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536" r:id="rId3"/>
    <p:sldId id="428" r:id="rId4"/>
    <p:sldId id="531" r:id="rId5"/>
    <p:sldId id="259" r:id="rId6"/>
    <p:sldId id="533" r:id="rId7"/>
    <p:sldId id="534" r:id="rId8"/>
    <p:sldId id="538" r:id="rId9"/>
    <p:sldId id="419" r:id="rId10"/>
    <p:sldId id="278" r:id="rId11"/>
    <p:sldId id="405" r:id="rId12"/>
    <p:sldId id="380" r:id="rId13"/>
    <p:sldId id="420" r:id="rId14"/>
    <p:sldId id="532" r:id="rId15"/>
    <p:sldId id="267" r:id="rId16"/>
    <p:sldId id="268" r:id="rId17"/>
    <p:sldId id="269" r:id="rId18"/>
    <p:sldId id="425" r:id="rId19"/>
    <p:sldId id="426" r:id="rId20"/>
    <p:sldId id="279" r:id="rId21"/>
    <p:sldId id="427" r:id="rId22"/>
    <p:sldId id="404" r:id="rId23"/>
    <p:sldId id="381" r:id="rId24"/>
    <p:sldId id="382" r:id="rId25"/>
    <p:sldId id="270" r:id="rId26"/>
    <p:sldId id="273" r:id="rId27"/>
    <p:sldId id="413" r:id="rId28"/>
    <p:sldId id="414" r:id="rId29"/>
    <p:sldId id="430" r:id="rId30"/>
    <p:sldId id="472" r:id="rId31"/>
    <p:sldId id="473" r:id="rId32"/>
    <p:sldId id="438" r:id="rId33"/>
    <p:sldId id="539" r:id="rId34"/>
    <p:sldId id="433" r:id="rId35"/>
    <p:sldId id="471" r:id="rId36"/>
    <p:sldId id="454" r:id="rId37"/>
    <p:sldId id="541" r:id="rId38"/>
    <p:sldId id="542" r:id="rId39"/>
    <p:sldId id="543" r:id="rId40"/>
    <p:sldId id="544" r:id="rId41"/>
    <p:sldId id="520" r:id="rId42"/>
    <p:sldId id="522" r:id="rId43"/>
    <p:sldId id="537" r:id="rId44"/>
    <p:sldId id="52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6018"/>
    <a:srgbClr val="003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70FD96-5D16-4155-80E8-9C4F50C4F981}" v="108" dt="2021-02-18T01:48:00.302"/>
    <p1510:client id="{23E8BD1E-2377-4A72-94FB-E4F9EE48ED39}" v="73" dt="2021-03-03T19:32:06.619"/>
    <p1510:client id="{C9E6DE2C-390D-4160-94A1-46376758D88B}" v="2" dt="2021-03-04T14:14:54.8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4606" autoAdjust="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149"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14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providerId="Windows Live" clId="Web-{C9E6DE2C-390D-4160-94A1-46376758D88B}"/>
    <pc:docChg chg="modSld">
      <pc:chgData name="Guest User" userId="" providerId="Windows Live" clId="Web-{C9E6DE2C-390D-4160-94A1-46376758D88B}" dt="2021-03-04T14:14:54.857" v="0" actId="20577"/>
      <pc:docMkLst>
        <pc:docMk/>
      </pc:docMkLst>
      <pc:sldChg chg="modSp">
        <pc:chgData name="Guest User" userId="" providerId="Windows Live" clId="Web-{C9E6DE2C-390D-4160-94A1-46376758D88B}" dt="2021-03-04T14:14:54.857" v="0" actId="20577"/>
        <pc:sldMkLst>
          <pc:docMk/>
          <pc:sldMk cId="2462771887" sldId="531"/>
        </pc:sldMkLst>
        <pc:spChg chg="mod">
          <ac:chgData name="Guest User" userId="" providerId="Windows Live" clId="Web-{C9E6DE2C-390D-4160-94A1-46376758D88B}" dt="2021-03-04T14:14:54.857" v="0" actId="20577"/>
          <ac:spMkLst>
            <pc:docMk/>
            <pc:sldMk cId="2462771887" sldId="531"/>
            <ac:spMk id="4" creationId="{F5409B42-EE5B-4026-9C08-EA0F9252DFAF}"/>
          </ac:spMkLst>
        </pc:spChg>
      </pc:sldChg>
    </pc:docChg>
  </pc:docChgLst>
  <pc:docChgLst>
    <pc:chgData name="Daniel Kaufmann" userId="934340720f57f02e" providerId="LiveId" clId="{906E7261-0F0E-4DB9-8D83-A67BF29DC418}"/>
    <pc:docChg chg="undo custSel mod addSld delSld modSld sldOrd">
      <pc:chgData name="Daniel Kaufmann" userId="934340720f57f02e" providerId="LiveId" clId="{906E7261-0F0E-4DB9-8D83-A67BF29DC418}" dt="2020-11-14T16:21:50.949" v="15867" actId="14861"/>
      <pc:docMkLst>
        <pc:docMk/>
      </pc:docMkLst>
      <pc:sldChg chg="delSp modSp mod">
        <pc:chgData name="Daniel Kaufmann" userId="934340720f57f02e" providerId="LiveId" clId="{906E7261-0F0E-4DB9-8D83-A67BF29DC418}" dt="2020-11-02T17:49:30.790" v="6137"/>
        <pc:sldMkLst>
          <pc:docMk/>
          <pc:sldMk cId="3940935841" sldId="256"/>
        </pc:sldMkLst>
        <pc:spChg chg="del mod">
          <ac:chgData name="Daniel Kaufmann" userId="934340720f57f02e" providerId="LiveId" clId="{906E7261-0F0E-4DB9-8D83-A67BF29DC418}" dt="2020-11-02T17:49:30.790" v="6137"/>
          <ac:spMkLst>
            <pc:docMk/>
            <pc:sldMk cId="3940935841" sldId="256"/>
            <ac:spMk id="2" creationId="{C1332951-1D15-47C6-8F97-2765A8EBA8BE}"/>
          </ac:spMkLst>
        </pc:spChg>
      </pc:sldChg>
      <pc:sldChg chg="addSp delSp modSp del mod setBg modClrScheme chgLayout">
        <pc:chgData name="Daniel Kaufmann" userId="934340720f57f02e" providerId="LiveId" clId="{906E7261-0F0E-4DB9-8D83-A67BF29DC418}" dt="2020-10-20T22:18:24.980" v="1213" actId="47"/>
        <pc:sldMkLst>
          <pc:docMk/>
          <pc:sldMk cId="298127806" sldId="258"/>
        </pc:sldMkLst>
        <pc:spChg chg="mod ord">
          <ac:chgData name="Daniel Kaufmann" userId="934340720f57f02e" providerId="LiveId" clId="{906E7261-0F0E-4DB9-8D83-A67BF29DC418}" dt="2020-10-20T22:14:29.748" v="1093" actId="26606"/>
          <ac:spMkLst>
            <pc:docMk/>
            <pc:sldMk cId="298127806" sldId="258"/>
            <ac:spMk id="2" creationId="{B760D44B-D2D3-4898-AE63-5E0E9332087F}"/>
          </ac:spMkLst>
        </pc:spChg>
        <pc:spChg chg="add del mod ord">
          <ac:chgData name="Daniel Kaufmann" userId="934340720f57f02e" providerId="LiveId" clId="{906E7261-0F0E-4DB9-8D83-A67BF29DC418}" dt="2020-10-20T22:14:18.490" v="1091" actId="700"/>
          <ac:spMkLst>
            <pc:docMk/>
            <pc:sldMk cId="298127806" sldId="258"/>
            <ac:spMk id="4" creationId="{A2C4C7AF-95E2-4EE0-B7FB-F582FF0977E0}"/>
          </ac:spMkLst>
        </pc:spChg>
        <pc:spChg chg="add del mod">
          <ac:chgData name="Daniel Kaufmann" userId="934340720f57f02e" providerId="LiveId" clId="{906E7261-0F0E-4DB9-8D83-A67BF29DC418}" dt="2020-10-20T22:14:18.490" v="1091" actId="700"/>
          <ac:spMkLst>
            <pc:docMk/>
            <pc:sldMk cId="298127806" sldId="258"/>
            <ac:spMk id="6" creationId="{692347FC-A10B-4CED-AB8E-A93663F68885}"/>
          </ac:spMkLst>
        </pc:spChg>
        <pc:spChg chg="add del mod">
          <ac:chgData name="Daniel Kaufmann" userId="934340720f57f02e" providerId="LiveId" clId="{906E7261-0F0E-4DB9-8D83-A67BF29DC418}" dt="2020-10-20T22:14:18.490" v="1091" actId="700"/>
          <ac:spMkLst>
            <pc:docMk/>
            <pc:sldMk cId="298127806" sldId="258"/>
            <ac:spMk id="8" creationId="{3068431B-8A82-410E-B7A9-8A267B0C31E5}"/>
          </ac:spMkLst>
        </pc:spChg>
        <pc:spChg chg="add del mod">
          <ac:chgData name="Daniel Kaufmann" userId="934340720f57f02e" providerId="LiveId" clId="{906E7261-0F0E-4DB9-8D83-A67BF29DC418}" dt="2020-10-20T22:14:18.490" v="1091" actId="700"/>
          <ac:spMkLst>
            <pc:docMk/>
            <pc:sldMk cId="298127806" sldId="258"/>
            <ac:spMk id="10" creationId="{DBB57FCD-8B6D-4433-819D-FC02ED3616B4}"/>
          </ac:spMkLst>
        </pc:spChg>
        <pc:spChg chg="add del mod ord">
          <ac:chgData name="Daniel Kaufmann" userId="934340720f57f02e" providerId="LiveId" clId="{906E7261-0F0E-4DB9-8D83-A67BF29DC418}" dt="2020-10-20T22:14:19.966" v="1092" actId="22"/>
          <ac:spMkLst>
            <pc:docMk/>
            <pc:sldMk cId="298127806" sldId="258"/>
            <ac:spMk id="11" creationId="{40E0486B-86C6-436C-B369-119BB419919B}"/>
          </ac:spMkLst>
        </pc:spChg>
        <pc:spChg chg="del">
          <ac:chgData name="Daniel Kaufmann" userId="934340720f57f02e" providerId="LiveId" clId="{906E7261-0F0E-4DB9-8D83-A67BF29DC418}" dt="2020-10-20T22:14:11.407" v="1088" actId="478"/>
          <ac:spMkLst>
            <pc:docMk/>
            <pc:sldMk cId="298127806" sldId="258"/>
            <ac:spMk id="12" creationId="{65DFF134-DDBD-47E2-AF53-09FA3FC6C3F4}"/>
          </ac:spMkLst>
        </pc:spChg>
        <pc:spChg chg="del">
          <ac:chgData name="Daniel Kaufmann" userId="934340720f57f02e" providerId="LiveId" clId="{906E7261-0F0E-4DB9-8D83-A67BF29DC418}" dt="2020-10-20T22:14:09.484" v="1087" actId="478"/>
          <ac:spMkLst>
            <pc:docMk/>
            <pc:sldMk cId="298127806" sldId="258"/>
            <ac:spMk id="13" creationId="{2EA1AE45-A1CB-4F23-80B2-B7FEA721EEF2}"/>
          </ac:spMkLst>
        </pc:spChg>
        <pc:spChg chg="del">
          <ac:chgData name="Daniel Kaufmann" userId="934340720f57f02e" providerId="LiveId" clId="{906E7261-0F0E-4DB9-8D83-A67BF29DC418}" dt="2020-10-20T22:14:16.520" v="1090" actId="478"/>
          <ac:spMkLst>
            <pc:docMk/>
            <pc:sldMk cId="298127806" sldId="258"/>
            <ac:spMk id="14" creationId="{74EF639E-6F2C-4C29-BFBB-32252C9FB826}"/>
          </ac:spMkLst>
        </pc:spChg>
        <pc:spChg chg="del">
          <ac:chgData name="Daniel Kaufmann" userId="934340720f57f02e" providerId="LiveId" clId="{906E7261-0F0E-4DB9-8D83-A67BF29DC418}" dt="2020-10-20T22:14:13.925" v="1089" actId="478"/>
          <ac:spMkLst>
            <pc:docMk/>
            <pc:sldMk cId="298127806" sldId="258"/>
            <ac:spMk id="15" creationId="{F7FAD601-D833-4AA5-8FB4-2E982A74F235}"/>
          </ac:spMkLst>
        </pc:spChg>
        <pc:spChg chg="add">
          <ac:chgData name="Daniel Kaufmann" userId="934340720f57f02e" providerId="LiveId" clId="{906E7261-0F0E-4DB9-8D83-A67BF29DC418}" dt="2020-10-20T22:14:29.748" v="1093" actId="26606"/>
          <ac:spMkLst>
            <pc:docMk/>
            <pc:sldMk cId="298127806" sldId="258"/>
            <ac:spMk id="22" creationId="{7CA0DAA6-33B8-4A25-810D-2F4D816FB40E}"/>
          </ac:spMkLst>
        </pc:spChg>
        <pc:picChg chg="add mod ord">
          <ac:chgData name="Daniel Kaufmann" userId="934340720f57f02e" providerId="LiveId" clId="{906E7261-0F0E-4DB9-8D83-A67BF29DC418}" dt="2020-10-20T22:14:29.748" v="1093" actId="26606"/>
          <ac:picMkLst>
            <pc:docMk/>
            <pc:sldMk cId="298127806" sldId="258"/>
            <ac:picMk id="17" creationId="{4A60D3DE-200C-4160-8FA1-E444712F965F}"/>
          </ac:picMkLst>
        </pc:picChg>
        <pc:picChg chg="add mod">
          <ac:chgData name="Daniel Kaufmann" userId="934340720f57f02e" providerId="LiveId" clId="{906E7261-0F0E-4DB9-8D83-A67BF29DC418}" dt="2020-10-20T22:15:01.202" v="1096" actId="14100"/>
          <ac:picMkLst>
            <pc:docMk/>
            <pc:sldMk cId="298127806" sldId="258"/>
            <ac:picMk id="19" creationId="{BBD3822E-F347-424C-BEBE-51D936855753}"/>
          </ac:picMkLst>
        </pc:picChg>
      </pc:sldChg>
      <pc:sldChg chg="addSp modSp mod">
        <pc:chgData name="Daniel Kaufmann" userId="934340720f57f02e" providerId="LiveId" clId="{906E7261-0F0E-4DB9-8D83-A67BF29DC418}" dt="2020-10-20T21:38:51.410" v="161" actId="1076"/>
        <pc:sldMkLst>
          <pc:docMk/>
          <pc:sldMk cId="756567952" sldId="261"/>
        </pc:sldMkLst>
        <pc:spChg chg="mod">
          <ac:chgData name="Daniel Kaufmann" userId="934340720f57f02e" providerId="LiveId" clId="{906E7261-0F0E-4DB9-8D83-A67BF29DC418}" dt="2020-10-20T21:38:31.746" v="159" actId="12"/>
          <ac:spMkLst>
            <pc:docMk/>
            <pc:sldMk cId="756567952" sldId="261"/>
            <ac:spMk id="3" creationId="{79132FEC-6BCE-4ED7-8A40-65F7CCB40AEB}"/>
          </ac:spMkLst>
        </pc:spChg>
        <pc:picChg chg="add mod">
          <ac:chgData name="Daniel Kaufmann" userId="934340720f57f02e" providerId="LiveId" clId="{906E7261-0F0E-4DB9-8D83-A67BF29DC418}" dt="2020-10-20T21:38:51.410" v="161" actId="1076"/>
          <ac:picMkLst>
            <pc:docMk/>
            <pc:sldMk cId="756567952" sldId="261"/>
            <ac:picMk id="5" creationId="{E89E71C9-00BC-4529-B8FB-BB1011A24120}"/>
          </ac:picMkLst>
        </pc:picChg>
      </pc:sldChg>
      <pc:sldChg chg="addSp modSp mod">
        <pc:chgData name="Daniel Kaufmann" userId="934340720f57f02e" providerId="LiveId" clId="{906E7261-0F0E-4DB9-8D83-A67BF29DC418}" dt="2020-10-20T21:40:14.807" v="177" actId="14100"/>
        <pc:sldMkLst>
          <pc:docMk/>
          <pc:sldMk cId="3059681114" sldId="262"/>
        </pc:sldMkLst>
        <pc:spChg chg="mod">
          <ac:chgData name="Daniel Kaufmann" userId="934340720f57f02e" providerId="LiveId" clId="{906E7261-0F0E-4DB9-8D83-A67BF29DC418}" dt="2020-10-20T21:40:04.892" v="175" actId="27636"/>
          <ac:spMkLst>
            <pc:docMk/>
            <pc:sldMk cId="3059681114" sldId="262"/>
            <ac:spMk id="3" creationId="{6C3A5195-D61B-4EB7-B571-1E7AB75C7F07}"/>
          </ac:spMkLst>
        </pc:spChg>
        <pc:picChg chg="add mod">
          <ac:chgData name="Daniel Kaufmann" userId="934340720f57f02e" providerId="LiveId" clId="{906E7261-0F0E-4DB9-8D83-A67BF29DC418}" dt="2020-10-20T21:40:14.807" v="177" actId="14100"/>
          <ac:picMkLst>
            <pc:docMk/>
            <pc:sldMk cId="3059681114" sldId="262"/>
            <ac:picMk id="4" creationId="{51FC3472-9685-4407-A8B6-A440AB19E1DE}"/>
          </ac:picMkLst>
        </pc:picChg>
      </pc:sldChg>
      <pc:sldChg chg="modSp mod">
        <pc:chgData name="Daniel Kaufmann" userId="934340720f57f02e" providerId="LiveId" clId="{906E7261-0F0E-4DB9-8D83-A67BF29DC418}" dt="2020-10-15T22:01:20.030" v="0" actId="207"/>
        <pc:sldMkLst>
          <pc:docMk/>
          <pc:sldMk cId="4069517365" sldId="267"/>
        </pc:sldMkLst>
        <pc:spChg chg="mod">
          <ac:chgData name="Daniel Kaufmann" userId="934340720f57f02e" providerId="LiveId" clId="{906E7261-0F0E-4DB9-8D83-A67BF29DC418}" dt="2020-10-15T22:01:20.030" v="0" actId="207"/>
          <ac:spMkLst>
            <pc:docMk/>
            <pc:sldMk cId="4069517365" sldId="267"/>
            <ac:spMk id="2" creationId="{A196C52E-0914-416B-B64A-824997DB993D}"/>
          </ac:spMkLst>
        </pc:spChg>
      </pc:sldChg>
      <pc:sldChg chg="modSp mod">
        <pc:chgData name="Daniel Kaufmann" userId="934340720f57f02e" providerId="LiveId" clId="{906E7261-0F0E-4DB9-8D83-A67BF29DC418}" dt="2020-10-20T21:31:39.466" v="150" actId="207"/>
        <pc:sldMkLst>
          <pc:docMk/>
          <pc:sldMk cId="2354164363" sldId="274"/>
        </pc:sldMkLst>
        <pc:spChg chg="mod">
          <ac:chgData name="Daniel Kaufmann" userId="934340720f57f02e" providerId="LiveId" clId="{906E7261-0F0E-4DB9-8D83-A67BF29DC418}" dt="2020-10-20T21:31:39.466" v="150" actId="207"/>
          <ac:spMkLst>
            <pc:docMk/>
            <pc:sldMk cId="2354164363" sldId="274"/>
            <ac:spMk id="2" creationId="{A196C52E-0914-416B-B64A-824997DB993D}"/>
          </ac:spMkLst>
        </pc:spChg>
      </pc:sldChg>
      <pc:sldChg chg="modSp mod">
        <pc:chgData name="Daniel Kaufmann" userId="934340720f57f02e" providerId="LiveId" clId="{906E7261-0F0E-4DB9-8D83-A67BF29DC418}" dt="2020-10-15T23:07:06.258" v="67" actId="207"/>
        <pc:sldMkLst>
          <pc:docMk/>
          <pc:sldMk cId="3902234096" sldId="275"/>
        </pc:sldMkLst>
        <pc:spChg chg="mod">
          <ac:chgData name="Daniel Kaufmann" userId="934340720f57f02e" providerId="LiveId" clId="{906E7261-0F0E-4DB9-8D83-A67BF29DC418}" dt="2020-10-15T23:07:06.258" v="67" actId="207"/>
          <ac:spMkLst>
            <pc:docMk/>
            <pc:sldMk cId="3902234096" sldId="275"/>
            <ac:spMk id="2" creationId="{A196C52E-0914-416B-B64A-824997DB993D}"/>
          </ac:spMkLst>
        </pc:spChg>
      </pc:sldChg>
      <pc:sldChg chg="modSp mod">
        <pc:chgData name="Daniel Kaufmann" userId="934340720f57f02e" providerId="LiveId" clId="{906E7261-0F0E-4DB9-8D83-A67BF29DC418}" dt="2020-10-15T22:01:27.849" v="1" actId="207"/>
        <pc:sldMkLst>
          <pc:docMk/>
          <pc:sldMk cId="808139414" sldId="276"/>
        </pc:sldMkLst>
        <pc:spChg chg="mod">
          <ac:chgData name="Daniel Kaufmann" userId="934340720f57f02e" providerId="LiveId" clId="{906E7261-0F0E-4DB9-8D83-A67BF29DC418}" dt="2020-10-15T22:01:27.849" v="1" actId="207"/>
          <ac:spMkLst>
            <pc:docMk/>
            <pc:sldMk cId="808139414" sldId="276"/>
            <ac:spMk id="2" creationId="{A196C52E-0914-416B-B64A-824997DB993D}"/>
          </ac:spMkLst>
        </pc:spChg>
      </pc:sldChg>
      <pc:sldChg chg="addSp delSp modSp del mod">
        <pc:chgData name="Daniel Kaufmann" userId="934340720f57f02e" providerId="LiveId" clId="{906E7261-0F0E-4DB9-8D83-A67BF29DC418}" dt="2020-11-08T16:18:15.379" v="13198" actId="47"/>
        <pc:sldMkLst>
          <pc:docMk/>
          <pc:sldMk cId="303841114" sldId="304"/>
        </pc:sldMkLst>
        <pc:spChg chg="add del">
          <ac:chgData name="Daniel Kaufmann" userId="934340720f57f02e" providerId="LiveId" clId="{906E7261-0F0E-4DB9-8D83-A67BF29DC418}" dt="2020-11-08T16:17:30.539" v="13193" actId="22"/>
          <ac:spMkLst>
            <pc:docMk/>
            <pc:sldMk cId="303841114" sldId="304"/>
            <ac:spMk id="13" creationId="{58CFD523-0018-4FB7-8DDD-AFE338BFF7D0}"/>
          </ac:spMkLst>
        </pc:spChg>
        <pc:spChg chg="mod">
          <ac:chgData name="Daniel Kaufmann" userId="934340720f57f02e" providerId="LiveId" clId="{906E7261-0F0E-4DB9-8D83-A67BF29DC418}" dt="2020-11-08T16:17:30.969" v="13194" actId="21"/>
          <ac:spMkLst>
            <pc:docMk/>
            <pc:sldMk cId="303841114" sldId="304"/>
            <ac:spMk id="30722" creationId="{00000000-0000-0000-0000-000000000000}"/>
          </ac:spMkLst>
        </pc:spChg>
      </pc:sldChg>
      <pc:sldChg chg="del">
        <pc:chgData name="Daniel Kaufmann" userId="934340720f57f02e" providerId="LiveId" clId="{906E7261-0F0E-4DB9-8D83-A67BF29DC418}" dt="2020-11-08T16:18:15.379" v="13198" actId="47"/>
        <pc:sldMkLst>
          <pc:docMk/>
          <pc:sldMk cId="916700005" sldId="305"/>
        </pc:sldMkLst>
      </pc:sldChg>
      <pc:sldChg chg="del">
        <pc:chgData name="Daniel Kaufmann" userId="934340720f57f02e" providerId="LiveId" clId="{906E7261-0F0E-4DB9-8D83-A67BF29DC418}" dt="2020-11-08T16:18:15.379" v="13198" actId="47"/>
        <pc:sldMkLst>
          <pc:docMk/>
          <pc:sldMk cId="1421343970" sldId="306"/>
        </pc:sldMkLst>
      </pc:sldChg>
      <pc:sldChg chg="modSp mod ord">
        <pc:chgData name="Daniel Kaufmann" userId="934340720f57f02e" providerId="LiveId" clId="{906E7261-0F0E-4DB9-8D83-A67BF29DC418}" dt="2020-10-20T22:23:02.722" v="1300"/>
        <pc:sldMkLst>
          <pc:docMk/>
          <pc:sldMk cId="3843604295" sldId="380"/>
        </pc:sldMkLst>
        <pc:spChg chg="mod">
          <ac:chgData name="Daniel Kaufmann" userId="934340720f57f02e" providerId="LiveId" clId="{906E7261-0F0E-4DB9-8D83-A67BF29DC418}" dt="2020-10-20T21:31:34.295" v="149" actId="13926"/>
          <ac:spMkLst>
            <pc:docMk/>
            <pc:sldMk cId="3843604295" sldId="380"/>
            <ac:spMk id="5" creationId="{CB92A173-8D98-48A1-A5E5-6A78A8B32B8F}"/>
          </ac:spMkLst>
        </pc:spChg>
      </pc:sldChg>
      <pc:sldChg chg="addSp delSp modSp mod">
        <pc:chgData name="Daniel Kaufmann" userId="934340720f57f02e" providerId="LiveId" clId="{906E7261-0F0E-4DB9-8D83-A67BF29DC418}" dt="2020-10-20T22:01:44.606" v="735" actId="1076"/>
        <pc:sldMkLst>
          <pc:docMk/>
          <pc:sldMk cId="2718946458" sldId="404"/>
        </pc:sldMkLst>
        <pc:spChg chg="mod">
          <ac:chgData name="Daniel Kaufmann" userId="934340720f57f02e" providerId="LiveId" clId="{906E7261-0F0E-4DB9-8D83-A67BF29DC418}" dt="2020-10-20T22:00:00.466" v="728" actId="14100"/>
          <ac:spMkLst>
            <pc:docMk/>
            <pc:sldMk cId="2718946458" sldId="404"/>
            <ac:spMk id="2" creationId="{94D0BD97-1426-49DF-A8A4-420BF4EAA0EA}"/>
          </ac:spMkLst>
        </pc:spChg>
        <pc:spChg chg="add del mod">
          <ac:chgData name="Daniel Kaufmann" userId="934340720f57f02e" providerId="LiveId" clId="{906E7261-0F0E-4DB9-8D83-A67BF29DC418}" dt="2020-10-20T21:59:23.763" v="702" actId="22"/>
          <ac:spMkLst>
            <pc:docMk/>
            <pc:sldMk cId="2718946458" sldId="404"/>
            <ac:spMk id="3" creationId="{4EE5D5E9-0EC8-47BD-BA3A-C971F60F7793}"/>
          </ac:spMkLst>
        </pc:spChg>
        <pc:spChg chg="add del mod">
          <ac:chgData name="Daniel Kaufmann" userId="934340720f57f02e" providerId="LiveId" clId="{906E7261-0F0E-4DB9-8D83-A67BF29DC418}" dt="2020-10-20T22:01:36.699" v="732" actId="22"/>
          <ac:spMkLst>
            <pc:docMk/>
            <pc:sldMk cId="2718946458" sldId="404"/>
            <ac:spMk id="7" creationId="{479B96ED-6EAB-4DE6-88C7-8CAE5A36B94E}"/>
          </ac:spMkLst>
        </pc:spChg>
        <pc:picChg chg="add del mod ord">
          <ac:chgData name="Daniel Kaufmann" userId="934340720f57f02e" providerId="LiveId" clId="{906E7261-0F0E-4DB9-8D83-A67BF29DC418}" dt="2020-10-20T22:01:32.431" v="729" actId="478"/>
          <ac:picMkLst>
            <pc:docMk/>
            <pc:sldMk cId="2718946458" sldId="404"/>
            <ac:picMk id="5" creationId="{E2972B92-8834-49E4-800D-EE9EE7096716}"/>
          </ac:picMkLst>
        </pc:picChg>
        <pc:picChg chg="add del">
          <ac:chgData name="Daniel Kaufmann" userId="934340720f57f02e" providerId="LiveId" clId="{906E7261-0F0E-4DB9-8D83-A67BF29DC418}" dt="2020-10-20T22:01:34.954" v="731" actId="478"/>
          <ac:picMkLst>
            <pc:docMk/>
            <pc:sldMk cId="2718946458" sldId="404"/>
            <ac:picMk id="9" creationId="{F1E90E17-1D5C-4B18-809D-980D33DB78DB}"/>
          </ac:picMkLst>
        </pc:picChg>
        <pc:picChg chg="add mod ord">
          <ac:chgData name="Daniel Kaufmann" userId="934340720f57f02e" providerId="LiveId" clId="{906E7261-0F0E-4DB9-8D83-A67BF29DC418}" dt="2020-10-20T22:01:44.606" v="735" actId="1076"/>
          <ac:picMkLst>
            <pc:docMk/>
            <pc:sldMk cId="2718946458" sldId="404"/>
            <ac:picMk id="11" creationId="{9E34A8AE-DCC9-4ECE-9526-98BEDB788167}"/>
          </ac:picMkLst>
        </pc:picChg>
        <pc:picChg chg="del">
          <ac:chgData name="Daniel Kaufmann" userId="934340720f57f02e" providerId="LiveId" clId="{906E7261-0F0E-4DB9-8D83-A67BF29DC418}" dt="2020-10-20T21:59:21.831" v="701" actId="478"/>
          <ac:picMkLst>
            <pc:docMk/>
            <pc:sldMk cId="2718946458" sldId="404"/>
            <ac:picMk id="2050" creationId="{1619E34A-E235-4036-874F-E977496A8B3B}"/>
          </ac:picMkLst>
        </pc:picChg>
      </pc:sldChg>
      <pc:sldChg chg="addSp modSp mod">
        <pc:chgData name="Daniel Kaufmann" userId="934340720f57f02e" providerId="LiveId" clId="{906E7261-0F0E-4DB9-8D83-A67BF29DC418}" dt="2020-10-20T22:09:06.836" v="1023" actId="208"/>
        <pc:sldMkLst>
          <pc:docMk/>
          <pc:sldMk cId="1059724047" sldId="407"/>
        </pc:sldMkLst>
        <pc:spChg chg="add mod">
          <ac:chgData name="Daniel Kaufmann" userId="934340720f57f02e" providerId="LiveId" clId="{906E7261-0F0E-4DB9-8D83-A67BF29DC418}" dt="2020-10-20T22:05:07.805" v="970" actId="1076"/>
          <ac:spMkLst>
            <pc:docMk/>
            <pc:sldMk cId="1059724047" sldId="407"/>
            <ac:spMk id="3" creationId="{11013742-03FF-4340-9409-DFA1A1D36D90}"/>
          </ac:spMkLst>
        </pc:spChg>
        <pc:spChg chg="mod">
          <ac:chgData name="Daniel Kaufmann" userId="934340720f57f02e" providerId="LiveId" clId="{906E7261-0F0E-4DB9-8D83-A67BF29DC418}" dt="2020-10-20T22:08:49.073" v="1019" actId="1076"/>
          <ac:spMkLst>
            <pc:docMk/>
            <pc:sldMk cId="1059724047" sldId="407"/>
            <ac:spMk id="4" creationId="{AEFF7B7F-5341-49B1-AE2B-5AF950B7C508}"/>
          </ac:spMkLst>
        </pc:spChg>
        <pc:picChg chg="mod">
          <ac:chgData name="Daniel Kaufmann" userId="934340720f57f02e" providerId="LiveId" clId="{906E7261-0F0E-4DB9-8D83-A67BF29DC418}" dt="2020-10-20T22:08:23.716" v="1012" actId="1076"/>
          <ac:picMkLst>
            <pc:docMk/>
            <pc:sldMk cId="1059724047" sldId="407"/>
            <ac:picMk id="6" creationId="{AABE8E49-B0A7-4ABD-96FF-0759D51EF9B1}"/>
          </ac:picMkLst>
        </pc:picChg>
        <pc:picChg chg="add mod">
          <ac:chgData name="Daniel Kaufmann" userId="934340720f57f02e" providerId="LiveId" clId="{906E7261-0F0E-4DB9-8D83-A67BF29DC418}" dt="2020-10-20T22:09:06.836" v="1023" actId="208"/>
          <ac:picMkLst>
            <pc:docMk/>
            <pc:sldMk cId="1059724047" sldId="407"/>
            <ac:picMk id="7" creationId="{620D0666-55F0-4B18-AEBF-8FA9F7688207}"/>
          </ac:picMkLst>
        </pc:picChg>
      </pc:sldChg>
      <pc:sldChg chg="modSp mod">
        <pc:chgData name="Daniel Kaufmann" userId="934340720f57f02e" providerId="LiveId" clId="{906E7261-0F0E-4DB9-8D83-A67BF29DC418}" dt="2020-10-20T22:10:38.005" v="1041" actId="13926"/>
        <pc:sldMkLst>
          <pc:docMk/>
          <pc:sldMk cId="4114737" sldId="413"/>
        </pc:sldMkLst>
        <pc:spChg chg="mod">
          <ac:chgData name="Daniel Kaufmann" userId="934340720f57f02e" providerId="LiveId" clId="{906E7261-0F0E-4DB9-8D83-A67BF29DC418}" dt="2020-10-20T22:10:38.005" v="1041" actId="13926"/>
          <ac:spMkLst>
            <pc:docMk/>
            <pc:sldMk cId="4114737" sldId="413"/>
            <ac:spMk id="3" creationId="{FFFE0C57-B8F5-4833-B5B2-33566C5D097C}"/>
          </ac:spMkLst>
        </pc:spChg>
      </pc:sldChg>
      <pc:sldChg chg="modSp mod">
        <pc:chgData name="Daniel Kaufmann" userId="934340720f57f02e" providerId="LiveId" clId="{906E7261-0F0E-4DB9-8D83-A67BF29DC418}" dt="2020-10-15T23:03:05.895" v="56" actId="1076"/>
        <pc:sldMkLst>
          <pc:docMk/>
          <pc:sldMk cId="55334616" sldId="414"/>
        </pc:sldMkLst>
        <pc:spChg chg="mod">
          <ac:chgData name="Daniel Kaufmann" userId="934340720f57f02e" providerId="LiveId" clId="{906E7261-0F0E-4DB9-8D83-A67BF29DC418}" dt="2020-10-15T23:03:05.895" v="56" actId="1076"/>
          <ac:spMkLst>
            <pc:docMk/>
            <pc:sldMk cId="55334616" sldId="414"/>
            <ac:spMk id="8" creationId="{DA2746F8-CF5D-415D-B15B-C54B8AB3DAEB}"/>
          </ac:spMkLst>
        </pc:spChg>
        <pc:graphicFrameChg chg="mod">
          <ac:chgData name="Daniel Kaufmann" userId="934340720f57f02e" providerId="LiveId" clId="{906E7261-0F0E-4DB9-8D83-A67BF29DC418}" dt="2020-10-15T23:02:41.567" v="42"/>
          <ac:graphicFrameMkLst>
            <pc:docMk/>
            <pc:sldMk cId="55334616" sldId="414"/>
            <ac:graphicFrameMk id="7" creationId="{64652831-8295-4381-9054-BEB2528DBFD4}"/>
          </ac:graphicFrameMkLst>
        </pc:graphicFrameChg>
      </pc:sldChg>
      <pc:sldChg chg="addSp delSp modSp mod">
        <pc:chgData name="Daniel Kaufmann" userId="934340720f57f02e" providerId="LiveId" clId="{906E7261-0F0E-4DB9-8D83-A67BF29DC418}" dt="2020-10-20T22:21:51.085" v="1298" actId="1076"/>
        <pc:sldMkLst>
          <pc:docMk/>
          <pc:sldMk cId="118736375" sldId="420"/>
        </pc:sldMkLst>
        <pc:spChg chg="mod">
          <ac:chgData name="Daniel Kaufmann" userId="934340720f57f02e" providerId="LiveId" clId="{906E7261-0F0E-4DB9-8D83-A67BF29DC418}" dt="2020-10-20T22:12:56.767" v="1079" actId="1076"/>
          <ac:spMkLst>
            <pc:docMk/>
            <pc:sldMk cId="118736375" sldId="420"/>
            <ac:spMk id="4" creationId="{982FDF3A-EA80-440F-90C7-39009895C060}"/>
          </ac:spMkLst>
        </pc:spChg>
        <pc:spChg chg="del mod">
          <ac:chgData name="Daniel Kaufmann" userId="934340720f57f02e" providerId="LiveId" clId="{906E7261-0F0E-4DB9-8D83-A67BF29DC418}" dt="2020-10-20T22:13:02.959" v="1081" actId="478"/>
          <ac:spMkLst>
            <pc:docMk/>
            <pc:sldMk cId="118736375" sldId="420"/>
            <ac:spMk id="5" creationId="{CB92A173-8D98-48A1-A5E5-6A78A8B32B8F}"/>
          </ac:spMkLst>
        </pc:spChg>
        <pc:spChg chg="add mod">
          <ac:chgData name="Daniel Kaufmann" userId="934340720f57f02e" providerId="LiveId" clId="{906E7261-0F0E-4DB9-8D83-A67BF29DC418}" dt="2020-10-20T22:21:51.085" v="1298" actId="1076"/>
          <ac:spMkLst>
            <pc:docMk/>
            <pc:sldMk cId="118736375" sldId="420"/>
            <ac:spMk id="10" creationId="{8EDEE2F0-2B3D-4CD2-8DFC-5D59B51B2122}"/>
          </ac:spMkLst>
        </pc:spChg>
        <pc:spChg chg="del">
          <ac:chgData name="Daniel Kaufmann" userId="934340720f57f02e" providerId="LiveId" clId="{906E7261-0F0E-4DB9-8D83-A67BF29DC418}" dt="2020-10-20T22:12:14.863" v="1049" actId="478"/>
          <ac:spMkLst>
            <pc:docMk/>
            <pc:sldMk cId="118736375" sldId="420"/>
            <ac:spMk id="27" creationId="{6F122C76-ABF7-42E4-8AB9-E1CAE78DC4E2}"/>
          </ac:spMkLst>
        </pc:spChg>
        <pc:picChg chg="mod">
          <ac:chgData name="Daniel Kaufmann" userId="934340720f57f02e" providerId="LiveId" clId="{906E7261-0F0E-4DB9-8D83-A67BF29DC418}" dt="2020-10-20T22:13:18.720" v="1086" actId="1076"/>
          <ac:picMkLst>
            <pc:docMk/>
            <pc:sldMk cId="118736375" sldId="420"/>
            <ac:picMk id="2" creationId="{D728CB9F-ED9A-410C-8BF6-C2FEBDE26915}"/>
          </ac:picMkLst>
        </pc:picChg>
        <pc:picChg chg="del mod">
          <ac:chgData name="Daniel Kaufmann" userId="934340720f57f02e" providerId="LiveId" clId="{906E7261-0F0E-4DB9-8D83-A67BF29DC418}" dt="2020-10-20T22:13:09.774" v="1083" actId="478"/>
          <ac:picMkLst>
            <pc:docMk/>
            <pc:sldMk cId="118736375" sldId="420"/>
            <ac:picMk id="6" creationId="{992FFF8E-428D-42E0-A7F8-7AEB83551AA0}"/>
          </ac:picMkLst>
        </pc:picChg>
        <pc:picChg chg="add del">
          <ac:chgData name="Daniel Kaufmann" userId="934340720f57f02e" providerId="LiveId" clId="{906E7261-0F0E-4DB9-8D83-A67BF29DC418}" dt="2020-10-20T22:11:58.365" v="1045" actId="478"/>
          <ac:picMkLst>
            <pc:docMk/>
            <pc:sldMk cId="118736375" sldId="420"/>
            <ac:picMk id="7" creationId="{A4827D53-D9C5-438D-B34C-952729A3078B}"/>
          </ac:picMkLst>
        </pc:picChg>
        <pc:picChg chg="add mod">
          <ac:chgData name="Daniel Kaufmann" userId="934340720f57f02e" providerId="LiveId" clId="{906E7261-0F0E-4DB9-8D83-A67BF29DC418}" dt="2020-10-20T22:12:36.206" v="1058" actId="1076"/>
          <ac:picMkLst>
            <pc:docMk/>
            <pc:sldMk cId="118736375" sldId="420"/>
            <ac:picMk id="9" creationId="{AFD43CFB-CA33-4576-BFF2-396748D8C1C4}"/>
          </ac:picMkLst>
        </pc:picChg>
      </pc:sldChg>
      <pc:sldChg chg="addSp delSp modSp mod">
        <pc:chgData name="Daniel Kaufmann" userId="934340720f57f02e" providerId="LiveId" clId="{906E7261-0F0E-4DB9-8D83-A67BF29DC418}" dt="2020-10-15T23:05:01.860" v="66" actId="1076"/>
        <pc:sldMkLst>
          <pc:docMk/>
          <pc:sldMk cId="4006443552" sldId="422"/>
        </pc:sldMkLst>
        <pc:spChg chg="add mod">
          <ac:chgData name="Daniel Kaufmann" userId="934340720f57f02e" providerId="LiveId" clId="{906E7261-0F0E-4DB9-8D83-A67BF29DC418}" dt="2020-10-15T23:05:01.860" v="66" actId="1076"/>
          <ac:spMkLst>
            <pc:docMk/>
            <pc:sldMk cId="4006443552" sldId="422"/>
            <ac:spMk id="3" creationId="{C0E1611C-4B22-49E8-AADC-C6BFA645B170}"/>
          </ac:spMkLst>
        </pc:spChg>
        <pc:spChg chg="del">
          <ac:chgData name="Daniel Kaufmann" userId="934340720f57f02e" providerId="LiveId" clId="{906E7261-0F0E-4DB9-8D83-A67BF29DC418}" dt="2020-10-15T23:04:30.563" v="57"/>
          <ac:spMkLst>
            <pc:docMk/>
            <pc:sldMk cId="4006443552" sldId="422"/>
            <ac:spMk id="4" creationId="{72D16C80-F044-422E-9B27-6A2ED10BF6B8}"/>
          </ac:spMkLst>
        </pc:spChg>
        <pc:picChg chg="add mod">
          <ac:chgData name="Daniel Kaufmann" userId="934340720f57f02e" providerId="LiveId" clId="{906E7261-0F0E-4DB9-8D83-A67BF29DC418}" dt="2020-10-15T23:04:36.737" v="59" actId="208"/>
          <ac:picMkLst>
            <pc:docMk/>
            <pc:sldMk cId="4006443552" sldId="422"/>
            <ac:picMk id="7" creationId="{9D888F6F-EABD-4B77-9576-933FEBAF7740}"/>
          </ac:picMkLst>
        </pc:picChg>
      </pc:sldChg>
      <pc:sldChg chg="addSp delSp modSp new mod modClrScheme chgLayout">
        <pc:chgData name="Daniel Kaufmann" userId="934340720f57f02e" providerId="LiveId" clId="{906E7261-0F0E-4DB9-8D83-A67BF29DC418}" dt="2020-10-30T20:54:43.441" v="3366" actId="1037"/>
        <pc:sldMkLst>
          <pc:docMk/>
          <pc:sldMk cId="1206530865" sldId="423"/>
        </pc:sldMkLst>
        <pc:spChg chg="mod ord">
          <ac:chgData name="Daniel Kaufmann" userId="934340720f57f02e" providerId="LiveId" clId="{906E7261-0F0E-4DB9-8D83-A67BF29DC418}" dt="2020-10-30T20:39:05.877" v="2972" actId="700"/>
          <ac:spMkLst>
            <pc:docMk/>
            <pc:sldMk cId="1206530865" sldId="423"/>
            <ac:spMk id="2" creationId="{3659DAFD-63BB-4F88-B4F4-BFED6F8AA331}"/>
          </ac:spMkLst>
        </pc:spChg>
        <pc:spChg chg="del mod ord">
          <ac:chgData name="Daniel Kaufmann" userId="934340720f57f02e" providerId="LiveId" clId="{906E7261-0F0E-4DB9-8D83-A67BF29DC418}" dt="2020-10-30T20:39:05.877" v="2972" actId="700"/>
          <ac:spMkLst>
            <pc:docMk/>
            <pc:sldMk cId="1206530865" sldId="423"/>
            <ac:spMk id="3" creationId="{13557DD2-3432-4B76-B8DA-900F72F4E30F}"/>
          </ac:spMkLst>
        </pc:spChg>
        <pc:spChg chg="add del mod ord">
          <ac:chgData name="Daniel Kaufmann" userId="934340720f57f02e" providerId="LiveId" clId="{906E7261-0F0E-4DB9-8D83-A67BF29DC418}" dt="2020-10-30T20:39:07.431" v="2973" actId="22"/>
          <ac:spMkLst>
            <pc:docMk/>
            <pc:sldMk cId="1206530865" sldId="423"/>
            <ac:spMk id="4" creationId="{A78A7FB5-E5DF-430D-A903-0F3FE2EAD63A}"/>
          </ac:spMkLst>
        </pc:spChg>
        <pc:spChg chg="add del mod ord">
          <ac:chgData name="Daniel Kaufmann" userId="934340720f57f02e" providerId="LiveId" clId="{906E7261-0F0E-4DB9-8D83-A67BF29DC418}" dt="2020-10-30T20:39:59.829" v="2977" actId="22"/>
          <ac:spMkLst>
            <pc:docMk/>
            <pc:sldMk cId="1206530865" sldId="423"/>
            <ac:spMk id="5" creationId="{15C39A06-958B-4D44-9FBC-C4980E7CBDFE}"/>
          </ac:spMkLst>
        </pc:spChg>
        <pc:picChg chg="add mod ord">
          <ac:chgData name="Daniel Kaufmann" userId="934340720f57f02e" providerId="LiveId" clId="{906E7261-0F0E-4DB9-8D83-A67BF29DC418}" dt="2020-10-30T20:54:43.441" v="3366" actId="1037"/>
          <ac:picMkLst>
            <pc:docMk/>
            <pc:sldMk cId="1206530865" sldId="423"/>
            <ac:picMk id="7" creationId="{4AA473EB-759D-4215-9F48-E1272202FE4F}"/>
          </ac:picMkLst>
        </pc:picChg>
        <pc:picChg chg="add mod ord">
          <ac:chgData name="Daniel Kaufmann" userId="934340720f57f02e" providerId="LiveId" clId="{906E7261-0F0E-4DB9-8D83-A67BF29DC418}" dt="2020-10-30T20:54:43.441" v="3366" actId="1037"/>
          <ac:picMkLst>
            <pc:docMk/>
            <pc:sldMk cId="1206530865" sldId="423"/>
            <ac:picMk id="9" creationId="{3B6472ED-54C5-4427-BAEE-7A969014F772}"/>
          </ac:picMkLst>
        </pc:picChg>
      </pc:sldChg>
      <pc:sldChg chg="addSp delSp modSp new mod modClrScheme chgLayout">
        <pc:chgData name="Daniel Kaufmann" userId="934340720f57f02e" providerId="LiveId" clId="{906E7261-0F0E-4DB9-8D83-A67BF29DC418}" dt="2020-10-20T21:43:10.819" v="248" actId="12"/>
        <pc:sldMkLst>
          <pc:docMk/>
          <pc:sldMk cId="3924542286" sldId="424"/>
        </pc:sldMkLst>
        <pc:spChg chg="mod ord">
          <ac:chgData name="Daniel Kaufmann" userId="934340720f57f02e" providerId="LiveId" clId="{906E7261-0F0E-4DB9-8D83-A67BF29DC418}" dt="2020-10-20T21:40:47.116" v="190" actId="700"/>
          <ac:spMkLst>
            <pc:docMk/>
            <pc:sldMk cId="3924542286" sldId="424"/>
            <ac:spMk id="2" creationId="{99961D61-F7D5-4E50-9565-C9642625DA53}"/>
          </ac:spMkLst>
        </pc:spChg>
        <pc:spChg chg="del mod ord">
          <ac:chgData name="Daniel Kaufmann" userId="934340720f57f02e" providerId="LiveId" clId="{906E7261-0F0E-4DB9-8D83-A67BF29DC418}" dt="2020-10-20T21:40:47.116" v="190" actId="700"/>
          <ac:spMkLst>
            <pc:docMk/>
            <pc:sldMk cId="3924542286" sldId="424"/>
            <ac:spMk id="3" creationId="{A2226B51-6C41-4E09-B120-D3A2DB95AE56}"/>
          </ac:spMkLst>
        </pc:spChg>
        <pc:spChg chg="del">
          <ac:chgData name="Daniel Kaufmann" userId="934340720f57f02e" providerId="LiveId" clId="{906E7261-0F0E-4DB9-8D83-A67BF29DC418}" dt="2020-10-20T21:40:47.116" v="190" actId="700"/>
          <ac:spMkLst>
            <pc:docMk/>
            <pc:sldMk cId="3924542286" sldId="424"/>
            <ac:spMk id="4" creationId="{22A468E0-A336-488D-87A3-F20C90128441}"/>
          </ac:spMkLst>
        </pc:spChg>
        <pc:spChg chg="add del mod ord">
          <ac:chgData name="Daniel Kaufmann" userId="934340720f57f02e" providerId="LiveId" clId="{906E7261-0F0E-4DB9-8D83-A67BF29DC418}" dt="2020-10-20T21:40:55.673" v="191" actId="22"/>
          <ac:spMkLst>
            <pc:docMk/>
            <pc:sldMk cId="3924542286" sldId="424"/>
            <ac:spMk id="5" creationId="{56A432F0-D9DF-485F-9CC6-7830A7AD65CD}"/>
          </ac:spMkLst>
        </pc:spChg>
        <pc:spChg chg="add mod">
          <ac:chgData name="Daniel Kaufmann" userId="934340720f57f02e" providerId="LiveId" clId="{906E7261-0F0E-4DB9-8D83-A67BF29DC418}" dt="2020-10-20T21:43:10.819" v="248" actId="12"/>
          <ac:spMkLst>
            <pc:docMk/>
            <pc:sldMk cId="3924542286" sldId="424"/>
            <ac:spMk id="9" creationId="{DA64DBC3-80B3-4A8C-AA21-C8F4D430FC7E}"/>
          </ac:spMkLst>
        </pc:spChg>
        <pc:picChg chg="add del mod ord">
          <ac:chgData name="Daniel Kaufmann" userId="934340720f57f02e" providerId="LiveId" clId="{906E7261-0F0E-4DB9-8D83-A67BF29DC418}" dt="2020-10-20T21:40:59.336" v="192" actId="478"/>
          <ac:picMkLst>
            <pc:docMk/>
            <pc:sldMk cId="3924542286" sldId="424"/>
            <ac:picMk id="7" creationId="{80696D93-F3FE-4556-94D3-F3B6456CF88F}"/>
          </ac:picMkLst>
        </pc:picChg>
        <pc:picChg chg="add mod">
          <ac:chgData name="Daniel Kaufmann" userId="934340720f57f02e" providerId="LiveId" clId="{906E7261-0F0E-4DB9-8D83-A67BF29DC418}" dt="2020-10-20T21:43:00.342" v="247" actId="208"/>
          <ac:picMkLst>
            <pc:docMk/>
            <pc:sldMk cId="3924542286" sldId="424"/>
            <ac:picMk id="10" creationId="{16A8DABA-E5BB-46C1-A1ED-B1D87931F477}"/>
          </ac:picMkLst>
        </pc:picChg>
      </pc:sldChg>
      <pc:sldChg chg="addSp modSp new mod">
        <pc:chgData name="Daniel Kaufmann" userId="934340720f57f02e" providerId="LiveId" clId="{906E7261-0F0E-4DB9-8D83-A67BF29DC418}" dt="2020-10-20T21:51:33.335" v="377" actId="207"/>
        <pc:sldMkLst>
          <pc:docMk/>
          <pc:sldMk cId="160962614" sldId="425"/>
        </pc:sldMkLst>
        <pc:spChg chg="mod">
          <ac:chgData name="Daniel Kaufmann" userId="934340720f57f02e" providerId="LiveId" clId="{906E7261-0F0E-4DB9-8D83-A67BF29DC418}" dt="2020-10-20T21:44:14.707" v="282" actId="20577"/>
          <ac:spMkLst>
            <pc:docMk/>
            <pc:sldMk cId="160962614" sldId="425"/>
            <ac:spMk id="2" creationId="{150F43DE-FE79-4596-9603-7E54793C0CAD}"/>
          </ac:spMkLst>
        </pc:spChg>
        <pc:spChg chg="mod">
          <ac:chgData name="Daniel Kaufmann" userId="934340720f57f02e" providerId="LiveId" clId="{906E7261-0F0E-4DB9-8D83-A67BF29DC418}" dt="2020-10-20T21:46:31.639" v="309" actId="20577"/>
          <ac:spMkLst>
            <pc:docMk/>
            <pc:sldMk cId="160962614" sldId="425"/>
            <ac:spMk id="3" creationId="{068C465D-57FD-4217-BB17-37409F182F7D}"/>
          </ac:spMkLst>
        </pc:spChg>
        <pc:spChg chg="add mod">
          <ac:chgData name="Daniel Kaufmann" userId="934340720f57f02e" providerId="LiveId" clId="{906E7261-0F0E-4DB9-8D83-A67BF29DC418}" dt="2020-10-20T21:51:23.996" v="375" actId="207"/>
          <ac:spMkLst>
            <pc:docMk/>
            <pc:sldMk cId="160962614" sldId="425"/>
            <ac:spMk id="4" creationId="{2208F07B-EB87-4E51-A681-A983210313C5}"/>
          </ac:spMkLst>
        </pc:spChg>
        <pc:spChg chg="add mod">
          <ac:chgData name="Daniel Kaufmann" userId="934340720f57f02e" providerId="LiveId" clId="{906E7261-0F0E-4DB9-8D83-A67BF29DC418}" dt="2020-10-20T21:51:29.932" v="376" actId="207"/>
          <ac:spMkLst>
            <pc:docMk/>
            <pc:sldMk cId="160962614" sldId="425"/>
            <ac:spMk id="5" creationId="{D85C65E1-370F-4236-8587-C812F3B8E85D}"/>
          </ac:spMkLst>
        </pc:spChg>
        <pc:spChg chg="add mod">
          <ac:chgData name="Daniel Kaufmann" userId="934340720f57f02e" providerId="LiveId" clId="{906E7261-0F0E-4DB9-8D83-A67BF29DC418}" dt="2020-10-20T21:51:33.335" v="377" actId="207"/>
          <ac:spMkLst>
            <pc:docMk/>
            <pc:sldMk cId="160962614" sldId="425"/>
            <ac:spMk id="7" creationId="{8142BED5-DAEE-48FC-8119-4935A524D4E1}"/>
          </ac:spMkLst>
        </pc:spChg>
      </pc:sldChg>
      <pc:sldChg chg="addSp delSp modSp new mod">
        <pc:chgData name="Daniel Kaufmann" userId="934340720f57f02e" providerId="LiveId" clId="{906E7261-0F0E-4DB9-8D83-A67BF29DC418}" dt="2020-10-20T21:55:39.422" v="653" actId="339"/>
        <pc:sldMkLst>
          <pc:docMk/>
          <pc:sldMk cId="159669112" sldId="426"/>
        </pc:sldMkLst>
        <pc:spChg chg="mod">
          <ac:chgData name="Daniel Kaufmann" userId="934340720f57f02e" providerId="LiveId" clId="{906E7261-0F0E-4DB9-8D83-A67BF29DC418}" dt="2020-10-20T21:52:07.182" v="406" actId="20577"/>
          <ac:spMkLst>
            <pc:docMk/>
            <pc:sldMk cId="159669112" sldId="426"/>
            <ac:spMk id="2" creationId="{1B06034B-4C10-42AF-817F-A308A1C91E9C}"/>
          </ac:spMkLst>
        </pc:spChg>
        <pc:spChg chg="del mod">
          <ac:chgData name="Daniel Kaufmann" userId="934340720f57f02e" providerId="LiveId" clId="{906E7261-0F0E-4DB9-8D83-A67BF29DC418}" dt="2020-10-20T21:54:04.646" v="623" actId="1032"/>
          <ac:spMkLst>
            <pc:docMk/>
            <pc:sldMk cId="159669112" sldId="426"/>
            <ac:spMk id="3" creationId="{C844D89C-D3A7-4B8C-9C7D-EA5C2D54449A}"/>
          </ac:spMkLst>
        </pc:spChg>
        <pc:spChg chg="add mod">
          <ac:chgData name="Daniel Kaufmann" userId="934340720f57f02e" providerId="LiveId" clId="{906E7261-0F0E-4DB9-8D83-A67BF29DC418}" dt="2020-10-20T21:55:00.693" v="646" actId="1076"/>
          <ac:spMkLst>
            <pc:docMk/>
            <pc:sldMk cId="159669112" sldId="426"/>
            <ac:spMk id="5" creationId="{AA9D5E08-3A72-4573-8BF6-EBBC0E46AE42}"/>
          </ac:spMkLst>
        </pc:spChg>
        <pc:graphicFrameChg chg="add mod modGraphic">
          <ac:chgData name="Daniel Kaufmann" userId="934340720f57f02e" providerId="LiveId" clId="{906E7261-0F0E-4DB9-8D83-A67BF29DC418}" dt="2020-10-20T21:55:39.422" v="653" actId="339"/>
          <ac:graphicFrameMkLst>
            <pc:docMk/>
            <pc:sldMk cId="159669112" sldId="426"/>
            <ac:graphicFrameMk id="4" creationId="{0DD10190-0447-482D-8586-07393C0D593B}"/>
          </ac:graphicFrameMkLst>
        </pc:graphicFrameChg>
      </pc:sldChg>
      <pc:sldChg chg="addSp delSp modSp new mod modClrScheme chgLayout">
        <pc:chgData name="Daniel Kaufmann" userId="934340720f57f02e" providerId="LiveId" clId="{906E7261-0F0E-4DB9-8D83-A67BF29DC418}" dt="2020-10-20T21:57:02.096" v="700" actId="1076"/>
        <pc:sldMkLst>
          <pc:docMk/>
          <pc:sldMk cId="606093774" sldId="427"/>
        </pc:sldMkLst>
        <pc:spChg chg="del mod ord">
          <ac:chgData name="Daniel Kaufmann" userId="934340720f57f02e" providerId="LiveId" clId="{906E7261-0F0E-4DB9-8D83-A67BF29DC418}" dt="2020-10-20T21:56:31.033" v="655" actId="700"/>
          <ac:spMkLst>
            <pc:docMk/>
            <pc:sldMk cId="606093774" sldId="427"/>
            <ac:spMk id="2" creationId="{255F14E3-40EE-4051-9683-200C5E496D96}"/>
          </ac:spMkLst>
        </pc:spChg>
        <pc:spChg chg="del">
          <ac:chgData name="Daniel Kaufmann" userId="934340720f57f02e" providerId="LiveId" clId="{906E7261-0F0E-4DB9-8D83-A67BF29DC418}" dt="2020-10-20T21:56:31.033" v="655" actId="700"/>
          <ac:spMkLst>
            <pc:docMk/>
            <pc:sldMk cId="606093774" sldId="427"/>
            <ac:spMk id="3" creationId="{F45693D2-D28D-429A-81FA-521C5CE6F611}"/>
          </ac:spMkLst>
        </pc:spChg>
        <pc:spChg chg="add del mod ord">
          <ac:chgData name="Daniel Kaufmann" userId="934340720f57f02e" providerId="LiveId" clId="{906E7261-0F0E-4DB9-8D83-A67BF29DC418}" dt="2020-10-20T21:56:37.147" v="657" actId="478"/>
          <ac:spMkLst>
            <pc:docMk/>
            <pc:sldMk cId="606093774" sldId="427"/>
            <ac:spMk id="4" creationId="{CDF0289A-FF8C-4C74-BC29-8233F9A2CAC9}"/>
          </ac:spMkLst>
        </pc:spChg>
        <pc:spChg chg="add mod">
          <ac:chgData name="Daniel Kaufmann" userId="934340720f57f02e" providerId="LiveId" clId="{906E7261-0F0E-4DB9-8D83-A67BF29DC418}" dt="2020-10-20T21:57:02.096" v="700" actId="1076"/>
          <ac:spMkLst>
            <pc:docMk/>
            <pc:sldMk cId="606093774" sldId="427"/>
            <ac:spMk id="5" creationId="{47630AFF-1EE0-41E7-A6A3-89FD15D3760A}"/>
          </ac:spMkLst>
        </pc:spChg>
      </pc:sldChg>
      <pc:sldChg chg="addSp delSp modSp new mod">
        <pc:chgData name="Daniel Kaufmann" userId="934340720f57f02e" providerId="LiveId" clId="{906E7261-0F0E-4DB9-8D83-A67BF29DC418}" dt="2020-10-20T22:18:17.757" v="1212" actId="14100"/>
        <pc:sldMkLst>
          <pc:docMk/>
          <pc:sldMk cId="3123776871" sldId="428"/>
        </pc:sldMkLst>
        <pc:spChg chg="del">
          <ac:chgData name="Daniel Kaufmann" userId="934340720f57f02e" providerId="LiveId" clId="{906E7261-0F0E-4DB9-8D83-A67BF29DC418}" dt="2020-10-20T22:15:42.335" v="1099" actId="478"/>
          <ac:spMkLst>
            <pc:docMk/>
            <pc:sldMk cId="3123776871" sldId="428"/>
            <ac:spMk id="2" creationId="{A6F4E13E-AC07-4FD9-8D23-91BE45931ED4}"/>
          </ac:spMkLst>
        </pc:spChg>
        <pc:spChg chg="mod">
          <ac:chgData name="Daniel Kaufmann" userId="934340720f57f02e" providerId="LiveId" clId="{906E7261-0F0E-4DB9-8D83-A67BF29DC418}" dt="2020-10-20T22:17:51.199" v="1209" actId="1076"/>
          <ac:spMkLst>
            <pc:docMk/>
            <pc:sldMk cId="3123776871" sldId="428"/>
            <ac:spMk id="3" creationId="{B3893981-6FC9-4491-AB9F-454F143E8A6F}"/>
          </ac:spMkLst>
        </pc:spChg>
        <pc:picChg chg="add mod">
          <ac:chgData name="Daniel Kaufmann" userId="934340720f57f02e" providerId="LiveId" clId="{906E7261-0F0E-4DB9-8D83-A67BF29DC418}" dt="2020-10-20T22:15:47.355" v="1100" actId="1076"/>
          <ac:picMkLst>
            <pc:docMk/>
            <pc:sldMk cId="3123776871" sldId="428"/>
            <ac:picMk id="5" creationId="{ABB51511-0781-43F2-AFB0-70AE41CB93C8}"/>
          </ac:picMkLst>
        </pc:picChg>
        <pc:picChg chg="add mod">
          <ac:chgData name="Daniel Kaufmann" userId="934340720f57f02e" providerId="LiveId" clId="{906E7261-0F0E-4DB9-8D83-A67BF29DC418}" dt="2020-10-20T22:18:17.757" v="1212" actId="14100"/>
          <ac:picMkLst>
            <pc:docMk/>
            <pc:sldMk cId="3123776871" sldId="428"/>
            <ac:picMk id="6" creationId="{798D29BB-9215-4BA7-B3E3-8727E51F1C2B}"/>
          </ac:picMkLst>
        </pc:picChg>
      </pc:sldChg>
      <pc:sldChg chg="modSp new mod">
        <pc:chgData name="Daniel Kaufmann" userId="934340720f57f02e" providerId="LiveId" clId="{906E7261-0F0E-4DB9-8D83-A67BF29DC418}" dt="2020-10-20T22:26:55.425" v="1400" actId="20577"/>
        <pc:sldMkLst>
          <pc:docMk/>
          <pc:sldMk cId="1634896797" sldId="429"/>
        </pc:sldMkLst>
        <pc:spChg chg="mod">
          <ac:chgData name="Daniel Kaufmann" userId="934340720f57f02e" providerId="LiveId" clId="{906E7261-0F0E-4DB9-8D83-A67BF29DC418}" dt="2020-10-20T22:23:15.338" v="1318" actId="20577"/>
          <ac:spMkLst>
            <pc:docMk/>
            <pc:sldMk cId="1634896797" sldId="429"/>
            <ac:spMk id="2" creationId="{0D1BDFD6-1A4C-485D-AAD2-95C793181693}"/>
          </ac:spMkLst>
        </pc:spChg>
        <pc:spChg chg="mod">
          <ac:chgData name="Daniel Kaufmann" userId="934340720f57f02e" providerId="LiveId" clId="{906E7261-0F0E-4DB9-8D83-A67BF29DC418}" dt="2020-10-20T22:26:55.425" v="1400" actId="20577"/>
          <ac:spMkLst>
            <pc:docMk/>
            <pc:sldMk cId="1634896797" sldId="429"/>
            <ac:spMk id="3" creationId="{ACB8DBDD-4AC0-47AC-B0BC-E61B610276E2}"/>
          </ac:spMkLst>
        </pc:spChg>
      </pc:sldChg>
      <pc:sldChg chg="modSp add mod ord">
        <pc:chgData name="Daniel Kaufmann" userId="934340720f57f02e" providerId="LiveId" clId="{906E7261-0F0E-4DB9-8D83-A67BF29DC418}" dt="2020-10-20T22:27:36.538" v="1405" actId="20577"/>
        <pc:sldMkLst>
          <pc:docMk/>
          <pc:sldMk cId="2478353590" sldId="430"/>
        </pc:sldMkLst>
        <pc:spChg chg="mod">
          <ac:chgData name="Daniel Kaufmann" userId="934340720f57f02e" providerId="LiveId" clId="{906E7261-0F0E-4DB9-8D83-A67BF29DC418}" dt="2020-10-20T22:27:36.538" v="1405" actId="20577"/>
          <ac:spMkLst>
            <pc:docMk/>
            <pc:sldMk cId="2478353590" sldId="430"/>
            <ac:spMk id="4" creationId="{C4F3201B-151F-4113-B7ED-B5EA02EA1CA1}"/>
          </ac:spMkLst>
        </pc:spChg>
      </pc:sldChg>
      <pc:sldChg chg="addSp modSp new mod">
        <pc:chgData name="Daniel Kaufmann" userId="934340720f57f02e" providerId="LiveId" clId="{906E7261-0F0E-4DB9-8D83-A67BF29DC418}" dt="2020-10-20T22:33:06.258" v="1502" actId="1076"/>
        <pc:sldMkLst>
          <pc:docMk/>
          <pc:sldMk cId="912720289" sldId="431"/>
        </pc:sldMkLst>
        <pc:spChg chg="mod">
          <ac:chgData name="Daniel Kaufmann" userId="934340720f57f02e" providerId="LiveId" clId="{906E7261-0F0E-4DB9-8D83-A67BF29DC418}" dt="2020-10-20T22:29:15.257" v="1439" actId="20577"/>
          <ac:spMkLst>
            <pc:docMk/>
            <pc:sldMk cId="912720289" sldId="431"/>
            <ac:spMk id="2" creationId="{58AB3512-82C2-4A7B-A37C-72A98F42232F}"/>
          </ac:spMkLst>
        </pc:spChg>
        <pc:spChg chg="mod">
          <ac:chgData name="Daniel Kaufmann" userId="934340720f57f02e" providerId="LiveId" clId="{906E7261-0F0E-4DB9-8D83-A67BF29DC418}" dt="2020-10-20T22:29:47.597" v="1456" actId="207"/>
          <ac:spMkLst>
            <pc:docMk/>
            <pc:sldMk cId="912720289" sldId="431"/>
            <ac:spMk id="3" creationId="{BA8814EB-181F-4D51-AFEF-33CB38D55A7D}"/>
          </ac:spMkLst>
        </pc:spChg>
        <pc:spChg chg="add mod">
          <ac:chgData name="Daniel Kaufmann" userId="934340720f57f02e" providerId="LiveId" clId="{906E7261-0F0E-4DB9-8D83-A67BF29DC418}" dt="2020-10-20T22:33:02.688" v="1500" actId="1076"/>
          <ac:spMkLst>
            <pc:docMk/>
            <pc:sldMk cId="912720289" sldId="431"/>
            <ac:spMk id="5" creationId="{142DAE2B-5912-49FA-B599-CDDA0B5BFEFC}"/>
          </ac:spMkLst>
        </pc:spChg>
        <pc:picChg chg="add mod modCrop">
          <ac:chgData name="Daniel Kaufmann" userId="934340720f57f02e" providerId="LiveId" clId="{906E7261-0F0E-4DB9-8D83-A67BF29DC418}" dt="2020-10-20T22:33:06.258" v="1502" actId="1076"/>
          <ac:picMkLst>
            <pc:docMk/>
            <pc:sldMk cId="912720289" sldId="431"/>
            <ac:picMk id="4" creationId="{767B4A3E-BA50-48B4-9FB8-B7310880167D}"/>
          </ac:picMkLst>
        </pc:picChg>
      </pc:sldChg>
      <pc:sldChg chg="addSp delSp modSp new mod modClrScheme chgLayout">
        <pc:chgData name="Daniel Kaufmann" userId="934340720f57f02e" providerId="LiveId" clId="{906E7261-0F0E-4DB9-8D83-A67BF29DC418}" dt="2020-10-20T22:36:28.370" v="1647" actId="20577"/>
        <pc:sldMkLst>
          <pc:docMk/>
          <pc:sldMk cId="4139008361" sldId="432"/>
        </pc:sldMkLst>
        <pc:spChg chg="mod ord">
          <ac:chgData name="Daniel Kaufmann" userId="934340720f57f02e" providerId="LiveId" clId="{906E7261-0F0E-4DB9-8D83-A67BF29DC418}" dt="2020-10-20T22:33:31.826" v="1529" actId="700"/>
          <ac:spMkLst>
            <pc:docMk/>
            <pc:sldMk cId="4139008361" sldId="432"/>
            <ac:spMk id="2" creationId="{DD741DD5-B4B6-4065-AE2E-D4BF3D6BF735}"/>
          </ac:spMkLst>
        </pc:spChg>
        <pc:spChg chg="del mod ord">
          <ac:chgData name="Daniel Kaufmann" userId="934340720f57f02e" providerId="LiveId" clId="{906E7261-0F0E-4DB9-8D83-A67BF29DC418}" dt="2020-10-20T22:33:31.826" v="1529" actId="700"/>
          <ac:spMkLst>
            <pc:docMk/>
            <pc:sldMk cId="4139008361" sldId="432"/>
            <ac:spMk id="3" creationId="{EE4C5E33-C4FD-4A52-825E-E0CB2A86E5B9}"/>
          </ac:spMkLst>
        </pc:spChg>
        <pc:spChg chg="add mod ord">
          <ac:chgData name="Daniel Kaufmann" userId="934340720f57f02e" providerId="LiveId" clId="{906E7261-0F0E-4DB9-8D83-A67BF29DC418}" dt="2020-10-20T22:33:36.682" v="1545" actId="20577"/>
          <ac:spMkLst>
            <pc:docMk/>
            <pc:sldMk cId="4139008361" sldId="432"/>
            <ac:spMk id="4" creationId="{28456484-C2C6-45AC-A589-515007920113}"/>
          </ac:spMkLst>
        </pc:spChg>
        <pc:spChg chg="add mod ord">
          <ac:chgData name="Daniel Kaufmann" userId="934340720f57f02e" providerId="LiveId" clId="{906E7261-0F0E-4DB9-8D83-A67BF29DC418}" dt="2020-10-20T22:36:28.370" v="1647" actId="20577"/>
          <ac:spMkLst>
            <pc:docMk/>
            <pc:sldMk cId="4139008361" sldId="432"/>
            <ac:spMk id="5" creationId="{6A159B51-8FD7-49E6-A27B-94BB9469F9B2}"/>
          </ac:spMkLst>
        </pc:spChg>
        <pc:spChg chg="add mod ord">
          <ac:chgData name="Daniel Kaufmann" userId="934340720f57f02e" providerId="LiveId" clId="{906E7261-0F0E-4DB9-8D83-A67BF29DC418}" dt="2020-10-20T22:33:42.903" v="1566" actId="20577"/>
          <ac:spMkLst>
            <pc:docMk/>
            <pc:sldMk cId="4139008361" sldId="432"/>
            <ac:spMk id="6" creationId="{0CD74EB9-8E08-4E0B-95CC-CB0F699EFD8D}"/>
          </ac:spMkLst>
        </pc:spChg>
        <pc:spChg chg="add mod ord">
          <ac:chgData name="Daniel Kaufmann" userId="934340720f57f02e" providerId="LiveId" clId="{906E7261-0F0E-4DB9-8D83-A67BF29DC418}" dt="2020-10-20T22:35:53.309" v="1613" actId="20577"/>
          <ac:spMkLst>
            <pc:docMk/>
            <pc:sldMk cId="4139008361" sldId="432"/>
            <ac:spMk id="7" creationId="{A5A63D56-BA0D-4330-B2BB-E1F8A8B4C589}"/>
          </ac:spMkLst>
        </pc:spChg>
      </pc:sldChg>
      <pc:sldChg chg="addSp delSp modSp new mod modClrScheme chgLayout">
        <pc:chgData name="Daniel Kaufmann" userId="934340720f57f02e" providerId="LiveId" clId="{906E7261-0F0E-4DB9-8D83-A67BF29DC418}" dt="2020-10-20T22:45:29.116" v="1874" actId="1076"/>
        <pc:sldMkLst>
          <pc:docMk/>
          <pc:sldMk cId="4239377071" sldId="433"/>
        </pc:sldMkLst>
        <pc:spChg chg="del mod ord">
          <ac:chgData name="Daniel Kaufmann" userId="934340720f57f02e" providerId="LiveId" clId="{906E7261-0F0E-4DB9-8D83-A67BF29DC418}" dt="2020-10-20T22:39:13.482" v="1649" actId="700"/>
          <ac:spMkLst>
            <pc:docMk/>
            <pc:sldMk cId="4239377071" sldId="433"/>
            <ac:spMk id="2" creationId="{5F638C7C-33D5-4DEA-942C-78F81805F3D6}"/>
          </ac:spMkLst>
        </pc:spChg>
        <pc:spChg chg="del">
          <ac:chgData name="Daniel Kaufmann" userId="934340720f57f02e" providerId="LiveId" clId="{906E7261-0F0E-4DB9-8D83-A67BF29DC418}" dt="2020-10-20T22:39:13.482" v="1649" actId="700"/>
          <ac:spMkLst>
            <pc:docMk/>
            <pc:sldMk cId="4239377071" sldId="433"/>
            <ac:spMk id="3" creationId="{DA6CFD89-1402-4BEA-99BD-F8275B8AC925}"/>
          </ac:spMkLst>
        </pc:spChg>
        <pc:spChg chg="del mod ord">
          <ac:chgData name="Daniel Kaufmann" userId="934340720f57f02e" providerId="LiveId" clId="{906E7261-0F0E-4DB9-8D83-A67BF29DC418}" dt="2020-10-20T22:39:13.482" v="1649" actId="700"/>
          <ac:spMkLst>
            <pc:docMk/>
            <pc:sldMk cId="4239377071" sldId="433"/>
            <ac:spMk id="4" creationId="{953DC7BA-9632-4E01-9161-75619F9796DA}"/>
          </ac:spMkLst>
        </pc:spChg>
        <pc:spChg chg="del">
          <ac:chgData name="Daniel Kaufmann" userId="934340720f57f02e" providerId="LiveId" clId="{906E7261-0F0E-4DB9-8D83-A67BF29DC418}" dt="2020-10-20T22:39:13.482" v="1649" actId="700"/>
          <ac:spMkLst>
            <pc:docMk/>
            <pc:sldMk cId="4239377071" sldId="433"/>
            <ac:spMk id="5" creationId="{055F44B2-A020-46D7-8371-DD397180EC5A}"/>
          </ac:spMkLst>
        </pc:spChg>
        <pc:spChg chg="del">
          <ac:chgData name="Daniel Kaufmann" userId="934340720f57f02e" providerId="LiveId" clId="{906E7261-0F0E-4DB9-8D83-A67BF29DC418}" dt="2020-10-20T22:39:13.482" v="1649" actId="700"/>
          <ac:spMkLst>
            <pc:docMk/>
            <pc:sldMk cId="4239377071" sldId="433"/>
            <ac:spMk id="6" creationId="{4CAE2097-E9BD-4ED8-A7D8-515BA14FE409}"/>
          </ac:spMkLst>
        </pc:spChg>
        <pc:spChg chg="add mod ord">
          <ac:chgData name="Daniel Kaufmann" userId="934340720f57f02e" providerId="LiveId" clId="{906E7261-0F0E-4DB9-8D83-A67BF29DC418}" dt="2020-10-20T22:40:30.640" v="1704" actId="700"/>
          <ac:spMkLst>
            <pc:docMk/>
            <pc:sldMk cId="4239377071" sldId="433"/>
            <ac:spMk id="7" creationId="{6AF4B56E-EEC1-4716-A04E-358F7566CCB6}"/>
          </ac:spMkLst>
        </pc:spChg>
        <pc:spChg chg="add del mod ord">
          <ac:chgData name="Daniel Kaufmann" userId="934340720f57f02e" providerId="LiveId" clId="{906E7261-0F0E-4DB9-8D83-A67BF29DC418}" dt="2020-10-20T22:39:14.726" v="1650" actId="22"/>
          <ac:spMkLst>
            <pc:docMk/>
            <pc:sldMk cId="4239377071" sldId="433"/>
            <ac:spMk id="8" creationId="{6012D9F8-30E2-4341-8490-FE46F7CBAB61}"/>
          </ac:spMkLst>
        </pc:spChg>
        <pc:spChg chg="add mod ord">
          <ac:chgData name="Daniel Kaufmann" userId="934340720f57f02e" providerId="LiveId" clId="{906E7261-0F0E-4DB9-8D83-A67BF29DC418}" dt="2020-10-20T22:45:29.116" v="1874" actId="1076"/>
          <ac:spMkLst>
            <pc:docMk/>
            <pc:sldMk cId="4239377071" sldId="433"/>
            <ac:spMk id="11" creationId="{2B2E6EC2-C9D8-47FA-BCA4-7BDA028917E5}"/>
          </ac:spMkLst>
        </pc:spChg>
        <pc:picChg chg="add mod ord modCrop">
          <ac:chgData name="Daniel Kaufmann" userId="934340720f57f02e" providerId="LiveId" clId="{906E7261-0F0E-4DB9-8D83-A67BF29DC418}" dt="2020-10-20T22:42:15.834" v="1871" actId="1076"/>
          <ac:picMkLst>
            <pc:docMk/>
            <pc:sldMk cId="4239377071" sldId="433"/>
            <ac:picMk id="10" creationId="{EF07D6A0-F80D-497D-87C6-9675B179E66E}"/>
          </ac:picMkLst>
        </pc:picChg>
      </pc:sldChg>
      <pc:sldChg chg="addSp modSp new mod">
        <pc:chgData name="Daniel Kaufmann" userId="934340720f57f02e" providerId="LiveId" clId="{906E7261-0F0E-4DB9-8D83-A67BF29DC418}" dt="2020-10-30T20:36:50.267" v="2866" actId="6549"/>
        <pc:sldMkLst>
          <pc:docMk/>
          <pc:sldMk cId="2019419810" sldId="434"/>
        </pc:sldMkLst>
        <pc:spChg chg="mod">
          <ac:chgData name="Daniel Kaufmann" userId="934340720f57f02e" providerId="LiveId" clId="{906E7261-0F0E-4DB9-8D83-A67BF29DC418}" dt="2020-10-30T19:11:24.259" v="1899" actId="20577"/>
          <ac:spMkLst>
            <pc:docMk/>
            <pc:sldMk cId="2019419810" sldId="434"/>
            <ac:spMk id="2" creationId="{7F809384-3F75-4B3A-A1B0-D849791B529A}"/>
          </ac:spMkLst>
        </pc:spChg>
        <pc:spChg chg="mod">
          <ac:chgData name="Daniel Kaufmann" userId="934340720f57f02e" providerId="LiveId" clId="{906E7261-0F0E-4DB9-8D83-A67BF29DC418}" dt="2020-10-30T20:36:50.267" v="2866" actId="6549"/>
          <ac:spMkLst>
            <pc:docMk/>
            <pc:sldMk cId="2019419810" sldId="434"/>
            <ac:spMk id="3" creationId="{0123A4CE-01DD-49A3-B87E-5AC47D894EAE}"/>
          </ac:spMkLst>
        </pc:spChg>
        <pc:picChg chg="add mod">
          <ac:chgData name="Daniel Kaufmann" userId="934340720f57f02e" providerId="LiveId" clId="{906E7261-0F0E-4DB9-8D83-A67BF29DC418}" dt="2020-10-30T19:16:04.336" v="2230" actId="1076"/>
          <ac:picMkLst>
            <pc:docMk/>
            <pc:sldMk cId="2019419810" sldId="434"/>
            <ac:picMk id="5" creationId="{E6B2FA6F-676A-4A9E-B8FC-D540B4DFA092}"/>
          </ac:picMkLst>
        </pc:picChg>
      </pc:sldChg>
      <pc:sldChg chg="addSp modSp new mod">
        <pc:chgData name="Daniel Kaufmann" userId="934340720f57f02e" providerId="LiveId" clId="{906E7261-0F0E-4DB9-8D83-A67BF29DC418}" dt="2020-10-30T20:07:57.180" v="2701" actId="14100"/>
        <pc:sldMkLst>
          <pc:docMk/>
          <pc:sldMk cId="1149092236" sldId="435"/>
        </pc:sldMkLst>
        <pc:spChg chg="mod">
          <ac:chgData name="Daniel Kaufmann" userId="934340720f57f02e" providerId="LiveId" clId="{906E7261-0F0E-4DB9-8D83-A67BF29DC418}" dt="2020-10-30T19:22:34.150" v="2255" actId="20577"/>
          <ac:spMkLst>
            <pc:docMk/>
            <pc:sldMk cId="1149092236" sldId="435"/>
            <ac:spMk id="2" creationId="{A87EC032-D4EA-4BDB-8D64-33D997E592CD}"/>
          </ac:spMkLst>
        </pc:spChg>
        <pc:spChg chg="mod">
          <ac:chgData name="Daniel Kaufmann" userId="934340720f57f02e" providerId="LiveId" clId="{906E7261-0F0E-4DB9-8D83-A67BF29DC418}" dt="2020-10-30T20:07:57.180" v="2701" actId="14100"/>
          <ac:spMkLst>
            <pc:docMk/>
            <pc:sldMk cId="1149092236" sldId="435"/>
            <ac:spMk id="3" creationId="{DFEC1E88-8CE7-4DDF-B387-EC72DB454464}"/>
          </ac:spMkLst>
        </pc:spChg>
        <pc:picChg chg="add mod">
          <ac:chgData name="Daniel Kaufmann" userId="934340720f57f02e" providerId="LiveId" clId="{906E7261-0F0E-4DB9-8D83-A67BF29DC418}" dt="2020-10-30T20:07:49.449" v="2700" actId="208"/>
          <ac:picMkLst>
            <pc:docMk/>
            <pc:sldMk cId="1149092236" sldId="435"/>
            <ac:picMk id="5" creationId="{41C3F2C8-F55A-43B6-9FAD-F688CF5DCF9D}"/>
          </ac:picMkLst>
        </pc:picChg>
      </pc:sldChg>
      <pc:sldChg chg="modSp add mod">
        <pc:chgData name="Daniel Kaufmann" userId="934340720f57f02e" providerId="LiveId" clId="{906E7261-0F0E-4DB9-8D83-A67BF29DC418}" dt="2020-10-30T20:37:59.367" v="2956" actId="20577"/>
        <pc:sldMkLst>
          <pc:docMk/>
          <pc:sldMk cId="793355629" sldId="436"/>
        </pc:sldMkLst>
        <pc:spChg chg="mod">
          <ac:chgData name="Daniel Kaufmann" userId="934340720f57f02e" providerId="LiveId" clId="{906E7261-0F0E-4DB9-8D83-A67BF29DC418}" dt="2020-10-30T20:37:59.367" v="2956" actId="20577"/>
          <ac:spMkLst>
            <pc:docMk/>
            <pc:sldMk cId="793355629" sldId="436"/>
            <ac:spMk id="3" creationId="{DFEC1E88-8CE7-4DDF-B387-EC72DB454464}"/>
          </ac:spMkLst>
        </pc:spChg>
      </pc:sldChg>
      <pc:sldChg chg="modSp add mod ord">
        <pc:chgData name="Daniel Kaufmann" userId="934340720f57f02e" providerId="LiveId" clId="{906E7261-0F0E-4DB9-8D83-A67BF29DC418}" dt="2020-10-30T20:42:33.059" v="3012" actId="20577"/>
        <pc:sldMkLst>
          <pc:docMk/>
          <pc:sldMk cId="472689563" sldId="437"/>
        </pc:sldMkLst>
        <pc:spChg chg="mod">
          <ac:chgData name="Daniel Kaufmann" userId="934340720f57f02e" providerId="LiveId" clId="{906E7261-0F0E-4DB9-8D83-A67BF29DC418}" dt="2020-10-30T20:42:33.059" v="3012" actId="20577"/>
          <ac:spMkLst>
            <pc:docMk/>
            <pc:sldMk cId="472689563" sldId="437"/>
            <ac:spMk id="2" creationId="{A196C52E-0914-416B-B64A-824997DB993D}"/>
          </ac:spMkLst>
        </pc:spChg>
      </pc:sldChg>
      <pc:sldChg chg="addSp delSp modSp new mod ord setBg modClrScheme setClrOvrMap chgLayout">
        <pc:chgData name="Daniel Kaufmann" userId="934340720f57f02e" providerId="LiveId" clId="{906E7261-0F0E-4DB9-8D83-A67BF29DC418}" dt="2020-11-08T17:19:11.269" v="14371"/>
        <pc:sldMkLst>
          <pc:docMk/>
          <pc:sldMk cId="1220050456" sldId="438"/>
        </pc:sldMkLst>
        <pc:spChg chg="mod ord">
          <ac:chgData name="Daniel Kaufmann" userId="934340720f57f02e" providerId="LiveId" clId="{906E7261-0F0E-4DB9-8D83-A67BF29DC418}" dt="2020-10-30T20:43:44.888" v="3049" actId="26606"/>
          <ac:spMkLst>
            <pc:docMk/>
            <pc:sldMk cId="1220050456" sldId="438"/>
            <ac:spMk id="2" creationId="{76421ABE-6862-439B-BC8C-0B0C4783D2A1}"/>
          </ac:spMkLst>
        </pc:spChg>
        <pc:spChg chg="del mod ord">
          <ac:chgData name="Daniel Kaufmann" userId="934340720f57f02e" providerId="LiveId" clId="{906E7261-0F0E-4DB9-8D83-A67BF29DC418}" dt="2020-10-30T20:43:34.664" v="3047" actId="700"/>
          <ac:spMkLst>
            <pc:docMk/>
            <pc:sldMk cId="1220050456" sldId="438"/>
            <ac:spMk id="3" creationId="{1461778D-D96A-459E-A903-34522125BFAE}"/>
          </ac:spMkLst>
        </pc:spChg>
        <pc:spChg chg="add del mod ord">
          <ac:chgData name="Daniel Kaufmann" userId="934340720f57f02e" providerId="LiveId" clId="{906E7261-0F0E-4DB9-8D83-A67BF29DC418}" dt="2020-10-30T20:43:36.314" v="3048" actId="22"/>
          <ac:spMkLst>
            <pc:docMk/>
            <pc:sldMk cId="1220050456" sldId="438"/>
            <ac:spMk id="4" creationId="{33BF40AB-999F-4CA0-817E-C347423A6DEE}"/>
          </ac:spMkLst>
        </pc:spChg>
        <pc:spChg chg="add del mod ord">
          <ac:chgData name="Daniel Kaufmann" userId="934340720f57f02e" providerId="LiveId" clId="{906E7261-0F0E-4DB9-8D83-A67BF29DC418}" dt="2020-10-30T20:43:44.888" v="3049" actId="26606"/>
          <ac:spMkLst>
            <pc:docMk/>
            <pc:sldMk cId="1220050456" sldId="438"/>
            <ac:spMk id="5" creationId="{59E0736F-2F71-4611-A7C4-162F27B18EFD}"/>
          </ac:spMkLst>
        </pc:spChg>
        <pc:picChg chg="add mod ord">
          <ac:chgData name="Daniel Kaufmann" userId="934340720f57f02e" providerId="LiveId" clId="{906E7261-0F0E-4DB9-8D83-A67BF29DC418}" dt="2020-11-02T17:50:34.215" v="6139" actId="208"/>
          <ac:picMkLst>
            <pc:docMk/>
            <pc:sldMk cId="1220050456" sldId="438"/>
            <ac:picMk id="7" creationId="{F9DE3D68-0485-4A97-B4AE-253D2262B205}"/>
          </ac:picMkLst>
        </pc:picChg>
      </pc:sldChg>
      <pc:sldChg chg="addSp delSp modSp new mod modClrScheme chgLayout">
        <pc:chgData name="Daniel Kaufmann" userId="934340720f57f02e" providerId="LiveId" clId="{906E7261-0F0E-4DB9-8D83-A67BF29DC418}" dt="2020-10-30T20:48:26.814" v="3122" actId="20577"/>
        <pc:sldMkLst>
          <pc:docMk/>
          <pc:sldMk cId="1451879387" sldId="439"/>
        </pc:sldMkLst>
        <pc:spChg chg="mod ord">
          <ac:chgData name="Daniel Kaufmann" userId="934340720f57f02e" providerId="LiveId" clId="{906E7261-0F0E-4DB9-8D83-A67BF29DC418}" dt="2020-10-30T20:48:26.814" v="3122" actId="20577"/>
          <ac:spMkLst>
            <pc:docMk/>
            <pc:sldMk cId="1451879387" sldId="439"/>
            <ac:spMk id="2" creationId="{5A866F10-1AE7-4546-BA07-0591A6CC7CC8}"/>
          </ac:spMkLst>
        </pc:spChg>
        <pc:spChg chg="del mod ord">
          <ac:chgData name="Daniel Kaufmann" userId="934340720f57f02e" providerId="LiveId" clId="{906E7261-0F0E-4DB9-8D83-A67BF29DC418}" dt="2020-10-30T20:47:17.084" v="3081" actId="700"/>
          <ac:spMkLst>
            <pc:docMk/>
            <pc:sldMk cId="1451879387" sldId="439"/>
            <ac:spMk id="3" creationId="{657051CF-1F40-4DD0-8C1E-E6FDBABC434C}"/>
          </ac:spMkLst>
        </pc:spChg>
        <pc:spChg chg="del">
          <ac:chgData name="Daniel Kaufmann" userId="934340720f57f02e" providerId="LiveId" clId="{906E7261-0F0E-4DB9-8D83-A67BF29DC418}" dt="2020-10-30T20:47:17.084" v="3081" actId="700"/>
          <ac:spMkLst>
            <pc:docMk/>
            <pc:sldMk cId="1451879387" sldId="439"/>
            <ac:spMk id="4" creationId="{C06BC5AE-D6F3-4FFD-AD42-CD54A27A99AE}"/>
          </ac:spMkLst>
        </pc:spChg>
        <pc:spChg chg="add mod ord">
          <ac:chgData name="Daniel Kaufmann" userId="934340720f57f02e" providerId="LiveId" clId="{906E7261-0F0E-4DB9-8D83-A67BF29DC418}" dt="2020-10-30T20:47:40.292" v="3110" actId="20577"/>
          <ac:spMkLst>
            <pc:docMk/>
            <pc:sldMk cId="1451879387" sldId="439"/>
            <ac:spMk id="5" creationId="{52C4B763-9E3E-4447-AFE1-825DBBC42B50}"/>
          </ac:spMkLst>
        </pc:spChg>
        <pc:spChg chg="add mod">
          <ac:chgData name="Daniel Kaufmann" userId="934340720f57f02e" providerId="LiveId" clId="{906E7261-0F0E-4DB9-8D83-A67BF29DC418}" dt="2020-10-30T20:48:01.062" v="3112" actId="1076"/>
          <ac:spMkLst>
            <pc:docMk/>
            <pc:sldMk cId="1451879387" sldId="439"/>
            <ac:spMk id="7" creationId="{32BA95D9-682A-4739-A8CD-D616D84A3E0E}"/>
          </ac:spMkLst>
        </pc:spChg>
      </pc:sldChg>
      <pc:sldChg chg="new del">
        <pc:chgData name="Daniel Kaufmann" userId="934340720f57f02e" providerId="LiveId" clId="{906E7261-0F0E-4DB9-8D83-A67BF29DC418}" dt="2020-10-30T20:48:35.334" v="3123" actId="47"/>
        <pc:sldMkLst>
          <pc:docMk/>
          <pc:sldMk cId="1603315717" sldId="440"/>
        </pc:sldMkLst>
      </pc:sldChg>
      <pc:sldChg chg="modSp add mod">
        <pc:chgData name="Daniel Kaufmann" userId="934340720f57f02e" providerId="LiveId" clId="{906E7261-0F0E-4DB9-8D83-A67BF29DC418}" dt="2020-10-30T20:50:36.085" v="3274" actId="20577"/>
        <pc:sldMkLst>
          <pc:docMk/>
          <pc:sldMk cId="2058383635" sldId="440"/>
        </pc:sldMkLst>
        <pc:spChg chg="mod">
          <ac:chgData name="Daniel Kaufmann" userId="934340720f57f02e" providerId="LiveId" clId="{906E7261-0F0E-4DB9-8D83-A67BF29DC418}" dt="2020-10-30T20:48:46.091" v="3134" actId="20577"/>
          <ac:spMkLst>
            <pc:docMk/>
            <pc:sldMk cId="2058383635" sldId="440"/>
            <ac:spMk id="2" creationId="{5A866F10-1AE7-4546-BA07-0591A6CC7CC8}"/>
          </ac:spMkLst>
        </pc:spChg>
        <pc:spChg chg="mod">
          <ac:chgData name="Daniel Kaufmann" userId="934340720f57f02e" providerId="LiveId" clId="{906E7261-0F0E-4DB9-8D83-A67BF29DC418}" dt="2020-10-30T20:50:36.085" v="3274" actId="20577"/>
          <ac:spMkLst>
            <pc:docMk/>
            <pc:sldMk cId="2058383635" sldId="440"/>
            <ac:spMk id="5" creationId="{52C4B763-9E3E-4447-AFE1-825DBBC42B50}"/>
          </ac:spMkLst>
        </pc:spChg>
      </pc:sldChg>
      <pc:sldChg chg="addSp delSp modSp new mod">
        <pc:chgData name="Daniel Kaufmann" userId="934340720f57f02e" providerId="LiveId" clId="{906E7261-0F0E-4DB9-8D83-A67BF29DC418}" dt="2020-10-30T20:53:18.227" v="3313" actId="1076"/>
        <pc:sldMkLst>
          <pc:docMk/>
          <pc:sldMk cId="3682192656" sldId="441"/>
        </pc:sldMkLst>
        <pc:spChg chg="mod">
          <ac:chgData name="Daniel Kaufmann" userId="934340720f57f02e" providerId="LiveId" clId="{906E7261-0F0E-4DB9-8D83-A67BF29DC418}" dt="2020-10-30T20:51:06.478" v="3277" actId="6549"/>
          <ac:spMkLst>
            <pc:docMk/>
            <pc:sldMk cId="3682192656" sldId="441"/>
            <ac:spMk id="2" creationId="{1EAE45F2-8FEB-44C5-A213-4194571B05B0}"/>
          </ac:spMkLst>
        </pc:spChg>
        <pc:spChg chg="del">
          <ac:chgData name="Daniel Kaufmann" userId="934340720f57f02e" providerId="LiveId" clId="{906E7261-0F0E-4DB9-8D83-A67BF29DC418}" dt="2020-10-30T20:51:18.347" v="3278" actId="478"/>
          <ac:spMkLst>
            <pc:docMk/>
            <pc:sldMk cId="3682192656" sldId="441"/>
            <ac:spMk id="3" creationId="{D7A6BB41-540D-4D5A-AAFB-CD1C599C28D5}"/>
          </ac:spMkLst>
        </pc:spChg>
        <pc:spChg chg="add mod">
          <ac:chgData name="Daniel Kaufmann" userId="934340720f57f02e" providerId="LiveId" clId="{906E7261-0F0E-4DB9-8D83-A67BF29DC418}" dt="2020-10-30T20:53:09.516" v="3311" actId="122"/>
          <ac:spMkLst>
            <pc:docMk/>
            <pc:sldMk cId="3682192656" sldId="441"/>
            <ac:spMk id="4" creationId="{1A7BC1E5-142A-4230-85C8-75C10CF96C4C}"/>
          </ac:spMkLst>
        </pc:spChg>
        <pc:spChg chg="add mod">
          <ac:chgData name="Daniel Kaufmann" userId="934340720f57f02e" providerId="LiveId" clId="{906E7261-0F0E-4DB9-8D83-A67BF29DC418}" dt="2020-10-30T20:53:18.227" v="3313" actId="1076"/>
          <ac:spMkLst>
            <pc:docMk/>
            <pc:sldMk cId="3682192656" sldId="441"/>
            <ac:spMk id="6" creationId="{DADA3101-9ABB-44C4-AB45-31455C192F12}"/>
          </ac:spMkLst>
        </pc:spChg>
      </pc:sldChg>
      <pc:sldChg chg="addSp delSp modSp new mod modClrScheme chgLayout">
        <pc:chgData name="Daniel Kaufmann" userId="934340720f57f02e" providerId="LiveId" clId="{906E7261-0F0E-4DB9-8D83-A67BF29DC418}" dt="2020-10-30T20:56:55.955" v="3558" actId="1076"/>
        <pc:sldMkLst>
          <pc:docMk/>
          <pc:sldMk cId="3546204011" sldId="442"/>
        </pc:sldMkLst>
        <pc:spChg chg="mod ord">
          <ac:chgData name="Daniel Kaufmann" userId="934340720f57f02e" providerId="LiveId" clId="{906E7261-0F0E-4DB9-8D83-A67BF29DC418}" dt="2020-10-30T20:55:12.172" v="3367" actId="700"/>
          <ac:spMkLst>
            <pc:docMk/>
            <pc:sldMk cId="3546204011" sldId="442"/>
            <ac:spMk id="2" creationId="{8B9B4533-88B7-4B52-AEDD-36F7CD34A228}"/>
          </ac:spMkLst>
        </pc:spChg>
        <pc:spChg chg="del mod ord">
          <ac:chgData name="Daniel Kaufmann" userId="934340720f57f02e" providerId="LiveId" clId="{906E7261-0F0E-4DB9-8D83-A67BF29DC418}" dt="2020-10-30T20:55:12.172" v="3367" actId="700"/>
          <ac:spMkLst>
            <pc:docMk/>
            <pc:sldMk cId="3546204011" sldId="442"/>
            <ac:spMk id="3" creationId="{C6FFA27D-5EF7-489E-994F-964E39A9D38E}"/>
          </ac:spMkLst>
        </pc:spChg>
        <pc:spChg chg="add mod ord">
          <ac:chgData name="Daniel Kaufmann" userId="934340720f57f02e" providerId="LiveId" clId="{906E7261-0F0E-4DB9-8D83-A67BF29DC418}" dt="2020-10-30T20:56:37.877" v="3556" actId="27636"/>
          <ac:spMkLst>
            <pc:docMk/>
            <pc:sldMk cId="3546204011" sldId="442"/>
            <ac:spMk id="4" creationId="{639C98E9-CFBE-44A9-9EF6-B575AE649257}"/>
          </ac:spMkLst>
        </pc:spChg>
        <pc:spChg chg="add del mod ord">
          <ac:chgData name="Daniel Kaufmann" userId="934340720f57f02e" providerId="LiveId" clId="{906E7261-0F0E-4DB9-8D83-A67BF29DC418}" dt="2020-10-30T20:56:50.509" v="3557" actId="22"/>
          <ac:spMkLst>
            <pc:docMk/>
            <pc:sldMk cId="3546204011" sldId="442"/>
            <ac:spMk id="5" creationId="{B85D05C9-B19D-4BBE-A548-DBE05A199EA7}"/>
          </ac:spMkLst>
        </pc:spChg>
        <pc:graphicFrameChg chg="add mod">
          <ac:chgData name="Daniel Kaufmann" userId="934340720f57f02e" providerId="LiveId" clId="{906E7261-0F0E-4DB9-8D83-A67BF29DC418}" dt="2020-10-30T20:56:55.955" v="3558" actId="1076"/>
          <ac:graphicFrameMkLst>
            <pc:docMk/>
            <pc:sldMk cId="3546204011" sldId="442"/>
            <ac:graphicFrameMk id="7" creationId="{D5D4ED75-605F-4589-8460-9E728729C887}"/>
          </ac:graphicFrameMkLst>
        </pc:graphicFrameChg>
      </pc:sldChg>
      <pc:sldChg chg="addSp delSp modSp new mod modClrScheme chgLayout">
        <pc:chgData name="Daniel Kaufmann" userId="934340720f57f02e" providerId="LiveId" clId="{906E7261-0F0E-4DB9-8D83-A67BF29DC418}" dt="2020-10-30T20:57:58.274" v="3602" actId="207"/>
        <pc:sldMkLst>
          <pc:docMk/>
          <pc:sldMk cId="3307497533" sldId="443"/>
        </pc:sldMkLst>
        <pc:spChg chg="mod ord">
          <ac:chgData name="Daniel Kaufmann" userId="934340720f57f02e" providerId="LiveId" clId="{906E7261-0F0E-4DB9-8D83-A67BF29DC418}" dt="2020-10-30T20:57:21.541" v="3600" actId="700"/>
          <ac:spMkLst>
            <pc:docMk/>
            <pc:sldMk cId="3307497533" sldId="443"/>
            <ac:spMk id="2" creationId="{96F5B435-E9DC-4D17-BC5A-0B101F30FCBE}"/>
          </ac:spMkLst>
        </pc:spChg>
        <pc:spChg chg="del mod ord">
          <ac:chgData name="Daniel Kaufmann" userId="934340720f57f02e" providerId="LiveId" clId="{906E7261-0F0E-4DB9-8D83-A67BF29DC418}" dt="2020-10-30T20:57:21.541" v="3600" actId="700"/>
          <ac:spMkLst>
            <pc:docMk/>
            <pc:sldMk cId="3307497533" sldId="443"/>
            <ac:spMk id="3" creationId="{9A2434C8-7611-4CB0-A0D1-8FA632772B99}"/>
          </ac:spMkLst>
        </pc:spChg>
        <pc:spChg chg="del">
          <ac:chgData name="Daniel Kaufmann" userId="934340720f57f02e" providerId="LiveId" clId="{906E7261-0F0E-4DB9-8D83-A67BF29DC418}" dt="2020-10-30T20:57:21.541" v="3600" actId="700"/>
          <ac:spMkLst>
            <pc:docMk/>
            <pc:sldMk cId="3307497533" sldId="443"/>
            <ac:spMk id="4" creationId="{929642DE-00F2-4E5A-9F57-6474FC50BEE0}"/>
          </ac:spMkLst>
        </pc:spChg>
        <pc:spChg chg="add mod ord">
          <ac:chgData name="Daniel Kaufmann" userId="934340720f57f02e" providerId="LiveId" clId="{906E7261-0F0E-4DB9-8D83-A67BF29DC418}" dt="2020-10-30T20:57:58.274" v="3602" actId="207"/>
          <ac:spMkLst>
            <pc:docMk/>
            <pc:sldMk cId="3307497533" sldId="443"/>
            <ac:spMk id="5" creationId="{74B90FD7-B5BE-4B15-A239-B2F14A91F4B3}"/>
          </ac:spMkLst>
        </pc:spChg>
      </pc:sldChg>
      <pc:sldChg chg="modSp new mod">
        <pc:chgData name="Daniel Kaufmann" userId="934340720f57f02e" providerId="LiveId" clId="{906E7261-0F0E-4DB9-8D83-A67BF29DC418}" dt="2020-10-30T20:59:10.485" v="3607" actId="255"/>
        <pc:sldMkLst>
          <pc:docMk/>
          <pc:sldMk cId="3028994543" sldId="444"/>
        </pc:sldMkLst>
        <pc:spChg chg="mod">
          <ac:chgData name="Daniel Kaufmann" userId="934340720f57f02e" providerId="LiveId" clId="{906E7261-0F0E-4DB9-8D83-A67BF29DC418}" dt="2020-10-30T20:58:48.943" v="3606"/>
          <ac:spMkLst>
            <pc:docMk/>
            <pc:sldMk cId="3028994543" sldId="444"/>
            <ac:spMk id="2" creationId="{3E143385-01D0-4A86-A82A-0A07E4461287}"/>
          </ac:spMkLst>
        </pc:spChg>
        <pc:spChg chg="mod">
          <ac:chgData name="Daniel Kaufmann" userId="934340720f57f02e" providerId="LiveId" clId="{906E7261-0F0E-4DB9-8D83-A67BF29DC418}" dt="2020-10-30T20:59:10.485" v="3607" actId="255"/>
          <ac:spMkLst>
            <pc:docMk/>
            <pc:sldMk cId="3028994543" sldId="444"/>
            <ac:spMk id="3" creationId="{6F9C1F6F-BE39-4EE7-AE96-1C756604D912}"/>
          </ac:spMkLst>
        </pc:spChg>
      </pc:sldChg>
      <pc:sldChg chg="modSp add mod">
        <pc:chgData name="Daniel Kaufmann" userId="934340720f57f02e" providerId="LiveId" clId="{906E7261-0F0E-4DB9-8D83-A67BF29DC418}" dt="2020-10-30T21:00:02.710" v="3612" actId="207"/>
        <pc:sldMkLst>
          <pc:docMk/>
          <pc:sldMk cId="556098832" sldId="445"/>
        </pc:sldMkLst>
        <pc:spChg chg="mod">
          <ac:chgData name="Daniel Kaufmann" userId="934340720f57f02e" providerId="LiveId" clId="{906E7261-0F0E-4DB9-8D83-A67BF29DC418}" dt="2020-10-30T21:00:02.710" v="3612" actId="207"/>
          <ac:spMkLst>
            <pc:docMk/>
            <pc:sldMk cId="556098832" sldId="445"/>
            <ac:spMk id="3" creationId="{6F9C1F6F-BE39-4EE7-AE96-1C756604D912}"/>
          </ac:spMkLst>
        </pc:spChg>
      </pc:sldChg>
      <pc:sldChg chg="modSp add mod">
        <pc:chgData name="Daniel Kaufmann" userId="934340720f57f02e" providerId="LiveId" clId="{906E7261-0F0E-4DB9-8D83-A67BF29DC418}" dt="2020-10-30T21:00:26.590" v="3615" actId="207"/>
        <pc:sldMkLst>
          <pc:docMk/>
          <pc:sldMk cId="3728458286" sldId="446"/>
        </pc:sldMkLst>
        <pc:spChg chg="mod">
          <ac:chgData name="Daniel Kaufmann" userId="934340720f57f02e" providerId="LiveId" clId="{906E7261-0F0E-4DB9-8D83-A67BF29DC418}" dt="2020-10-30T21:00:26.590" v="3615" actId="207"/>
          <ac:spMkLst>
            <pc:docMk/>
            <pc:sldMk cId="3728458286" sldId="446"/>
            <ac:spMk id="3" creationId="{6F9C1F6F-BE39-4EE7-AE96-1C756604D912}"/>
          </ac:spMkLst>
        </pc:spChg>
      </pc:sldChg>
      <pc:sldChg chg="modSp new mod">
        <pc:chgData name="Daniel Kaufmann" userId="934340720f57f02e" providerId="LiveId" clId="{906E7261-0F0E-4DB9-8D83-A67BF29DC418}" dt="2020-10-30T21:01:16.345" v="3649"/>
        <pc:sldMkLst>
          <pc:docMk/>
          <pc:sldMk cId="17443173" sldId="447"/>
        </pc:sldMkLst>
        <pc:spChg chg="mod">
          <ac:chgData name="Daniel Kaufmann" userId="934340720f57f02e" providerId="LiveId" clId="{906E7261-0F0E-4DB9-8D83-A67BF29DC418}" dt="2020-10-30T21:01:12.285" v="3648" actId="20577"/>
          <ac:spMkLst>
            <pc:docMk/>
            <pc:sldMk cId="17443173" sldId="447"/>
            <ac:spMk id="2" creationId="{BC99F23D-4BE0-4B87-B6FE-825618B5E143}"/>
          </ac:spMkLst>
        </pc:spChg>
        <pc:spChg chg="mod">
          <ac:chgData name="Daniel Kaufmann" userId="934340720f57f02e" providerId="LiveId" clId="{906E7261-0F0E-4DB9-8D83-A67BF29DC418}" dt="2020-10-30T21:01:16.345" v="3649"/>
          <ac:spMkLst>
            <pc:docMk/>
            <pc:sldMk cId="17443173" sldId="447"/>
            <ac:spMk id="3" creationId="{530C2573-AD29-4DDA-97C5-9D78E39EB510}"/>
          </ac:spMkLst>
        </pc:spChg>
      </pc:sldChg>
      <pc:sldChg chg="addSp delSp modSp new mod">
        <pc:chgData name="Daniel Kaufmann" userId="934340720f57f02e" providerId="LiveId" clId="{906E7261-0F0E-4DB9-8D83-A67BF29DC418}" dt="2020-10-30T21:05:39.317" v="4076" actId="14100"/>
        <pc:sldMkLst>
          <pc:docMk/>
          <pc:sldMk cId="32813020" sldId="448"/>
        </pc:sldMkLst>
        <pc:spChg chg="mod">
          <ac:chgData name="Daniel Kaufmann" userId="934340720f57f02e" providerId="LiveId" clId="{906E7261-0F0E-4DB9-8D83-A67BF29DC418}" dt="2020-10-30T21:01:46.870" v="3685" actId="20577"/>
          <ac:spMkLst>
            <pc:docMk/>
            <pc:sldMk cId="32813020" sldId="448"/>
            <ac:spMk id="2" creationId="{79195132-2D09-4F24-90F8-8C5550AEA488}"/>
          </ac:spMkLst>
        </pc:spChg>
        <pc:spChg chg="del mod">
          <ac:chgData name="Daniel Kaufmann" userId="934340720f57f02e" providerId="LiveId" clId="{906E7261-0F0E-4DB9-8D83-A67BF29DC418}" dt="2020-10-30T21:02:45.016" v="3693" actId="478"/>
          <ac:spMkLst>
            <pc:docMk/>
            <pc:sldMk cId="32813020" sldId="448"/>
            <ac:spMk id="3" creationId="{2D00159E-CE40-40D0-A521-A6C86A699654}"/>
          </ac:spMkLst>
        </pc:spChg>
        <pc:spChg chg="add mod">
          <ac:chgData name="Daniel Kaufmann" userId="934340720f57f02e" providerId="LiveId" clId="{906E7261-0F0E-4DB9-8D83-A67BF29DC418}" dt="2020-10-30T21:01:57.031" v="3687" actId="1076"/>
          <ac:spMkLst>
            <pc:docMk/>
            <pc:sldMk cId="32813020" sldId="448"/>
            <ac:spMk id="5" creationId="{8B2D2C35-C9B7-49B0-8295-15556ABFD9B9}"/>
          </ac:spMkLst>
        </pc:spChg>
        <pc:spChg chg="add del mod">
          <ac:chgData name="Daniel Kaufmann" userId="934340720f57f02e" providerId="LiveId" clId="{906E7261-0F0E-4DB9-8D83-A67BF29DC418}" dt="2020-10-30T21:02:51.172" v="3694" actId="1032"/>
          <ac:spMkLst>
            <pc:docMk/>
            <pc:sldMk cId="32813020" sldId="448"/>
            <ac:spMk id="7" creationId="{42776106-B0FF-4692-80BA-782EE4A676DB}"/>
          </ac:spMkLst>
        </pc:spChg>
        <pc:graphicFrameChg chg="add mod modGraphic">
          <ac:chgData name="Daniel Kaufmann" userId="934340720f57f02e" providerId="LiveId" clId="{906E7261-0F0E-4DB9-8D83-A67BF29DC418}" dt="2020-10-30T21:05:39.317" v="4076" actId="14100"/>
          <ac:graphicFrameMkLst>
            <pc:docMk/>
            <pc:sldMk cId="32813020" sldId="448"/>
            <ac:graphicFrameMk id="8" creationId="{99C5C514-DFC7-484C-9F12-4EAD62C0E934}"/>
          </ac:graphicFrameMkLst>
        </pc:graphicFrameChg>
      </pc:sldChg>
      <pc:sldChg chg="addSp delSp modSp new mod modClrScheme chgLayout">
        <pc:chgData name="Daniel Kaufmann" userId="934340720f57f02e" providerId="LiveId" clId="{906E7261-0F0E-4DB9-8D83-A67BF29DC418}" dt="2020-10-30T21:06:17.640" v="4085" actId="208"/>
        <pc:sldMkLst>
          <pc:docMk/>
          <pc:sldMk cId="1995611987" sldId="449"/>
        </pc:sldMkLst>
        <pc:spChg chg="del mod ord">
          <ac:chgData name="Daniel Kaufmann" userId="934340720f57f02e" providerId="LiveId" clId="{906E7261-0F0E-4DB9-8D83-A67BF29DC418}" dt="2020-10-30T21:05:59.552" v="4078" actId="700"/>
          <ac:spMkLst>
            <pc:docMk/>
            <pc:sldMk cId="1995611987" sldId="449"/>
            <ac:spMk id="2" creationId="{85938A3D-3D0F-4401-B03E-39A8800E1A32}"/>
          </ac:spMkLst>
        </pc:spChg>
        <pc:spChg chg="del mod ord">
          <ac:chgData name="Daniel Kaufmann" userId="934340720f57f02e" providerId="LiveId" clId="{906E7261-0F0E-4DB9-8D83-A67BF29DC418}" dt="2020-10-30T21:05:59.552" v="4078" actId="700"/>
          <ac:spMkLst>
            <pc:docMk/>
            <pc:sldMk cId="1995611987" sldId="449"/>
            <ac:spMk id="3" creationId="{6B0EA160-C382-4E21-84B4-8E638AD7E802}"/>
          </ac:spMkLst>
        </pc:spChg>
        <pc:spChg chg="add del mod ord">
          <ac:chgData name="Daniel Kaufmann" userId="934340720f57f02e" providerId="LiveId" clId="{906E7261-0F0E-4DB9-8D83-A67BF29DC418}" dt="2020-10-30T21:06:01.772" v="4079" actId="478"/>
          <ac:spMkLst>
            <pc:docMk/>
            <pc:sldMk cId="1995611987" sldId="449"/>
            <ac:spMk id="4" creationId="{542EED05-30E8-4827-938E-4FD633541196}"/>
          </ac:spMkLst>
        </pc:spChg>
        <pc:spChg chg="add del mod ord">
          <ac:chgData name="Daniel Kaufmann" userId="934340720f57f02e" providerId="LiveId" clId="{906E7261-0F0E-4DB9-8D83-A67BF29DC418}" dt="2020-10-30T21:06:03.338" v="4080" actId="478"/>
          <ac:spMkLst>
            <pc:docMk/>
            <pc:sldMk cId="1995611987" sldId="449"/>
            <ac:spMk id="5" creationId="{3B760451-6633-498D-BCAB-F29536616067}"/>
          </ac:spMkLst>
        </pc:spChg>
        <pc:picChg chg="add mod">
          <ac:chgData name="Daniel Kaufmann" userId="934340720f57f02e" providerId="LiveId" clId="{906E7261-0F0E-4DB9-8D83-A67BF29DC418}" dt="2020-10-30T21:06:17.640" v="4085" actId="208"/>
          <ac:picMkLst>
            <pc:docMk/>
            <pc:sldMk cId="1995611987" sldId="449"/>
            <ac:picMk id="7" creationId="{D268B0C8-BD4D-4586-A757-A9BA25624A5D}"/>
          </ac:picMkLst>
        </pc:picChg>
      </pc:sldChg>
      <pc:sldChg chg="addSp delSp modSp new mod modClrScheme chgLayout">
        <pc:chgData name="Daniel Kaufmann" userId="934340720f57f02e" providerId="LiveId" clId="{906E7261-0F0E-4DB9-8D83-A67BF29DC418}" dt="2020-10-30T21:11:09.592" v="4331" actId="207"/>
        <pc:sldMkLst>
          <pc:docMk/>
          <pc:sldMk cId="1963117255" sldId="450"/>
        </pc:sldMkLst>
        <pc:spChg chg="del mod ord">
          <ac:chgData name="Daniel Kaufmann" userId="934340720f57f02e" providerId="LiveId" clId="{906E7261-0F0E-4DB9-8D83-A67BF29DC418}" dt="2020-10-30T21:07:09.382" v="4087" actId="700"/>
          <ac:spMkLst>
            <pc:docMk/>
            <pc:sldMk cId="1963117255" sldId="450"/>
            <ac:spMk id="2" creationId="{B2C5C324-CE5A-44FC-86F5-3410A31A1FE6}"/>
          </ac:spMkLst>
        </pc:spChg>
        <pc:spChg chg="del mod ord">
          <ac:chgData name="Daniel Kaufmann" userId="934340720f57f02e" providerId="LiveId" clId="{906E7261-0F0E-4DB9-8D83-A67BF29DC418}" dt="2020-10-30T21:07:09.382" v="4087" actId="700"/>
          <ac:spMkLst>
            <pc:docMk/>
            <pc:sldMk cId="1963117255" sldId="450"/>
            <ac:spMk id="3" creationId="{F6218EE9-7E0B-461C-923C-B9393F9063E1}"/>
          </ac:spMkLst>
        </pc:spChg>
        <pc:spChg chg="add mod ord">
          <ac:chgData name="Daniel Kaufmann" userId="934340720f57f02e" providerId="LiveId" clId="{906E7261-0F0E-4DB9-8D83-A67BF29DC418}" dt="2020-10-30T21:07:23.292" v="4115" actId="20577"/>
          <ac:spMkLst>
            <pc:docMk/>
            <pc:sldMk cId="1963117255" sldId="450"/>
            <ac:spMk id="4" creationId="{31C6E99E-2C9B-4971-BB4E-DB7C3B25C9B8}"/>
          </ac:spMkLst>
        </pc:spChg>
        <pc:spChg chg="add mod ord">
          <ac:chgData name="Daniel Kaufmann" userId="934340720f57f02e" providerId="LiveId" clId="{906E7261-0F0E-4DB9-8D83-A67BF29DC418}" dt="2020-10-30T21:11:09.592" v="4331" actId="207"/>
          <ac:spMkLst>
            <pc:docMk/>
            <pc:sldMk cId="1963117255" sldId="450"/>
            <ac:spMk id="5" creationId="{54BE0AA0-7145-4207-A9FF-122844E1B6C6}"/>
          </ac:spMkLst>
        </pc:spChg>
        <pc:spChg chg="add mod">
          <ac:chgData name="Daniel Kaufmann" userId="934340720f57f02e" providerId="LiveId" clId="{906E7261-0F0E-4DB9-8D83-A67BF29DC418}" dt="2020-10-30T21:07:58.938" v="4122" actId="1076"/>
          <ac:spMkLst>
            <pc:docMk/>
            <pc:sldMk cId="1963117255" sldId="450"/>
            <ac:spMk id="7" creationId="{71721F64-F00E-4771-AB11-CB8DD8238E3D}"/>
          </ac:spMkLst>
        </pc:spChg>
      </pc:sldChg>
      <pc:sldChg chg="addSp delSp modSp new mod modClrScheme chgLayout">
        <pc:chgData name="Daniel Kaufmann" userId="934340720f57f02e" providerId="LiveId" clId="{906E7261-0F0E-4DB9-8D83-A67BF29DC418}" dt="2020-10-30T21:12:53.098" v="4380" actId="1076"/>
        <pc:sldMkLst>
          <pc:docMk/>
          <pc:sldMk cId="3982418509" sldId="451"/>
        </pc:sldMkLst>
        <pc:spChg chg="mod ord">
          <ac:chgData name="Daniel Kaufmann" userId="934340720f57f02e" providerId="LiveId" clId="{906E7261-0F0E-4DB9-8D83-A67BF29DC418}" dt="2020-10-30T21:12:00.017" v="4370" actId="700"/>
          <ac:spMkLst>
            <pc:docMk/>
            <pc:sldMk cId="3982418509" sldId="451"/>
            <ac:spMk id="2" creationId="{7B6A1B3E-3F74-4357-8420-6A47C0CE6FF5}"/>
          </ac:spMkLst>
        </pc:spChg>
        <pc:spChg chg="del mod ord">
          <ac:chgData name="Daniel Kaufmann" userId="934340720f57f02e" providerId="LiveId" clId="{906E7261-0F0E-4DB9-8D83-A67BF29DC418}" dt="2020-10-30T21:12:00.017" v="4370" actId="700"/>
          <ac:spMkLst>
            <pc:docMk/>
            <pc:sldMk cId="3982418509" sldId="451"/>
            <ac:spMk id="3" creationId="{FD0302B5-8EE5-440D-8352-6397AD8A9573}"/>
          </ac:spMkLst>
        </pc:spChg>
        <pc:spChg chg="add del mod ord">
          <ac:chgData name="Daniel Kaufmann" userId="934340720f57f02e" providerId="LiveId" clId="{906E7261-0F0E-4DB9-8D83-A67BF29DC418}" dt="2020-10-30T21:12:01.949" v="4371"/>
          <ac:spMkLst>
            <pc:docMk/>
            <pc:sldMk cId="3982418509" sldId="451"/>
            <ac:spMk id="4" creationId="{FE62B88D-BA82-44E1-8621-82323F3FD3DF}"/>
          </ac:spMkLst>
        </pc:spChg>
        <pc:spChg chg="add mod ord">
          <ac:chgData name="Daniel Kaufmann" userId="934340720f57f02e" providerId="LiveId" clId="{906E7261-0F0E-4DB9-8D83-A67BF29DC418}" dt="2020-10-30T21:12:50.542" v="4379" actId="14100"/>
          <ac:spMkLst>
            <pc:docMk/>
            <pc:sldMk cId="3982418509" sldId="451"/>
            <ac:spMk id="5" creationId="{C7A9CE8B-67FD-4401-AC77-8578D100E934}"/>
          </ac:spMkLst>
        </pc:spChg>
        <pc:picChg chg="add mod">
          <ac:chgData name="Daniel Kaufmann" userId="934340720f57f02e" providerId="LiveId" clId="{906E7261-0F0E-4DB9-8D83-A67BF29DC418}" dt="2020-10-30T21:12:53.098" v="4380" actId="1076"/>
          <ac:picMkLst>
            <pc:docMk/>
            <pc:sldMk cId="3982418509" sldId="451"/>
            <ac:picMk id="1026" creationId="{735FB811-FD75-4D25-B17F-68A9072786EE}"/>
          </ac:picMkLst>
        </pc:picChg>
      </pc:sldChg>
      <pc:sldChg chg="addSp delSp modSp new mod modClrScheme chgLayout">
        <pc:chgData name="Daniel Kaufmann" userId="934340720f57f02e" providerId="LiveId" clId="{906E7261-0F0E-4DB9-8D83-A67BF29DC418}" dt="2020-10-30T21:15:58.206" v="4698" actId="20577"/>
        <pc:sldMkLst>
          <pc:docMk/>
          <pc:sldMk cId="2731125194" sldId="452"/>
        </pc:sldMkLst>
        <pc:spChg chg="mod ord">
          <ac:chgData name="Daniel Kaufmann" userId="934340720f57f02e" providerId="LiveId" clId="{906E7261-0F0E-4DB9-8D83-A67BF29DC418}" dt="2020-10-30T21:13:29.632" v="4443" actId="700"/>
          <ac:spMkLst>
            <pc:docMk/>
            <pc:sldMk cId="2731125194" sldId="452"/>
            <ac:spMk id="2" creationId="{36083BC9-BC91-4CD9-A0D8-F785E5716A52}"/>
          </ac:spMkLst>
        </pc:spChg>
        <pc:spChg chg="mod ord">
          <ac:chgData name="Daniel Kaufmann" userId="934340720f57f02e" providerId="LiveId" clId="{906E7261-0F0E-4DB9-8D83-A67BF29DC418}" dt="2020-10-30T21:14:39.471" v="4558" actId="6549"/>
          <ac:spMkLst>
            <pc:docMk/>
            <pc:sldMk cId="2731125194" sldId="452"/>
            <ac:spMk id="3" creationId="{D40F428F-E0F7-4C7A-A4F3-0E35472B1005}"/>
          </ac:spMkLst>
        </pc:spChg>
        <pc:spChg chg="del mod ord">
          <ac:chgData name="Daniel Kaufmann" userId="934340720f57f02e" providerId="LiveId" clId="{906E7261-0F0E-4DB9-8D83-A67BF29DC418}" dt="2020-10-30T21:13:29.632" v="4443" actId="700"/>
          <ac:spMkLst>
            <pc:docMk/>
            <pc:sldMk cId="2731125194" sldId="452"/>
            <ac:spMk id="4" creationId="{C54D1EB7-5B97-4AD3-B00C-D4031593EE4D}"/>
          </ac:spMkLst>
        </pc:spChg>
        <pc:spChg chg="add mod ord">
          <ac:chgData name="Daniel Kaufmann" userId="934340720f57f02e" providerId="LiveId" clId="{906E7261-0F0E-4DB9-8D83-A67BF29DC418}" dt="2020-10-30T21:13:57.682" v="4470" actId="207"/>
          <ac:spMkLst>
            <pc:docMk/>
            <pc:sldMk cId="2731125194" sldId="452"/>
            <ac:spMk id="5" creationId="{ADD3D8BF-0E9F-425C-8CE8-8C5DB74B86B7}"/>
          </ac:spMkLst>
        </pc:spChg>
        <pc:spChg chg="add mod ord">
          <ac:chgData name="Daniel Kaufmann" userId="934340720f57f02e" providerId="LiveId" clId="{906E7261-0F0E-4DB9-8D83-A67BF29DC418}" dt="2020-10-30T21:14:00.190" v="4471" actId="207"/>
          <ac:spMkLst>
            <pc:docMk/>
            <pc:sldMk cId="2731125194" sldId="452"/>
            <ac:spMk id="6" creationId="{D240BB90-9FA8-4064-83C0-A919C12D7B86}"/>
          </ac:spMkLst>
        </pc:spChg>
        <pc:spChg chg="add mod ord">
          <ac:chgData name="Daniel Kaufmann" userId="934340720f57f02e" providerId="LiveId" clId="{906E7261-0F0E-4DB9-8D83-A67BF29DC418}" dt="2020-10-30T21:15:58.206" v="4698" actId="20577"/>
          <ac:spMkLst>
            <pc:docMk/>
            <pc:sldMk cId="2731125194" sldId="452"/>
            <ac:spMk id="7" creationId="{310C15D1-99BA-4558-B5D2-5111F0B2C198}"/>
          </ac:spMkLst>
        </pc:spChg>
      </pc:sldChg>
      <pc:sldChg chg="addSp delSp modSp new mod modClrScheme chgLayout">
        <pc:chgData name="Daniel Kaufmann" userId="934340720f57f02e" providerId="LiveId" clId="{906E7261-0F0E-4DB9-8D83-A67BF29DC418}" dt="2020-10-30T21:18:10.016" v="4749" actId="1076"/>
        <pc:sldMkLst>
          <pc:docMk/>
          <pc:sldMk cId="2279958214" sldId="453"/>
        </pc:sldMkLst>
        <pc:spChg chg="mod ord">
          <ac:chgData name="Daniel Kaufmann" userId="934340720f57f02e" providerId="LiveId" clId="{906E7261-0F0E-4DB9-8D83-A67BF29DC418}" dt="2020-10-30T21:16:57.904" v="4732" actId="20577"/>
          <ac:spMkLst>
            <pc:docMk/>
            <pc:sldMk cId="2279958214" sldId="453"/>
            <ac:spMk id="2" creationId="{3E00B168-FFBA-4BBE-B75B-D99FFF673414}"/>
          </ac:spMkLst>
        </pc:spChg>
        <pc:spChg chg="del">
          <ac:chgData name="Daniel Kaufmann" userId="934340720f57f02e" providerId="LiveId" clId="{906E7261-0F0E-4DB9-8D83-A67BF29DC418}" dt="2020-10-30T21:16:52.287" v="4722" actId="700"/>
          <ac:spMkLst>
            <pc:docMk/>
            <pc:sldMk cId="2279958214" sldId="453"/>
            <ac:spMk id="3" creationId="{CDCE0B72-6D22-4968-9AA4-914FC48B2A10}"/>
          </ac:spMkLst>
        </pc:spChg>
        <pc:spChg chg="del mod ord">
          <ac:chgData name="Daniel Kaufmann" userId="934340720f57f02e" providerId="LiveId" clId="{906E7261-0F0E-4DB9-8D83-A67BF29DC418}" dt="2020-10-30T21:16:52.287" v="4722" actId="700"/>
          <ac:spMkLst>
            <pc:docMk/>
            <pc:sldMk cId="2279958214" sldId="453"/>
            <ac:spMk id="4" creationId="{E4F3ED99-EE28-4968-BAD2-29FC157EF22E}"/>
          </ac:spMkLst>
        </pc:spChg>
        <pc:spChg chg="del">
          <ac:chgData name="Daniel Kaufmann" userId="934340720f57f02e" providerId="LiveId" clId="{906E7261-0F0E-4DB9-8D83-A67BF29DC418}" dt="2020-10-30T21:16:52.287" v="4722" actId="700"/>
          <ac:spMkLst>
            <pc:docMk/>
            <pc:sldMk cId="2279958214" sldId="453"/>
            <ac:spMk id="5" creationId="{F073D3A8-6002-4049-ACD3-D8CA960ADCA1}"/>
          </ac:spMkLst>
        </pc:spChg>
        <pc:spChg chg="del">
          <ac:chgData name="Daniel Kaufmann" userId="934340720f57f02e" providerId="LiveId" clId="{906E7261-0F0E-4DB9-8D83-A67BF29DC418}" dt="2020-10-30T21:16:52.287" v="4722" actId="700"/>
          <ac:spMkLst>
            <pc:docMk/>
            <pc:sldMk cId="2279958214" sldId="453"/>
            <ac:spMk id="6" creationId="{6970CD63-B414-4BAF-B06D-6A041B3C1A9C}"/>
          </ac:spMkLst>
        </pc:spChg>
        <pc:spChg chg="add del mod ord">
          <ac:chgData name="Daniel Kaufmann" userId="934340720f57f02e" providerId="LiveId" clId="{906E7261-0F0E-4DB9-8D83-A67BF29DC418}" dt="2020-10-30T21:17:06.380" v="4733" actId="1032"/>
          <ac:spMkLst>
            <pc:docMk/>
            <pc:sldMk cId="2279958214" sldId="453"/>
            <ac:spMk id="7" creationId="{2EFC11AF-5E63-413E-BF21-1FB7A6A83BEC}"/>
          </ac:spMkLst>
        </pc:spChg>
        <pc:spChg chg="add del mod">
          <ac:chgData name="Daniel Kaufmann" userId="934340720f57f02e" providerId="LiveId" clId="{906E7261-0F0E-4DB9-8D83-A67BF29DC418}" dt="2020-10-30T21:17:58.894" v="4743" actId="1032"/>
          <ac:spMkLst>
            <pc:docMk/>
            <pc:sldMk cId="2279958214" sldId="453"/>
            <ac:spMk id="10" creationId="{105CDE2A-583A-4F62-B91A-ECED4F0B7510}"/>
          </ac:spMkLst>
        </pc:spChg>
        <pc:graphicFrameChg chg="add del mod modGraphic">
          <ac:chgData name="Daniel Kaufmann" userId="934340720f57f02e" providerId="LiveId" clId="{906E7261-0F0E-4DB9-8D83-A67BF29DC418}" dt="2020-10-30T21:17:53.026" v="4742" actId="478"/>
          <ac:graphicFrameMkLst>
            <pc:docMk/>
            <pc:sldMk cId="2279958214" sldId="453"/>
            <ac:graphicFrameMk id="8" creationId="{1BF707EA-D354-4DA6-8723-FD28817BE2F4}"/>
          </ac:graphicFrameMkLst>
        </pc:graphicFrameChg>
        <pc:graphicFrameChg chg="add mod modGraphic">
          <ac:chgData name="Daniel Kaufmann" userId="934340720f57f02e" providerId="LiveId" clId="{906E7261-0F0E-4DB9-8D83-A67BF29DC418}" dt="2020-10-30T21:18:10.016" v="4749" actId="1076"/>
          <ac:graphicFrameMkLst>
            <pc:docMk/>
            <pc:sldMk cId="2279958214" sldId="453"/>
            <ac:graphicFrameMk id="11" creationId="{36268FC3-87E2-4AA1-9662-A986D66A78E0}"/>
          </ac:graphicFrameMkLst>
        </pc:graphicFrameChg>
      </pc:sldChg>
      <pc:sldChg chg="addSp delSp modSp new mod setBg setClrOvrMap">
        <pc:chgData name="Daniel Kaufmann" userId="934340720f57f02e" providerId="LiveId" clId="{906E7261-0F0E-4DB9-8D83-A67BF29DC418}" dt="2020-10-30T21:21:52.611" v="4891" actId="171"/>
        <pc:sldMkLst>
          <pc:docMk/>
          <pc:sldMk cId="2411293633" sldId="454"/>
        </pc:sldMkLst>
        <pc:spChg chg="add del mod">
          <ac:chgData name="Daniel Kaufmann" userId="934340720f57f02e" providerId="LiveId" clId="{906E7261-0F0E-4DB9-8D83-A67BF29DC418}" dt="2020-10-30T21:19:00.515" v="4756" actId="26606"/>
          <ac:spMkLst>
            <pc:docMk/>
            <pc:sldMk cId="2411293633" sldId="454"/>
            <ac:spMk id="2" creationId="{265E9170-102B-457B-A6AF-E000B25776AF}"/>
          </ac:spMkLst>
        </pc:spChg>
        <pc:spChg chg="del">
          <ac:chgData name="Daniel Kaufmann" userId="934340720f57f02e" providerId="LiveId" clId="{906E7261-0F0E-4DB9-8D83-A67BF29DC418}" dt="2020-10-30T21:18:39.790" v="4751"/>
          <ac:spMkLst>
            <pc:docMk/>
            <pc:sldMk cId="2411293633" sldId="454"/>
            <ac:spMk id="3" creationId="{60E3187B-BE4A-403A-8A23-90BB28703ED1}"/>
          </ac:spMkLst>
        </pc:spChg>
        <pc:spChg chg="add del mod">
          <ac:chgData name="Daniel Kaufmann" userId="934340720f57f02e" providerId="LiveId" clId="{906E7261-0F0E-4DB9-8D83-A67BF29DC418}" dt="2020-10-30T21:20:40.459" v="4847" actId="478"/>
          <ac:spMkLst>
            <pc:docMk/>
            <pc:sldMk cId="2411293633" sldId="454"/>
            <ac:spMk id="4" creationId="{226C150A-71AC-4BBA-BBCB-E46A0EEDCFE5}"/>
          </ac:spMkLst>
        </pc:spChg>
        <pc:spChg chg="add mod">
          <ac:chgData name="Daniel Kaufmann" userId="934340720f57f02e" providerId="LiveId" clId="{906E7261-0F0E-4DB9-8D83-A67BF29DC418}" dt="2020-10-30T21:21:22.936" v="4872" actId="114"/>
          <ac:spMkLst>
            <pc:docMk/>
            <pc:sldMk cId="2411293633" sldId="454"/>
            <ac:spMk id="5" creationId="{8645C667-1119-4F7F-813C-4765A1222E56}"/>
          </ac:spMkLst>
        </pc:spChg>
        <pc:spChg chg="add mod ord">
          <ac:chgData name="Daniel Kaufmann" userId="934340720f57f02e" providerId="LiveId" clId="{906E7261-0F0E-4DB9-8D83-A67BF29DC418}" dt="2020-10-30T21:21:52.611" v="4891" actId="171"/>
          <ac:spMkLst>
            <pc:docMk/>
            <pc:sldMk cId="2411293633" sldId="454"/>
            <ac:spMk id="6" creationId="{32F34D10-76C9-4A57-9D0F-B3747E8981F4}"/>
          </ac:spMkLst>
        </pc:spChg>
        <pc:spChg chg="add del">
          <ac:chgData name="Daniel Kaufmann" userId="934340720f57f02e" providerId="LiveId" clId="{906E7261-0F0E-4DB9-8D83-A67BF29DC418}" dt="2020-10-30T21:18:57.808" v="4753" actId="26606"/>
          <ac:spMkLst>
            <pc:docMk/>
            <pc:sldMk cId="2411293633" sldId="454"/>
            <ac:spMk id="71" creationId="{16C5FA50-8D52-4617-AF91-5C7B1C8352F1}"/>
          </ac:spMkLst>
        </pc:spChg>
        <pc:spChg chg="add del">
          <ac:chgData name="Daniel Kaufmann" userId="934340720f57f02e" providerId="LiveId" clId="{906E7261-0F0E-4DB9-8D83-A67BF29DC418}" dt="2020-10-30T21:18:57.808" v="4753" actId="26606"/>
          <ac:spMkLst>
            <pc:docMk/>
            <pc:sldMk cId="2411293633" sldId="454"/>
            <ac:spMk id="73" creationId="{E223798C-12AD-4B0C-A50C-D676347D67CF}"/>
          </ac:spMkLst>
        </pc:spChg>
        <pc:spChg chg="add del">
          <ac:chgData name="Daniel Kaufmann" userId="934340720f57f02e" providerId="LiveId" clId="{906E7261-0F0E-4DB9-8D83-A67BF29DC418}" dt="2020-10-30T21:20:29.872" v="4845" actId="26606"/>
          <ac:spMkLst>
            <pc:docMk/>
            <pc:sldMk cId="2411293633" sldId="454"/>
            <ac:spMk id="75" creationId="{5A59F003-E00A-43F9-91DC-CC54E3B87466}"/>
          </ac:spMkLst>
        </pc:spChg>
        <pc:spChg chg="add del">
          <ac:chgData name="Daniel Kaufmann" userId="934340720f57f02e" providerId="LiveId" clId="{906E7261-0F0E-4DB9-8D83-A67BF29DC418}" dt="2020-10-30T21:20:29.872" v="4845" actId="26606"/>
          <ac:spMkLst>
            <pc:docMk/>
            <pc:sldMk cId="2411293633" sldId="454"/>
            <ac:spMk id="77" creationId="{D74A4382-E3AD-430A-9A1F-DFA3E0E77A7D}"/>
          </ac:spMkLst>
        </pc:spChg>
        <pc:spChg chg="add del">
          <ac:chgData name="Daniel Kaufmann" userId="934340720f57f02e" providerId="LiveId" clId="{906E7261-0F0E-4DB9-8D83-A67BF29DC418}" dt="2020-10-30T21:20:29.872" v="4845" actId="26606"/>
          <ac:spMkLst>
            <pc:docMk/>
            <pc:sldMk cId="2411293633" sldId="454"/>
            <ac:spMk id="79" creationId="{79F40191-0F44-4FD1-82CC-ACB507C14BE6}"/>
          </ac:spMkLst>
        </pc:spChg>
        <pc:spChg chg="add">
          <ac:chgData name="Daniel Kaufmann" userId="934340720f57f02e" providerId="LiveId" clId="{906E7261-0F0E-4DB9-8D83-A67BF29DC418}" dt="2020-10-30T21:20:29.872" v="4845" actId="26606"/>
          <ac:spMkLst>
            <pc:docMk/>
            <pc:sldMk cId="2411293633" sldId="454"/>
            <ac:spMk id="135" creationId="{C1DD1A8A-57D5-4A81-AD04-532B043C5611}"/>
          </ac:spMkLst>
        </pc:spChg>
        <pc:spChg chg="add">
          <ac:chgData name="Daniel Kaufmann" userId="934340720f57f02e" providerId="LiveId" clId="{906E7261-0F0E-4DB9-8D83-A67BF29DC418}" dt="2020-10-30T21:20:29.872" v="4845" actId="26606"/>
          <ac:spMkLst>
            <pc:docMk/>
            <pc:sldMk cId="2411293633" sldId="454"/>
            <ac:spMk id="137" creationId="{007891EC-4501-44ED-A8C8-B11B6DB767AB}"/>
          </ac:spMkLst>
        </pc:spChg>
        <pc:spChg chg="add del">
          <ac:chgData name="Daniel Kaufmann" userId="934340720f57f02e" providerId="LiveId" clId="{906E7261-0F0E-4DB9-8D83-A67BF29DC418}" dt="2020-10-30T21:19:00.513" v="4755" actId="26606"/>
          <ac:spMkLst>
            <pc:docMk/>
            <pc:sldMk cId="2411293633" sldId="454"/>
            <ac:spMk id="2052" creationId="{42A4FC2C-047E-45A5-965D-8E1E3BF09BC6}"/>
          </ac:spMkLst>
        </pc:spChg>
        <pc:spChg chg="add del mod ord">
          <ac:chgData name="Daniel Kaufmann" userId="934340720f57f02e" providerId="LiveId" clId="{906E7261-0F0E-4DB9-8D83-A67BF29DC418}" dt="2020-10-30T21:19:42.796" v="4837" actId="478"/>
          <ac:spMkLst>
            <pc:docMk/>
            <pc:sldMk cId="2411293633" sldId="454"/>
            <ac:spMk id="2054" creationId="{265E9170-102B-457B-A6AF-E000B25776AF}"/>
          </ac:spMkLst>
        </pc:spChg>
        <pc:picChg chg="add mod">
          <ac:chgData name="Daniel Kaufmann" userId="934340720f57f02e" providerId="LiveId" clId="{906E7261-0F0E-4DB9-8D83-A67BF29DC418}" dt="2020-10-30T21:20:29.872" v="4845" actId="26606"/>
          <ac:picMkLst>
            <pc:docMk/>
            <pc:sldMk cId="2411293633" sldId="454"/>
            <ac:picMk id="2050" creationId="{8044347B-EF0C-48C9-A675-5FC54A637FC4}"/>
          </ac:picMkLst>
        </pc:picChg>
      </pc:sldChg>
      <pc:sldChg chg="modSp add mod ord">
        <pc:chgData name="Daniel Kaufmann" userId="934340720f57f02e" providerId="LiveId" clId="{906E7261-0F0E-4DB9-8D83-A67BF29DC418}" dt="2020-10-30T21:23:46.784" v="4923" actId="20577"/>
        <pc:sldMkLst>
          <pc:docMk/>
          <pc:sldMk cId="2284770832" sldId="455"/>
        </pc:sldMkLst>
        <pc:spChg chg="mod">
          <ac:chgData name="Daniel Kaufmann" userId="934340720f57f02e" providerId="LiveId" clId="{906E7261-0F0E-4DB9-8D83-A67BF29DC418}" dt="2020-10-30T21:23:46.784" v="4923" actId="20577"/>
          <ac:spMkLst>
            <pc:docMk/>
            <pc:sldMk cId="2284770832" sldId="455"/>
            <ac:spMk id="2" creationId="{A196C52E-0914-416B-B64A-824997DB993D}"/>
          </ac:spMkLst>
        </pc:spChg>
      </pc:sldChg>
      <pc:sldChg chg="addSp delSp modSp new mod">
        <pc:chgData name="Daniel Kaufmann" userId="934340720f57f02e" providerId="LiveId" clId="{906E7261-0F0E-4DB9-8D83-A67BF29DC418}" dt="2020-10-30T21:33:24.943" v="5154" actId="1076"/>
        <pc:sldMkLst>
          <pc:docMk/>
          <pc:sldMk cId="2084335636" sldId="456"/>
        </pc:sldMkLst>
        <pc:spChg chg="mod">
          <ac:chgData name="Daniel Kaufmann" userId="934340720f57f02e" providerId="LiveId" clId="{906E7261-0F0E-4DB9-8D83-A67BF29DC418}" dt="2020-10-30T21:24:44.354" v="4977" actId="20577"/>
          <ac:spMkLst>
            <pc:docMk/>
            <pc:sldMk cId="2084335636" sldId="456"/>
            <ac:spMk id="2" creationId="{C8061253-BC1C-42DC-9993-02F88BF4CA79}"/>
          </ac:spMkLst>
        </pc:spChg>
        <pc:spChg chg="del mod">
          <ac:chgData name="Daniel Kaufmann" userId="934340720f57f02e" providerId="LiveId" clId="{906E7261-0F0E-4DB9-8D83-A67BF29DC418}" dt="2020-10-30T21:24:23.058" v="4932" actId="478"/>
          <ac:spMkLst>
            <pc:docMk/>
            <pc:sldMk cId="2084335636" sldId="456"/>
            <ac:spMk id="3" creationId="{15187008-466D-4364-968A-0268EFE230D9}"/>
          </ac:spMkLst>
        </pc:spChg>
        <pc:spChg chg="add mod">
          <ac:chgData name="Daniel Kaufmann" userId="934340720f57f02e" providerId="LiveId" clId="{906E7261-0F0E-4DB9-8D83-A67BF29DC418}" dt="2020-10-30T21:25:05.475" v="5047" actId="20577"/>
          <ac:spMkLst>
            <pc:docMk/>
            <pc:sldMk cId="2084335636" sldId="456"/>
            <ac:spMk id="5" creationId="{CB77C962-FB6C-44DC-9CE4-0308DF82AC54}"/>
          </ac:spMkLst>
        </pc:spChg>
        <pc:spChg chg="add mod">
          <ac:chgData name="Daniel Kaufmann" userId="934340720f57f02e" providerId="LiveId" clId="{906E7261-0F0E-4DB9-8D83-A67BF29DC418}" dt="2020-10-30T21:33:24.943" v="5154" actId="1076"/>
          <ac:spMkLst>
            <pc:docMk/>
            <pc:sldMk cId="2084335636" sldId="456"/>
            <ac:spMk id="7" creationId="{DD23B743-0A10-4F73-947F-237F8E8ED7F4}"/>
          </ac:spMkLst>
        </pc:spChg>
        <pc:graphicFrameChg chg="add mod modGraphic">
          <ac:chgData name="Daniel Kaufmann" userId="934340720f57f02e" providerId="LiveId" clId="{906E7261-0F0E-4DB9-8D83-A67BF29DC418}" dt="2020-10-30T21:29:14.365" v="5124" actId="20577"/>
          <ac:graphicFrameMkLst>
            <pc:docMk/>
            <pc:sldMk cId="2084335636" sldId="456"/>
            <ac:graphicFrameMk id="6" creationId="{C99669E8-4DA2-4D9F-AB47-BCEB6A5A084B}"/>
          </ac:graphicFrameMkLst>
        </pc:graphicFrameChg>
      </pc:sldChg>
      <pc:sldChg chg="modSp new mod">
        <pc:chgData name="Daniel Kaufmann" userId="934340720f57f02e" providerId="LiveId" clId="{906E7261-0F0E-4DB9-8D83-A67BF29DC418}" dt="2020-10-30T21:48:57.215" v="5430"/>
        <pc:sldMkLst>
          <pc:docMk/>
          <pc:sldMk cId="3089836784" sldId="457"/>
        </pc:sldMkLst>
        <pc:spChg chg="mod">
          <ac:chgData name="Daniel Kaufmann" userId="934340720f57f02e" providerId="LiveId" clId="{906E7261-0F0E-4DB9-8D83-A67BF29DC418}" dt="2020-10-30T21:46:46.746" v="5169" actId="20577"/>
          <ac:spMkLst>
            <pc:docMk/>
            <pc:sldMk cId="3089836784" sldId="457"/>
            <ac:spMk id="2" creationId="{1C12C59C-0DE3-4C30-8630-F79F9C10EF27}"/>
          </ac:spMkLst>
        </pc:spChg>
        <pc:spChg chg="mod">
          <ac:chgData name="Daniel Kaufmann" userId="934340720f57f02e" providerId="LiveId" clId="{906E7261-0F0E-4DB9-8D83-A67BF29DC418}" dt="2020-10-30T21:48:57.215" v="5430"/>
          <ac:spMkLst>
            <pc:docMk/>
            <pc:sldMk cId="3089836784" sldId="457"/>
            <ac:spMk id="3" creationId="{E0476B90-EB27-469A-A648-6A07FA357DAA}"/>
          </ac:spMkLst>
        </pc:spChg>
      </pc:sldChg>
      <pc:sldChg chg="addSp modSp new mod">
        <pc:chgData name="Daniel Kaufmann" userId="934340720f57f02e" providerId="LiveId" clId="{906E7261-0F0E-4DB9-8D83-A67BF29DC418}" dt="2020-10-30T21:51:06.104" v="5508" actId="20577"/>
        <pc:sldMkLst>
          <pc:docMk/>
          <pc:sldMk cId="2684974769" sldId="458"/>
        </pc:sldMkLst>
        <pc:spChg chg="mod">
          <ac:chgData name="Daniel Kaufmann" userId="934340720f57f02e" providerId="LiveId" clId="{906E7261-0F0E-4DB9-8D83-A67BF29DC418}" dt="2020-10-30T21:49:23.644" v="5443" actId="20577"/>
          <ac:spMkLst>
            <pc:docMk/>
            <pc:sldMk cId="2684974769" sldId="458"/>
            <ac:spMk id="2" creationId="{BAAA0C55-492E-4573-840D-BDE9017F2136}"/>
          </ac:spMkLst>
        </pc:spChg>
        <pc:spChg chg="mod">
          <ac:chgData name="Daniel Kaufmann" userId="934340720f57f02e" providerId="LiveId" clId="{906E7261-0F0E-4DB9-8D83-A67BF29DC418}" dt="2020-10-30T21:51:06.104" v="5508" actId="20577"/>
          <ac:spMkLst>
            <pc:docMk/>
            <pc:sldMk cId="2684974769" sldId="458"/>
            <ac:spMk id="3" creationId="{5BC737AF-6612-4CAF-BC4E-4A6189C03984}"/>
          </ac:spMkLst>
        </pc:spChg>
        <pc:spChg chg="add mod">
          <ac:chgData name="Daniel Kaufmann" userId="934340720f57f02e" providerId="LiveId" clId="{906E7261-0F0E-4DB9-8D83-A67BF29DC418}" dt="2020-10-30T21:49:48.936" v="5450" actId="1076"/>
          <ac:spMkLst>
            <pc:docMk/>
            <pc:sldMk cId="2684974769" sldId="458"/>
            <ac:spMk id="4" creationId="{9C745439-34C1-4EFA-9BA0-55FBB0209B12}"/>
          </ac:spMkLst>
        </pc:spChg>
      </pc:sldChg>
      <pc:sldChg chg="modSp new mod">
        <pc:chgData name="Daniel Kaufmann" userId="934340720f57f02e" providerId="LiveId" clId="{906E7261-0F0E-4DB9-8D83-A67BF29DC418}" dt="2020-10-30T21:53:17.655" v="5573" actId="20577"/>
        <pc:sldMkLst>
          <pc:docMk/>
          <pc:sldMk cId="422119994" sldId="459"/>
        </pc:sldMkLst>
        <pc:spChg chg="mod">
          <ac:chgData name="Daniel Kaufmann" userId="934340720f57f02e" providerId="LiveId" clId="{906E7261-0F0E-4DB9-8D83-A67BF29DC418}" dt="2020-10-30T21:51:37.826" v="5526" actId="20577"/>
          <ac:spMkLst>
            <pc:docMk/>
            <pc:sldMk cId="422119994" sldId="459"/>
            <ac:spMk id="2" creationId="{463259E8-5AED-4FC2-901B-94C904EF4697}"/>
          </ac:spMkLst>
        </pc:spChg>
        <pc:spChg chg="mod">
          <ac:chgData name="Daniel Kaufmann" userId="934340720f57f02e" providerId="LiveId" clId="{906E7261-0F0E-4DB9-8D83-A67BF29DC418}" dt="2020-10-30T21:53:17.655" v="5573" actId="20577"/>
          <ac:spMkLst>
            <pc:docMk/>
            <pc:sldMk cId="422119994" sldId="459"/>
            <ac:spMk id="3" creationId="{04732282-6F66-4896-8F15-B2D8C06AFEA3}"/>
          </ac:spMkLst>
        </pc:spChg>
      </pc:sldChg>
      <pc:sldChg chg="modSp add mod">
        <pc:chgData name="Daniel Kaufmann" userId="934340720f57f02e" providerId="LiveId" clId="{906E7261-0F0E-4DB9-8D83-A67BF29DC418}" dt="2020-10-30T21:54:51.641" v="5642" actId="20577"/>
        <pc:sldMkLst>
          <pc:docMk/>
          <pc:sldMk cId="4270477513" sldId="460"/>
        </pc:sldMkLst>
        <pc:spChg chg="mod">
          <ac:chgData name="Daniel Kaufmann" userId="934340720f57f02e" providerId="LiveId" clId="{906E7261-0F0E-4DB9-8D83-A67BF29DC418}" dt="2020-10-30T21:54:51.641" v="5642" actId="20577"/>
          <ac:spMkLst>
            <pc:docMk/>
            <pc:sldMk cId="4270477513" sldId="460"/>
            <ac:spMk id="3" creationId="{04732282-6F66-4896-8F15-B2D8C06AFEA3}"/>
          </ac:spMkLst>
        </pc:spChg>
      </pc:sldChg>
      <pc:sldChg chg="addSp delSp modSp new mod modClrScheme modAnim chgLayout">
        <pc:chgData name="Daniel Kaufmann" userId="934340720f57f02e" providerId="LiveId" clId="{906E7261-0F0E-4DB9-8D83-A67BF29DC418}" dt="2020-10-30T21:56:39.222" v="5724" actId="1076"/>
        <pc:sldMkLst>
          <pc:docMk/>
          <pc:sldMk cId="542887771" sldId="461"/>
        </pc:sldMkLst>
        <pc:spChg chg="del mod ord">
          <ac:chgData name="Daniel Kaufmann" userId="934340720f57f02e" providerId="LiveId" clId="{906E7261-0F0E-4DB9-8D83-A67BF29DC418}" dt="2020-10-30T21:55:15.996" v="5645" actId="700"/>
          <ac:spMkLst>
            <pc:docMk/>
            <pc:sldMk cId="542887771" sldId="461"/>
            <ac:spMk id="2" creationId="{E267AB1C-89E2-4588-A2CF-0A8E74E707FF}"/>
          </ac:spMkLst>
        </pc:spChg>
        <pc:spChg chg="del mod ord">
          <ac:chgData name="Daniel Kaufmann" userId="934340720f57f02e" providerId="LiveId" clId="{906E7261-0F0E-4DB9-8D83-A67BF29DC418}" dt="2020-10-30T21:55:15.996" v="5645" actId="700"/>
          <ac:spMkLst>
            <pc:docMk/>
            <pc:sldMk cId="542887771" sldId="461"/>
            <ac:spMk id="3" creationId="{519AE6D0-60D3-49FE-840A-5E92AE99F859}"/>
          </ac:spMkLst>
        </pc:spChg>
        <pc:spChg chg="mod">
          <ac:chgData name="Daniel Kaufmann" userId="934340720f57f02e" providerId="LiveId" clId="{906E7261-0F0E-4DB9-8D83-A67BF29DC418}" dt="2020-10-30T21:56:37.002" v="5723" actId="1076"/>
          <ac:spMkLst>
            <pc:docMk/>
            <pc:sldMk cId="542887771" sldId="461"/>
            <ac:spMk id="12" creationId="{9350932B-893D-417C-9197-4DE2DB794DC1}"/>
          </ac:spMkLst>
        </pc:spChg>
        <pc:spChg chg="mod">
          <ac:chgData name="Daniel Kaufmann" userId="934340720f57f02e" providerId="LiveId" clId="{906E7261-0F0E-4DB9-8D83-A67BF29DC418}" dt="2020-10-30T21:56:37.002" v="5723" actId="1076"/>
          <ac:spMkLst>
            <pc:docMk/>
            <pc:sldMk cId="542887771" sldId="461"/>
            <ac:spMk id="13" creationId="{4FA79DFE-75A1-4600-B508-DCED413EA27F}"/>
          </ac:spMkLst>
        </pc:spChg>
        <pc:spChg chg="mod">
          <ac:chgData name="Daniel Kaufmann" userId="934340720f57f02e" providerId="LiveId" clId="{906E7261-0F0E-4DB9-8D83-A67BF29DC418}" dt="2020-10-30T21:56:37.002" v="5723" actId="1076"/>
          <ac:spMkLst>
            <pc:docMk/>
            <pc:sldMk cId="542887771" sldId="461"/>
            <ac:spMk id="14" creationId="{4DB58017-CC5A-4179-94B6-20E578F4A4C5}"/>
          </ac:spMkLst>
        </pc:spChg>
        <pc:spChg chg="mod">
          <ac:chgData name="Daniel Kaufmann" userId="934340720f57f02e" providerId="LiveId" clId="{906E7261-0F0E-4DB9-8D83-A67BF29DC418}" dt="2020-10-30T21:56:37.002" v="5723" actId="1076"/>
          <ac:spMkLst>
            <pc:docMk/>
            <pc:sldMk cId="542887771" sldId="461"/>
            <ac:spMk id="15" creationId="{DE3F65D1-2BA3-4829-BE7C-6EFA2C13BFEE}"/>
          </ac:spMkLst>
        </pc:spChg>
        <pc:spChg chg="mod">
          <ac:chgData name="Daniel Kaufmann" userId="934340720f57f02e" providerId="LiveId" clId="{906E7261-0F0E-4DB9-8D83-A67BF29DC418}" dt="2020-10-30T21:56:37.002" v="5723" actId="1076"/>
          <ac:spMkLst>
            <pc:docMk/>
            <pc:sldMk cId="542887771" sldId="461"/>
            <ac:spMk id="16" creationId="{F798440B-49C8-404F-82D0-C46C9592A4FE}"/>
          </ac:spMkLst>
        </pc:spChg>
        <pc:spChg chg="mod">
          <ac:chgData name="Daniel Kaufmann" userId="934340720f57f02e" providerId="LiveId" clId="{906E7261-0F0E-4DB9-8D83-A67BF29DC418}" dt="2020-10-30T21:56:37.002" v="5723" actId="1076"/>
          <ac:spMkLst>
            <pc:docMk/>
            <pc:sldMk cId="542887771" sldId="461"/>
            <ac:spMk id="17" creationId="{AB0D6869-3FBE-469E-904D-6AFB474EF17A}"/>
          </ac:spMkLst>
        </pc:spChg>
        <pc:spChg chg="mod">
          <ac:chgData name="Daniel Kaufmann" userId="934340720f57f02e" providerId="LiveId" clId="{906E7261-0F0E-4DB9-8D83-A67BF29DC418}" dt="2020-10-30T21:56:37.002" v="5723" actId="1076"/>
          <ac:spMkLst>
            <pc:docMk/>
            <pc:sldMk cId="542887771" sldId="461"/>
            <ac:spMk id="18" creationId="{BD6018A6-D04C-4971-B873-12A03856AE99}"/>
          </ac:spMkLst>
        </pc:spChg>
        <pc:spChg chg="mod">
          <ac:chgData name="Daniel Kaufmann" userId="934340720f57f02e" providerId="LiveId" clId="{906E7261-0F0E-4DB9-8D83-A67BF29DC418}" dt="2020-10-30T21:56:37.002" v="5723" actId="1076"/>
          <ac:spMkLst>
            <pc:docMk/>
            <pc:sldMk cId="542887771" sldId="461"/>
            <ac:spMk id="19" creationId="{D928EF9B-723E-45E6-93F5-5017B9A8E817}"/>
          </ac:spMkLst>
        </pc:spChg>
        <pc:spChg chg="mod">
          <ac:chgData name="Daniel Kaufmann" userId="934340720f57f02e" providerId="LiveId" clId="{906E7261-0F0E-4DB9-8D83-A67BF29DC418}" dt="2020-10-30T21:56:37.002" v="5723" actId="1076"/>
          <ac:spMkLst>
            <pc:docMk/>
            <pc:sldMk cId="542887771" sldId="461"/>
            <ac:spMk id="20" creationId="{A8BCAFF0-2CA0-48FB-B348-0A8341E7750A}"/>
          </ac:spMkLst>
        </pc:spChg>
        <pc:spChg chg="mod">
          <ac:chgData name="Daniel Kaufmann" userId="934340720f57f02e" providerId="LiveId" clId="{906E7261-0F0E-4DB9-8D83-A67BF29DC418}" dt="2020-10-30T21:56:37.002" v="5723" actId="1076"/>
          <ac:spMkLst>
            <pc:docMk/>
            <pc:sldMk cId="542887771" sldId="461"/>
            <ac:spMk id="21" creationId="{D5046E69-A0D2-4F01-B05A-4F9D428D7339}"/>
          </ac:spMkLst>
        </pc:spChg>
        <pc:spChg chg="mod">
          <ac:chgData name="Daniel Kaufmann" userId="934340720f57f02e" providerId="LiveId" clId="{906E7261-0F0E-4DB9-8D83-A67BF29DC418}" dt="2020-10-30T21:56:37.002" v="5723" actId="1076"/>
          <ac:spMkLst>
            <pc:docMk/>
            <pc:sldMk cId="542887771" sldId="461"/>
            <ac:spMk id="22" creationId="{D0A08F97-41ED-47B8-A3BA-904EF0971796}"/>
          </ac:spMkLst>
        </pc:spChg>
        <pc:spChg chg="mod">
          <ac:chgData name="Daniel Kaufmann" userId="934340720f57f02e" providerId="LiveId" clId="{906E7261-0F0E-4DB9-8D83-A67BF29DC418}" dt="2020-10-30T21:56:37.002" v="5723" actId="1076"/>
          <ac:spMkLst>
            <pc:docMk/>
            <pc:sldMk cId="542887771" sldId="461"/>
            <ac:spMk id="23" creationId="{550C6B9D-E736-4C83-80E9-ACE88BA1DC21}"/>
          </ac:spMkLst>
        </pc:spChg>
        <pc:spChg chg="mod">
          <ac:chgData name="Daniel Kaufmann" userId="934340720f57f02e" providerId="LiveId" clId="{906E7261-0F0E-4DB9-8D83-A67BF29DC418}" dt="2020-10-30T21:56:37.002" v="5723" actId="1076"/>
          <ac:spMkLst>
            <pc:docMk/>
            <pc:sldMk cId="542887771" sldId="461"/>
            <ac:spMk id="24" creationId="{E868A40A-A153-4B6D-AEAF-66E402581ACD}"/>
          </ac:spMkLst>
        </pc:spChg>
        <pc:spChg chg="mod">
          <ac:chgData name="Daniel Kaufmann" userId="934340720f57f02e" providerId="LiveId" clId="{906E7261-0F0E-4DB9-8D83-A67BF29DC418}" dt="2020-10-30T21:56:37.002" v="5723" actId="1076"/>
          <ac:spMkLst>
            <pc:docMk/>
            <pc:sldMk cId="542887771" sldId="461"/>
            <ac:spMk id="25" creationId="{493F449E-0387-40E3-AE5B-630FA9E4BA8F}"/>
          </ac:spMkLst>
        </pc:spChg>
        <pc:spChg chg="mod">
          <ac:chgData name="Daniel Kaufmann" userId="934340720f57f02e" providerId="LiveId" clId="{906E7261-0F0E-4DB9-8D83-A67BF29DC418}" dt="2020-10-30T21:56:37.002" v="5723" actId="1076"/>
          <ac:spMkLst>
            <pc:docMk/>
            <pc:sldMk cId="542887771" sldId="461"/>
            <ac:spMk id="26" creationId="{B8FDBDF6-9769-474B-9AAC-BF39DB63F9A6}"/>
          </ac:spMkLst>
        </pc:spChg>
        <pc:spChg chg="mod">
          <ac:chgData name="Daniel Kaufmann" userId="934340720f57f02e" providerId="LiveId" clId="{906E7261-0F0E-4DB9-8D83-A67BF29DC418}" dt="2020-10-30T21:56:37.002" v="5723" actId="1076"/>
          <ac:spMkLst>
            <pc:docMk/>
            <pc:sldMk cId="542887771" sldId="461"/>
            <ac:spMk id="27" creationId="{ACD2A2C4-6E33-4857-8F94-F1F7A010AC44}"/>
          </ac:spMkLst>
        </pc:spChg>
        <pc:spChg chg="mod">
          <ac:chgData name="Daniel Kaufmann" userId="934340720f57f02e" providerId="LiveId" clId="{906E7261-0F0E-4DB9-8D83-A67BF29DC418}" dt="2020-10-30T21:56:37.002" v="5723" actId="1076"/>
          <ac:spMkLst>
            <pc:docMk/>
            <pc:sldMk cId="542887771" sldId="461"/>
            <ac:spMk id="28" creationId="{51425958-D5F2-4877-918F-E12E1886CA29}"/>
          </ac:spMkLst>
        </pc:spChg>
        <pc:spChg chg="mod">
          <ac:chgData name="Daniel Kaufmann" userId="934340720f57f02e" providerId="LiveId" clId="{906E7261-0F0E-4DB9-8D83-A67BF29DC418}" dt="2020-10-30T21:56:37.002" v="5723" actId="1076"/>
          <ac:spMkLst>
            <pc:docMk/>
            <pc:sldMk cId="542887771" sldId="461"/>
            <ac:spMk id="29" creationId="{99508805-FC14-4DC2-B217-C32A9EA627B3}"/>
          </ac:spMkLst>
        </pc:spChg>
        <pc:spChg chg="mod">
          <ac:chgData name="Daniel Kaufmann" userId="934340720f57f02e" providerId="LiveId" clId="{906E7261-0F0E-4DB9-8D83-A67BF29DC418}" dt="2020-10-30T21:56:37.002" v="5723" actId="1076"/>
          <ac:spMkLst>
            <pc:docMk/>
            <pc:sldMk cId="542887771" sldId="461"/>
            <ac:spMk id="30" creationId="{147999EA-91F7-4966-8DF9-F325E81C833B}"/>
          </ac:spMkLst>
        </pc:spChg>
        <pc:spChg chg="mod">
          <ac:chgData name="Daniel Kaufmann" userId="934340720f57f02e" providerId="LiveId" clId="{906E7261-0F0E-4DB9-8D83-A67BF29DC418}" dt="2020-10-30T21:56:37.002" v="5723" actId="1076"/>
          <ac:spMkLst>
            <pc:docMk/>
            <pc:sldMk cId="542887771" sldId="461"/>
            <ac:spMk id="31" creationId="{2ABCB4D2-55EB-4FF0-9881-7A871C9C7A59}"/>
          </ac:spMkLst>
        </pc:spChg>
        <pc:spChg chg="mod">
          <ac:chgData name="Daniel Kaufmann" userId="934340720f57f02e" providerId="LiveId" clId="{906E7261-0F0E-4DB9-8D83-A67BF29DC418}" dt="2020-10-30T21:56:37.002" v="5723" actId="1076"/>
          <ac:spMkLst>
            <pc:docMk/>
            <pc:sldMk cId="542887771" sldId="461"/>
            <ac:spMk id="32" creationId="{8D990F26-B5E4-4D3D-9B40-1966CCF060CA}"/>
          </ac:spMkLst>
        </pc:spChg>
        <pc:spChg chg="mod">
          <ac:chgData name="Daniel Kaufmann" userId="934340720f57f02e" providerId="LiveId" clId="{906E7261-0F0E-4DB9-8D83-A67BF29DC418}" dt="2020-10-30T21:56:37.002" v="5723" actId="1076"/>
          <ac:spMkLst>
            <pc:docMk/>
            <pc:sldMk cId="542887771" sldId="461"/>
            <ac:spMk id="33" creationId="{605D7CF6-BD1A-4843-A867-D72D82BEFB5A}"/>
          </ac:spMkLst>
        </pc:spChg>
        <pc:spChg chg="mod">
          <ac:chgData name="Daniel Kaufmann" userId="934340720f57f02e" providerId="LiveId" clId="{906E7261-0F0E-4DB9-8D83-A67BF29DC418}" dt="2020-10-30T21:56:37.002" v="5723" actId="1076"/>
          <ac:spMkLst>
            <pc:docMk/>
            <pc:sldMk cId="542887771" sldId="461"/>
            <ac:spMk id="34" creationId="{64442F0B-71DA-4EAF-A235-34E06EB9EA1D}"/>
          </ac:spMkLst>
        </pc:spChg>
        <pc:spChg chg="mod">
          <ac:chgData name="Daniel Kaufmann" userId="934340720f57f02e" providerId="LiveId" clId="{906E7261-0F0E-4DB9-8D83-A67BF29DC418}" dt="2020-10-30T21:56:37.002" v="5723" actId="1076"/>
          <ac:spMkLst>
            <pc:docMk/>
            <pc:sldMk cId="542887771" sldId="461"/>
            <ac:spMk id="35" creationId="{C9A78E1A-9C33-4BA6-8584-5E0F6D7EA2D5}"/>
          </ac:spMkLst>
        </pc:spChg>
        <pc:spChg chg="mod">
          <ac:chgData name="Daniel Kaufmann" userId="934340720f57f02e" providerId="LiveId" clId="{906E7261-0F0E-4DB9-8D83-A67BF29DC418}" dt="2020-10-30T21:56:37.002" v="5723" actId="1076"/>
          <ac:spMkLst>
            <pc:docMk/>
            <pc:sldMk cId="542887771" sldId="461"/>
            <ac:spMk id="36" creationId="{0E72B0C6-A919-4C32-8F3D-93B172118F82}"/>
          </ac:spMkLst>
        </pc:spChg>
        <pc:spChg chg="mod">
          <ac:chgData name="Daniel Kaufmann" userId="934340720f57f02e" providerId="LiveId" clId="{906E7261-0F0E-4DB9-8D83-A67BF29DC418}" dt="2020-10-30T21:56:37.002" v="5723" actId="1076"/>
          <ac:spMkLst>
            <pc:docMk/>
            <pc:sldMk cId="542887771" sldId="461"/>
            <ac:spMk id="37" creationId="{58CEFE27-C1B4-4CC1-A840-438748ACB07E}"/>
          </ac:spMkLst>
        </pc:spChg>
        <pc:spChg chg="add del mod ord">
          <ac:chgData name="Daniel Kaufmann" userId="934340720f57f02e" providerId="LiveId" clId="{906E7261-0F0E-4DB9-8D83-A67BF29DC418}" dt="2020-10-30T21:55:18.522" v="5646" actId="478"/>
          <ac:spMkLst>
            <pc:docMk/>
            <pc:sldMk cId="542887771" sldId="461"/>
            <ac:spMk id="38" creationId="{60EE5D27-D009-48D4-928A-88BE5F9DFD43}"/>
          </ac:spMkLst>
        </pc:spChg>
        <pc:spChg chg="add del mod ord">
          <ac:chgData name="Daniel Kaufmann" userId="934340720f57f02e" providerId="LiveId" clId="{906E7261-0F0E-4DB9-8D83-A67BF29DC418}" dt="2020-10-30T21:55:20.151" v="5647" actId="478"/>
          <ac:spMkLst>
            <pc:docMk/>
            <pc:sldMk cId="542887771" sldId="461"/>
            <ac:spMk id="39" creationId="{E61BBCC3-CF3B-4B90-83B1-A80D057387F1}"/>
          </ac:spMkLst>
        </pc:spChg>
        <pc:spChg chg="add mod ord">
          <ac:chgData name="Daniel Kaufmann" userId="934340720f57f02e" providerId="LiveId" clId="{906E7261-0F0E-4DB9-8D83-A67BF29DC418}" dt="2020-10-30T21:56:39.222" v="5724" actId="1076"/>
          <ac:spMkLst>
            <pc:docMk/>
            <pc:sldMk cId="542887771" sldId="461"/>
            <ac:spMk id="40" creationId="{576B3B0E-66CA-46AE-B2F9-26F591CE1A6D}"/>
          </ac:spMkLst>
        </pc:spChg>
        <pc:spChg chg="add del mod ord">
          <ac:chgData name="Daniel Kaufmann" userId="934340720f57f02e" providerId="LiveId" clId="{906E7261-0F0E-4DB9-8D83-A67BF29DC418}" dt="2020-10-30T21:55:51.867" v="5653" actId="478"/>
          <ac:spMkLst>
            <pc:docMk/>
            <pc:sldMk cId="542887771" sldId="461"/>
            <ac:spMk id="41" creationId="{B399C17A-8F0F-4EE0-BC2E-12F16D677248}"/>
          </ac:spMkLst>
        </pc:spChg>
        <pc:grpChg chg="add mod">
          <ac:chgData name="Daniel Kaufmann" userId="934340720f57f02e" providerId="LiveId" clId="{906E7261-0F0E-4DB9-8D83-A67BF29DC418}" dt="2020-10-30T21:56:37.002" v="5723" actId="1076"/>
          <ac:grpSpMkLst>
            <pc:docMk/>
            <pc:sldMk cId="542887771" sldId="461"/>
            <ac:grpSpMk id="4" creationId="{AEAA4A08-6A51-41EC-B3D6-89828B861C98}"/>
          </ac:grpSpMkLst>
        </pc:grpChg>
        <pc:grpChg chg="mod">
          <ac:chgData name="Daniel Kaufmann" userId="934340720f57f02e" providerId="LiveId" clId="{906E7261-0F0E-4DB9-8D83-A67BF29DC418}" dt="2020-10-30T21:56:37.002" v="5723" actId="1076"/>
          <ac:grpSpMkLst>
            <pc:docMk/>
            <pc:sldMk cId="542887771" sldId="461"/>
            <ac:grpSpMk id="5" creationId="{BFBE7950-3FA0-4996-B1E5-5B097B9E791D}"/>
          </ac:grpSpMkLst>
        </pc:grpChg>
        <pc:grpChg chg="mod">
          <ac:chgData name="Daniel Kaufmann" userId="934340720f57f02e" providerId="LiveId" clId="{906E7261-0F0E-4DB9-8D83-A67BF29DC418}" dt="2020-10-30T21:56:37.002" v="5723" actId="1076"/>
          <ac:grpSpMkLst>
            <pc:docMk/>
            <pc:sldMk cId="542887771" sldId="461"/>
            <ac:grpSpMk id="6" creationId="{E30EB6D4-B623-46DD-AD8D-B82C304FFC11}"/>
          </ac:grpSpMkLst>
        </pc:grpChg>
        <pc:grpChg chg="mod">
          <ac:chgData name="Daniel Kaufmann" userId="934340720f57f02e" providerId="LiveId" clId="{906E7261-0F0E-4DB9-8D83-A67BF29DC418}" dt="2020-10-30T21:56:37.002" v="5723" actId="1076"/>
          <ac:grpSpMkLst>
            <pc:docMk/>
            <pc:sldMk cId="542887771" sldId="461"/>
            <ac:grpSpMk id="7" creationId="{C1109262-7CF0-4872-9761-25F6A515E482}"/>
          </ac:grpSpMkLst>
        </pc:grpChg>
        <pc:grpChg chg="mod">
          <ac:chgData name="Daniel Kaufmann" userId="934340720f57f02e" providerId="LiveId" clId="{906E7261-0F0E-4DB9-8D83-A67BF29DC418}" dt="2020-10-30T21:56:37.002" v="5723" actId="1076"/>
          <ac:grpSpMkLst>
            <pc:docMk/>
            <pc:sldMk cId="542887771" sldId="461"/>
            <ac:grpSpMk id="8" creationId="{57236CF6-B43F-4E5D-B870-4BD3102DC38D}"/>
          </ac:grpSpMkLst>
        </pc:grpChg>
        <pc:grpChg chg="mod">
          <ac:chgData name="Daniel Kaufmann" userId="934340720f57f02e" providerId="LiveId" clId="{906E7261-0F0E-4DB9-8D83-A67BF29DC418}" dt="2020-10-30T21:56:37.002" v="5723" actId="1076"/>
          <ac:grpSpMkLst>
            <pc:docMk/>
            <pc:sldMk cId="542887771" sldId="461"/>
            <ac:grpSpMk id="9" creationId="{60736AF7-F316-4FEC-8A87-C5EA588249C6}"/>
          </ac:grpSpMkLst>
        </pc:grpChg>
        <pc:grpChg chg="mod">
          <ac:chgData name="Daniel Kaufmann" userId="934340720f57f02e" providerId="LiveId" clId="{906E7261-0F0E-4DB9-8D83-A67BF29DC418}" dt="2020-10-30T21:56:37.002" v="5723" actId="1076"/>
          <ac:grpSpMkLst>
            <pc:docMk/>
            <pc:sldMk cId="542887771" sldId="461"/>
            <ac:grpSpMk id="10" creationId="{42E7883E-93EB-45C4-B374-AAFF6539C18E}"/>
          </ac:grpSpMkLst>
        </pc:grpChg>
        <pc:grpChg chg="mod">
          <ac:chgData name="Daniel Kaufmann" userId="934340720f57f02e" providerId="LiveId" clId="{906E7261-0F0E-4DB9-8D83-A67BF29DC418}" dt="2020-10-30T21:56:37.002" v="5723" actId="1076"/>
          <ac:grpSpMkLst>
            <pc:docMk/>
            <pc:sldMk cId="542887771" sldId="461"/>
            <ac:grpSpMk id="11" creationId="{5F925840-81CB-4AF9-8D32-EE6F3111C2D1}"/>
          </ac:grpSpMkLst>
        </pc:grpChg>
      </pc:sldChg>
      <pc:sldChg chg="addSp delSp modSp new mod modClrScheme chgLayout">
        <pc:chgData name="Daniel Kaufmann" userId="934340720f57f02e" providerId="LiveId" clId="{906E7261-0F0E-4DB9-8D83-A67BF29DC418}" dt="2020-10-30T21:57:55.841" v="5778" actId="207"/>
        <pc:sldMkLst>
          <pc:docMk/>
          <pc:sldMk cId="3043236482" sldId="462"/>
        </pc:sldMkLst>
        <pc:spChg chg="del mod ord">
          <ac:chgData name="Daniel Kaufmann" userId="934340720f57f02e" providerId="LiveId" clId="{906E7261-0F0E-4DB9-8D83-A67BF29DC418}" dt="2020-10-30T21:57:01.384" v="5726" actId="700"/>
          <ac:spMkLst>
            <pc:docMk/>
            <pc:sldMk cId="3043236482" sldId="462"/>
            <ac:spMk id="2" creationId="{43560A94-1ED4-4162-A422-BEA8D9A3D6A3}"/>
          </ac:spMkLst>
        </pc:spChg>
        <pc:spChg chg="del mod ord">
          <ac:chgData name="Daniel Kaufmann" userId="934340720f57f02e" providerId="LiveId" clId="{906E7261-0F0E-4DB9-8D83-A67BF29DC418}" dt="2020-10-30T21:57:01.384" v="5726" actId="700"/>
          <ac:spMkLst>
            <pc:docMk/>
            <pc:sldMk cId="3043236482" sldId="462"/>
            <ac:spMk id="3" creationId="{70E97685-1564-4ECA-A689-BFA4E98C6428}"/>
          </ac:spMkLst>
        </pc:spChg>
        <pc:spChg chg="add mod ord">
          <ac:chgData name="Daniel Kaufmann" userId="934340720f57f02e" providerId="LiveId" clId="{906E7261-0F0E-4DB9-8D83-A67BF29DC418}" dt="2020-10-30T21:57:08.729" v="5753" actId="20577"/>
          <ac:spMkLst>
            <pc:docMk/>
            <pc:sldMk cId="3043236482" sldId="462"/>
            <ac:spMk id="4" creationId="{4EFE874D-1DC4-45CB-A6FE-A7BC900D6E2D}"/>
          </ac:spMkLst>
        </pc:spChg>
        <pc:spChg chg="add mod ord">
          <ac:chgData name="Daniel Kaufmann" userId="934340720f57f02e" providerId="LiveId" clId="{906E7261-0F0E-4DB9-8D83-A67BF29DC418}" dt="2020-10-30T21:57:55.841" v="5778" actId="207"/>
          <ac:spMkLst>
            <pc:docMk/>
            <pc:sldMk cId="3043236482" sldId="462"/>
            <ac:spMk id="5" creationId="{D0835697-9A0F-4B2E-A1C4-F975994B0C10}"/>
          </ac:spMkLst>
        </pc:spChg>
      </pc:sldChg>
      <pc:sldChg chg="modSp add mod ord">
        <pc:chgData name="Daniel Kaufmann" userId="934340720f57f02e" providerId="LiveId" clId="{906E7261-0F0E-4DB9-8D83-A67BF29DC418}" dt="2020-10-30T21:58:45.792" v="5814" actId="20577"/>
        <pc:sldMkLst>
          <pc:docMk/>
          <pc:sldMk cId="4029953360" sldId="463"/>
        </pc:sldMkLst>
        <pc:spChg chg="mod">
          <ac:chgData name="Daniel Kaufmann" userId="934340720f57f02e" providerId="LiveId" clId="{906E7261-0F0E-4DB9-8D83-A67BF29DC418}" dt="2020-10-30T21:58:45.792" v="5814" actId="20577"/>
          <ac:spMkLst>
            <pc:docMk/>
            <pc:sldMk cId="4029953360" sldId="463"/>
            <ac:spMk id="2" creationId="{A196C52E-0914-416B-B64A-824997DB993D}"/>
          </ac:spMkLst>
        </pc:spChg>
      </pc:sldChg>
      <pc:sldChg chg="modSp new mod">
        <pc:chgData name="Daniel Kaufmann" userId="934340720f57f02e" providerId="LiveId" clId="{906E7261-0F0E-4DB9-8D83-A67BF29DC418}" dt="2020-10-30T22:01:43.214" v="6044" actId="21"/>
        <pc:sldMkLst>
          <pc:docMk/>
          <pc:sldMk cId="894272488" sldId="464"/>
        </pc:sldMkLst>
        <pc:spChg chg="mod">
          <ac:chgData name="Daniel Kaufmann" userId="934340720f57f02e" providerId="LiveId" clId="{906E7261-0F0E-4DB9-8D83-A67BF29DC418}" dt="2020-10-30T21:59:19.298" v="5868" actId="404"/>
          <ac:spMkLst>
            <pc:docMk/>
            <pc:sldMk cId="894272488" sldId="464"/>
            <ac:spMk id="2" creationId="{BB7E0F3A-3C59-4ADE-BA3F-5A7743B33A65}"/>
          </ac:spMkLst>
        </pc:spChg>
        <pc:spChg chg="mod">
          <ac:chgData name="Daniel Kaufmann" userId="934340720f57f02e" providerId="LiveId" clId="{906E7261-0F0E-4DB9-8D83-A67BF29DC418}" dt="2020-10-30T22:01:43.214" v="6044" actId="21"/>
          <ac:spMkLst>
            <pc:docMk/>
            <pc:sldMk cId="894272488" sldId="464"/>
            <ac:spMk id="3" creationId="{BFA34B90-E211-4A78-9A43-7D55926F9EC9}"/>
          </ac:spMkLst>
        </pc:spChg>
      </pc:sldChg>
      <pc:sldChg chg="modSp add mod">
        <pc:chgData name="Daniel Kaufmann" userId="934340720f57f02e" providerId="LiveId" clId="{906E7261-0F0E-4DB9-8D83-A67BF29DC418}" dt="2020-10-30T22:02:46.727" v="6086" actId="20577"/>
        <pc:sldMkLst>
          <pc:docMk/>
          <pc:sldMk cId="3580465165" sldId="465"/>
        </pc:sldMkLst>
        <pc:spChg chg="mod">
          <ac:chgData name="Daniel Kaufmann" userId="934340720f57f02e" providerId="LiveId" clId="{906E7261-0F0E-4DB9-8D83-A67BF29DC418}" dt="2020-10-30T22:02:46.727" v="6086" actId="20577"/>
          <ac:spMkLst>
            <pc:docMk/>
            <pc:sldMk cId="3580465165" sldId="465"/>
            <ac:spMk id="3" creationId="{BFA34B90-E211-4A78-9A43-7D55926F9EC9}"/>
          </ac:spMkLst>
        </pc:spChg>
      </pc:sldChg>
      <pc:sldChg chg="modSp new mod">
        <pc:chgData name="Daniel Kaufmann" userId="934340720f57f02e" providerId="LiveId" clId="{906E7261-0F0E-4DB9-8D83-A67BF29DC418}" dt="2020-10-30T22:03:37.180" v="6134" actId="404"/>
        <pc:sldMkLst>
          <pc:docMk/>
          <pc:sldMk cId="662835473" sldId="466"/>
        </pc:sldMkLst>
        <pc:spChg chg="mod">
          <ac:chgData name="Daniel Kaufmann" userId="934340720f57f02e" providerId="LiveId" clId="{906E7261-0F0E-4DB9-8D83-A67BF29DC418}" dt="2020-10-30T22:03:37.180" v="6134" actId="404"/>
          <ac:spMkLst>
            <pc:docMk/>
            <pc:sldMk cId="662835473" sldId="466"/>
            <ac:spMk id="2" creationId="{223EA878-299D-494F-944C-6CD6FE9D5832}"/>
          </ac:spMkLst>
        </pc:spChg>
      </pc:sldChg>
      <pc:sldChg chg="addSp delSp modSp new mod modClrScheme chgLayout modNotesTx">
        <pc:chgData name="Daniel Kaufmann" userId="934340720f57f02e" providerId="LiveId" clId="{906E7261-0F0E-4DB9-8D83-A67BF29DC418}" dt="2020-11-02T18:05:46.135" v="6820" actId="20577"/>
        <pc:sldMkLst>
          <pc:docMk/>
          <pc:sldMk cId="2815617616" sldId="467"/>
        </pc:sldMkLst>
        <pc:spChg chg="mod ord">
          <ac:chgData name="Daniel Kaufmann" userId="934340720f57f02e" providerId="LiveId" clId="{906E7261-0F0E-4DB9-8D83-A67BF29DC418}" dt="2020-11-02T17:55:51.323" v="6254" actId="700"/>
          <ac:spMkLst>
            <pc:docMk/>
            <pc:sldMk cId="2815617616" sldId="467"/>
            <ac:spMk id="2" creationId="{31DAF2AB-A313-46DB-A37B-12E05DC71EEA}"/>
          </ac:spMkLst>
        </pc:spChg>
        <pc:spChg chg="del">
          <ac:chgData name="Daniel Kaufmann" userId="934340720f57f02e" providerId="LiveId" clId="{906E7261-0F0E-4DB9-8D83-A67BF29DC418}" dt="2020-11-02T17:52:37.069" v="6167" actId="1032"/>
          <ac:spMkLst>
            <pc:docMk/>
            <pc:sldMk cId="2815617616" sldId="467"/>
            <ac:spMk id="3" creationId="{3987EFB9-560D-4AFA-AC5D-FFB6FE404912}"/>
          </ac:spMkLst>
        </pc:spChg>
        <pc:spChg chg="add mod ord">
          <ac:chgData name="Daniel Kaufmann" userId="934340720f57f02e" providerId="LiveId" clId="{906E7261-0F0E-4DB9-8D83-A67BF29DC418}" dt="2020-11-02T17:59:23.923" v="6441" actId="1076"/>
          <ac:spMkLst>
            <pc:docMk/>
            <pc:sldMk cId="2815617616" sldId="467"/>
            <ac:spMk id="7" creationId="{E254C141-36FB-4FFD-B252-8D5F05EBA100}"/>
          </ac:spMkLst>
        </pc:spChg>
        <pc:graphicFrameChg chg="add mod ord modGraphic">
          <ac:chgData name="Daniel Kaufmann" userId="934340720f57f02e" providerId="LiveId" clId="{906E7261-0F0E-4DB9-8D83-A67BF29DC418}" dt="2020-11-02T18:04:00.739" v="6680" actId="403"/>
          <ac:graphicFrameMkLst>
            <pc:docMk/>
            <pc:sldMk cId="2815617616" sldId="467"/>
            <ac:graphicFrameMk id="4" creationId="{9C227412-B652-4917-B1AD-041DBBA84265}"/>
          </ac:graphicFrameMkLst>
        </pc:graphicFrameChg>
        <pc:cxnChg chg="add mod">
          <ac:chgData name="Daniel Kaufmann" userId="934340720f57f02e" providerId="LiveId" clId="{906E7261-0F0E-4DB9-8D83-A67BF29DC418}" dt="2020-11-02T18:00:11.420" v="6446" actId="692"/>
          <ac:cxnSpMkLst>
            <pc:docMk/>
            <pc:sldMk cId="2815617616" sldId="467"/>
            <ac:cxnSpMk id="6" creationId="{E75D0C17-5026-4BE3-BE21-E03C4DC7362F}"/>
          </ac:cxnSpMkLst>
        </pc:cxnChg>
        <pc:cxnChg chg="add mod">
          <ac:chgData name="Daniel Kaufmann" userId="934340720f57f02e" providerId="LiveId" clId="{906E7261-0F0E-4DB9-8D83-A67BF29DC418}" dt="2020-11-02T18:00:14.406" v="6447" actId="692"/>
          <ac:cxnSpMkLst>
            <pc:docMk/>
            <pc:sldMk cId="2815617616" sldId="467"/>
            <ac:cxnSpMk id="9" creationId="{84BBB0EF-1AFC-49B8-B3B0-4A27B7D1DF6F}"/>
          </ac:cxnSpMkLst>
        </pc:cxnChg>
        <pc:cxnChg chg="add mod">
          <ac:chgData name="Daniel Kaufmann" userId="934340720f57f02e" providerId="LiveId" clId="{906E7261-0F0E-4DB9-8D83-A67BF29DC418}" dt="2020-11-02T18:00:15.849" v="6448" actId="692"/>
          <ac:cxnSpMkLst>
            <pc:docMk/>
            <pc:sldMk cId="2815617616" sldId="467"/>
            <ac:cxnSpMk id="10" creationId="{6249AB0C-87C7-4CE3-9754-2A700EF13206}"/>
          </ac:cxnSpMkLst>
        </pc:cxnChg>
        <pc:cxnChg chg="add mod">
          <ac:chgData name="Daniel Kaufmann" userId="934340720f57f02e" providerId="LiveId" clId="{906E7261-0F0E-4DB9-8D83-A67BF29DC418}" dt="2020-11-02T18:00:17.508" v="6449" actId="692"/>
          <ac:cxnSpMkLst>
            <pc:docMk/>
            <pc:sldMk cId="2815617616" sldId="467"/>
            <ac:cxnSpMk id="11" creationId="{F6E8FAE3-5AD5-46FD-8ECA-19DF9A9B2D0A}"/>
          </ac:cxnSpMkLst>
        </pc:cxnChg>
        <pc:cxnChg chg="add mod">
          <ac:chgData name="Daniel Kaufmann" userId="934340720f57f02e" providerId="LiveId" clId="{906E7261-0F0E-4DB9-8D83-A67BF29DC418}" dt="2020-11-02T18:00:18.580" v="6450" actId="692"/>
          <ac:cxnSpMkLst>
            <pc:docMk/>
            <pc:sldMk cId="2815617616" sldId="467"/>
            <ac:cxnSpMk id="12" creationId="{B5C2A281-04A7-48CB-A339-839AFA807E99}"/>
          </ac:cxnSpMkLst>
        </pc:cxnChg>
      </pc:sldChg>
      <pc:sldChg chg="add ord modNotesTx">
        <pc:chgData name="Daniel Kaufmann" userId="934340720f57f02e" providerId="LiveId" clId="{906E7261-0F0E-4DB9-8D83-A67BF29DC418}" dt="2020-11-02T18:12:03.369" v="7462" actId="20577"/>
        <pc:sldMkLst>
          <pc:docMk/>
          <pc:sldMk cId="3502055941" sldId="468"/>
        </pc:sldMkLst>
      </pc:sldChg>
      <pc:sldChg chg="addSp delSp modSp new mod">
        <pc:chgData name="Daniel Kaufmann" userId="934340720f57f02e" providerId="LiveId" clId="{906E7261-0F0E-4DB9-8D83-A67BF29DC418}" dt="2020-11-03T22:53:44.392" v="7638" actId="1076"/>
        <pc:sldMkLst>
          <pc:docMk/>
          <pc:sldMk cId="3996468723" sldId="469"/>
        </pc:sldMkLst>
        <pc:spChg chg="mod">
          <ac:chgData name="Daniel Kaufmann" userId="934340720f57f02e" providerId="LiveId" clId="{906E7261-0F0E-4DB9-8D83-A67BF29DC418}" dt="2020-11-03T22:49:10.416" v="7486" actId="20577"/>
          <ac:spMkLst>
            <pc:docMk/>
            <pc:sldMk cId="3996468723" sldId="469"/>
            <ac:spMk id="2" creationId="{6BF9F9FE-38FD-4194-890F-7936DA8D7A3C}"/>
          </ac:spMkLst>
        </pc:spChg>
        <pc:spChg chg="del">
          <ac:chgData name="Daniel Kaufmann" userId="934340720f57f02e" providerId="LiveId" clId="{906E7261-0F0E-4DB9-8D83-A67BF29DC418}" dt="2020-11-03T22:51:53.762" v="7487" actId="1032"/>
          <ac:spMkLst>
            <pc:docMk/>
            <pc:sldMk cId="3996468723" sldId="469"/>
            <ac:spMk id="3" creationId="{1DC771BE-5871-4B5B-9128-E0C330313022}"/>
          </ac:spMkLst>
        </pc:spChg>
        <pc:spChg chg="add del mod ord">
          <ac:chgData name="Daniel Kaufmann" userId="934340720f57f02e" providerId="LiveId" clId="{906E7261-0F0E-4DB9-8D83-A67BF29DC418}" dt="2020-11-03T22:54:54.225" v="7640" actId="478"/>
          <ac:spMkLst>
            <pc:docMk/>
            <pc:sldMk cId="3996468723" sldId="469"/>
            <ac:spMk id="3" creationId="{D24F21A5-763A-4F22-A277-36691D335462}"/>
          </ac:spMkLst>
        </pc:spChg>
        <pc:spChg chg="add mod ord">
          <ac:chgData name="Daniel Kaufmann" userId="934340720f57f02e" providerId="LiveId" clId="{906E7261-0F0E-4DB9-8D83-A67BF29DC418}" dt="2020-11-03T22:46:49.668" v="7467" actId="700"/>
          <ac:spMkLst>
            <pc:docMk/>
            <pc:sldMk cId="3996468723" sldId="469"/>
            <ac:spMk id="4" creationId="{ACF0092A-30F9-4DB5-83DE-28092A0E4B34}"/>
          </ac:spMkLst>
        </pc:spChg>
        <pc:spChg chg="add del mod">
          <ac:chgData name="Daniel Kaufmann" userId="934340720f57f02e" providerId="LiveId" clId="{906E7261-0F0E-4DB9-8D83-A67BF29DC418}" dt="2020-11-03T22:55:04.675" v="7643" actId="478"/>
          <ac:spMkLst>
            <pc:docMk/>
            <pc:sldMk cId="3996468723" sldId="469"/>
            <ac:spMk id="6" creationId="{03DFD169-B69A-49AF-BD2A-8CA5312D08FC}"/>
          </ac:spMkLst>
        </pc:spChg>
        <pc:spChg chg="del">
          <ac:chgData name="Daniel Kaufmann" userId="934340720f57f02e" providerId="LiveId" clId="{906E7261-0F0E-4DB9-8D83-A67BF29DC418}" dt="2020-11-03T22:46:45.939" v="7466" actId="478"/>
          <ac:spMkLst>
            <pc:docMk/>
            <pc:sldMk cId="3996468723" sldId="469"/>
            <ac:spMk id="109570" creationId="{00000000-0000-0000-0000-000000000000}"/>
          </ac:spMkLst>
        </pc:spChg>
        <pc:spChg chg="del">
          <ac:chgData name="Daniel Kaufmann" userId="934340720f57f02e" providerId="LiveId" clId="{906E7261-0F0E-4DB9-8D83-A67BF29DC418}" dt="2020-11-03T22:46:44.789" v="7465" actId="478"/>
          <ac:spMkLst>
            <pc:docMk/>
            <pc:sldMk cId="3996468723" sldId="469"/>
            <ac:spMk id="109571" creationId="{00000000-0000-0000-0000-000000000000}"/>
          </ac:spMkLst>
        </pc:spChg>
        <pc:spChg chg="mod ord">
          <ac:chgData name="Daniel Kaufmann" userId="934340720f57f02e" providerId="LiveId" clId="{906E7261-0F0E-4DB9-8D83-A67BF29DC418}" dt="2020-11-03T22:46:49.668" v="7467" actId="700"/>
          <ac:spMkLst>
            <pc:docMk/>
            <pc:sldMk cId="3996468723" sldId="469"/>
            <ac:spMk id="122884" creationId="{00000000-0000-0000-0000-000000000000}"/>
          </ac:spMkLst>
        </pc:spChg>
        <pc:grpChg chg="del mod">
          <ac:chgData name="Daniel Kaufmann" userId="934340720f57f02e" providerId="LiveId" clId="{906E7261-0F0E-4DB9-8D83-A67BF29DC418}" dt="2020-11-03T22:48:39.536" v="7468" actId="478"/>
          <ac:grpSpMkLst>
            <pc:docMk/>
            <pc:sldMk cId="3996468723" sldId="469"/>
            <ac:grpSpMk id="2" creationId="{00000000-0000-0000-0000-000000000000}"/>
          </ac:grpSpMkLst>
        </pc:grpChg>
        <pc:grpChg chg="del">
          <ac:chgData name="Daniel Kaufmann" userId="934340720f57f02e" providerId="LiveId" clId="{906E7261-0F0E-4DB9-8D83-A67BF29DC418}" dt="2020-11-03T22:48:41.683" v="7470" actId="478"/>
          <ac:grpSpMkLst>
            <pc:docMk/>
            <pc:sldMk cId="3996468723" sldId="469"/>
            <ac:grpSpMk id="3" creationId="{00000000-0000-0000-0000-000000000000}"/>
          </ac:grpSpMkLst>
        </pc:grpChg>
        <pc:graphicFrameChg chg="add mod modGraphic">
          <ac:chgData name="Daniel Kaufmann" userId="934340720f57f02e" providerId="LiveId" clId="{906E7261-0F0E-4DB9-8D83-A67BF29DC418}" dt="2020-11-03T22:53:44.392" v="7638" actId="1076"/>
          <ac:graphicFrameMkLst>
            <pc:docMk/>
            <pc:sldMk cId="3996468723" sldId="469"/>
            <ac:graphicFrameMk id="4" creationId="{F3D72A71-3CFA-4EDF-AE65-AB56969E4548}"/>
          </ac:graphicFrameMkLst>
        </pc:graphicFrameChg>
        <pc:picChg chg="del mod">
          <ac:chgData name="Daniel Kaufmann" userId="934340720f57f02e" providerId="LiveId" clId="{906E7261-0F0E-4DB9-8D83-A67BF29DC418}" dt="2020-11-03T22:48:40.960" v="7469" actId="478"/>
          <ac:picMkLst>
            <pc:docMk/>
            <pc:sldMk cId="3996468723" sldId="469"/>
            <ac:picMk id="109577" creationId="{00000000-0000-0000-0000-000000000000}"/>
          </ac:picMkLst>
        </pc:picChg>
        <pc:picChg chg="del">
          <ac:chgData name="Daniel Kaufmann" userId="934340720f57f02e" providerId="LiveId" clId="{906E7261-0F0E-4DB9-8D83-A67BF29DC418}" dt="2020-11-03T22:48:39.536" v="7468" actId="478"/>
          <ac:picMkLst>
            <pc:docMk/>
            <pc:sldMk cId="3996468723" sldId="469"/>
            <ac:picMk id="109578" creationId="{00000000-0000-0000-0000-000000000000}"/>
          </ac:picMkLst>
        </pc:picChg>
      </pc:sldChg>
      <pc:sldChg chg="addSp delSp modSp new mod setBg modClrScheme setClrOvrMap chgLayout modNotesTx">
        <pc:chgData name="Daniel Kaufmann" userId="934340720f57f02e" providerId="LiveId" clId="{906E7261-0F0E-4DB9-8D83-A67BF29DC418}" dt="2020-11-08T16:35:39.814" v="13664"/>
        <pc:sldMkLst>
          <pc:docMk/>
          <pc:sldMk cId="734308906" sldId="470"/>
        </pc:sldMkLst>
        <pc:spChg chg="del mod ord">
          <ac:chgData name="Daniel Kaufmann" userId="934340720f57f02e" providerId="LiveId" clId="{906E7261-0F0E-4DB9-8D83-A67BF29DC418}" dt="2020-11-06T01:47:16.093" v="7690" actId="700"/>
          <ac:spMkLst>
            <pc:docMk/>
            <pc:sldMk cId="734308906" sldId="470"/>
            <ac:spMk id="2" creationId="{6CFDC93C-F4BA-41F3-B10C-2FFBD39D9D58}"/>
          </ac:spMkLst>
        </pc:spChg>
        <pc:spChg chg="del mod ord">
          <ac:chgData name="Daniel Kaufmann" userId="934340720f57f02e" providerId="LiveId" clId="{906E7261-0F0E-4DB9-8D83-A67BF29DC418}" dt="2020-11-06T01:47:16.093" v="7690" actId="700"/>
          <ac:spMkLst>
            <pc:docMk/>
            <pc:sldMk cId="734308906" sldId="470"/>
            <ac:spMk id="3" creationId="{B80FD9C7-0044-4832-92C2-2447113DE538}"/>
          </ac:spMkLst>
        </pc:spChg>
        <pc:spChg chg="add mod ord">
          <ac:chgData name="Daniel Kaufmann" userId="934340720f57f02e" providerId="LiveId" clId="{906E7261-0F0E-4DB9-8D83-A67BF29DC418}" dt="2020-11-06T01:48:26.414" v="7702" actId="207"/>
          <ac:spMkLst>
            <pc:docMk/>
            <pc:sldMk cId="734308906" sldId="470"/>
            <ac:spMk id="4" creationId="{6671F46B-66F6-47E1-B2FD-4BCDC25660FE}"/>
          </ac:spMkLst>
        </pc:spChg>
        <pc:spChg chg="add mod ord">
          <ac:chgData name="Daniel Kaufmann" userId="934340720f57f02e" providerId="LiveId" clId="{906E7261-0F0E-4DB9-8D83-A67BF29DC418}" dt="2020-11-06T01:50:18.885" v="7853" actId="20577"/>
          <ac:spMkLst>
            <pc:docMk/>
            <pc:sldMk cId="734308906" sldId="470"/>
            <ac:spMk id="5" creationId="{3CCEE996-2DF9-4EA8-B99A-0CDAF1A58063}"/>
          </ac:spMkLst>
        </pc:spChg>
        <pc:spChg chg="add del mod">
          <ac:chgData name="Daniel Kaufmann" userId="934340720f57f02e" providerId="LiveId" clId="{906E7261-0F0E-4DB9-8D83-A67BF29DC418}" dt="2020-11-06T01:48:12.682" v="7699" actId="478"/>
          <ac:spMkLst>
            <pc:docMk/>
            <pc:sldMk cId="734308906" sldId="470"/>
            <ac:spMk id="8" creationId="{E0F36140-3032-402F-93BD-099BE43AC512}"/>
          </ac:spMkLst>
        </pc:spChg>
        <pc:spChg chg="add">
          <ac:chgData name="Daniel Kaufmann" userId="934340720f57f02e" providerId="LiveId" clId="{906E7261-0F0E-4DB9-8D83-A67BF29DC418}" dt="2020-11-06T01:48:17.988" v="7700" actId="26606"/>
          <ac:spMkLst>
            <pc:docMk/>
            <pc:sldMk cId="734308906" sldId="470"/>
            <ac:spMk id="12" creationId="{9AA72BD9-2C5A-4EDC-931F-5AA08EACA0F3}"/>
          </ac:spMkLst>
        </pc:spChg>
        <pc:spChg chg="add">
          <ac:chgData name="Daniel Kaufmann" userId="934340720f57f02e" providerId="LiveId" clId="{906E7261-0F0E-4DB9-8D83-A67BF29DC418}" dt="2020-11-06T01:48:17.988" v="7700" actId="26606"/>
          <ac:spMkLst>
            <pc:docMk/>
            <pc:sldMk cId="734308906" sldId="470"/>
            <ac:spMk id="14" creationId="{DD3981AC-7B61-4947-BCF3-F7AA7FA385B9}"/>
          </ac:spMkLst>
        </pc:spChg>
        <pc:spChg chg="add">
          <ac:chgData name="Daniel Kaufmann" userId="934340720f57f02e" providerId="LiveId" clId="{906E7261-0F0E-4DB9-8D83-A67BF29DC418}" dt="2020-11-06T01:48:17.988" v="7700" actId="26606"/>
          <ac:spMkLst>
            <pc:docMk/>
            <pc:sldMk cId="734308906" sldId="470"/>
            <ac:spMk id="16" creationId="{55D4142C-5077-457F-A6AD-3FECFDB39685}"/>
          </ac:spMkLst>
        </pc:spChg>
        <pc:spChg chg="add">
          <ac:chgData name="Daniel Kaufmann" userId="934340720f57f02e" providerId="LiveId" clId="{906E7261-0F0E-4DB9-8D83-A67BF29DC418}" dt="2020-11-06T01:48:17.988" v="7700" actId="26606"/>
          <ac:spMkLst>
            <pc:docMk/>
            <pc:sldMk cId="734308906" sldId="470"/>
            <ac:spMk id="18" creationId="{7A5F0580-5EE9-419F-96EE-B6529EF6E7D0}"/>
          </ac:spMkLst>
        </pc:spChg>
        <pc:picChg chg="add mod ord">
          <ac:chgData name="Daniel Kaufmann" userId="934340720f57f02e" providerId="LiveId" clId="{906E7261-0F0E-4DB9-8D83-A67BF29DC418}" dt="2020-11-06T01:48:17.988" v="7700" actId="26606"/>
          <ac:picMkLst>
            <pc:docMk/>
            <pc:sldMk cId="734308906" sldId="470"/>
            <ac:picMk id="7" creationId="{4A7BE30C-950B-47BD-8B68-C96AFF5E8238}"/>
          </ac:picMkLst>
        </pc:picChg>
      </pc:sldChg>
      <pc:sldChg chg="addSp delSp modSp new mod modClrScheme chgLayout modNotesTx">
        <pc:chgData name="Daniel Kaufmann" userId="934340720f57f02e" providerId="LiveId" clId="{906E7261-0F0E-4DB9-8D83-A67BF29DC418}" dt="2020-11-06T02:01:29.475" v="9237" actId="20577"/>
        <pc:sldMkLst>
          <pc:docMk/>
          <pc:sldMk cId="53560366" sldId="471"/>
        </pc:sldMkLst>
        <pc:spChg chg="mod ord">
          <ac:chgData name="Daniel Kaufmann" userId="934340720f57f02e" providerId="LiveId" clId="{906E7261-0F0E-4DB9-8D83-A67BF29DC418}" dt="2020-11-06T01:54:12.293" v="8028" actId="700"/>
          <ac:spMkLst>
            <pc:docMk/>
            <pc:sldMk cId="53560366" sldId="471"/>
            <ac:spMk id="2" creationId="{B1119C7A-064E-43CC-AD20-52D390FEB5D9}"/>
          </ac:spMkLst>
        </pc:spChg>
        <pc:spChg chg="del">
          <ac:chgData name="Daniel Kaufmann" userId="934340720f57f02e" providerId="LiveId" clId="{906E7261-0F0E-4DB9-8D83-A67BF29DC418}" dt="2020-11-06T01:52:30.943" v="7985" actId="1032"/>
          <ac:spMkLst>
            <pc:docMk/>
            <pc:sldMk cId="53560366" sldId="471"/>
            <ac:spMk id="3" creationId="{BB3A0378-1EEB-4A82-AA5F-76721ACE6C16}"/>
          </ac:spMkLst>
        </pc:spChg>
        <pc:spChg chg="add mod ord">
          <ac:chgData name="Daniel Kaufmann" userId="934340720f57f02e" providerId="LiveId" clId="{906E7261-0F0E-4DB9-8D83-A67BF29DC418}" dt="2020-11-06T01:55:19.963" v="8156" actId="1076"/>
          <ac:spMkLst>
            <pc:docMk/>
            <pc:sldMk cId="53560366" sldId="471"/>
            <ac:spMk id="5" creationId="{7E0D6252-2799-4A92-A32A-4654CCE28DE7}"/>
          </ac:spMkLst>
        </pc:spChg>
        <pc:graphicFrameChg chg="add mod ord modGraphic">
          <ac:chgData name="Daniel Kaufmann" userId="934340720f57f02e" providerId="LiveId" clId="{906E7261-0F0E-4DB9-8D83-A67BF29DC418}" dt="2020-11-06T01:54:12.293" v="8028" actId="700"/>
          <ac:graphicFrameMkLst>
            <pc:docMk/>
            <pc:sldMk cId="53560366" sldId="471"/>
            <ac:graphicFrameMk id="4" creationId="{03E1051A-50FA-4F30-9561-F58AD363B4BF}"/>
          </ac:graphicFrameMkLst>
        </pc:graphicFrameChg>
      </pc:sldChg>
      <pc:sldChg chg="addSp delSp modSp new mod modClrScheme chgLayout modNotesTx">
        <pc:chgData name="Daniel Kaufmann" userId="934340720f57f02e" providerId="LiveId" clId="{906E7261-0F0E-4DB9-8D83-A67BF29DC418}" dt="2020-11-06T02:21:11.603" v="11073" actId="20577"/>
        <pc:sldMkLst>
          <pc:docMk/>
          <pc:sldMk cId="301425809" sldId="472"/>
        </pc:sldMkLst>
        <pc:spChg chg="del">
          <ac:chgData name="Daniel Kaufmann" userId="934340720f57f02e" providerId="LiveId" clId="{906E7261-0F0E-4DB9-8D83-A67BF29DC418}" dt="2020-11-06T02:01:59.996" v="9239" actId="700"/>
          <ac:spMkLst>
            <pc:docMk/>
            <pc:sldMk cId="301425809" sldId="472"/>
            <ac:spMk id="2" creationId="{79E451F9-FD7A-4A75-B667-6042C673F0B6}"/>
          </ac:spMkLst>
        </pc:spChg>
        <pc:spChg chg="del">
          <ac:chgData name="Daniel Kaufmann" userId="934340720f57f02e" providerId="LiveId" clId="{906E7261-0F0E-4DB9-8D83-A67BF29DC418}" dt="2020-11-06T02:01:59.996" v="9239" actId="700"/>
          <ac:spMkLst>
            <pc:docMk/>
            <pc:sldMk cId="301425809" sldId="472"/>
            <ac:spMk id="3" creationId="{5F2C9AEC-5F4C-4E9F-91A0-F8C6AE954185}"/>
          </ac:spMkLst>
        </pc:spChg>
        <pc:spChg chg="del">
          <ac:chgData name="Daniel Kaufmann" userId="934340720f57f02e" providerId="LiveId" clId="{906E7261-0F0E-4DB9-8D83-A67BF29DC418}" dt="2020-11-06T02:01:59.996" v="9239" actId="700"/>
          <ac:spMkLst>
            <pc:docMk/>
            <pc:sldMk cId="301425809" sldId="472"/>
            <ac:spMk id="4" creationId="{E8777CE9-ECB9-4DEB-B7DF-92072069805C}"/>
          </ac:spMkLst>
        </pc:spChg>
        <pc:spChg chg="add mod">
          <ac:chgData name="Daniel Kaufmann" userId="934340720f57f02e" providerId="LiveId" clId="{906E7261-0F0E-4DB9-8D83-A67BF29DC418}" dt="2020-11-06T02:02:24.007" v="9243" actId="1076"/>
          <ac:spMkLst>
            <pc:docMk/>
            <pc:sldMk cId="301425809" sldId="472"/>
            <ac:spMk id="8" creationId="{F95A09BB-F9FB-4359-AA88-AA3BF4BB45A5}"/>
          </ac:spMkLst>
        </pc:spChg>
        <pc:spChg chg="add mod">
          <ac:chgData name="Daniel Kaufmann" userId="934340720f57f02e" providerId="LiveId" clId="{906E7261-0F0E-4DB9-8D83-A67BF29DC418}" dt="2020-11-06T02:02:40.886" v="9246" actId="1076"/>
          <ac:spMkLst>
            <pc:docMk/>
            <pc:sldMk cId="301425809" sldId="472"/>
            <ac:spMk id="10" creationId="{998FA22A-20A3-4E9E-AE69-834E93C8DCF0}"/>
          </ac:spMkLst>
        </pc:spChg>
        <pc:spChg chg="add mod">
          <ac:chgData name="Daniel Kaufmann" userId="934340720f57f02e" providerId="LiveId" clId="{906E7261-0F0E-4DB9-8D83-A67BF29DC418}" dt="2020-11-06T02:03:11.183" v="9260" actId="1076"/>
          <ac:spMkLst>
            <pc:docMk/>
            <pc:sldMk cId="301425809" sldId="472"/>
            <ac:spMk id="11" creationId="{8A6DDE25-80A5-41D4-BD25-599E183F4AF9}"/>
          </ac:spMkLst>
        </pc:spChg>
        <pc:graphicFrameChg chg="add mod">
          <ac:chgData name="Daniel Kaufmann" userId="934340720f57f02e" providerId="LiveId" clId="{906E7261-0F0E-4DB9-8D83-A67BF29DC418}" dt="2020-11-06T02:04:07.140" v="9267" actId="207"/>
          <ac:graphicFrameMkLst>
            <pc:docMk/>
            <pc:sldMk cId="301425809" sldId="472"/>
            <ac:graphicFrameMk id="6" creationId="{3E1C0C0F-F740-46A7-8E2F-17ED6989A9E3}"/>
          </ac:graphicFrameMkLst>
        </pc:graphicFrameChg>
      </pc:sldChg>
      <pc:sldChg chg="addSp delSp modSp new mod modNotesTx">
        <pc:chgData name="Daniel Kaufmann" userId="934340720f57f02e" providerId="LiveId" clId="{906E7261-0F0E-4DB9-8D83-A67BF29DC418}" dt="2020-11-08T15:56:49.342" v="12148" actId="20577"/>
        <pc:sldMkLst>
          <pc:docMk/>
          <pc:sldMk cId="349019916" sldId="473"/>
        </pc:sldMkLst>
        <pc:spChg chg="add mod">
          <ac:chgData name="Daniel Kaufmann" userId="934340720f57f02e" providerId="LiveId" clId="{906E7261-0F0E-4DB9-8D83-A67BF29DC418}" dt="2020-11-08T15:48:25.192" v="11101" actId="20577"/>
          <ac:spMkLst>
            <pc:docMk/>
            <pc:sldMk cId="349019916" sldId="473"/>
            <ac:spMk id="3" creationId="{B04F67BE-AE98-4A73-ABB6-3ABDDB9217F0}"/>
          </ac:spMkLst>
        </pc:spChg>
        <pc:spChg chg="add mod">
          <ac:chgData name="Daniel Kaufmann" userId="934340720f57f02e" providerId="LiveId" clId="{906E7261-0F0E-4DB9-8D83-A67BF29DC418}" dt="2020-11-08T15:48:41.304" v="11129" actId="1076"/>
          <ac:spMkLst>
            <pc:docMk/>
            <pc:sldMk cId="349019916" sldId="473"/>
            <ac:spMk id="7" creationId="{F50F92D8-8809-43A9-8E36-6947C6FC76ED}"/>
          </ac:spMkLst>
        </pc:spChg>
        <pc:spChg chg="add mod">
          <ac:chgData name="Daniel Kaufmann" userId="934340720f57f02e" providerId="LiveId" clId="{906E7261-0F0E-4DB9-8D83-A67BF29DC418}" dt="2020-11-08T15:47:25.674" v="11085" actId="1076"/>
          <ac:spMkLst>
            <pc:docMk/>
            <pc:sldMk cId="349019916" sldId="473"/>
            <ac:spMk id="11" creationId="{53893804-E57E-41BC-906E-6E99D06CDF6F}"/>
          </ac:spMkLst>
        </pc:spChg>
        <pc:spChg chg="add mod">
          <ac:chgData name="Daniel Kaufmann" userId="934340720f57f02e" providerId="LiveId" clId="{906E7261-0F0E-4DB9-8D83-A67BF29DC418}" dt="2020-11-08T15:47:35.308" v="11087" actId="1076"/>
          <ac:spMkLst>
            <pc:docMk/>
            <pc:sldMk cId="349019916" sldId="473"/>
            <ac:spMk id="13" creationId="{7BFDE49F-D64A-42D1-854F-CD47172373C2}"/>
          </ac:spMkLst>
        </pc:spChg>
        <pc:spChg chg="add mod">
          <ac:chgData name="Daniel Kaufmann" userId="934340720f57f02e" providerId="LiveId" clId="{906E7261-0F0E-4DB9-8D83-A67BF29DC418}" dt="2020-11-08T15:47:44.178" v="11089" actId="1076"/>
          <ac:spMkLst>
            <pc:docMk/>
            <pc:sldMk cId="349019916" sldId="473"/>
            <ac:spMk id="15" creationId="{CE43015E-EAC6-4CE2-81C9-9E6A63B42642}"/>
          </ac:spMkLst>
        </pc:spChg>
        <pc:spChg chg="add mod">
          <ac:chgData name="Daniel Kaufmann" userId="934340720f57f02e" providerId="LiveId" clId="{906E7261-0F0E-4DB9-8D83-A67BF29DC418}" dt="2020-11-08T15:47:55.715" v="11091" actId="1076"/>
          <ac:spMkLst>
            <pc:docMk/>
            <pc:sldMk cId="349019916" sldId="473"/>
            <ac:spMk id="17" creationId="{60775DD8-632D-4930-BC91-A5CA22066FAE}"/>
          </ac:spMkLst>
        </pc:spChg>
        <pc:graphicFrameChg chg="add mod">
          <ac:chgData name="Daniel Kaufmann" userId="934340720f57f02e" providerId="LiveId" clId="{906E7261-0F0E-4DB9-8D83-A67BF29DC418}" dt="2020-11-08T15:48:14.138" v="11093" actId="207"/>
          <ac:graphicFrameMkLst>
            <pc:docMk/>
            <pc:sldMk cId="349019916" sldId="473"/>
            <ac:graphicFrameMk id="9" creationId="{3EF17016-0ACC-457E-B70C-4CEAFA25E212}"/>
          </ac:graphicFrameMkLst>
        </pc:graphicFrameChg>
        <pc:picChg chg="add del">
          <ac:chgData name="Daniel Kaufmann" userId="934340720f57f02e" providerId="LiveId" clId="{906E7261-0F0E-4DB9-8D83-A67BF29DC418}" dt="2020-11-08T15:46:32.937" v="11077" actId="22"/>
          <ac:picMkLst>
            <pc:docMk/>
            <pc:sldMk cId="349019916" sldId="473"/>
            <ac:picMk id="5" creationId="{079A3437-16AF-49E2-862D-AC4245A4BA65}"/>
          </ac:picMkLst>
        </pc:picChg>
      </pc:sldChg>
      <pc:sldChg chg="addSp modSp new mod modNotesTx">
        <pc:chgData name="Daniel Kaufmann" userId="934340720f57f02e" providerId="LiveId" clId="{906E7261-0F0E-4DB9-8D83-A67BF29DC418}" dt="2020-11-08T16:02:09.235" v="12653"/>
        <pc:sldMkLst>
          <pc:docMk/>
          <pc:sldMk cId="2668466240" sldId="474"/>
        </pc:sldMkLst>
        <pc:picChg chg="add mod">
          <ac:chgData name="Daniel Kaufmann" userId="934340720f57f02e" providerId="LiveId" clId="{906E7261-0F0E-4DB9-8D83-A67BF29DC418}" dt="2020-11-08T16:02:09.235" v="12653"/>
          <ac:picMkLst>
            <pc:docMk/>
            <pc:sldMk cId="2668466240" sldId="474"/>
            <ac:picMk id="3" creationId="{8A68311C-B809-4AB5-B99C-6BF03AF7B265}"/>
          </ac:picMkLst>
        </pc:picChg>
      </pc:sldChg>
      <pc:sldChg chg="addSp delSp modSp new del mod setBg">
        <pc:chgData name="Daniel Kaufmann" userId="934340720f57f02e" providerId="LiveId" clId="{906E7261-0F0E-4DB9-8D83-A67BF29DC418}" dt="2020-11-08T16:03:35.467" v="12662" actId="47"/>
        <pc:sldMkLst>
          <pc:docMk/>
          <pc:sldMk cId="3843824756" sldId="475"/>
        </pc:sldMkLst>
        <pc:spChg chg="add del">
          <ac:chgData name="Daniel Kaufmann" userId="934340720f57f02e" providerId="LiveId" clId="{906E7261-0F0E-4DB9-8D83-A67BF29DC418}" dt="2020-11-08T16:03:06.818" v="12657" actId="26606"/>
          <ac:spMkLst>
            <pc:docMk/>
            <pc:sldMk cId="3843824756" sldId="475"/>
            <ac:spMk id="8" creationId="{32BC26D8-82FB-445E-AA49-62A77D7C1EE0}"/>
          </ac:spMkLst>
        </pc:spChg>
        <pc:spChg chg="add del">
          <ac:chgData name="Daniel Kaufmann" userId="934340720f57f02e" providerId="LiveId" clId="{906E7261-0F0E-4DB9-8D83-A67BF29DC418}" dt="2020-11-08T16:03:06.818" v="12657" actId="26606"/>
          <ac:spMkLst>
            <pc:docMk/>
            <pc:sldMk cId="3843824756" sldId="475"/>
            <ac:spMk id="10" creationId="{CB44330D-EA18-4254-AA95-EB49948539B8}"/>
          </ac:spMkLst>
        </pc:spChg>
        <pc:spChg chg="add">
          <ac:chgData name="Daniel Kaufmann" userId="934340720f57f02e" providerId="LiveId" clId="{906E7261-0F0E-4DB9-8D83-A67BF29DC418}" dt="2020-11-08T16:03:06.823" v="12658" actId="26606"/>
          <ac:spMkLst>
            <pc:docMk/>
            <pc:sldMk cId="3843824756" sldId="475"/>
            <ac:spMk id="12" creationId="{A5D2A5D1-BA0D-47D3-B051-DA7743C46E28}"/>
          </ac:spMkLst>
        </pc:spChg>
        <pc:spChg chg="add">
          <ac:chgData name="Daniel Kaufmann" userId="934340720f57f02e" providerId="LiveId" clId="{906E7261-0F0E-4DB9-8D83-A67BF29DC418}" dt="2020-11-08T16:03:06.823" v="12658" actId="26606"/>
          <ac:spMkLst>
            <pc:docMk/>
            <pc:sldMk cId="3843824756" sldId="475"/>
            <ac:spMk id="13" creationId="{2D2B266D-3625-4584-A5C3-7D3F672CFF30}"/>
          </ac:spMkLst>
        </pc:spChg>
        <pc:spChg chg="add">
          <ac:chgData name="Daniel Kaufmann" userId="934340720f57f02e" providerId="LiveId" clId="{906E7261-0F0E-4DB9-8D83-A67BF29DC418}" dt="2020-11-08T16:03:06.823" v="12658" actId="26606"/>
          <ac:spMkLst>
            <pc:docMk/>
            <pc:sldMk cId="3843824756" sldId="475"/>
            <ac:spMk id="14" creationId="{C463B99A-73EE-4FBB-B7C4-F9F9BCC25C65}"/>
          </ac:spMkLst>
        </pc:spChg>
        <pc:picChg chg="add mod">
          <ac:chgData name="Daniel Kaufmann" userId="934340720f57f02e" providerId="LiveId" clId="{906E7261-0F0E-4DB9-8D83-A67BF29DC418}" dt="2020-11-08T16:03:06.823" v="12658" actId="26606"/>
          <ac:picMkLst>
            <pc:docMk/>
            <pc:sldMk cId="3843824756" sldId="475"/>
            <ac:picMk id="3" creationId="{1830CF5E-3F37-4D93-A74D-AF9343DE3FFC}"/>
          </ac:picMkLst>
        </pc:picChg>
      </pc:sldChg>
      <pc:sldChg chg="addSp delSp modSp new mod modClrScheme chgLayout modNotesTx">
        <pc:chgData name="Daniel Kaufmann" userId="934340720f57f02e" providerId="LiveId" clId="{906E7261-0F0E-4DB9-8D83-A67BF29DC418}" dt="2020-11-08T16:16:58.741" v="13189" actId="20577"/>
        <pc:sldMkLst>
          <pc:docMk/>
          <pc:sldMk cId="2917626471" sldId="476"/>
        </pc:sldMkLst>
        <pc:spChg chg="add del mod">
          <ac:chgData name="Daniel Kaufmann" userId="934340720f57f02e" providerId="LiveId" clId="{906E7261-0F0E-4DB9-8D83-A67BF29DC418}" dt="2020-11-08T16:07:42.464" v="12772" actId="478"/>
          <ac:spMkLst>
            <pc:docMk/>
            <pc:sldMk cId="2917626471" sldId="476"/>
            <ac:spMk id="5" creationId="{66D32502-EC23-4423-9796-AEC825E2D3DB}"/>
          </ac:spMkLst>
        </pc:spChg>
        <pc:spChg chg="add mod ord">
          <ac:chgData name="Daniel Kaufmann" userId="934340720f57f02e" providerId="LiveId" clId="{906E7261-0F0E-4DB9-8D83-A67BF29DC418}" dt="2020-11-08T16:11:59.651" v="12841" actId="700"/>
          <ac:spMkLst>
            <pc:docMk/>
            <pc:sldMk cId="2917626471" sldId="476"/>
            <ac:spMk id="8" creationId="{1DE1B0B0-D809-4879-9393-F5EE0CAFCBB9}"/>
          </ac:spMkLst>
        </pc:spChg>
        <pc:spChg chg="add del mod">
          <ac:chgData name="Daniel Kaufmann" userId="934340720f57f02e" providerId="LiveId" clId="{906E7261-0F0E-4DB9-8D83-A67BF29DC418}" dt="2020-11-08T16:10:50.507" v="12832" actId="478"/>
          <ac:spMkLst>
            <pc:docMk/>
            <pc:sldMk cId="2917626471" sldId="476"/>
            <ac:spMk id="9" creationId="{523BC64C-23BE-4808-B4B8-01ABD6D9F232}"/>
          </ac:spMkLst>
        </pc:spChg>
        <pc:spChg chg="add del mod ord">
          <ac:chgData name="Daniel Kaufmann" userId="934340720f57f02e" providerId="LiveId" clId="{906E7261-0F0E-4DB9-8D83-A67BF29DC418}" dt="2020-11-08T16:11:59.651" v="12841" actId="700"/>
          <ac:spMkLst>
            <pc:docMk/>
            <pc:sldMk cId="2917626471" sldId="476"/>
            <ac:spMk id="12" creationId="{467A291E-FE9B-41EE-93C6-E80DC015CED0}"/>
          </ac:spMkLst>
        </pc:spChg>
        <pc:spChg chg="add del mod ord">
          <ac:chgData name="Daniel Kaufmann" userId="934340720f57f02e" providerId="LiveId" clId="{906E7261-0F0E-4DB9-8D83-A67BF29DC418}" dt="2020-11-08T16:11:59.651" v="12841" actId="700"/>
          <ac:spMkLst>
            <pc:docMk/>
            <pc:sldMk cId="2917626471" sldId="476"/>
            <ac:spMk id="13" creationId="{1825E674-96D3-4AA6-B063-40DBB985BE42}"/>
          </ac:spMkLst>
        </pc:spChg>
        <pc:spChg chg="add mod ord">
          <ac:chgData name="Daniel Kaufmann" userId="934340720f57f02e" providerId="LiveId" clId="{906E7261-0F0E-4DB9-8D83-A67BF29DC418}" dt="2020-11-08T16:13:45.101" v="12882" actId="1076"/>
          <ac:spMkLst>
            <pc:docMk/>
            <pc:sldMk cId="2917626471" sldId="476"/>
            <ac:spMk id="14" creationId="{6E79418F-1039-4E0D-A90F-F9338A345F40}"/>
          </ac:spMkLst>
        </pc:spChg>
        <pc:graphicFrameChg chg="add del mod modGraphic">
          <ac:chgData name="Daniel Kaufmann" userId="934340720f57f02e" providerId="LiveId" clId="{906E7261-0F0E-4DB9-8D83-A67BF29DC418}" dt="2020-11-08T16:07:44.102" v="12773" actId="478"/>
          <ac:graphicFrameMkLst>
            <pc:docMk/>
            <pc:sldMk cId="2917626471" sldId="476"/>
            <ac:graphicFrameMk id="4" creationId="{55417D5C-CE78-42FC-9FA8-C5FA0820049A}"/>
          </ac:graphicFrameMkLst>
        </pc:graphicFrameChg>
        <pc:picChg chg="add del">
          <ac:chgData name="Daniel Kaufmann" userId="934340720f57f02e" providerId="LiveId" clId="{906E7261-0F0E-4DB9-8D83-A67BF29DC418}" dt="2020-11-08T16:03:33.278" v="12661" actId="478"/>
          <ac:picMkLst>
            <pc:docMk/>
            <pc:sldMk cId="2917626471" sldId="476"/>
            <ac:picMk id="3" creationId="{3DBFF8EE-6C82-42D7-97AC-AD455120DA03}"/>
          </ac:picMkLst>
        </pc:picChg>
        <pc:picChg chg="add del mod">
          <ac:chgData name="Daniel Kaufmann" userId="934340720f57f02e" providerId="LiveId" clId="{906E7261-0F0E-4DB9-8D83-A67BF29DC418}" dt="2020-11-08T16:10:00.086" v="12789" actId="478"/>
          <ac:picMkLst>
            <pc:docMk/>
            <pc:sldMk cId="2917626471" sldId="476"/>
            <ac:picMk id="7" creationId="{C960DB30-0AB2-4A58-BD02-144F1CBA78CC}"/>
          </ac:picMkLst>
        </pc:picChg>
        <pc:picChg chg="add mod">
          <ac:chgData name="Daniel Kaufmann" userId="934340720f57f02e" providerId="LiveId" clId="{906E7261-0F0E-4DB9-8D83-A67BF29DC418}" dt="2020-11-08T16:11:44.254" v="12839" actId="1076"/>
          <ac:picMkLst>
            <pc:docMk/>
            <pc:sldMk cId="2917626471" sldId="476"/>
            <ac:picMk id="11" creationId="{1B6B69D6-B11A-413D-BA5F-32962C1DAF6A}"/>
          </ac:picMkLst>
        </pc:picChg>
      </pc:sldChg>
      <pc:sldChg chg="delSp modSp add mod modNotesTx">
        <pc:chgData name="Daniel Kaufmann" userId="934340720f57f02e" providerId="LiveId" clId="{906E7261-0F0E-4DB9-8D83-A67BF29DC418}" dt="2020-11-14T14:24:40.650" v="14493" actId="20577"/>
        <pc:sldMkLst>
          <pc:docMk/>
          <pc:sldMk cId="831297030" sldId="477"/>
        </pc:sldMkLst>
        <pc:spChg chg="mod">
          <ac:chgData name="Daniel Kaufmann" userId="934340720f57f02e" providerId="LiveId" clId="{906E7261-0F0E-4DB9-8D83-A67BF29DC418}" dt="2020-11-14T14:24:40.650" v="14493" actId="20577"/>
          <ac:spMkLst>
            <pc:docMk/>
            <pc:sldMk cId="831297030" sldId="477"/>
            <ac:spMk id="14" creationId="{6E79418F-1039-4E0D-A90F-F9338A345F40}"/>
          </ac:spMkLst>
        </pc:spChg>
        <pc:picChg chg="del">
          <ac:chgData name="Daniel Kaufmann" userId="934340720f57f02e" providerId="LiveId" clId="{906E7261-0F0E-4DB9-8D83-A67BF29DC418}" dt="2020-11-08T16:17:51.913" v="13197"/>
          <ac:picMkLst>
            <pc:docMk/>
            <pc:sldMk cId="831297030" sldId="477"/>
            <ac:picMk id="2" creationId="{1837A9B5-368C-485E-81FA-26B88678493E}"/>
          </ac:picMkLst>
        </pc:picChg>
      </pc:sldChg>
      <pc:sldChg chg="addSp modSp new mod">
        <pc:chgData name="Daniel Kaufmann" userId="934340720f57f02e" providerId="LiveId" clId="{906E7261-0F0E-4DB9-8D83-A67BF29DC418}" dt="2020-11-08T16:26:38.625" v="13355" actId="207"/>
        <pc:sldMkLst>
          <pc:docMk/>
          <pc:sldMk cId="908734521" sldId="478"/>
        </pc:sldMkLst>
        <pc:spChg chg="mod">
          <ac:chgData name="Daniel Kaufmann" userId="934340720f57f02e" providerId="LiveId" clId="{906E7261-0F0E-4DB9-8D83-A67BF29DC418}" dt="2020-11-08T16:18:31.351" v="13234" actId="20577"/>
          <ac:spMkLst>
            <pc:docMk/>
            <pc:sldMk cId="908734521" sldId="478"/>
            <ac:spMk id="2" creationId="{5CEBB6E6-64C1-4F55-98A3-56E1BA7CF0A0}"/>
          </ac:spMkLst>
        </pc:spChg>
        <pc:spChg chg="mod">
          <ac:chgData name="Daniel Kaufmann" userId="934340720f57f02e" providerId="LiveId" clId="{906E7261-0F0E-4DB9-8D83-A67BF29DC418}" dt="2020-11-08T16:19:26.495" v="13240" actId="1076"/>
          <ac:spMkLst>
            <pc:docMk/>
            <pc:sldMk cId="908734521" sldId="478"/>
            <ac:spMk id="3" creationId="{0F58E35A-787A-496A-AD61-15A816E60E02}"/>
          </ac:spMkLst>
        </pc:spChg>
        <pc:spChg chg="add mod">
          <ac:chgData name="Daniel Kaufmann" userId="934340720f57f02e" providerId="LiveId" clId="{906E7261-0F0E-4DB9-8D83-A67BF29DC418}" dt="2020-11-08T16:20:29.562" v="13247" actId="208"/>
          <ac:spMkLst>
            <pc:docMk/>
            <pc:sldMk cId="908734521" sldId="478"/>
            <ac:spMk id="5" creationId="{D6517BF0-1782-4C55-91AB-81FFBDC4D6DE}"/>
          </ac:spMkLst>
        </pc:spChg>
        <pc:spChg chg="add mod">
          <ac:chgData name="Daniel Kaufmann" userId="934340720f57f02e" providerId="LiveId" clId="{906E7261-0F0E-4DB9-8D83-A67BF29DC418}" dt="2020-11-08T16:19:39.127" v="13242" actId="1076"/>
          <ac:spMkLst>
            <pc:docMk/>
            <pc:sldMk cId="908734521" sldId="478"/>
            <ac:spMk id="7" creationId="{B1FC79A4-BD2A-4E23-9104-848545FE7A26}"/>
          </ac:spMkLst>
        </pc:spChg>
        <pc:spChg chg="add mod">
          <ac:chgData name="Daniel Kaufmann" userId="934340720f57f02e" providerId="LiveId" clId="{906E7261-0F0E-4DB9-8D83-A67BF29DC418}" dt="2020-11-08T16:20:29.562" v="13247" actId="208"/>
          <ac:spMkLst>
            <pc:docMk/>
            <pc:sldMk cId="908734521" sldId="478"/>
            <ac:spMk id="9" creationId="{ADA74904-BD29-4360-B742-E638F4F82109}"/>
          </ac:spMkLst>
        </pc:spChg>
        <pc:spChg chg="add mod">
          <ac:chgData name="Daniel Kaufmann" userId="934340720f57f02e" providerId="LiveId" clId="{906E7261-0F0E-4DB9-8D83-A67BF29DC418}" dt="2020-11-08T16:21:11.281" v="13248" actId="1076"/>
          <ac:spMkLst>
            <pc:docMk/>
            <pc:sldMk cId="908734521" sldId="478"/>
            <ac:spMk id="11" creationId="{73BD2759-3A8E-4939-8E10-01EBC50A324D}"/>
          </ac:spMkLst>
        </pc:spChg>
        <pc:spChg chg="add mod">
          <ac:chgData name="Daniel Kaufmann" userId="934340720f57f02e" providerId="LiveId" clId="{906E7261-0F0E-4DB9-8D83-A67BF29DC418}" dt="2020-11-08T16:26:38.625" v="13355" actId="207"/>
          <ac:spMkLst>
            <pc:docMk/>
            <pc:sldMk cId="908734521" sldId="478"/>
            <ac:spMk id="13" creationId="{5AE9A1BF-4B94-4BA8-8CFD-CDD79AE73FA9}"/>
          </ac:spMkLst>
        </pc:spChg>
      </pc:sldChg>
      <pc:sldChg chg="addSp delSp modSp add mod modNotesTx">
        <pc:chgData name="Daniel Kaufmann" userId="934340720f57f02e" providerId="LiveId" clId="{906E7261-0F0E-4DB9-8D83-A67BF29DC418}" dt="2020-11-14T14:17:00.494" v="14404" actId="33524"/>
        <pc:sldMkLst>
          <pc:docMk/>
          <pc:sldMk cId="3340197899" sldId="479"/>
        </pc:sldMkLst>
        <pc:spChg chg="mod">
          <ac:chgData name="Daniel Kaufmann" userId="934340720f57f02e" providerId="LiveId" clId="{906E7261-0F0E-4DB9-8D83-A67BF29DC418}" dt="2020-11-08T16:21:48.295" v="13275" actId="20577"/>
          <ac:spMkLst>
            <pc:docMk/>
            <pc:sldMk cId="3340197899" sldId="479"/>
            <ac:spMk id="2" creationId="{5CEBB6E6-64C1-4F55-98A3-56E1BA7CF0A0}"/>
          </ac:spMkLst>
        </pc:spChg>
        <pc:spChg chg="add mod">
          <ac:chgData name="Daniel Kaufmann" userId="934340720f57f02e" providerId="LiveId" clId="{906E7261-0F0E-4DB9-8D83-A67BF29DC418}" dt="2020-11-08T16:23:14.988" v="13292" actId="208"/>
          <ac:spMkLst>
            <pc:docMk/>
            <pc:sldMk cId="3340197899" sldId="479"/>
            <ac:spMk id="4" creationId="{64DCCE6A-386A-43CB-AD73-858C54EF2775}"/>
          </ac:spMkLst>
        </pc:spChg>
        <pc:spChg chg="del">
          <ac:chgData name="Daniel Kaufmann" userId="934340720f57f02e" providerId="LiveId" clId="{906E7261-0F0E-4DB9-8D83-A67BF29DC418}" dt="2020-11-08T16:21:54.475" v="13276" actId="478"/>
          <ac:spMkLst>
            <pc:docMk/>
            <pc:sldMk cId="3340197899" sldId="479"/>
            <ac:spMk id="5" creationId="{D6517BF0-1782-4C55-91AB-81FFBDC4D6DE}"/>
          </ac:spMkLst>
        </pc:spChg>
        <pc:spChg chg="add mod">
          <ac:chgData name="Daniel Kaufmann" userId="934340720f57f02e" providerId="LiveId" clId="{906E7261-0F0E-4DB9-8D83-A67BF29DC418}" dt="2020-11-08T16:23:14.988" v="13292" actId="208"/>
          <ac:spMkLst>
            <pc:docMk/>
            <pc:sldMk cId="3340197899" sldId="479"/>
            <ac:spMk id="6" creationId="{8732826F-5AA2-4F35-A9C5-EECC8E58FA42}"/>
          </ac:spMkLst>
        </pc:spChg>
        <pc:spChg chg="del">
          <ac:chgData name="Daniel Kaufmann" userId="934340720f57f02e" providerId="LiveId" clId="{906E7261-0F0E-4DB9-8D83-A67BF29DC418}" dt="2020-11-08T16:21:54.475" v="13276" actId="478"/>
          <ac:spMkLst>
            <pc:docMk/>
            <pc:sldMk cId="3340197899" sldId="479"/>
            <ac:spMk id="7" creationId="{B1FC79A4-BD2A-4E23-9104-848545FE7A26}"/>
          </ac:spMkLst>
        </pc:spChg>
        <pc:spChg chg="add mod">
          <ac:chgData name="Daniel Kaufmann" userId="934340720f57f02e" providerId="LiveId" clId="{906E7261-0F0E-4DB9-8D83-A67BF29DC418}" dt="2020-11-08T16:26:35.180" v="13354" actId="207"/>
          <ac:spMkLst>
            <pc:docMk/>
            <pc:sldMk cId="3340197899" sldId="479"/>
            <ac:spMk id="8" creationId="{E9052D0F-E4F2-4C4F-80E8-531E920341DF}"/>
          </ac:spMkLst>
        </pc:spChg>
        <pc:spChg chg="del">
          <ac:chgData name="Daniel Kaufmann" userId="934340720f57f02e" providerId="LiveId" clId="{906E7261-0F0E-4DB9-8D83-A67BF29DC418}" dt="2020-11-08T16:21:54.475" v="13276" actId="478"/>
          <ac:spMkLst>
            <pc:docMk/>
            <pc:sldMk cId="3340197899" sldId="479"/>
            <ac:spMk id="9" creationId="{ADA74904-BD29-4360-B742-E638F4F82109}"/>
          </ac:spMkLst>
        </pc:spChg>
        <pc:spChg chg="del">
          <ac:chgData name="Daniel Kaufmann" userId="934340720f57f02e" providerId="LiveId" clId="{906E7261-0F0E-4DB9-8D83-A67BF29DC418}" dt="2020-11-08T16:21:54.475" v="13276" actId="478"/>
          <ac:spMkLst>
            <pc:docMk/>
            <pc:sldMk cId="3340197899" sldId="479"/>
            <ac:spMk id="11" creationId="{73BD2759-3A8E-4939-8E10-01EBC50A324D}"/>
          </ac:spMkLst>
        </pc:spChg>
        <pc:spChg chg="del">
          <ac:chgData name="Daniel Kaufmann" userId="934340720f57f02e" providerId="LiveId" clId="{906E7261-0F0E-4DB9-8D83-A67BF29DC418}" dt="2020-11-08T16:21:54.475" v="13276" actId="478"/>
          <ac:spMkLst>
            <pc:docMk/>
            <pc:sldMk cId="3340197899" sldId="479"/>
            <ac:spMk id="13" creationId="{5AE9A1BF-4B94-4BA8-8CFD-CDD79AE73FA9}"/>
          </ac:spMkLst>
        </pc:spChg>
        <pc:spChg chg="add mod">
          <ac:chgData name="Daniel Kaufmann" userId="934340720f57f02e" providerId="LiveId" clId="{906E7261-0F0E-4DB9-8D83-A67BF29DC418}" dt="2020-11-08T16:23:25.594" v="13296" actId="404"/>
          <ac:spMkLst>
            <pc:docMk/>
            <pc:sldMk cId="3340197899" sldId="479"/>
            <ac:spMk id="16" creationId="{B6441744-F49F-481D-9884-09A778F1C5A1}"/>
          </ac:spMkLst>
        </pc:spChg>
        <pc:spChg chg="add mod">
          <ac:chgData name="Daniel Kaufmann" userId="934340720f57f02e" providerId="LiveId" clId="{906E7261-0F0E-4DB9-8D83-A67BF29DC418}" dt="2020-11-08T16:23:25.594" v="13296" actId="404"/>
          <ac:spMkLst>
            <pc:docMk/>
            <pc:sldMk cId="3340197899" sldId="479"/>
            <ac:spMk id="18" creationId="{2CCC0E82-C1FC-4867-B38D-4141D15F4A2D}"/>
          </ac:spMkLst>
        </pc:spChg>
      </pc:sldChg>
      <pc:sldChg chg="addSp delSp modSp add mod modNotesTx">
        <pc:chgData name="Daniel Kaufmann" userId="934340720f57f02e" providerId="LiveId" clId="{906E7261-0F0E-4DB9-8D83-A67BF29DC418}" dt="2020-11-14T14:32:07.604" v="14798" actId="33524"/>
        <pc:sldMkLst>
          <pc:docMk/>
          <pc:sldMk cId="3950771836" sldId="480"/>
        </pc:sldMkLst>
        <pc:spChg chg="mod">
          <ac:chgData name="Daniel Kaufmann" userId="934340720f57f02e" providerId="LiveId" clId="{906E7261-0F0E-4DB9-8D83-A67BF29DC418}" dt="2020-11-08T16:23:51.299" v="13325" actId="20577"/>
          <ac:spMkLst>
            <pc:docMk/>
            <pc:sldMk cId="3950771836" sldId="480"/>
            <ac:spMk id="2" creationId="{5CEBB6E6-64C1-4F55-98A3-56E1BA7CF0A0}"/>
          </ac:spMkLst>
        </pc:spChg>
        <pc:spChg chg="del">
          <ac:chgData name="Daniel Kaufmann" userId="934340720f57f02e" providerId="LiveId" clId="{906E7261-0F0E-4DB9-8D83-A67BF29DC418}" dt="2020-11-08T16:23:57.095" v="13326" actId="478"/>
          <ac:spMkLst>
            <pc:docMk/>
            <pc:sldMk cId="3950771836" sldId="480"/>
            <ac:spMk id="4" creationId="{64DCCE6A-386A-43CB-AD73-858C54EF2775}"/>
          </ac:spMkLst>
        </pc:spChg>
        <pc:spChg chg="add mod">
          <ac:chgData name="Daniel Kaufmann" userId="934340720f57f02e" providerId="LiveId" clId="{906E7261-0F0E-4DB9-8D83-A67BF29DC418}" dt="2020-11-08T16:26:14.158" v="13352" actId="208"/>
          <ac:spMkLst>
            <pc:docMk/>
            <pc:sldMk cId="3950771836" sldId="480"/>
            <ac:spMk id="5" creationId="{46367940-8AF7-42E8-BDA9-0A5E9206A0C9}"/>
          </ac:spMkLst>
        </pc:spChg>
        <pc:spChg chg="del">
          <ac:chgData name="Daniel Kaufmann" userId="934340720f57f02e" providerId="LiveId" clId="{906E7261-0F0E-4DB9-8D83-A67BF29DC418}" dt="2020-11-08T16:23:57.095" v="13326" actId="478"/>
          <ac:spMkLst>
            <pc:docMk/>
            <pc:sldMk cId="3950771836" sldId="480"/>
            <ac:spMk id="6" creationId="{8732826F-5AA2-4F35-A9C5-EECC8E58FA42}"/>
          </ac:spMkLst>
        </pc:spChg>
        <pc:spChg chg="add mod">
          <ac:chgData name="Daniel Kaufmann" userId="934340720f57f02e" providerId="LiveId" clId="{906E7261-0F0E-4DB9-8D83-A67BF29DC418}" dt="2020-11-08T16:26:14.158" v="13352" actId="208"/>
          <ac:spMkLst>
            <pc:docMk/>
            <pc:sldMk cId="3950771836" sldId="480"/>
            <ac:spMk id="7" creationId="{63D5AD90-D783-4725-8362-BBCB1179F168}"/>
          </ac:spMkLst>
        </pc:spChg>
        <pc:spChg chg="del">
          <ac:chgData name="Daniel Kaufmann" userId="934340720f57f02e" providerId="LiveId" clId="{906E7261-0F0E-4DB9-8D83-A67BF29DC418}" dt="2020-11-08T16:23:57.095" v="13326" actId="478"/>
          <ac:spMkLst>
            <pc:docMk/>
            <pc:sldMk cId="3950771836" sldId="480"/>
            <ac:spMk id="8" creationId="{E9052D0F-E4F2-4C4F-80E8-531E920341DF}"/>
          </ac:spMkLst>
        </pc:spChg>
        <pc:spChg chg="add mod">
          <ac:chgData name="Daniel Kaufmann" userId="934340720f57f02e" providerId="LiveId" clId="{906E7261-0F0E-4DB9-8D83-A67BF29DC418}" dt="2020-11-08T16:26:14.158" v="13352" actId="208"/>
          <ac:spMkLst>
            <pc:docMk/>
            <pc:sldMk cId="3950771836" sldId="480"/>
            <ac:spMk id="10" creationId="{69047EE3-EE29-46E8-B9AF-D7A670737EA8}"/>
          </ac:spMkLst>
        </pc:spChg>
        <pc:spChg chg="add mod">
          <ac:chgData name="Daniel Kaufmann" userId="934340720f57f02e" providerId="LiveId" clId="{906E7261-0F0E-4DB9-8D83-A67BF29DC418}" dt="2020-11-08T16:26:52.877" v="13356" actId="208"/>
          <ac:spMkLst>
            <pc:docMk/>
            <pc:sldMk cId="3950771836" sldId="480"/>
            <ac:spMk id="12" creationId="{2A382563-6E7A-4516-B9C9-4BC365FF18C4}"/>
          </ac:spMkLst>
        </pc:spChg>
        <pc:spChg chg="add mod">
          <ac:chgData name="Daniel Kaufmann" userId="934340720f57f02e" providerId="LiveId" clId="{906E7261-0F0E-4DB9-8D83-A67BF29DC418}" dt="2020-11-08T16:25:43.957" v="13348" actId="255"/>
          <ac:spMkLst>
            <pc:docMk/>
            <pc:sldMk cId="3950771836" sldId="480"/>
            <ac:spMk id="14" creationId="{37DE4204-B694-411D-9747-6313C673A53C}"/>
          </ac:spMkLst>
        </pc:spChg>
        <pc:spChg chg="del">
          <ac:chgData name="Daniel Kaufmann" userId="934340720f57f02e" providerId="LiveId" clId="{906E7261-0F0E-4DB9-8D83-A67BF29DC418}" dt="2020-11-08T16:23:57.095" v="13326" actId="478"/>
          <ac:spMkLst>
            <pc:docMk/>
            <pc:sldMk cId="3950771836" sldId="480"/>
            <ac:spMk id="16" creationId="{B6441744-F49F-481D-9884-09A778F1C5A1}"/>
          </ac:spMkLst>
        </pc:spChg>
        <pc:spChg chg="del">
          <ac:chgData name="Daniel Kaufmann" userId="934340720f57f02e" providerId="LiveId" clId="{906E7261-0F0E-4DB9-8D83-A67BF29DC418}" dt="2020-11-08T16:23:57.095" v="13326" actId="478"/>
          <ac:spMkLst>
            <pc:docMk/>
            <pc:sldMk cId="3950771836" sldId="480"/>
            <ac:spMk id="18" creationId="{2CCC0E82-C1FC-4867-B38D-4141D15F4A2D}"/>
          </ac:spMkLst>
        </pc:spChg>
        <pc:spChg chg="add mod">
          <ac:chgData name="Daniel Kaufmann" userId="934340720f57f02e" providerId="LiveId" clId="{906E7261-0F0E-4DB9-8D83-A67BF29DC418}" dt="2020-11-08T16:26:52.877" v="13356" actId="208"/>
          <ac:spMkLst>
            <pc:docMk/>
            <pc:sldMk cId="3950771836" sldId="480"/>
            <ac:spMk id="20" creationId="{494B5597-96F5-473E-B474-536B681D3AB9}"/>
          </ac:spMkLst>
        </pc:spChg>
        <pc:spChg chg="add mod">
          <ac:chgData name="Daniel Kaufmann" userId="934340720f57f02e" providerId="LiveId" clId="{906E7261-0F0E-4DB9-8D83-A67BF29DC418}" dt="2020-11-08T16:25:47.672" v="13349" actId="255"/>
          <ac:spMkLst>
            <pc:docMk/>
            <pc:sldMk cId="3950771836" sldId="480"/>
            <ac:spMk id="22" creationId="{CCC24806-0FE4-406F-B298-26FB79E31FAE}"/>
          </ac:spMkLst>
        </pc:spChg>
        <pc:spChg chg="add mod">
          <ac:chgData name="Daniel Kaufmann" userId="934340720f57f02e" providerId="LiveId" clId="{906E7261-0F0E-4DB9-8D83-A67BF29DC418}" dt="2020-11-08T16:25:51.679" v="13350" actId="255"/>
          <ac:spMkLst>
            <pc:docMk/>
            <pc:sldMk cId="3950771836" sldId="480"/>
            <ac:spMk id="24" creationId="{F1F36D9B-EAD9-4315-BD4C-8F05798453FE}"/>
          </ac:spMkLst>
        </pc:spChg>
      </pc:sldChg>
      <pc:sldChg chg="modSp new mod modNotesTx">
        <pc:chgData name="Daniel Kaufmann" userId="934340720f57f02e" providerId="LiveId" clId="{906E7261-0F0E-4DB9-8D83-A67BF29DC418}" dt="2020-11-08T16:30:19.606" v="13590" actId="20577"/>
        <pc:sldMkLst>
          <pc:docMk/>
          <pc:sldMk cId="3493005845" sldId="481"/>
        </pc:sldMkLst>
        <pc:spChg chg="mod">
          <ac:chgData name="Daniel Kaufmann" userId="934340720f57f02e" providerId="LiveId" clId="{906E7261-0F0E-4DB9-8D83-A67BF29DC418}" dt="2020-11-08T16:27:30.580" v="13358"/>
          <ac:spMkLst>
            <pc:docMk/>
            <pc:sldMk cId="3493005845" sldId="481"/>
            <ac:spMk id="2" creationId="{4DA380C2-7D14-4255-A064-54D061655A47}"/>
          </ac:spMkLst>
        </pc:spChg>
        <pc:spChg chg="mod">
          <ac:chgData name="Daniel Kaufmann" userId="934340720f57f02e" providerId="LiveId" clId="{906E7261-0F0E-4DB9-8D83-A67BF29DC418}" dt="2020-11-08T16:29:03.370" v="13568" actId="20577"/>
          <ac:spMkLst>
            <pc:docMk/>
            <pc:sldMk cId="3493005845" sldId="481"/>
            <ac:spMk id="3" creationId="{C89C8017-0664-4A2A-A479-B3622A394017}"/>
          </ac:spMkLst>
        </pc:spChg>
      </pc:sldChg>
      <pc:sldChg chg="addSp delSp modSp new mod setBg setClrOvrMap modNotesTx">
        <pc:chgData name="Daniel Kaufmann" userId="934340720f57f02e" providerId="LiveId" clId="{906E7261-0F0E-4DB9-8D83-A67BF29DC418}" dt="2020-11-08T16:40:11.713" v="14164" actId="20577"/>
        <pc:sldMkLst>
          <pc:docMk/>
          <pc:sldMk cId="214098157" sldId="482"/>
        </pc:sldMkLst>
        <pc:spChg chg="mod">
          <ac:chgData name="Daniel Kaufmann" userId="934340720f57f02e" providerId="LiveId" clId="{906E7261-0F0E-4DB9-8D83-A67BF29DC418}" dt="2020-11-08T16:33:20.780" v="13628" actId="1076"/>
          <ac:spMkLst>
            <pc:docMk/>
            <pc:sldMk cId="214098157" sldId="482"/>
            <ac:spMk id="2" creationId="{524C2B19-5641-4F8D-9137-3DB68C4EB727}"/>
          </ac:spMkLst>
        </pc:spChg>
        <pc:spChg chg="mod">
          <ac:chgData name="Daniel Kaufmann" userId="934340720f57f02e" providerId="LiveId" clId="{906E7261-0F0E-4DB9-8D83-A67BF29DC418}" dt="2020-11-08T16:38:11.012" v="13801" actId="20577"/>
          <ac:spMkLst>
            <pc:docMk/>
            <pc:sldMk cId="214098157" sldId="482"/>
            <ac:spMk id="3" creationId="{928D6CA5-604E-4760-AA05-CD8251763C21}"/>
          </ac:spMkLst>
        </pc:spChg>
        <pc:spChg chg="add">
          <ac:chgData name="Daniel Kaufmann" userId="934340720f57f02e" providerId="LiveId" clId="{906E7261-0F0E-4DB9-8D83-A67BF29DC418}" dt="2020-11-08T16:32:32.394" v="13607" actId="26606"/>
          <ac:spMkLst>
            <pc:docMk/>
            <pc:sldMk cId="214098157" sldId="482"/>
            <ac:spMk id="14" creationId="{CF62D2A7-8207-488C-9F46-316BA81A16C8}"/>
          </ac:spMkLst>
        </pc:spChg>
        <pc:picChg chg="add del">
          <ac:chgData name="Daniel Kaufmann" userId="934340720f57f02e" providerId="LiveId" clId="{906E7261-0F0E-4DB9-8D83-A67BF29DC418}" dt="2020-11-08T16:31:34.471" v="13600" actId="478"/>
          <ac:picMkLst>
            <pc:docMk/>
            <pc:sldMk cId="214098157" sldId="482"/>
            <ac:picMk id="5" creationId="{9A6D3781-2B31-49C8-99BA-1598F068011B}"/>
          </ac:picMkLst>
        </pc:picChg>
        <pc:picChg chg="add mod ord">
          <ac:chgData name="Daniel Kaufmann" userId="934340720f57f02e" providerId="LiveId" clId="{906E7261-0F0E-4DB9-8D83-A67BF29DC418}" dt="2020-11-08T16:32:32.394" v="13607" actId="26606"/>
          <ac:picMkLst>
            <pc:docMk/>
            <pc:sldMk cId="214098157" sldId="482"/>
            <ac:picMk id="7" creationId="{17A2AE5D-FACF-4D7B-865E-A4C7831F9007}"/>
          </ac:picMkLst>
        </pc:picChg>
        <pc:picChg chg="add del">
          <ac:chgData name="Daniel Kaufmann" userId="934340720f57f02e" providerId="LiveId" clId="{906E7261-0F0E-4DB9-8D83-A67BF29DC418}" dt="2020-11-08T16:32:32.390" v="13606" actId="26606"/>
          <ac:picMkLst>
            <pc:docMk/>
            <pc:sldMk cId="214098157" sldId="482"/>
            <ac:picMk id="12" creationId="{54DDEBDD-D8BD-41A6-8A0D-B00E3768B0F9}"/>
          </ac:picMkLst>
        </pc:picChg>
      </pc:sldChg>
      <pc:sldChg chg="new del">
        <pc:chgData name="Daniel Kaufmann" userId="934340720f57f02e" providerId="LiveId" clId="{906E7261-0F0E-4DB9-8D83-A67BF29DC418}" dt="2020-11-08T16:31:08.165" v="13592" actId="47"/>
        <pc:sldMkLst>
          <pc:docMk/>
          <pc:sldMk cId="1136178343" sldId="482"/>
        </pc:sldMkLst>
      </pc:sldChg>
      <pc:sldChg chg="addSp delSp modSp new del mod modNotesTx">
        <pc:chgData name="Daniel Kaufmann" userId="934340720f57f02e" providerId="LiveId" clId="{906E7261-0F0E-4DB9-8D83-A67BF29DC418}" dt="2020-11-14T14:21:12.366" v="14446" actId="47"/>
        <pc:sldMkLst>
          <pc:docMk/>
          <pc:sldMk cId="1871170396" sldId="483"/>
        </pc:sldMkLst>
        <pc:spChg chg="mod">
          <ac:chgData name="Daniel Kaufmann" userId="934340720f57f02e" providerId="LiveId" clId="{906E7261-0F0E-4DB9-8D83-A67BF29DC418}" dt="2020-11-14T14:18:56.322" v="14412" actId="21"/>
          <ac:spMkLst>
            <pc:docMk/>
            <pc:sldMk cId="1871170396" sldId="483"/>
            <ac:spMk id="2" creationId="{786573C8-D113-46E9-A456-53938EBF50C0}"/>
          </ac:spMkLst>
        </pc:spChg>
        <pc:spChg chg="mod">
          <ac:chgData name="Daniel Kaufmann" userId="934340720f57f02e" providerId="LiveId" clId="{906E7261-0F0E-4DB9-8D83-A67BF29DC418}" dt="2020-11-14T14:17:29.038" v="14406"/>
          <ac:spMkLst>
            <pc:docMk/>
            <pc:sldMk cId="1871170396" sldId="483"/>
            <ac:spMk id="3" creationId="{003987A6-D070-438E-89B0-0A5ADDF6B81F}"/>
          </ac:spMkLst>
        </pc:spChg>
        <pc:picChg chg="add del">
          <ac:chgData name="Daniel Kaufmann" userId="934340720f57f02e" providerId="LiveId" clId="{906E7261-0F0E-4DB9-8D83-A67BF29DC418}" dt="2020-11-14T14:20:15.825" v="14444" actId="478"/>
          <ac:picMkLst>
            <pc:docMk/>
            <pc:sldMk cId="1871170396" sldId="483"/>
            <ac:picMk id="4" creationId="{8721A8A4-F789-4B94-A209-49975619EACC}"/>
          </ac:picMkLst>
        </pc:picChg>
      </pc:sldChg>
      <pc:sldChg chg="modSp add mod modNotesTx">
        <pc:chgData name="Daniel Kaufmann" userId="934340720f57f02e" providerId="LiveId" clId="{906E7261-0F0E-4DB9-8D83-A67BF29DC418}" dt="2020-11-08T16:45:09.499" v="14274"/>
        <pc:sldMkLst>
          <pc:docMk/>
          <pc:sldMk cId="3258773737" sldId="484"/>
        </pc:sldMkLst>
        <pc:spChg chg="mod">
          <ac:chgData name="Daniel Kaufmann" userId="934340720f57f02e" providerId="LiveId" clId="{906E7261-0F0E-4DB9-8D83-A67BF29DC418}" dt="2020-11-08T16:44:57.916" v="14273" actId="20577"/>
          <ac:spMkLst>
            <pc:docMk/>
            <pc:sldMk cId="3258773737" sldId="484"/>
            <ac:spMk id="3" creationId="{928D6CA5-604E-4760-AA05-CD8251763C21}"/>
          </ac:spMkLst>
        </pc:spChg>
      </pc:sldChg>
      <pc:sldChg chg="modSp add mod modNotesTx">
        <pc:chgData name="Daniel Kaufmann" userId="934340720f57f02e" providerId="LiveId" clId="{906E7261-0F0E-4DB9-8D83-A67BF29DC418}" dt="2020-11-08T16:47:07.513" v="14370"/>
        <pc:sldMkLst>
          <pc:docMk/>
          <pc:sldMk cId="2869559674" sldId="485"/>
        </pc:sldMkLst>
        <pc:spChg chg="mod">
          <ac:chgData name="Daniel Kaufmann" userId="934340720f57f02e" providerId="LiveId" clId="{906E7261-0F0E-4DB9-8D83-A67BF29DC418}" dt="2020-11-08T16:47:00.902" v="14369" actId="114"/>
          <ac:spMkLst>
            <pc:docMk/>
            <pc:sldMk cId="2869559674" sldId="485"/>
            <ac:spMk id="3" creationId="{928D6CA5-604E-4760-AA05-CD8251763C21}"/>
          </ac:spMkLst>
        </pc:spChg>
      </pc:sldChg>
      <pc:sldChg chg="modSp add mod ord modNotesTx">
        <pc:chgData name="Daniel Kaufmann" userId="934340720f57f02e" providerId="LiveId" clId="{906E7261-0F0E-4DB9-8D83-A67BF29DC418}" dt="2020-11-14T14:21:03.210" v="14445" actId="14826"/>
        <pc:sldMkLst>
          <pc:docMk/>
          <pc:sldMk cId="1451783689" sldId="486"/>
        </pc:sldMkLst>
        <pc:spChg chg="mod">
          <ac:chgData name="Daniel Kaufmann" userId="934340720f57f02e" providerId="LiveId" clId="{906E7261-0F0E-4DB9-8D83-A67BF29DC418}" dt="2020-11-14T14:19:05.866" v="14416" actId="122"/>
          <ac:spMkLst>
            <pc:docMk/>
            <pc:sldMk cId="1451783689" sldId="486"/>
            <ac:spMk id="2" creationId="{524C2B19-5641-4F8D-9137-3DB68C4EB727}"/>
          </ac:spMkLst>
        </pc:spChg>
        <pc:spChg chg="mod">
          <ac:chgData name="Daniel Kaufmann" userId="934340720f57f02e" providerId="LiveId" clId="{906E7261-0F0E-4DB9-8D83-A67BF29DC418}" dt="2020-11-14T14:19:20.609" v="14420" actId="27636"/>
          <ac:spMkLst>
            <pc:docMk/>
            <pc:sldMk cId="1451783689" sldId="486"/>
            <ac:spMk id="3" creationId="{928D6CA5-604E-4760-AA05-CD8251763C21}"/>
          </ac:spMkLst>
        </pc:spChg>
        <pc:picChg chg="mod modCrop">
          <ac:chgData name="Daniel Kaufmann" userId="934340720f57f02e" providerId="LiveId" clId="{906E7261-0F0E-4DB9-8D83-A67BF29DC418}" dt="2020-11-14T14:21:03.210" v="14445" actId="14826"/>
          <ac:picMkLst>
            <pc:docMk/>
            <pc:sldMk cId="1451783689" sldId="486"/>
            <ac:picMk id="7" creationId="{17A2AE5D-FACF-4D7B-865E-A4C7831F9007}"/>
          </ac:picMkLst>
        </pc:picChg>
      </pc:sldChg>
      <pc:sldChg chg="modSp add mod modNotesTx">
        <pc:chgData name="Daniel Kaufmann" userId="934340720f57f02e" providerId="LiveId" clId="{906E7261-0F0E-4DB9-8D83-A67BF29DC418}" dt="2020-11-14T14:22:34.571" v="14471" actId="20577"/>
        <pc:sldMkLst>
          <pc:docMk/>
          <pc:sldMk cId="3911549597" sldId="487"/>
        </pc:sldMkLst>
        <pc:spChg chg="mod">
          <ac:chgData name="Daniel Kaufmann" userId="934340720f57f02e" providerId="LiveId" clId="{906E7261-0F0E-4DB9-8D83-A67BF29DC418}" dt="2020-11-14T14:22:34.571" v="14471" actId="20577"/>
          <ac:spMkLst>
            <pc:docMk/>
            <pc:sldMk cId="3911549597" sldId="487"/>
            <ac:spMk id="3" creationId="{928D6CA5-604E-4760-AA05-CD8251763C21}"/>
          </ac:spMkLst>
        </pc:spChg>
      </pc:sldChg>
      <pc:sldChg chg="addSp delSp modSp add mod ord delDesignElem chgLayout modNotesTx">
        <pc:chgData name="Daniel Kaufmann" userId="934340720f57f02e" providerId="LiveId" clId="{906E7261-0F0E-4DB9-8D83-A67BF29DC418}" dt="2020-11-14T14:37:10.422" v="15333" actId="20577"/>
        <pc:sldMkLst>
          <pc:docMk/>
          <pc:sldMk cId="912221188" sldId="488"/>
        </pc:sldMkLst>
        <pc:spChg chg="mod ord">
          <ac:chgData name="Daniel Kaufmann" userId="934340720f57f02e" providerId="LiveId" clId="{906E7261-0F0E-4DB9-8D83-A67BF29DC418}" dt="2020-11-14T14:29:03.946" v="14762" actId="700"/>
          <ac:spMkLst>
            <pc:docMk/>
            <pc:sldMk cId="912221188" sldId="488"/>
            <ac:spMk id="2" creationId="{524C2B19-5641-4F8D-9137-3DB68C4EB727}"/>
          </ac:spMkLst>
        </pc:spChg>
        <pc:spChg chg="mod ord">
          <ac:chgData name="Daniel Kaufmann" userId="934340720f57f02e" providerId="LiveId" clId="{906E7261-0F0E-4DB9-8D83-A67BF29DC418}" dt="2020-11-14T14:29:03.946" v="14762" actId="700"/>
          <ac:spMkLst>
            <pc:docMk/>
            <pc:sldMk cId="912221188" sldId="488"/>
            <ac:spMk id="3" creationId="{928D6CA5-604E-4760-AA05-CD8251763C21}"/>
          </ac:spMkLst>
        </pc:spChg>
        <pc:spChg chg="add mod">
          <ac:chgData name="Daniel Kaufmann" userId="934340720f57f02e" providerId="LiveId" clId="{906E7261-0F0E-4DB9-8D83-A67BF29DC418}" dt="2020-11-14T14:28:55.460" v="14760" actId="27636"/>
          <ac:spMkLst>
            <pc:docMk/>
            <pc:sldMk cId="912221188" sldId="488"/>
            <ac:spMk id="6" creationId="{3FE51769-A6E1-4AD0-AE34-37375156DF66}"/>
          </ac:spMkLst>
        </pc:spChg>
        <pc:spChg chg="add del mod">
          <ac:chgData name="Daniel Kaufmann" userId="934340720f57f02e" providerId="LiveId" clId="{906E7261-0F0E-4DB9-8D83-A67BF29DC418}" dt="2020-11-14T14:29:15.854" v="14770"/>
          <ac:spMkLst>
            <pc:docMk/>
            <pc:sldMk cId="912221188" sldId="488"/>
            <ac:spMk id="8" creationId="{7CB699A2-F94B-4305-9F79-AFAAC20DF87F}"/>
          </ac:spMkLst>
        </pc:spChg>
        <pc:spChg chg="add mod">
          <ac:chgData name="Daniel Kaufmann" userId="934340720f57f02e" providerId="LiveId" clId="{906E7261-0F0E-4DB9-8D83-A67BF29DC418}" dt="2020-11-14T14:32:39.784" v="14804" actId="403"/>
          <ac:spMkLst>
            <pc:docMk/>
            <pc:sldMk cId="912221188" sldId="488"/>
            <ac:spMk id="9" creationId="{46043665-8D0F-40D0-93D3-266E6F165E98}"/>
          </ac:spMkLst>
        </pc:spChg>
        <pc:spChg chg="add del">
          <ac:chgData name="Daniel Kaufmann" userId="934340720f57f02e" providerId="LiveId" clId="{906E7261-0F0E-4DB9-8D83-A67BF29DC418}" dt="2020-11-14T14:29:03.946" v="14762" actId="700"/>
          <ac:spMkLst>
            <pc:docMk/>
            <pc:sldMk cId="912221188" sldId="488"/>
            <ac:spMk id="14" creationId="{CF62D2A7-8207-488C-9F46-316BA81A16C8}"/>
          </ac:spMkLst>
        </pc:spChg>
        <pc:picChg chg="mod">
          <ac:chgData name="Daniel Kaufmann" userId="934340720f57f02e" providerId="LiveId" clId="{906E7261-0F0E-4DB9-8D83-A67BF29DC418}" dt="2020-11-14T14:26:24.754" v="14527" actId="14826"/>
          <ac:picMkLst>
            <pc:docMk/>
            <pc:sldMk cId="912221188" sldId="488"/>
            <ac:picMk id="7" creationId="{17A2AE5D-FACF-4D7B-865E-A4C7831F9007}"/>
          </ac:picMkLst>
        </pc:picChg>
      </pc:sldChg>
      <pc:sldChg chg="new del">
        <pc:chgData name="Daniel Kaufmann" userId="934340720f57f02e" providerId="LiveId" clId="{906E7261-0F0E-4DB9-8D83-A67BF29DC418}" dt="2020-11-14T14:25:11.382" v="14495" actId="47"/>
        <pc:sldMkLst>
          <pc:docMk/>
          <pc:sldMk cId="3170633934" sldId="488"/>
        </pc:sldMkLst>
      </pc:sldChg>
      <pc:sldChg chg="modSp add mod modNotesTx">
        <pc:chgData name="Daniel Kaufmann" userId="934340720f57f02e" providerId="LiveId" clId="{906E7261-0F0E-4DB9-8D83-A67BF29DC418}" dt="2020-11-14T14:38:13.141" v="15556" actId="20577"/>
        <pc:sldMkLst>
          <pc:docMk/>
          <pc:sldMk cId="1985382990" sldId="489"/>
        </pc:sldMkLst>
        <pc:spChg chg="mod">
          <ac:chgData name="Daniel Kaufmann" userId="934340720f57f02e" providerId="LiveId" clId="{906E7261-0F0E-4DB9-8D83-A67BF29DC418}" dt="2020-11-14T14:34:25.133" v="14936" actId="255"/>
          <ac:spMkLst>
            <pc:docMk/>
            <pc:sldMk cId="1985382990" sldId="489"/>
            <ac:spMk id="9" creationId="{46043665-8D0F-40D0-93D3-266E6F165E98}"/>
          </ac:spMkLst>
        </pc:spChg>
      </pc:sldChg>
      <pc:sldChg chg="modSp new mod">
        <pc:chgData name="Daniel Kaufmann" userId="934340720f57f02e" providerId="LiveId" clId="{906E7261-0F0E-4DB9-8D83-A67BF29DC418}" dt="2020-11-14T14:41:48.191" v="15600" actId="20577"/>
        <pc:sldMkLst>
          <pc:docMk/>
          <pc:sldMk cId="1013288664" sldId="490"/>
        </pc:sldMkLst>
        <pc:spChg chg="mod">
          <ac:chgData name="Daniel Kaufmann" userId="934340720f57f02e" providerId="LiveId" clId="{906E7261-0F0E-4DB9-8D83-A67BF29DC418}" dt="2020-11-14T14:41:48.191" v="15600" actId="20577"/>
          <ac:spMkLst>
            <pc:docMk/>
            <pc:sldMk cId="1013288664" sldId="490"/>
            <ac:spMk id="2" creationId="{DE2DA804-17B6-4184-9B9F-00F9186216FE}"/>
          </ac:spMkLst>
        </pc:spChg>
      </pc:sldChg>
      <pc:sldChg chg="modSp add mod ord modNotesTx">
        <pc:chgData name="Daniel Kaufmann" userId="934340720f57f02e" providerId="LiveId" clId="{906E7261-0F0E-4DB9-8D83-A67BF29DC418}" dt="2020-11-14T14:46:20.599" v="15673" actId="20577"/>
        <pc:sldMkLst>
          <pc:docMk/>
          <pc:sldMk cId="966011932" sldId="491"/>
        </pc:sldMkLst>
        <pc:spChg chg="mod">
          <ac:chgData name="Daniel Kaufmann" userId="934340720f57f02e" providerId="LiveId" clId="{906E7261-0F0E-4DB9-8D83-A67BF29DC418}" dt="2020-11-14T14:43:18.110" v="15625" actId="20577"/>
          <ac:spMkLst>
            <pc:docMk/>
            <pc:sldMk cId="966011932" sldId="491"/>
            <ac:spMk id="2" creationId="{AF17D03C-EC73-47CA-A686-C0C9F209EA44}"/>
          </ac:spMkLst>
        </pc:spChg>
        <pc:picChg chg="mod">
          <ac:chgData name="Daniel Kaufmann" userId="934340720f57f02e" providerId="LiveId" clId="{906E7261-0F0E-4DB9-8D83-A67BF29DC418}" dt="2020-11-14T14:45:51.607" v="15629" actId="14826"/>
          <ac:picMkLst>
            <pc:docMk/>
            <pc:sldMk cId="966011932" sldId="491"/>
            <ac:picMk id="11" creationId="{049FB484-56D1-4210-8827-D1484291D73C}"/>
          </ac:picMkLst>
        </pc:picChg>
      </pc:sldChg>
      <pc:sldChg chg="addSp delSp modSp new mod modClrScheme modAnim chgLayout modNotesTx">
        <pc:chgData name="Daniel Kaufmann" userId="934340720f57f02e" providerId="LiveId" clId="{906E7261-0F0E-4DB9-8D83-A67BF29DC418}" dt="2020-11-14T14:49:07.213" v="15752"/>
        <pc:sldMkLst>
          <pc:docMk/>
          <pc:sldMk cId="1089749163" sldId="492"/>
        </pc:sldMkLst>
        <pc:spChg chg="del mod ord">
          <ac:chgData name="Daniel Kaufmann" userId="934340720f57f02e" providerId="LiveId" clId="{906E7261-0F0E-4DB9-8D83-A67BF29DC418}" dt="2020-11-14T14:46:39.382" v="15675" actId="700"/>
          <ac:spMkLst>
            <pc:docMk/>
            <pc:sldMk cId="1089749163" sldId="492"/>
            <ac:spMk id="2" creationId="{3D5FC827-0F3B-43D3-8BF8-CA0225D10286}"/>
          </ac:spMkLst>
        </pc:spChg>
        <pc:spChg chg="del mod ord">
          <ac:chgData name="Daniel Kaufmann" userId="934340720f57f02e" providerId="LiveId" clId="{906E7261-0F0E-4DB9-8D83-A67BF29DC418}" dt="2020-11-14T14:46:39.382" v="15675" actId="700"/>
          <ac:spMkLst>
            <pc:docMk/>
            <pc:sldMk cId="1089749163" sldId="492"/>
            <ac:spMk id="3" creationId="{29DDEA82-A109-4069-AFF7-6FC94769ED8D}"/>
          </ac:spMkLst>
        </pc:spChg>
        <pc:spChg chg="del">
          <ac:chgData name="Daniel Kaufmann" userId="934340720f57f02e" providerId="LiveId" clId="{906E7261-0F0E-4DB9-8D83-A67BF29DC418}" dt="2020-11-14T14:46:39.382" v="15675" actId="700"/>
          <ac:spMkLst>
            <pc:docMk/>
            <pc:sldMk cId="1089749163" sldId="492"/>
            <ac:spMk id="4" creationId="{550A804D-51B6-4CCF-B4FC-94689AA855FB}"/>
          </ac:spMkLst>
        </pc:spChg>
        <pc:spChg chg="add mod ord">
          <ac:chgData name="Daniel Kaufmann" userId="934340720f57f02e" providerId="LiveId" clId="{906E7261-0F0E-4DB9-8D83-A67BF29DC418}" dt="2020-11-14T14:48:08.576" v="15746" actId="20577"/>
          <ac:spMkLst>
            <pc:docMk/>
            <pc:sldMk cId="1089749163" sldId="492"/>
            <ac:spMk id="5" creationId="{29945534-626A-4C06-B02C-4A247BBBE505}"/>
          </ac:spMkLst>
        </pc:spChg>
        <pc:spChg chg="add mod ord">
          <ac:chgData name="Daniel Kaufmann" userId="934340720f57f02e" providerId="LiveId" clId="{906E7261-0F0E-4DB9-8D83-A67BF29DC418}" dt="2020-11-14T14:47:50.781" v="15710" actId="14100"/>
          <ac:spMkLst>
            <pc:docMk/>
            <pc:sldMk cId="1089749163" sldId="492"/>
            <ac:spMk id="6" creationId="{4F598F98-2C2E-48B8-87EF-7A890F660CBE}"/>
          </ac:spMkLst>
        </pc:spChg>
        <pc:spChg chg="mod">
          <ac:chgData name="Daniel Kaufmann" userId="934340720f57f02e" providerId="LiveId" clId="{906E7261-0F0E-4DB9-8D83-A67BF29DC418}" dt="2020-11-14T14:48:31.113" v="15749" actId="207"/>
          <ac:spMkLst>
            <pc:docMk/>
            <pc:sldMk cId="1089749163" sldId="492"/>
            <ac:spMk id="14" creationId="{4D8A6FC9-BA3E-42B3-81DE-DE1E2FD3EA49}"/>
          </ac:spMkLst>
        </pc:spChg>
        <pc:spChg chg="mod">
          <ac:chgData name="Daniel Kaufmann" userId="934340720f57f02e" providerId="LiveId" clId="{906E7261-0F0E-4DB9-8D83-A67BF29DC418}" dt="2020-11-14T14:48:23.672" v="15748" actId="1076"/>
          <ac:spMkLst>
            <pc:docMk/>
            <pc:sldMk cId="1089749163" sldId="492"/>
            <ac:spMk id="15" creationId="{28F068F8-2865-456E-BBE3-616B7DF56EBA}"/>
          </ac:spMkLst>
        </pc:spChg>
        <pc:spChg chg="add mod">
          <ac:chgData name="Daniel Kaufmann" userId="934340720f57f02e" providerId="LiveId" clId="{906E7261-0F0E-4DB9-8D83-A67BF29DC418}" dt="2020-11-14T14:48:54.178" v="15751" actId="1076"/>
          <ac:spMkLst>
            <pc:docMk/>
            <pc:sldMk cId="1089749163" sldId="492"/>
            <ac:spMk id="17" creationId="{DB7839C1-82C1-4D06-8F1D-075C4CF2BE42}"/>
          </ac:spMkLst>
        </pc:spChg>
        <pc:grpChg chg="add mod">
          <ac:chgData name="Daniel Kaufmann" userId="934340720f57f02e" providerId="LiveId" clId="{906E7261-0F0E-4DB9-8D83-A67BF29DC418}" dt="2020-11-14T14:48:23.672" v="15748" actId="1076"/>
          <ac:grpSpMkLst>
            <pc:docMk/>
            <pc:sldMk cId="1089749163" sldId="492"/>
            <ac:grpSpMk id="11" creationId="{B2ED5065-F326-4182-9CC3-667B91E04527}"/>
          </ac:grpSpMkLst>
        </pc:grpChg>
        <pc:grpChg chg="mod">
          <ac:chgData name="Daniel Kaufmann" userId="934340720f57f02e" providerId="LiveId" clId="{906E7261-0F0E-4DB9-8D83-A67BF29DC418}" dt="2020-11-14T14:48:23.672" v="15748" actId="1076"/>
          <ac:grpSpMkLst>
            <pc:docMk/>
            <pc:sldMk cId="1089749163" sldId="492"/>
            <ac:grpSpMk id="13" creationId="{0C7C3A69-5877-4259-8F02-C550079C1C35}"/>
          </ac:grpSpMkLst>
        </pc:grpChg>
        <pc:picChg chg="add del">
          <ac:chgData name="Daniel Kaufmann" userId="934340720f57f02e" providerId="LiveId" clId="{906E7261-0F0E-4DB9-8D83-A67BF29DC418}" dt="2020-11-14T14:46:56.615" v="15702" actId="478"/>
          <ac:picMkLst>
            <pc:docMk/>
            <pc:sldMk cId="1089749163" sldId="492"/>
            <ac:picMk id="8" creationId="{A68296ED-3664-4D09-A1EC-4E6825C204CF}"/>
          </ac:picMkLst>
        </pc:picChg>
        <pc:picChg chg="add mod">
          <ac:chgData name="Daniel Kaufmann" userId="934340720f57f02e" providerId="LiveId" clId="{906E7261-0F0E-4DB9-8D83-A67BF29DC418}" dt="2020-11-14T14:47:47.185" v="15709" actId="14100"/>
          <ac:picMkLst>
            <pc:docMk/>
            <pc:sldMk cId="1089749163" sldId="492"/>
            <ac:picMk id="10" creationId="{152FAEDA-8DB2-40D2-8B75-D510917FC274}"/>
          </ac:picMkLst>
        </pc:picChg>
        <pc:picChg chg="mod">
          <ac:chgData name="Daniel Kaufmann" userId="934340720f57f02e" providerId="LiveId" clId="{906E7261-0F0E-4DB9-8D83-A67BF29DC418}" dt="2020-11-14T14:48:23.672" v="15748" actId="1076"/>
          <ac:picMkLst>
            <pc:docMk/>
            <pc:sldMk cId="1089749163" sldId="492"/>
            <ac:picMk id="12" creationId="{AB28A6E0-41B2-4A67-BA9C-FFDE8F2DE579}"/>
          </ac:picMkLst>
        </pc:picChg>
      </pc:sldChg>
      <pc:sldChg chg="addSp delSp modSp new mod modNotesTx">
        <pc:chgData name="Daniel Kaufmann" userId="934340720f57f02e" providerId="LiveId" clId="{906E7261-0F0E-4DB9-8D83-A67BF29DC418}" dt="2020-11-14T14:52:11.225" v="15803" actId="122"/>
        <pc:sldMkLst>
          <pc:docMk/>
          <pc:sldMk cId="3934368055" sldId="493"/>
        </pc:sldMkLst>
        <pc:spChg chg="mod">
          <ac:chgData name="Daniel Kaufmann" userId="934340720f57f02e" providerId="LiveId" clId="{906E7261-0F0E-4DB9-8D83-A67BF29DC418}" dt="2020-11-14T14:49:55.106" v="15762" actId="20577"/>
          <ac:spMkLst>
            <pc:docMk/>
            <pc:sldMk cId="3934368055" sldId="493"/>
            <ac:spMk id="2" creationId="{566AA517-F7BF-46D8-A5FE-A0835070C19B}"/>
          </ac:spMkLst>
        </pc:spChg>
        <pc:spChg chg="mod">
          <ac:chgData name="Daniel Kaufmann" userId="934340720f57f02e" providerId="LiveId" clId="{906E7261-0F0E-4DB9-8D83-A67BF29DC418}" dt="2020-11-14T14:52:11.225" v="15803" actId="122"/>
          <ac:spMkLst>
            <pc:docMk/>
            <pc:sldMk cId="3934368055" sldId="493"/>
            <ac:spMk id="3" creationId="{279717A7-6AA1-4659-B6B6-C4109A8F1CCF}"/>
          </ac:spMkLst>
        </pc:spChg>
        <pc:picChg chg="add del mod">
          <ac:chgData name="Daniel Kaufmann" userId="934340720f57f02e" providerId="LiveId" clId="{906E7261-0F0E-4DB9-8D83-A67BF29DC418}" dt="2020-11-14T14:50:31.399" v="15767" actId="21"/>
          <ac:picMkLst>
            <pc:docMk/>
            <pc:sldMk cId="3934368055" sldId="493"/>
            <ac:picMk id="5" creationId="{14902BBB-0820-4E42-A25E-6389C38B1FF1}"/>
          </ac:picMkLst>
        </pc:picChg>
        <pc:picChg chg="add mod">
          <ac:chgData name="Daniel Kaufmann" userId="934340720f57f02e" providerId="LiveId" clId="{906E7261-0F0E-4DB9-8D83-A67BF29DC418}" dt="2020-11-14T14:51:18.991" v="15774" actId="1076"/>
          <ac:picMkLst>
            <pc:docMk/>
            <pc:sldMk cId="3934368055" sldId="493"/>
            <ac:picMk id="7" creationId="{B4F7C70D-18A7-4911-A9A5-D62245FF4785}"/>
          </ac:picMkLst>
        </pc:picChg>
      </pc:sldChg>
      <pc:sldChg chg="addSp modSp new mod modNotesTx">
        <pc:chgData name="Daniel Kaufmann" userId="934340720f57f02e" providerId="LiveId" clId="{906E7261-0F0E-4DB9-8D83-A67BF29DC418}" dt="2020-11-14T14:53:08.766" v="15814" actId="1076"/>
        <pc:sldMkLst>
          <pc:docMk/>
          <pc:sldMk cId="2664620289" sldId="494"/>
        </pc:sldMkLst>
        <pc:spChg chg="mod">
          <ac:chgData name="Daniel Kaufmann" userId="934340720f57f02e" providerId="LiveId" clId="{906E7261-0F0E-4DB9-8D83-A67BF29DC418}" dt="2020-11-14T14:51:50.994" v="15787" actId="20577"/>
          <ac:spMkLst>
            <pc:docMk/>
            <pc:sldMk cId="2664620289" sldId="494"/>
            <ac:spMk id="2" creationId="{E66EF87B-62FD-40D4-B601-FCCBC9129BEA}"/>
          </ac:spMkLst>
        </pc:spChg>
        <pc:spChg chg="mod">
          <ac:chgData name="Daniel Kaufmann" userId="934340720f57f02e" providerId="LiveId" clId="{906E7261-0F0E-4DB9-8D83-A67BF29DC418}" dt="2020-11-14T14:52:15.042" v="15804" actId="122"/>
          <ac:spMkLst>
            <pc:docMk/>
            <pc:sldMk cId="2664620289" sldId="494"/>
            <ac:spMk id="3" creationId="{4ACA13AB-0F05-4B1E-A3E1-5C50BA420996}"/>
          </ac:spMkLst>
        </pc:spChg>
        <pc:picChg chg="add mod">
          <ac:chgData name="Daniel Kaufmann" userId="934340720f57f02e" providerId="LiveId" clId="{906E7261-0F0E-4DB9-8D83-A67BF29DC418}" dt="2020-11-14T14:53:08.766" v="15814" actId="1076"/>
          <ac:picMkLst>
            <pc:docMk/>
            <pc:sldMk cId="2664620289" sldId="494"/>
            <ac:picMk id="4" creationId="{5064F42A-73B2-4053-8ED8-54E72A385821}"/>
          </ac:picMkLst>
        </pc:picChg>
      </pc:sldChg>
      <pc:sldChg chg="addSp delSp modSp new mod modNotesTx">
        <pc:chgData name="Daniel Kaufmann" userId="934340720f57f02e" providerId="LiveId" clId="{906E7261-0F0E-4DB9-8D83-A67BF29DC418}" dt="2020-11-14T14:56:20.742" v="15850"/>
        <pc:sldMkLst>
          <pc:docMk/>
          <pc:sldMk cId="3960721881" sldId="495"/>
        </pc:sldMkLst>
        <pc:spChg chg="mod">
          <ac:chgData name="Daniel Kaufmann" userId="934340720f57f02e" providerId="LiveId" clId="{906E7261-0F0E-4DB9-8D83-A67BF29DC418}" dt="2020-11-14T14:53:33.998" v="15830" actId="20577"/>
          <ac:spMkLst>
            <pc:docMk/>
            <pc:sldMk cId="3960721881" sldId="495"/>
            <ac:spMk id="2" creationId="{C21ADF65-AE58-435E-95AE-0001D41585CC}"/>
          </ac:spMkLst>
        </pc:spChg>
        <pc:spChg chg="mod">
          <ac:chgData name="Daniel Kaufmann" userId="934340720f57f02e" providerId="LiveId" clId="{906E7261-0F0E-4DB9-8D83-A67BF29DC418}" dt="2020-11-14T14:53:43.851" v="15835" actId="122"/>
          <ac:spMkLst>
            <pc:docMk/>
            <pc:sldMk cId="3960721881" sldId="495"/>
            <ac:spMk id="3" creationId="{66C9F560-D41D-4213-AA2B-6359993C557A}"/>
          </ac:spMkLst>
        </pc:spChg>
        <pc:spChg chg="add del mod">
          <ac:chgData name="Daniel Kaufmann" userId="934340720f57f02e" providerId="LiveId" clId="{906E7261-0F0E-4DB9-8D83-A67BF29DC418}" dt="2020-11-14T14:55:21.256" v="15840" actId="478"/>
          <ac:spMkLst>
            <pc:docMk/>
            <pc:sldMk cId="3960721881" sldId="495"/>
            <ac:spMk id="6" creationId="{BDD477D4-1B6B-469C-B910-DB0B8C56BA10}"/>
          </ac:spMkLst>
        </pc:spChg>
        <pc:picChg chg="add mod">
          <ac:chgData name="Daniel Kaufmann" userId="934340720f57f02e" providerId="LiveId" clId="{906E7261-0F0E-4DB9-8D83-A67BF29DC418}" dt="2020-11-14T14:55:59.561" v="15849" actId="1076"/>
          <ac:picMkLst>
            <pc:docMk/>
            <pc:sldMk cId="3960721881" sldId="495"/>
            <ac:picMk id="5" creationId="{654FED09-090B-4F0B-B16A-3205F68D5FFF}"/>
          </ac:picMkLst>
        </pc:picChg>
      </pc:sldChg>
      <pc:sldChg chg="addSp delSp modSp new mod modNotesTx">
        <pc:chgData name="Daniel Kaufmann" userId="934340720f57f02e" providerId="LiveId" clId="{906E7261-0F0E-4DB9-8D83-A67BF29DC418}" dt="2020-11-14T16:21:50.949" v="15867" actId="14861"/>
        <pc:sldMkLst>
          <pc:docMk/>
          <pc:sldMk cId="391205377" sldId="496"/>
        </pc:sldMkLst>
        <pc:spChg chg="mod">
          <ac:chgData name="Daniel Kaufmann" userId="934340720f57f02e" providerId="LiveId" clId="{906E7261-0F0E-4DB9-8D83-A67BF29DC418}" dt="2020-11-14T14:57:17.052" v="15852"/>
          <ac:spMkLst>
            <pc:docMk/>
            <pc:sldMk cId="391205377" sldId="496"/>
            <ac:spMk id="2" creationId="{01537D64-7467-4AEE-B88B-DF7C9A8DB95B}"/>
          </ac:spMkLst>
        </pc:spChg>
        <pc:spChg chg="mod">
          <ac:chgData name="Daniel Kaufmann" userId="934340720f57f02e" providerId="LiveId" clId="{906E7261-0F0E-4DB9-8D83-A67BF29DC418}" dt="2020-11-14T14:57:33.784" v="15856" actId="14100"/>
          <ac:spMkLst>
            <pc:docMk/>
            <pc:sldMk cId="391205377" sldId="496"/>
            <ac:spMk id="3" creationId="{7744ACA8-0E08-40F9-846C-81CB31CDF473}"/>
          </ac:spMkLst>
        </pc:spChg>
        <pc:picChg chg="add del">
          <ac:chgData name="Daniel Kaufmann" userId="934340720f57f02e" providerId="LiveId" clId="{906E7261-0F0E-4DB9-8D83-A67BF29DC418}" dt="2020-11-14T16:18:57.463" v="15859" actId="478"/>
          <ac:picMkLst>
            <pc:docMk/>
            <pc:sldMk cId="391205377" sldId="496"/>
            <ac:picMk id="5" creationId="{E7129AE6-93AB-4791-BC2F-A848DDEB20BB}"/>
          </ac:picMkLst>
        </pc:picChg>
        <pc:picChg chg="add mod">
          <ac:chgData name="Daniel Kaufmann" userId="934340720f57f02e" providerId="LiveId" clId="{906E7261-0F0E-4DB9-8D83-A67BF29DC418}" dt="2020-11-14T16:21:50.949" v="15867" actId="14861"/>
          <ac:picMkLst>
            <pc:docMk/>
            <pc:sldMk cId="391205377" sldId="496"/>
            <ac:picMk id="6" creationId="{8EEDB377-F00E-409C-9257-4B520537F6F8}"/>
          </ac:picMkLst>
        </pc:picChg>
      </pc:sldChg>
      <pc:sldChg chg="modSp del mod">
        <pc:chgData name="Daniel Kaufmann" userId="934340720f57f02e" providerId="LiveId" clId="{906E7261-0F0E-4DB9-8D83-A67BF29DC418}" dt="2020-11-08T16:31:14.912" v="13595"/>
        <pc:sldMkLst>
          <pc:docMk/>
          <pc:sldMk cId="3816052770" sldId="516"/>
        </pc:sldMkLst>
        <pc:spChg chg="mod">
          <ac:chgData name="Daniel Kaufmann" userId="934340720f57f02e" providerId="LiveId" clId="{906E7261-0F0E-4DB9-8D83-A67BF29DC418}" dt="2020-11-08T16:31:14.912" v="13595"/>
          <ac:spMkLst>
            <pc:docMk/>
            <pc:sldMk cId="3816052770" sldId="516"/>
            <ac:spMk id="3" creationId="{00000000-0000-0000-0000-000000000000}"/>
          </ac:spMkLst>
        </pc:spChg>
      </pc:sldChg>
    </pc:docChg>
  </pc:docChgLst>
  <pc:docChgLst>
    <pc:chgData name="Guest User" providerId="Windows Live" clId="Web-{23E8BD1E-2377-4A72-94FB-E4F9EE48ED39}"/>
    <pc:docChg chg="modSld">
      <pc:chgData name="Guest User" userId="" providerId="Windows Live" clId="Web-{23E8BD1E-2377-4A72-94FB-E4F9EE48ED39}" dt="2021-03-03T19:32:06.619" v="35" actId="20577"/>
      <pc:docMkLst>
        <pc:docMk/>
      </pc:docMkLst>
      <pc:sldChg chg="modSp">
        <pc:chgData name="Guest User" userId="" providerId="Windows Live" clId="Web-{23E8BD1E-2377-4A72-94FB-E4F9EE48ED39}" dt="2021-03-03T19:32:06.619" v="35" actId="20577"/>
        <pc:sldMkLst>
          <pc:docMk/>
          <pc:sldMk cId="2462771887" sldId="531"/>
        </pc:sldMkLst>
        <pc:spChg chg="mod">
          <ac:chgData name="Guest User" userId="" providerId="Windows Live" clId="Web-{23E8BD1E-2377-4A72-94FB-E4F9EE48ED39}" dt="2021-03-03T19:32:06.619" v="35" actId="20577"/>
          <ac:spMkLst>
            <pc:docMk/>
            <pc:sldMk cId="2462771887" sldId="531"/>
            <ac:spMk id="4" creationId="{F5409B42-EE5B-4026-9C08-EA0F9252DFAF}"/>
          </ac:spMkLst>
        </pc:spChg>
      </pc:sldChg>
    </pc:docChg>
  </pc:docChgLst>
  <pc:docChgLst>
    <pc:chgData name="Guest User" providerId="Windows Live" clId="Web-{277BE439-70F4-4238-B34B-B0C6FD389048}"/>
    <pc:docChg chg="modSld">
      <pc:chgData name="Guest User" userId="" providerId="Windows Live" clId="Web-{277BE439-70F4-4238-B34B-B0C6FD389048}" dt="2021-03-04T15:03:41.010" v="32"/>
      <pc:docMkLst>
        <pc:docMk/>
      </pc:docMkLst>
      <pc:sldChg chg="modNotes">
        <pc:chgData name="Guest User" userId="" providerId="Windows Live" clId="Web-{277BE439-70F4-4238-B34B-B0C6FD389048}" dt="2021-03-04T15:03:41.010" v="32"/>
        <pc:sldMkLst>
          <pc:docMk/>
          <pc:sldMk cId="2462771887" sldId="531"/>
        </pc:sldMkLst>
      </pc:sldChg>
    </pc:docChg>
  </pc:docChgLst>
  <pc:docChgLst>
    <pc:chgData name="Guest User" providerId="Windows Live" clId="Web-{5B14F2B9-C07A-4F7C-B72B-60BAC5CE3EC9}"/>
    <pc:docChg chg="modSld">
      <pc:chgData name="Guest User" userId="" providerId="Windows Live" clId="Web-{5B14F2B9-C07A-4F7C-B72B-60BAC5CE3EC9}" dt="2020-12-29T13:47:07.658" v="6"/>
      <pc:docMkLst>
        <pc:docMk/>
      </pc:docMkLst>
      <pc:sldChg chg="modNotes">
        <pc:chgData name="Guest User" userId="" providerId="Windows Live" clId="Web-{5B14F2B9-C07A-4F7C-B72B-60BAC5CE3EC9}" dt="2020-12-29T13:47:07.658" v="6"/>
        <pc:sldMkLst>
          <pc:docMk/>
          <pc:sldMk cId="3843604295" sldId="380"/>
        </pc:sldMkLst>
      </pc:sldChg>
    </pc:docChg>
  </pc:docChgLst>
  <pc:docChgLst>
    <pc:chgData name="Daniel Kaufmann" userId="934340720f57f02e" providerId="LiveId" clId="{1B70FD96-5D16-4155-80E8-9C4F50C4F981}"/>
    <pc:docChg chg="undo custSel mod addSld delSld modSld sldOrd">
      <pc:chgData name="Daniel Kaufmann" userId="934340720f57f02e" providerId="LiveId" clId="{1B70FD96-5D16-4155-80E8-9C4F50C4F981}" dt="2021-02-18T01:48:12.629" v="32243" actId="14100"/>
      <pc:docMkLst>
        <pc:docMk/>
      </pc:docMkLst>
      <pc:sldChg chg="modNotesTx">
        <pc:chgData name="Daniel Kaufmann" userId="934340720f57f02e" providerId="LiveId" clId="{1B70FD96-5D16-4155-80E8-9C4F50C4F981}" dt="2020-12-12T16:46:07.309" v="2630" actId="20577"/>
        <pc:sldMkLst>
          <pc:docMk/>
          <pc:sldMk cId="3940935841" sldId="256"/>
        </pc:sldMkLst>
      </pc:sldChg>
      <pc:sldChg chg="modNotesTx">
        <pc:chgData name="Daniel Kaufmann" userId="934340720f57f02e" providerId="LiveId" clId="{1B70FD96-5D16-4155-80E8-9C4F50C4F981}" dt="2020-12-12T16:50:29.724" v="4416" actId="20577"/>
        <pc:sldMkLst>
          <pc:docMk/>
          <pc:sldMk cId="1814958444" sldId="259"/>
        </pc:sldMkLst>
      </pc:sldChg>
      <pc:sldChg chg="modNotesTx">
        <pc:chgData name="Daniel Kaufmann" userId="934340720f57f02e" providerId="LiveId" clId="{1B70FD96-5D16-4155-80E8-9C4F50C4F981}" dt="2021-02-02T15:05:52.351" v="31776" actId="20577"/>
        <pc:sldMkLst>
          <pc:docMk/>
          <pc:sldMk cId="2588075531" sldId="260"/>
        </pc:sldMkLst>
      </pc:sldChg>
      <pc:sldChg chg="modNotesTx">
        <pc:chgData name="Daniel Kaufmann" userId="934340720f57f02e" providerId="LiveId" clId="{1B70FD96-5D16-4155-80E8-9C4F50C4F981}" dt="2020-12-12T16:52:49.804" v="5413" actId="20577"/>
        <pc:sldMkLst>
          <pc:docMk/>
          <pc:sldMk cId="756567952" sldId="261"/>
        </pc:sldMkLst>
      </pc:sldChg>
      <pc:sldChg chg="modNotesTx">
        <pc:chgData name="Daniel Kaufmann" userId="934340720f57f02e" providerId="LiveId" clId="{1B70FD96-5D16-4155-80E8-9C4F50C4F981}" dt="2020-12-12T17:09:51.367" v="5849" actId="20577"/>
        <pc:sldMkLst>
          <pc:docMk/>
          <pc:sldMk cId="3059681114" sldId="262"/>
        </pc:sldMkLst>
      </pc:sldChg>
      <pc:sldChg chg="modNotesTx">
        <pc:chgData name="Daniel Kaufmann" userId="934340720f57f02e" providerId="LiveId" clId="{1B70FD96-5D16-4155-80E8-9C4F50C4F981}" dt="2021-02-02T15:06:12.384" v="31780" actId="20577"/>
        <pc:sldMkLst>
          <pc:docMk/>
          <pc:sldMk cId="2008752599" sldId="263"/>
        </pc:sldMkLst>
      </pc:sldChg>
      <pc:sldChg chg="modNotesTx">
        <pc:chgData name="Daniel Kaufmann" userId="934340720f57f02e" providerId="LiveId" clId="{1B70FD96-5D16-4155-80E8-9C4F50C4F981}" dt="2020-12-12T17:12:19.704" v="6902" actId="20577"/>
        <pc:sldMkLst>
          <pc:docMk/>
          <pc:sldMk cId="647424462" sldId="265"/>
        </pc:sldMkLst>
      </pc:sldChg>
      <pc:sldChg chg="modSp mod modNotesTx">
        <pc:chgData name="Daniel Kaufmann" userId="934340720f57f02e" providerId="LiveId" clId="{1B70FD96-5D16-4155-80E8-9C4F50C4F981}" dt="2020-12-12T17:25:40.483" v="8089" actId="20577"/>
        <pc:sldMkLst>
          <pc:docMk/>
          <pc:sldMk cId="2824980881" sldId="266"/>
        </pc:sldMkLst>
        <pc:spChg chg="mod">
          <ac:chgData name="Daniel Kaufmann" userId="934340720f57f02e" providerId="LiveId" clId="{1B70FD96-5D16-4155-80E8-9C4F50C4F981}" dt="2020-12-12T17:14:24.882" v="7597" actId="20577"/>
          <ac:spMkLst>
            <pc:docMk/>
            <pc:sldMk cId="2824980881" sldId="266"/>
            <ac:spMk id="6" creationId="{7B7C6F0A-CB64-441B-8249-A7A8222A61AB}"/>
          </ac:spMkLst>
        </pc:spChg>
      </pc:sldChg>
      <pc:sldChg chg="modNotesTx">
        <pc:chgData name="Daniel Kaufmann" userId="934340720f57f02e" providerId="LiveId" clId="{1B70FD96-5D16-4155-80E8-9C4F50C4F981}" dt="2020-12-12T17:26:26.339" v="8137" actId="20577"/>
        <pc:sldMkLst>
          <pc:docMk/>
          <pc:sldMk cId="4069517365" sldId="267"/>
        </pc:sldMkLst>
      </pc:sldChg>
      <pc:sldChg chg="modNotesTx">
        <pc:chgData name="Daniel Kaufmann" userId="934340720f57f02e" providerId="LiveId" clId="{1B70FD96-5D16-4155-80E8-9C4F50C4F981}" dt="2020-12-12T17:26:57.627" v="8415" actId="20577"/>
        <pc:sldMkLst>
          <pc:docMk/>
          <pc:sldMk cId="433176020" sldId="268"/>
        </pc:sldMkLst>
      </pc:sldChg>
      <pc:sldChg chg="modNotesTx">
        <pc:chgData name="Daniel Kaufmann" userId="934340720f57f02e" providerId="LiveId" clId="{1B70FD96-5D16-4155-80E8-9C4F50C4F981}" dt="2020-12-12T17:28:10.522" v="9094" actId="20577"/>
        <pc:sldMkLst>
          <pc:docMk/>
          <pc:sldMk cId="4076890061" sldId="269"/>
        </pc:sldMkLst>
      </pc:sldChg>
      <pc:sldChg chg="modNotesTx">
        <pc:chgData name="Daniel Kaufmann" userId="934340720f57f02e" providerId="LiveId" clId="{1B70FD96-5D16-4155-80E8-9C4F50C4F981}" dt="2020-12-12T17:42:25.180" v="14546" actId="20577"/>
        <pc:sldMkLst>
          <pc:docMk/>
          <pc:sldMk cId="2367334800" sldId="270"/>
        </pc:sldMkLst>
      </pc:sldChg>
      <pc:sldChg chg="modSp mod modNotesTx">
        <pc:chgData name="Daniel Kaufmann" userId="934340720f57f02e" providerId="LiveId" clId="{1B70FD96-5D16-4155-80E8-9C4F50C4F981}" dt="2020-12-12T20:41:26.004" v="16482" actId="20577"/>
        <pc:sldMkLst>
          <pc:docMk/>
          <pc:sldMk cId="2840878554" sldId="271"/>
        </pc:sldMkLst>
        <pc:spChg chg="mod">
          <ac:chgData name="Daniel Kaufmann" userId="934340720f57f02e" providerId="LiveId" clId="{1B70FD96-5D16-4155-80E8-9C4F50C4F981}" dt="2020-12-12T20:40:10.792" v="15722" actId="33524"/>
          <ac:spMkLst>
            <pc:docMk/>
            <pc:sldMk cId="2840878554" sldId="271"/>
            <ac:spMk id="5" creationId="{30250F90-C1E3-4286-ABA3-19290369EC4E}"/>
          </ac:spMkLst>
        </pc:spChg>
      </pc:sldChg>
      <pc:sldChg chg="modNotesTx">
        <pc:chgData name="Daniel Kaufmann" userId="934340720f57f02e" providerId="LiveId" clId="{1B70FD96-5D16-4155-80E8-9C4F50C4F981}" dt="2020-12-12T16:47:16.715" v="2844" actId="20577"/>
        <pc:sldMkLst>
          <pc:docMk/>
          <pc:sldMk cId="1327314665" sldId="272"/>
        </pc:sldMkLst>
      </pc:sldChg>
      <pc:sldChg chg="addSp delSp modSp mod modClrScheme delAnim modAnim chgLayout modNotesTx">
        <pc:chgData name="Daniel Kaufmann" userId="934340720f57f02e" providerId="LiveId" clId="{1B70FD96-5D16-4155-80E8-9C4F50C4F981}" dt="2021-02-18T01:45:09.570" v="32212" actId="20577"/>
        <pc:sldMkLst>
          <pc:docMk/>
          <pc:sldMk cId="3668327233" sldId="273"/>
        </pc:sldMkLst>
        <pc:spChg chg="mod ord">
          <ac:chgData name="Daniel Kaufmann" userId="934340720f57f02e" providerId="LiveId" clId="{1B70FD96-5D16-4155-80E8-9C4F50C4F981}" dt="2021-01-04T23:14:00.313" v="31702" actId="122"/>
          <ac:spMkLst>
            <pc:docMk/>
            <pc:sldMk cId="3668327233" sldId="273"/>
            <ac:spMk id="4" creationId="{C4F3201B-151F-4113-B7ED-B5EA02EA1CA1}"/>
          </ac:spMkLst>
        </pc:spChg>
        <pc:spChg chg="del">
          <ac:chgData name="Daniel Kaufmann" userId="934340720f57f02e" providerId="LiveId" clId="{1B70FD96-5D16-4155-80E8-9C4F50C4F981}" dt="2021-01-04T23:13:47.159" v="31699" actId="478"/>
          <ac:spMkLst>
            <pc:docMk/>
            <pc:sldMk cId="3668327233" sldId="273"/>
            <ac:spMk id="5" creationId="{4016EE13-232E-4A3F-AEE8-369FD9D5034D}"/>
          </ac:spMkLst>
        </pc:spChg>
        <pc:picChg chg="add del mod">
          <ac:chgData name="Daniel Kaufmann" userId="934340720f57f02e" providerId="LiveId" clId="{1B70FD96-5D16-4155-80E8-9C4F50C4F981}" dt="2021-02-18T01:43:18.811" v="32195" actId="478"/>
          <ac:picMkLst>
            <pc:docMk/>
            <pc:sldMk cId="3668327233" sldId="273"/>
            <ac:picMk id="2" creationId="{E83CB143-73FA-45B7-A745-8F13EE9A0A3B}"/>
          </ac:picMkLst>
        </pc:picChg>
        <pc:picChg chg="add mod">
          <ac:chgData name="Daniel Kaufmann" userId="934340720f57f02e" providerId="LiveId" clId="{1B70FD96-5D16-4155-80E8-9C4F50C4F981}" dt="2021-02-18T01:43:46.750" v="32198" actId="14100"/>
          <ac:picMkLst>
            <pc:docMk/>
            <pc:sldMk cId="3668327233" sldId="273"/>
            <ac:picMk id="3" creationId="{15972777-9DCE-4FCE-BA10-B2EF832E5A2F}"/>
          </ac:picMkLst>
        </pc:picChg>
      </pc:sldChg>
      <pc:sldChg chg="modNotesTx">
        <pc:chgData name="Daniel Kaufmann" userId="934340720f57f02e" providerId="LiveId" clId="{1B70FD96-5D16-4155-80E8-9C4F50C4F981}" dt="2020-12-12T21:04:10.236" v="24927" actId="20577"/>
        <pc:sldMkLst>
          <pc:docMk/>
          <pc:sldMk cId="2354164363" sldId="274"/>
        </pc:sldMkLst>
      </pc:sldChg>
      <pc:sldChg chg="modNotesTx">
        <pc:chgData name="Daniel Kaufmann" userId="934340720f57f02e" providerId="LiveId" clId="{1B70FD96-5D16-4155-80E8-9C4F50C4F981}" dt="2020-12-12T20:56:50.962" v="21894" actId="20577"/>
        <pc:sldMkLst>
          <pc:docMk/>
          <pc:sldMk cId="3902234096" sldId="275"/>
        </pc:sldMkLst>
      </pc:sldChg>
      <pc:sldChg chg="modNotesTx">
        <pc:chgData name="Daniel Kaufmann" userId="934340720f57f02e" providerId="LiveId" clId="{1B70FD96-5D16-4155-80E8-9C4F50C4F981}" dt="2020-12-12T17:31:34.830" v="10635" actId="20577"/>
        <pc:sldMkLst>
          <pc:docMk/>
          <pc:sldMk cId="808139414" sldId="276"/>
        </pc:sldMkLst>
      </pc:sldChg>
      <pc:sldChg chg="modNotesTx">
        <pc:chgData name="Daniel Kaufmann" userId="934340720f57f02e" providerId="LiveId" clId="{1B70FD96-5D16-4155-80E8-9C4F50C4F981}" dt="2020-12-12T17:31:23.281" v="10574" actId="20577"/>
        <pc:sldMkLst>
          <pc:docMk/>
          <pc:sldMk cId="1396241314" sldId="277"/>
        </pc:sldMkLst>
      </pc:sldChg>
      <pc:sldChg chg="modSp mod modNotesTx">
        <pc:chgData name="Daniel Kaufmann" userId="934340720f57f02e" providerId="LiveId" clId="{1B70FD96-5D16-4155-80E8-9C4F50C4F981}" dt="2021-02-02T15:07:40.973" v="31783" actId="33524"/>
        <pc:sldMkLst>
          <pc:docMk/>
          <pc:sldMk cId="2754650495" sldId="278"/>
        </pc:sldMkLst>
        <pc:spChg chg="mod">
          <ac:chgData name="Daniel Kaufmann" userId="934340720f57f02e" providerId="LiveId" clId="{1B70FD96-5D16-4155-80E8-9C4F50C4F981}" dt="2020-12-12T17:37:59.332" v="12460" actId="20577"/>
          <ac:spMkLst>
            <pc:docMk/>
            <pc:sldMk cId="2754650495" sldId="278"/>
            <ac:spMk id="3" creationId="{B1CE4DDC-553B-4D08-82D5-CBF8F19D45C9}"/>
          </ac:spMkLst>
        </pc:spChg>
      </pc:sldChg>
      <pc:sldChg chg="modNotesTx">
        <pc:chgData name="Daniel Kaufmann" userId="934340720f57f02e" providerId="LiveId" clId="{1B70FD96-5D16-4155-80E8-9C4F50C4F981}" dt="2020-12-12T17:39:21.930" v="13060" actId="20577"/>
        <pc:sldMkLst>
          <pc:docMk/>
          <pc:sldMk cId="748045058" sldId="279"/>
        </pc:sldMkLst>
      </pc:sldChg>
      <pc:sldChg chg="modNotesTx">
        <pc:chgData name="Daniel Kaufmann" userId="934340720f57f02e" providerId="LiveId" clId="{1B70FD96-5D16-4155-80E8-9C4F50C4F981}" dt="2020-12-12T20:49:11.423" v="19564" actId="33524"/>
        <pc:sldMkLst>
          <pc:docMk/>
          <pc:sldMk cId="3843604295" sldId="380"/>
        </pc:sldMkLst>
      </pc:sldChg>
      <pc:sldChg chg="modNotesTx">
        <pc:chgData name="Daniel Kaufmann" userId="934340720f57f02e" providerId="LiveId" clId="{1B70FD96-5D16-4155-80E8-9C4F50C4F981}" dt="2020-12-12T17:33:58.713" v="11097" actId="20577"/>
        <pc:sldMkLst>
          <pc:docMk/>
          <pc:sldMk cId="408783842" sldId="381"/>
        </pc:sldMkLst>
      </pc:sldChg>
      <pc:sldChg chg="modSp mod modNotesTx">
        <pc:chgData name="Daniel Kaufmann" userId="934340720f57f02e" providerId="LiveId" clId="{1B70FD96-5D16-4155-80E8-9C4F50C4F981}" dt="2021-02-02T15:07:28.400" v="31782" actId="113"/>
        <pc:sldMkLst>
          <pc:docMk/>
          <pc:sldMk cId="2681871892" sldId="382"/>
        </pc:sldMkLst>
        <pc:spChg chg="mod">
          <ac:chgData name="Daniel Kaufmann" userId="934340720f57f02e" providerId="LiveId" clId="{1B70FD96-5D16-4155-80E8-9C4F50C4F981}" dt="2021-02-02T15:07:28.400" v="31782" actId="113"/>
          <ac:spMkLst>
            <pc:docMk/>
            <pc:sldMk cId="2681871892" sldId="382"/>
            <ac:spMk id="2" creationId="{0CC3FC9F-D013-468F-AEB2-0700F538AF3E}"/>
          </ac:spMkLst>
        </pc:spChg>
      </pc:sldChg>
      <pc:sldChg chg="modSp mod modNotesTx">
        <pc:chgData name="Daniel Kaufmann" userId="934340720f57f02e" providerId="LiveId" clId="{1B70FD96-5D16-4155-80E8-9C4F50C4F981}" dt="2020-12-12T17:47:48.629" v="15243" actId="14826"/>
        <pc:sldMkLst>
          <pc:docMk/>
          <pc:sldMk cId="2718946458" sldId="404"/>
        </pc:sldMkLst>
        <pc:picChg chg="mod">
          <ac:chgData name="Daniel Kaufmann" userId="934340720f57f02e" providerId="LiveId" clId="{1B70FD96-5D16-4155-80E8-9C4F50C4F981}" dt="2020-12-12T17:47:48.629" v="15243" actId="14826"/>
          <ac:picMkLst>
            <pc:docMk/>
            <pc:sldMk cId="2718946458" sldId="404"/>
            <ac:picMk id="11" creationId="{9E34A8AE-DCC9-4ECE-9526-98BEDB788167}"/>
          </ac:picMkLst>
        </pc:picChg>
      </pc:sldChg>
      <pc:sldChg chg="modNotesTx">
        <pc:chgData name="Daniel Kaufmann" userId="934340720f57f02e" providerId="LiveId" clId="{1B70FD96-5D16-4155-80E8-9C4F50C4F981}" dt="2020-12-12T20:43:51.295" v="17493" actId="20577"/>
        <pc:sldMkLst>
          <pc:docMk/>
          <pc:sldMk cId="2435129689" sldId="405"/>
        </pc:sldMkLst>
      </pc:sldChg>
      <pc:sldChg chg="del modNotesTx">
        <pc:chgData name="Daniel Kaufmann" userId="934340720f57f02e" providerId="LiveId" clId="{1B70FD96-5D16-4155-80E8-9C4F50C4F981}" dt="2020-12-12T20:57:21.077" v="21895" actId="2696"/>
        <pc:sldMkLst>
          <pc:docMk/>
          <pc:sldMk cId="3848579408" sldId="406"/>
        </pc:sldMkLst>
      </pc:sldChg>
      <pc:sldChg chg="del modNotesTx">
        <pc:chgData name="Daniel Kaufmann" userId="934340720f57f02e" providerId="LiveId" clId="{1B70FD96-5D16-4155-80E8-9C4F50C4F981}" dt="2020-12-12T20:57:21.077" v="21895" actId="2696"/>
        <pc:sldMkLst>
          <pc:docMk/>
          <pc:sldMk cId="1059724047" sldId="407"/>
        </pc:sldMkLst>
      </pc:sldChg>
      <pc:sldChg chg="modNotesTx">
        <pc:chgData name="Daniel Kaufmann" userId="934340720f57f02e" providerId="LiveId" clId="{1B70FD96-5D16-4155-80E8-9C4F50C4F981}" dt="2020-12-12T20:53:08.840" v="20695" actId="20577"/>
        <pc:sldMkLst>
          <pc:docMk/>
          <pc:sldMk cId="4114737" sldId="413"/>
        </pc:sldMkLst>
      </pc:sldChg>
      <pc:sldChg chg="modNotesTx">
        <pc:chgData name="Daniel Kaufmann" userId="934340720f57f02e" providerId="LiveId" clId="{1B70FD96-5D16-4155-80E8-9C4F50C4F981}" dt="2020-12-12T20:54:38.284" v="21385" actId="20577"/>
        <pc:sldMkLst>
          <pc:docMk/>
          <pc:sldMk cId="55334616" sldId="414"/>
        </pc:sldMkLst>
      </pc:sldChg>
      <pc:sldChg chg="modNotesTx">
        <pc:chgData name="Daniel Kaufmann" userId="934340720f57f02e" providerId="LiveId" clId="{1B70FD96-5D16-4155-80E8-9C4F50C4F981}" dt="2020-12-12T20:55:43.964" v="21723"/>
        <pc:sldMkLst>
          <pc:docMk/>
          <pc:sldMk cId="3341498765" sldId="417"/>
        </pc:sldMkLst>
      </pc:sldChg>
      <pc:sldChg chg="modNotesTx">
        <pc:chgData name="Daniel Kaufmann" userId="934340720f57f02e" providerId="LiveId" clId="{1B70FD96-5D16-4155-80E8-9C4F50C4F981}" dt="2020-12-12T20:41:36.130" v="16539" actId="20577"/>
        <pc:sldMkLst>
          <pc:docMk/>
          <pc:sldMk cId="4274130678" sldId="419"/>
        </pc:sldMkLst>
      </pc:sldChg>
      <pc:sldChg chg="modNotesTx">
        <pc:chgData name="Daniel Kaufmann" userId="934340720f57f02e" providerId="LiveId" clId="{1B70FD96-5D16-4155-80E8-9C4F50C4F981}" dt="2020-12-12T20:51:47.453" v="20159" actId="20577"/>
        <pc:sldMkLst>
          <pc:docMk/>
          <pc:sldMk cId="118736375" sldId="420"/>
        </pc:sldMkLst>
      </pc:sldChg>
      <pc:sldChg chg="modNotesTx">
        <pc:chgData name="Daniel Kaufmann" userId="934340720f57f02e" providerId="LiveId" clId="{1B70FD96-5D16-4155-80E8-9C4F50C4F981}" dt="2021-02-02T15:04:53.780" v="31771" actId="6549"/>
        <pc:sldMkLst>
          <pc:docMk/>
          <pc:sldMk cId="76404481" sldId="421"/>
        </pc:sldMkLst>
      </pc:sldChg>
      <pc:sldChg chg="del">
        <pc:chgData name="Daniel Kaufmann" userId="934340720f57f02e" providerId="LiveId" clId="{1B70FD96-5D16-4155-80E8-9C4F50C4F981}" dt="2020-12-12T20:56:27.301" v="21815" actId="47"/>
        <pc:sldMkLst>
          <pc:docMk/>
          <pc:sldMk cId="4006443552" sldId="422"/>
        </pc:sldMkLst>
      </pc:sldChg>
      <pc:sldChg chg="modNotesTx">
        <pc:chgData name="Daniel Kaufmann" userId="934340720f57f02e" providerId="LiveId" clId="{1B70FD96-5D16-4155-80E8-9C4F50C4F981}" dt="2020-12-12T21:14:28.001" v="27619" actId="20577"/>
        <pc:sldMkLst>
          <pc:docMk/>
          <pc:sldMk cId="1206530865" sldId="423"/>
        </pc:sldMkLst>
      </pc:sldChg>
      <pc:sldChg chg="modSp mod modNotesTx">
        <pc:chgData name="Daniel Kaufmann" userId="934340720f57f02e" providerId="LiveId" clId="{1B70FD96-5D16-4155-80E8-9C4F50C4F981}" dt="2020-12-12T17:13:47.862" v="7494" actId="33524"/>
        <pc:sldMkLst>
          <pc:docMk/>
          <pc:sldMk cId="3924542286" sldId="424"/>
        </pc:sldMkLst>
        <pc:spChg chg="mod">
          <ac:chgData name="Daniel Kaufmann" userId="934340720f57f02e" providerId="LiveId" clId="{1B70FD96-5D16-4155-80E8-9C4F50C4F981}" dt="2020-12-12T06:00:50.218" v="2414" actId="27636"/>
          <ac:spMkLst>
            <pc:docMk/>
            <pc:sldMk cId="3924542286" sldId="424"/>
            <ac:spMk id="9" creationId="{DA64DBC3-80B3-4A8C-AA21-C8F4D430FC7E}"/>
          </ac:spMkLst>
        </pc:spChg>
      </pc:sldChg>
      <pc:sldChg chg="modNotesTx">
        <pc:chgData name="Daniel Kaufmann" userId="934340720f57f02e" providerId="LiveId" clId="{1B70FD96-5D16-4155-80E8-9C4F50C4F981}" dt="2020-12-12T17:29:29.979" v="9840" actId="20577"/>
        <pc:sldMkLst>
          <pc:docMk/>
          <pc:sldMk cId="160962614" sldId="425"/>
        </pc:sldMkLst>
      </pc:sldChg>
      <pc:sldChg chg="modNotesTx">
        <pc:chgData name="Daniel Kaufmann" userId="934340720f57f02e" providerId="LiveId" clId="{1B70FD96-5D16-4155-80E8-9C4F50C4F981}" dt="2020-12-12T17:30:41.424" v="10388" actId="33524"/>
        <pc:sldMkLst>
          <pc:docMk/>
          <pc:sldMk cId="159669112" sldId="426"/>
        </pc:sldMkLst>
      </pc:sldChg>
      <pc:sldChg chg="modNotesTx">
        <pc:chgData name="Daniel Kaufmann" userId="934340720f57f02e" providerId="LiveId" clId="{1B70FD96-5D16-4155-80E8-9C4F50C4F981}" dt="2021-02-02T15:07:06.478" v="31781" actId="27107"/>
        <pc:sldMkLst>
          <pc:docMk/>
          <pc:sldMk cId="606093774" sldId="427"/>
        </pc:sldMkLst>
      </pc:sldChg>
      <pc:sldChg chg="modSp mod modNotesTx">
        <pc:chgData name="Daniel Kaufmann" userId="934340720f57f02e" providerId="LiveId" clId="{1B70FD96-5D16-4155-80E8-9C4F50C4F981}" dt="2020-12-12T16:48:40.306" v="3348" actId="20577"/>
        <pc:sldMkLst>
          <pc:docMk/>
          <pc:sldMk cId="3123776871" sldId="428"/>
        </pc:sldMkLst>
        <pc:spChg chg="mod">
          <ac:chgData name="Daniel Kaufmann" userId="934340720f57f02e" providerId="LiveId" clId="{1B70FD96-5D16-4155-80E8-9C4F50C4F981}" dt="2020-12-12T16:47:45.476" v="2846" actId="108"/>
          <ac:spMkLst>
            <pc:docMk/>
            <pc:sldMk cId="3123776871" sldId="428"/>
            <ac:spMk id="3" creationId="{B3893981-6FC9-4491-AB9F-454F143E8A6F}"/>
          </ac:spMkLst>
        </pc:spChg>
        <pc:picChg chg="mod">
          <ac:chgData name="Daniel Kaufmann" userId="934340720f57f02e" providerId="LiveId" clId="{1B70FD96-5D16-4155-80E8-9C4F50C4F981}" dt="2020-12-11T21:52:11.046" v="1" actId="207"/>
          <ac:picMkLst>
            <pc:docMk/>
            <pc:sldMk cId="3123776871" sldId="428"/>
            <ac:picMk id="6" creationId="{798D29BB-9215-4BA7-B3E3-8727E51F1C2B}"/>
          </ac:picMkLst>
        </pc:picChg>
      </pc:sldChg>
      <pc:sldChg chg="modNotesTx">
        <pc:chgData name="Daniel Kaufmann" userId="934340720f57f02e" providerId="LiveId" clId="{1B70FD96-5D16-4155-80E8-9C4F50C4F981}" dt="2020-12-12T20:59:27.513" v="22534" actId="20577"/>
        <pc:sldMkLst>
          <pc:docMk/>
          <pc:sldMk cId="1634896797" sldId="429"/>
        </pc:sldMkLst>
      </pc:sldChg>
      <pc:sldChg chg="addSp delSp modSp mod modClrScheme delAnim modAnim chgLayout modNotesTx">
        <pc:chgData name="Daniel Kaufmann" userId="934340720f57f02e" providerId="LiveId" clId="{1B70FD96-5D16-4155-80E8-9C4F50C4F981}" dt="2021-02-18T01:46:15.532" v="32221" actId="14100"/>
        <pc:sldMkLst>
          <pc:docMk/>
          <pc:sldMk cId="2478353590" sldId="430"/>
        </pc:sldMkLst>
        <pc:spChg chg="mod ord">
          <ac:chgData name="Daniel Kaufmann" userId="934340720f57f02e" providerId="LiveId" clId="{1B70FD96-5D16-4155-80E8-9C4F50C4F981}" dt="2021-01-04T23:57:25.681" v="31715" actId="122"/>
          <ac:spMkLst>
            <pc:docMk/>
            <pc:sldMk cId="2478353590" sldId="430"/>
            <ac:spMk id="4" creationId="{C4F3201B-151F-4113-B7ED-B5EA02EA1CA1}"/>
          </ac:spMkLst>
        </pc:spChg>
        <pc:spChg chg="del">
          <ac:chgData name="Daniel Kaufmann" userId="934340720f57f02e" providerId="LiveId" clId="{1B70FD96-5D16-4155-80E8-9C4F50C4F981}" dt="2021-01-04T23:57:07.626" v="31712"/>
          <ac:spMkLst>
            <pc:docMk/>
            <pc:sldMk cId="2478353590" sldId="430"/>
            <ac:spMk id="5" creationId="{4016EE13-232E-4A3F-AEE8-369FD9D5034D}"/>
          </ac:spMkLst>
        </pc:spChg>
        <pc:picChg chg="add del mod ord">
          <ac:chgData name="Daniel Kaufmann" userId="934340720f57f02e" providerId="LiveId" clId="{1B70FD96-5D16-4155-80E8-9C4F50C4F981}" dt="2021-02-18T01:44:12.482" v="32204" actId="478"/>
          <ac:picMkLst>
            <pc:docMk/>
            <pc:sldMk cId="2478353590" sldId="430"/>
            <ac:picMk id="2" creationId="{81647787-5EF0-43FE-939E-F57E54271355}"/>
          </ac:picMkLst>
        </pc:picChg>
        <pc:picChg chg="add mod">
          <ac:chgData name="Daniel Kaufmann" userId="934340720f57f02e" providerId="LiveId" clId="{1B70FD96-5D16-4155-80E8-9C4F50C4F981}" dt="2021-02-18T01:46:15.532" v="32221" actId="14100"/>
          <ac:picMkLst>
            <pc:docMk/>
            <pc:sldMk cId="2478353590" sldId="430"/>
            <ac:picMk id="3" creationId="{D2DB5BA4-0F5A-441F-B9EE-B9D8285DF017}"/>
          </ac:picMkLst>
        </pc:picChg>
      </pc:sldChg>
      <pc:sldChg chg="modNotesTx">
        <pc:chgData name="Daniel Kaufmann" userId="934340720f57f02e" providerId="LiveId" clId="{1B70FD96-5D16-4155-80E8-9C4F50C4F981}" dt="2020-12-12T21:00:21.588" v="23072" actId="20577"/>
        <pc:sldMkLst>
          <pc:docMk/>
          <pc:sldMk cId="912720289" sldId="431"/>
        </pc:sldMkLst>
      </pc:sldChg>
      <pc:sldChg chg="modNotesTx">
        <pc:chgData name="Daniel Kaufmann" userId="934340720f57f02e" providerId="LiveId" clId="{1B70FD96-5D16-4155-80E8-9C4F50C4F981}" dt="2020-12-12T21:02:38.754" v="24241" actId="20577"/>
        <pc:sldMkLst>
          <pc:docMk/>
          <pc:sldMk cId="4139008361" sldId="432"/>
        </pc:sldMkLst>
      </pc:sldChg>
      <pc:sldChg chg="modNotesTx">
        <pc:chgData name="Daniel Kaufmann" userId="934340720f57f02e" providerId="LiveId" clId="{1B70FD96-5D16-4155-80E8-9C4F50C4F981}" dt="2020-12-12T21:03:52.250" v="24774" actId="20577"/>
        <pc:sldMkLst>
          <pc:docMk/>
          <pc:sldMk cId="4239377071" sldId="433"/>
        </pc:sldMkLst>
      </pc:sldChg>
      <pc:sldChg chg="modNotesTx">
        <pc:chgData name="Daniel Kaufmann" userId="934340720f57f02e" providerId="LiveId" clId="{1B70FD96-5D16-4155-80E8-9C4F50C4F981}" dt="2020-12-12T21:05:46.860" v="25578" actId="20577"/>
        <pc:sldMkLst>
          <pc:docMk/>
          <pc:sldMk cId="2019419810" sldId="434"/>
        </pc:sldMkLst>
      </pc:sldChg>
      <pc:sldChg chg="modNotesTx">
        <pc:chgData name="Daniel Kaufmann" userId="934340720f57f02e" providerId="LiveId" clId="{1B70FD96-5D16-4155-80E8-9C4F50C4F981}" dt="2020-12-12T21:07:33.350" v="26320" actId="20577"/>
        <pc:sldMkLst>
          <pc:docMk/>
          <pc:sldMk cId="1149092236" sldId="435"/>
        </pc:sldMkLst>
      </pc:sldChg>
      <pc:sldChg chg="addSp modSp mod modNotesTx">
        <pc:chgData name="Daniel Kaufmann" userId="934340720f57f02e" providerId="LiveId" clId="{1B70FD96-5D16-4155-80E8-9C4F50C4F981}" dt="2020-12-28T22:20:44.056" v="31698" actId="33524"/>
        <pc:sldMkLst>
          <pc:docMk/>
          <pc:sldMk cId="793355629" sldId="436"/>
        </pc:sldMkLst>
        <pc:spChg chg="mod">
          <ac:chgData name="Daniel Kaufmann" userId="934340720f57f02e" providerId="LiveId" clId="{1B70FD96-5D16-4155-80E8-9C4F50C4F981}" dt="2020-12-28T22:19:14.518" v="31697" actId="27636"/>
          <ac:spMkLst>
            <pc:docMk/>
            <pc:sldMk cId="793355629" sldId="436"/>
            <ac:spMk id="3" creationId="{DFEC1E88-8CE7-4DDF-B387-EC72DB454464}"/>
          </ac:spMkLst>
        </pc:spChg>
        <pc:spChg chg="add mod">
          <ac:chgData name="Daniel Kaufmann" userId="934340720f57f02e" providerId="LiveId" clId="{1B70FD96-5D16-4155-80E8-9C4F50C4F981}" dt="2020-12-28T22:19:10.773" v="31695" actId="403"/>
          <ac:spMkLst>
            <pc:docMk/>
            <pc:sldMk cId="793355629" sldId="436"/>
            <ac:spMk id="4" creationId="{B9BC9DE3-5711-4B3C-ADBB-C7A1F400C762}"/>
          </ac:spMkLst>
        </pc:spChg>
      </pc:sldChg>
      <pc:sldChg chg="modNotesTx">
        <pc:chgData name="Daniel Kaufmann" userId="934340720f57f02e" providerId="LiveId" clId="{1B70FD96-5D16-4155-80E8-9C4F50C4F981}" dt="2020-12-12T21:15:15.495" v="27679" actId="20577"/>
        <pc:sldMkLst>
          <pc:docMk/>
          <pc:sldMk cId="472689563" sldId="437"/>
        </pc:sldMkLst>
      </pc:sldChg>
      <pc:sldChg chg="modNotesTx">
        <pc:chgData name="Daniel Kaufmann" userId="934340720f57f02e" providerId="LiveId" clId="{1B70FD96-5D16-4155-80E8-9C4F50C4F981}" dt="2020-12-12T21:23:02.115" v="29427" actId="20577"/>
        <pc:sldMkLst>
          <pc:docMk/>
          <pc:sldMk cId="1220050456" sldId="438"/>
        </pc:sldMkLst>
      </pc:sldChg>
      <pc:sldChg chg="modNotesTx">
        <pc:chgData name="Daniel Kaufmann" userId="934340720f57f02e" providerId="LiveId" clId="{1B70FD96-5D16-4155-80E8-9C4F50C4F981}" dt="2020-12-12T21:16:10.380" v="27680"/>
        <pc:sldMkLst>
          <pc:docMk/>
          <pc:sldMk cId="1451879387" sldId="439"/>
        </pc:sldMkLst>
      </pc:sldChg>
      <pc:sldChg chg="modNotesTx">
        <pc:chgData name="Daniel Kaufmann" userId="934340720f57f02e" providerId="LiveId" clId="{1B70FD96-5D16-4155-80E8-9C4F50C4F981}" dt="2020-12-12T21:20:10.430" v="28757"/>
        <pc:sldMkLst>
          <pc:docMk/>
          <pc:sldMk cId="2058383635" sldId="440"/>
        </pc:sldMkLst>
      </pc:sldChg>
      <pc:sldChg chg="modNotesTx">
        <pc:chgData name="Daniel Kaufmann" userId="934340720f57f02e" providerId="LiveId" clId="{1B70FD96-5D16-4155-80E8-9C4F50C4F981}" dt="2020-12-12T21:20:21.464" v="28758"/>
        <pc:sldMkLst>
          <pc:docMk/>
          <pc:sldMk cId="3682192656" sldId="441"/>
        </pc:sldMkLst>
      </pc:sldChg>
      <pc:sldChg chg="modSp mod modNotesTx">
        <pc:chgData name="Daniel Kaufmann" userId="934340720f57f02e" providerId="LiveId" clId="{1B70FD96-5D16-4155-80E8-9C4F50C4F981}" dt="2020-12-12T21:18:30.026" v="28756" actId="20577"/>
        <pc:sldMkLst>
          <pc:docMk/>
          <pc:sldMk cId="3546204011" sldId="442"/>
        </pc:sldMkLst>
        <pc:spChg chg="mod">
          <ac:chgData name="Daniel Kaufmann" userId="934340720f57f02e" providerId="LiveId" clId="{1B70FD96-5D16-4155-80E8-9C4F50C4F981}" dt="2020-12-12T21:17:11.154" v="28134" actId="27636"/>
          <ac:spMkLst>
            <pc:docMk/>
            <pc:sldMk cId="3546204011" sldId="442"/>
            <ac:spMk id="4" creationId="{639C98E9-CFBE-44A9-9EF6-B575AE649257}"/>
          </ac:spMkLst>
        </pc:spChg>
      </pc:sldChg>
      <pc:sldChg chg="modNotesTx">
        <pc:chgData name="Daniel Kaufmann" userId="934340720f57f02e" providerId="LiveId" clId="{1B70FD96-5D16-4155-80E8-9C4F50C4F981}" dt="2020-12-12T21:22:31.985" v="29360"/>
        <pc:sldMkLst>
          <pc:docMk/>
          <pc:sldMk cId="3307497533" sldId="443"/>
        </pc:sldMkLst>
      </pc:sldChg>
      <pc:sldChg chg="modNotesTx">
        <pc:chgData name="Daniel Kaufmann" userId="934340720f57f02e" providerId="LiveId" clId="{1B70FD96-5D16-4155-80E8-9C4F50C4F981}" dt="2020-12-12T21:22:38.804" v="29361"/>
        <pc:sldMkLst>
          <pc:docMk/>
          <pc:sldMk cId="3028994543" sldId="444"/>
        </pc:sldMkLst>
      </pc:sldChg>
      <pc:sldChg chg="modNotesTx">
        <pc:chgData name="Daniel Kaufmann" userId="934340720f57f02e" providerId="LiveId" clId="{1B70FD96-5D16-4155-80E8-9C4F50C4F981}" dt="2020-12-12T21:23:11.510" v="29428"/>
        <pc:sldMkLst>
          <pc:docMk/>
          <pc:sldMk cId="556098832" sldId="445"/>
        </pc:sldMkLst>
      </pc:sldChg>
      <pc:sldChg chg="modNotesTx">
        <pc:chgData name="Daniel Kaufmann" userId="934340720f57f02e" providerId="LiveId" clId="{1B70FD96-5D16-4155-80E8-9C4F50C4F981}" dt="2020-12-12T21:23:19.289" v="29429"/>
        <pc:sldMkLst>
          <pc:docMk/>
          <pc:sldMk cId="3728458286" sldId="446"/>
        </pc:sldMkLst>
      </pc:sldChg>
      <pc:sldChg chg="modNotesTx">
        <pc:chgData name="Daniel Kaufmann" userId="934340720f57f02e" providerId="LiveId" clId="{1B70FD96-5D16-4155-80E8-9C4F50C4F981}" dt="2020-12-12T21:23:25.677" v="29430"/>
        <pc:sldMkLst>
          <pc:docMk/>
          <pc:sldMk cId="17443173" sldId="447"/>
        </pc:sldMkLst>
      </pc:sldChg>
      <pc:sldChg chg="modNotesTx">
        <pc:chgData name="Daniel Kaufmann" userId="934340720f57f02e" providerId="LiveId" clId="{1B70FD96-5D16-4155-80E8-9C4F50C4F981}" dt="2020-12-12T21:23:39" v="29431"/>
        <pc:sldMkLst>
          <pc:docMk/>
          <pc:sldMk cId="32813020" sldId="448"/>
        </pc:sldMkLst>
      </pc:sldChg>
      <pc:sldChg chg="modNotesTx">
        <pc:chgData name="Daniel Kaufmann" userId="934340720f57f02e" providerId="LiveId" clId="{1B70FD96-5D16-4155-80E8-9C4F50C4F981}" dt="2020-12-12T21:23:47.671" v="29432"/>
        <pc:sldMkLst>
          <pc:docMk/>
          <pc:sldMk cId="1995611987" sldId="449"/>
        </pc:sldMkLst>
      </pc:sldChg>
      <pc:sldChg chg="modNotesTx">
        <pc:chgData name="Daniel Kaufmann" userId="934340720f57f02e" providerId="LiveId" clId="{1B70FD96-5D16-4155-80E8-9C4F50C4F981}" dt="2020-12-12T21:23:55.652" v="29433"/>
        <pc:sldMkLst>
          <pc:docMk/>
          <pc:sldMk cId="1963117255" sldId="450"/>
        </pc:sldMkLst>
      </pc:sldChg>
      <pc:sldChg chg="modNotesTx">
        <pc:chgData name="Daniel Kaufmann" userId="934340720f57f02e" providerId="LiveId" clId="{1B70FD96-5D16-4155-80E8-9C4F50C4F981}" dt="2020-12-12T21:24:07.656" v="29434"/>
        <pc:sldMkLst>
          <pc:docMk/>
          <pc:sldMk cId="3982418509" sldId="451"/>
        </pc:sldMkLst>
      </pc:sldChg>
      <pc:sldChg chg="modNotesTx">
        <pc:chgData name="Daniel Kaufmann" userId="934340720f57f02e" providerId="LiveId" clId="{1B70FD96-5D16-4155-80E8-9C4F50C4F981}" dt="2020-12-12T21:24:41.453" v="29440"/>
        <pc:sldMkLst>
          <pc:docMk/>
          <pc:sldMk cId="2731125194" sldId="452"/>
        </pc:sldMkLst>
      </pc:sldChg>
      <pc:sldChg chg="modNotesTx">
        <pc:chgData name="Daniel Kaufmann" userId="934340720f57f02e" providerId="LiveId" clId="{1B70FD96-5D16-4155-80E8-9C4F50C4F981}" dt="2020-12-12T21:25:12.182" v="29443"/>
        <pc:sldMkLst>
          <pc:docMk/>
          <pc:sldMk cId="2279958214" sldId="453"/>
        </pc:sldMkLst>
      </pc:sldChg>
      <pc:sldChg chg="modNotesTx">
        <pc:chgData name="Daniel Kaufmann" userId="934340720f57f02e" providerId="LiveId" clId="{1B70FD96-5D16-4155-80E8-9C4F50C4F981}" dt="2020-12-12T21:25:35.503" v="29444"/>
        <pc:sldMkLst>
          <pc:docMk/>
          <pc:sldMk cId="2411293633" sldId="454"/>
        </pc:sldMkLst>
      </pc:sldChg>
      <pc:sldChg chg="modNotesTx">
        <pc:chgData name="Daniel Kaufmann" userId="934340720f57f02e" providerId="LiveId" clId="{1B70FD96-5D16-4155-80E8-9C4F50C4F981}" dt="2020-12-12T21:25:54.731" v="29533" actId="20577"/>
        <pc:sldMkLst>
          <pc:docMk/>
          <pc:sldMk cId="2284770832" sldId="455"/>
        </pc:sldMkLst>
      </pc:sldChg>
      <pc:sldChg chg="modNotesTx">
        <pc:chgData name="Daniel Kaufmann" userId="934340720f57f02e" providerId="LiveId" clId="{1B70FD96-5D16-4155-80E8-9C4F50C4F981}" dt="2020-12-12T21:26:51.539" v="29805" actId="20577"/>
        <pc:sldMkLst>
          <pc:docMk/>
          <pc:sldMk cId="2084335636" sldId="456"/>
        </pc:sldMkLst>
      </pc:sldChg>
      <pc:sldChg chg="modNotesTx">
        <pc:chgData name="Daniel Kaufmann" userId="934340720f57f02e" providerId="LiveId" clId="{1B70FD96-5D16-4155-80E8-9C4F50C4F981}" dt="2020-12-12T21:27:42.203" v="29966" actId="20577"/>
        <pc:sldMkLst>
          <pc:docMk/>
          <pc:sldMk cId="3089836784" sldId="457"/>
        </pc:sldMkLst>
      </pc:sldChg>
      <pc:sldChg chg="modNotesTx">
        <pc:chgData name="Daniel Kaufmann" userId="934340720f57f02e" providerId="LiveId" clId="{1B70FD96-5D16-4155-80E8-9C4F50C4F981}" dt="2020-12-12T21:27:56.143" v="29972" actId="20577"/>
        <pc:sldMkLst>
          <pc:docMk/>
          <pc:sldMk cId="2684974769" sldId="458"/>
        </pc:sldMkLst>
      </pc:sldChg>
      <pc:sldChg chg="modNotesTx">
        <pc:chgData name="Daniel Kaufmann" userId="934340720f57f02e" providerId="LiveId" clId="{1B70FD96-5D16-4155-80E8-9C4F50C4F981}" dt="2020-12-12T21:28:08.356" v="29973"/>
        <pc:sldMkLst>
          <pc:docMk/>
          <pc:sldMk cId="422119994" sldId="459"/>
        </pc:sldMkLst>
      </pc:sldChg>
      <pc:sldChg chg="modNotesTx">
        <pc:chgData name="Daniel Kaufmann" userId="934340720f57f02e" providerId="LiveId" clId="{1B70FD96-5D16-4155-80E8-9C4F50C4F981}" dt="2020-12-12T21:28:15.700" v="29974"/>
        <pc:sldMkLst>
          <pc:docMk/>
          <pc:sldMk cId="4270477513" sldId="460"/>
        </pc:sldMkLst>
      </pc:sldChg>
      <pc:sldChg chg="modSp mod modNotesTx">
        <pc:chgData name="Daniel Kaufmann" userId="934340720f57f02e" providerId="LiveId" clId="{1B70FD96-5D16-4155-80E8-9C4F50C4F981}" dt="2020-12-28T21:42:10.234" v="31537" actId="1036"/>
        <pc:sldMkLst>
          <pc:docMk/>
          <pc:sldMk cId="542887771" sldId="461"/>
        </pc:sldMkLst>
        <pc:spChg chg="mod">
          <ac:chgData name="Daniel Kaufmann" userId="934340720f57f02e" providerId="LiveId" clId="{1B70FD96-5D16-4155-80E8-9C4F50C4F981}" dt="2020-12-28T21:42:10.234" v="31537" actId="1036"/>
          <ac:spMkLst>
            <pc:docMk/>
            <pc:sldMk cId="542887771" sldId="461"/>
            <ac:spMk id="12" creationId="{9350932B-893D-417C-9197-4DE2DB794DC1}"/>
          </ac:spMkLst>
        </pc:spChg>
        <pc:spChg chg="mod">
          <ac:chgData name="Daniel Kaufmann" userId="934340720f57f02e" providerId="LiveId" clId="{1B70FD96-5D16-4155-80E8-9C4F50C4F981}" dt="2020-12-28T21:42:10.234" v="31537" actId="1036"/>
          <ac:spMkLst>
            <pc:docMk/>
            <pc:sldMk cId="542887771" sldId="461"/>
            <ac:spMk id="13" creationId="{4FA79DFE-75A1-4600-B508-DCED413EA27F}"/>
          </ac:spMkLst>
        </pc:spChg>
        <pc:spChg chg="mod">
          <ac:chgData name="Daniel Kaufmann" userId="934340720f57f02e" providerId="LiveId" clId="{1B70FD96-5D16-4155-80E8-9C4F50C4F981}" dt="2020-12-28T21:42:10.234" v="31537" actId="1036"/>
          <ac:spMkLst>
            <pc:docMk/>
            <pc:sldMk cId="542887771" sldId="461"/>
            <ac:spMk id="14" creationId="{4DB58017-CC5A-4179-94B6-20E578F4A4C5}"/>
          </ac:spMkLst>
        </pc:spChg>
        <pc:spChg chg="mod">
          <ac:chgData name="Daniel Kaufmann" userId="934340720f57f02e" providerId="LiveId" clId="{1B70FD96-5D16-4155-80E8-9C4F50C4F981}" dt="2020-12-28T21:42:10.234" v="31537" actId="1036"/>
          <ac:spMkLst>
            <pc:docMk/>
            <pc:sldMk cId="542887771" sldId="461"/>
            <ac:spMk id="15" creationId="{DE3F65D1-2BA3-4829-BE7C-6EFA2C13BFEE}"/>
          </ac:spMkLst>
        </pc:spChg>
        <pc:spChg chg="mod">
          <ac:chgData name="Daniel Kaufmann" userId="934340720f57f02e" providerId="LiveId" clId="{1B70FD96-5D16-4155-80E8-9C4F50C4F981}" dt="2020-12-28T21:42:10.234" v="31537" actId="1036"/>
          <ac:spMkLst>
            <pc:docMk/>
            <pc:sldMk cId="542887771" sldId="461"/>
            <ac:spMk id="16" creationId="{F798440B-49C8-404F-82D0-C46C9592A4FE}"/>
          </ac:spMkLst>
        </pc:spChg>
        <pc:spChg chg="mod">
          <ac:chgData name="Daniel Kaufmann" userId="934340720f57f02e" providerId="LiveId" clId="{1B70FD96-5D16-4155-80E8-9C4F50C4F981}" dt="2020-12-28T21:42:10.234" v="31537" actId="1036"/>
          <ac:spMkLst>
            <pc:docMk/>
            <pc:sldMk cId="542887771" sldId="461"/>
            <ac:spMk id="17" creationId="{AB0D6869-3FBE-469E-904D-6AFB474EF17A}"/>
          </ac:spMkLst>
        </pc:spChg>
        <pc:spChg chg="mod">
          <ac:chgData name="Daniel Kaufmann" userId="934340720f57f02e" providerId="LiveId" clId="{1B70FD96-5D16-4155-80E8-9C4F50C4F981}" dt="2020-12-28T21:42:10.234" v="31537" actId="1036"/>
          <ac:spMkLst>
            <pc:docMk/>
            <pc:sldMk cId="542887771" sldId="461"/>
            <ac:spMk id="18" creationId="{BD6018A6-D04C-4971-B873-12A03856AE99}"/>
          </ac:spMkLst>
        </pc:spChg>
        <pc:spChg chg="mod">
          <ac:chgData name="Daniel Kaufmann" userId="934340720f57f02e" providerId="LiveId" clId="{1B70FD96-5D16-4155-80E8-9C4F50C4F981}" dt="2020-12-28T21:42:10.234" v="31537" actId="1036"/>
          <ac:spMkLst>
            <pc:docMk/>
            <pc:sldMk cId="542887771" sldId="461"/>
            <ac:spMk id="19" creationId="{D928EF9B-723E-45E6-93F5-5017B9A8E817}"/>
          </ac:spMkLst>
        </pc:spChg>
        <pc:spChg chg="mod">
          <ac:chgData name="Daniel Kaufmann" userId="934340720f57f02e" providerId="LiveId" clId="{1B70FD96-5D16-4155-80E8-9C4F50C4F981}" dt="2020-12-28T21:42:10.234" v="31537" actId="1036"/>
          <ac:spMkLst>
            <pc:docMk/>
            <pc:sldMk cId="542887771" sldId="461"/>
            <ac:spMk id="20" creationId="{A8BCAFF0-2CA0-48FB-B348-0A8341E7750A}"/>
          </ac:spMkLst>
        </pc:spChg>
        <pc:spChg chg="mod">
          <ac:chgData name="Daniel Kaufmann" userId="934340720f57f02e" providerId="LiveId" clId="{1B70FD96-5D16-4155-80E8-9C4F50C4F981}" dt="2020-12-28T21:42:10.234" v="31537" actId="1036"/>
          <ac:spMkLst>
            <pc:docMk/>
            <pc:sldMk cId="542887771" sldId="461"/>
            <ac:spMk id="21" creationId="{D5046E69-A0D2-4F01-B05A-4F9D428D7339}"/>
          </ac:spMkLst>
        </pc:spChg>
        <pc:spChg chg="mod">
          <ac:chgData name="Daniel Kaufmann" userId="934340720f57f02e" providerId="LiveId" clId="{1B70FD96-5D16-4155-80E8-9C4F50C4F981}" dt="2020-12-28T21:42:10.234" v="31537" actId="1036"/>
          <ac:spMkLst>
            <pc:docMk/>
            <pc:sldMk cId="542887771" sldId="461"/>
            <ac:spMk id="22" creationId="{D0A08F97-41ED-47B8-A3BA-904EF0971796}"/>
          </ac:spMkLst>
        </pc:spChg>
        <pc:spChg chg="mod">
          <ac:chgData name="Daniel Kaufmann" userId="934340720f57f02e" providerId="LiveId" clId="{1B70FD96-5D16-4155-80E8-9C4F50C4F981}" dt="2020-12-28T21:42:10.234" v="31537" actId="1036"/>
          <ac:spMkLst>
            <pc:docMk/>
            <pc:sldMk cId="542887771" sldId="461"/>
            <ac:spMk id="23" creationId="{550C6B9D-E736-4C83-80E9-ACE88BA1DC21}"/>
          </ac:spMkLst>
        </pc:spChg>
        <pc:spChg chg="mod">
          <ac:chgData name="Daniel Kaufmann" userId="934340720f57f02e" providerId="LiveId" clId="{1B70FD96-5D16-4155-80E8-9C4F50C4F981}" dt="2020-12-28T21:42:10.234" v="31537" actId="1036"/>
          <ac:spMkLst>
            <pc:docMk/>
            <pc:sldMk cId="542887771" sldId="461"/>
            <ac:spMk id="24" creationId="{E868A40A-A153-4B6D-AEAF-66E402581ACD}"/>
          </ac:spMkLst>
        </pc:spChg>
        <pc:spChg chg="mod">
          <ac:chgData name="Daniel Kaufmann" userId="934340720f57f02e" providerId="LiveId" clId="{1B70FD96-5D16-4155-80E8-9C4F50C4F981}" dt="2020-12-28T21:42:10.234" v="31537" actId="1036"/>
          <ac:spMkLst>
            <pc:docMk/>
            <pc:sldMk cId="542887771" sldId="461"/>
            <ac:spMk id="25" creationId="{493F449E-0387-40E3-AE5B-630FA9E4BA8F}"/>
          </ac:spMkLst>
        </pc:spChg>
        <pc:spChg chg="mod">
          <ac:chgData name="Daniel Kaufmann" userId="934340720f57f02e" providerId="LiveId" clId="{1B70FD96-5D16-4155-80E8-9C4F50C4F981}" dt="2020-12-28T21:42:10.234" v="31537" actId="1036"/>
          <ac:spMkLst>
            <pc:docMk/>
            <pc:sldMk cId="542887771" sldId="461"/>
            <ac:spMk id="26" creationId="{B8FDBDF6-9769-474B-9AAC-BF39DB63F9A6}"/>
          </ac:spMkLst>
        </pc:spChg>
        <pc:spChg chg="mod">
          <ac:chgData name="Daniel Kaufmann" userId="934340720f57f02e" providerId="LiveId" clId="{1B70FD96-5D16-4155-80E8-9C4F50C4F981}" dt="2020-12-28T21:42:10.234" v="31537" actId="1036"/>
          <ac:spMkLst>
            <pc:docMk/>
            <pc:sldMk cId="542887771" sldId="461"/>
            <ac:spMk id="27" creationId="{ACD2A2C4-6E33-4857-8F94-F1F7A010AC44}"/>
          </ac:spMkLst>
        </pc:spChg>
        <pc:spChg chg="mod">
          <ac:chgData name="Daniel Kaufmann" userId="934340720f57f02e" providerId="LiveId" clId="{1B70FD96-5D16-4155-80E8-9C4F50C4F981}" dt="2020-12-28T21:42:10.234" v="31537" actId="1036"/>
          <ac:spMkLst>
            <pc:docMk/>
            <pc:sldMk cId="542887771" sldId="461"/>
            <ac:spMk id="28" creationId="{51425958-D5F2-4877-918F-E12E1886CA29}"/>
          </ac:spMkLst>
        </pc:spChg>
        <pc:spChg chg="mod">
          <ac:chgData name="Daniel Kaufmann" userId="934340720f57f02e" providerId="LiveId" clId="{1B70FD96-5D16-4155-80E8-9C4F50C4F981}" dt="2020-12-28T21:42:10.234" v="31537" actId="1036"/>
          <ac:spMkLst>
            <pc:docMk/>
            <pc:sldMk cId="542887771" sldId="461"/>
            <ac:spMk id="29" creationId="{99508805-FC14-4DC2-B217-C32A9EA627B3}"/>
          </ac:spMkLst>
        </pc:spChg>
        <pc:spChg chg="mod">
          <ac:chgData name="Daniel Kaufmann" userId="934340720f57f02e" providerId="LiveId" clId="{1B70FD96-5D16-4155-80E8-9C4F50C4F981}" dt="2020-12-28T21:42:10.234" v="31537" actId="1036"/>
          <ac:spMkLst>
            <pc:docMk/>
            <pc:sldMk cId="542887771" sldId="461"/>
            <ac:spMk id="30" creationId="{147999EA-91F7-4966-8DF9-F325E81C833B}"/>
          </ac:spMkLst>
        </pc:spChg>
        <pc:spChg chg="mod">
          <ac:chgData name="Daniel Kaufmann" userId="934340720f57f02e" providerId="LiveId" clId="{1B70FD96-5D16-4155-80E8-9C4F50C4F981}" dt="2020-12-28T21:42:10.234" v="31537" actId="1036"/>
          <ac:spMkLst>
            <pc:docMk/>
            <pc:sldMk cId="542887771" sldId="461"/>
            <ac:spMk id="31" creationId="{2ABCB4D2-55EB-4FF0-9881-7A871C9C7A59}"/>
          </ac:spMkLst>
        </pc:spChg>
        <pc:spChg chg="mod">
          <ac:chgData name="Daniel Kaufmann" userId="934340720f57f02e" providerId="LiveId" clId="{1B70FD96-5D16-4155-80E8-9C4F50C4F981}" dt="2020-12-28T21:42:10.234" v="31537" actId="1036"/>
          <ac:spMkLst>
            <pc:docMk/>
            <pc:sldMk cId="542887771" sldId="461"/>
            <ac:spMk id="32" creationId="{8D990F26-B5E4-4D3D-9B40-1966CCF060CA}"/>
          </ac:spMkLst>
        </pc:spChg>
        <pc:spChg chg="mod">
          <ac:chgData name="Daniel Kaufmann" userId="934340720f57f02e" providerId="LiveId" clId="{1B70FD96-5D16-4155-80E8-9C4F50C4F981}" dt="2020-12-28T21:42:10.234" v="31537" actId="1036"/>
          <ac:spMkLst>
            <pc:docMk/>
            <pc:sldMk cId="542887771" sldId="461"/>
            <ac:spMk id="33" creationId="{605D7CF6-BD1A-4843-A867-D72D82BEFB5A}"/>
          </ac:spMkLst>
        </pc:spChg>
        <pc:spChg chg="mod">
          <ac:chgData name="Daniel Kaufmann" userId="934340720f57f02e" providerId="LiveId" clId="{1B70FD96-5D16-4155-80E8-9C4F50C4F981}" dt="2020-12-28T21:42:10.234" v="31537" actId="1036"/>
          <ac:spMkLst>
            <pc:docMk/>
            <pc:sldMk cId="542887771" sldId="461"/>
            <ac:spMk id="34" creationId="{64442F0B-71DA-4EAF-A235-34E06EB9EA1D}"/>
          </ac:spMkLst>
        </pc:spChg>
        <pc:spChg chg="mod">
          <ac:chgData name="Daniel Kaufmann" userId="934340720f57f02e" providerId="LiveId" clId="{1B70FD96-5D16-4155-80E8-9C4F50C4F981}" dt="2020-12-28T21:42:10.234" v="31537" actId="1036"/>
          <ac:spMkLst>
            <pc:docMk/>
            <pc:sldMk cId="542887771" sldId="461"/>
            <ac:spMk id="35" creationId="{C9A78E1A-9C33-4BA6-8584-5E0F6D7EA2D5}"/>
          </ac:spMkLst>
        </pc:spChg>
        <pc:spChg chg="mod">
          <ac:chgData name="Daniel Kaufmann" userId="934340720f57f02e" providerId="LiveId" clId="{1B70FD96-5D16-4155-80E8-9C4F50C4F981}" dt="2020-12-28T21:42:10.234" v="31537" actId="1036"/>
          <ac:spMkLst>
            <pc:docMk/>
            <pc:sldMk cId="542887771" sldId="461"/>
            <ac:spMk id="36" creationId="{0E72B0C6-A919-4C32-8F3D-93B172118F82}"/>
          </ac:spMkLst>
        </pc:spChg>
        <pc:spChg chg="mod">
          <ac:chgData name="Daniel Kaufmann" userId="934340720f57f02e" providerId="LiveId" clId="{1B70FD96-5D16-4155-80E8-9C4F50C4F981}" dt="2020-12-28T21:42:10.234" v="31537" actId="1036"/>
          <ac:spMkLst>
            <pc:docMk/>
            <pc:sldMk cId="542887771" sldId="461"/>
            <ac:spMk id="37" creationId="{58CEFE27-C1B4-4CC1-A840-438748ACB07E}"/>
          </ac:spMkLst>
        </pc:spChg>
        <pc:spChg chg="mod">
          <ac:chgData name="Daniel Kaufmann" userId="934340720f57f02e" providerId="LiveId" clId="{1B70FD96-5D16-4155-80E8-9C4F50C4F981}" dt="2020-12-13T02:55:30.041" v="31238" actId="20577"/>
          <ac:spMkLst>
            <pc:docMk/>
            <pc:sldMk cId="542887771" sldId="461"/>
            <ac:spMk id="40" creationId="{576B3B0E-66CA-46AE-B2F9-26F591CE1A6D}"/>
          </ac:spMkLst>
        </pc:spChg>
        <pc:grpChg chg="mod">
          <ac:chgData name="Daniel Kaufmann" userId="934340720f57f02e" providerId="LiveId" clId="{1B70FD96-5D16-4155-80E8-9C4F50C4F981}" dt="2020-12-28T21:42:10.234" v="31537" actId="1036"/>
          <ac:grpSpMkLst>
            <pc:docMk/>
            <pc:sldMk cId="542887771" sldId="461"/>
            <ac:grpSpMk id="4" creationId="{AEAA4A08-6A51-41EC-B3D6-89828B861C98}"/>
          </ac:grpSpMkLst>
        </pc:grpChg>
        <pc:grpChg chg="mod">
          <ac:chgData name="Daniel Kaufmann" userId="934340720f57f02e" providerId="LiveId" clId="{1B70FD96-5D16-4155-80E8-9C4F50C4F981}" dt="2020-12-28T21:42:10.234" v="31537" actId="1036"/>
          <ac:grpSpMkLst>
            <pc:docMk/>
            <pc:sldMk cId="542887771" sldId="461"/>
            <ac:grpSpMk id="5" creationId="{BFBE7950-3FA0-4996-B1E5-5B097B9E791D}"/>
          </ac:grpSpMkLst>
        </pc:grpChg>
        <pc:grpChg chg="mod">
          <ac:chgData name="Daniel Kaufmann" userId="934340720f57f02e" providerId="LiveId" clId="{1B70FD96-5D16-4155-80E8-9C4F50C4F981}" dt="2020-12-28T21:42:10.234" v="31537" actId="1036"/>
          <ac:grpSpMkLst>
            <pc:docMk/>
            <pc:sldMk cId="542887771" sldId="461"/>
            <ac:grpSpMk id="6" creationId="{E30EB6D4-B623-46DD-AD8D-B82C304FFC11}"/>
          </ac:grpSpMkLst>
        </pc:grpChg>
        <pc:grpChg chg="mod">
          <ac:chgData name="Daniel Kaufmann" userId="934340720f57f02e" providerId="LiveId" clId="{1B70FD96-5D16-4155-80E8-9C4F50C4F981}" dt="2020-12-28T21:42:10.234" v="31537" actId="1036"/>
          <ac:grpSpMkLst>
            <pc:docMk/>
            <pc:sldMk cId="542887771" sldId="461"/>
            <ac:grpSpMk id="7" creationId="{C1109262-7CF0-4872-9761-25F6A515E482}"/>
          </ac:grpSpMkLst>
        </pc:grpChg>
        <pc:grpChg chg="mod">
          <ac:chgData name="Daniel Kaufmann" userId="934340720f57f02e" providerId="LiveId" clId="{1B70FD96-5D16-4155-80E8-9C4F50C4F981}" dt="2020-12-28T21:42:10.234" v="31537" actId="1036"/>
          <ac:grpSpMkLst>
            <pc:docMk/>
            <pc:sldMk cId="542887771" sldId="461"/>
            <ac:grpSpMk id="8" creationId="{57236CF6-B43F-4E5D-B870-4BD3102DC38D}"/>
          </ac:grpSpMkLst>
        </pc:grpChg>
        <pc:grpChg chg="mod">
          <ac:chgData name="Daniel Kaufmann" userId="934340720f57f02e" providerId="LiveId" clId="{1B70FD96-5D16-4155-80E8-9C4F50C4F981}" dt="2020-12-28T21:42:10.234" v="31537" actId="1036"/>
          <ac:grpSpMkLst>
            <pc:docMk/>
            <pc:sldMk cId="542887771" sldId="461"/>
            <ac:grpSpMk id="9" creationId="{60736AF7-F316-4FEC-8A87-C5EA588249C6}"/>
          </ac:grpSpMkLst>
        </pc:grpChg>
        <pc:grpChg chg="mod">
          <ac:chgData name="Daniel Kaufmann" userId="934340720f57f02e" providerId="LiveId" clId="{1B70FD96-5D16-4155-80E8-9C4F50C4F981}" dt="2020-12-28T21:42:10.234" v="31537" actId="1036"/>
          <ac:grpSpMkLst>
            <pc:docMk/>
            <pc:sldMk cId="542887771" sldId="461"/>
            <ac:grpSpMk id="10" creationId="{42E7883E-93EB-45C4-B374-AAFF6539C18E}"/>
          </ac:grpSpMkLst>
        </pc:grpChg>
        <pc:grpChg chg="mod">
          <ac:chgData name="Daniel Kaufmann" userId="934340720f57f02e" providerId="LiveId" clId="{1B70FD96-5D16-4155-80E8-9C4F50C4F981}" dt="2020-12-28T21:42:10.234" v="31537" actId="1036"/>
          <ac:grpSpMkLst>
            <pc:docMk/>
            <pc:sldMk cId="542887771" sldId="461"/>
            <ac:grpSpMk id="11" creationId="{5F925840-81CB-4AF9-8D32-EE6F3111C2D1}"/>
          </ac:grpSpMkLst>
        </pc:grpChg>
      </pc:sldChg>
      <pc:sldChg chg="modNotesTx">
        <pc:chgData name="Daniel Kaufmann" userId="934340720f57f02e" providerId="LiveId" clId="{1B70FD96-5D16-4155-80E8-9C4F50C4F981}" dt="2020-12-12T21:28:32.688" v="29976"/>
        <pc:sldMkLst>
          <pc:docMk/>
          <pc:sldMk cId="3043236482" sldId="462"/>
        </pc:sldMkLst>
      </pc:sldChg>
      <pc:sldChg chg="modNotesTx">
        <pc:chgData name="Daniel Kaufmann" userId="934340720f57f02e" providerId="LiveId" clId="{1B70FD96-5D16-4155-80E8-9C4F50C4F981}" dt="2020-12-12T21:29:08.347" v="30118" actId="20577"/>
        <pc:sldMkLst>
          <pc:docMk/>
          <pc:sldMk cId="4029953360" sldId="463"/>
        </pc:sldMkLst>
      </pc:sldChg>
      <pc:sldChg chg="modNotesTx">
        <pc:chgData name="Daniel Kaufmann" userId="934340720f57f02e" providerId="LiveId" clId="{1B70FD96-5D16-4155-80E8-9C4F50C4F981}" dt="2020-12-12T21:30:56.475" v="30668" actId="20577"/>
        <pc:sldMkLst>
          <pc:docMk/>
          <pc:sldMk cId="894272488" sldId="464"/>
        </pc:sldMkLst>
      </pc:sldChg>
      <pc:sldChg chg="modNotesTx">
        <pc:chgData name="Daniel Kaufmann" userId="934340720f57f02e" providerId="LiveId" clId="{1B70FD96-5D16-4155-80E8-9C4F50C4F981}" dt="2020-12-12T21:31:13.766" v="30669"/>
        <pc:sldMkLst>
          <pc:docMk/>
          <pc:sldMk cId="3580465165" sldId="465"/>
        </pc:sldMkLst>
      </pc:sldChg>
      <pc:sldChg chg="addSp delSp modSp mod modClrScheme delAnim modAnim chgLayout modNotesTx">
        <pc:chgData name="Daniel Kaufmann" userId="934340720f57f02e" providerId="LiveId" clId="{1B70FD96-5D16-4155-80E8-9C4F50C4F981}" dt="2021-02-18T01:47:25.549" v="32231" actId="14100"/>
        <pc:sldMkLst>
          <pc:docMk/>
          <pc:sldMk cId="662835473" sldId="466"/>
        </pc:sldMkLst>
        <pc:spChg chg="mod ord">
          <ac:chgData name="Daniel Kaufmann" userId="934340720f57f02e" providerId="LiveId" clId="{1B70FD96-5D16-4155-80E8-9C4F50C4F981}" dt="2021-01-11T00:16:50.980" v="31722" actId="1076"/>
          <ac:spMkLst>
            <pc:docMk/>
            <pc:sldMk cId="662835473" sldId="466"/>
            <ac:spMk id="2" creationId="{223EA878-299D-494F-944C-6CD6FE9D5832}"/>
          </ac:spMkLst>
        </pc:spChg>
        <pc:spChg chg="del">
          <ac:chgData name="Daniel Kaufmann" userId="934340720f57f02e" providerId="LiveId" clId="{1B70FD96-5D16-4155-80E8-9C4F50C4F981}" dt="2021-01-11T00:16:44.880" v="31720" actId="700"/>
          <ac:spMkLst>
            <pc:docMk/>
            <pc:sldMk cId="662835473" sldId="466"/>
            <ac:spMk id="3" creationId="{F6094E32-FD4D-48E4-A31B-E5313556BB8D}"/>
          </ac:spMkLst>
        </pc:spChg>
        <pc:picChg chg="add mod">
          <ac:chgData name="Daniel Kaufmann" userId="934340720f57f02e" providerId="LiveId" clId="{1B70FD96-5D16-4155-80E8-9C4F50C4F981}" dt="2021-02-18T01:47:25.549" v="32231" actId="14100"/>
          <ac:picMkLst>
            <pc:docMk/>
            <pc:sldMk cId="662835473" sldId="466"/>
            <ac:picMk id="3" creationId="{3D59E807-A8F6-463E-909E-1A391DBFBFCD}"/>
          </ac:picMkLst>
        </pc:picChg>
        <pc:picChg chg="add del mod">
          <ac:chgData name="Daniel Kaufmann" userId="934340720f57f02e" providerId="LiveId" clId="{1B70FD96-5D16-4155-80E8-9C4F50C4F981}" dt="2021-02-18T01:47:00.212" v="32222" actId="478"/>
          <ac:picMkLst>
            <pc:docMk/>
            <pc:sldMk cId="662835473" sldId="466"/>
            <ac:picMk id="4" creationId="{5736212D-3C3A-43BC-9F52-2EA4D3B9C2F5}"/>
          </ac:picMkLst>
        </pc:picChg>
      </pc:sldChg>
      <pc:sldChg chg="modNotesTx">
        <pc:chgData name="Daniel Kaufmann" userId="934340720f57f02e" providerId="LiveId" clId="{1B70FD96-5D16-4155-80E8-9C4F50C4F981}" dt="2020-12-12T21:33:01.165" v="30812" actId="113"/>
        <pc:sldMkLst>
          <pc:docMk/>
          <pc:sldMk cId="3996468723" sldId="469"/>
        </pc:sldMkLst>
      </pc:sldChg>
      <pc:sldChg chg="modNotesTx">
        <pc:chgData name="Daniel Kaufmann" userId="934340720f57f02e" providerId="LiveId" clId="{1B70FD96-5D16-4155-80E8-9C4F50C4F981}" dt="2020-12-12T21:36:17.646" v="31225" actId="33524"/>
        <pc:sldMkLst>
          <pc:docMk/>
          <pc:sldMk cId="908734521" sldId="478"/>
        </pc:sldMkLst>
      </pc:sldChg>
      <pc:sldChg chg="addSp delSp modSp mod modClrScheme delAnim modAnim chgLayout modNotesTx">
        <pc:chgData name="Daniel Kaufmann" userId="934340720f57f02e" providerId="LiveId" clId="{1B70FD96-5D16-4155-80E8-9C4F50C4F981}" dt="2021-02-18T01:48:12.629" v="32243" actId="14100"/>
        <pc:sldMkLst>
          <pc:docMk/>
          <pc:sldMk cId="1013288664" sldId="490"/>
        </pc:sldMkLst>
        <pc:spChg chg="mod ord">
          <ac:chgData name="Daniel Kaufmann" userId="934340720f57f02e" providerId="LiveId" clId="{1B70FD96-5D16-4155-80E8-9C4F50C4F981}" dt="2021-01-11T00:17:41.871" v="31751" actId="1076"/>
          <ac:spMkLst>
            <pc:docMk/>
            <pc:sldMk cId="1013288664" sldId="490"/>
            <ac:spMk id="2" creationId="{DE2DA804-17B6-4184-9B9F-00F9186216FE}"/>
          </ac:spMkLst>
        </pc:spChg>
        <pc:spChg chg="del">
          <ac:chgData name="Daniel Kaufmann" userId="934340720f57f02e" providerId="LiveId" clId="{1B70FD96-5D16-4155-80E8-9C4F50C4F981}" dt="2021-01-11T00:17:28.346" v="31730" actId="700"/>
          <ac:spMkLst>
            <pc:docMk/>
            <pc:sldMk cId="1013288664" sldId="490"/>
            <ac:spMk id="3" creationId="{CB48E6C6-885A-4CAB-B658-E0CE820416AE}"/>
          </ac:spMkLst>
        </pc:spChg>
        <pc:picChg chg="add mod">
          <ac:chgData name="Daniel Kaufmann" userId="934340720f57f02e" providerId="LiveId" clId="{1B70FD96-5D16-4155-80E8-9C4F50C4F981}" dt="2021-02-18T01:48:12.629" v="32243" actId="14100"/>
          <ac:picMkLst>
            <pc:docMk/>
            <pc:sldMk cId="1013288664" sldId="490"/>
            <ac:picMk id="3" creationId="{404FECD1-F143-4551-92B0-14D363D384F2}"/>
          </ac:picMkLst>
        </pc:picChg>
        <pc:picChg chg="add del mod">
          <ac:chgData name="Daniel Kaufmann" userId="934340720f57f02e" providerId="LiveId" clId="{1B70FD96-5D16-4155-80E8-9C4F50C4F981}" dt="2021-02-18T01:47:38.251" v="32232" actId="478"/>
          <ac:picMkLst>
            <pc:docMk/>
            <pc:sldMk cId="1013288664" sldId="490"/>
            <ac:picMk id="4" creationId="{CDDAD7A2-1457-4B7C-96C4-212427EEB927}"/>
          </ac:picMkLst>
        </pc:picChg>
      </pc:sldChg>
      <pc:sldChg chg="modSp add mod ord modNotesTx">
        <pc:chgData name="Daniel Kaufmann" userId="934340720f57f02e" providerId="LiveId" clId="{1B70FD96-5D16-4155-80E8-9C4F50C4F981}" dt="2020-12-12T04:54:28.338" v="15"/>
        <pc:sldMkLst>
          <pc:docMk/>
          <pc:sldMk cId="377151287" sldId="497"/>
        </pc:sldMkLst>
        <pc:spChg chg="mod">
          <ac:chgData name="Daniel Kaufmann" userId="934340720f57f02e" providerId="LiveId" clId="{1B70FD96-5D16-4155-80E8-9C4F50C4F981}" dt="2020-12-12T04:53:10.150" v="10" actId="20577"/>
          <ac:spMkLst>
            <pc:docMk/>
            <pc:sldMk cId="377151287" sldId="497"/>
            <ac:spMk id="2" creationId="{C21ADF65-AE58-435E-95AE-0001D41585CC}"/>
          </ac:spMkLst>
        </pc:spChg>
        <pc:spChg chg="mod">
          <ac:chgData name="Daniel Kaufmann" userId="934340720f57f02e" providerId="LiveId" clId="{1B70FD96-5D16-4155-80E8-9C4F50C4F981}" dt="2020-12-12T04:53:21.911" v="13" actId="403"/>
          <ac:spMkLst>
            <pc:docMk/>
            <pc:sldMk cId="377151287" sldId="497"/>
            <ac:spMk id="3" creationId="{66C9F560-D41D-4213-AA2B-6359993C557A}"/>
          </ac:spMkLst>
        </pc:spChg>
        <pc:picChg chg="mod">
          <ac:chgData name="Daniel Kaufmann" userId="934340720f57f02e" providerId="LiveId" clId="{1B70FD96-5D16-4155-80E8-9C4F50C4F981}" dt="2020-12-12T04:54:10.647" v="14" actId="14826"/>
          <ac:picMkLst>
            <pc:docMk/>
            <pc:sldMk cId="377151287" sldId="497"/>
            <ac:picMk id="5" creationId="{654FED09-090B-4F0B-B16A-3205F68D5FFF}"/>
          </ac:picMkLst>
        </pc:picChg>
      </pc:sldChg>
      <pc:sldChg chg="modSp add mod modNotesTx">
        <pc:chgData name="Daniel Kaufmann" userId="934340720f57f02e" providerId="LiveId" clId="{1B70FD96-5D16-4155-80E8-9C4F50C4F981}" dt="2020-12-12T04:55:44.495" v="31" actId="14826"/>
        <pc:sldMkLst>
          <pc:docMk/>
          <pc:sldMk cId="271397601" sldId="498"/>
        </pc:sldMkLst>
        <pc:spChg chg="mod">
          <ac:chgData name="Daniel Kaufmann" userId="934340720f57f02e" providerId="LiveId" clId="{1B70FD96-5D16-4155-80E8-9C4F50C4F981}" dt="2020-12-12T04:55:14.326" v="29" actId="20577"/>
          <ac:spMkLst>
            <pc:docMk/>
            <pc:sldMk cId="271397601" sldId="498"/>
            <ac:spMk id="2" creationId="{C21ADF65-AE58-435E-95AE-0001D41585CC}"/>
          </ac:spMkLst>
        </pc:spChg>
        <pc:spChg chg="mod">
          <ac:chgData name="Daniel Kaufmann" userId="934340720f57f02e" providerId="LiveId" clId="{1B70FD96-5D16-4155-80E8-9C4F50C4F981}" dt="2020-12-12T04:55:09.733" v="22"/>
          <ac:spMkLst>
            <pc:docMk/>
            <pc:sldMk cId="271397601" sldId="498"/>
            <ac:spMk id="3" creationId="{66C9F560-D41D-4213-AA2B-6359993C557A}"/>
          </ac:spMkLst>
        </pc:spChg>
        <pc:picChg chg="mod">
          <ac:chgData name="Daniel Kaufmann" userId="934340720f57f02e" providerId="LiveId" clId="{1B70FD96-5D16-4155-80E8-9C4F50C4F981}" dt="2020-12-12T04:55:44.495" v="31" actId="14826"/>
          <ac:picMkLst>
            <pc:docMk/>
            <pc:sldMk cId="271397601" sldId="498"/>
            <ac:picMk id="5" creationId="{654FED09-090B-4F0B-B16A-3205F68D5FFF}"/>
          </ac:picMkLst>
        </pc:picChg>
      </pc:sldChg>
      <pc:sldChg chg="addSp delSp modSp add mod modNotesTx">
        <pc:chgData name="Daniel Kaufmann" userId="934340720f57f02e" providerId="LiveId" clId="{1B70FD96-5D16-4155-80E8-9C4F50C4F981}" dt="2020-12-12T04:59:48.613" v="52" actId="14861"/>
        <pc:sldMkLst>
          <pc:docMk/>
          <pc:sldMk cId="1354003147" sldId="499"/>
        </pc:sldMkLst>
        <pc:spChg chg="mod">
          <ac:chgData name="Daniel Kaufmann" userId="934340720f57f02e" providerId="LiveId" clId="{1B70FD96-5D16-4155-80E8-9C4F50C4F981}" dt="2020-12-12T04:56:03.174" v="35"/>
          <ac:spMkLst>
            <pc:docMk/>
            <pc:sldMk cId="1354003147" sldId="499"/>
            <ac:spMk id="2" creationId="{C21ADF65-AE58-435E-95AE-0001D41585CC}"/>
          </ac:spMkLst>
        </pc:spChg>
        <pc:spChg chg="mod">
          <ac:chgData name="Daniel Kaufmann" userId="934340720f57f02e" providerId="LiveId" clId="{1B70FD96-5D16-4155-80E8-9C4F50C4F981}" dt="2020-12-12T04:56:11.364" v="36"/>
          <ac:spMkLst>
            <pc:docMk/>
            <pc:sldMk cId="1354003147" sldId="499"/>
            <ac:spMk id="3" creationId="{66C9F560-D41D-4213-AA2B-6359993C557A}"/>
          </ac:spMkLst>
        </pc:spChg>
        <pc:picChg chg="del">
          <ac:chgData name="Daniel Kaufmann" userId="934340720f57f02e" providerId="LiveId" clId="{1B70FD96-5D16-4155-80E8-9C4F50C4F981}" dt="2020-12-12T04:57:11.172" v="38" actId="478"/>
          <ac:picMkLst>
            <pc:docMk/>
            <pc:sldMk cId="1354003147" sldId="499"/>
            <ac:picMk id="5" creationId="{654FED09-090B-4F0B-B16A-3205F68D5FFF}"/>
          </ac:picMkLst>
        </pc:picChg>
        <pc:picChg chg="add del mod">
          <ac:chgData name="Daniel Kaufmann" userId="934340720f57f02e" providerId="LiveId" clId="{1B70FD96-5D16-4155-80E8-9C4F50C4F981}" dt="2020-12-12T04:58:20.120" v="44" actId="478"/>
          <ac:picMkLst>
            <pc:docMk/>
            <pc:sldMk cId="1354003147" sldId="499"/>
            <ac:picMk id="6" creationId="{F0CDD050-AC62-4E5E-9DE6-89E4ED67AEB4}"/>
          </ac:picMkLst>
        </pc:picChg>
        <pc:picChg chg="add mod">
          <ac:chgData name="Daniel Kaufmann" userId="934340720f57f02e" providerId="LiveId" clId="{1B70FD96-5D16-4155-80E8-9C4F50C4F981}" dt="2020-12-12T04:59:48.613" v="52" actId="14861"/>
          <ac:picMkLst>
            <pc:docMk/>
            <pc:sldMk cId="1354003147" sldId="499"/>
            <ac:picMk id="7" creationId="{EB78E0D2-E880-48DA-BDFF-FE8D17FD4D51}"/>
          </ac:picMkLst>
        </pc:picChg>
      </pc:sldChg>
      <pc:sldChg chg="addSp modSp new mod modNotesTx">
        <pc:chgData name="Daniel Kaufmann" userId="934340720f57f02e" providerId="LiveId" clId="{1B70FD96-5D16-4155-80E8-9C4F50C4F981}" dt="2020-12-12T05:02:41.052" v="91"/>
        <pc:sldMkLst>
          <pc:docMk/>
          <pc:sldMk cId="59427139" sldId="500"/>
        </pc:sldMkLst>
        <pc:spChg chg="mod">
          <ac:chgData name="Daniel Kaufmann" userId="934340720f57f02e" providerId="LiveId" clId="{1B70FD96-5D16-4155-80E8-9C4F50C4F981}" dt="2020-12-12T05:00:26.530" v="79" actId="20577"/>
          <ac:spMkLst>
            <pc:docMk/>
            <pc:sldMk cId="59427139" sldId="500"/>
            <ac:spMk id="2" creationId="{87CECE98-4D72-4299-B326-AC5E9580CA9D}"/>
          </ac:spMkLst>
        </pc:spChg>
        <pc:spChg chg="mod">
          <ac:chgData name="Daniel Kaufmann" userId="934340720f57f02e" providerId="LiveId" clId="{1B70FD96-5D16-4155-80E8-9C4F50C4F981}" dt="2020-12-12T05:00:35.940" v="82" actId="122"/>
          <ac:spMkLst>
            <pc:docMk/>
            <pc:sldMk cId="59427139" sldId="500"/>
            <ac:spMk id="3" creationId="{1E1738EF-7C02-4371-B6C1-9240CAC71719}"/>
          </ac:spMkLst>
        </pc:spChg>
        <pc:picChg chg="add mod">
          <ac:chgData name="Daniel Kaufmann" userId="934340720f57f02e" providerId="LiveId" clId="{1B70FD96-5D16-4155-80E8-9C4F50C4F981}" dt="2020-12-12T05:02:23.097" v="90" actId="14826"/>
          <ac:picMkLst>
            <pc:docMk/>
            <pc:sldMk cId="59427139" sldId="500"/>
            <ac:picMk id="4" creationId="{7036A0A2-3A94-4D47-AEF7-FD5981EBC9B7}"/>
          </ac:picMkLst>
        </pc:picChg>
      </pc:sldChg>
      <pc:sldChg chg="addSp modSp new mod modNotesTx">
        <pc:chgData name="Daniel Kaufmann" userId="934340720f57f02e" providerId="LiveId" clId="{1B70FD96-5D16-4155-80E8-9C4F50C4F981}" dt="2020-12-12T05:04:32.092" v="111" actId="14861"/>
        <pc:sldMkLst>
          <pc:docMk/>
          <pc:sldMk cId="3530532553" sldId="501"/>
        </pc:sldMkLst>
        <pc:spChg chg="mod">
          <ac:chgData name="Daniel Kaufmann" userId="934340720f57f02e" providerId="LiveId" clId="{1B70FD96-5D16-4155-80E8-9C4F50C4F981}" dt="2020-12-12T05:03:08.685" v="106" actId="20577"/>
          <ac:spMkLst>
            <pc:docMk/>
            <pc:sldMk cId="3530532553" sldId="501"/>
            <ac:spMk id="2" creationId="{2EF0B4D6-E540-4F0D-A158-E43C9217B313}"/>
          </ac:spMkLst>
        </pc:spChg>
        <pc:spChg chg="mod">
          <ac:chgData name="Daniel Kaufmann" userId="934340720f57f02e" providerId="LiveId" clId="{1B70FD96-5D16-4155-80E8-9C4F50C4F981}" dt="2020-12-12T05:03:03.607" v="99" actId="5793"/>
          <ac:spMkLst>
            <pc:docMk/>
            <pc:sldMk cId="3530532553" sldId="501"/>
            <ac:spMk id="3" creationId="{94BCD5CD-6D9E-4ECC-B252-68ED84BE6689}"/>
          </ac:spMkLst>
        </pc:spChg>
        <pc:picChg chg="add mod">
          <ac:chgData name="Daniel Kaufmann" userId="934340720f57f02e" providerId="LiveId" clId="{1B70FD96-5D16-4155-80E8-9C4F50C4F981}" dt="2020-12-12T05:04:32.092" v="111" actId="14861"/>
          <ac:picMkLst>
            <pc:docMk/>
            <pc:sldMk cId="3530532553" sldId="501"/>
            <ac:picMk id="4" creationId="{BE8E8637-E599-4893-A51F-A165341DCADA}"/>
          </ac:picMkLst>
        </pc:picChg>
      </pc:sldChg>
      <pc:sldChg chg="addSp modSp new mod modNotesTx">
        <pc:chgData name="Daniel Kaufmann" userId="934340720f57f02e" providerId="LiveId" clId="{1B70FD96-5D16-4155-80E8-9C4F50C4F981}" dt="2020-12-12T05:06:48.349" v="198"/>
        <pc:sldMkLst>
          <pc:docMk/>
          <pc:sldMk cId="1932840159" sldId="502"/>
        </pc:sldMkLst>
        <pc:spChg chg="mod">
          <ac:chgData name="Daniel Kaufmann" userId="934340720f57f02e" providerId="LiveId" clId="{1B70FD96-5D16-4155-80E8-9C4F50C4F981}" dt="2020-12-12T05:04:52.893" v="130" actId="20577"/>
          <ac:spMkLst>
            <pc:docMk/>
            <pc:sldMk cId="1932840159" sldId="502"/>
            <ac:spMk id="2" creationId="{40B96582-9268-4149-BCB5-C206E324E23D}"/>
          </ac:spMkLst>
        </pc:spChg>
        <pc:spChg chg="mod">
          <ac:chgData name="Daniel Kaufmann" userId="934340720f57f02e" providerId="LiveId" clId="{1B70FD96-5D16-4155-80E8-9C4F50C4F981}" dt="2020-12-12T05:06:39.868" v="197" actId="20577"/>
          <ac:spMkLst>
            <pc:docMk/>
            <pc:sldMk cId="1932840159" sldId="502"/>
            <ac:spMk id="3" creationId="{5F5BF168-DE1F-43BE-9BAF-D5594412949B}"/>
          </ac:spMkLst>
        </pc:spChg>
        <pc:picChg chg="add mod">
          <ac:chgData name="Daniel Kaufmann" userId="934340720f57f02e" providerId="LiveId" clId="{1B70FD96-5D16-4155-80E8-9C4F50C4F981}" dt="2020-12-12T05:06:21.499" v="192" actId="1076"/>
          <ac:picMkLst>
            <pc:docMk/>
            <pc:sldMk cId="1932840159" sldId="502"/>
            <ac:picMk id="4" creationId="{0B04B8B0-CAC9-4804-B599-637A397C96C7}"/>
          </ac:picMkLst>
        </pc:picChg>
      </pc:sldChg>
      <pc:sldChg chg="addSp delSp modSp new mod modClrScheme chgLayout modNotesTx">
        <pc:chgData name="Daniel Kaufmann" userId="934340720f57f02e" providerId="LiveId" clId="{1B70FD96-5D16-4155-80E8-9C4F50C4F981}" dt="2020-12-12T05:09:45.632" v="224" actId="33524"/>
        <pc:sldMkLst>
          <pc:docMk/>
          <pc:sldMk cId="1450973579" sldId="503"/>
        </pc:sldMkLst>
        <pc:spChg chg="del">
          <ac:chgData name="Daniel Kaufmann" userId="934340720f57f02e" providerId="LiveId" clId="{1B70FD96-5D16-4155-80E8-9C4F50C4F981}" dt="2020-12-12T05:07:02.192" v="200" actId="700"/>
          <ac:spMkLst>
            <pc:docMk/>
            <pc:sldMk cId="1450973579" sldId="503"/>
            <ac:spMk id="2" creationId="{862079FF-2750-41E7-B608-EA1C26561C22}"/>
          </ac:spMkLst>
        </pc:spChg>
        <pc:spChg chg="del">
          <ac:chgData name="Daniel Kaufmann" userId="934340720f57f02e" providerId="LiveId" clId="{1B70FD96-5D16-4155-80E8-9C4F50C4F981}" dt="2020-12-12T05:07:02.192" v="200" actId="700"/>
          <ac:spMkLst>
            <pc:docMk/>
            <pc:sldMk cId="1450973579" sldId="503"/>
            <ac:spMk id="3" creationId="{9C0B51C0-F7BA-412A-B345-225358200974}"/>
          </ac:spMkLst>
        </pc:spChg>
        <pc:spChg chg="mod">
          <ac:chgData name="Daniel Kaufmann" userId="934340720f57f02e" providerId="LiveId" clId="{1B70FD96-5D16-4155-80E8-9C4F50C4F981}" dt="2020-12-12T05:07:11.329" v="202" actId="1076"/>
          <ac:spMkLst>
            <pc:docMk/>
            <pc:sldMk cId="1450973579" sldId="503"/>
            <ac:spMk id="5" creationId="{0A2AB82E-5822-4BCC-AD0E-456A96AE0EB2}"/>
          </ac:spMkLst>
        </pc:spChg>
        <pc:spChg chg="mod">
          <ac:chgData name="Daniel Kaufmann" userId="934340720f57f02e" providerId="LiveId" clId="{1B70FD96-5D16-4155-80E8-9C4F50C4F981}" dt="2020-12-12T05:07:11.329" v="202" actId="1076"/>
          <ac:spMkLst>
            <pc:docMk/>
            <pc:sldMk cId="1450973579" sldId="503"/>
            <ac:spMk id="6" creationId="{68E0AD33-143C-46E8-A1F5-C1890FFD9B0A}"/>
          </ac:spMkLst>
        </pc:spChg>
        <pc:spChg chg="mod">
          <ac:chgData name="Daniel Kaufmann" userId="934340720f57f02e" providerId="LiveId" clId="{1B70FD96-5D16-4155-80E8-9C4F50C4F981}" dt="2020-12-12T05:07:11.329" v="202" actId="1076"/>
          <ac:spMkLst>
            <pc:docMk/>
            <pc:sldMk cId="1450973579" sldId="503"/>
            <ac:spMk id="7" creationId="{F4CDFB57-A276-4731-8C66-80110740C65F}"/>
          </ac:spMkLst>
        </pc:spChg>
        <pc:spChg chg="mod">
          <ac:chgData name="Daniel Kaufmann" userId="934340720f57f02e" providerId="LiveId" clId="{1B70FD96-5D16-4155-80E8-9C4F50C4F981}" dt="2020-12-12T05:07:11.329" v="202" actId="1076"/>
          <ac:spMkLst>
            <pc:docMk/>
            <pc:sldMk cId="1450973579" sldId="503"/>
            <ac:spMk id="8" creationId="{893482DB-5299-4948-B279-74C7F9A5A305}"/>
          </ac:spMkLst>
        </pc:spChg>
        <pc:spChg chg="add del">
          <ac:chgData name="Daniel Kaufmann" userId="934340720f57f02e" providerId="LiveId" clId="{1B70FD96-5D16-4155-80E8-9C4F50C4F981}" dt="2020-12-12T05:08:41.442" v="211" actId="478"/>
          <ac:spMkLst>
            <pc:docMk/>
            <pc:sldMk cId="1450973579" sldId="503"/>
            <ac:spMk id="12" creationId="{1E5859FA-3763-4D11-B5B0-E889A95688DC}"/>
          </ac:spMkLst>
        </pc:spChg>
        <pc:spChg chg="add mod ord">
          <ac:chgData name="Daniel Kaufmann" userId="934340720f57f02e" providerId="LiveId" clId="{1B70FD96-5D16-4155-80E8-9C4F50C4F981}" dt="2020-12-12T05:09:04.292" v="218" actId="122"/>
          <ac:spMkLst>
            <pc:docMk/>
            <pc:sldMk cId="1450973579" sldId="503"/>
            <ac:spMk id="13" creationId="{6D196A4C-0C88-42F8-93FC-159A7E54709E}"/>
          </ac:spMkLst>
        </pc:spChg>
        <pc:grpChg chg="add del mod">
          <ac:chgData name="Daniel Kaufmann" userId="934340720f57f02e" providerId="LiveId" clId="{1B70FD96-5D16-4155-80E8-9C4F50C4F981}" dt="2020-12-12T05:07:19.247" v="203" actId="478"/>
          <ac:grpSpMkLst>
            <pc:docMk/>
            <pc:sldMk cId="1450973579" sldId="503"/>
            <ac:grpSpMk id="4" creationId="{B0E76A1F-3940-4CA2-8D5B-6F50596F8FC2}"/>
          </ac:grpSpMkLst>
        </pc:grpChg>
        <pc:picChg chg="add mod">
          <ac:chgData name="Daniel Kaufmann" userId="934340720f57f02e" providerId="LiveId" clId="{1B70FD96-5D16-4155-80E8-9C4F50C4F981}" dt="2020-12-12T05:09:26.695" v="222" actId="1076"/>
          <ac:picMkLst>
            <pc:docMk/>
            <pc:sldMk cId="1450973579" sldId="503"/>
            <ac:picMk id="10" creationId="{BD20F9DF-E67F-47A3-B56D-4CF20AD0E181}"/>
          </ac:picMkLst>
        </pc:picChg>
      </pc:sldChg>
      <pc:sldChg chg="addSp delSp modSp new mod modClrScheme chgLayout modNotesTx">
        <pc:chgData name="Daniel Kaufmann" userId="934340720f57f02e" providerId="LiveId" clId="{1B70FD96-5D16-4155-80E8-9C4F50C4F981}" dt="2020-12-12T05:10:47.523" v="235"/>
        <pc:sldMkLst>
          <pc:docMk/>
          <pc:sldMk cId="3818030473" sldId="504"/>
        </pc:sldMkLst>
        <pc:spChg chg="del mod ord">
          <ac:chgData name="Daniel Kaufmann" userId="934340720f57f02e" providerId="LiveId" clId="{1B70FD96-5D16-4155-80E8-9C4F50C4F981}" dt="2020-12-12T05:09:58.770" v="226" actId="700"/>
          <ac:spMkLst>
            <pc:docMk/>
            <pc:sldMk cId="3818030473" sldId="504"/>
            <ac:spMk id="2" creationId="{FB0A6025-A614-40D9-8A13-9ADDE2B2E5B3}"/>
          </ac:spMkLst>
        </pc:spChg>
        <pc:spChg chg="add mod ord">
          <ac:chgData name="Daniel Kaufmann" userId="934340720f57f02e" providerId="LiveId" clId="{1B70FD96-5D16-4155-80E8-9C4F50C4F981}" dt="2020-12-12T05:10:42.410" v="234" actId="20577"/>
          <ac:spMkLst>
            <pc:docMk/>
            <pc:sldMk cId="3818030473" sldId="504"/>
            <ac:spMk id="3" creationId="{35F021E7-BF0A-4C69-8084-1B3D93ECD012}"/>
          </ac:spMkLst>
        </pc:spChg>
        <pc:spChg chg="add mod ord">
          <ac:chgData name="Daniel Kaufmann" userId="934340720f57f02e" providerId="LiveId" clId="{1B70FD96-5D16-4155-80E8-9C4F50C4F981}" dt="2020-12-12T05:10:01.319" v="227"/>
          <ac:spMkLst>
            <pc:docMk/>
            <pc:sldMk cId="3818030473" sldId="504"/>
            <ac:spMk id="4" creationId="{2AABDAAC-543A-46B2-824D-451C1C2ABE3A}"/>
          </ac:spMkLst>
        </pc:spChg>
        <pc:spChg chg="add del mod ord">
          <ac:chgData name="Daniel Kaufmann" userId="934340720f57f02e" providerId="LiveId" clId="{1B70FD96-5D16-4155-80E8-9C4F50C4F981}" dt="2020-12-12T05:10:25.852" v="228"/>
          <ac:spMkLst>
            <pc:docMk/>
            <pc:sldMk cId="3818030473" sldId="504"/>
            <ac:spMk id="5" creationId="{8F76E6D8-A683-4BFC-B708-011BFD65148A}"/>
          </ac:spMkLst>
        </pc:spChg>
        <pc:picChg chg="add mod">
          <ac:chgData name="Daniel Kaufmann" userId="934340720f57f02e" providerId="LiveId" clId="{1B70FD96-5D16-4155-80E8-9C4F50C4F981}" dt="2020-12-12T05:10:34.983" v="232" actId="1076"/>
          <ac:picMkLst>
            <pc:docMk/>
            <pc:sldMk cId="3818030473" sldId="504"/>
            <ac:picMk id="1026" creationId="{332CB3D9-D19A-4B1C-8F78-6B7081E9F909}"/>
          </ac:picMkLst>
        </pc:picChg>
      </pc:sldChg>
      <pc:sldChg chg="addSp delSp modSp new mod setBg modNotesTx">
        <pc:chgData name="Daniel Kaufmann" userId="934340720f57f02e" providerId="LiveId" clId="{1B70FD96-5D16-4155-80E8-9C4F50C4F981}" dt="2020-12-12T05:12:38.748" v="251" actId="27636"/>
        <pc:sldMkLst>
          <pc:docMk/>
          <pc:sldMk cId="2496470685" sldId="505"/>
        </pc:sldMkLst>
        <pc:spChg chg="mod">
          <ac:chgData name="Daniel Kaufmann" userId="934340720f57f02e" providerId="LiveId" clId="{1B70FD96-5D16-4155-80E8-9C4F50C4F981}" dt="2020-12-12T05:12:16.273" v="246" actId="26606"/>
          <ac:spMkLst>
            <pc:docMk/>
            <pc:sldMk cId="2496470685" sldId="505"/>
            <ac:spMk id="2" creationId="{CAA5EEE1-72CC-4069-B085-F76D68314C86}"/>
          </ac:spMkLst>
        </pc:spChg>
        <pc:spChg chg="mod">
          <ac:chgData name="Daniel Kaufmann" userId="934340720f57f02e" providerId="LiveId" clId="{1B70FD96-5D16-4155-80E8-9C4F50C4F981}" dt="2020-12-12T05:12:38.748" v="251" actId="27636"/>
          <ac:spMkLst>
            <pc:docMk/>
            <pc:sldMk cId="2496470685" sldId="505"/>
            <ac:spMk id="3" creationId="{FB36057A-F9E4-40BD-AF5A-4BD3FA40E4C6}"/>
          </ac:spMkLst>
        </pc:spChg>
        <pc:spChg chg="del">
          <ac:chgData name="Daniel Kaufmann" userId="934340720f57f02e" providerId="LiveId" clId="{1B70FD96-5D16-4155-80E8-9C4F50C4F981}" dt="2020-12-12T05:11:08.767" v="238"/>
          <ac:spMkLst>
            <pc:docMk/>
            <pc:sldMk cId="2496470685" sldId="505"/>
            <ac:spMk id="4" creationId="{AC593D20-59D1-48E5-AA64-DDC3D4D19C96}"/>
          </ac:spMkLst>
        </pc:spChg>
        <pc:spChg chg="add del mod">
          <ac:chgData name="Daniel Kaufmann" userId="934340720f57f02e" providerId="LiveId" clId="{1B70FD96-5D16-4155-80E8-9C4F50C4F981}" dt="2020-12-12T05:12:19.419" v="248"/>
          <ac:spMkLst>
            <pc:docMk/>
            <pc:sldMk cId="2496470685" sldId="505"/>
            <ac:spMk id="7" creationId="{1F7D4C38-D66D-4A57-BF35-704A94DCE9B2}"/>
          </ac:spMkLst>
        </pc:spChg>
        <pc:spChg chg="add del">
          <ac:chgData name="Daniel Kaufmann" userId="934340720f57f02e" providerId="LiveId" clId="{1B70FD96-5D16-4155-80E8-9C4F50C4F981}" dt="2020-12-12T05:12:16.273" v="246" actId="26606"/>
          <ac:spMkLst>
            <pc:docMk/>
            <pc:sldMk cId="2496470685" sldId="505"/>
            <ac:spMk id="10" creationId="{C4285719-470E-454C-AF62-8323075F1F5B}"/>
          </ac:spMkLst>
        </pc:spChg>
        <pc:spChg chg="add del">
          <ac:chgData name="Daniel Kaufmann" userId="934340720f57f02e" providerId="LiveId" clId="{1B70FD96-5D16-4155-80E8-9C4F50C4F981}" dt="2020-12-12T05:12:16.273" v="246" actId="26606"/>
          <ac:spMkLst>
            <pc:docMk/>
            <pc:sldMk cId="2496470685" sldId="505"/>
            <ac:spMk id="12" creationId="{CD9FE4EF-C4D8-49A0-B2FF-81D8DB7D8A24}"/>
          </ac:spMkLst>
        </pc:spChg>
        <pc:spChg chg="add del">
          <ac:chgData name="Daniel Kaufmann" userId="934340720f57f02e" providerId="LiveId" clId="{1B70FD96-5D16-4155-80E8-9C4F50C4F981}" dt="2020-12-12T05:12:16.273" v="246" actId="26606"/>
          <ac:spMkLst>
            <pc:docMk/>
            <pc:sldMk cId="2496470685" sldId="505"/>
            <ac:spMk id="14" creationId="{4300840D-0A0B-4512-BACA-B439D5B9C57C}"/>
          </ac:spMkLst>
        </pc:spChg>
        <pc:spChg chg="add del">
          <ac:chgData name="Daniel Kaufmann" userId="934340720f57f02e" providerId="LiveId" clId="{1B70FD96-5D16-4155-80E8-9C4F50C4F981}" dt="2020-12-12T05:12:16.273" v="246" actId="26606"/>
          <ac:spMkLst>
            <pc:docMk/>
            <pc:sldMk cId="2496470685" sldId="505"/>
            <ac:spMk id="16" creationId="{D2B78728-A580-49A7-84F9-6EF6F583ADE0}"/>
          </ac:spMkLst>
        </pc:spChg>
        <pc:spChg chg="add del">
          <ac:chgData name="Daniel Kaufmann" userId="934340720f57f02e" providerId="LiveId" clId="{1B70FD96-5D16-4155-80E8-9C4F50C4F981}" dt="2020-12-12T05:12:16.273" v="246" actId="26606"/>
          <ac:spMkLst>
            <pc:docMk/>
            <pc:sldMk cId="2496470685" sldId="505"/>
            <ac:spMk id="18" creationId="{38FAA1A1-D861-433F-88FA-1E9D6FD31D11}"/>
          </ac:spMkLst>
        </pc:spChg>
        <pc:spChg chg="add del">
          <ac:chgData name="Daniel Kaufmann" userId="934340720f57f02e" providerId="LiveId" clId="{1B70FD96-5D16-4155-80E8-9C4F50C4F981}" dt="2020-12-12T05:12:16.273" v="246" actId="26606"/>
          <ac:spMkLst>
            <pc:docMk/>
            <pc:sldMk cId="2496470685" sldId="505"/>
            <ac:spMk id="20" creationId="{8D71EDA1-87BF-4D5D-AB79-F346FD19278A}"/>
          </ac:spMkLst>
        </pc:spChg>
        <pc:picChg chg="add del mod">
          <ac:chgData name="Daniel Kaufmann" userId="934340720f57f02e" providerId="LiveId" clId="{1B70FD96-5D16-4155-80E8-9C4F50C4F981}" dt="2020-12-12T05:12:17.950" v="247" actId="478"/>
          <ac:picMkLst>
            <pc:docMk/>
            <pc:sldMk cId="2496470685" sldId="505"/>
            <ac:picMk id="5" creationId="{F9FB5E8D-7A36-44F7-8DC0-84C353B3D142}"/>
          </ac:picMkLst>
        </pc:picChg>
        <pc:picChg chg="add mod">
          <ac:chgData name="Daniel Kaufmann" userId="934340720f57f02e" providerId="LiveId" clId="{1B70FD96-5D16-4155-80E8-9C4F50C4F981}" dt="2020-12-12T05:12:22.152" v="249" actId="1076"/>
          <ac:picMkLst>
            <pc:docMk/>
            <pc:sldMk cId="2496470685" sldId="505"/>
            <ac:picMk id="15" creationId="{57F66CF8-80B0-4C98-9F0B-9211C8733120}"/>
          </ac:picMkLst>
        </pc:picChg>
      </pc:sldChg>
      <pc:sldChg chg="addSp delSp modSp new mod modClrScheme chgLayout modNotesTx">
        <pc:chgData name="Daniel Kaufmann" userId="934340720f57f02e" providerId="LiveId" clId="{1B70FD96-5D16-4155-80E8-9C4F50C4F981}" dt="2020-12-12T05:16:05.921" v="382" actId="1076"/>
        <pc:sldMkLst>
          <pc:docMk/>
          <pc:sldMk cId="1161578672" sldId="506"/>
        </pc:sldMkLst>
        <pc:spChg chg="mod ord">
          <ac:chgData name="Daniel Kaufmann" userId="934340720f57f02e" providerId="LiveId" clId="{1B70FD96-5D16-4155-80E8-9C4F50C4F981}" dt="2020-12-12T05:13:43.337" v="264" actId="700"/>
          <ac:spMkLst>
            <pc:docMk/>
            <pc:sldMk cId="1161578672" sldId="506"/>
            <ac:spMk id="2" creationId="{14AAFDD4-36A3-4C69-88DE-A4EBA133A1C5}"/>
          </ac:spMkLst>
        </pc:spChg>
        <pc:spChg chg="del">
          <ac:chgData name="Daniel Kaufmann" userId="934340720f57f02e" providerId="LiveId" clId="{1B70FD96-5D16-4155-80E8-9C4F50C4F981}" dt="2020-12-12T05:13:05.144" v="256" actId="478"/>
          <ac:spMkLst>
            <pc:docMk/>
            <pc:sldMk cId="1161578672" sldId="506"/>
            <ac:spMk id="3" creationId="{9F50709F-D40E-4E5F-AC29-FC366A72B474}"/>
          </ac:spMkLst>
        </pc:spChg>
        <pc:spChg chg="del">
          <ac:chgData name="Daniel Kaufmann" userId="934340720f57f02e" providerId="LiveId" clId="{1B70FD96-5D16-4155-80E8-9C4F50C4F981}" dt="2020-12-12T05:13:07.440" v="257" actId="478"/>
          <ac:spMkLst>
            <pc:docMk/>
            <pc:sldMk cId="1161578672" sldId="506"/>
            <ac:spMk id="4" creationId="{77529B0F-6FFA-464F-A98B-59E0556930AF}"/>
          </ac:spMkLst>
        </pc:spChg>
        <pc:spChg chg="add mod ord">
          <ac:chgData name="Daniel Kaufmann" userId="934340720f57f02e" providerId="LiveId" clId="{1B70FD96-5D16-4155-80E8-9C4F50C4F981}" dt="2020-12-12T05:15:51.670" v="379" actId="6549"/>
          <ac:spMkLst>
            <pc:docMk/>
            <pc:sldMk cId="1161578672" sldId="506"/>
            <ac:spMk id="9" creationId="{D0F8B50D-88C1-4F48-80D2-7A2612AC3EF4}"/>
          </ac:spMkLst>
        </pc:spChg>
        <pc:picChg chg="add del mod">
          <ac:chgData name="Daniel Kaufmann" userId="934340720f57f02e" providerId="LiveId" clId="{1B70FD96-5D16-4155-80E8-9C4F50C4F981}" dt="2020-12-12T05:15:58.258" v="380" actId="478"/>
          <ac:picMkLst>
            <pc:docMk/>
            <pc:sldMk cId="1161578672" sldId="506"/>
            <ac:picMk id="5" creationId="{885011A1-A609-4EDE-BEC8-B8C96A43037A}"/>
          </ac:picMkLst>
        </pc:picChg>
        <pc:picChg chg="add mod">
          <ac:chgData name="Daniel Kaufmann" userId="934340720f57f02e" providerId="LiveId" clId="{1B70FD96-5D16-4155-80E8-9C4F50C4F981}" dt="2020-12-12T05:16:05.921" v="382" actId="1076"/>
          <ac:picMkLst>
            <pc:docMk/>
            <pc:sldMk cId="1161578672" sldId="506"/>
            <ac:picMk id="6" creationId="{18BFDD75-2C9F-4F51-8475-2F2A05A8A9AB}"/>
          </ac:picMkLst>
        </pc:picChg>
        <pc:picChg chg="add mod">
          <ac:chgData name="Daniel Kaufmann" userId="934340720f57f02e" providerId="LiveId" clId="{1B70FD96-5D16-4155-80E8-9C4F50C4F981}" dt="2020-12-12T05:16:05.921" v="382" actId="1076"/>
          <ac:picMkLst>
            <pc:docMk/>
            <pc:sldMk cId="1161578672" sldId="506"/>
            <ac:picMk id="7" creationId="{6FD100FC-B939-438F-86C2-A5E8C69F1A43}"/>
          </ac:picMkLst>
        </pc:picChg>
        <pc:picChg chg="add mod">
          <ac:chgData name="Daniel Kaufmann" userId="934340720f57f02e" providerId="LiveId" clId="{1B70FD96-5D16-4155-80E8-9C4F50C4F981}" dt="2020-12-12T05:16:05.921" v="382" actId="1076"/>
          <ac:picMkLst>
            <pc:docMk/>
            <pc:sldMk cId="1161578672" sldId="506"/>
            <ac:picMk id="8" creationId="{704BA834-50A3-4976-9C65-8C210C76C742}"/>
          </ac:picMkLst>
        </pc:picChg>
      </pc:sldChg>
      <pc:sldChg chg="addSp delSp modSp new mod modNotesTx">
        <pc:chgData name="Daniel Kaufmann" userId="934340720f57f02e" providerId="LiveId" clId="{1B70FD96-5D16-4155-80E8-9C4F50C4F981}" dt="2020-12-12T05:22:09.720" v="410"/>
        <pc:sldMkLst>
          <pc:docMk/>
          <pc:sldMk cId="3961354394" sldId="507"/>
        </pc:sldMkLst>
        <pc:spChg chg="mod">
          <ac:chgData name="Daniel Kaufmann" userId="934340720f57f02e" providerId="LiveId" clId="{1B70FD96-5D16-4155-80E8-9C4F50C4F981}" dt="2020-12-12T05:20:02.764" v="398" actId="6549"/>
          <ac:spMkLst>
            <pc:docMk/>
            <pc:sldMk cId="3961354394" sldId="507"/>
            <ac:spMk id="2" creationId="{6351FFFD-5658-452D-82CB-896189968B7B}"/>
          </ac:spMkLst>
        </pc:spChg>
        <pc:spChg chg="mod">
          <ac:chgData name="Daniel Kaufmann" userId="934340720f57f02e" providerId="LiveId" clId="{1B70FD96-5D16-4155-80E8-9C4F50C4F981}" dt="2020-12-12T05:21:49.162" v="409" actId="27636"/>
          <ac:spMkLst>
            <pc:docMk/>
            <pc:sldMk cId="3961354394" sldId="507"/>
            <ac:spMk id="3" creationId="{6B7BE76B-CBF6-48B9-90E3-65934EF4A42D}"/>
          </ac:spMkLst>
        </pc:spChg>
        <pc:picChg chg="add del mod">
          <ac:chgData name="Daniel Kaufmann" userId="934340720f57f02e" providerId="LiveId" clId="{1B70FD96-5D16-4155-80E8-9C4F50C4F981}" dt="2020-12-12T05:20:36.812" v="402" actId="478"/>
          <ac:picMkLst>
            <pc:docMk/>
            <pc:sldMk cId="3961354394" sldId="507"/>
            <ac:picMk id="4" creationId="{1BB6598A-3BCD-41AE-9756-34D4AD906A34}"/>
          </ac:picMkLst>
        </pc:picChg>
        <pc:picChg chg="add mod">
          <ac:chgData name="Daniel Kaufmann" userId="934340720f57f02e" providerId="LiveId" clId="{1B70FD96-5D16-4155-80E8-9C4F50C4F981}" dt="2020-12-12T05:21:46.140" v="407" actId="208"/>
          <ac:picMkLst>
            <pc:docMk/>
            <pc:sldMk cId="3961354394" sldId="507"/>
            <ac:picMk id="5" creationId="{F356A37F-0C6E-4B9F-8E17-157DBF93D54F}"/>
          </ac:picMkLst>
        </pc:picChg>
      </pc:sldChg>
      <pc:sldChg chg="modSp add mod modNotesTx">
        <pc:chgData name="Daniel Kaufmann" userId="934340720f57f02e" providerId="LiveId" clId="{1B70FD96-5D16-4155-80E8-9C4F50C4F981}" dt="2020-12-12T05:28:18.136" v="477" actId="20577"/>
        <pc:sldMkLst>
          <pc:docMk/>
          <pc:sldMk cId="3594365831" sldId="508"/>
        </pc:sldMkLst>
        <pc:spChg chg="mod">
          <ac:chgData name="Daniel Kaufmann" userId="934340720f57f02e" providerId="LiveId" clId="{1B70FD96-5D16-4155-80E8-9C4F50C4F981}" dt="2020-12-12T05:27:49.158" v="436" actId="20577"/>
          <ac:spMkLst>
            <pc:docMk/>
            <pc:sldMk cId="3594365831" sldId="508"/>
            <ac:spMk id="3" creationId="{6B7BE76B-CBF6-48B9-90E3-65934EF4A42D}"/>
          </ac:spMkLst>
        </pc:spChg>
      </pc:sldChg>
      <pc:sldChg chg="addSp delSp modSp add mod modNotesTx">
        <pc:chgData name="Daniel Kaufmann" userId="934340720f57f02e" providerId="LiveId" clId="{1B70FD96-5D16-4155-80E8-9C4F50C4F981}" dt="2020-12-12T05:33:05.787" v="1092" actId="20577"/>
        <pc:sldMkLst>
          <pc:docMk/>
          <pc:sldMk cId="2373453654" sldId="509"/>
        </pc:sldMkLst>
        <pc:spChg chg="mod">
          <ac:chgData name="Daniel Kaufmann" userId="934340720f57f02e" providerId="LiveId" clId="{1B70FD96-5D16-4155-80E8-9C4F50C4F981}" dt="2020-12-12T05:31:24.851" v="632" actId="403"/>
          <ac:spMkLst>
            <pc:docMk/>
            <pc:sldMk cId="2373453654" sldId="509"/>
            <ac:spMk id="3" creationId="{6B7BE76B-CBF6-48B9-90E3-65934EF4A42D}"/>
          </ac:spMkLst>
        </pc:spChg>
        <pc:picChg chg="del mod">
          <ac:chgData name="Daniel Kaufmann" userId="934340720f57f02e" providerId="LiveId" clId="{1B70FD96-5D16-4155-80E8-9C4F50C4F981}" dt="2020-12-12T05:29:36.342" v="588" actId="478"/>
          <ac:picMkLst>
            <pc:docMk/>
            <pc:sldMk cId="2373453654" sldId="509"/>
            <ac:picMk id="5" creationId="{F356A37F-0C6E-4B9F-8E17-157DBF93D54F}"/>
          </ac:picMkLst>
        </pc:picChg>
        <pc:picChg chg="add mod">
          <ac:chgData name="Daniel Kaufmann" userId="934340720f57f02e" providerId="LiveId" clId="{1B70FD96-5D16-4155-80E8-9C4F50C4F981}" dt="2020-12-12T05:30:48.573" v="595" actId="208"/>
          <ac:picMkLst>
            <pc:docMk/>
            <pc:sldMk cId="2373453654" sldId="509"/>
            <ac:picMk id="6" creationId="{CBBE1550-6F44-4A6A-977B-61ED1B6862C3}"/>
          </ac:picMkLst>
        </pc:picChg>
      </pc:sldChg>
      <pc:sldChg chg="addSp delSp modSp add mod modNotesTx">
        <pc:chgData name="Daniel Kaufmann" userId="934340720f57f02e" providerId="LiveId" clId="{1B70FD96-5D16-4155-80E8-9C4F50C4F981}" dt="2020-12-12T05:35:11.339" v="1111"/>
        <pc:sldMkLst>
          <pc:docMk/>
          <pc:sldMk cId="595805169" sldId="510"/>
        </pc:sldMkLst>
        <pc:spChg chg="mod">
          <ac:chgData name="Daniel Kaufmann" userId="934340720f57f02e" providerId="LiveId" clId="{1B70FD96-5D16-4155-80E8-9C4F50C4F981}" dt="2020-12-12T05:34:45.195" v="1109" actId="14100"/>
          <ac:spMkLst>
            <pc:docMk/>
            <pc:sldMk cId="595805169" sldId="510"/>
            <ac:spMk id="3" creationId="{6B7BE76B-CBF6-48B9-90E3-65934EF4A42D}"/>
          </ac:spMkLst>
        </pc:spChg>
        <pc:picChg chg="add mod">
          <ac:chgData name="Daniel Kaufmann" userId="934340720f57f02e" providerId="LiveId" clId="{1B70FD96-5D16-4155-80E8-9C4F50C4F981}" dt="2020-12-12T05:34:40.607" v="1107" actId="208"/>
          <ac:picMkLst>
            <pc:docMk/>
            <pc:sldMk cId="595805169" sldId="510"/>
            <ac:picMk id="5" creationId="{4F0AA905-E8D9-403B-A4E1-46F65F809069}"/>
          </ac:picMkLst>
        </pc:picChg>
        <pc:picChg chg="del">
          <ac:chgData name="Daniel Kaufmann" userId="934340720f57f02e" providerId="LiveId" clId="{1B70FD96-5D16-4155-80E8-9C4F50C4F981}" dt="2020-12-12T05:33:37.970" v="1102" actId="478"/>
          <ac:picMkLst>
            <pc:docMk/>
            <pc:sldMk cId="595805169" sldId="510"/>
            <ac:picMk id="6" creationId="{CBBE1550-6F44-4A6A-977B-61ED1B6862C3}"/>
          </ac:picMkLst>
        </pc:picChg>
      </pc:sldChg>
      <pc:sldChg chg="addSp delSp modSp new mod modNotesTx">
        <pc:chgData name="Daniel Kaufmann" userId="934340720f57f02e" providerId="LiveId" clId="{1B70FD96-5D16-4155-80E8-9C4F50C4F981}" dt="2020-12-12T05:37:34.435" v="1137"/>
        <pc:sldMkLst>
          <pc:docMk/>
          <pc:sldMk cId="1019360677" sldId="511"/>
        </pc:sldMkLst>
        <pc:spChg chg="mod">
          <ac:chgData name="Daniel Kaufmann" userId="934340720f57f02e" providerId="LiveId" clId="{1B70FD96-5D16-4155-80E8-9C4F50C4F981}" dt="2020-12-12T05:35:26.922" v="1114" actId="20577"/>
          <ac:spMkLst>
            <pc:docMk/>
            <pc:sldMk cId="1019360677" sldId="511"/>
            <ac:spMk id="2" creationId="{40D2D147-F5D1-4E22-A205-FEB526324CC1}"/>
          </ac:spMkLst>
        </pc:spChg>
        <pc:spChg chg="mod">
          <ac:chgData name="Daniel Kaufmann" userId="934340720f57f02e" providerId="LiveId" clId="{1B70FD96-5D16-4155-80E8-9C4F50C4F981}" dt="2020-12-12T05:37:19.461" v="1135" actId="27636"/>
          <ac:spMkLst>
            <pc:docMk/>
            <pc:sldMk cId="1019360677" sldId="511"/>
            <ac:spMk id="3" creationId="{4D87EF50-FBE8-4432-A23E-CFF74DA95912}"/>
          </ac:spMkLst>
        </pc:spChg>
        <pc:picChg chg="add del mod">
          <ac:chgData name="Daniel Kaufmann" userId="934340720f57f02e" providerId="LiveId" clId="{1B70FD96-5D16-4155-80E8-9C4F50C4F981}" dt="2020-12-12T05:36:13.196" v="1119" actId="21"/>
          <ac:picMkLst>
            <pc:docMk/>
            <pc:sldMk cId="1019360677" sldId="511"/>
            <ac:picMk id="4" creationId="{BBEC3584-4822-4315-81C9-3995E2CFDC4C}"/>
          </ac:picMkLst>
        </pc:picChg>
        <pc:picChg chg="add mod">
          <ac:chgData name="Daniel Kaufmann" userId="934340720f57f02e" providerId="LiveId" clId="{1B70FD96-5D16-4155-80E8-9C4F50C4F981}" dt="2020-12-12T05:37:25.324" v="1136" actId="14100"/>
          <ac:picMkLst>
            <pc:docMk/>
            <pc:sldMk cId="1019360677" sldId="511"/>
            <ac:picMk id="5" creationId="{3001DD4A-04D4-4943-AFA8-5934DD1490B0}"/>
          </ac:picMkLst>
        </pc:picChg>
      </pc:sldChg>
      <pc:sldChg chg="addSp delSp modSp new mod modClrScheme chgLayout modNotesTx">
        <pc:chgData name="Daniel Kaufmann" userId="934340720f57f02e" providerId="LiveId" clId="{1B70FD96-5D16-4155-80E8-9C4F50C4F981}" dt="2020-12-12T05:42:54.731" v="2222" actId="20577"/>
        <pc:sldMkLst>
          <pc:docMk/>
          <pc:sldMk cId="438145454" sldId="512"/>
        </pc:sldMkLst>
        <pc:spChg chg="del mod ord">
          <ac:chgData name="Daniel Kaufmann" userId="934340720f57f02e" providerId="LiveId" clId="{1B70FD96-5D16-4155-80E8-9C4F50C4F981}" dt="2020-12-12T05:36:17.814" v="1121" actId="700"/>
          <ac:spMkLst>
            <pc:docMk/>
            <pc:sldMk cId="438145454" sldId="512"/>
            <ac:spMk id="2" creationId="{322BE085-0F40-4F5F-895E-F60F7D44992F}"/>
          </ac:spMkLst>
        </pc:spChg>
        <pc:spChg chg="del mod ord">
          <ac:chgData name="Daniel Kaufmann" userId="934340720f57f02e" providerId="LiveId" clId="{1B70FD96-5D16-4155-80E8-9C4F50C4F981}" dt="2020-12-12T05:36:17.814" v="1121" actId="700"/>
          <ac:spMkLst>
            <pc:docMk/>
            <pc:sldMk cId="438145454" sldId="512"/>
            <ac:spMk id="3" creationId="{62847B95-8149-4D05-8671-82889B9ED15E}"/>
          </ac:spMkLst>
        </pc:spChg>
        <pc:spChg chg="add del mod ord">
          <ac:chgData name="Daniel Kaufmann" userId="934340720f57f02e" providerId="LiveId" clId="{1B70FD96-5D16-4155-80E8-9C4F50C4F981}" dt="2020-12-12T05:36:20.139" v="1122" actId="700"/>
          <ac:spMkLst>
            <pc:docMk/>
            <pc:sldMk cId="438145454" sldId="512"/>
            <ac:spMk id="4" creationId="{70FC6011-D05F-46B4-9839-B86577F385D5}"/>
          </ac:spMkLst>
        </pc:spChg>
        <pc:spChg chg="add del mod ord">
          <ac:chgData name="Daniel Kaufmann" userId="934340720f57f02e" providerId="LiveId" clId="{1B70FD96-5D16-4155-80E8-9C4F50C4F981}" dt="2020-12-12T05:36:20.139" v="1122" actId="700"/>
          <ac:spMkLst>
            <pc:docMk/>
            <pc:sldMk cId="438145454" sldId="512"/>
            <ac:spMk id="5" creationId="{A1DA6E2E-8D35-4118-A7E7-CA85CCF026A1}"/>
          </ac:spMkLst>
        </pc:spChg>
        <pc:picChg chg="add mod">
          <ac:chgData name="Daniel Kaufmann" userId="934340720f57f02e" providerId="LiveId" clId="{1B70FD96-5D16-4155-80E8-9C4F50C4F981}" dt="2020-12-12T05:36:30.953" v="1127" actId="1440"/>
          <ac:picMkLst>
            <pc:docMk/>
            <pc:sldMk cId="438145454" sldId="512"/>
            <ac:picMk id="6" creationId="{A94DBEA6-0E8C-45B2-8118-7B8F7B1CA861}"/>
          </ac:picMkLst>
        </pc:picChg>
      </pc:sldChg>
      <pc:sldChg chg="addSp delSp modSp new mod modNotesTx">
        <pc:chgData name="Daniel Kaufmann" userId="934340720f57f02e" providerId="LiveId" clId="{1B70FD96-5D16-4155-80E8-9C4F50C4F981}" dt="2020-12-12T05:40:22.887" v="1172"/>
        <pc:sldMkLst>
          <pc:docMk/>
          <pc:sldMk cId="802300504" sldId="513"/>
        </pc:sldMkLst>
        <pc:spChg chg="mod">
          <ac:chgData name="Daniel Kaufmann" userId="934340720f57f02e" providerId="LiveId" clId="{1B70FD96-5D16-4155-80E8-9C4F50C4F981}" dt="2020-12-12T05:37:52.387" v="1140" actId="20577"/>
          <ac:spMkLst>
            <pc:docMk/>
            <pc:sldMk cId="802300504" sldId="513"/>
            <ac:spMk id="2" creationId="{15D3CA97-6709-485C-B8BA-444D2FFEB799}"/>
          </ac:spMkLst>
        </pc:spChg>
        <pc:spChg chg="del">
          <ac:chgData name="Daniel Kaufmann" userId="934340720f57f02e" providerId="LiveId" clId="{1B70FD96-5D16-4155-80E8-9C4F50C4F981}" dt="2020-12-12T05:37:56.662" v="1141"/>
          <ac:spMkLst>
            <pc:docMk/>
            <pc:sldMk cId="802300504" sldId="513"/>
            <ac:spMk id="3" creationId="{877569B4-ABD4-48D9-B676-7C849190B38A}"/>
          </ac:spMkLst>
        </pc:spChg>
        <pc:graphicFrameChg chg="add mod">
          <ac:chgData name="Daniel Kaufmann" userId="934340720f57f02e" providerId="LiveId" clId="{1B70FD96-5D16-4155-80E8-9C4F50C4F981}" dt="2020-12-12T05:38:37.735" v="1144" actId="14100"/>
          <ac:graphicFrameMkLst>
            <pc:docMk/>
            <pc:sldMk cId="802300504" sldId="513"/>
            <ac:graphicFrameMk id="4" creationId="{00906371-BCE2-4793-8F03-2612F4EC5087}"/>
          </ac:graphicFrameMkLst>
        </pc:graphicFrameChg>
        <pc:picChg chg="add mod">
          <ac:chgData name="Daniel Kaufmann" userId="934340720f57f02e" providerId="LiveId" clId="{1B70FD96-5D16-4155-80E8-9C4F50C4F981}" dt="2020-12-12T05:40:10.662" v="1171" actId="1038"/>
          <ac:picMkLst>
            <pc:docMk/>
            <pc:sldMk cId="802300504" sldId="513"/>
            <ac:picMk id="5" creationId="{034BB2CD-25AF-4816-ABA1-010E8796F8E5}"/>
          </ac:picMkLst>
        </pc:picChg>
        <pc:picChg chg="add mod">
          <ac:chgData name="Daniel Kaufmann" userId="934340720f57f02e" providerId="LiveId" clId="{1B70FD96-5D16-4155-80E8-9C4F50C4F981}" dt="2020-12-12T05:40:09.564" v="1169" actId="1037"/>
          <ac:picMkLst>
            <pc:docMk/>
            <pc:sldMk cId="802300504" sldId="513"/>
            <ac:picMk id="7" creationId="{DF1B371E-58FA-406E-B9ED-1F33F3DB5C09}"/>
          </ac:picMkLst>
        </pc:picChg>
      </pc:sldChg>
      <pc:sldChg chg="addSp modSp new mod modClrScheme chgLayout modNotesTx">
        <pc:chgData name="Daniel Kaufmann" userId="934340720f57f02e" providerId="LiveId" clId="{1B70FD96-5D16-4155-80E8-9C4F50C4F981}" dt="2021-02-02T15:10:38.514" v="31920" actId="20577"/>
        <pc:sldMkLst>
          <pc:docMk/>
          <pc:sldMk cId="3151348191" sldId="514"/>
        </pc:sldMkLst>
        <pc:spChg chg="add mod">
          <ac:chgData name="Daniel Kaufmann" userId="934340720f57f02e" providerId="LiveId" clId="{1B70FD96-5D16-4155-80E8-9C4F50C4F981}" dt="2020-12-12T05:43:19.707" v="2225"/>
          <ac:spMkLst>
            <pc:docMk/>
            <pc:sldMk cId="3151348191" sldId="514"/>
            <ac:spMk id="2" creationId="{C3D2F1A2-0B4C-4240-9AE4-D0D13CC2F564}"/>
          </ac:spMkLst>
        </pc:spChg>
        <pc:spChg chg="add mod">
          <ac:chgData name="Daniel Kaufmann" userId="934340720f57f02e" providerId="LiveId" clId="{1B70FD96-5D16-4155-80E8-9C4F50C4F981}" dt="2020-12-12T05:44:39.884" v="2238" actId="1076"/>
          <ac:spMkLst>
            <pc:docMk/>
            <pc:sldMk cId="3151348191" sldId="514"/>
            <ac:spMk id="3" creationId="{98E17D1C-6937-475F-9914-35477EA71E34}"/>
          </ac:spMkLst>
        </pc:spChg>
        <pc:picChg chg="add mod modCrop">
          <ac:chgData name="Daniel Kaufmann" userId="934340720f57f02e" providerId="LiveId" clId="{1B70FD96-5D16-4155-80E8-9C4F50C4F981}" dt="2020-12-12T05:44:36.984" v="2237" actId="208"/>
          <ac:picMkLst>
            <pc:docMk/>
            <pc:sldMk cId="3151348191" sldId="514"/>
            <ac:picMk id="4" creationId="{B450524F-921B-4924-9F3C-9AB650F42A46}"/>
          </ac:picMkLst>
        </pc:picChg>
      </pc:sldChg>
      <pc:sldChg chg="addSp delSp modSp new mod modNotesTx">
        <pc:chgData name="Daniel Kaufmann" userId="934340720f57f02e" providerId="LiveId" clId="{1B70FD96-5D16-4155-80E8-9C4F50C4F981}" dt="2020-12-28T17:07:15.176" v="31527" actId="167"/>
        <pc:sldMkLst>
          <pc:docMk/>
          <pc:sldMk cId="2443042618" sldId="515"/>
        </pc:sldMkLst>
        <pc:spChg chg="mod">
          <ac:chgData name="Daniel Kaufmann" userId="934340720f57f02e" providerId="LiveId" clId="{1B70FD96-5D16-4155-80E8-9C4F50C4F981}" dt="2020-12-12T05:45:19.287" v="2241" actId="20577"/>
          <ac:spMkLst>
            <pc:docMk/>
            <pc:sldMk cId="2443042618" sldId="515"/>
            <ac:spMk id="2" creationId="{A419792F-1EAD-4450-9C6B-62F8551297ED}"/>
          </ac:spMkLst>
        </pc:spChg>
        <pc:spChg chg="mod">
          <ac:chgData name="Daniel Kaufmann" userId="934340720f57f02e" providerId="LiveId" clId="{1B70FD96-5D16-4155-80E8-9C4F50C4F981}" dt="2020-12-12T05:45:23.599" v="2242"/>
          <ac:spMkLst>
            <pc:docMk/>
            <pc:sldMk cId="2443042618" sldId="515"/>
            <ac:spMk id="3" creationId="{60E9CAC2-10F2-4AB9-9B5B-81204C41CB12}"/>
          </ac:spMkLst>
        </pc:spChg>
        <pc:picChg chg="add mod">
          <ac:chgData name="Daniel Kaufmann" userId="934340720f57f02e" providerId="LiveId" clId="{1B70FD96-5D16-4155-80E8-9C4F50C4F981}" dt="2020-12-28T17:07:15.176" v="31527" actId="167"/>
          <ac:picMkLst>
            <pc:docMk/>
            <pc:sldMk cId="2443042618" sldId="515"/>
            <ac:picMk id="5" creationId="{74553DDC-8510-4567-9204-3B8B0C5A46E4}"/>
          </ac:picMkLst>
        </pc:picChg>
        <pc:picChg chg="add del mod">
          <ac:chgData name="Daniel Kaufmann" userId="934340720f57f02e" providerId="LiveId" clId="{1B70FD96-5D16-4155-80E8-9C4F50C4F981}" dt="2020-12-28T17:05:16.576" v="31497" actId="478"/>
          <ac:picMkLst>
            <pc:docMk/>
            <pc:sldMk cId="2443042618" sldId="515"/>
            <ac:picMk id="1026" creationId="{10375F25-75FC-4F30-A512-483F79D46EC3}"/>
          </ac:picMkLst>
        </pc:picChg>
      </pc:sldChg>
      <pc:sldChg chg="addSp delSp modSp add mod modNotesTx">
        <pc:chgData name="Daniel Kaufmann" userId="934340720f57f02e" providerId="LiveId" clId="{1B70FD96-5D16-4155-80E8-9C4F50C4F981}" dt="2020-12-28T17:07:10.944" v="31526" actId="167"/>
        <pc:sldMkLst>
          <pc:docMk/>
          <pc:sldMk cId="2602573781" sldId="516"/>
        </pc:sldMkLst>
        <pc:spChg chg="mod">
          <ac:chgData name="Daniel Kaufmann" userId="934340720f57f02e" providerId="LiveId" clId="{1B70FD96-5D16-4155-80E8-9C4F50C4F981}" dt="2020-12-12T05:57:52.721" v="2395" actId="33524"/>
          <ac:spMkLst>
            <pc:docMk/>
            <pc:sldMk cId="2602573781" sldId="516"/>
            <ac:spMk id="3" creationId="{60E9CAC2-10F2-4AB9-9B5B-81204C41CB12}"/>
          </ac:spMkLst>
        </pc:spChg>
        <pc:picChg chg="add del mod">
          <ac:chgData name="Daniel Kaufmann" userId="934340720f57f02e" providerId="LiveId" clId="{1B70FD96-5D16-4155-80E8-9C4F50C4F981}" dt="2020-12-28T17:05:12.299" v="31495" actId="478"/>
          <ac:picMkLst>
            <pc:docMk/>
            <pc:sldMk cId="2602573781" sldId="516"/>
            <ac:picMk id="4" creationId="{6AF4B421-243E-4371-B5D6-2F82528BCB24}"/>
          </ac:picMkLst>
        </pc:picChg>
        <pc:picChg chg="add mod">
          <ac:chgData name="Daniel Kaufmann" userId="934340720f57f02e" providerId="LiveId" clId="{1B70FD96-5D16-4155-80E8-9C4F50C4F981}" dt="2020-12-28T17:07:10.944" v="31526" actId="167"/>
          <ac:picMkLst>
            <pc:docMk/>
            <pc:sldMk cId="2602573781" sldId="516"/>
            <ac:picMk id="5" creationId="{8921CA78-9272-4759-952E-FC52BE024835}"/>
          </ac:picMkLst>
        </pc:picChg>
      </pc:sldChg>
      <pc:sldChg chg="new del">
        <pc:chgData name="Daniel Kaufmann" userId="934340720f57f02e" providerId="LiveId" clId="{1B70FD96-5D16-4155-80E8-9C4F50C4F981}" dt="2020-12-12T05:45:37.662" v="2244" actId="47"/>
        <pc:sldMkLst>
          <pc:docMk/>
          <pc:sldMk cId="4072982256" sldId="516"/>
        </pc:sldMkLst>
      </pc:sldChg>
      <pc:sldChg chg="addSp modSp add mod modNotesTx">
        <pc:chgData name="Daniel Kaufmann" userId="934340720f57f02e" providerId="LiveId" clId="{1B70FD96-5D16-4155-80E8-9C4F50C4F981}" dt="2020-12-28T17:07:07.210" v="31525" actId="167"/>
        <pc:sldMkLst>
          <pc:docMk/>
          <pc:sldMk cId="1048830250" sldId="517"/>
        </pc:sldMkLst>
        <pc:spChg chg="mod">
          <ac:chgData name="Daniel Kaufmann" userId="934340720f57f02e" providerId="LiveId" clId="{1B70FD96-5D16-4155-80E8-9C4F50C4F981}" dt="2020-12-12T05:45:53.855" v="2249"/>
          <ac:spMkLst>
            <pc:docMk/>
            <pc:sldMk cId="1048830250" sldId="517"/>
            <ac:spMk id="3" creationId="{60E9CAC2-10F2-4AB9-9B5B-81204C41CB12}"/>
          </ac:spMkLst>
        </pc:spChg>
        <pc:picChg chg="add mod">
          <ac:chgData name="Daniel Kaufmann" userId="934340720f57f02e" providerId="LiveId" clId="{1B70FD96-5D16-4155-80E8-9C4F50C4F981}" dt="2020-12-28T17:07:07.210" v="31525" actId="167"/>
          <ac:picMkLst>
            <pc:docMk/>
            <pc:sldMk cId="1048830250" sldId="517"/>
            <ac:picMk id="4" creationId="{6239AB6B-6A43-41A5-9F89-CEE2E2970C05}"/>
          </ac:picMkLst>
        </pc:picChg>
      </pc:sldChg>
      <pc:sldChg chg="addSp modSp add mod modNotesTx">
        <pc:chgData name="Daniel Kaufmann" userId="934340720f57f02e" providerId="LiveId" clId="{1B70FD96-5D16-4155-80E8-9C4F50C4F981}" dt="2020-12-28T17:07:03.090" v="31524" actId="167"/>
        <pc:sldMkLst>
          <pc:docMk/>
          <pc:sldMk cId="2462365213" sldId="518"/>
        </pc:sldMkLst>
        <pc:spChg chg="mod">
          <ac:chgData name="Daniel Kaufmann" userId="934340720f57f02e" providerId="LiveId" clId="{1B70FD96-5D16-4155-80E8-9C4F50C4F981}" dt="2020-12-12T05:46:07.541" v="2252"/>
          <ac:spMkLst>
            <pc:docMk/>
            <pc:sldMk cId="2462365213" sldId="518"/>
            <ac:spMk id="3" creationId="{60E9CAC2-10F2-4AB9-9B5B-81204C41CB12}"/>
          </ac:spMkLst>
        </pc:spChg>
        <pc:picChg chg="add mod">
          <ac:chgData name="Daniel Kaufmann" userId="934340720f57f02e" providerId="LiveId" clId="{1B70FD96-5D16-4155-80E8-9C4F50C4F981}" dt="2020-12-28T17:07:03.090" v="31524" actId="167"/>
          <ac:picMkLst>
            <pc:docMk/>
            <pc:sldMk cId="2462365213" sldId="518"/>
            <ac:picMk id="4" creationId="{FE7CD804-AE99-4669-ADCA-585CF26A9103}"/>
          </ac:picMkLst>
        </pc:picChg>
      </pc:sldChg>
      <pc:sldChg chg="addSp modSp add mod modNotesTx">
        <pc:chgData name="Daniel Kaufmann" userId="934340720f57f02e" providerId="LiveId" clId="{1B70FD96-5D16-4155-80E8-9C4F50C4F981}" dt="2020-12-28T17:06:53.206" v="31522" actId="167"/>
        <pc:sldMkLst>
          <pc:docMk/>
          <pc:sldMk cId="1122003148" sldId="519"/>
        </pc:sldMkLst>
        <pc:spChg chg="mod">
          <ac:chgData name="Daniel Kaufmann" userId="934340720f57f02e" providerId="LiveId" clId="{1B70FD96-5D16-4155-80E8-9C4F50C4F981}" dt="2020-12-12T05:46:33.701" v="2257"/>
          <ac:spMkLst>
            <pc:docMk/>
            <pc:sldMk cId="1122003148" sldId="519"/>
            <ac:spMk id="3" creationId="{60E9CAC2-10F2-4AB9-9B5B-81204C41CB12}"/>
          </ac:spMkLst>
        </pc:spChg>
        <pc:picChg chg="add mod">
          <ac:chgData name="Daniel Kaufmann" userId="934340720f57f02e" providerId="LiveId" clId="{1B70FD96-5D16-4155-80E8-9C4F50C4F981}" dt="2020-12-28T17:06:53.206" v="31522" actId="167"/>
          <ac:picMkLst>
            <pc:docMk/>
            <pc:sldMk cId="1122003148" sldId="519"/>
            <ac:picMk id="4" creationId="{43E0DA5E-65CD-4284-B1FA-875E04A1C0BA}"/>
          </ac:picMkLst>
        </pc:picChg>
      </pc:sldChg>
      <pc:sldChg chg="addSp modSp add mod modNotesTx">
        <pc:chgData name="Daniel Kaufmann" userId="934340720f57f02e" providerId="LiveId" clId="{1B70FD96-5D16-4155-80E8-9C4F50C4F981}" dt="2020-12-28T17:06:48.494" v="31521" actId="207"/>
        <pc:sldMkLst>
          <pc:docMk/>
          <pc:sldMk cId="54273307" sldId="520"/>
        </pc:sldMkLst>
        <pc:spChg chg="mod">
          <ac:chgData name="Daniel Kaufmann" userId="934340720f57f02e" providerId="LiveId" clId="{1B70FD96-5D16-4155-80E8-9C4F50C4F981}" dt="2020-12-28T17:06:48.494" v="31521" actId="207"/>
          <ac:spMkLst>
            <pc:docMk/>
            <pc:sldMk cId="54273307" sldId="520"/>
            <ac:spMk id="3" creationId="{60E9CAC2-10F2-4AB9-9B5B-81204C41CB12}"/>
          </ac:spMkLst>
        </pc:spChg>
        <pc:picChg chg="add mod">
          <ac:chgData name="Daniel Kaufmann" userId="934340720f57f02e" providerId="LiveId" clId="{1B70FD96-5D16-4155-80E8-9C4F50C4F981}" dt="2020-12-28T17:06:45.468" v="31520" actId="167"/>
          <ac:picMkLst>
            <pc:docMk/>
            <pc:sldMk cId="54273307" sldId="520"/>
            <ac:picMk id="4" creationId="{66EEF186-EA64-45DA-87C0-80D2748D14E4}"/>
          </ac:picMkLst>
        </pc:picChg>
      </pc:sldChg>
      <pc:sldChg chg="addSp modSp add mod modNotesTx">
        <pc:chgData name="Daniel Kaufmann" userId="934340720f57f02e" providerId="LiveId" clId="{1B70FD96-5D16-4155-80E8-9C4F50C4F981}" dt="2020-12-28T17:06:32.411" v="31517" actId="167"/>
        <pc:sldMkLst>
          <pc:docMk/>
          <pc:sldMk cId="90328923" sldId="521"/>
        </pc:sldMkLst>
        <pc:spChg chg="mod">
          <ac:chgData name="Daniel Kaufmann" userId="934340720f57f02e" providerId="LiveId" clId="{1B70FD96-5D16-4155-80E8-9C4F50C4F981}" dt="2020-12-12T05:47:37.714" v="2270" actId="403"/>
          <ac:spMkLst>
            <pc:docMk/>
            <pc:sldMk cId="90328923" sldId="521"/>
            <ac:spMk id="3" creationId="{60E9CAC2-10F2-4AB9-9B5B-81204C41CB12}"/>
          </ac:spMkLst>
        </pc:spChg>
        <pc:picChg chg="add mod">
          <ac:chgData name="Daniel Kaufmann" userId="934340720f57f02e" providerId="LiveId" clId="{1B70FD96-5D16-4155-80E8-9C4F50C4F981}" dt="2020-12-28T17:06:32.411" v="31517" actId="167"/>
          <ac:picMkLst>
            <pc:docMk/>
            <pc:sldMk cId="90328923" sldId="521"/>
            <ac:picMk id="4" creationId="{2B679A64-E661-4D31-9935-853B2BC8D0B1}"/>
          </ac:picMkLst>
        </pc:picChg>
      </pc:sldChg>
      <pc:sldChg chg="addSp modSp add mod modNotesTx">
        <pc:chgData name="Daniel Kaufmann" userId="934340720f57f02e" providerId="LiveId" clId="{1B70FD96-5D16-4155-80E8-9C4F50C4F981}" dt="2020-12-28T17:06:28.384" v="31516" actId="167"/>
        <pc:sldMkLst>
          <pc:docMk/>
          <pc:sldMk cId="802106992" sldId="522"/>
        </pc:sldMkLst>
        <pc:spChg chg="mod">
          <ac:chgData name="Daniel Kaufmann" userId="934340720f57f02e" providerId="LiveId" clId="{1B70FD96-5D16-4155-80E8-9C4F50C4F981}" dt="2020-12-12T05:47:49.082" v="2272"/>
          <ac:spMkLst>
            <pc:docMk/>
            <pc:sldMk cId="802106992" sldId="522"/>
            <ac:spMk id="3" creationId="{60E9CAC2-10F2-4AB9-9B5B-81204C41CB12}"/>
          </ac:spMkLst>
        </pc:spChg>
        <pc:picChg chg="add mod">
          <ac:chgData name="Daniel Kaufmann" userId="934340720f57f02e" providerId="LiveId" clId="{1B70FD96-5D16-4155-80E8-9C4F50C4F981}" dt="2020-12-28T17:06:28.384" v="31516" actId="167"/>
          <ac:picMkLst>
            <pc:docMk/>
            <pc:sldMk cId="802106992" sldId="522"/>
            <ac:picMk id="4" creationId="{474D85B9-9720-455A-A65D-66807977E1D0}"/>
          </ac:picMkLst>
        </pc:picChg>
      </pc:sldChg>
      <pc:sldChg chg="addSp modSp add mod modNotesTx">
        <pc:chgData name="Daniel Kaufmann" userId="934340720f57f02e" providerId="LiveId" clId="{1B70FD96-5D16-4155-80E8-9C4F50C4F981}" dt="2020-12-28T17:06:23.516" v="31515" actId="167"/>
        <pc:sldMkLst>
          <pc:docMk/>
          <pc:sldMk cId="1770519270" sldId="523"/>
        </pc:sldMkLst>
        <pc:spChg chg="mod">
          <ac:chgData name="Daniel Kaufmann" userId="934340720f57f02e" providerId="LiveId" clId="{1B70FD96-5D16-4155-80E8-9C4F50C4F981}" dt="2020-12-12T05:50:05.108" v="2304"/>
          <ac:spMkLst>
            <pc:docMk/>
            <pc:sldMk cId="1770519270" sldId="523"/>
            <ac:spMk id="2" creationId="{A419792F-1EAD-4450-9C6B-62F8551297ED}"/>
          </ac:spMkLst>
        </pc:spChg>
        <pc:spChg chg="mod">
          <ac:chgData name="Daniel Kaufmann" userId="934340720f57f02e" providerId="LiveId" clId="{1B70FD96-5D16-4155-80E8-9C4F50C4F981}" dt="2020-12-12T05:48:45.705" v="2296" actId="20577"/>
          <ac:spMkLst>
            <pc:docMk/>
            <pc:sldMk cId="1770519270" sldId="523"/>
            <ac:spMk id="3" creationId="{60E9CAC2-10F2-4AB9-9B5B-81204C41CB12}"/>
          </ac:spMkLst>
        </pc:spChg>
        <pc:picChg chg="add mod modCrop">
          <ac:chgData name="Daniel Kaufmann" userId="934340720f57f02e" providerId="LiveId" clId="{1B70FD96-5D16-4155-80E8-9C4F50C4F981}" dt="2020-12-12T05:49:26.170" v="2303" actId="1076"/>
          <ac:picMkLst>
            <pc:docMk/>
            <pc:sldMk cId="1770519270" sldId="523"/>
            <ac:picMk id="4" creationId="{0001A144-30A1-4324-9E1F-51AFD55F132F}"/>
          </ac:picMkLst>
        </pc:picChg>
        <pc:picChg chg="add mod">
          <ac:chgData name="Daniel Kaufmann" userId="934340720f57f02e" providerId="LiveId" clId="{1B70FD96-5D16-4155-80E8-9C4F50C4F981}" dt="2020-12-28T17:06:23.516" v="31515" actId="167"/>
          <ac:picMkLst>
            <pc:docMk/>
            <pc:sldMk cId="1770519270" sldId="523"/>
            <ac:picMk id="5" creationId="{07C2AD17-87F8-4477-B234-295DD49FB434}"/>
          </ac:picMkLst>
        </pc:picChg>
      </pc:sldChg>
      <pc:sldChg chg="addSp delSp modSp add mod modNotesTx">
        <pc:chgData name="Daniel Kaufmann" userId="934340720f57f02e" providerId="LiveId" clId="{1B70FD96-5D16-4155-80E8-9C4F50C4F981}" dt="2020-12-28T17:06:00.752" v="31514" actId="167"/>
        <pc:sldMkLst>
          <pc:docMk/>
          <pc:sldMk cId="201780945" sldId="524"/>
        </pc:sldMkLst>
        <pc:spChg chg="mod">
          <ac:chgData name="Daniel Kaufmann" userId="934340720f57f02e" providerId="LiveId" clId="{1B70FD96-5D16-4155-80E8-9C4F50C4F981}" dt="2020-12-12T05:59:46.022" v="2407" actId="14100"/>
          <ac:spMkLst>
            <pc:docMk/>
            <pc:sldMk cId="201780945" sldId="524"/>
            <ac:spMk id="3" creationId="{60E9CAC2-10F2-4AB9-9B5B-81204C41CB12}"/>
          </ac:spMkLst>
        </pc:spChg>
        <pc:picChg chg="del">
          <ac:chgData name="Daniel Kaufmann" userId="934340720f57f02e" providerId="LiveId" clId="{1B70FD96-5D16-4155-80E8-9C4F50C4F981}" dt="2020-12-12T05:50:23.814" v="2307" actId="478"/>
          <ac:picMkLst>
            <pc:docMk/>
            <pc:sldMk cId="201780945" sldId="524"/>
            <ac:picMk id="4" creationId="{0001A144-30A1-4324-9E1F-51AFD55F132F}"/>
          </ac:picMkLst>
        </pc:picChg>
        <pc:picChg chg="add mod">
          <ac:chgData name="Daniel Kaufmann" userId="934340720f57f02e" providerId="LiveId" clId="{1B70FD96-5D16-4155-80E8-9C4F50C4F981}" dt="2020-12-28T17:06:00.752" v="31514" actId="167"/>
          <ac:picMkLst>
            <pc:docMk/>
            <pc:sldMk cId="201780945" sldId="524"/>
            <ac:picMk id="4" creationId="{294A2E40-1B3E-41DD-BB53-036DA3638DFA}"/>
          </ac:picMkLst>
        </pc:picChg>
      </pc:sldChg>
      <pc:sldChg chg="addSp modSp add mod modNotesTx">
        <pc:chgData name="Daniel Kaufmann" userId="934340720f57f02e" providerId="LiveId" clId="{1B70FD96-5D16-4155-80E8-9C4F50C4F981}" dt="2020-12-28T17:05:54.055" v="31512" actId="167"/>
        <pc:sldMkLst>
          <pc:docMk/>
          <pc:sldMk cId="1408445262" sldId="525"/>
        </pc:sldMkLst>
        <pc:spChg chg="mod">
          <ac:chgData name="Daniel Kaufmann" userId="934340720f57f02e" providerId="LiveId" clId="{1B70FD96-5D16-4155-80E8-9C4F50C4F981}" dt="2020-12-12T05:59:54.264" v="2408" actId="14100"/>
          <ac:spMkLst>
            <pc:docMk/>
            <pc:sldMk cId="1408445262" sldId="525"/>
            <ac:spMk id="3" creationId="{60E9CAC2-10F2-4AB9-9B5B-81204C41CB12}"/>
          </ac:spMkLst>
        </pc:spChg>
        <pc:picChg chg="add mod">
          <ac:chgData name="Daniel Kaufmann" userId="934340720f57f02e" providerId="LiveId" clId="{1B70FD96-5D16-4155-80E8-9C4F50C4F981}" dt="2020-12-28T17:05:54.055" v="31512" actId="167"/>
          <ac:picMkLst>
            <pc:docMk/>
            <pc:sldMk cId="1408445262" sldId="525"/>
            <ac:picMk id="4" creationId="{DBD69B17-6E13-4CDC-9C08-D538F9BD8B2B}"/>
          </ac:picMkLst>
        </pc:picChg>
      </pc:sldChg>
      <pc:sldChg chg="addSp modSp add mod modNotesTx">
        <pc:chgData name="Daniel Kaufmann" userId="934340720f57f02e" providerId="LiveId" clId="{1B70FD96-5D16-4155-80E8-9C4F50C4F981}" dt="2020-12-28T17:05:46.868" v="31511" actId="167"/>
        <pc:sldMkLst>
          <pc:docMk/>
          <pc:sldMk cId="1197509143" sldId="526"/>
        </pc:sldMkLst>
        <pc:spChg chg="mod">
          <ac:chgData name="Daniel Kaufmann" userId="934340720f57f02e" providerId="LiveId" clId="{1B70FD96-5D16-4155-80E8-9C4F50C4F981}" dt="2020-12-12T06:00:00.769" v="2409" actId="14100"/>
          <ac:spMkLst>
            <pc:docMk/>
            <pc:sldMk cId="1197509143" sldId="526"/>
            <ac:spMk id="3" creationId="{60E9CAC2-10F2-4AB9-9B5B-81204C41CB12}"/>
          </ac:spMkLst>
        </pc:spChg>
        <pc:picChg chg="add mod">
          <ac:chgData name="Daniel Kaufmann" userId="934340720f57f02e" providerId="LiveId" clId="{1B70FD96-5D16-4155-80E8-9C4F50C4F981}" dt="2020-12-28T17:05:46.868" v="31511" actId="167"/>
          <ac:picMkLst>
            <pc:docMk/>
            <pc:sldMk cId="1197509143" sldId="526"/>
            <ac:picMk id="4" creationId="{A5C947D3-FECC-4643-BD32-EF3E60958013}"/>
          </ac:picMkLst>
        </pc:picChg>
      </pc:sldChg>
      <pc:sldChg chg="modSp add mod ord modNotesTx">
        <pc:chgData name="Daniel Kaufmann" userId="934340720f57f02e" providerId="LiveId" clId="{1B70FD96-5D16-4155-80E8-9C4F50C4F981}" dt="2020-12-12T05:51:53.150" v="2354" actId="20577"/>
        <pc:sldMkLst>
          <pc:docMk/>
          <pc:sldMk cId="1324088227" sldId="527"/>
        </pc:sldMkLst>
        <pc:spChg chg="mod">
          <ac:chgData name="Daniel Kaufmann" userId="934340720f57f02e" providerId="LiveId" clId="{1B70FD96-5D16-4155-80E8-9C4F50C4F981}" dt="2020-12-12T05:51:42.367" v="2326" actId="20577"/>
          <ac:spMkLst>
            <pc:docMk/>
            <pc:sldMk cId="1324088227" sldId="527"/>
            <ac:spMk id="7" creationId="{E1D0457B-9AB1-4824-8691-1F785CD2C50D}"/>
          </ac:spMkLst>
        </pc:spChg>
      </pc:sldChg>
      <pc:sldChg chg="addSp modSp add mod">
        <pc:chgData name="Daniel Kaufmann" userId="934340720f57f02e" providerId="LiveId" clId="{1B70FD96-5D16-4155-80E8-9C4F50C4F981}" dt="2020-12-28T17:06:36.789" v="31518" actId="167"/>
        <pc:sldMkLst>
          <pc:docMk/>
          <pc:sldMk cId="3536623039" sldId="528"/>
        </pc:sldMkLst>
        <pc:spChg chg="mod">
          <ac:chgData name="Daniel Kaufmann" userId="934340720f57f02e" providerId="LiveId" clId="{1B70FD96-5D16-4155-80E8-9C4F50C4F981}" dt="2020-12-12T05:55:01.924" v="2390"/>
          <ac:spMkLst>
            <pc:docMk/>
            <pc:sldMk cId="3536623039" sldId="528"/>
            <ac:spMk id="3" creationId="{60E9CAC2-10F2-4AB9-9B5B-81204C41CB12}"/>
          </ac:spMkLst>
        </pc:spChg>
        <pc:picChg chg="add mod">
          <ac:chgData name="Daniel Kaufmann" userId="934340720f57f02e" providerId="LiveId" clId="{1B70FD96-5D16-4155-80E8-9C4F50C4F981}" dt="2020-12-28T17:06:36.789" v="31518" actId="167"/>
          <ac:picMkLst>
            <pc:docMk/>
            <pc:sldMk cId="3536623039" sldId="528"/>
            <ac:picMk id="4" creationId="{EE88DD6E-9E48-49F5-881A-EF4D66C4FDC6}"/>
          </ac:picMkLst>
        </pc:picChg>
      </pc:sldChg>
      <pc:sldChg chg="addSp modSp add mod modNotesTx">
        <pc:chgData name="Daniel Kaufmann" userId="934340720f57f02e" providerId="LiveId" clId="{1B70FD96-5D16-4155-80E8-9C4F50C4F981}" dt="2020-12-28T17:06:57.744" v="31523" actId="167"/>
        <pc:sldMkLst>
          <pc:docMk/>
          <pc:sldMk cId="1799096624" sldId="529"/>
        </pc:sldMkLst>
        <pc:spChg chg="mod">
          <ac:chgData name="Daniel Kaufmann" userId="934340720f57f02e" providerId="LiveId" clId="{1B70FD96-5D16-4155-80E8-9C4F50C4F981}" dt="2020-12-12T05:58:35.135" v="2400"/>
          <ac:spMkLst>
            <pc:docMk/>
            <pc:sldMk cId="1799096624" sldId="529"/>
            <ac:spMk id="3" creationId="{60E9CAC2-10F2-4AB9-9B5B-81204C41CB12}"/>
          </ac:spMkLst>
        </pc:spChg>
        <pc:picChg chg="add mod">
          <ac:chgData name="Daniel Kaufmann" userId="934340720f57f02e" providerId="LiveId" clId="{1B70FD96-5D16-4155-80E8-9C4F50C4F981}" dt="2020-12-28T17:06:57.744" v="31523" actId="167"/>
          <ac:picMkLst>
            <pc:docMk/>
            <pc:sldMk cId="1799096624" sldId="529"/>
            <ac:picMk id="4" creationId="{4F792269-9625-487F-909A-068D04204BE0}"/>
          </ac:picMkLst>
        </pc:picChg>
      </pc:sldChg>
      <pc:sldChg chg="addSp modSp add mod modNotesTx">
        <pc:chgData name="Daniel Kaufmann" userId="934340720f57f02e" providerId="LiveId" clId="{1B70FD96-5D16-4155-80E8-9C4F50C4F981}" dt="2020-12-28T17:06:40.900" v="31519" actId="167"/>
        <pc:sldMkLst>
          <pc:docMk/>
          <pc:sldMk cId="2255598641" sldId="530"/>
        </pc:sldMkLst>
        <pc:spChg chg="mod">
          <ac:chgData name="Daniel Kaufmann" userId="934340720f57f02e" providerId="LiveId" clId="{1B70FD96-5D16-4155-80E8-9C4F50C4F981}" dt="2020-12-12T05:59:17.311" v="2404"/>
          <ac:spMkLst>
            <pc:docMk/>
            <pc:sldMk cId="2255598641" sldId="530"/>
            <ac:spMk id="3" creationId="{60E9CAC2-10F2-4AB9-9B5B-81204C41CB12}"/>
          </ac:spMkLst>
        </pc:spChg>
        <pc:picChg chg="add mod">
          <ac:chgData name="Daniel Kaufmann" userId="934340720f57f02e" providerId="LiveId" clId="{1B70FD96-5D16-4155-80E8-9C4F50C4F981}" dt="2020-12-28T17:06:40.900" v="31519" actId="167"/>
          <ac:picMkLst>
            <pc:docMk/>
            <pc:sldMk cId="2255598641" sldId="530"/>
            <ac:picMk id="4" creationId="{ECABDBEB-DA9C-46A7-8645-265DA114FE97}"/>
          </ac:picMkLst>
        </pc:picChg>
      </pc:sldChg>
      <pc:sldChg chg="addSp delSp modSp new mod modClrScheme chgLayout modNotesTx">
        <pc:chgData name="Daniel Kaufmann" userId="934340720f57f02e" providerId="LiveId" clId="{1B70FD96-5D16-4155-80E8-9C4F50C4F981}" dt="2021-02-02T17:46:12.943" v="32194" actId="20577"/>
        <pc:sldMkLst>
          <pc:docMk/>
          <pc:sldMk cId="2462771887" sldId="531"/>
        </pc:sldMkLst>
        <pc:spChg chg="mod ord">
          <ac:chgData name="Daniel Kaufmann" userId="934340720f57f02e" providerId="LiveId" clId="{1B70FD96-5D16-4155-80E8-9C4F50C4F981}" dt="2021-02-02T17:45:48.957" v="32174" actId="6549"/>
          <ac:spMkLst>
            <pc:docMk/>
            <pc:sldMk cId="2462771887" sldId="531"/>
            <ac:spMk id="2" creationId="{A0F80166-B6FB-4713-B6FC-E1163981216E}"/>
          </ac:spMkLst>
        </pc:spChg>
        <pc:spChg chg="del mod ord">
          <ac:chgData name="Daniel Kaufmann" userId="934340720f57f02e" providerId="LiveId" clId="{1B70FD96-5D16-4155-80E8-9C4F50C4F981}" dt="2021-02-02T17:42:52.378" v="31969" actId="700"/>
          <ac:spMkLst>
            <pc:docMk/>
            <pc:sldMk cId="2462771887" sldId="531"/>
            <ac:spMk id="3" creationId="{8D97810B-74CB-4624-BD9F-28E8AAB10A65}"/>
          </ac:spMkLst>
        </pc:spChg>
        <pc:spChg chg="add mod ord">
          <ac:chgData name="Daniel Kaufmann" userId="934340720f57f02e" providerId="LiveId" clId="{1B70FD96-5D16-4155-80E8-9C4F50C4F981}" dt="2021-02-02T17:46:12.943" v="32194" actId="20577"/>
          <ac:spMkLst>
            <pc:docMk/>
            <pc:sldMk cId="2462771887" sldId="531"/>
            <ac:spMk id="4" creationId="{F5409B42-EE5B-4026-9C08-EA0F9252DFA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Arizona Gambling Breakdown</a:t>
            </a:r>
          </a:p>
        </c:rich>
      </c:tx>
      <c:layout>
        <c:manualLayout>
          <c:xMode val="edge"/>
          <c:yMode val="edge"/>
          <c:x val="1.9822255673923112E-2"/>
          <c:y val="1.4593212478552574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AE09-4987-BC26-4D7F895BB7A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AE09-4987-BC26-4D7F895BB7A6}"/>
              </c:ext>
            </c:extLst>
          </c:dPt>
          <c:dLbls>
            <c:dLbl>
              <c:idx val="0"/>
              <c:layout/>
              <c:dLblPos val="ct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AE09-4987-BC26-4D7F895BB7A6}"/>
                </c:ext>
              </c:extLst>
            </c:dLbl>
            <c:dLbl>
              <c:idx val="1"/>
              <c:layout/>
              <c:dLblPos val="ct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AE09-4987-BC26-4D7F895BB7A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Sheet1!$A$1:$A$2</c:f>
              <c:strCache>
                <c:ptCount val="2"/>
                <c:pt idx="0">
                  <c:v>Male</c:v>
                </c:pt>
                <c:pt idx="1">
                  <c:v>Female</c:v>
                </c:pt>
              </c:strCache>
            </c:strRef>
          </c:cat>
          <c:val>
            <c:numRef>
              <c:f>Sheet1!$B$1:$B$2</c:f>
              <c:numCache>
                <c:formatCode>General</c:formatCode>
                <c:ptCount val="2"/>
                <c:pt idx="0">
                  <c:v>45</c:v>
                </c:pt>
                <c:pt idx="1">
                  <c:v>55</c:v>
                </c:pt>
              </c:numCache>
            </c:numRef>
          </c:val>
          <c:extLst>
            <c:ext xmlns:c16="http://schemas.microsoft.com/office/drawing/2014/chart" uri="{C3380CC4-5D6E-409C-BE32-E72D297353CC}">
              <c16:uniqueId val="{00000004-AE09-4987-BC26-4D7F895BB7A6}"/>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solidFill>
        <a:schemeClr val="accent2"/>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_rels/data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ata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g"/><Relationship Id="rId5" Type="http://schemas.openxmlformats.org/officeDocument/2006/relationships/image" Target="../media/image26.jpeg"/><Relationship Id="rId4" Type="http://schemas.openxmlformats.org/officeDocument/2006/relationships/image" Target="../media/image25.jpeg"/></Relationships>
</file>

<file path=ppt/diagrams/_rels/data8.xml.rels><?xml version="1.0" encoding="UTF-8" standalone="yes"?>
<Relationships xmlns="http://schemas.openxmlformats.org/package/2006/relationships"><Relationship Id="rId1" Type="http://schemas.openxmlformats.org/officeDocument/2006/relationships/image" Target="../media/image28.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g"/><Relationship Id="rId5" Type="http://schemas.openxmlformats.org/officeDocument/2006/relationships/image" Target="../media/image26.jpeg"/><Relationship Id="rId4" Type="http://schemas.openxmlformats.org/officeDocument/2006/relationships/image" Target="../media/image25.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101865-D3E7-426A-875C-C1A2CA7D2829}"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95619DD7-7690-4F61-B20C-538CB8FCB30D}">
      <dgm:prSet phldrT="[Text]"/>
      <dgm:spPr/>
      <dgm:t>
        <a:bodyPr/>
        <a:lstStyle/>
        <a:p>
          <a:pPr algn="l"/>
          <a:r>
            <a:rPr lang="en-US" dirty="0"/>
            <a:t>       1. </a:t>
          </a:r>
          <a:r>
            <a:rPr lang="en-US" dirty="0" smtClean="0"/>
            <a:t>Overview of DPG</a:t>
          </a:r>
          <a:endParaRPr lang="en-US" dirty="0"/>
        </a:p>
      </dgm:t>
    </dgm:pt>
    <dgm:pt modelId="{02D33AD9-693B-4C89-A88C-7438A4084F18}" type="parTrans" cxnId="{B3C55606-30D8-485E-AD64-FBEF74CF5501}">
      <dgm:prSet/>
      <dgm:spPr/>
      <dgm:t>
        <a:bodyPr/>
        <a:lstStyle/>
        <a:p>
          <a:pPr algn="l"/>
          <a:endParaRPr lang="en-US"/>
        </a:p>
      </dgm:t>
    </dgm:pt>
    <dgm:pt modelId="{1B26918B-9717-43F0-8522-24B19C5A5C6B}" type="sibTrans" cxnId="{B3C55606-30D8-485E-AD64-FBEF74CF5501}">
      <dgm:prSet/>
      <dgm:spPr/>
      <dgm:t>
        <a:bodyPr/>
        <a:lstStyle/>
        <a:p>
          <a:pPr algn="l"/>
          <a:endParaRPr lang="en-US"/>
        </a:p>
      </dgm:t>
    </dgm:pt>
    <dgm:pt modelId="{8E70E9AC-2169-4F23-9D3E-2FDBEFBC69D4}">
      <dgm:prSet phldrT="[Text]"/>
      <dgm:spPr/>
      <dgm:t>
        <a:bodyPr/>
        <a:lstStyle/>
        <a:p>
          <a:pPr algn="l"/>
          <a:r>
            <a:rPr lang="en-US" dirty="0"/>
            <a:t>       2. </a:t>
          </a:r>
          <a:r>
            <a:rPr lang="en-US" dirty="0" smtClean="0"/>
            <a:t>Gambling in Arizona</a:t>
          </a:r>
          <a:endParaRPr lang="en-US" dirty="0"/>
        </a:p>
      </dgm:t>
    </dgm:pt>
    <dgm:pt modelId="{08E60884-6E21-4FF3-A300-069E3AE9C224}" type="parTrans" cxnId="{EE1FAA52-3780-4051-B981-D65448C40D58}">
      <dgm:prSet/>
      <dgm:spPr/>
      <dgm:t>
        <a:bodyPr/>
        <a:lstStyle/>
        <a:p>
          <a:pPr algn="l"/>
          <a:endParaRPr lang="en-US"/>
        </a:p>
      </dgm:t>
    </dgm:pt>
    <dgm:pt modelId="{12F8654F-7C85-457E-AD5B-006BBC871781}" type="sibTrans" cxnId="{EE1FAA52-3780-4051-B981-D65448C40D58}">
      <dgm:prSet/>
      <dgm:spPr/>
      <dgm:t>
        <a:bodyPr/>
        <a:lstStyle/>
        <a:p>
          <a:pPr algn="l"/>
          <a:endParaRPr lang="en-US"/>
        </a:p>
      </dgm:t>
    </dgm:pt>
    <dgm:pt modelId="{D4B18E5B-6EDC-4478-80AF-5057F43E934B}">
      <dgm:prSet phldrT="[Text]"/>
      <dgm:spPr/>
      <dgm:t>
        <a:bodyPr/>
        <a:lstStyle/>
        <a:p>
          <a:pPr algn="l"/>
          <a:r>
            <a:rPr lang="en-US" dirty="0"/>
            <a:t>       4. </a:t>
          </a:r>
          <a:r>
            <a:rPr lang="en-US" dirty="0" smtClean="0"/>
            <a:t>Defining Problem Gambling</a:t>
          </a:r>
          <a:endParaRPr lang="en-US" dirty="0"/>
        </a:p>
      </dgm:t>
    </dgm:pt>
    <dgm:pt modelId="{E731E2A6-5EFA-4D9B-B5C4-B5F34D28563F}" type="parTrans" cxnId="{AF092216-4F8D-47AA-9D53-2C8AFA0BCCC4}">
      <dgm:prSet/>
      <dgm:spPr/>
      <dgm:t>
        <a:bodyPr/>
        <a:lstStyle/>
        <a:p>
          <a:pPr algn="l"/>
          <a:endParaRPr lang="en-US"/>
        </a:p>
      </dgm:t>
    </dgm:pt>
    <dgm:pt modelId="{909C02A3-25FD-43AF-A108-0D9EAFA5E140}" type="sibTrans" cxnId="{AF092216-4F8D-47AA-9D53-2C8AFA0BCCC4}">
      <dgm:prSet/>
      <dgm:spPr/>
      <dgm:t>
        <a:bodyPr/>
        <a:lstStyle/>
        <a:p>
          <a:pPr algn="l"/>
          <a:endParaRPr lang="en-US"/>
        </a:p>
      </dgm:t>
    </dgm:pt>
    <dgm:pt modelId="{C9BDEC61-BE70-48DA-ACE5-4DA4F68B23BC}">
      <dgm:prSet phldrT="[Text]"/>
      <dgm:spPr/>
      <dgm:t>
        <a:bodyPr/>
        <a:lstStyle/>
        <a:p>
          <a:pPr algn="l"/>
          <a:r>
            <a:rPr lang="en-US" dirty="0" smtClean="0"/>
            <a:t>       3. The Progression of Gambling</a:t>
          </a:r>
          <a:endParaRPr lang="en-US" dirty="0"/>
        </a:p>
      </dgm:t>
    </dgm:pt>
    <dgm:pt modelId="{4EB555ED-E77C-4DF9-899D-F52A7CAED9A0}" type="parTrans" cxnId="{3DF2A1FB-B10E-4CB9-A6C7-2BFD8D1294B1}">
      <dgm:prSet/>
      <dgm:spPr/>
      <dgm:t>
        <a:bodyPr/>
        <a:lstStyle/>
        <a:p>
          <a:endParaRPr lang="en-US"/>
        </a:p>
      </dgm:t>
    </dgm:pt>
    <dgm:pt modelId="{5BC38EA2-6AE0-4002-BAF7-3ED3635C1CF1}" type="sibTrans" cxnId="{3DF2A1FB-B10E-4CB9-A6C7-2BFD8D1294B1}">
      <dgm:prSet/>
      <dgm:spPr/>
      <dgm:t>
        <a:bodyPr/>
        <a:lstStyle/>
        <a:p>
          <a:endParaRPr lang="en-US"/>
        </a:p>
      </dgm:t>
    </dgm:pt>
    <dgm:pt modelId="{FF7C2B77-AE81-494A-9F4F-D46DDC12F825}">
      <dgm:prSet phldrT="[Text]"/>
      <dgm:spPr/>
      <dgm:t>
        <a:bodyPr/>
        <a:lstStyle/>
        <a:p>
          <a:pPr algn="l"/>
          <a:r>
            <a:rPr lang="en-US" dirty="0" smtClean="0"/>
            <a:t>       5. Youth &amp; Gambling</a:t>
          </a:r>
          <a:endParaRPr lang="en-US" dirty="0"/>
        </a:p>
      </dgm:t>
    </dgm:pt>
    <dgm:pt modelId="{83369216-DDEF-4900-8F55-DDC33883F8FB}" type="parTrans" cxnId="{2E739FE1-6DAD-4A30-B18A-430545AED47B}">
      <dgm:prSet/>
      <dgm:spPr/>
      <dgm:t>
        <a:bodyPr/>
        <a:lstStyle/>
        <a:p>
          <a:endParaRPr lang="en-US"/>
        </a:p>
      </dgm:t>
    </dgm:pt>
    <dgm:pt modelId="{3370D65C-2A4F-4642-B40D-46D46CF3E172}" type="sibTrans" cxnId="{2E739FE1-6DAD-4A30-B18A-430545AED47B}">
      <dgm:prSet/>
      <dgm:spPr/>
      <dgm:t>
        <a:bodyPr/>
        <a:lstStyle/>
        <a:p>
          <a:endParaRPr lang="en-US"/>
        </a:p>
      </dgm:t>
    </dgm:pt>
    <dgm:pt modelId="{E868D6E2-4EE9-4747-8E2D-6C13FB8C4055}" type="pres">
      <dgm:prSet presAssocID="{9B101865-D3E7-426A-875C-C1A2CA7D2829}" presName="linear" presStyleCnt="0">
        <dgm:presLayoutVars>
          <dgm:animLvl val="lvl"/>
          <dgm:resizeHandles val="exact"/>
        </dgm:presLayoutVars>
      </dgm:prSet>
      <dgm:spPr/>
      <dgm:t>
        <a:bodyPr/>
        <a:lstStyle/>
        <a:p>
          <a:endParaRPr lang="en-US"/>
        </a:p>
      </dgm:t>
    </dgm:pt>
    <dgm:pt modelId="{572E3BB7-78D4-449C-A3EF-C0BA87C2FE0E}" type="pres">
      <dgm:prSet presAssocID="{95619DD7-7690-4F61-B20C-538CB8FCB30D}" presName="parentText" presStyleLbl="node1" presStyleIdx="0" presStyleCnt="5">
        <dgm:presLayoutVars>
          <dgm:chMax val="0"/>
          <dgm:bulletEnabled val="1"/>
        </dgm:presLayoutVars>
      </dgm:prSet>
      <dgm:spPr/>
      <dgm:t>
        <a:bodyPr/>
        <a:lstStyle/>
        <a:p>
          <a:endParaRPr lang="en-US"/>
        </a:p>
      </dgm:t>
    </dgm:pt>
    <dgm:pt modelId="{FE6333BA-8ADA-4407-927A-4657EBA2E410}" type="pres">
      <dgm:prSet presAssocID="{1B26918B-9717-43F0-8522-24B19C5A5C6B}" presName="spacer" presStyleCnt="0"/>
      <dgm:spPr/>
    </dgm:pt>
    <dgm:pt modelId="{29DEE6A7-F1F1-4CC2-9051-D6D5360B4941}" type="pres">
      <dgm:prSet presAssocID="{8E70E9AC-2169-4F23-9D3E-2FDBEFBC69D4}" presName="parentText" presStyleLbl="node1" presStyleIdx="1" presStyleCnt="5">
        <dgm:presLayoutVars>
          <dgm:chMax val="0"/>
          <dgm:bulletEnabled val="1"/>
        </dgm:presLayoutVars>
      </dgm:prSet>
      <dgm:spPr/>
      <dgm:t>
        <a:bodyPr/>
        <a:lstStyle/>
        <a:p>
          <a:endParaRPr lang="en-US"/>
        </a:p>
      </dgm:t>
    </dgm:pt>
    <dgm:pt modelId="{DF42E97E-0A7A-4226-847E-1B969150C741}" type="pres">
      <dgm:prSet presAssocID="{12F8654F-7C85-457E-AD5B-006BBC871781}" presName="spacer" presStyleCnt="0"/>
      <dgm:spPr/>
    </dgm:pt>
    <dgm:pt modelId="{BD88A523-E7B0-46C5-A0F5-4228251DB79C}" type="pres">
      <dgm:prSet presAssocID="{C9BDEC61-BE70-48DA-ACE5-4DA4F68B23BC}" presName="parentText" presStyleLbl="node1" presStyleIdx="2" presStyleCnt="5">
        <dgm:presLayoutVars>
          <dgm:chMax val="0"/>
          <dgm:bulletEnabled val="1"/>
        </dgm:presLayoutVars>
      </dgm:prSet>
      <dgm:spPr/>
      <dgm:t>
        <a:bodyPr/>
        <a:lstStyle/>
        <a:p>
          <a:endParaRPr lang="en-US"/>
        </a:p>
      </dgm:t>
    </dgm:pt>
    <dgm:pt modelId="{675BAF25-9899-49FD-899B-AE54F7C6BE90}" type="pres">
      <dgm:prSet presAssocID="{5BC38EA2-6AE0-4002-BAF7-3ED3635C1CF1}" presName="spacer" presStyleCnt="0"/>
      <dgm:spPr/>
    </dgm:pt>
    <dgm:pt modelId="{B561AE99-4E13-4991-8CED-1073F8EDC8CD}" type="pres">
      <dgm:prSet presAssocID="{D4B18E5B-6EDC-4478-80AF-5057F43E934B}" presName="parentText" presStyleLbl="node1" presStyleIdx="3" presStyleCnt="5">
        <dgm:presLayoutVars>
          <dgm:chMax val="0"/>
          <dgm:bulletEnabled val="1"/>
        </dgm:presLayoutVars>
      </dgm:prSet>
      <dgm:spPr/>
      <dgm:t>
        <a:bodyPr/>
        <a:lstStyle/>
        <a:p>
          <a:endParaRPr lang="en-US"/>
        </a:p>
      </dgm:t>
    </dgm:pt>
    <dgm:pt modelId="{7FEADE39-1BF7-40A3-9C09-8E41D1D00A20}" type="pres">
      <dgm:prSet presAssocID="{909C02A3-25FD-43AF-A108-0D9EAFA5E140}" presName="spacer" presStyleCnt="0"/>
      <dgm:spPr/>
    </dgm:pt>
    <dgm:pt modelId="{B25A8A61-AE22-4ED0-B212-B282599ECE03}" type="pres">
      <dgm:prSet presAssocID="{FF7C2B77-AE81-494A-9F4F-D46DDC12F825}" presName="parentText" presStyleLbl="node1" presStyleIdx="4" presStyleCnt="5">
        <dgm:presLayoutVars>
          <dgm:chMax val="0"/>
          <dgm:bulletEnabled val="1"/>
        </dgm:presLayoutVars>
      </dgm:prSet>
      <dgm:spPr/>
      <dgm:t>
        <a:bodyPr/>
        <a:lstStyle/>
        <a:p>
          <a:endParaRPr lang="en-US"/>
        </a:p>
      </dgm:t>
    </dgm:pt>
  </dgm:ptLst>
  <dgm:cxnLst>
    <dgm:cxn modelId="{99B3D04C-C5C0-4B09-ADE6-9C4A3C1BD4E9}" type="presOf" srcId="{9B101865-D3E7-426A-875C-C1A2CA7D2829}" destId="{E868D6E2-4EE9-4747-8E2D-6C13FB8C4055}" srcOrd="0" destOrd="0" presId="urn:microsoft.com/office/officeart/2005/8/layout/vList2"/>
    <dgm:cxn modelId="{3DF2A1FB-B10E-4CB9-A6C7-2BFD8D1294B1}" srcId="{9B101865-D3E7-426A-875C-C1A2CA7D2829}" destId="{C9BDEC61-BE70-48DA-ACE5-4DA4F68B23BC}" srcOrd="2" destOrd="0" parTransId="{4EB555ED-E77C-4DF9-899D-F52A7CAED9A0}" sibTransId="{5BC38EA2-6AE0-4002-BAF7-3ED3635C1CF1}"/>
    <dgm:cxn modelId="{EE1FAA52-3780-4051-B981-D65448C40D58}" srcId="{9B101865-D3E7-426A-875C-C1A2CA7D2829}" destId="{8E70E9AC-2169-4F23-9D3E-2FDBEFBC69D4}" srcOrd="1" destOrd="0" parTransId="{08E60884-6E21-4FF3-A300-069E3AE9C224}" sibTransId="{12F8654F-7C85-457E-AD5B-006BBC871781}"/>
    <dgm:cxn modelId="{AF092216-4F8D-47AA-9D53-2C8AFA0BCCC4}" srcId="{9B101865-D3E7-426A-875C-C1A2CA7D2829}" destId="{D4B18E5B-6EDC-4478-80AF-5057F43E934B}" srcOrd="3" destOrd="0" parTransId="{E731E2A6-5EFA-4D9B-B5C4-B5F34D28563F}" sibTransId="{909C02A3-25FD-43AF-A108-0D9EAFA5E140}"/>
    <dgm:cxn modelId="{D43177E2-1DBA-44C8-BF01-672A26FD8DC7}" type="presOf" srcId="{95619DD7-7690-4F61-B20C-538CB8FCB30D}" destId="{572E3BB7-78D4-449C-A3EF-C0BA87C2FE0E}" srcOrd="0" destOrd="0" presId="urn:microsoft.com/office/officeart/2005/8/layout/vList2"/>
    <dgm:cxn modelId="{2E739FE1-6DAD-4A30-B18A-430545AED47B}" srcId="{9B101865-D3E7-426A-875C-C1A2CA7D2829}" destId="{FF7C2B77-AE81-494A-9F4F-D46DDC12F825}" srcOrd="4" destOrd="0" parTransId="{83369216-DDEF-4900-8F55-DDC33883F8FB}" sibTransId="{3370D65C-2A4F-4642-B40D-46D46CF3E172}"/>
    <dgm:cxn modelId="{F89EC38E-3B88-4BBF-9BD2-B704A8C41C2D}" type="presOf" srcId="{FF7C2B77-AE81-494A-9F4F-D46DDC12F825}" destId="{B25A8A61-AE22-4ED0-B212-B282599ECE03}" srcOrd="0" destOrd="0" presId="urn:microsoft.com/office/officeart/2005/8/layout/vList2"/>
    <dgm:cxn modelId="{B3C55606-30D8-485E-AD64-FBEF74CF5501}" srcId="{9B101865-D3E7-426A-875C-C1A2CA7D2829}" destId="{95619DD7-7690-4F61-B20C-538CB8FCB30D}" srcOrd="0" destOrd="0" parTransId="{02D33AD9-693B-4C89-A88C-7438A4084F18}" sibTransId="{1B26918B-9717-43F0-8522-24B19C5A5C6B}"/>
    <dgm:cxn modelId="{EC4D6018-F2E7-494F-B156-53490962B4C4}" type="presOf" srcId="{8E70E9AC-2169-4F23-9D3E-2FDBEFBC69D4}" destId="{29DEE6A7-F1F1-4CC2-9051-D6D5360B4941}" srcOrd="0" destOrd="0" presId="urn:microsoft.com/office/officeart/2005/8/layout/vList2"/>
    <dgm:cxn modelId="{353C8135-AC44-4231-8D75-B96FF16E9787}" type="presOf" srcId="{D4B18E5B-6EDC-4478-80AF-5057F43E934B}" destId="{B561AE99-4E13-4991-8CED-1073F8EDC8CD}" srcOrd="0" destOrd="0" presId="urn:microsoft.com/office/officeart/2005/8/layout/vList2"/>
    <dgm:cxn modelId="{7C5EF707-87FC-4C8F-AC5E-47EA803843C3}" type="presOf" srcId="{C9BDEC61-BE70-48DA-ACE5-4DA4F68B23BC}" destId="{BD88A523-E7B0-46C5-A0F5-4228251DB79C}" srcOrd="0" destOrd="0" presId="urn:microsoft.com/office/officeart/2005/8/layout/vList2"/>
    <dgm:cxn modelId="{34222583-B6E4-45B0-AA17-A3A1943AED52}" type="presParOf" srcId="{E868D6E2-4EE9-4747-8E2D-6C13FB8C4055}" destId="{572E3BB7-78D4-449C-A3EF-C0BA87C2FE0E}" srcOrd="0" destOrd="0" presId="urn:microsoft.com/office/officeart/2005/8/layout/vList2"/>
    <dgm:cxn modelId="{78CB9AE4-6E67-4F53-AD87-01C0E68F3F99}" type="presParOf" srcId="{E868D6E2-4EE9-4747-8E2D-6C13FB8C4055}" destId="{FE6333BA-8ADA-4407-927A-4657EBA2E410}" srcOrd="1" destOrd="0" presId="urn:microsoft.com/office/officeart/2005/8/layout/vList2"/>
    <dgm:cxn modelId="{BB7C567E-72D6-4F2A-B13D-4EF1474F0816}" type="presParOf" srcId="{E868D6E2-4EE9-4747-8E2D-6C13FB8C4055}" destId="{29DEE6A7-F1F1-4CC2-9051-D6D5360B4941}" srcOrd="2" destOrd="0" presId="urn:microsoft.com/office/officeart/2005/8/layout/vList2"/>
    <dgm:cxn modelId="{F0D57CAE-1E00-4EBD-BEDF-BE34CC2CD2C7}" type="presParOf" srcId="{E868D6E2-4EE9-4747-8E2D-6C13FB8C4055}" destId="{DF42E97E-0A7A-4226-847E-1B969150C741}" srcOrd="3" destOrd="0" presId="urn:microsoft.com/office/officeart/2005/8/layout/vList2"/>
    <dgm:cxn modelId="{DA24A3F6-1024-478D-9F4E-368E68CD8A7C}" type="presParOf" srcId="{E868D6E2-4EE9-4747-8E2D-6C13FB8C4055}" destId="{BD88A523-E7B0-46C5-A0F5-4228251DB79C}" srcOrd="4" destOrd="0" presId="urn:microsoft.com/office/officeart/2005/8/layout/vList2"/>
    <dgm:cxn modelId="{22FBDBDA-C7BF-4F03-B672-F91C1843D484}" type="presParOf" srcId="{E868D6E2-4EE9-4747-8E2D-6C13FB8C4055}" destId="{675BAF25-9899-49FD-899B-AE54F7C6BE90}" srcOrd="5" destOrd="0" presId="urn:microsoft.com/office/officeart/2005/8/layout/vList2"/>
    <dgm:cxn modelId="{9432E139-06D3-41AA-9A04-B31D3DB9F14A}" type="presParOf" srcId="{E868D6E2-4EE9-4747-8E2D-6C13FB8C4055}" destId="{B561AE99-4E13-4991-8CED-1073F8EDC8CD}" srcOrd="6" destOrd="0" presId="urn:microsoft.com/office/officeart/2005/8/layout/vList2"/>
    <dgm:cxn modelId="{0F614384-F8D6-4EF4-873B-A57AD910B92B}" type="presParOf" srcId="{E868D6E2-4EE9-4747-8E2D-6C13FB8C4055}" destId="{7FEADE39-1BF7-40A3-9C09-8E41D1D00A20}" srcOrd="7" destOrd="0" presId="urn:microsoft.com/office/officeart/2005/8/layout/vList2"/>
    <dgm:cxn modelId="{39B57343-33D8-4203-B95A-150508857FCF}" type="presParOf" srcId="{E868D6E2-4EE9-4747-8E2D-6C13FB8C4055}" destId="{B25A8A61-AE22-4ED0-B212-B282599ECE0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7DD525-6F15-402B-87DA-E97AA6D3322F}" type="doc">
      <dgm:prSet loTypeId="urn:microsoft.com/office/officeart/2005/8/layout/vList3" loCatId="list" qsTypeId="urn:microsoft.com/office/officeart/2005/8/quickstyle/3d1" qsCatId="3D" csTypeId="urn:microsoft.com/office/officeart/2005/8/colors/colorful4" csCatId="colorful" phldr="1"/>
      <dgm:spPr/>
    </dgm:pt>
    <dgm:pt modelId="{40B474EC-A590-47DD-BCC4-B89458FEC193}">
      <dgm:prSet phldrT="[Text]"/>
      <dgm:spPr/>
      <dgm:t>
        <a:bodyPr/>
        <a:lstStyle/>
        <a:p>
          <a:r>
            <a:rPr lang="en-US" dirty="0"/>
            <a:t>Action Gambling</a:t>
          </a:r>
        </a:p>
      </dgm:t>
    </dgm:pt>
    <dgm:pt modelId="{0B9D6CB8-036C-4CC9-9056-7D20940BFEC8}" type="parTrans" cxnId="{8DD95BFB-B19E-478B-8D94-F76356C4F027}">
      <dgm:prSet/>
      <dgm:spPr/>
      <dgm:t>
        <a:bodyPr/>
        <a:lstStyle/>
        <a:p>
          <a:endParaRPr lang="en-US"/>
        </a:p>
      </dgm:t>
    </dgm:pt>
    <dgm:pt modelId="{01691177-1594-43D3-ADFE-A5C315B6E140}" type="sibTrans" cxnId="{8DD95BFB-B19E-478B-8D94-F76356C4F027}">
      <dgm:prSet/>
      <dgm:spPr/>
      <dgm:t>
        <a:bodyPr/>
        <a:lstStyle/>
        <a:p>
          <a:endParaRPr lang="en-US"/>
        </a:p>
      </dgm:t>
    </dgm:pt>
    <dgm:pt modelId="{A984DBA2-0221-47BE-9F5E-3C7F799FC004}">
      <dgm:prSet phldrT="[Text]"/>
      <dgm:spPr/>
      <dgm:t>
        <a:bodyPr/>
        <a:lstStyle/>
        <a:p>
          <a:r>
            <a:rPr lang="en-US" dirty="0"/>
            <a:t>Escape Gambling</a:t>
          </a:r>
        </a:p>
      </dgm:t>
    </dgm:pt>
    <dgm:pt modelId="{DE9DD248-5ABF-4ACA-ABE8-76B8FC3B1746}" type="parTrans" cxnId="{8DCB759F-40A4-4136-B2F4-3D1629D7F94B}">
      <dgm:prSet/>
      <dgm:spPr/>
      <dgm:t>
        <a:bodyPr/>
        <a:lstStyle/>
        <a:p>
          <a:endParaRPr lang="en-US"/>
        </a:p>
      </dgm:t>
    </dgm:pt>
    <dgm:pt modelId="{4CCE68CE-7F45-4F0C-B194-ECF335BFC5A4}" type="sibTrans" cxnId="{8DCB759F-40A4-4136-B2F4-3D1629D7F94B}">
      <dgm:prSet/>
      <dgm:spPr/>
      <dgm:t>
        <a:bodyPr/>
        <a:lstStyle/>
        <a:p>
          <a:endParaRPr lang="en-US"/>
        </a:p>
      </dgm:t>
    </dgm:pt>
    <dgm:pt modelId="{E6B3B964-1F0D-4AAE-BC82-1454B3E09E32}" type="pres">
      <dgm:prSet presAssocID="{477DD525-6F15-402B-87DA-E97AA6D3322F}" presName="linearFlow" presStyleCnt="0">
        <dgm:presLayoutVars>
          <dgm:dir/>
          <dgm:resizeHandles val="exact"/>
        </dgm:presLayoutVars>
      </dgm:prSet>
      <dgm:spPr/>
    </dgm:pt>
    <dgm:pt modelId="{39A903D7-E08D-4C0D-B8E2-BF4969370A49}" type="pres">
      <dgm:prSet presAssocID="{40B474EC-A590-47DD-BCC4-B89458FEC193}" presName="composite" presStyleCnt="0"/>
      <dgm:spPr/>
    </dgm:pt>
    <dgm:pt modelId="{C743ABB3-1B12-4852-9596-13CE80505F0E}" type="pres">
      <dgm:prSet presAssocID="{40B474EC-A590-47DD-BCC4-B89458FEC193}" presName="imgShp" presStyleLbl="fgImgPlace1" presStyleIdx="0" presStyleCnt="2"/>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l="-29000" r="-29000"/>
          </a:stretch>
        </a:blipFill>
      </dgm:spPr>
    </dgm:pt>
    <dgm:pt modelId="{94CD93A4-1F18-4487-814A-6AEA751D6BDC}" type="pres">
      <dgm:prSet presAssocID="{40B474EC-A590-47DD-BCC4-B89458FEC193}" presName="txShp" presStyleLbl="node1" presStyleIdx="0" presStyleCnt="2">
        <dgm:presLayoutVars>
          <dgm:bulletEnabled val="1"/>
        </dgm:presLayoutVars>
      </dgm:prSet>
      <dgm:spPr/>
      <dgm:t>
        <a:bodyPr/>
        <a:lstStyle/>
        <a:p>
          <a:endParaRPr lang="en-US"/>
        </a:p>
      </dgm:t>
    </dgm:pt>
    <dgm:pt modelId="{E71011DB-9561-4491-BD23-7EBFCEDBDB66}" type="pres">
      <dgm:prSet presAssocID="{01691177-1594-43D3-ADFE-A5C315B6E140}" presName="spacing" presStyleCnt="0"/>
      <dgm:spPr/>
    </dgm:pt>
    <dgm:pt modelId="{3F17833B-B53F-45D7-8552-6E1D82744DB0}" type="pres">
      <dgm:prSet presAssocID="{A984DBA2-0221-47BE-9F5E-3C7F799FC004}" presName="composite" presStyleCnt="0"/>
      <dgm:spPr/>
    </dgm:pt>
    <dgm:pt modelId="{9348981B-D3AE-4FBC-B4CF-4F487AFC84E0}" type="pres">
      <dgm:prSet presAssocID="{A984DBA2-0221-47BE-9F5E-3C7F799FC004}" presName="imgShp" presStyleLbl="fgImgPlace1" presStyleIdx="1" presStyleCnt="2"/>
      <dgm:spPr>
        <a:blipFill dpi="0" rotWithShape="1">
          <a:blip xmlns:r="http://schemas.openxmlformats.org/officeDocument/2006/relationships" r:embed="rId2" cstate="hqprint">
            <a:extLst>
              <a:ext uri="{28A0092B-C50C-407E-A947-70E740481C1C}">
                <a14:useLocalDpi xmlns:a14="http://schemas.microsoft.com/office/drawing/2010/main" val="0"/>
              </a:ext>
            </a:extLst>
          </a:blip>
          <a:srcRect/>
          <a:stretch>
            <a:fillRect l="-60997" r="-3003"/>
          </a:stretch>
        </a:blipFill>
      </dgm:spPr>
    </dgm:pt>
    <dgm:pt modelId="{D79578C6-0C3E-4D3B-A093-02DA43188F21}" type="pres">
      <dgm:prSet presAssocID="{A984DBA2-0221-47BE-9F5E-3C7F799FC004}" presName="txShp" presStyleLbl="node1" presStyleIdx="1" presStyleCnt="2">
        <dgm:presLayoutVars>
          <dgm:bulletEnabled val="1"/>
        </dgm:presLayoutVars>
      </dgm:prSet>
      <dgm:spPr/>
      <dgm:t>
        <a:bodyPr/>
        <a:lstStyle/>
        <a:p>
          <a:endParaRPr lang="en-US"/>
        </a:p>
      </dgm:t>
    </dgm:pt>
  </dgm:ptLst>
  <dgm:cxnLst>
    <dgm:cxn modelId="{B8EFC79D-BDF5-4DD1-9BB9-4678C30E5805}" type="presOf" srcId="{40B474EC-A590-47DD-BCC4-B89458FEC193}" destId="{94CD93A4-1F18-4487-814A-6AEA751D6BDC}" srcOrd="0" destOrd="0" presId="urn:microsoft.com/office/officeart/2005/8/layout/vList3"/>
    <dgm:cxn modelId="{05962533-B50A-4AAA-92C0-8E1984155977}" type="presOf" srcId="{A984DBA2-0221-47BE-9F5E-3C7F799FC004}" destId="{D79578C6-0C3E-4D3B-A093-02DA43188F21}" srcOrd="0" destOrd="0" presId="urn:microsoft.com/office/officeart/2005/8/layout/vList3"/>
    <dgm:cxn modelId="{8DD95BFB-B19E-478B-8D94-F76356C4F027}" srcId="{477DD525-6F15-402B-87DA-E97AA6D3322F}" destId="{40B474EC-A590-47DD-BCC4-B89458FEC193}" srcOrd="0" destOrd="0" parTransId="{0B9D6CB8-036C-4CC9-9056-7D20940BFEC8}" sibTransId="{01691177-1594-43D3-ADFE-A5C315B6E140}"/>
    <dgm:cxn modelId="{8DCB759F-40A4-4136-B2F4-3D1629D7F94B}" srcId="{477DD525-6F15-402B-87DA-E97AA6D3322F}" destId="{A984DBA2-0221-47BE-9F5E-3C7F799FC004}" srcOrd="1" destOrd="0" parTransId="{DE9DD248-5ABF-4ACA-ABE8-76B8FC3B1746}" sibTransId="{4CCE68CE-7F45-4F0C-B194-ECF335BFC5A4}"/>
    <dgm:cxn modelId="{A17528E4-8CB4-4359-BE69-E703DB3845AD}" type="presOf" srcId="{477DD525-6F15-402B-87DA-E97AA6D3322F}" destId="{E6B3B964-1F0D-4AAE-BC82-1454B3E09E32}" srcOrd="0" destOrd="0" presId="urn:microsoft.com/office/officeart/2005/8/layout/vList3"/>
    <dgm:cxn modelId="{D13E9612-7710-43D5-8903-A700B702474E}" type="presParOf" srcId="{E6B3B964-1F0D-4AAE-BC82-1454B3E09E32}" destId="{39A903D7-E08D-4C0D-B8E2-BF4969370A49}" srcOrd="0" destOrd="0" presId="urn:microsoft.com/office/officeart/2005/8/layout/vList3"/>
    <dgm:cxn modelId="{3287FC89-DE3B-4368-9A8D-563842543FEE}" type="presParOf" srcId="{39A903D7-E08D-4C0D-B8E2-BF4969370A49}" destId="{C743ABB3-1B12-4852-9596-13CE80505F0E}" srcOrd="0" destOrd="0" presId="urn:microsoft.com/office/officeart/2005/8/layout/vList3"/>
    <dgm:cxn modelId="{3E47A797-0A07-4AB8-B583-49611B072496}" type="presParOf" srcId="{39A903D7-E08D-4C0D-B8E2-BF4969370A49}" destId="{94CD93A4-1F18-4487-814A-6AEA751D6BDC}" srcOrd="1" destOrd="0" presId="urn:microsoft.com/office/officeart/2005/8/layout/vList3"/>
    <dgm:cxn modelId="{184BDFD4-90E1-4D1A-BD47-1CFD7B3D52E2}" type="presParOf" srcId="{E6B3B964-1F0D-4AAE-BC82-1454B3E09E32}" destId="{E71011DB-9561-4491-BD23-7EBFCEDBDB66}" srcOrd="1" destOrd="0" presId="urn:microsoft.com/office/officeart/2005/8/layout/vList3"/>
    <dgm:cxn modelId="{16BA7B52-1E3A-4F0F-B2A4-7F27D0FB9BAF}" type="presParOf" srcId="{E6B3B964-1F0D-4AAE-BC82-1454B3E09E32}" destId="{3F17833B-B53F-45D7-8552-6E1D82744DB0}" srcOrd="2" destOrd="0" presId="urn:microsoft.com/office/officeart/2005/8/layout/vList3"/>
    <dgm:cxn modelId="{B7E82FBA-5F33-486C-9CFC-1063B969B38E}" type="presParOf" srcId="{3F17833B-B53F-45D7-8552-6E1D82744DB0}" destId="{9348981B-D3AE-4FBC-B4CF-4F487AFC84E0}" srcOrd="0" destOrd="0" presId="urn:microsoft.com/office/officeart/2005/8/layout/vList3"/>
    <dgm:cxn modelId="{9C0E9314-E89B-41D3-8C07-DBAD3CACC8F6}" type="presParOf" srcId="{3F17833B-B53F-45D7-8552-6E1D82744DB0}" destId="{D79578C6-0C3E-4D3B-A093-02DA43188F2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ED9C996-84B6-455D-8868-9B85E358F272}" type="doc">
      <dgm:prSet loTypeId="urn:microsoft.com/office/officeart/2005/8/layout/default" loCatId="list" qsTypeId="urn:microsoft.com/office/officeart/2005/8/quickstyle/simple4" qsCatId="simple" csTypeId="urn:microsoft.com/office/officeart/2005/8/colors/accent1_4" csCatId="accent1" phldr="1"/>
      <dgm:spPr/>
      <dgm:t>
        <a:bodyPr/>
        <a:lstStyle/>
        <a:p>
          <a:endParaRPr lang="en-US"/>
        </a:p>
      </dgm:t>
    </dgm:pt>
    <dgm:pt modelId="{5183C353-EA67-417E-BC59-E502B23E30F7}">
      <dgm:prSet phldrT="[Text]"/>
      <dgm:spPr/>
      <dgm:t>
        <a:bodyPr/>
        <a:lstStyle/>
        <a:p>
          <a:pPr>
            <a:buClr>
              <a:srgbClr val="FFFFFF"/>
            </a:buClr>
            <a:buSzPct val="104000"/>
            <a:buFont typeface="Arial" pitchFamily="34" charset="0"/>
            <a:buChar char="•"/>
          </a:pPr>
          <a:r>
            <a:rPr lang="en-US">
              <a:effectLst>
                <a:outerShdw blurRad="38100" dist="38100" dir="2700000" algn="tl">
                  <a:srgbClr val="000000"/>
                </a:outerShdw>
              </a:effectLst>
              <a:latin typeface="Trajan Pro" pitchFamily="18" charset="0"/>
            </a:rPr>
            <a:t>Video games</a:t>
          </a:r>
          <a:endParaRPr lang="en-US" dirty="0"/>
        </a:p>
      </dgm:t>
    </dgm:pt>
    <dgm:pt modelId="{9168242E-C49F-448E-86F2-BFC4D425BAF9}" type="parTrans" cxnId="{B63B944F-9961-4261-BD0A-5AC302224FF8}">
      <dgm:prSet/>
      <dgm:spPr/>
      <dgm:t>
        <a:bodyPr/>
        <a:lstStyle/>
        <a:p>
          <a:endParaRPr lang="en-US"/>
        </a:p>
      </dgm:t>
    </dgm:pt>
    <dgm:pt modelId="{0082DD13-D937-4C9E-BE6B-0AAFB94A8196}" type="sibTrans" cxnId="{B63B944F-9961-4261-BD0A-5AC302224FF8}">
      <dgm:prSet/>
      <dgm:spPr/>
      <dgm:t>
        <a:bodyPr/>
        <a:lstStyle/>
        <a:p>
          <a:endParaRPr lang="en-US"/>
        </a:p>
      </dgm:t>
    </dgm:pt>
    <dgm:pt modelId="{939C4B57-96E5-44E7-A76C-73EB05C1E790}">
      <dgm:prSet phldrT="[Text]"/>
      <dgm:spPr>
        <a:solidFill>
          <a:srgbClr val="4368B9"/>
        </a:solidFill>
      </dgm:spPr>
      <dgm:t>
        <a:bodyPr/>
        <a:lstStyle/>
        <a:p>
          <a:pPr>
            <a:buClr>
              <a:srgbClr val="FFFFFF"/>
            </a:buClr>
            <a:buSzPct val="104000"/>
            <a:buFont typeface="Arial" pitchFamily="34" charset="0"/>
            <a:buChar char="•"/>
          </a:pPr>
          <a:r>
            <a:rPr lang="en-US">
              <a:effectLst>
                <a:outerShdw blurRad="38100" dist="38100" dir="2700000" algn="tl">
                  <a:srgbClr val="000000"/>
                </a:outerShdw>
              </a:effectLst>
              <a:latin typeface="Trajan Pro" pitchFamily="18" charset="0"/>
            </a:rPr>
            <a:t>Advertisements</a:t>
          </a:r>
          <a:endParaRPr lang="en-US" dirty="0"/>
        </a:p>
      </dgm:t>
    </dgm:pt>
    <dgm:pt modelId="{715B58A8-98FC-41ED-B4D2-33E722334343}" type="parTrans" cxnId="{B5C88919-2FED-43B2-899A-1F1F19417749}">
      <dgm:prSet/>
      <dgm:spPr/>
      <dgm:t>
        <a:bodyPr/>
        <a:lstStyle/>
        <a:p>
          <a:endParaRPr lang="en-US"/>
        </a:p>
      </dgm:t>
    </dgm:pt>
    <dgm:pt modelId="{1B34E6E8-97AB-43AE-9ECA-C84B18A50C83}" type="sibTrans" cxnId="{B5C88919-2FED-43B2-899A-1F1F19417749}">
      <dgm:prSet/>
      <dgm:spPr/>
      <dgm:t>
        <a:bodyPr/>
        <a:lstStyle/>
        <a:p>
          <a:endParaRPr lang="en-US"/>
        </a:p>
      </dgm:t>
    </dgm:pt>
    <dgm:pt modelId="{4D6E63B3-8120-4E9F-91DA-09C1CC23864D}">
      <dgm:prSet/>
      <dgm:spPr/>
      <dgm:t>
        <a:bodyPr/>
        <a:lstStyle/>
        <a:p>
          <a:r>
            <a:rPr lang="en-US">
              <a:effectLst>
                <a:outerShdw blurRad="38100" dist="38100" dir="2700000" algn="tl">
                  <a:srgbClr val="000000"/>
                </a:outerShdw>
              </a:effectLst>
              <a:latin typeface="Trajan Pro" pitchFamily="18" charset="0"/>
            </a:rPr>
            <a:t>Gambling fund-raisers</a:t>
          </a:r>
          <a:endParaRPr lang="en-US" dirty="0">
            <a:effectLst>
              <a:outerShdw blurRad="38100" dist="38100" dir="2700000" algn="tl">
                <a:srgbClr val="000000"/>
              </a:outerShdw>
            </a:effectLst>
            <a:latin typeface="Trajan Pro" pitchFamily="18" charset="0"/>
          </a:endParaRPr>
        </a:p>
      </dgm:t>
    </dgm:pt>
    <dgm:pt modelId="{9005837D-263F-4E59-85D4-6F15748F901E}" type="parTrans" cxnId="{9643364B-522A-42E2-B0D5-693DFE1645D6}">
      <dgm:prSet/>
      <dgm:spPr/>
      <dgm:t>
        <a:bodyPr/>
        <a:lstStyle/>
        <a:p>
          <a:endParaRPr lang="en-US"/>
        </a:p>
      </dgm:t>
    </dgm:pt>
    <dgm:pt modelId="{3EFE1249-74CA-4D34-84D8-965517094E23}" type="sibTrans" cxnId="{9643364B-522A-42E2-B0D5-693DFE1645D6}">
      <dgm:prSet/>
      <dgm:spPr/>
      <dgm:t>
        <a:bodyPr/>
        <a:lstStyle/>
        <a:p>
          <a:endParaRPr lang="en-US"/>
        </a:p>
      </dgm:t>
    </dgm:pt>
    <dgm:pt modelId="{1F33772A-B2B4-41BA-92CA-73CCFDEB1583}">
      <dgm:prSet/>
      <dgm:spPr/>
      <dgm:t>
        <a:bodyPr/>
        <a:lstStyle/>
        <a:p>
          <a:r>
            <a:rPr lang="en-US">
              <a:effectLst>
                <a:outerShdw blurRad="38100" dist="38100" dir="2700000" algn="tl">
                  <a:srgbClr val="000000"/>
                </a:outerShdw>
              </a:effectLst>
              <a:latin typeface="Trajan Pro" pitchFamily="18" charset="0"/>
            </a:rPr>
            <a:t>Social acceptability</a:t>
          </a:r>
          <a:endParaRPr lang="en-US" dirty="0">
            <a:effectLst>
              <a:outerShdw blurRad="38100" dist="38100" dir="2700000" algn="tl">
                <a:srgbClr val="000000"/>
              </a:outerShdw>
            </a:effectLst>
            <a:latin typeface="Trajan Pro" pitchFamily="18" charset="0"/>
          </a:endParaRPr>
        </a:p>
      </dgm:t>
    </dgm:pt>
    <dgm:pt modelId="{76059170-9A52-4B32-B724-8ECEED66202A}" type="parTrans" cxnId="{011C393A-8859-40C3-828F-33769AEE0FDB}">
      <dgm:prSet/>
      <dgm:spPr/>
      <dgm:t>
        <a:bodyPr/>
        <a:lstStyle/>
        <a:p>
          <a:endParaRPr lang="en-US"/>
        </a:p>
      </dgm:t>
    </dgm:pt>
    <dgm:pt modelId="{9A6BA5D7-9BA9-4090-AB76-999042030ADD}" type="sibTrans" cxnId="{011C393A-8859-40C3-828F-33769AEE0FDB}">
      <dgm:prSet/>
      <dgm:spPr/>
      <dgm:t>
        <a:bodyPr/>
        <a:lstStyle/>
        <a:p>
          <a:endParaRPr lang="en-US"/>
        </a:p>
      </dgm:t>
    </dgm:pt>
    <dgm:pt modelId="{AEAF185B-2991-45E4-B18F-91426452685A}">
      <dgm:prSet/>
      <dgm:spPr/>
      <dgm:t>
        <a:bodyPr/>
        <a:lstStyle/>
        <a:p>
          <a:r>
            <a:rPr lang="en-US">
              <a:effectLst>
                <a:outerShdw blurRad="38100" dist="38100" dir="2700000" algn="tl">
                  <a:srgbClr val="000000"/>
                </a:outerShdw>
              </a:effectLst>
              <a:latin typeface="Trajan Pro" pitchFamily="18" charset="0"/>
            </a:rPr>
            <a:t>Increased venues </a:t>
          </a:r>
          <a:endParaRPr lang="en-US" dirty="0">
            <a:effectLst>
              <a:outerShdw blurRad="38100" dist="38100" dir="2700000" algn="tl">
                <a:srgbClr val="000000"/>
              </a:outerShdw>
            </a:effectLst>
            <a:latin typeface="Trajan Pro" pitchFamily="18" charset="0"/>
          </a:endParaRPr>
        </a:p>
      </dgm:t>
    </dgm:pt>
    <dgm:pt modelId="{EE4A3C23-EA60-402F-B642-338A85E043D4}" type="parTrans" cxnId="{C95AD66B-1988-4094-B1A0-731F2A6896B5}">
      <dgm:prSet/>
      <dgm:spPr/>
      <dgm:t>
        <a:bodyPr/>
        <a:lstStyle/>
        <a:p>
          <a:endParaRPr lang="en-US"/>
        </a:p>
      </dgm:t>
    </dgm:pt>
    <dgm:pt modelId="{63F1AEC2-B234-4A93-B4D9-02B07CB1C65E}" type="sibTrans" cxnId="{C95AD66B-1988-4094-B1A0-731F2A6896B5}">
      <dgm:prSet/>
      <dgm:spPr/>
      <dgm:t>
        <a:bodyPr/>
        <a:lstStyle/>
        <a:p>
          <a:endParaRPr lang="en-US"/>
        </a:p>
      </dgm:t>
    </dgm:pt>
    <dgm:pt modelId="{AB1350A1-DBFF-4523-B290-B8480E6564B0}">
      <dgm:prSet/>
      <dgm:spPr/>
      <dgm:t>
        <a:bodyPr/>
        <a:lstStyle/>
        <a:p>
          <a:r>
            <a:rPr lang="en-US">
              <a:effectLst>
                <a:outerShdw blurRad="38100" dist="38100" dir="2700000" algn="tl">
                  <a:srgbClr val="000000"/>
                </a:outerShdw>
              </a:effectLst>
              <a:latin typeface="Trajan Pro" pitchFamily="18" charset="0"/>
            </a:rPr>
            <a:t>Internet gambling</a:t>
          </a:r>
          <a:endParaRPr lang="en-US" dirty="0">
            <a:effectLst>
              <a:outerShdw blurRad="38100" dist="38100" dir="2700000" algn="tl">
                <a:srgbClr val="000000"/>
              </a:outerShdw>
            </a:effectLst>
            <a:latin typeface="Trajan Pro" pitchFamily="18" charset="0"/>
          </a:endParaRPr>
        </a:p>
      </dgm:t>
    </dgm:pt>
    <dgm:pt modelId="{6FB07D44-1CA9-4E45-B68E-621DE0DCC477}" type="parTrans" cxnId="{489A3332-6566-4577-9E54-5AF05D8DF77C}">
      <dgm:prSet/>
      <dgm:spPr/>
      <dgm:t>
        <a:bodyPr/>
        <a:lstStyle/>
        <a:p>
          <a:endParaRPr lang="en-US"/>
        </a:p>
      </dgm:t>
    </dgm:pt>
    <dgm:pt modelId="{C9DCFFAA-006E-4418-A77C-5CC00209B39E}" type="sibTrans" cxnId="{489A3332-6566-4577-9E54-5AF05D8DF77C}">
      <dgm:prSet/>
      <dgm:spPr/>
      <dgm:t>
        <a:bodyPr/>
        <a:lstStyle/>
        <a:p>
          <a:endParaRPr lang="en-US"/>
        </a:p>
      </dgm:t>
    </dgm:pt>
    <dgm:pt modelId="{64FFA9D2-53C4-4959-9C76-AC51E857ACEA}">
      <dgm:prSet/>
      <dgm:spPr/>
      <dgm:t>
        <a:bodyPr/>
        <a:lstStyle/>
        <a:p>
          <a:r>
            <a:rPr lang="en-US">
              <a:effectLst>
                <a:outerShdw blurRad="38100" dist="38100" dir="2700000" algn="tl">
                  <a:srgbClr val="000000"/>
                </a:outerShdw>
              </a:effectLst>
              <a:latin typeface="Trajan Pro" pitchFamily="18" charset="0"/>
            </a:rPr>
            <a:t>Lack of Awareness</a:t>
          </a:r>
          <a:endParaRPr lang="en-US" dirty="0">
            <a:effectLst>
              <a:outerShdw blurRad="38100" dist="38100" dir="2700000" algn="tl">
                <a:srgbClr val="000000"/>
              </a:outerShdw>
            </a:effectLst>
            <a:latin typeface="Trajan Pro" pitchFamily="18" charset="0"/>
          </a:endParaRPr>
        </a:p>
      </dgm:t>
    </dgm:pt>
    <dgm:pt modelId="{E8FA08AD-A524-43CD-86D1-6DB53FA1F636}" type="parTrans" cxnId="{B0979926-E5C3-4F3B-AF14-0DA2513DDD1D}">
      <dgm:prSet/>
      <dgm:spPr/>
      <dgm:t>
        <a:bodyPr/>
        <a:lstStyle/>
        <a:p>
          <a:endParaRPr lang="en-US"/>
        </a:p>
      </dgm:t>
    </dgm:pt>
    <dgm:pt modelId="{79E79730-3050-4651-9DC0-4CBA1D034920}" type="sibTrans" cxnId="{B0979926-E5C3-4F3B-AF14-0DA2513DDD1D}">
      <dgm:prSet/>
      <dgm:spPr/>
      <dgm:t>
        <a:bodyPr/>
        <a:lstStyle/>
        <a:p>
          <a:endParaRPr lang="en-US"/>
        </a:p>
      </dgm:t>
    </dgm:pt>
    <dgm:pt modelId="{2773654F-48A0-4178-81F8-6866C4702560}">
      <dgm:prSet/>
      <dgm:spPr/>
      <dgm:t>
        <a:bodyPr/>
        <a:lstStyle/>
        <a:p>
          <a:r>
            <a:rPr lang="en-US">
              <a:effectLst>
                <a:outerShdw blurRad="38100" dist="38100" dir="2700000" algn="tl">
                  <a:srgbClr val="000000"/>
                </a:outerShdw>
              </a:effectLst>
              <a:latin typeface="Trajan Pro" pitchFamily="18" charset="0"/>
            </a:rPr>
            <a:t>Parental modeling</a:t>
          </a:r>
          <a:endParaRPr lang="en-US" dirty="0">
            <a:effectLst>
              <a:outerShdw blurRad="38100" dist="38100" dir="2700000" algn="tl">
                <a:srgbClr val="000000"/>
              </a:outerShdw>
            </a:effectLst>
            <a:latin typeface="Trajan Pro" pitchFamily="18" charset="0"/>
          </a:endParaRPr>
        </a:p>
      </dgm:t>
    </dgm:pt>
    <dgm:pt modelId="{AEC34D22-86FE-4FF6-89F5-AF59D6B17B1C}" type="parTrans" cxnId="{A0AE7A86-7A41-451F-8558-C16EAA10BFAE}">
      <dgm:prSet/>
      <dgm:spPr/>
      <dgm:t>
        <a:bodyPr/>
        <a:lstStyle/>
        <a:p>
          <a:endParaRPr lang="en-US"/>
        </a:p>
      </dgm:t>
    </dgm:pt>
    <dgm:pt modelId="{48E8F796-1C0F-461C-B8FE-B75E52D325BF}" type="sibTrans" cxnId="{A0AE7A86-7A41-451F-8558-C16EAA10BFAE}">
      <dgm:prSet/>
      <dgm:spPr/>
      <dgm:t>
        <a:bodyPr/>
        <a:lstStyle/>
        <a:p>
          <a:endParaRPr lang="en-US"/>
        </a:p>
      </dgm:t>
    </dgm:pt>
    <dgm:pt modelId="{03085C4E-A3C5-40D4-B276-2A44C535661B}">
      <dgm:prSet/>
      <dgm:spPr/>
      <dgm:t>
        <a:bodyPr/>
        <a:lstStyle/>
        <a:p>
          <a:r>
            <a:rPr lang="en-US">
              <a:effectLst>
                <a:outerShdw blurRad="38100" dist="38100" dir="2700000" algn="tl">
                  <a:srgbClr val="000000"/>
                </a:outerShdw>
              </a:effectLst>
              <a:latin typeface="Trajan Pro" pitchFamily="18" charset="0"/>
            </a:rPr>
            <a:t>Web TV</a:t>
          </a:r>
          <a:endParaRPr lang="en-US" dirty="0">
            <a:effectLst>
              <a:outerShdw blurRad="38100" dist="38100" dir="2700000" algn="tl">
                <a:srgbClr val="000000"/>
              </a:outerShdw>
            </a:effectLst>
            <a:latin typeface="Trajan Pro" pitchFamily="18" charset="0"/>
          </a:endParaRPr>
        </a:p>
      </dgm:t>
    </dgm:pt>
    <dgm:pt modelId="{EFD664E9-76C1-4309-BFFA-E5BAC2D135A7}" type="parTrans" cxnId="{E665BC44-5013-493A-B519-315A89F2B13E}">
      <dgm:prSet/>
      <dgm:spPr/>
      <dgm:t>
        <a:bodyPr/>
        <a:lstStyle/>
        <a:p>
          <a:endParaRPr lang="en-US"/>
        </a:p>
      </dgm:t>
    </dgm:pt>
    <dgm:pt modelId="{91A64BCA-9988-4ABA-B373-6C7D6527E7D1}" type="sibTrans" cxnId="{E665BC44-5013-493A-B519-315A89F2B13E}">
      <dgm:prSet/>
      <dgm:spPr/>
      <dgm:t>
        <a:bodyPr/>
        <a:lstStyle/>
        <a:p>
          <a:endParaRPr lang="en-US"/>
        </a:p>
      </dgm:t>
    </dgm:pt>
    <dgm:pt modelId="{D17852F6-E147-4942-93DD-F47769266A7A}">
      <dgm:prSet/>
      <dgm:spPr/>
      <dgm:t>
        <a:bodyPr/>
        <a:lstStyle/>
        <a:p>
          <a:r>
            <a:rPr lang="en-US">
              <a:effectLst>
                <a:outerShdw blurRad="38100" dist="38100" dir="2700000" algn="tl">
                  <a:srgbClr val="000000"/>
                </a:outerShdw>
              </a:effectLst>
              <a:latin typeface="Trajan Pro" pitchFamily="18" charset="0"/>
            </a:rPr>
            <a:t>Attractive games</a:t>
          </a:r>
          <a:endParaRPr lang="en-US" dirty="0">
            <a:effectLst>
              <a:outerShdw blurRad="38100" dist="38100" dir="2700000" algn="tl">
                <a:srgbClr val="000000"/>
              </a:outerShdw>
            </a:effectLst>
            <a:latin typeface="Trajan Pro" pitchFamily="18" charset="0"/>
          </a:endParaRPr>
        </a:p>
      </dgm:t>
    </dgm:pt>
    <dgm:pt modelId="{4C1CAC9A-7298-4CB2-82D2-D3C297817C44}" type="parTrans" cxnId="{1F660145-224F-4C3D-9307-A8C4D2DC087C}">
      <dgm:prSet/>
      <dgm:spPr/>
      <dgm:t>
        <a:bodyPr/>
        <a:lstStyle/>
        <a:p>
          <a:endParaRPr lang="en-US"/>
        </a:p>
      </dgm:t>
    </dgm:pt>
    <dgm:pt modelId="{1E750482-49C9-49A2-93FD-05910BF2607F}" type="sibTrans" cxnId="{1F660145-224F-4C3D-9307-A8C4D2DC087C}">
      <dgm:prSet/>
      <dgm:spPr/>
      <dgm:t>
        <a:bodyPr/>
        <a:lstStyle/>
        <a:p>
          <a:endParaRPr lang="en-US"/>
        </a:p>
      </dgm:t>
    </dgm:pt>
    <dgm:pt modelId="{9AD7EBB7-ECD4-433B-B9C2-84CAA60BAD1B}" type="pres">
      <dgm:prSet presAssocID="{DED9C996-84B6-455D-8868-9B85E358F272}" presName="diagram" presStyleCnt="0">
        <dgm:presLayoutVars>
          <dgm:dir/>
          <dgm:resizeHandles val="exact"/>
        </dgm:presLayoutVars>
      </dgm:prSet>
      <dgm:spPr/>
      <dgm:t>
        <a:bodyPr/>
        <a:lstStyle/>
        <a:p>
          <a:endParaRPr lang="en-US"/>
        </a:p>
      </dgm:t>
    </dgm:pt>
    <dgm:pt modelId="{E2D09604-22E3-4F55-9042-15332561ADF0}" type="pres">
      <dgm:prSet presAssocID="{5183C353-EA67-417E-BC59-E502B23E30F7}" presName="node" presStyleLbl="node1" presStyleIdx="0" presStyleCnt="10">
        <dgm:presLayoutVars>
          <dgm:bulletEnabled val="1"/>
        </dgm:presLayoutVars>
      </dgm:prSet>
      <dgm:spPr/>
      <dgm:t>
        <a:bodyPr/>
        <a:lstStyle/>
        <a:p>
          <a:endParaRPr lang="en-US"/>
        </a:p>
      </dgm:t>
    </dgm:pt>
    <dgm:pt modelId="{66D31594-98F2-4526-8B96-0B8661AE083C}" type="pres">
      <dgm:prSet presAssocID="{0082DD13-D937-4C9E-BE6B-0AAFB94A8196}" presName="sibTrans" presStyleCnt="0"/>
      <dgm:spPr/>
    </dgm:pt>
    <dgm:pt modelId="{488DD524-AC1B-447E-9F2D-E4DD628F84B9}" type="pres">
      <dgm:prSet presAssocID="{4D6E63B3-8120-4E9F-91DA-09C1CC23864D}" presName="node" presStyleLbl="node1" presStyleIdx="1" presStyleCnt="10">
        <dgm:presLayoutVars>
          <dgm:bulletEnabled val="1"/>
        </dgm:presLayoutVars>
      </dgm:prSet>
      <dgm:spPr/>
      <dgm:t>
        <a:bodyPr/>
        <a:lstStyle/>
        <a:p>
          <a:endParaRPr lang="en-US"/>
        </a:p>
      </dgm:t>
    </dgm:pt>
    <dgm:pt modelId="{92DC0309-E687-45C2-A622-A185B4B444FF}" type="pres">
      <dgm:prSet presAssocID="{3EFE1249-74CA-4D34-84D8-965517094E23}" presName="sibTrans" presStyleCnt="0"/>
      <dgm:spPr/>
    </dgm:pt>
    <dgm:pt modelId="{D6D79DCE-5CA6-4275-9C94-91DC04465C13}" type="pres">
      <dgm:prSet presAssocID="{1F33772A-B2B4-41BA-92CA-73CCFDEB1583}" presName="node" presStyleLbl="node1" presStyleIdx="2" presStyleCnt="10">
        <dgm:presLayoutVars>
          <dgm:bulletEnabled val="1"/>
        </dgm:presLayoutVars>
      </dgm:prSet>
      <dgm:spPr/>
      <dgm:t>
        <a:bodyPr/>
        <a:lstStyle/>
        <a:p>
          <a:endParaRPr lang="en-US"/>
        </a:p>
      </dgm:t>
    </dgm:pt>
    <dgm:pt modelId="{C073CCEC-CBEA-4936-9E80-EF7E71ACE53C}" type="pres">
      <dgm:prSet presAssocID="{9A6BA5D7-9BA9-4090-AB76-999042030ADD}" presName="sibTrans" presStyleCnt="0"/>
      <dgm:spPr/>
    </dgm:pt>
    <dgm:pt modelId="{A61B1F03-AF4A-4406-B64C-301BE97C0704}" type="pres">
      <dgm:prSet presAssocID="{AEAF185B-2991-45E4-B18F-91426452685A}" presName="node" presStyleLbl="node1" presStyleIdx="3" presStyleCnt="10">
        <dgm:presLayoutVars>
          <dgm:bulletEnabled val="1"/>
        </dgm:presLayoutVars>
      </dgm:prSet>
      <dgm:spPr/>
      <dgm:t>
        <a:bodyPr/>
        <a:lstStyle/>
        <a:p>
          <a:endParaRPr lang="en-US"/>
        </a:p>
      </dgm:t>
    </dgm:pt>
    <dgm:pt modelId="{A75D99A5-7BC1-4C49-8EA0-F2417190D3E5}" type="pres">
      <dgm:prSet presAssocID="{63F1AEC2-B234-4A93-B4D9-02B07CB1C65E}" presName="sibTrans" presStyleCnt="0"/>
      <dgm:spPr/>
    </dgm:pt>
    <dgm:pt modelId="{4186E7F9-4FC2-462F-926E-8823A371E4E7}" type="pres">
      <dgm:prSet presAssocID="{AB1350A1-DBFF-4523-B290-B8480E6564B0}" presName="node" presStyleLbl="node1" presStyleIdx="4" presStyleCnt="10">
        <dgm:presLayoutVars>
          <dgm:bulletEnabled val="1"/>
        </dgm:presLayoutVars>
      </dgm:prSet>
      <dgm:spPr/>
      <dgm:t>
        <a:bodyPr/>
        <a:lstStyle/>
        <a:p>
          <a:endParaRPr lang="en-US"/>
        </a:p>
      </dgm:t>
    </dgm:pt>
    <dgm:pt modelId="{1F67713D-D46B-469B-8573-8355603DCF21}" type="pres">
      <dgm:prSet presAssocID="{C9DCFFAA-006E-4418-A77C-5CC00209B39E}" presName="sibTrans" presStyleCnt="0"/>
      <dgm:spPr/>
    </dgm:pt>
    <dgm:pt modelId="{CEA9F0AD-6F18-4343-BF8E-DE7F98058AC6}" type="pres">
      <dgm:prSet presAssocID="{939C4B57-96E5-44E7-A76C-73EB05C1E790}" presName="node" presStyleLbl="node1" presStyleIdx="5" presStyleCnt="10">
        <dgm:presLayoutVars>
          <dgm:bulletEnabled val="1"/>
        </dgm:presLayoutVars>
      </dgm:prSet>
      <dgm:spPr/>
      <dgm:t>
        <a:bodyPr/>
        <a:lstStyle/>
        <a:p>
          <a:endParaRPr lang="en-US"/>
        </a:p>
      </dgm:t>
    </dgm:pt>
    <dgm:pt modelId="{0AABB5B9-8854-4FA8-AE78-ED5BAE5569A1}" type="pres">
      <dgm:prSet presAssocID="{1B34E6E8-97AB-43AE-9ECA-C84B18A50C83}" presName="sibTrans" presStyleCnt="0"/>
      <dgm:spPr/>
    </dgm:pt>
    <dgm:pt modelId="{A5DAC6C2-57C9-48A1-B92A-0093FA618C20}" type="pres">
      <dgm:prSet presAssocID="{64FFA9D2-53C4-4959-9C76-AC51E857ACEA}" presName="node" presStyleLbl="node1" presStyleIdx="6" presStyleCnt="10">
        <dgm:presLayoutVars>
          <dgm:bulletEnabled val="1"/>
        </dgm:presLayoutVars>
      </dgm:prSet>
      <dgm:spPr/>
      <dgm:t>
        <a:bodyPr/>
        <a:lstStyle/>
        <a:p>
          <a:endParaRPr lang="en-US"/>
        </a:p>
      </dgm:t>
    </dgm:pt>
    <dgm:pt modelId="{B8243F5C-5A65-4995-9657-A5C356B6B718}" type="pres">
      <dgm:prSet presAssocID="{79E79730-3050-4651-9DC0-4CBA1D034920}" presName="sibTrans" presStyleCnt="0"/>
      <dgm:spPr/>
    </dgm:pt>
    <dgm:pt modelId="{96E8A427-D8FE-46D9-B875-4E0669FCA566}" type="pres">
      <dgm:prSet presAssocID="{2773654F-48A0-4178-81F8-6866C4702560}" presName="node" presStyleLbl="node1" presStyleIdx="7" presStyleCnt="10">
        <dgm:presLayoutVars>
          <dgm:bulletEnabled val="1"/>
        </dgm:presLayoutVars>
      </dgm:prSet>
      <dgm:spPr/>
      <dgm:t>
        <a:bodyPr/>
        <a:lstStyle/>
        <a:p>
          <a:endParaRPr lang="en-US"/>
        </a:p>
      </dgm:t>
    </dgm:pt>
    <dgm:pt modelId="{D0527397-8735-4D0F-924D-7F7E5B2286F2}" type="pres">
      <dgm:prSet presAssocID="{48E8F796-1C0F-461C-B8FE-B75E52D325BF}" presName="sibTrans" presStyleCnt="0"/>
      <dgm:spPr/>
    </dgm:pt>
    <dgm:pt modelId="{FE5C4885-E02F-46CE-ABE3-114C41CDE56C}" type="pres">
      <dgm:prSet presAssocID="{03085C4E-A3C5-40D4-B276-2A44C535661B}" presName="node" presStyleLbl="node1" presStyleIdx="8" presStyleCnt="10">
        <dgm:presLayoutVars>
          <dgm:bulletEnabled val="1"/>
        </dgm:presLayoutVars>
      </dgm:prSet>
      <dgm:spPr/>
      <dgm:t>
        <a:bodyPr/>
        <a:lstStyle/>
        <a:p>
          <a:endParaRPr lang="en-US"/>
        </a:p>
      </dgm:t>
    </dgm:pt>
    <dgm:pt modelId="{51593DD9-02A9-4225-9305-51D263B1AE81}" type="pres">
      <dgm:prSet presAssocID="{91A64BCA-9988-4ABA-B373-6C7D6527E7D1}" presName="sibTrans" presStyleCnt="0"/>
      <dgm:spPr/>
    </dgm:pt>
    <dgm:pt modelId="{049F9844-98A7-4668-A37F-5BC311D95F7A}" type="pres">
      <dgm:prSet presAssocID="{D17852F6-E147-4942-93DD-F47769266A7A}" presName="node" presStyleLbl="node1" presStyleIdx="9" presStyleCnt="10">
        <dgm:presLayoutVars>
          <dgm:bulletEnabled val="1"/>
        </dgm:presLayoutVars>
      </dgm:prSet>
      <dgm:spPr/>
      <dgm:t>
        <a:bodyPr/>
        <a:lstStyle/>
        <a:p>
          <a:endParaRPr lang="en-US"/>
        </a:p>
      </dgm:t>
    </dgm:pt>
  </dgm:ptLst>
  <dgm:cxnLst>
    <dgm:cxn modelId="{87031CDE-C9FE-41C6-87F1-38BEFC37DE88}" type="presOf" srcId="{64FFA9D2-53C4-4959-9C76-AC51E857ACEA}" destId="{A5DAC6C2-57C9-48A1-B92A-0093FA618C20}" srcOrd="0" destOrd="0" presId="urn:microsoft.com/office/officeart/2005/8/layout/default"/>
    <dgm:cxn modelId="{B0979926-E5C3-4F3B-AF14-0DA2513DDD1D}" srcId="{DED9C996-84B6-455D-8868-9B85E358F272}" destId="{64FFA9D2-53C4-4959-9C76-AC51E857ACEA}" srcOrd="6" destOrd="0" parTransId="{E8FA08AD-A524-43CD-86D1-6DB53FA1F636}" sibTransId="{79E79730-3050-4651-9DC0-4CBA1D034920}"/>
    <dgm:cxn modelId="{67A64AB7-59C8-483D-BE13-289DD804355E}" type="presOf" srcId="{4D6E63B3-8120-4E9F-91DA-09C1CC23864D}" destId="{488DD524-AC1B-447E-9F2D-E4DD628F84B9}" srcOrd="0" destOrd="0" presId="urn:microsoft.com/office/officeart/2005/8/layout/default"/>
    <dgm:cxn modelId="{011C393A-8859-40C3-828F-33769AEE0FDB}" srcId="{DED9C996-84B6-455D-8868-9B85E358F272}" destId="{1F33772A-B2B4-41BA-92CA-73CCFDEB1583}" srcOrd="2" destOrd="0" parTransId="{76059170-9A52-4B32-B724-8ECEED66202A}" sibTransId="{9A6BA5D7-9BA9-4090-AB76-999042030ADD}"/>
    <dgm:cxn modelId="{B5C88919-2FED-43B2-899A-1F1F19417749}" srcId="{DED9C996-84B6-455D-8868-9B85E358F272}" destId="{939C4B57-96E5-44E7-A76C-73EB05C1E790}" srcOrd="5" destOrd="0" parTransId="{715B58A8-98FC-41ED-B4D2-33E722334343}" sibTransId="{1B34E6E8-97AB-43AE-9ECA-C84B18A50C83}"/>
    <dgm:cxn modelId="{1F660145-224F-4C3D-9307-A8C4D2DC087C}" srcId="{DED9C996-84B6-455D-8868-9B85E358F272}" destId="{D17852F6-E147-4942-93DD-F47769266A7A}" srcOrd="9" destOrd="0" parTransId="{4C1CAC9A-7298-4CB2-82D2-D3C297817C44}" sibTransId="{1E750482-49C9-49A2-93FD-05910BF2607F}"/>
    <dgm:cxn modelId="{D4F31913-13FB-4FE2-8C98-970D95883F8B}" type="presOf" srcId="{AB1350A1-DBFF-4523-B290-B8480E6564B0}" destId="{4186E7F9-4FC2-462F-926E-8823A371E4E7}" srcOrd="0" destOrd="0" presId="urn:microsoft.com/office/officeart/2005/8/layout/default"/>
    <dgm:cxn modelId="{E665BC44-5013-493A-B519-315A89F2B13E}" srcId="{DED9C996-84B6-455D-8868-9B85E358F272}" destId="{03085C4E-A3C5-40D4-B276-2A44C535661B}" srcOrd="8" destOrd="0" parTransId="{EFD664E9-76C1-4309-BFFA-E5BAC2D135A7}" sibTransId="{91A64BCA-9988-4ABA-B373-6C7D6527E7D1}"/>
    <dgm:cxn modelId="{BBA25C3F-3695-4956-A49D-32DCA0E2EFC0}" type="presOf" srcId="{03085C4E-A3C5-40D4-B276-2A44C535661B}" destId="{FE5C4885-E02F-46CE-ABE3-114C41CDE56C}" srcOrd="0" destOrd="0" presId="urn:microsoft.com/office/officeart/2005/8/layout/default"/>
    <dgm:cxn modelId="{E9D0C9FA-5F55-4A1D-9EF8-E788F1DD576D}" type="presOf" srcId="{D17852F6-E147-4942-93DD-F47769266A7A}" destId="{049F9844-98A7-4668-A37F-5BC311D95F7A}" srcOrd="0" destOrd="0" presId="urn:microsoft.com/office/officeart/2005/8/layout/default"/>
    <dgm:cxn modelId="{C95AD66B-1988-4094-B1A0-731F2A6896B5}" srcId="{DED9C996-84B6-455D-8868-9B85E358F272}" destId="{AEAF185B-2991-45E4-B18F-91426452685A}" srcOrd="3" destOrd="0" parTransId="{EE4A3C23-EA60-402F-B642-338A85E043D4}" sibTransId="{63F1AEC2-B234-4A93-B4D9-02B07CB1C65E}"/>
    <dgm:cxn modelId="{9643364B-522A-42E2-B0D5-693DFE1645D6}" srcId="{DED9C996-84B6-455D-8868-9B85E358F272}" destId="{4D6E63B3-8120-4E9F-91DA-09C1CC23864D}" srcOrd="1" destOrd="0" parTransId="{9005837D-263F-4E59-85D4-6F15748F901E}" sibTransId="{3EFE1249-74CA-4D34-84D8-965517094E23}"/>
    <dgm:cxn modelId="{931F2954-7442-4857-B2F3-4E631EC378F6}" type="presOf" srcId="{5183C353-EA67-417E-BC59-E502B23E30F7}" destId="{E2D09604-22E3-4F55-9042-15332561ADF0}" srcOrd="0" destOrd="0" presId="urn:microsoft.com/office/officeart/2005/8/layout/default"/>
    <dgm:cxn modelId="{B63B944F-9961-4261-BD0A-5AC302224FF8}" srcId="{DED9C996-84B6-455D-8868-9B85E358F272}" destId="{5183C353-EA67-417E-BC59-E502B23E30F7}" srcOrd="0" destOrd="0" parTransId="{9168242E-C49F-448E-86F2-BFC4D425BAF9}" sibTransId="{0082DD13-D937-4C9E-BE6B-0AAFB94A8196}"/>
    <dgm:cxn modelId="{CA883E3F-510B-4BFD-888E-E527DAB6B62D}" type="presOf" srcId="{1F33772A-B2B4-41BA-92CA-73CCFDEB1583}" destId="{D6D79DCE-5CA6-4275-9C94-91DC04465C13}" srcOrd="0" destOrd="0" presId="urn:microsoft.com/office/officeart/2005/8/layout/default"/>
    <dgm:cxn modelId="{CFD8CE9F-C80B-46CE-83A7-AE03B1BC5FD2}" type="presOf" srcId="{DED9C996-84B6-455D-8868-9B85E358F272}" destId="{9AD7EBB7-ECD4-433B-B9C2-84CAA60BAD1B}" srcOrd="0" destOrd="0" presId="urn:microsoft.com/office/officeart/2005/8/layout/default"/>
    <dgm:cxn modelId="{489A3332-6566-4577-9E54-5AF05D8DF77C}" srcId="{DED9C996-84B6-455D-8868-9B85E358F272}" destId="{AB1350A1-DBFF-4523-B290-B8480E6564B0}" srcOrd="4" destOrd="0" parTransId="{6FB07D44-1CA9-4E45-B68E-621DE0DCC477}" sibTransId="{C9DCFFAA-006E-4418-A77C-5CC00209B39E}"/>
    <dgm:cxn modelId="{8897254A-0621-4822-A42A-E6C1CB0B12E6}" type="presOf" srcId="{2773654F-48A0-4178-81F8-6866C4702560}" destId="{96E8A427-D8FE-46D9-B875-4E0669FCA566}" srcOrd="0" destOrd="0" presId="urn:microsoft.com/office/officeart/2005/8/layout/default"/>
    <dgm:cxn modelId="{A0AE7A86-7A41-451F-8558-C16EAA10BFAE}" srcId="{DED9C996-84B6-455D-8868-9B85E358F272}" destId="{2773654F-48A0-4178-81F8-6866C4702560}" srcOrd="7" destOrd="0" parTransId="{AEC34D22-86FE-4FF6-89F5-AF59D6B17B1C}" sibTransId="{48E8F796-1C0F-461C-B8FE-B75E52D325BF}"/>
    <dgm:cxn modelId="{501A9768-28A9-43A5-98BD-F962C2E7DBCA}" type="presOf" srcId="{AEAF185B-2991-45E4-B18F-91426452685A}" destId="{A61B1F03-AF4A-4406-B64C-301BE97C0704}" srcOrd="0" destOrd="0" presId="urn:microsoft.com/office/officeart/2005/8/layout/default"/>
    <dgm:cxn modelId="{3467B6C1-308E-4762-B2DB-00707EDD6104}" type="presOf" srcId="{939C4B57-96E5-44E7-A76C-73EB05C1E790}" destId="{CEA9F0AD-6F18-4343-BF8E-DE7F98058AC6}" srcOrd="0" destOrd="0" presId="urn:microsoft.com/office/officeart/2005/8/layout/default"/>
    <dgm:cxn modelId="{C01B53C7-0DA5-416C-92D0-ABE9467D39E6}" type="presParOf" srcId="{9AD7EBB7-ECD4-433B-B9C2-84CAA60BAD1B}" destId="{E2D09604-22E3-4F55-9042-15332561ADF0}" srcOrd="0" destOrd="0" presId="urn:microsoft.com/office/officeart/2005/8/layout/default"/>
    <dgm:cxn modelId="{DEC360D2-6E19-400A-B8C3-143B228C2FDB}" type="presParOf" srcId="{9AD7EBB7-ECD4-433B-B9C2-84CAA60BAD1B}" destId="{66D31594-98F2-4526-8B96-0B8661AE083C}" srcOrd="1" destOrd="0" presId="urn:microsoft.com/office/officeart/2005/8/layout/default"/>
    <dgm:cxn modelId="{6D9F980B-A573-4673-9E01-D17AE1742F36}" type="presParOf" srcId="{9AD7EBB7-ECD4-433B-B9C2-84CAA60BAD1B}" destId="{488DD524-AC1B-447E-9F2D-E4DD628F84B9}" srcOrd="2" destOrd="0" presId="urn:microsoft.com/office/officeart/2005/8/layout/default"/>
    <dgm:cxn modelId="{9F65D558-2D72-48BF-90B1-0717B8DA66F1}" type="presParOf" srcId="{9AD7EBB7-ECD4-433B-B9C2-84CAA60BAD1B}" destId="{92DC0309-E687-45C2-A622-A185B4B444FF}" srcOrd="3" destOrd="0" presId="urn:microsoft.com/office/officeart/2005/8/layout/default"/>
    <dgm:cxn modelId="{E195B27A-C5B2-4100-B1FD-A71BCFFD0646}" type="presParOf" srcId="{9AD7EBB7-ECD4-433B-B9C2-84CAA60BAD1B}" destId="{D6D79DCE-5CA6-4275-9C94-91DC04465C13}" srcOrd="4" destOrd="0" presId="urn:microsoft.com/office/officeart/2005/8/layout/default"/>
    <dgm:cxn modelId="{72396E29-2CD6-4BB4-B9C3-B4B730D67A22}" type="presParOf" srcId="{9AD7EBB7-ECD4-433B-B9C2-84CAA60BAD1B}" destId="{C073CCEC-CBEA-4936-9E80-EF7E71ACE53C}" srcOrd="5" destOrd="0" presId="urn:microsoft.com/office/officeart/2005/8/layout/default"/>
    <dgm:cxn modelId="{244494A3-B975-4521-A85A-10D5A568F3F2}" type="presParOf" srcId="{9AD7EBB7-ECD4-433B-B9C2-84CAA60BAD1B}" destId="{A61B1F03-AF4A-4406-B64C-301BE97C0704}" srcOrd="6" destOrd="0" presId="urn:microsoft.com/office/officeart/2005/8/layout/default"/>
    <dgm:cxn modelId="{63A146F2-14B2-435F-965F-76DE667ED057}" type="presParOf" srcId="{9AD7EBB7-ECD4-433B-B9C2-84CAA60BAD1B}" destId="{A75D99A5-7BC1-4C49-8EA0-F2417190D3E5}" srcOrd="7" destOrd="0" presId="urn:microsoft.com/office/officeart/2005/8/layout/default"/>
    <dgm:cxn modelId="{3F575FEA-C007-4E2E-96B0-3A86473EB443}" type="presParOf" srcId="{9AD7EBB7-ECD4-433B-B9C2-84CAA60BAD1B}" destId="{4186E7F9-4FC2-462F-926E-8823A371E4E7}" srcOrd="8" destOrd="0" presId="urn:microsoft.com/office/officeart/2005/8/layout/default"/>
    <dgm:cxn modelId="{A516AB91-8052-4BD5-853A-A017DF3B9EA8}" type="presParOf" srcId="{9AD7EBB7-ECD4-433B-B9C2-84CAA60BAD1B}" destId="{1F67713D-D46B-469B-8573-8355603DCF21}" srcOrd="9" destOrd="0" presId="urn:microsoft.com/office/officeart/2005/8/layout/default"/>
    <dgm:cxn modelId="{05BDFCDF-CABD-47EA-A070-DA1115184D94}" type="presParOf" srcId="{9AD7EBB7-ECD4-433B-B9C2-84CAA60BAD1B}" destId="{CEA9F0AD-6F18-4343-BF8E-DE7F98058AC6}" srcOrd="10" destOrd="0" presId="urn:microsoft.com/office/officeart/2005/8/layout/default"/>
    <dgm:cxn modelId="{E0787814-02F2-43D1-9784-CFE86B41A5CF}" type="presParOf" srcId="{9AD7EBB7-ECD4-433B-B9C2-84CAA60BAD1B}" destId="{0AABB5B9-8854-4FA8-AE78-ED5BAE5569A1}" srcOrd="11" destOrd="0" presId="urn:microsoft.com/office/officeart/2005/8/layout/default"/>
    <dgm:cxn modelId="{88C718C6-A826-4892-ACA4-4A5E81C78A18}" type="presParOf" srcId="{9AD7EBB7-ECD4-433B-B9C2-84CAA60BAD1B}" destId="{A5DAC6C2-57C9-48A1-B92A-0093FA618C20}" srcOrd="12" destOrd="0" presId="urn:microsoft.com/office/officeart/2005/8/layout/default"/>
    <dgm:cxn modelId="{BA5A2912-1613-416C-8D58-125D37013B28}" type="presParOf" srcId="{9AD7EBB7-ECD4-433B-B9C2-84CAA60BAD1B}" destId="{B8243F5C-5A65-4995-9657-A5C356B6B718}" srcOrd="13" destOrd="0" presId="urn:microsoft.com/office/officeart/2005/8/layout/default"/>
    <dgm:cxn modelId="{8AB2277A-1332-481A-8987-6F9F868D4188}" type="presParOf" srcId="{9AD7EBB7-ECD4-433B-B9C2-84CAA60BAD1B}" destId="{96E8A427-D8FE-46D9-B875-4E0669FCA566}" srcOrd="14" destOrd="0" presId="urn:microsoft.com/office/officeart/2005/8/layout/default"/>
    <dgm:cxn modelId="{1FDBF21E-ACED-485A-8749-72C6F6299D79}" type="presParOf" srcId="{9AD7EBB7-ECD4-433B-B9C2-84CAA60BAD1B}" destId="{D0527397-8735-4D0F-924D-7F7E5B2286F2}" srcOrd="15" destOrd="0" presId="urn:microsoft.com/office/officeart/2005/8/layout/default"/>
    <dgm:cxn modelId="{798B3B41-E673-4D3E-9DA1-3675D7C1BB6E}" type="presParOf" srcId="{9AD7EBB7-ECD4-433B-B9C2-84CAA60BAD1B}" destId="{FE5C4885-E02F-46CE-ABE3-114C41CDE56C}" srcOrd="16" destOrd="0" presId="urn:microsoft.com/office/officeart/2005/8/layout/default"/>
    <dgm:cxn modelId="{5A0609B1-262B-466B-9074-94E3192A03E7}" type="presParOf" srcId="{9AD7EBB7-ECD4-433B-B9C2-84CAA60BAD1B}" destId="{51593DD9-02A9-4225-9305-51D263B1AE81}" srcOrd="17" destOrd="0" presId="urn:microsoft.com/office/officeart/2005/8/layout/default"/>
    <dgm:cxn modelId="{E1492CB4-E2F2-4411-AFC4-C9EE7EB93B5A}" type="presParOf" srcId="{9AD7EBB7-ECD4-433B-B9C2-84CAA60BAD1B}" destId="{049F9844-98A7-4668-A37F-5BC311D95F7A}"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8635BC-2B60-4A6A-85F8-D5C3E42B0401}"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en-US"/>
        </a:p>
      </dgm:t>
    </dgm:pt>
    <dgm:pt modelId="{F2579887-622D-4BA1-8B76-84B7FAE3FD7D}">
      <dgm:prSet/>
      <dgm:spPr>
        <a:scene3d>
          <a:camera prst="orthographicFront"/>
          <a:lightRig rig="flat" dir="t"/>
        </a:scene3d>
        <a:sp3d contourW="12700" prstMaterial="plastic">
          <a:bevelT w="120900" h="88900"/>
          <a:bevelB w="88900" h="31750" prst="angle"/>
          <a:contourClr>
            <a:srgbClr val="D86018"/>
          </a:contourClr>
        </a:sp3d>
      </dgm:spPr>
      <dgm:t>
        <a:bodyPr/>
        <a:lstStyle/>
        <a:p>
          <a:r>
            <a:rPr lang="en-US" dirty="0">
              <a:latin typeface="Times New Roman" panose="02020603050405020304" pitchFamily="18" charset="0"/>
              <a:ea typeface="Eurostile Bold" charset="0"/>
              <a:cs typeface="Times New Roman" panose="02020603050405020304" pitchFamily="18" charset="0"/>
              <a:sym typeface="Eurostile Bold" charset="0"/>
            </a:rPr>
            <a:t>A well-informed choice regarding probabilities of winning</a:t>
          </a:r>
        </a:p>
      </dgm:t>
    </dgm:pt>
    <dgm:pt modelId="{B283DA57-06A5-4025-8A52-C464ADD12358}" type="parTrans" cxnId="{22DF9074-52C6-4713-982B-9A2905FED6BD}">
      <dgm:prSet/>
      <dgm:spPr/>
      <dgm:t>
        <a:bodyPr/>
        <a:lstStyle/>
        <a:p>
          <a:endParaRPr lang="en-US">
            <a:solidFill>
              <a:schemeClr val="bg1"/>
            </a:solidFill>
          </a:endParaRPr>
        </a:p>
      </dgm:t>
    </dgm:pt>
    <dgm:pt modelId="{378E2316-3DC6-4CC9-B7C9-96A329E53AEA}" type="sibTrans" cxnId="{22DF9074-52C6-4713-982B-9A2905FED6BD}">
      <dgm:prSet/>
      <dgm:spPr>
        <a:scene3d>
          <a:camera prst="orthographicFront"/>
          <a:lightRig rig="flat" dir="t"/>
        </a:scene3d>
        <a:sp3d contourW="12700" prstMaterial="matte">
          <a:contourClr>
            <a:srgbClr val="D86018"/>
          </a:contourClr>
        </a:sp3d>
      </dgm:spPr>
      <dgm:t>
        <a:bodyPr/>
        <a:lstStyle/>
        <a:p>
          <a:endParaRPr lang="en-US">
            <a:solidFill>
              <a:schemeClr val="bg1"/>
            </a:solidFill>
          </a:endParaRPr>
        </a:p>
      </dgm:t>
    </dgm:pt>
    <dgm:pt modelId="{AE690163-FE5C-42D5-ACC3-A001D31FC1E3}">
      <dgm:prSet/>
      <dgm:spPr>
        <a:scene3d>
          <a:camera prst="orthographicFront"/>
          <a:lightRig rig="flat" dir="t"/>
        </a:scene3d>
        <a:sp3d contourW="12700" prstMaterial="plastic">
          <a:bevelT w="120900" h="88900"/>
          <a:bevelB w="88900" h="31750" prst="angle"/>
          <a:contourClr>
            <a:srgbClr val="D86018"/>
          </a:contourClr>
        </a:sp3d>
      </dgm:spPr>
      <dgm:t>
        <a:bodyPr/>
        <a:lstStyle/>
        <a:p>
          <a:r>
            <a:rPr lang="en-US" dirty="0">
              <a:latin typeface="Times New Roman" panose="02020603050405020304" pitchFamily="18" charset="0"/>
              <a:ea typeface="Eurostile Bold" charset="0"/>
              <a:cs typeface="Times New Roman" panose="02020603050405020304" pitchFamily="18" charset="0"/>
              <a:sym typeface="Eurostile Bold" charset="0"/>
            </a:rPr>
            <a:t>A pleasurable experience involving low personal and financial risk</a:t>
          </a:r>
        </a:p>
      </dgm:t>
    </dgm:pt>
    <dgm:pt modelId="{4CDAA7EC-B9CC-4D71-833B-430E5EA4877F}" type="parTrans" cxnId="{CF05ACCD-D2D2-4085-81D9-2A8B5003276B}">
      <dgm:prSet/>
      <dgm:spPr/>
      <dgm:t>
        <a:bodyPr/>
        <a:lstStyle/>
        <a:p>
          <a:endParaRPr lang="en-US">
            <a:solidFill>
              <a:schemeClr val="bg1"/>
            </a:solidFill>
          </a:endParaRPr>
        </a:p>
      </dgm:t>
    </dgm:pt>
    <dgm:pt modelId="{76A6B320-2246-481A-A679-D00E939B8BA2}" type="sibTrans" cxnId="{CF05ACCD-D2D2-4085-81D9-2A8B5003276B}">
      <dgm:prSet/>
      <dgm:spPr/>
      <dgm:t>
        <a:bodyPr/>
        <a:lstStyle/>
        <a:p>
          <a:endParaRPr lang="en-US">
            <a:solidFill>
              <a:schemeClr val="bg1"/>
            </a:solidFill>
          </a:endParaRPr>
        </a:p>
      </dgm:t>
    </dgm:pt>
    <dgm:pt modelId="{575EBF66-3034-460D-BBBB-3B10DB8FB869}">
      <dgm:prSet/>
      <dgm:spPr>
        <a:scene3d>
          <a:camera prst="orthographicFront"/>
          <a:lightRig rig="flat" dir="t"/>
        </a:scene3d>
        <a:sp3d contourW="12700" prstMaterial="plastic">
          <a:bevelT w="120900" h="88900"/>
          <a:bevelB w="88900" h="31750" prst="angle"/>
          <a:contourClr>
            <a:srgbClr val="D86018"/>
          </a:contourClr>
        </a:sp3d>
      </dgm:spPr>
      <dgm:t>
        <a:bodyPr/>
        <a:lstStyle/>
        <a:p>
          <a:r>
            <a:rPr lang="en-US" dirty="0">
              <a:latin typeface="Times New Roman" panose="02020603050405020304" pitchFamily="18" charset="0"/>
              <a:ea typeface="Eurostile Bold" charset="0"/>
              <a:cs typeface="Times New Roman" panose="02020603050405020304" pitchFamily="18" charset="0"/>
              <a:sym typeface="Eurostile Bold" charset="0"/>
            </a:rPr>
            <a:t>Done by involving affordable / sensible amounts</a:t>
          </a:r>
        </a:p>
      </dgm:t>
    </dgm:pt>
    <dgm:pt modelId="{6C3F92BC-AB2D-4C70-A7D9-4F526391D597}" type="parTrans" cxnId="{9C13DCF1-C2B2-4B09-BB19-5BB4443ED3C1}">
      <dgm:prSet/>
      <dgm:spPr/>
      <dgm:t>
        <a:bodyPr/>
        <a:lstStyle/>
        <a:p>
          <a:endParaRPr lang="en-US">
            <a:solidFill>
              <a:schemeClr val="bg1"/>
            </a:solidFill>
          </a:endParaRPr>
        </a:p>
      </dgm:t>
    </dgm:pt>
    <dgm:pt modelId="{7E710020-4AD1-4316-81F2-900574EA8CA0}" type="sibTrans" cxnId="{9C13DCF1-C2B2-4B09-BB19-5BB4443ED3C1}">
      <dgm:prSet/>
      <dgm:spPr/>
      <dgm:t>
        <a:bodyPr/>
        <a:lstStyle/>
        <a:p>
          <a:endParaRPr lang="en-US">
            <a:solidFill>
              <a:schemeClr val="bg1"/>
            </a:solidFill>
          </a:endParaRPr>
        </a:p>
      </dgm:t>
    </dgm:pt>
    <dgm:pt modelId="{5D99A385-61BF-4E67-94D0-83371381DCFA}">
      <dgm:prSet/>
      <dgm:spPr>
        <a:scene3d>
          <a:camera prst="orthographicFront"/>
          <a:lightRig rig="flat" dir="t"/>
        </a:scene3d>
        <a:sp3d contourW="12700" prstMaterial="plastic">
          <a:bevelT w="120900" h="88900"/>
          <a:bevelB w="88900" h="31750" prst="angle"/>
          <a:contourClr>
            <a:srgbClr val="D86018"/>
          </a:contourClr>
        </a:sp3d>
      </dgm:spPr>
      <dgm:t>
        <a:bodyPr/>
        <a:lstStyle/>
        <a:p>
          <a:r>
            <a:rPr lang="en-US" dirty="0">
              <a:latin typeface="Times New Roman" panose="02020603050405020304" pitchFamily="18" charset="0"/>
              <a:ea typeface="Eurostile Bold" charset="0"/>
              <a:cs typeface="Times New Roman" panose="02020603050405020304" pitchFamily="18" charset="0"/>
              <a:sym typeface="Eurostile Bold" charset="0"/>
            </a:rPr>
            <a:t>Mostly serve to improve a gambling person’s well-being or satisfaction with life</a:t>
          </a:r>
        </a:p>
      </dgm:t>
    </dgm:pt>
    <dgm:pt modelId="{B030BA39-C29A-4794-A663-77F27B038B68}" type="parTrans" cxnId="{7D1BE99F-008C-42D2-A48A-463E5E5E12F4}">
      <dgm:prSet/>
      <dgm:spPr/>
      <dgm:t>
        <a:bodyPr/>
        <a:lstStyle/>
        <a:p>
          <a:endParaRPr lang="en-US">
            <a:solidFill>
              <a:schemeClr val="bg1"/>
            </a:solidFill>
          </a:endParaRPr>
        </a:p>
      </dgm:t>
    </dgm:pt>
    <dgm:pt modelId="{78CE6132-32D7-4669-B948-8E8AB4CA3D0E}" type="sibTrans" cxnId="{7D1BE99F-008C-42D2-A48A-463E5E5E12F4}">
      <dgm:prSet/>
      <dgm:spPr/>
      <dgm:t>
        <a:bodyPr/>
        <a:lstStyle/>
        <a:p>
          <a:endParaRPr lang="en-US">
            <a:solidFill>
              <a:schemeClr val="bg1"/>
            </a:solidFill>
          </a:endParaRPr>
        </a:p>
      </dgm:t>
    </dgm:pt>
    <dgm:pt modelId="{E46D90C1-D4DE-4910-8D8C-D70B6DBEC1E9}">
      <dgm:prSet/>
      <dgm:spPr>
        <a:scene3d>
          <a:camera prst="orthographicFront"/>
          <a:lightRig rig="flat" dir="t"/>
        </a:scene3d>
        <a:sp3d contourW="12700" prstMaterial="plastic">
          <a:bevelT w="120900" h="88900"/>
          <a:bevelB w="88900" h="31750" prst="angle"/>
          <a:contourClr>
            <a:srgbClr val="D86018"/>
          </a:contourClr>
        </a:sp3d>
      </dgm:spPr>
      <dgm:t>
        <a:bodyPr/>
        <a:lstStyle/>
        <a:p>
          <a:r>
            <a:rPr lang="en-US" dirty="0">
              <a:latin typeface="Times New Roman" panose="02020603050405020304" pitchFamily="18" charset="0"/>
              <a:ea typeface="Eurostile Bold" charset="0"/>
              <a:cs typeface="Times New Roman" panose="02020603050405020304" pitchFamily="18" charset="0"/>
              <a:sym typeface="Eurostile Bold" charset="0"/>
            </a:rPr>
            <a:t>Involves a lack of negative consequences.</a:t>
          </a:r>
        </a:p>
      </dgm:t>
    </dgm:pt>
    <dgm:pt modelId="{444C994E-4D63-4C71-9811-5F0B006BC8F9}" type="parTrans" cxnId="{405DC976-CB0F-4F5D-A79D-17D446C13A0E}">
      <dgm:prSet/>
      <dgm:spPr/>
      <dgm:t>
        <a:bodyPr/>
        <a:lstStyle/>
        <a:p>
          <a:endParaRPr lang="en-US">
            <a:solidFill>
              <a:schemeClr val="bg1"/>
            </a:solidFill>
          </a:endParaRPr>
        </a:p>
      </dgm:t>
    </dgm:pt>
    <dgm:pt modelId="{CCB8247E-32A9-4A80-8894-7C2324DA26E0}" type="sibTrans" cxnId="{405DC976-CB0F-4F5D-A79D-17D446C13A0E}">
      <dgm:prSet/>
      <dgm:spPr/>
      <dgm:t>
        <a:bodyPr/>
        <a:lstStyle/>
        <a:p>
          <a:endParaRPr lang="en-US">
            <a:solidFill>
              <a:schemeClr val="bg1"/>
            </a:solidFill>
          </a:endParaRPr>
        </a:p>
      </dgm:t>
    </dgm:pt>
    <dgm:pt modelId="{D2355274-1DC3-4A61-80DF-207C37D1737B}" type="pres">
      <dgm:prSet presAssocID="{758635BC-2B60-4A6A-85F8-D5C3E42B0401}" presName="Name0" presStyleCnt="0">
        <dgm:presLayoutVars>
          <dgm:chMax val="7"/>
          <dgm:chPref val="7"/>
          <dgm:dir/>
        </dgm:presLayoutVars>
      </dgm:prSet>
      <dgm:spPr/>
      <dgm:t>
        <a:bodyPr/>
        <a:lstStyle/>
        <a:p>
          <a:endParaRPr lang="en-US"/>
        </a:p>
      </dgm:t>
    </dgm:pt>
    <dgm:pt modelId="{3523C7A9-36EB-4340-994E-AF9BE1AF802D}" type="pres">
      <dgm:prSet presAssocID="{758635BC-2B60-4A6A-85F8-D5C3E42B0401}" presName="Name1" presStyleCnt="0"/>
      <dgm:spPr>
        <a:scene3d>
          <a:camera prst="orthographicFront"/>
          <a:lightRig rig="threePt" dir="t"/>
        </a:scene3d>
        <a:sp3d contourW="12700">
          <a:contourClr>
            <a:srgbClr val="D86018"/>
          </a:contourClr>
        </a:sp3d>
      </dgm:spPr>
    </dgm:pt>
    <dgm:pt modelId="{F6989B78-C87E-473B-9EBB-E14F784ADFED}" type="pres">
      <dgm:prSet presAssocID="{758635BC-2B60-4A6A-85F8-D5C3E42B0401}" presName="cycle" presStyleCnt="0"/>
      <dgm:spPr>
        <a:scene3d>
          <a:camera prst="orthographicFront"/>
          <a:lightRig rig="threePt" dir="t"/>
        </a:scene3d>
        <a:sp3d contourW="12700">
          <a:contourClr>
            <a:srgbClr val="D86018"/>
          </a:contourClr>
        </a:sp3d>
      </dgm:spPr>
    </dgm:pt>
    <dgm:pt modelId="{3B9D65FF-A7DC-46FA-BD33-E17AB2323ED7}" type="pres">
      <dgm:prSet presAssocID="{758635BC-2B60-4A6A-85F8-D5C3E42B0401}" presName="srcNode" presStyleLbl="node1" presStyleIdx="0" presStyleCnt="5"/>
      <dgm:spPr>
        <a:scene3d>
          <a:camera prst="orthographicFront"/>
          <a:lightRig rig="threePt" dir="t"/>
        </a:scene3d>
        <a:sp3d contourW="12700">
          <a:contourClr>
            <a:srgbClr val="D86018"/>
          </a:contourClr>
        </a:sp3d>
      </dgm:spPr>
    </dgm:pt>
    <dgm:pt modelId="{8BB3FB9B-E233-4F73-BC00-9CF15E3DD907}" type="pres">
      <dgm:prSet presAssocID="{758635BC-2B60-4A6A-85F8-D5C3E42B0401}" presName="conn" presStyleLbl="parChTrans1D2" presStyleIdx="0" presStyleCnt="1"/>
      <dgm:spPr/>
      <dgm:t>
        <a:bodyPr/>
        <a:lstStyle/>
        <a:p>
          <a:endParaRPr lang="en-US"/>
        </a:p>
      </dgm:t>
    </dgm:pt>
    <dgm:pt modelId="{CBEC037E-06EF-4D0D-AFF3-70DAAA803E0E}" type="pres">
      <dgm:prSet presAssocID="{758635BC-2B60-4A6A-85F8-D5C3E42B0401}" presName="extraNode" presStyleLbl="node1" presStyleIdx="0" presStyleCnt="5"/>
      <dgm:spPr>
        <a:scene3d>
          <a:camera prst="orthographicFront"/>
          <a:lightRig rig="threePt" dir="t"/>
        </a:scene3d>
        <a:sp3d contourW="12700">
          <a:contourClr>
            <a:srgbClr val="D86018"/>
          </a:contourClr>
        </a:sp3d>
      </dgm:spPr>
    </dgm:pt>
    <dgm:pt modelId="{53498474-EF9E-489E-90FF-F51C2466E6CF}" type="pres">
      <dgm:prSet presAssocID="{758635BC-2B60-4A6A-85F8-D5C3E42B0401}" presName="dstNode" presStyleLbl="node1" presStyleIdx="0" presStyleCnt="5"/>
      <dgm:spPr>
        <a:scene3d>
          <a:camera prst="orthographicFront"/>
          <a:lightRig rig="threePt" dir="t"/>
        </a:scene3d>
        <a:sp3d contourW="12700">
          <a:contourClr>
            <a:srgbClr val="D86018"/>
          </a:contourClr>
        </a:sp3d>
      </dgm:spPr>
    </dgm:pt>
    <dgm:pt modelId="{648DCC16-3FD8-44D2-8209-16D86DDF80BF}" type="pres">
      <dgm:prSet presAssocID="{F2579887-622D-4BA1-8B76-84B7FAE3FD7D}" presName="text_1" presStyleLbl="node1" presStyleIdx="0" presStyleCnt="5">
        <dgm:presLayoutVars>
          <dgm:bulletEnabled val="1"/>
        </dgm:presLayoutVars>
      </dgm:prSet>
      <dgm:spPr/>
      <dgm:t>
        <a:bodyPr/>
        <a:lstStyle/>
        <a:p>
          <a:endParaRPr lang="en-US"/>
        </a:p>
      </dgm:t>
    </dgm:pt>
    <dgm:pt modelId="{96270E54-7500-4048-AD75-F5E71AA4EBDE}" type="pres">
      <dgm:prSet presAssocID="{F2579887-622D-4BA1-8B76-84B7FAE3FD7D}" presName="accent_1" presStyleCnt="0"/>
      <dgm:spPr>
        <a:scene3d>
          <a:camera prst="orthographicFront"/>
          <a:lightRig rig="threePt" dir="t"/>
        </a:scene3d>
        <a:sp3d contourW="12700">
          <a:contourClr>
            <a:srgbClr val="D86018"/>
          </a:contourClr>
        </a:sp3d>
      </dgm:spPr>
    </dgm:pt>
    <dgm:pt modelId="{1E47ABBE-FACF-4846-95F9-FD2B8C90B5E7}" type="pres">
      <dgm:prSet presAssocID="{F2579887-622D-4BA1-8B76-84B7FAE3FD7D}" presName="accentRepeatNode" presStyleLbl="solidFgAcc1" presStyleIdx="0" presStyleCnt="5"/>
      <dgm:spPr>
        <a:scene3d>
          <a:camera prst="orthographicFront"/>
          <a:lightRig rig="flat" dir="t"/>
        </a:scene3d>
        <a:sp3d z="190500" extrusionH="12700" contourW="12700" prstMaterial="plastic">
          <a:bevelT w="50800" h="50800"/>
          <a:contourClr>
            <a:srgbClr val="D86018"/>
          </a:contourClr>
        </a:sp3d>
      </dgm:spPr>
    </dgm:pt>
    <dgm:pt modelId="{B69A02CC-48DA-4796-81B7-C28DEE9B3606}" type="pres">
      <dgm:prSet presAssocID="{AE690163-FE5C-42D5-ACC3-A001D31FC1E3}" presName="text_2" presStyleLbl="node1" presStyleIdx="1" presStyleCnt="5">
        <dgm:presLayoutVars>
          <dgm:bulletEnabled val="1"/>
        </dgm:presLayoutVars>
      </dgm:prSet>
      <dgm:spPr/>
      <dgm:t>
        <a:bodyPr/>
        <a:lstStyle/>
        <a:p>
          <a:endParaRPr lang="en-US"/>
        </a:p>
      </dgm:t>
    </dgm:pt>
    <dgm:pt modelId="{AB275C19-DF42-4F70-897F-0DA713C666DB}" type="pres">
      <dgm:prSet presAssocID="{AE690163-FE5C-42D5-ACC3-A001D31FC1E3}" presName="accent_2" presStyleCnt="0"/>
      <dgm:spPr>
        <a:scene3d>
          <a:camera prst="orthographicFront"/>
          <a:lightRig rig="threePt" dir="t"/>
        </a:scene3d>
        <a:sp3d contourW="12700">
          <a:contourClr>
            <a:srgbClr val="D86018"/>
          </a:contourClr>
        </a:sp3d>
      </dgm:spPr>
    </dgm:pt>
    <dgm:pt modelId="{50B71305-07CC-4FA5-85B2-E992C3271AD2}" type="pres">
      <dgm:prSet presAssocID="{AE690163-FE5C-42D5-ACC3-A001D31FC1E3}" presName="accentRepeatNode" presStyleLbl="solidFgAcc1" presStyleIdx="1" presStyleCnt="5"/>
      <dgm:spPr>
        <a:scene3d>
          <a:camera prst="orthographicFront"/>
          <a:lightRig rig="flat" dir="t"/>
        </a:scene3d>
        <a:sp3d z="190500" extrusionH="12700" contourW="12700" prstMaterial="plastic">
          <a:bevelT w="50800" h="50800"/>
          <a:contourClr>
            <a:srgbClr val="D86018"/>
          </a:contourClr>
        </a:sp3d>
      </dgm:spPr>
    </dgm:pt>
    <dgm:pt modelId="{ECA8DA28-21DE-4730-86C8-CEA311640ACC}" type="pres">
      <dgm:prSet presAssocID="{575EBF66-3034-460D-BBBB-3B10DB8FB869}" presName="text_3" presStyleLbl="node1" presStyleIdx="2" presStyleCnt="5">
        <dgm:presLayoutVars>
          <dgm:bulletEnabled val="1"/>
        </dgm:presLayoutVars>
      </dgm:prSet>
      <dgm:spPr/>
      <dgm:t>
        <a:bodyPr/>
        <a:lstStyle/>
        <a:p>
          <a:endParaRPr lang="en-US"/>
        </a:p>
      </dgm:t>
    </dgm:pt>
    <dgm:pt modelId="{6988E145-F2DF-422D-A551-0E0FEA609F66}" type="pres">
      <dgm:prSet presAssocID="{575EBF66-3034-460D-BBBB-3B10DB8FB869}" presName="accent_3" presStyleCnt="0"/>
      <dgm:spPr>
        <a:scene3d>
          <a:camera prst="orthographicFront"/>
          <a:lightRig rig="threePt" dir="t"/>
        </a:scene3d>
        <a:sp3d contourW="12700">
          <a:contourClr>
            <a:srgbClr val="D86018"/>
          </a:contourClr>
        </a:sp3d>
      </dgm:spPr>
    </dgm:pt>
    <dgm:pt modelId="{3DEF4C04-56F2-4692-A135-EB2AC1E5FF29}" type="pres">
      <dgm:prSet presAssocID="{575EBF66-3034-460D-BBBB-3B10DB8FB869}" presName="accentRepeatNode" presStyleLbl="solidFgAcc1" presStyleIdx="2" presStyleCnt="5"/>
      <dgm:spPr>
        <a:scene3d>
          <a:camera prst="orthographicFront"/>
          <a:lightRig rig="flat" dir="t"/>
        </a:scene3d>
        <a:sp3d z="190500" extrusionH="12700" contourW="12700" prstMaterial="plastic">
          <a:bevelT w="50800" h="50800"/>
          <a:contourClr>
            <a:srgbClr val="D86018"/>
          </a:contourClr>
        </a:sp3d>
      </dgm:spPr>
    </dgm:pt>
    <dgm:pt modelId="{2D0C7301-007F-428A-9F98-87903B2B90A1}" type="pres">
      <dgm:prSet presAssocID="{5D99A385-61BF-4E67-94D0-83371381DCFA}" presName="text_4" presStyleLbl="node1" presStyleIdx="3" presStyleCnt="5">
        <dgm:presLayoutVars>
          <dgm:bulletEnabled val="1"/>
        </dgm:presLayoutVars>
      </dgm:prSet>
      <dgm:spPr/>
      <dgm:t>
        <a:bodyPr/>
        <a:lstStyle/>
        <a:p>
          <a:endParaRPr lang="en-US"/>
        </a:p>
      </dgm:t>
    </dgm:pt>
    <dgm:pt modelId="{0A6FFB56-5BCA-4A6B-96DD-2856E1A1D729}" type="pres">
      <dgm:prSet presAssocID="{5D99A385-61BF-4E67-94D0-83371381DCFA}" presName="accent_4" presStyleCnt="0"/>
      <dgm:spPr>
        <a:scene3d>
          <a:camera prst="orthographicFront"/>
          <a:lightRig rig="threePt" dir="t"/>
        </a:scene3d>
        <a:sp3d contourW="12700">
          <a:contourClr>
            <a:srgbClr val="D86018"/>
          </a:contourClr>
        </a:sp3d>
      </dgm:spPr>
    </dgm:pt>
    <dgm:pt modelId="{B7DEF6C5-C891-4917-860F-2721E6DC4ED0}" type="pres">
      <dgm:prSet presAssocID="{5D99A385-61BF-4E67-94D0-83371381DCFA}" presName="accentRepeatNode" presStyleLbl="solidFgAcc1" presStyleIdx="3" presStyleCnt="5"/>
      <dgm:spPr>
        <a:scene3d>
          <a:camera prst="orthographicFront"/>
          <a:lightRig rig="flat" dir="t"/>
        </a:scene3d>
        <a:sp3d z="190500" extrusionH="12700" contourW="12700" prstMaterial="plastic">
          <a:bevelT w="50800" h="50800"/>
          <a:contourClr>
            <a:srgbClr val="D86018"/>
          </a:contourClr>
        </a:sp3d>
      </dgm:spPr>
    </dgm:pt>
    <dgm:pt modelId="{F3FE8063-9D4D-427C-8609-9E5046E5DEE3}" type="pres">
      <dgm:prSet presAssocID="{E46D90C1-D4DE-4910-8D8C-D70B6DBEC1E9}" presName="text_5" presStyleLbl="node1" presStyleIdx="4" presStyleCnt="5">
        <dgm:presLayoutVars>
          <dgm:bulletEnabled val="1"/>
        </dgm:presLayoutVars>
      </dgm:prSet>
      <dgm:spPr/>
      <dgm:t>
        <a:bodyPr/>
        <a:lstStyle/>
        <a:p>
          <a:endParaRPr lang="en-US"/>
        </a:p>
      </dgm:t>
    </dgm:pt>
    <dgm:pt modelId="{A350E26E-EF24-485D-8338-A4ADD645B1F4}" type="pres">
      <dgm:prSet presAssocID="{E46D90C1-D4DE-4910-8D8C-D70B6DBEC1E9}" presName="accent_5" presStyleCnt="0"/>
      <dgm:spPr>
        <a:scene3d>
          <a:camera prst="orthographicFront"/>
          <a:lightRig rig="threePt" dir="t"/>
        </a:scene3d>
        <a:sp3d contourW="12700">
          <a:contourClr>
            <a:srgbClr val="D86018"/>
          </a:contourClr>
        </a:sp3d>
      </dgm:spPr>
    </dgm:pt>
    <dgm:pt modelId="{EE80CB1B-CA95-4EA2-9BEA-2A3766817029}" type="pres">
      <dgm:prSet presAssocID="{E46D90C1-D4DE-4910-8D8C-D70B6DBEC1E9}" presName="accentRepeatNode" presStyleLbl="solidFgAcc1" presStyleIdx="4" presStyleCnt="5"/>
      <dgm:spPr>
        <a:scene3d>
          <a:camera prst="orthographicFront"/>
          <a:lightRig rig="flat" dir="t"/>
        </a:scene3d>
        <a:sp3d z="190500" extrusionH="12700" contourW="12700" prstMaterial="plastic">
          <a:bevelT w="50800" h="50800"/>
          <a:contourClr>
            <a:srgbClr val="D86018"/>
          </a:contourClr>
        </a:sp3d>
      </dgm:spPr>
    </dgm:pt>
  </dgm:ptLst>
  <dgm:cxnLst>
    <dgm:cxn modelId="{9C13DCF1-C2B2-4B09-BB19-5BB4443ED3C1}" srcId="{758635BC-2B60-4A6A-85F8-D5C3E42B0401}" destId="{575EBF66-3034-460D-BBBB-3B10DB8FB869}" srcOrd="2" destOrd="0" parTransId="{6C3F92BC-AB2D-4C70-A7D9-4F526391D597}" sibTransId="{7E710020-4AD1-4316-81F2-900574EA8CA0}"/>
    <dgm:cxn modelId="{7D1BE99F-008C-42D2-A48A-463E5E5E12F4}" srcId="{758635BC-2B60-4A6A-85F8-D5C3E42B0401}" destId="{5D99A385-61BF-4E67-94D0-83371381DCFA}" srcOrd="3" destOrd="0" parTransId="{B030BA39-C29A-4794-A663-77F27B038B68}" sibTransId="{78CE6132-32D7-4669-B948-8E8AB4CA3D0E}"/>
    <dgm:cxn modelId="{C3452096-3D4D-48A7-B0EA-007B9B8A150C}" type="presOf" srcId="{378E2316-3DC6-4CC9-B7C9-96A329E53AEA}" destId="{8BB3FB9B-E233-4F73-BC00-9CF15E3DD907}" srcOrd="0" destOrd="0" presId="urn:microsoft.com/office/officeart/2008/layout/VerticalCurvedList"/>
    <dgm:cxn modelId="{405DC976-CB0F-4F5D-A79D-17D446C13A0E}" srcId="{758635BC-2B60-4A6A-85F8-D5C3E42B0401}" destId="{E46D90C1-D4DE-4910-8D8C-D70B6DBEC1E9}" srcOrd="4" destOrd="0" parTransId="{444C994E-4D63-4C71-9811-5F0B006BC8F9}" sibTransId="{CCB8247E-32A9-4A80-8894-7C2324DA26E0}"/>
    <dgm:cxn modelId="{96587ED2-6A48-4770-BDCB-83116DD84FB1}" type="presOf" srcId="{575EBF66-3034-460D-BBBB-3B10DB8FB869}" destId="{ECA8DA28-21DE-4730-86C8-CEA311640ACC}" srcOrd="0" destOrd="0" presId="urn:microsoft.com/office/officeart/2008/layout/VerticalCurvedList"/>
    <dgm:cxn modelId="{34057559-4C52-44B3-850B-F6E1A7A1A45A}" type="presOf" srcId="{758635BC-2B60-4A6A-85F8-D5C3E42B0401}" destId="{D2355274-1DC3-4A61-80DF-207C37D1737B}" srcOrd="0" destOrd="0" presId="urn:microsoft.com/office/officeart/2008/layout/VerticalCurvedList"/>
    <dgm:cxn modelId="{22DF9074-52C6-4713-982B-9A2905FED6BD}" srcId="{758635BC-2B60-4A6A-85F8-D5C3E42B0401}" destId="{F2579887-622D-4BA1-8B76-84B7FAE3FD7D}" srcOrd="0" destOrd="0" parTransId="{B283DA57-06A5-4025-8A52-C464ADD12358}" sibTransId="{378E2316-3DC6-4CC9-B7C9-96A329E53AEA}"/>
    <dgm:cxn modelId="{8DB2C437-5071-42CF-A676-15F31EA67F06}" type="presOf" srcId="{F2579887-622D-4BA1-8B76-84B7FAE3FD7D}" destId="{648DCC16-3FD8-44D2-8209-16D86DDF80BF}" srcOrd="0" destOrd="0" presId="urn:microsoft.com/office/officeart/2008/layout/VerticalCurvedList"/>
    <dgm:cxn modelId="{6338CDE5-9050-4932-B701-F0342F119555}" type="presOf" srcId="{5D99A385-61BF-4E67-94D0-83371381DCFA}" destId="{2D0C7301-007F-428A-9F98-87903B2B90A1}" srcOrd="0" destOrd="0" presId="urn:microsoft.com/office/officeart/2008/layout/VerticalCurvedList"/>
    <dgm:cxn modelId="{CF05ACCD-D2D2-4085-81D9-2A8B5003276B}" srcId="{758635BC-2B60-4A6A-85F8-D5C3E42B0401}" destId="{AE690163-FE5C-42D5-ACC3-A001D31FC1E3}" srcOrd="1" destOrd="0" parTransId="{4CDAA7EC-B9CC-4D71-833B-430E5EA4877F}" sibTransId="{76A6B320-2246-481A-A679-D00E939B8BA2}"/>
    <dgm:cxn modelId="{DA4E86E6-B461-4F45-BBF8-B25F71D460FE}" type="presOf" srcId="{AE690163-FE5C-42D5-ACC3-A001D31FC1E3}" destId="{B69A02CC-48DA-4796-81B7-C28DEE9B3606}" srcOrd="0" destOrd="0" presId="urn:microsoft.com/office/officeart/2008/layout/VerticalCurvedList"/>
    <dgm:cxn modelId="{8B86E6FE-8975-4113-BCFC-3219D0E91C5F}" type="presOf" srcId="{E46D90C1-D4DE-4910-8D8C-D70B6DBEC1E9}" destId="{F3FE8063-9D4D-427C-8609-9E5046E5DEE3}" srcOrd="0" destOrd="0" presId="urn:microsoft.com/office/officeart/2008/layout/VerticalCurvedList"/>
    <dgm:cxn modelId="{25F86CD4-7E61-4185-AB44-43120400AFC4}" type="presParOf" srcId="{D2355274-1DC3-4A61-80DF-207C37D1737B}" destId="{3523C7A9-36EB-4340-994E-AF9BE1AF802D}" srcOrd="0" destOrd="0" presId="urn:microsoft.com/office/officeart/2008/layout/VerticalCurvedList"/>
    <dgm:cxn modelId="{9C66AFE9-4C7B-43B3-B61B-5118C1937BC6}" type="presParOf" srcId="{3523C7A9-36EB-4340-994E-AF9BE1AF802D}" destId="{F6989B78-C87E-473B-9EBB-E14F784ADFED}" srcOrd="0" destOrd="0" presId="urn:microsoft.com/office/officeart/2008/layout/VerticalCurvedList"/>
    <dgm:cxn modelId="{FE11975D-6845-47AF-A3D2-4AC548DD50A8}" type="presParOf" srcId="{F6989B78-C87E-473B-9EBB-E14F784ADFED}" destId="{3B9D65FF-A7DC-46FA-BD33-E17AB2323ED7}" srcOrd="0" destOrd="0" presId="urn:microsoft.com/office/officeart/2008/layout/VerticalCurvedList"/>
    <dgm:cxn modelId="{10AA425B-0947-458F-A5F1-687E8A3B6C6B}" type="presParOf" srcId="{F6989B78-C87E-473B-9EBB-E14F784ADFED}" destId="{8BB3FB9B-E233-4F73-BC00-9CF15E3DD907}" srcOrd="1" destOrd="0" presId="urn:microsoft.com/office/officeart/2008/layout/VerticalCurvedList"/>
    <dgm:cxn modelId="{86EBE052-37A0-4FA6-917C-9BEECC316142}" type="presParOf" srcId="{F6989B78-C87E-473B-9EBB-E14F784ADFED}" destId="{CBEC037E-06EF-4D0D-AFF3-70DAAA803E0E}" srcOrd="2" destOrd="0" presId="urn:microsoft.com/office/officeart/2008/layout/VerticalCurvedList"/>
    <dgm:cxn modelId="{1181D014-282E-4200-84A0-D3ADA1C08ABE}" type="presParOf" srcId="{F6989B78-C87E-473B-9EBB-E14F784ADFED}" destId="{53498474-EF9E-489E-90FF-F51C2466E6CF}" srcOrd="3" destOrd="0" presId="urn:microsoft.com/office/officeart/2008/layout/VerticalCurvedList"/>
    <dgm:cxn modelId="{09D6B812-937C-4AED-9822-B047AE9A57CC}" type="presParOf" srcId="{3523C7A9-36EB-4340-994E-AF9BE1AF802D}" destId="{648DCC16-3FD8-44D2-8209-16D86DDF80BF}" srcOrd="1" destOrd="0" presId="urn:microsoft.com/office/officeart/2008/layout/VerticalCurvedList"/>
    <dgm:cxn modelId="{1B785F49-D276-41AB-BA69-E191FC1DEF82}" type="presParOf" srcId="{3523C7A9-36EB-4340-994E-AF9BE1AF802D}" destId="{96270E54-7500-4048-AD75-F5E71AA4EBDE}" srcOrd="2" destOrd="0" presId="urn:microsoft.com/office/officeart/2008/layout/VerticalCurvedList"/>
    <dgm:cxn modelId="{E62D9D25-DEA3-439D-8475-D9BF48036A98}" type="presParOf" srcId="{96270E54-7500-4048-AD75-F5E71AA4EBDE}" destId="{1E47ABBE-FACF-4846-95F9-FD2B8C90B5E7}" srcOrd="0" destOrd="0" presId="urn:microsoft.com/office/officeart/2008/layout/VerticalCurvedList"/>
    <dgm:cxn modelId="{56EEA361-A9BB-4FA6-B6B0-FDA7366A5518}" type="presParOf" srcId="{3523C7A9-36EB-4340-994E-AF9BE1AF802D}" destId="{B69A02CC-48DA-4796-81B7-C28DEE9B3606}" srcOrd="3" destOrd="0" presId="urn:microsoft.com/office/officeart/2008/layout/VerticalCurvedList"/>
    <dgm:cxn modelId="{8592DAE2-5ED4-49D4-9C03-4E761F50C8FB}" type="presParOf" srcId="{3523C7A9-36EB-4340-994E-AF9BE1AF802D}" destId="{AB275C19-DF42-4F70-897F-0DA713C666DB}" srcOrd="4" destOrd="0" presId="urn:microsoft.com/office/officeart/2008/layout/VerticalCurvedList"/>
    <dgm:cxn modelId="{B96C0AD3-ED51-452A-99F8-5B471E302150}" type="presParOf" srcId="{AB275C19-DF42-4F70-897F-0DA713C666DB}" destId="{50B71305-07CC-4FA5-85B2-E992C3271AD2}" srcOrd="0" destOrd="0" presId="urn:microsoft.com/office/officeart/2008/layout/VerticalCurvedList"/>
    <dgm:cxn modelId="{C8ECCA06-9407-40E1-BA2F-DDE4BECC7F1A}" type="presParOf" srcId="{3523C7A9-36EB-4340-994E-AF9BE1AF802D}" destId="{ECA8DA28-21DE-4730-86C8-CEA311640ACC}" srcOrd="5" destOrd="0" presId="urn:microsoft.com/office/officeart/2008/layout/VerticalCurvedList"/>
    <dgm:cxn modelId="{82E90614-4BB4-4643-BD2C-24E87ED7E71D}" type="presParOf" srcId="{3523C7A9-36EB-4340-994E-AF9BE1AF802D}" destId="{6988E145-F2DF-422D-A551-0E0FEA609F66}" srcOrd="6" destOrd="0" presId="urn:microsoft.com/office/officeart/2008/layout/VerticalCurvedList"/>
    <dgm:cxn modelId="{B8DA38B6-7C8F-4F49-955B-C4F8216A4428}" type="presParOf" srcId="{6988E145-F2DF-422D-A551-0E0FEA609F66}" destId="{3DEF4C04-56F2-4692-A135-EB2AC1E5FF29}" srcOrd="0" destOrd="0" presId="urn:microsoft.com/office/officeart/2008/layout/VerticalCurvedList"/>
    <dgm:cxn modelId="{830E6822-9BAA-40D1-889E-E73AFFED1129}" type="presParOf" srcId="{3523C7A9-36EB-4340-994E-AF9BE1AF802D}" destId="{2D0C7301-007F-428A-9F98-87903B2B90A1}" srcOrd="7" destOrd="0" presId="urn:microsoft.com/office/officeart/2008/layout/VerticalCurvedList"/>
    <dgm:cxn modelId="{83B5A399-63D1-44CA-9E69-5DAF08C62B08}" type="presParOf" srcId="{3523C7A9-36EB-4340-994E-AF9BE1AF802D}" destId="{0A6FFB56-5BCA-4A6B-96DD-2856E1A1D729}" srcOrd="8" destOrd="0" presId="urn:microsoft.com/office/officeart/2008/layout/VerticalCurvedList"/>
    <dgm:cxn modelId="{DF49E3B3-84B4-4D73-953A-1B27AEBFC37C}" type="presParOf" srcId="{0A6FFB56-5BCA-4A6B-96DD-2856E1A1D729}" destId="{B7DEF6C5-C891-4917-860F-2721E6DC4ED0}" srcOrd="0" destOrd="0" presId="urn:microsoft.com/office/officeart/2008/layout/VerticalCurvedList"/>
    <dgm:cxn modelId="{F4527EEB-D8B7-4D62-A165-875A7D54B22F}" type="presParOf" srcId="{3523C7A9-36EB-4340-994E-AF9BE1AF802D}" destId="{F3FE8063-9D4D-427C-8609-9E5046E5DEE3}" srcOrd="9" destOrd="0" presId="urn:microsoft.com/office/officeart/2008/layout/VerticalCurvedList"/>
    <dgm:cxn modelId="{C78B73E0-8587-4B56-BF00-50B12879F61A}" type="presParOf" srcId="{3523C7A9-36EB-4340-994E-AF9BE1AF802D}" destId="{A350E26E-EF24-485D-8338-A4ADD645B1F4}" srcOrd="10" destOrd="0" presId="urn:microsoft.com/office/officeart/2008/layout/VerticalCurvedList"/>
    <dgm:cxn modelId="{4E41E2DC-34D0-4811-BC6B-B68DD14C383E}" type="presParOf" srcId="{A350E26E-EF24-485D-8338-A4ADD645B1F4}" destId="{EE80CB1B-CA95-4EA2-9BEA-2A3766817029}" srcOrd="0" destOrd="0" presId="urn:microsoft.com/office/officeart/2008/layout/VerticalCurvedLis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95BC0E-3051-4DA0-9656-9ECBA2FF4514}" type="doc">
      <dgm:prSet loTypeId="urn:microsoft.com/office/officeart/2005/8/layout/radial4" loCatId="relationship" qsTypeId="urn:microsoft.com/office/officeart/2005/8/quickstyle/3d3" qsCatId="3D" csTypeId="urn:microsoft.com/office/officeart/2005/8/colors/colorful1" csCatId="colorful" phldr="1"/>
      <dgm:spPr/>
      <dgm:t>
        <a:bodyPr/>
        <a:lstStyle/>
        <a:p>
          <a:endParaRPr lang="en-US"/>
        </a:p>
      </dgm:t>
    </dgm:pt>
    <dgm:pt modelId="{53515272-0081-4DD7-A873-0243A9E61EEA}">
      <dgm:prSet phldrT="[Text]"/>
      <dgm:spPr/>
      <dgm:t>
        <a:bodyPr/>
        <a:lstStyle/>
        <a:p>
          <a:r>
            <a:rPr lang="en-US" dirty="0">
              <a:latin typeface="+mn-lt"/>
            </a:rPr>
            <a:t>Recreational Gamblers</a:t>
          </a:r>
        </a:p>
      </dgm:t>
    </dgm:pt>
    <dgm:pt modelId="{15CF575F-325A-4699-B3DE-7E772A153D8A}" type="parTrans" cxnId="{2F7744A3-7EC8-4894-B06E-47DA4264CFF4}">
      <dgm:prSet/>
      <dgm:spPr/>
      <dgm:t>
        <a:bodyPr/>
        <a:lstStyle/>
        <a:p>
          <a:endParaRPr lang="en-US">
            <a:latin typeface="+mn-lt"/>
          </a:endParaRPr>
        </a:p>
      </dgm:t>
    </dgm:pt>
    <dgm:pt modelId="{6989CC06-E517-426C-9930-D6FC52A59CB0}" type="sibTrans" cxnId="{2F7744A3-7EC8-4894-B06E-47DA4264CFF4}">
      <dgm:prSet/>
      <dgm:spPr/>
      <dgm:t>
        <a:bodyPr/>
        <a:lstStyle/>
        <a:p>
          <a:endParaRPr lang="en-US">
            <a:latin typeface="+mn-lt"/>
          </a:endParaRPr>
        </a:p>
      </dgm:t>
    </dgm:pt>
    <dgm:pt modelId="{19ADD435-5BB2-4334-9485-37B812777B77}">
      <dgm:prSet phldrT="[Text]"/>
      <dgm:spPr/>
      <dgm:t>
        <a:bodyPr/>
        <a:lstStyle/>
        <a:p>
          <a:r>
            <a:rPr lang="en-US" dirty="0">
              <a:latin typeface="+mn-lt"/>
            </a:rPr>
            <a:t>Sets Limits</a:t>
          </a:r>
        </a:p>
      </dgm:t>
    </dgm:pt>
    <dgm:pt modelId="{2C991DAF-D33B-48A1-B64F-479F646E2A8C}" type="parTrans" cxnId="{05704C82-48A2-491F-B212-AF907F36CA62}">
      <dgm:prSet/>
      <dgm:spPr/>
      <dgm:t>
        <a:bodyPr/>
        <a:lstStyle/>
        <a:p>
          <a:endParaRPr lang="en-US">
            <a:latin typeface="+mn-lt"/>
          </a:endParaRPr>
        </a:p>
      </dgm:t>
    </dgm:pt>
    <dgm:pt modelId="{44DAE931-2514-4544-B0F4-CBF99485FC11}" type="sibTrans" cxnId="{05704C82-48A2-491F-B212-AF907F36CA62}">
      <dgm:prSet/>
      <dgm:spPr/>
      <dgm:t>
        <a:bodyPr/>
        <a:lstStyle/>
        <a:p>
          <a:endParaRPr lang="en-US">
            <a:latin typeface="+mn-lt"/>
          </a:endParaRPr>
        </a:p>
      </dgm:t>
    </dgm:pt>
    <dgm:pt modelId="{4857546E-4C96-4B34-BA99-06CC9DB147B7}">
      <dgm:prSet phldrT="[Text]"/>
      <dgm:spPr/>
      <dgm:t>
        <a:bodyPr/>
        <a:lstStyle/>
        <a:p>
          <a:r>
            <a:rPr lang="en-US" dirty="0">
              <a:latin typeface="+mn-lt"/>
            </a:rPr>
            <a:t>Wagers are Affordable</a:t>
          </a:r>
        </a:p>
      </dgm:t>
    </dgm:pt>
    <dgm:pt modelId="{C1EE2D46-04A6-4AD0-AFC2-C50381D0E74A}" type="parTrans" cxnId="{2B725E63-5F9A-437B-B289-7F103A49EBFF}">
      <dgm:prSet/>
      <dgm:spPr/>
      <dgm:t>
        <a:bodyPr/>
        <a:lstStyle/>
        <a:p>
          <a:endParaRPr lang="en-US">
            <a:latin typeface="+mn-lt"/>
          </a:endParaRPr>
        </a:p>
      </dgm:t>
    </dgm:pt>
    <dgm:pt modelId="{AF2A7EF3-735C-4EBA-A4CB-C5B48A00BA42}" type="sibTrans" cxnId="{2B725E63-5F9A-437B-B289-7F103A49EBFF}">
      <dgm:prSet/>
      <dgm:spPr/>
      <dgm:t>
        <a:bodyPr/>
        <a:lstStyle/>
        <a:p>
          <a:endParaRPr lang="en-US">
            <a:latin typeface="+mn-lt"/>
          </a:endParaRPr>
        </a:p>
      </dgm:t>
    </dgm:pt>
    <dgm:pt modelId="{F001649D-69B8-4ECD-9B7E-920259A125F4}">
      <dgm:prSet phldrT="[Text]"/>
      <dgm:spPr/>
      <dgm:t>
        <a:bodyPr/>
        <a:lstStyle/>
        <a:p>
          <a:r>
            <a:rPr lang="en-US" dirty="0">
              <a:latin typeface="+mn-lt"/>
            </a:rPr>
            <a:t>No Negative Consequences</a:t>
          </a:r>
        </a:p>
      </dgm:t>
    </dgm:pt>
    <dgm:pt modelId="{1442F3D3-28FD-4FAF-954D-E456C91C8190}" type="parTrans" cxnId="{F3AEC9F6-9811-4022-9C74-0E37797E2DF6}">
      <dgm:prSet/>
      <dgm:spPr/>
      <dgm:t>
        <a:bodyPr/>
        <a:lstStyle/>
        <a:p>
          <a:endParaRPr lang="en-US">
            <a:latin typeface="+mn-lt"/>
          </a:endParaRPr>
        </a:p>
      </dgm:t>
    </dgm:pt>
    <dgm:pt modelId="{EFA7EC2A-BF47-4DA1-B337-60C681845987}" type="sibTrans" cxnId="{F3AEC9F6-9811-4022-9C74-0E37797E2DF6}">
      <dgm:prSet/>
      <dgm:spPr/>
      <dgm:t>
        <a:bodyPr/>
        <a:lstStyle/>
        <a:p>
          <a:endParaRPr lang="en-US">
            <a:latin typeface="+mn-lt"/>
          </a:endParaRPr>
        </a:p>
      </dgm:t>
    </dgm:pt>
    <dgm:pt modelId="{41CB277D-7485-48C7-9ECD-D1E1C1C69A8F}">
      <dgm:prSet phldrT="[Text]"/>
      <dgm:spPr/>
      <dgm:t>
        <a:bodyPr/>
        <a:lstStyle/>
        <a:p>
          <a:r>
            <a:rPr lang="en-US" dirty="0">
              <a:latin typeface="+mn-lt"/>
            </a:rPr>
            <a:t>Plays just for Fun</a:t>
          </a:r>
        </a:p>
      </dgm:t>
    </dgm:pt>
    <dgm:pt modelId="{6FE21BC8-2342-42CC-8D86-0CCA1288297D}" type="parTrans" cxnId="{E19E5F49-DCD0-4521-84ED-2F377C0341E9}">
      <dgm:prSet/>
      <dgm:spPr/>
      <dgm:t>
        <a:bodyPr/>
        <a:lstStyle/>
        <a:p>
          <a:endParaRPr lang="en-US">
            <a:latin typeface="+mn-lt"/>
          </a:endParaRPr>
        </a:p>
      </dgm:t>
    </dgm:pt>
    <dgm:pt modelId="{54FA7236-C62A-4B8C-AC57-0665FC4FA072}" type="sibTrans" cxnId="{E19E5F49-DCD0-4521-84ED-2F377C0341E9}">
      <dgm:prSet/>
      <dgm:spPr/>
      <dgm:t>
        <a:bodyPr/>
        <a:lstStyle/>
        <a:p>
          <a:endParaRPr lang="en-US">
            <a:latin typeface="+mn-lt"/>
          </a:endParaRPr>
        </a:p>
      </dgm:t>
    </dgm:pt>
    <dgm:pt modelId="{63159D1B-383D-4245-8D2F-8D4CA45C01C7}">
      <dgm:prSet phldrT="[Text]"/>
      <dgm:spPr/>
      <dgm:t>
        <a:bodyPr/>
        <a:lstStyle/>
        <a:p>
          <a:r>
            <a:rPr lang="en-US" dirty="0">
              <a:latin typeface="+mn-lt"/>
            </a:rPr>
            <a:t>Gambling Is Just A Game</a:t>
          </a:r>
        </a:p>
      </dgm:t>
    </dgm:pt>
    <dgm:pt modelId="{B7B92217-C88A-4D01-9C62-5F36D75294E0}" type="parTrans" cxnId="{1F3F7138-12D7-4002-B3ED-93DE2394ABBC}">
      <dgm:prSet/>
      <dgm:spPr/>
      <dgm:t>
        <a:bodyPr/>
        <a:lstStyle/>
        <a:p>
          <a:endParaRPr lang="en-US">
            <a:latin typeface="+mn-lt"/>
          </a:endParaRPr>
        </a:p>
      </dgm:t>
    </dgm:pt>
    <dgm:pt modelId="{4E6EDEC0-201B-4341-B7C0-B89F4D9C3059}" type="sibTrans" cxnId="{1F3F7138-12D7-4002-B3ED-93DE2394ABBC}">
      <dgm:prSet/>
      <dgm:spPr/>
      <dgm:t>
        <a:bodyPr/>
        <a:lstStyle/>
        <a:p>
          <a:endParaRPr lang="en-US">
            <a:latin typeface="+mn-lt"/>
          </a:endParaRPr>
        </a:p>
      </dgm:t>
    </dgm:pt>
    <dgm:pt modelId="{7E365C82-604D-490A-B639-939650CA4E82}">
      <dgm:prSet phldrT="[Text]"/>
      <dgm:spPr/>
      <dgm:t>
        <a:bodyPr/>
        <a:lstStyle/>
        <a:p>
          <a:r>
            <a:rPr lang="en-US" dirty="0">
              <a:latin typeface="+mn-lt"/>
            </a:rPr>
            <a:t>Has Realistic Expectations</a:t>
          </a:r>
        </a:p>
      </dgm:t>
    </dgm:pt>
    <dgm:pt modelId="{00D35723-44A0-4016-9B9D-569CC933B60B}" type="parTrans" cxnId="{FD3EEA82-3CF9-474C-874D-2845DD8BE976}">
      <dgm:prSet/>
      <dgm:spPr/>
      <dgm:t>
        <a:bodyPr/>
        <a:lstStyle/>
        <a:p>
          <a:endParaRPr lang="en-US">
            <a:latin typeface="+mn-lt"/>
          </a:endParaRPr>
        </a:p>
      </dgm:t>
    </dgm:pt>
    <dgm:pt modelId="{36695035-3C6B-4FAB-94A7-BB3A9958D856}" type="sibTrans" cxnId="{FD3EEA82-3CF9-474C-874D-2845DD8BE976}">
      <dgm:prSet/>
      <dgm:spPr/>
      <dgm:t>
        <a:bodyPr/>
        <a:lstStyle/>
        <a:p>
          <a:endParaRPr lang="en-US">
            <a:latin typeface="+mn-lt"/>
          </a:endParaRPr>
        </a:p>
      </dgm:t>
    </dgm:pt>
    <dgm:pt modelId="{8C7459D0-DB1A-4B87-9430-21005F2573A4}">
      <dgm:prSet phldrT="[Text]"/>
      <dgm:spPr/>
      <dgm:t>
        <a:bodyPr/>
        <a:lstStyle/>
        <a:p>
          <a:r>
            <a:rPr lang="en-US" dirty="0">
              <a:latin typeface="+mn-lt"/>
            </a:rPr>
            <a:t>Fun is not just from Gambling</a:t>
          </a:r>
        </a:p>
      </dgm:t>
    </dgm:pt>
    <dgm:pt modelId="{21CF5970-D7DA-4645-A7C1-4213A6A8FDE6}" type="parTrans" cxnId="{4CAA647E-F5A0-48EC-8372-CB908CA3BD9E}">
      <dgm:prSet/>
      <dgm:spPr/>
      <dgm:t>
        <a:bodyPr/>
        <a:lstStyle/>
        <a:p>
          <a:endParaRPr lang="en-US">
            <a:latin typeface="+mn-lt"/>
          </a:endParaRPr>
        </a:p>
      </dgm:t>
    </dgm:pt>
    <dgm:pt modelId="{F7E0CD52-56D8-4872-90CB-33D9408CF7DF}" type="sibTrans" cxnId="{4CAA647E-F5A0-48EC-8372-CB908CA3BD9E}">
      <dgm:prSet/>
      <dgm:spPr/>
      <dgm:t>
        <a:bodyPr/>
        <a:lstStyle/>
        <a:p>
          <a:endParaRPr lang="en-US">
            <a:latin typeface="+mn-lt"/>
          </a:endParaRPr>
        </a:p>
      </dgm:t>
    </dgm:pt>
    <dgm:pt modelId="{AA44C1AA-443D-4367-B4E2-8BAAA4603973}" type="pres">
      <dgm:prSet presAssocID="{6D95BC0E-3051-4DA0-9656-9ECBA2FF4514}" presName="cycle" presStyleCnt="0">
        <dgm:presLayoutVars>
          <dgm:chMax val="1"/>
          <dgm:dir/>
          <dgm:animLvl val="ctr"/>
          <dgm:resizeHandles val="exact"/>
        </dgm:presLayoutVars>
      </dgm:prSet>
      <dgm:spPr/>
      <dgm:t>
        <a:bodyPr/>
        <a:lstStyle/>
        <a:p>
          <a:endParaRPr lang="en-US"/>
        </a:p>
      </dgm:t>
    </dgm:pt>
    <dgm:pt modelId="{28E9A7EF-9FDC-4ED3-99FA-DD26208B11E3}" type="pres">
      <dgm:prSet presAssocID="{53515272-0081-4DD7-A873-0243A9E61EEA}" presName="centerShape" presStyleLbl="node0" presStyleIdx="0" presStyleCnt="1"/>
      <dgm:spPr/>
      <dgm:t>
        <a:bodyPr/>
        <a:lstStyle/>
        <a:p>
          <a:endParaRPr lang="en-US"/>
        </a:p>
      </dgm:t>
    </dgm:pt>
    <dgm:pt modelId="{38D3AEA7-478F-45C5-8A4F-7ED1D958212B}" type="pres">
      <dgm:prSet presAssocID="{2C991DAF-D33B-48A1-B64F-479F646E2A8C}" presName="parTrans" presStyleLbl="bgSibTrans2D1" presStyleIdx="0" presStyleCnt="7"/>
      <dgm:spPr/>
      <dgm:t>
        <a:bodyPr/>
        <a:lstStyle/>
        <a:p>
          <a:endParaRPr lang="en-US"/>
        </a:p>
      </dgm:t>
    </dgm:pt>
    <dgm:pt modelId="{B728442D-C279-4A7F-BFAE-9D63C688D840}" type="pres">
      <dgm:prSet presAssocID="{19ADD435-5BB2-4334-9485-37B812777B77}" presName="node" presStyleLbl="node1" presStyleIdx="0" presStyleCnt="7">
        <dgm:presLayoutVars>
          <dgm:bulletEnabled val="1"/>
        </dgm:presLayoutVars>
      </dgm:prSet>
      <dgm:spPr/>
      <dgm:t>
        <a:bodyPr/>
        <a:lstStyle/>
        <a:p>
          <a:endParaRPr lang="en-US"/>
        </a:p>
      </dgm:t>
    </dgm:pt>
    <dgm:pt modelId="{E7CCDA7B-26C1-4827-AE9B-0654942E2479}" type="pres">
      <dgm:prSet presAssocID="{C1EE2D46-04A6-4AD0-AFC2-C50381D0E74A}" presName="parTrans" presStyleLbl="bgSibTrans2D1" presStyleIdx="1" presStyleCnt="7"/>
      <dgm:spPr/>
      <dgm:t>
        <a:bodyPr/>
        <a:lstStyle/>
        <a:p>
          <a:endParaRPr lang="en-US"/>
        </a:p>
      </dgm:t>
    </dgm:pt>
    <dgm:pt modelId="{451954AA-5306-444F-9844-20D051E3920C}" type="pres">
      <dgm:prSet presAssocID="{4857546E-4C96-4B34-BA99-06CC9DB147B7}" presName="node" presStyleLbl="node1" presStyleIdx="1" presStyleCnt="7">
        <dgm:presLayoutVars>
          <dgm:bulletEnabled val="1"/>
        </dgm:presLayoutVars>
      </dgm:prSet>
      <dgm:spPr/>
      <dgm:t>
        <a:bodyPr/>
        <a:lstStyle/>
        <a:p>
          <a:endParaRPr lang="en-US"/>
        </a:p>
      </dgm:t>
    </dgm:pt>
    <dgm:pt modelId="{1A0980BA-43CB-4612-9401-6F05F1A43726}" type="pres">
      <dgm:prSet presAssocID="{6FE21BC8-2342-42CC-8D86-0CCA1288297D}" presName="parTrans" presStyleLbl="bgSibTrans2D1" presStyleIdx="2" presStyleCnt="7"/>
      <dgm:spPr/>
      <dgm:t>
        <a:bodyPr/>
        <a:lstStyle/>
        <a:p>
          <a:endParaRPr lang="en-US"/>
        </a:p>
      </dgm:t>
    </dgm:pt>
    <dgm:pt modelId="{EA484F17-0C6C-43A5-9130-047895021FB7}" type="pres">
      <dgm:prSet presAssocID="{41CB277D-7485-48C7-9ECD-D1E1C1C69A8F}" presName="node" presStyleLbl="node1" presStyleIdx="2" presStyleCnt="7">
        <dgm:presLayoutVars>
          <dgm:bulletEnabled val="1"/>
        </dgm:presLayoutVars>
      </dgm:prSet>
      <dgm:spPr/>
      <dgm:t>
        <a:bodyPr/>
        <a:lstStyle/>
        <a:p>
          <a:endParaRPr lang="en-US"/>
        </a:p>
      </dgm:t>
    </dgm:pt>
    <dgm:pt modelId="{0D329222-72D9-4CA4-A97E-9FF676869355}" type="pres">
      <dgm:prSet presAssocID="{B7B92217-C88A-4D01-9C62-5F36D75294E0}" presName="parTrans" presStyleLbl="bgSibTrans2D1" presStyleIdx="3" presStyleCnt="7"/>
      <dgm:spPr/>
      <dgm:t>
        <a:bodyPr/>
        <a:lstStyle/>
        <a:p>
          <a:endParaRPr lang="en-US"/>
        </a:p>
      </dgm:t>
    </dgm:pt>
    <dgm:pt modelId="{D006E5D3-9F24-4D4F-9B32-B04961A39FBF}" type="pres">
      <dgm:prSet presAssocID="{63159D1B-383D-4245-8D2F-8D4CA45C01C7}" presName="node" presStyleLbl="node1" presStyleIdx="3" presStyleCnt="7">
        <dgm:presLayoutVars>
          <dgm:bulletEnabled val="1"/>
        </dgm:presLayoutVars>
      </dgm:prSet>
      <dgm:spPr/>
      <dgm:t>
        <a:bodyPr/>
        <a:lstStyle/>
        <a:p>
          <a:endParaRPr lang="en-US"/>
        </a:p>
      </dgm:t>
    </dgm:pt>
    <dgm:pt modelId="{2FE28859-8CFA-452B-B3A9-49FDAE5CAE07}" type="pres">
      <dgm:prSet presAssocID="{00D35723-44A0-4016-9B9D-569CC933B60B}" presName="parTrans" presStyleLbl="bgSibTrans2D1" presStyleIdx="4" presStyleCnt="7"/>
      <dgm:spPr/>
      <dgm:t>
        <a:bodyPr/>
        <a:lstStyle/>
        <a:p>
          <a:endParaRPr lang="en-US"/>
        </a:p>
      </dgm:t>
    </dgm:pt>
    <dgm:pt modelId="{DA9CF434-4F38-4148-953F-CF7830E574AF}" type="pres">
      <dgm:prSet presAssocID="{7E365C82-604D-490A-B639-939650CA4E82}" presName="node" presStyleLbl="node1" presStyleIdx="4" presStyleCnt="7">
        <dgm:presLayoutVars>
          <dgm:bulletEnabled val="1"/>
        </dgm:presLayoutVars>
      </dgm:prSet>
      <dgm:spPr/>
      <dgm:t>
        <a:bodyPr/>
        <a:lstStyle/>
        <a:p>
          <a:endParaRPr lang="en-US"/>
        </a:p>
      </dgm:t>
    </dgm:pt>
    <dgm:pt modelId="{BF2F5833-DF89-4E61-8B97-20DC188A9AA6}" type="pres">
      <dgm:prSet presAssocID="{1442F3D3-28FD-4FAF-954D-E456C91C8190}" presName="parTrans" presStyleLbl="bgSibTrans2D1" presStyleIdx="5" presStyleCnt="7"/>
      <dgm:spPr/>
      <dgm:t>
        <a:bodyPr/>
        <a:lstStyle/>
        <a:p>
          <a:endParaRPr lang="en-US"/>
        </a:p>
      </dgm:t>
    </dgm:pt>
    <dgm:pt modelId="{D0E7A187-B398-4F0C-9E37-1B22559ABCAF}" type="pres">
      <dgm:prSet presAssocID="{F001649D-69B8-4ECD-9B7E-920259A125F4}" presName="node" presStyleLbl="node1" presStyleIdx="5" presStyleCnt="7">
        <dgm:presLayoutVars>
          <dgm:bulletEnabled val="1"/>
        </dgm:presLayoutVars>
      </dgm:prSet>
      <dgm:spPr/>
      <dgm:t>
        <a:bodyPr/>
        <a:lstStyle/>
        <a:p>
          <a:endParaRPr lang="en-US"/>
        </a:p>
      </dgm:t>
    </dgm:pt>
    <dgm:pt modelId="{6A922786-1250-4968-BD0A-D8E4337BFF8D}" type="pres">
      <dgm:prSet presAssocID="{21CF5970-D7DA-4645-A7C1-4213A6A8FDE6}" presName="parTrans" presStyleLbl="bgSibTrans2D1" presStyleIdx="6" presStyleCnt="7"/>
      <dgm:spPr/>
      <dgm:t>
        <a:bodyPr/>
        <a:lstStyle/>
        <a:p>
          <a:endParaRPr lang="en-US"/>
        </a:p>
      </dgm:t>
    </dgm:pt>
    <dgm:pt modelId="{6A04E87F-3D9C-457F-B37E-3D53C97CC6A6}" type="pres">
      <dgm:prSet presAssocID="{8C7459D0-DB1A-4B87-9430-21005F2573A4}" presName="node" presStyleLbl="node1" presStyleIdx="6" presStyleCnt="7">
        <dgm:presLayoutVars>
          <dgm:bulletEnabled val="1"/>
        </dgm:presLayoutVars>
      </dgm:prSet>
      <dgm:spPr/>
      <dgm:t>
        <a:bodyPr/>
        <a:lstStyle/>
        <a:p>
          <a:endParaRPr lang="en-US"/>
        </a:p>
      </dgm:t>
    </dgm:pt>
  </dgm:ptLst>
  <dgm:cxnLst>
    <dgm:cxn modelId="{27D06056-8108-4804-9B04-6A3E3B6A6583}" type="presOf" srcId="{1442F3D3-28FD-4FAF-954D-E456C91C8190}" destId="{BF2F5833-DF89-4E61-8B97-20DC188A9AA6}" srcOrd="0" destOrd="0" presId="urn:microsoft.com/office/officeart/2005/8/layout/radial4"/>
    <dgm:cxn modelId="{E19E5F49-DCD0-4521-84ED-2F377C0341E9}" srcId="{53515272-0081-4DD7-A873-0243A9E61EEA}" destId="{41CB277D-7485-48C7-9ECD-D1E1C1C69A8F}" srcOrd="2" destOrd="0" parTransId="{6FE21BC8-2342-42CC-8D86-0CCA1288297D}" sibTransId="{54FA7236-C62A-4B8C-AC57-0665FC4FA072}"/>
    <dgm:cxn modelId="{F3AEC9F6-9811-4022-9C74-0E37797E2DF6}" srcId="{53515272-0081-4DD7-A873-0243A9E61EEA}" destId="{F001649D-69B8-4ECD-9B7E-920259A125F4}" srcOrd="5" destOrd="0" parTransId="{1442F3D3-28FD-4FAF-954D-E456C91C8190}" sibTransId="{EFA7EC2A-BF47-4DA1-B337-60C681845987}"/>
    <dgm:cxn modelId="{1F3F7138-12D7-4002-B3ED-93DE2394ABBC}" srcId="{53515272-0081-4DD7-A873-0243A9E61EEA}" destId="{63159D1B-383D-4245-8D2F-8D4CA45C01C7}" srcOrd="3" destOrd="0" parTransId="{B7B92217-C88A-4D01-9C62-5F36D75294E0}" sibTransId="{4E6EDEC0-201B-4341-B7C0-B89F4D9C3059}"/>
    <dgm:cxn modelId="{DE1D39DE-EA4B-47A4-9B49-190F5F2C45E0}" type="presOf" srcId="{B7B92217-C88A-4D01-9C62-5F36D75294E0}" destId="{0D329222-72D9-4CA4-A97E-9FF676869355}" srcOrd="0" destOrd="0" presId="urn:microsoft.com/office/officeart/2005/8/layout/radial4"/>
    <dgm:cxn modelId="{5344B427-C52F-456A-BE56-8B40A9E1CE58}" type="presOf" srcId="{2C991DAF-D33B-48A1-B64F-479F646E2A8C}" destId="{38D3AEA7-478F-45C5-8A4F-7ED1D958212B}" srcOrd="0" destOrd="0" presId="urn:microsoft.com/office/officeart/2005/8/layout/radial4"/>
    <dgm:cxn modelId="{46C00235-8372-4D94-9DA0-AB59C937814E}" type="presOf" srcId="{8C7459D0-DB1A-4B87-9430-21005F2573A4}" destId="{6A04E87F-3D9C-457F-B37E-3D53C97CC6A6}" srcOrd="0" destOrd="0" presId="urn:microsoft.com/office/officeart/2005/8/layout/radial4"/>
    <dgm:cxn modelId="{2B725E63-5F9A-437B-B289-7F103A49EBFF}" srcId="{53515272-0081-4DD7-A873-0243A9E61EEA}" destId="{4857546E-4C96-4B34-BA99-06CC9DB147B7}" srcOrd="1" destOrd="0" parTransId="{C1EE2D46-04A6-4AD0-AFC2-C50381D0E74A}" sibTransId="{AF2A7EF3-735C-4EBA-A4CB-C5B48A00BA42}"/>
    <dgm:cxn modelId="{11560199-07A5-431E-9CBE-A7FF11C9BEFC}" type="presOf" srcId="{6FE21BC8-2342-42CC-8D86-0CCA1288297D}" destId="{1A0980BA-43CB-4612-9401-6F05F1A43726}" srcOrd="0" destOrd="0" presId="urn:microsoft.com/office/officeart/2005/8/layout/radial4"/>
    <dgm:cxn modelId="{45BE80A8-86F4-4DA1-9A97-BFF9E6316604}" type="presOf" srcId="{6D95BC0E-3051-4DA0-9656-9ECBA2FF4514}" destId="{AA44C1AA-443D-4367-B4E2-8BAAA4603973}" srcOrd="0" destOrd="0" presId="urn:microsoft.com/office/officeart/2005/8/layout/radial4"/>
    <dgm:cxn modelId="{1F1470A3-40FE-4E78-9885-D89532B666A2}" type="presOf" srcId="{4857546E-4C96-4B34-BA99-06CC9DB147B7}" destId="{451954AA-5306-444F-9844-20D051E3920C}" srcOrd="0" destOrd="0" presId="urn:microsoft.com/office/officeart/2005/8/layout/radial4"/>
    <dgm:cxn modelId="{9DC17973-18BD-4301-8FC2-E90F28F32F1F}" type="presOf" srcId="{C1EE2D46-04A6-4AD0-AFC2-C50381D0E74A}" destId="{E7CCDA7B-26C1-4827-AE9B-0654942E2479}" srcOrd="0" destOrd="0" presId="urn:microsoft.com/office/officeart/2005/8/layout/radial4"/>
    <dgm:cxn modelId="{C4C175A4-ADFC-45FA-A291-1B1EBAF14B02}" type="presOf" srcId="{00D35723-44A0-4016-9B9D-569CC933B60B}" destId="{2FE28859-8CFA-452B-B3A9-49FDAE5CAE07}" srcOrd="0" destOrd="0" presId="urn:microsoft.com/office/officeart/2005/8/layout/radial4"/>
    <dgm:cxn modelId="{47E45139-C735-47AE-9A4D-6F1DA8F48435}" type="presOf" srcId="{21CF5970-D7DA-4645-A7C1-4213A6A8FDE6}" destId="{6A922786-1250-4968-BD0A-D8E4337BFF8D}" srcOrd="0" destOrd="0" presId="urn:microsoft.com/office/officeart/2005/8/layout/radial4"/>
    <dgm:cxn modelId="{EAD7C7C8-BE72-4A02-B6C8-5068E75B1CEF}" type="presOf" srcId="{F001649D-69B8-4ECD-9B7E-920259A125F4}" destId="{D0E7A187-B398-4F0C-9E37-1B22559ABCAF}" srcOrd="0" destOrd="0" presId="urn:microsoft.com/office/officeart/2005/8/layout/radial4"/>
    <dgm:cxn modelId="{4CAA647E-F5A0-48EC-8372-CB908CA3BD9E}" srcId="{53515272-0081-4DD7-A873-0243A9E61EEA}" destId="{8C7459D0-DB1A-4B87-9430-21005F2573A4}" srcOrd="6" destOrd="0" parTransId="{21CF5970-D7DA-4645-A7C1-4213A6A8FDE6}" sibTransId="{F7E0CD52-56D8-4872-90CB-33D9408CF7DF}"/>
    <dgm:cxn modelId="{D1B22D0C-C995-4395-95A4-9B82EBAEBE23}" type="presOf" srcId="{63159D1B-383D-4245-8D2F-8D4CA45C01C7}" destId="{D006E5D3-9F24-4D4F-9B32-B04961A39FBF}" srcOrd="0" destOrd="0" presId="urn:microsoft.com/office/officeart/2005/8/layout/radial4"/>
    <dgm:cxn modelId="{05704C82-48A2-491F-B212-AF907F36CA62}" srcId="{53515272-0081-4DD7-A873-0243A9E61EEA}" destId="{19ADD435-5BB2-4334-9485-37B812777B77}" srcOrd="0" destOrd="0" parTransId="{2C991DAF-D33B-48A1-B64F-479F646E2A8C}" sibTransId="{44DAE931-2514-4544-B0F4-CBF99485FC11}"/>
    <dgm:cxn modelId="{2B0D4EC5-05C4-4E73-BBFB-923237E0A588}" type="presOf" srcId="{41CB277D-7485-48C7-9ECD-D1E1C1C69A8F}" destId="{EA484F17-0C6C-43A5-9130-047895021FB7}" srcOrd="0" destOrd="0" presId="urn:microsoft.com/office/officeart/2005/8/layout/radial4"/>
    <dgm:cxn modelId="{E1A47BB8-656E-47BA-9427-77175CA72E41}" type="presOf" srcId="{53515272-0081-4DD7-A873-0243A9E61EEA}" destId="{28E9A7EF-9FDC-4ED3-99FA-DD26208B11E3}" srcOrd="0" destOrd="0" presId="urn:microsoft.com/office/officeart/2005/8/layout/radial4"/>
    <dgm:cxn modelId="{FD3EEA82-3CF9-474C-874D-2845DD8BE976}" srcId="{53515272-0081-4DD7-A873-0243A9E61EEA}" destId="{7E365C82-604D-490A-B639-939650CA4E82}" srcOrd="4" destOrd="0" parTransId="{00D35723-44A0-4016-9B9D-569CC933B60B}" sibTransId="{36695035-3C6B-4FAB-94A7-BB3A9958D856}"/>
    <dgm:cxn modelId="{2F7744A3-7EC8-4894-B06E-47DA4264CFF4}" srcId="{6D95BC0E-3051-4DA0-9656-9ECBA2FF4514}" destId="{53515272-0081-4DD7-A873-0243A9E61EEA}" srcOrd="0" destOrd="0" parTransId="{15CF575F-325A-4699-B3DE-7E772A153D8A}" sibTransId="{6989CC06-E517-426C-9930-D6FC52A59CB0}"/>
    <dgm:cxn modelId="{DE39B56D-587E-4375-845A-CD96497E4F62}" type="presOf" srcId="{7E365C82-604D-490A-B639-939650CA4E82}" destId="{DA9CF434-4F38-4148-953F-CF7830E574AF}" srcOrd="0" destOrd="0" presId="urn:microsoft.com/office/officeart/2005/8/layout/radial4"/>
    <dgm:cxn modelId="{0B324C3D-C5A3-4D54-9502-EE5CA35AE509}" type="presOf" srcId="{19ADD435-5BB2-4334-9485-37B812777B77}" destId="{B728442D-C279-4A7F-BFAE-9D63C688D840}" srcOrd="0" destOrd="0" presId="urn:microsoft.com/office/officeart/2005/8/layout/radial4"/>
    <dgm:cxn modelId="{AD48D2CD-1D7A-4C9C-99BE-8086721AA672}" type="presParOf" srcId="{AA44C1AA-443D-4367-B4E2-8BAAA4603973}" destId="{28E9A7EF-9FDC-4ED3-99FA-DD26208B11E3}" srcOrd="0" destOrd="0" presId="urn:microsoft.com/office/officeart/2005/8/layout/radial4"/>
    <dgm:cxn modelId="{C8AB3F53-E64C-4313-B6E6-31DC77519813}" type="presParOf" srcId="{AA44C1AA-443D-4367-B4E2-8BAAA4603973}" destId="{38D3AEA7-478F-45C5-8A4F-7ED1D958212B}" srcOrd="1" destOrd="0" presId="urn:microsoft.com/office/officeart/2005/8/layout/radial4"/>
    <dgm:cxn modelId="{16D91671-3BD3-478A-924E-73D9E1E7EDAB}" type="presParOf" srcId="{AA44C1AA-443D-4367-B4E2-8BAAA4603973}" destId="{B728442D-C279-4A7F-BFAE-9D63C688D840}" srcOrd="2" destOrd="0" presId="urn:microsoft.com/office/officeart/2005/8/layout/radial4"/>
    <dgm:cxn modelId="{99C27404-1B78-40A6-975C-3C7C43BD8A7A}" type="presParOf" srcId="{AA44C1AA-443D-4367-B4E2-8BAAA4603973}" destId="{E7CCDA7B-26C1-4827-AE9B-0654942E2479}" srcOrd="3" destOrd="0" presId="urn:microsoft.com/office/officeart/2005/8/layout/radial4"/>
    <dgm:cxn modelId="{230814E7-CFE9-4AC0-98F1-E2216BA88941}" type="presParOf" srcId="{AA44C1AA-443D-4367-B4E2-8BAAA4603973}" destId="{451954AA-5306-444F-9844-20D051E3920C}" srcOrd="4" destOrd="0" presId="urn:microsoft.com/office/officeart/2005/8/layout/radial4"/>
    <dgm:cxn modelId="{B6B90F90-1FA5-4E68-AAB0-B154C92B76C1}" type="presParOf" srcId="{AA44C1AA-443D-4367-B4E2-8BAAA4603973}" destId="{1A0980BA-43CB-4612-9401-6F05F1A43726}" srcOrd="5" destOrd="0" presId="urn:microsoft.com/office/officeart/2005/8/layout/radial4"/>
    <dgm:cxn modelId="{D23671B2-CEBD-466F-90E7-C30CA73FECCA}" type="presParOf" srcId="{AA44C1AA-443D-4367-B4E2-8BAAA4603973}" destId="{EA484F17-0C6C-43A5-9130-047895021FB7}" srcOrd="6" destOrd="0" presId="urn:microsoft.com/office/officeart/2005/8/layout/radial4"/>
    <dgm:cxn modelId="{46E53D5A-1D6D-411A-A727-E8C93DCE2B97}" type="presParOf" srcId="{AA44C1AA-443D-4367-B4E2-8BAAA4603973}" destId="{0D329222-72D9-4CA4-A97E-9FF676869355}" srcOrd="7" destOrd="0" presId="urn:microsoft.com/office/officeart/2005/8/layout/radial4"/>
    <dgm:cxn modelId="{58B1DB13-2514-4ECB-B9B3-BDFE61C6EFDA}" type="presParOf" srcId="{AA44C1AA-443D-4367-B4E2-8BAAA4603973}" destId="{D006E5D3-9F24-4D4F-9B32-B04961A39FBF}" srcOrd="8" destOrd="0" presId="urn:microsoft.com/office/officeart/2005/8/layout/radial4"/>
    <dgm:cxn modelId="{F8B62CDD-5DDD-449A-B95E-6000FBACB534}" type="presParOf" srcId="{AA44C1AA-443D-4367-B4E2-8BAAA4603973}" destId="{2FE28859-8CFA-452B-B3A9-49FDAE5CAE07}" srcOrd="9" destOrd="0" presId="urn:microsoft.com/office/officeart/2005/8/layout/radial4"/>
    <dgm:cxn modelId="{D8C1E803-32F6-43EE-8910-44D2409F2B54}" type="presParOf" srcId="{AA44C1AA-443D-4367-B4E2-8BAAA4603973}" destId="{DA9CF434-4F38-4148-953F-CF7830E574AF}" srcOrd="10" destOrd="0" presId="urn:microsoft.com/office/officeart/2005/8/layout/radial4"/>
    <dgm:cxn modelId="{0EADE3F6-7B41-48E3-9910-5BDB55A0D493}" type="presParOf" srcId="{AA44C1AA-443D-4367-B4E2-8BAAA4603973}" destId="{BF2F5833-DF89-4E61-8B97-20DC188A9AA6}" srcOrd="11" destOrd="0" presId="urn:microsoft.com/office/officeart/2005/8/layout/radial4"/>
    <dgm:cxn modelId="{BD9E3C70-5C56-4E60-831B-56AA536F8708}" type="presParOf" srcId="{AA44C1AA-443D-4367-B4E2-8BAAA4603973}" destId="{D0E7A187-B398-4F0C-9E37-1B22559ABCAF}" srcOrd="12" destOrd="0" presId="urn:microsoft.com/office/officeart/2005/8/layout/radial4"/>
    <dgm:cxn modelId="{B07C5C4C-821A-4EA9-80DE-182DB395D76E}" type="presParOf" srcId="{AA44C1AA-443D-4367-B4E2-8BAAA4603973}" destId="{6A922786-1250-4968-BD0A-D8E4337BFF8D}" srcOrd="13" destOrd="0" presId="urn:microsoft.com/office/officeart/2005/8/layout/radial4"/>
    <dgm:cxn modelId="{0C53C8E4-8F64-4B6A-8A27-6ADB2C9AC703}" type="presParOf" srcId="{AA44C1AA-443D-4367-B4E2-8BAAA4603973}" destId="{6A04E87F-3D9C-457F-B37E-3D53C97CC6A6}"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367BD8-0A6E-4798-976E-F75EF0CFF8C8}" type="doc">
      <dgm:prSet loTypeId="urn:microsoft.com/office/officeart/2011/layout/HexagonRadial" loCatId="cycle" qsTypeId="urn:microsoft.com/office/officeart/2005/8/quickstyle/simple4" qsCatId="simple" csTypeId="urn:microsoft.com/office/officeart/2005/8/colors/colorful1" csCatId="colorful" phldr="1"/>
      <dgm:spPr/>
      <dgm:t>
        <a:bodyPr/>
        <a:lstStyle/>
        <a:p>
          <a:endParaRPr lang="en-US"/>
        </a:p>
      </dgm:t>
    </dgm:pt>
    <dgm:pt modelId="{2E9908A4-62F7-4714-9E7D-518338EAAC8C}">
      <dgm:prSet phldrT="[Text]"/>
      <dgm:spPr/>
      <dgm:t>
        <a:bodyPr/>
        <a:lstStyle/>
        <a:p>
          <a:r>
            <a:rPr lang="en-US" dirty="0">
              <a:latin typeface="Times New Roman" panose="02020603050405020304" pitchFamily="18" charset="0"/>
              <a:cs typeface="Times New Roman" panose="02020603050405020304" pitchFamily="18" charset="0"/>
            </a:rPr>
            <a:t>Addiction</a:t>
          </a:r>
        </a:p>
      </dgm:t>
    </dgm:pt>
    <dgm:pt modelId="{BCB97931-5A00-456A-B447-BE60DC5147FE}" type="parTrans" cxnId="{FE2AFDAC-8E79-493F-B46C-492727346549}">
      <dgm:prSet/>
      <dgm:spPr/>
      <dgm:t>
        <a:bodyPr/>
        <a:lstStyle/>
        <a:p>
          <a:endParaRPr lang="en-US">
            <a:latin typeface="Times New Roman" panose="02020603050405020304" pitchFamily="18" charset="0"/>
            <a:cs typeface="Times New Roman" panose="02020603050405020304" pitchFamily="18" charset="0"/>
          </a:endParaRPr>
        </a:p>
      </dgm:t>
    </dgm:pt>
    <dgm:pt modelId="{5D9E5C09-0906-4C9F-8030-B3CF746C46D9}" type="sibTrans" cxnId="{FE2AFDAC-8E79-493F-B46C-492727346549}">
      <dgm:prSet/>
      <dgm:spPr/>
      <dgm:t>
        <a:bodyPr/>
        <a:lstStyle/>
        <a:p>
          <a:endParaRPr lang="en-US">
            <a:latin typeface="Times New Roman" panose="02020603050405020304" pitchFamily="18" charset="0"/>
            <a:cs typeface="Times New Roman" panose="02020603050405020304" pitchFamily="18" charset="0"/>
          </a:endParaRPr>
        </a:p>
      </dgm:t>
    </dgm:pt>
    <dgm:pt modelId="{502058BD-156A-4503-AB35-6D9AD475F78B}">
      <dgm:prSet phldrT="[Text]"/>
      <dgm:spPr/>
      <dgm:t>
        <a:bodyPr/>
        <a:lstStyle/>
        <a:p>
          <a:r>
            <a:rPr lang="en-US" dirty="0">
              <a:latin typeface="Times New Roman" panose="02020603050405020304" pitchFamily="18" charset="0"/>
              <a:cs typeface="Times New Roman" panose="02020603050405020304" pitchFamily="18" charset="0"/>
            </a:rPr>
            <a:t>Salience</a:t>
          </a:r>
        </a:p>
      </dgm:t>
    </dgm:pt>
    <dgm:pt modelId="{46E6FB82-C0A1-441C-A000-7621E526C4DE}" type="parTrans" cxnId="{17F00F7F-9152-4106-A8B6-FF3EBD500E90}">
      <dgm:prSet/>
      <dgm:spPr/>
      <dgm:t>
        <a:bodyPr/>
        <a:lstStyle/>
        <a:p>
          <a:endParaRPr lang="en-US">
            <a:latin typeface="Times New Roman" panose="02020603050405020304" pitchFamily="18" charset="0"/>
            <a:cs typeface="Times New Roman" panose="02020603050405020304" pitchFamily="18" charset="0"/>
          </a:endParaRPr>
        </a:p>
      </dgm:t>
    </dgm:pt>
    <dgm:pt modelId="{3ABB1571-44F2-42DA-97FD-00C289FA0155}" type="sibTrans" cxnId="{17F00F7F-9152-4106-A8B6-FF3EBD500E90}">
      <dgm:prSet/>
      <dgm:spPr/>
      <dgm:t>
        <a:bodyPr/>
        <a:lstStyle/>
        <a:p>
          <a:endParaRPr lang="en-US">
            <a:latin typeface="Times New Roman" panose="02020603050405020304" pitchFamily="18" charset="0"/>
            <a:cs typeface="Times New Roman" panose="02020603050405020304" pitchFamily="18" charset="0"/>
          </a:endParaRPr>
        </a:p>
      </dgm:t>
    </dgm:pt>
    <dgm:pt modelId="{6EA73D82-1DC7-485F-A445-47E723D7C268}">
      <dgm:prSet phldrT="[Text]"/>
      <dgm:spPr/>
      <dgm:t>
        <a:bodyPr/>
        <a:lstStyle/>
        <a:p>
          <a:r>
            <a:rPr lang="en-US" dirty="0">
              <a:latin typeface="Times New Roman" panose="02020603050405020304" pitchFamily="18" charset="0"/>
              <a:cs typeface="Times New Roman" panose="02020603050405020304" pitchFamily="18" charset="0"/>
            </a:rPr>
            <a:t>Withdrawal</a:t>
          </a:r>
        </a:p>
      </dgm:t>
    </dgm:pt>
    <dgm:pt modelId="{0391161D-FDFC-4C0B-B039-CB119D35CA29}" type="parTrans" cxnId="{EC2D49E6-98E1-41E0-A8D3-0583BCF8AC3C}">
      <dgm:prSet/>
      <dgm:spPr/>
      <dgm:t>
        <a:bodyPr/>
        <a:lstStyle/>
        <a:p>
          <a:endParaRPr lang="en-US">
            <a:latin typeface="Times New Roman" panose="02020603050405020304" pitchFamily="18" charset="0"/>
            <a:cs typeface="Times New Roman" panose="02020603050405020304" pitchFamily="18" charset="0"/>
          </a:endParaRPr>
        </a:p>
      </dgm:t>
    </dgm:pt>
    <dgm:pt modelId="{FA5360B8-7750-4448-8C76-D2BD910D3C5B}" type="sibTrans" cxnId="{EC2D49E6-98E1-41E0-A8D3-0583BCF8AC3C}">
      <dgm:prSet/>
      <dgm:spPr/>
      <dgm:t>
        <a:bodyPr/>
        <a:lstStyle/>
        <a:p>
          <a:endParaRPr lang="en-US">
            <a:latin typeface="Times New Roman" panose="02020603050405020304" pitchFamily="18" charset="0"/>
            <a:cs typeface="Times New Roman" panose="02020603050405020304" pitchFamily="18" charset="0"/>
          </a:endParaRPr>
        </a:p>
      </dgm:t>
    </dgm:pt>
    <dgm:pt modelId="{A26A736E-D5FE-4343-B7BF-7AD5BA6BA13C}">
      <dgm:prSet phldrT="[Text]"/>
      <dgm:spPr/>
      <dgm:t>
        <a:bodyPr/>
        <a:lstStyle/>
        <a:p>
          <a:r>
            <a:rPr lang="en-US" dirty="0">
              <a:latin typeface="Times New Roman" panose="02020603050405020304" pitchFamily="18" charset="0"/>
              <a:cs typeface="Times New Roman" panose="02020603050405020304" pitchFamily="18" charset="0"/>
            </a:rPr>
            <a:t>Tolerance</a:t>
          </a:r>
        </a:p>
      </dgm:t>
    </dgm:pt>
    <dgm:pt modelId="{75B2FBFB-8D0B-4B0A-B18D-CBEF714FCFD8}" type="parTrans" cxnId="{CD49D227-FD29-4782-93C5-50BD669C84E5}">
      <dgm:prSet/>
      <dgm:spPr/>
      <dgm:t>
        <a:bodyPr/>
        <a:lstStyle/>
        <a:p>
          <a:endParaRPr lang="en-US">
            <a:latin typeface="Times New Roman" panose="02020603050405020304" pitchFamily="18" charset="0"/>
            <a:cs typeface="Times New Roman" panose="02020603050405020304" pitchFamily="18" charset="0"/>
          </a:endParaRPr>
        </a:p>
      </dgm:t>
    </dgm:pt>
    <dgm:pt modelId="{D37DF38C-D007-4063-BCB6-37B58E75D934}" type="sibTrans" cxnId="{CD49D227-FD29-4782-93C5-50BD669C84E5}">
      <dgm:prSet/>
      <dgm:spPr/>
      <dgm:t>
        <a:bodyPr/>
        <a:lstStyle/>
        <a:p>
          <a:endParaRPr lang="en-US">
            <a:latin typeface="Times New Roman" panose="02020603050405020304" pitchFamily="18" charset="0"/>
            <a:cs typeface="Times New Roman" panose="02020603050405020304" pitchFamily="18" charset="0"/>
          </a:endParaRPr>
        </a:p>
      </dgm:t>
    </dgm:pt>
    <dgm:pt modelId="{6E88DDFA-9E31-4728-93FA-A1AB5D3D515E}">
      <dgm:prSet phldrT="[Text]"/>
      <dgm:spPr/>
      <dgm:t>
        <a:bodyPr/>
        <a:lstStyle/>
        <a:p>
          <a:r>
            <a:rPr lang="en-US" dirty="0">
              <a:latin typeface="Times New Roman" panose="02020603050405020304" pitchFamily="18" charset="0"/>
              <a:cs typeface="Times New Roman" panose="02020603050405020304" pitchFamily="18" charset="0"/>
            </a:rPr>
            <a:t>Conflict</a:t>
          </a:r>
        </a:p>
      </dgm:t>
    </dgm:pt>
    <dgm:pt modelId="{19BBBC93-1240-4C36-8394-3BB20A890A75}" type="parTrans" cxnId="{0A6F148E-AB13-466B-846F-1ABB4F4ADEE0}">
      <dgm:prSet/>
      <dgm:spPr/>
      <dgm:t>
        <a:bodyPr/>
        <a:lstStyle/>
        <a:p>
          <a:endParaRPr lang="en-US">
            <a:latin typeface="Times New Roman" panose="02020603050405020304" pitchFamily="18" charset="0"/>
            <a:cs typeface="Times New Roman" panose="02020603050405020304" pitchFamily="18" charset="0"/>
          </a:endParaRPr>
        </a:p>
      </dgm:t>
    </dgm:pt>
    <dgm:pt modelId="{E8F5A8B3-50DB-494F-B02F-A2CD7F733AE9}" type="sibTrans" cxnId="{0A6F148E-AB13-466B-846F-1ABB4F4ADEE0}">
      <dgm:prSet/>
      <dgm:spPr/>
      <dgm:t>
        <a:bodyPr/>
        <a:lstStyle/>
        <a:p>
          <a:endParaRPr lang="en-US">
            <a:latin typeface="Times New Roman" panose="02020603050405020304" pitchFamily="18" charset="0"/>
            <a:cs typeface="Times New Roman" panose="02020603050405020304" pitchFamily="18" charset="0"/>
          </a:endParaRPr>
        </a:p>
      </dgm:t>
    </dgm:pt>
    <dgm:pt modelId="{B51C65D9-99A2-45DB-861E-573B447C7C83}">
      <dgm:prSet phldrT="[Text]"/>
      <dgm:spPr/>
      <dgm:t>
        <a:bodyPr/>
        <a:lstStyle/>
        <a:p>
          <a:r>
            <a:rPr lang="en-US" dirty="0">
              <a:latin typeface="Times New Roman" panose="02020603050405020304" pitchFamily="18" charset="0"/>
              <a:cs typeface="Times New Roman" panose="02020603050405020304" pitchFamily="18" charset="0"/>
            </a:rPr>
            <a:t>Relapse</a:t>
          </a:r>
        </a:p>
      </dgm:t>
    </dgm:pt>
    <dgm:pt modelId="{8C3E19E4-5209-4FCA-A590-A633A72A5781}" type="parTrans" cxnId="{F5AE64C9-5BB2-43EB-B27D-E7561EF1A7E9}">
      <dgm:prSet/>
      <dgm:spPr/>
      <dgm:t>
        <a:bodyPr/>
        <a:lstStyle/>
        <a:p>
          <a:endParaRPr lang="en-US">
            <a:latin typeface="Times New Roman" panose="02020603050405020304" pitchFamily="18" charset="0"/>
            <a:cs typeface="Times New Roman" panose="02020603050405020304" pitchFamily="18" charset="0"/>
          </a:endParaRPr>
        </a:p>
      </dgm:t>
    </dgm:pt>
    <dgm:pt modelId="{37806E9E-C788-4700-A01E-E92C2A5A158E}" type="sibTrans" cxnId="{F5AE64C9-5BB2-43EB-B27D-E7561EF1A7E9}">
      <dgm:prSet/>
      <dgm:spPr/>
      <dgm:t>
        <a:bodyPr/>
        <a:lstStyle/>
        <a:p>
          <a:endParaRPr lang="en-US">
            <a:latin typeface="Times New Roman" panose="02020603050405020304" pitchFamily="18" charset="0"/>
            <a:cs typeface="Times New Roman" panose="02020603050405020304" pitchFamily="18" charset="0"/>
          </a:endParaRPr>
        </a:p>
      </dgm:t>
    </dgm:pt>
    <dgm:pt modelId="{8594E278-2162-4ECD-82CA-DAC10C178922}">
      <dgm:prSet phldrT="[Text]"/>
      <dgm:spPr/>
      <dgm:t>
        <a:bodyPr/>
        <a:lstStyle/>
        <a:p>
          <a:r>
            <a:rPr lang="en-US" dirty="0">
              <a:latin typeface="Times New Roman" panose="02020603050405020304" pitchFamily="18" charset="0"/>
              <a:cs typeface="Times New Roman" panose="02020603050405020304" pitchFamily="18" charset="0"/>
            </a:rPr>
            <a:t>Mood Modification</a:t>
          </a:r>
        </a:p>
      </dgm:t>
    </dgm:pt>
    <dgm:pt modelId="{4F6E3028-2A35-46C8-AE91-EEDA87B28EA7}" type="parTrans" cxnId="{73EC4C0B-42D5-4F7C-8860-8EFD0C5B5154}">
      <dgm:prSet/>
      <dgm:spPr/>
      <dgm:t>
        <a:bodyPr/>
        <a:lstStyle/>
        <a:p>
          <a:endParaRPr lang="en-US">
            <a:latin typeface="Times New Roman" panose="02020603050405020304" pitchFamily="18" charset="0"/>
            <a:cs typeface="Times New Roman" panose="02020603050405020304" pitchFamily="18" charset="0"/>
          </a:endParaRPr>
        </a:p>
      </dgm:t>
    </dgm:pt>
    <dgm:pt modelId="{62858158-7FA2-4271-B014-33F6E0D39EEA}" type="sibTrans" cxnId="{73EC4C0B-42D5-4F7C-8860-8EFD0C5B5154}">
      <dgm:prSet/>
      <dgm:spPr/>
      <dgm:t>
        <a:bodyPr/>
        <a:lstStyle/>
        <a:p>
          <a:endParaRPr lang="en-US">
            <a:latin typeface="Times New Roman" panose="02020603050405020304" pitchFamily="18" charset="0"/>
            <a:cs typeface="Times New Roman" panose="02020603050405020304" pitchFamily="18" charset="0"/>
          </a:endParaRPr>
        </a:p>
      </dgm:t>
    </dgm:pt>
    <dgm:pt modelId="{51BADACC-4D22-44E0-8189-8A97B1AC0EBC}" type="pres">
      <dgm:prSet presAssocID="{70367BD8-0A6E-4798-976E-F75EF0CFF8C8}" presName="Name0" presStyleCnt="0">
        <dgm:presLayoutVars>
          <dgm:chMax val="1"/>
          <dgm:chPref val="1"/>
          <dgm:dir/>
          <dgm:animOne val="branch"/>
          <dgm:animLvl val="lvl"/>
        </dgm:presLayoutVars>
      </dgm:prSet>
      <dgm:spPr/>
      <dgm:t>
        <a:bodyPr/>
        <a:lstStyle/>
        <a:p>
          <a:endParaRPr lang="en-US"/>
        </a:p>
      </dgm:t>
    </dgm:pt>
    <dgm:pt modelId="{F5A6CD35-2D3C-4D29-BFCA-4904329E9BC1}" type="pres">
      <dgm:prSet presAssocID="{2E9908A4-62F7-4714-9E7D-518338EAAC8C}" presName="Parent" presStyleLbl="node0" presStyleIdx="0" presStyleCnt="1">
        <dgm:presLayoutVars>
          <dgm:chMax val="6"/>
          <dgm:chPref val="6"/>
        </dgm:presLayoutVars>
      </dgm:prSet>
      <dgm:spPr/>
      <dgm:t>
        <a:bodyPr/>
        <a:lstStyle/>
        <a:p>
          <a:endParaRPr lang="en-US"/>
        </a:p>
      </dgm:t>
    </dgm:pt>
    <dgm:pt modelId="{728F1521-5CF9-4387-9082-366578F0AD8E}" type="pres">
      <dgm:prSet presAssocID="{502058BD-156A-4503-AB35-6D9AD475F78B}" presName="Accent1" presStyleCnt="0"/>
      <dgm:spPr/>
    </dgm:pt>
    <dgm:pt modelId="{D6FE56A9-7B96-4B6B-A8F0-623E2E2C04FD}" type="pres">
      <dgm:prSet presAssocID="{502058BD-156A-4503-AB35-6D9AD475F78B}" presName="Accent" presStyleLbl="bgShp" presStyleIdx="0" presStyleCnt="6"/>
      <dgm:spPr/>
    </dgm:pt>
    <dgm:pt modelId="{0DE63912-ECDA-42B2-BE0C-CAD0E6E3BCF2}" type="pres">
      <dgm:prSet presAssocID="{502058BD-156A-4503-AB35-6D9AD475F78B}" presName="Child1" presStyleLbl="node1" presStyleIdx="0" presStyleCnt="6">
        <dgm:presLayoutVars>
          <dgm:chMax val="0"/>
          <dgm:chPref val="0"/>
          <dgm:bulletEnabled val="1"/>
        </dgm:presLayoutVars>
      </dgm:prSet>
      <dgm:spPr/>
      <dgm:t>
        <a:bodyPr/>
        <a:lstStyle/>
        <a:p>
          <a:endParaRPr lang="en-US"/>
        </a:p>
      </dgm:t>
    </dgm:pt>
    <dgm:pt modelId="{B921CABA-F40A-4AD8-BDE7-887EAB697C3A}" type="pres">
      <dgm:prSet presAssocID="{6EA73D82-1DC7-485F-A445-47E723D7C268}" presName="Accent2" presStyleCnt="0"/>
      <dgm:spPr/>
    </dgm:pt>
    <dgm:pt modelId="{80F65AA3-7DB7-4F2A-BCC9-2201DE9F8C0F}" type="pres">
      <dgm:prSet presAssocID="{6EA73D82-1DC7-485F-A445-47E723D7C268}" presName="Accent" presStyleLbl="bgShp" presStyleIdx="1" presStyleCnt="6"/>
      <dgm:spPr/>
    </dgm:pt>
    <dgm:pt modelId="{6DFDAFDD-D85A-400C-A56B-D9F9952AA23B}" type="pres">
      <dgm:prSet presAssocID="{6EA73D82-1DC7-485F-A445-47E723D7C268}" presName="Child2" presStyleLbl="node1" presStyleIdx="1" presStyleCnt="6">
        <dgm:presLayoutVars>
          <dgm:chMax val="0"/>
          <dgm:chPref val="0"/>
          <dgm:bulletEnabled val="1"/>
        </dgm:presLayoutVars>
      </dgm:prSet>
      <dgm:spPr/>
      <dgm:t>
        <a:bodyPr/>
        <a:lstStyle/>
        <a:p>
          <a:endParaRPr lang="en-US"/>
        </a:p>
      </dgm:t>
    </dgm:pt>
    <dgm:pt modelId="{3FF806D7-6069-4A9E-829F-C7011AF09811}" type="pres">
      <dgm:prSet presAssocID="{A26A736E-D5FE-4343-B7BF-7AD5BA6BA13C}" presName="Accent3" presStyleCnt="0"/>
      <dgm:spPr/>
    </dgm:pt>
    <dgm:pt modelId="{A1E040A0-1E70-4534-8586-1CB5F7B26838}" type="pres">
      <dgm:prSet presAssocID="{A26A736E-D5FE-4343-B7BF-7AD5BA6BA13C}" presName="Accent" presStyleLbl="bgShp" presStyleIdx="2" presStyleCnt="6"/>
      <dgm:spPr/>
    </dgm:pt>
    <dgm:pt modelId="{3DF3DCF5-CECD-455A-819E-B73912DAB257}" type="pres">
      <dgm:prSet presAssocID="{A26A736E-D5FE-4343-B7BF-7AD5BA6BA13C}" presName="Child3" presStyleLbl="node1" presStyleIdx="2" presStyleCnt="6">
        <dgm:presLayoutVars>
          <dgm:chMax val="0"/>
          <dgm:chPref val="0"/>
          <dgm:bulletEnabled val="1"/>
        </dgm:presLayoutVars>
      </dgm:prSet>
      <dgm:spPr/>
      <dgm:t>
        <a:bodyPr/>
        <a:lstStyle/>
        <a:p>
          <a:endParaRPr lang="en-US"/>
        </a:p>
      </dgm:t>
    </dgm:pt>
    <dgm:pt modelId="{50A97C57-22B8-46A4-85D6-203BDC1CE27E}" type="pres">
      <dgm:prSet presAssocID="{6E88DDFA-9E31-4728-93FA-A1AB5D3D515E}" presName="Accent4" presStyleCnt="0"/>
      <dgm:spPr/>
    </dgm:pt>
    <dgm:pt modelId="{2812AF49-F1AA-4DAE-8F37-96C5E7E5BD11}" type="pres">
      <dgm:prSet presAssocID="{6E88DDFA-9E31-4728-93FA-A1AB5D3D515E}" presName="Accent" presStyleLbl="bgShp" presStyleIdx="3" presStyleCnt="6"/>
      <dgm:spPr/>
    </dgm:pt>
    <dgm:pt modelId="{46A5E81A-F5D1-435B-9A55-8E6000353D19}" type="pres">
      <dgm:prSet presAssocID="{6E88DDFA-9E31-4728-93FA-A1AB5D3D515E}" presName="Child4" presStyleLbl="node1" presStyleIdx="3" presStyleCnt="6">
        <dgm:presLayoutVars>
          <dgm:chMax val="0"/>
          <dgm:chPref val="0"/>
          <dgm:bulletEnabled val="1"/>
        </dgm:presLayoutVars>
      </dgm:prSet>
      <dgm:spPr/>
      <dgm:t>
        <a:bodyPr/>
        <a:lstStyle/>
        <a:p>
          <a:endParaRPr lang="en-US"/>
        </a:p>
      </dgm:t>
    </dgm:pt>
    <dgm:pt modelId="{79503A4A-051A-402F-8E84-A08C824C8D39}" type="pres">
      <dgm:prSet presAssocID="{B51C65D9-99A2-45DB-861E-573B447C7C83}" presName="Accent5" presStyleCnt="0"/>
      <dgm:spPr/>
    </dgm:pt>
    <dgm:pt modelId="{4EA18BEB-D729-4ED9-A800-FFE09310B2AC}" type="pres">
      <dgm:prSet presAssocID="{B51C65D9-99A2-45DB-861E-573B447C7C83}" presName="Accent" presStyleLbl="bgShp" presStyleIdx="4" presStyleCnt="6"/>
      <dgm:spPr/>
    </dgm:pt>
    <dgm:pt modelId="{0D706AF3-F2A4-4064-B758-0AF0C5C164BD}" type="pres">
      <dgm:prSet presAssocID="{B51C65D9-99A2-45DB-861E-573B447C7C83}" presName="Child5" presStyleLbl="node1" presStyleIdx="4" presStyleCnt="6">
        <dgm:presLayoutVars>
          <dgm:chMax val="0"/>
          <dgm:chPref val="0"/>
          <dgm:bulletEnabled val="1"/>
        </dgm:presLayoutVars>
      </dgm:prSet>
      <dgm:spPr/>
      <dgm:t>
        <a:bodyPr/>
        <a:lstStyle/>
        <a:p>
          <a:endParaRPr lang="en-US"/>
        </a:p>
      </dgm:t>
    </dgm:pt>
    <dgm:pt modelId="{1399A96F-878A-4F8B-B3FE-E0441A9E9EB2}" type="pres">
      <dgm:prSet presAssocID="{8594E278-2162-4ECD-82CA-DAC10C178922}" presName="Accent6" presStyleCnt="0"/>
      <dgm:spPr/>
    </dgm:pt>
    <dgm:pt modelId="{DEE97320-FBE4-4288-914A-10F544AAC523}" type="pres">
      <dgm:prSet presAssocID="{8594E278-2162-4ECD-82CA-DAC10C178922}" presName="Accent" presStyleLbl="bgShp" presStyleIdx="5" presStyleCnt="6"/>
      <dgm:spPr/>
    </dgm:pt>
    <dgm:pt modelId="{1FB1F2AD-D51B-4693-B813-5A1785DE5062}" type="pres">
      <dgm:prSet presAssocID="{8594E278-2162-4ECD-82CA-DAC10C178922}" presName="Child6" presStyleLbl="node1" presStyleIdx="5" presStyleCnt="6">
        <dgm:presLayoutVars>
          <dgm:chMax val="0"/>
          <dgm:chPref val="0"/>
          <dgm:bulletEnabled val="1"/>
        </dgm:presLayoutVars>
      </dgm:prSet>
      <dgm:spPr/>
      <dgm:t>
        <a:bodyPr/>
        <a:lstStyle/>
        <a:p>
          <a:endParaRPr lang="en-US"/>
        </a:p>
      </dgm:t>
    </dgm:pt>
  </dgm:ptLst>
  <dgm:cxnLst>
    <dgm:cxn modelId="{BBD01669-E950-4AC2-A518-9D5BF7463E94}" type="presOf" srcId="{B51C65D9-99A2-45DB-861E-573B447C7C83}" destId="{0D706AF3-F2A4-4064-B758-0AF0C5C164BD}" srcOrd="0" destOrd="0" presId="urn:microsoft.com/office/officeart/2011/layout/HexagonRadial"/>
    <dgm:cxn modelId="{73EC4C0B-42D5-4F7C-8860-8EFD0C5B5154}" srcId="{2E9908A4-62F7-4714-9E7D-518338EAAC8C}" destId="{8594E278-2162-4ECD-82CA-DAC10C178922}" srcOrd="5" destOrd="0" parTransId="{4F6E3028-2A35-46C8-AE91-EEDA87B28EA7}" sibTransId="{62858158-7FA2-4271-B014-33F6E0D39EEA}"/>
    <dgm:cxn modelId="{17F00F7F-9152-4106-A8B6-FF3EBD500E90}" srcId="{2E9908A4-62F7-4714-9E7D-518338EAAC8C}" destId="{502058BD-156A-4503-AB35-6D9AD475F78B}" srcOrd="0" destOrd="0" parTransId="{46E6FB82-C0A1-441C-A000-7621E526C4DE}" sibTransId="{3ABB1571-44F2-42DA-97FD-00C289FA0155}"/>
    <dgm:cxn modelId="{1CAD8312-5420-4A2E-91E9-E5211E9294F7}" type="presOf" srcId="{6EA73D82-1DC7-485F-A445-47E723D7C268}" destId="{6DFDAFDD-D85A-400C-A56B-D9F9952AA23B}" srcOrd="0" destOrd="0" presId="urn:microsoft.com/office/officeart/2011/layout/HexagonRadial"/>
    <dgm:cxn modelId="{0A6F148E-AB13-466B-846F-1ABB4F4ADEE0}" srcId="{2E9908A4-62F7-4714-9E7D-518338EAAC8C}" destId="{6E88DDFA-9E31-4728-93FA-A1AB5D3D515E}" srcOrd="3" destOrd="0" parTransId="{19BBBC93-1240-4C36-8394-3BB20A890A75}" sibTransId="{E8F5A8B3-50DB-494F-B02F-A2CD7F733AE9}"/>
    <dgm:cxn modelId="{36F065F6-CE64-4CAA-9294-C11B98271302}" type="presOf" srcId="{A26A736E-D5FE-4343-B7BF-7AD5BA6BA13C}" destId="{3DF3DCF5-CECD-455A-819E-B73912DAB257}" srcOrd="0" destOrd="0" presId="urn:microsoft.com/office/officeart/2011/layout/HexagonRadial"/>
    <dgm:cxn modelId="{0E87EABD-174F-412E-9E6F-C85AA59F8B35}" type="presOf" srcId="{8594E278-2162-4ECD-82CA-DAC10C178922}" destId="{1FB1F2AD-D51B-4693-B813-5A1785DE5062}" srcOrd="0" destOrd="0" presId="urn:microsoft.com/office/officeart/2011/layout/HexagonRadial"/>
    <dgm:cxn modelId="{EC2D49E6-98E1-41E0-A8D3-0583BCF8AC3C}" srcId="{2E9908A4-62F7-4714-9E7D-518338EAAC8C}" destId="{6EA73D82-1DC7-485F-A445-47E723D7C268}" srcOrd="1" destOrd="0" parTransId="{0391161D-FDFC-4C0B-B039-CB119D35CA29}" sibTransId="{FA5360B8-7750-4448-8C76-D2BD910D3C5B}"/>
    <dgm:cxn modelId="{7DD218AA-D48F-495E-9D77-CFD2F40F48D0}" type="presOf" srcId="{502058BD-156A-4503-AB35-6D9AD475F78B}" destId="{0DE63912-ECDA-42B2-BE0C-CAD0E6E3BCF2}" srcOrd="0" destOrd="0" presId="urn:microsoft.com/office/officeart/2011/layout/HexagonRadial"/>
    <dgm:cxn modelId="{FE2AFDAC-8E79-493F-B46C-492727346549}" srcId="{70367BD8-0A6E-4798-976E-F75EF0CFF8C8}" destId="{2E9908A4-62F7-4714-9E7D-518338EAAC8C}" srcOrd="0" destOrd="0" parTransId="{BCB97931-5A00-456A-B447-BE60DC5147FE}" sibTransId="{5D9E5C09-0906-4C9F-8030-B3CF746C46D9}"/>
    <dgm:cxn modelId="{E489471D-A2DA-4D35-9A31-247992E219B3}" type="presOf" srcId="{70367BD8-0A6E-4798-976E-F75EF0CFF8C8}" destId="{51BADACC-4D22-44E0-8189-8A97B1AC0EBC}" srcOrd="0" destOrd="0" presId="urn:microsoft.com/office/officeart/2011/layout/HexagonRadial"/>
    <dgm:cxn modelId="{F5AE64C9-5BB2-43EB-B27D-E7561EF1A7E9}" srcId="{2E9908A4-62F7-4714-9E7D-518338EAAC8C}" destId="{B51C65D9-99A2-45DB-861E-573B447C7C83}" srcOrd="4" destOrd="0" parTransId="{8C3E19E4-5209-4FCA-A590-A633A72A5781}" sibTransId="{37806E9E-C788-4700-A01E-E92C2A5A158E}"/>
    <dgm:cxn modelId="{EE19BFFC-FCCB-448A-BC3C-018099EE3C67}" type="presOf" srcId="{6E88DDFA-9E31-4728-93FA-A1AB5D3D515E}" destId="{46A5E81A-F5D1-435B-9A55-8E6000353D19}" srcOrd="0" destOrd="0" presId="urn:microsoft.com/office/officeart/2011/layout/HexagonRadial"/>
    <dgm:cxn modelId="{CD49D227-FD29-4782-93C5-50BD669C84E5}" srcId="{2E9908A4-62F7-4714-9E7D-518338EAAC8C}" destId="{A26A736E-D5FE-4343-B7BF-7AD5BA6BA13C}" srcOrd="2" destOrd="0" parTransId="{75B2FBFB-8D0B-4B0A-B18D-CBEF714FCFD8}" sibTransId="{D37DF38C-D007-4063-BCB6-37B58E75D934}"/>
    <dgm:cxn modelId="{3AA09C59-1962-41C2-9F9E-6C177E223E21}" type="presOf" srcId="{2E9908A4-62F7-4714-9E7D-518338EAAC8C}" destId="{F5A6CD35-2D3C-4D29-BFCA-4904329E9BC1}" srcOrd="0" destOrd="0" presId="urn:microsoft.com/office/officeart/2011/layout/HexagonRadial"/>
    <dgm:cxn modelId="{415CF84F-E0CA-45A8-920E-4F43819971F1}" type="presParOf" srcId="{51BADACC-4D22-44E0-8189-8A97B1AC0EBC}" destId="{F5A6CD35-2D3C-4D29-BFCA-4904329E9BC1}" srcOrd="0" destOrd="0" presId="urn:microsoft.com/office/officeart/2011/layout/HexagonRadial"/>
    <dgm:cxn modelId="{432C2173-94D6-4B7F-A0AB-D2B85337E297}" type="presParOf" srcId="{51BADACC-4D22-44E0-8189-8A97B1AC0EBC}" destId="{728F1521-5CF9-4387-9082-366578F0AD8E}" srcOrd="1" destOrd="0" presId="urn:microsoft.com/office/officeart/2011/layout/HexagonRadial"/>
    <dgm:cxn modelId="{FC71BA9A-1890-4D6F-AD8E-937C63077709}" type="presParOf" srcId="{728F1521-5CF9-4387-9082-366578F0AD8E}" destId="{D6FE56A9-7B96-4B6B-A8F0-623E2E2C04FD}" srcOrd="0" destOrd="0" presId="urn:microsoft.com/office/officeart/2011/layout/HexagonRadial"/>
    <dgm:cxn modelId="{45046676-5483-47CF-99D9-8DE4A27A5488}" type="presParOf" srcId="{51BADACC-4D22-44E0-8189-8A97B1AC0EBC}" destId="{0DE63912-ECDA-42B2-BE0C-CAD0E6E3BCF2}" srcOrd="2" destOrd="0" presId="urn:microsoft.com/office/officeart/2011/layout/HexagonRadial"/>
    <dgm:cxn modelId="{A26AE3C5-4E21-4799-9AEA-6C36C6F2DFD9}" type="presParOf" srcId="{51BADACC-4D22-44E0-8189-8A97B1AC0EBC}" destId="{B921CABA-F40A-4AD8-BDE7-887EAB697C3A}" srcOrd="3" destOrd="0" presId="urn:microsoft.com/office/officeart/2011/layout/HexagonRadial"/>
    <dgm:cxn modelId="{2B67305B-DBC4-4399-B171-F26BB4633130}" type="presParOf" srcId="{B921CABA-F40A-4AD8-BDE7-887EAB697C3A}" destId="{80F65AA3-7DB7-4F2A-BCC9-2201DE9F8C0F}" srcOrd="0" destOrd="0" presId="urn:microsoft.com/office/officeart/2011/layout/HexagonRadial"/>
    <dgm:cxn modelId="{C5AB3583-73AF-41F0-9C3C-3FEE77627D42}" type="presParOf" srcId="{51BADACC-4D22-44E0-8189-8A97B1AC0EBC}" destId="{6DFDAFDD-D85A-400C-A56B-D9F9952AA23B}" srcOrd="4" destOrd="0" presId="urn:microsoft.com/office/officeart/2011/layout/HexagonRadial"/>
    <dgm:cxn modelId="{C07E07E9-24BE-48B9-ACAA-A19AAFAA8C94}" type="presParOf" srcId="{51BADACC-4D22-44E0-8189-8A97B1AC0EBC}" destId="{3FF806D7-6069-4A9E-829F-C7011AF09811}" srcOrd="5" destOrd="0" presId="urn:microsoft.com/office/officeart/2011/layout/HexagonRadial"/>
    <dgm:cxn modelId="{BFBD91B9-2017-426D-9F15-0E9034AE222D}" type="presParOf" srcId="{3FF806D7-6069-4A9E-829F-C7011AF09811}" destId="{A1E040A0-1E70-4534-8586-1CB5F7B26838}" srcOrd="0" destOrd="0" presId="urn:microsoft.com/office/officeart/2011/layout/HexagonRadial"/>
    <dgm:cxn modelId="{6D556C3A-3E19-46DC-BAF6-FE4725D2362B}" type="presParOf" srcId="{51BADACC-4D22-44E0-8189-8A97B1AC0EBC}" destId="{3DF3DCF5-CECD-455A-819E-B73912DAB257}" srcOrd="6" destOrd="0" presId="urn:microsoft.com/office/officeart/2011/layout/HexagonRadial"/>
    <dgm:cxn modelId="{A19543A3-FCEF-4782-A07E-3C54AB468AAE}" type="presParOf" srcId="{51BADACC-4D22-44E0-8189-8A97B1AC0EBC}" destId="{50A97C57-22B8-46A4-85D6-203BDC1CE27E}" srcOrd="7" destOrd="0" presId="urn:microsoft.com/office/officeart/2011/layout/HexagonRadial"/>
    <dgm:cxn modelId="{862F4BD9-675B-4413-9246-6A4310AF50D2}" type="presParOf" srcId="{50A97C57-22B8-46A4-85D6-203BDC1CE27E}" destId="{2812AF49-F1AA-4DAE-8F37-96C5E7E5BD11}" srcOrd="0" destOrd="0" presId="urn:microsoft.com/office/officeart/2011/layout/HexagonRadial"/>
    <dgm:cxn modelId="{095C37E7-7016-4FB6-9DE8-7EF1A6C979B6}" type="presParOf" srcId="{51BADACC-4D22-44E0-8189-8A97B1AC0EBC}" destId="{46A5E81A-F5D1-435B-9A55-8E6000353D19}" srcOrd="8" destOrd="0" presId="urn:microsoft.com/office/officeart/2011/layout/HexagonRadial"/>
    <dgm:cxn modelId="{78A93EEA-5BD2-4151-B407-65525067D547}" type="presParOf" srcId="{51BADACC-4D22-44E0-8189-8A97B1AC0EBC}" destId="{79503A4A-051A-402F-8E84-A08C824C8D39}" srcOrd="9" destOrd="0" presId="urn:microsoft.com/office/officeart/2011/layout/HexagonRadial"/>
    <dgm:cxn modelId="{08415478-C1BC-4083-A5CA-FBE437415B99}" type="presParOf" srcId="{79503A4A-051A-402F-8E84-A08C824C8D39}" destId="{4EA18BEB-D729-4ED9-A800-FFE09310B2AC}" srcOrd="0" destOrd="0" presId="urn:microsoft.com/office/officeart/2011/layout/HexagonRadial"/>
    <dgm:cxn modelId="{A4A8D7C9-079C-4D19-9A8B-241F8CD7AD27}" type="presParOf" srcId="{51BADACC-4D22-44E0-8189-8A97B1AC0EBC}" destId="{0D706AF3-F2A4-4064-B758-0AF0C5C164BD}" srcOrd="10" destOrd="0" presId="urn:microsoft.com/office/officeart/2011/layout/HexagonRadial"/>
    <dgm:cxn modelId="{725FD2FD-D2AE-4346-A91D-CFFCDA73AC5B}" type="presParOf" srcId="{51BADACC-4D22-44E0-8189-8A97B1AC0EBC}" destId="{1399A96F-878A-4F8B-B3FE-E0441A9E9EB2}" srcOrd="11" destOrd="0" presId="urn:microsoft.com/office/officeart/2011/layout/HexagonRadial"/>
    <dgm:cxn modelId="{5E9977A5-BD26-41CE-B84C-EDC4C0A562E7}" type="presParOf" srcId="{1399A96F-878A-4F8B-B3FE-E0441A9E9EB2}" destId="{DEE97320-FBE4-4288-914A-10F544AAC523}" srcOrd="0" destOrd="0" presId="urn:microsoft.com/office/officeart/2011/layout/HexagonRadial"/>
    <dgm:cxn modelId="{B1F95F25-A921-486A-AD05-F479544AA60A}" type="presParOf" srcId="{51BADACC-4D22-44E0-8189-8A97B1AC0EBC}" destId="{1FB1F2AD-D51B-4693-B813-5A1785DE5062}"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0E2879-43E0-4BF3-8210-165A240B9034}" type="doc">
      <dgm:prSet loTypeId="urn:microsoft.com/office/officeart/2011/layout/CircleProcess" loCatId="process" qsTypeId="urn:microsoft.com/office/officeart/2005/8/quickstyle/simple4" qsCatId="simple" csTypeId="urn:microsoft.com/office/officeart/2005/8/colors/accent1_2" csCatId="accent1" phldr="1"/>
      <dgm:spPr/>
      <dgm:t>
        <a:bodyPr/>
        <a:lstStyle/>
        <a:p>
          <a:endParaRPr lang="en-US"/>
        </a:p>
      </dgm:t>
    </dgm:pt>
    <dgm:pt modelId="{277848ED-9A45-45BA-A272-8905280373C6}">
      <dgm:prSet phldrT="[Text]"/>
      <dgm: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t>
        <a:bodyPr/>
        <a:lstStyle/>
        <a:p>
          <a:r>
            <a:rPr lang="en-US" dirty="0"/>
            <a:t>No Gambling</a:t>
          </a:r>
        </a:p>
      </dgm:t>
    </dgm:pt>
    <dgm:pt modelId="{B7C6ACE1-EEEE-4D07-97C4-BCE0B0017EC0}" type="parTrans" cxnId="{C4E1A1B3-F6D1-4B92-A710-5A6B42D687B5}">
      <dgm:prSet/>
      <dgm:spPr/>
      <dgm:t>
        <a:bodyPr/>
        <a:lstStyle/>
        <a:p>
          <a:endParaRPr lang="en-US"/>
        </a:p>
      </dgm:t>
    </dgm:pt>
    <dgm:pt modelId="{4F762939-C592-4C23-B1DF-5C1391425ACA}" type="sibTrans" cxnId="{C4E1A1B3-F6D1-4B92-A710-5A6B42D687B5}">
      <dgm:prSet/>
      <dgm:spPr/>
      <dgm:t>
        <a:bodyPr/>
        <a:lstStyle/>
        <a:p>
          <a:endParaRPr lang="en-US"/>
        </a:p>
      </dgm:t>
    </dgm:pt>
    <dgm:pt modelId="{19B7E209-197C-473A-A306-116FD1B01E18}">
      <dgm:prSet phldrT="[Text]"/>
      <dgm:spPr/>
      <dgm:t>
        <a:bodyPr/>
        <a:lstStyle/>
        <a:p>
          <a:r>
            <a:rPr lang="en-US" dirty="0"/>
            <a:t>Casual / Social Gambling</a:t>
          </a:r>
        </a:p>
      </dgm:t>
    </dgm:pt>
    <dgm:pt modelId="{FACF88BE-2F22-4E4F-AA4C-56A1CA5E50B1}" type="parTrans" cxnId="{196A1694-F5C9-43B7-A67B-FCD6B4B2D4D8}">
      <dgm:prSet/>
      <dgm:spPr/>
      <dgm:t>
        <a:bodyPr/>
        <a:lstStyle/>
        <a:p>
          <a:endParaRPr lang="en-US"/>
        </a:p>
      </dgm:t>
    </dgm:pt>
    <dgm:pt modelId="{6103D308-2182-4B3B-AE8C-6FCF956F40B4}" type="sibTrans" cxnId="{196A1694-F5C9-43B7-A67B-FCD6B4B2D4D8}">
      <dgm:prSet/>
      <dgm:spPr/>
      <dgm:t>
        <a:bodyPr/>
        <a:lstStyle/>
        <a:p>
          <a:endParaRPr lang="en-US"/>
        </a:p>
      </dgm:t>
    </dgm:pt>
    <dgm:pt modelId="{67E50C05-0CF3-4819-A0C8-3AE6DD1D90E2}">
      <dgm:prSet phldrT="[Text]"/>
      <dgm:spPr/>
      <dgm:t>
        <a:bodyPr/>
        <a:lstStyle/>
        <a:p>
          <a:r>
            <a:rPr lang="en-US" dirty="0"/>
            <a:t>Serious Social Gambling</a:t>
          </a:r>
        </a:p>
      </dgm:t>
    </dgm:pt>
    <dgm:pt modelId="{AC0A2358-79BF-416D-939B-4B751BDB9D1A}" type="parTrans" cxnId="{5A0B695C-33F6-4828-A696-2CEE3FD322F7}">
      <dgm:prSet/>
      <dgm:spPr/>
      <dgm:t>
        <a:bodyPr/>
        <a:lstStyle/>
        <a:p>
          <a:endParaRPr lang="en-US"/>
        </a:p>
      </dgm:t>
    </dgm:pt>
    <dgm:pt modelId="{60DF9750-F44C-46E4-B3FB-F0F8A5B8A4BA}" type="sibTrans" cxnId="{5A0B695C-33F6-4828-A696-2CEE3FD322F7}">
      <dgm:prSet/>
      <dgm:spPr/>
      <dgm:t>
        <a:bodyPr/>
        <a:lstStyle/>
        <a:p>
          <a:endParaRPr lang="en-US"/>
        </a:p>
      </dgm:t>
    </dgm:pt>
    <dgm:pt modelId="{8F0D9BA2-614F-4060-B039-EABE9E8B7C2D}">
      <dgm:prSet phldrT="[Text]"/>
      <dgm:spPr/>
      <dgm:t>
        <a:bodyPr/>
        <a:lstStyle/>
        <a:p>
          <a:r>
            <a:rPr lang="en-US" dirty="0"/>
            <a:t>Problem Gambling</a:t>
          </a:r>
        </a:p>
      </dgm:t>
    </dgm:pt>
    <dgm:pt modelId="{8EA3ACBF-1238-42D4-A3F4-1A50F69A4AB1}" type="parTrans" cxnId="{48EB9535-301B-466E-BA27-EE8B29B3A941}">
      <dgm:prSet/>
      <dgm:spPr/>
      <dgm:t>
        <a:bodyPr/>
        <a:lstStyle/>
        <a:p>
          <a:endParaRPr lang="en-US"/>
        </a:p>
      </dgm:t>
    </dgm:pt>
    <dgm:pt modelId="{100F68A4-4270-42EC-9650-04D190B2C615}" type="sibTrans" cxnId="{48EB9535-301B-466E-BA27-EE8B29B3A941}">
      <dgm:prSet/>
      <dgm:spPr/>
      <dgm:t>
        <a:bodyPr/>
        <a:lstStyle/>
        <a:p>
          <a:endParaRPr lang="en-US"/>
        </a:p>
      </dgm:t>
    </dgm:pt>
    <dgm:pt modelId="{9A147634-C60E-4454-A852-E040D615C3CB}">
      <dgm:prSet phldrT="[Text]"/>
      <dgm:spPr>
        <a:solidFill>
          <a:schemeClr val="bg1"/>
        </a:solidFill>
      </dgm:spPr>
      <dgm:t>
        <a:bodyPr/>
        <a:lstStyle/>
        <a:p>
          <a:r>
            <a:rPr lang="en-US" dirty="0"/>
            <a:t>Compulsive / Pathological Gambling</a:t>
          </a:r>
        </a:p>
      </dgm:t>
    </dgm:pt>
    <dgm:pt modelId="{F554DC2B-5DD1-4A28-993C-1C0D82ACED09}" type="parTrans" cxnId="{331A7698-4F02-4131-8E94-75BA264F07F8}">
      <dgm:prSet/>
      <dgm:spPr/>
      <dgm:t>
        <a:bodyPr/>
        <a:lstStyle/>
        <a:p>
          <a:endParaRPr lang="en-US"/>
        </a:p>
      </dgm:t>
    </dgm:pt>
    <dgm:pt modelId="{0562FE89-11A5-4260-9626-A3E4E87C62C7}" type="sibTrans" cxnId="{331A7698-4F02-4131-8E94-75BA264F07F8}">
      <dgm:prSet/>
      <dgm:spPr/>
      <dgm:t>
        <a:bodyPr/>
        <a:lstStyle/>
        <a:p>
          <a:endParaRPr lang="en-US"/>
        </a:p>
      </dgm:t>
    </dgm:pt>
    <dgm:pt modelId="{33E14A2B-0BDD-4589-85B0-BE9825C0ECB3}" type="pres">
      <dgm:prSet presAssocID="{A00E2879-43E0-4BF3-8210-165A240B9034}" presName="Name0" presStyleCnt="0">
        <dgm:presLayoutVars>
          <dgm:chMax val="11"/>
          <dgm:chPref val="11"/>
          <dgm:dir/>
          <dgm:resizeHandles/>
        </dgm:presLayoutVars>
      </dgm:prSet>
      <dgm:spPr/>
      <dgm:t>
        <a:bodyPr/>
        <a:lstStyle/>
        <a:p>
          <a:endParaRPr lang="en-US"/>
        </a:p>
      </dgm:t>
    </dgm:pt>
    <dgm:pt modelId="{DB1CEA00-58FD-46EE-8C84-6869741CBD05}" type="pres">
      <dgm:prSet presAssocID="{9A147634-C60E-4454-A852-E040D615C3CB}" presName="Accent5" presStyleCnt="0"/>
      <dgm:spPr/>
    </dgm:pt>
    <dgm:pt modelId="{C0B3F671-A61B-4C9A-9D03-2F1827D95844}" type="pres">
      <dgm:prSet presAssocID="{9A147634-C60E-4454-A852-E040D615C3CB}" presName="Accent" presStyleLbl="node1" presStyleIdx="0" presStyleCnt="5"/>
      <dgm:spPr>
        <a:solidFill>
          <a:srgbClr val="C00000"/>
        </a:solidFill>
      </dgm:spPr>
    </dgm:pt>
    <dgm:pt modelId="{4C974FA1-1243-49A9-86B1-AD0ADF829375}" type="pres">
      <dgm:prSet presAssocID="{9A147634-C60E-4454-A852-E040D615C3CB}" presName="ParentBackground5" presStyleCnt="0"/>
      <dgm:spPr/>
    </dgm:pt>
    <dgm:pt modelId="{C0706DD1-670F-4B21-A91E-11C5276BD249}" type="pres">
      <dgm:prSet presAssocID="{9A147634-C60E-4454-A852-E040D615C3CB}" presName="ParentBackground" presStyleLbl="fgAcc1" presStyleIdx="0" presStyleCnt="5"/>
      <dgm:spPr/>
      <dgm:t>
        <a:bodyPr/>
        <a:lstStyle/>
        <a:p>
          <a:endParaRPr lang="en-US"/>
        </a:p>
      </dgm:t>
    </dgm:pt>
    <dgm:pt modelId="{550C7028-D983-4215-9CED-669E8E7963D5}" type="pres">
      <dgm:prSet presAssocID="{9A147634-C60E-4454-A852-E040D615C3CB}" presName="Parent5" presStyleLbl="revTx" presStyleIdx="0" presStyleCnt="0">
        <dgm:presLayoutVars>
          <dgm:chMax val="1"/>
          <dgm:chPref val="1"/>
          <dgm:bulletEnabled val="1"/>
        </dgm:presLayoutVars>
      </dgm:prSet>
      <dgm:spPr/>
      <dgm:t>
        <a:bodyPr/>
        <a:lstStyle/>
        <a:p>
          <a:endParaRPr lang="en-US"/>
        </a:p>
      </dgm:t>
    </dgm:pt>
    <dgm:pt modelId="{87B301F3-CE19-405A-BBF5-07EE32877B31}" type="pres">
      <dgm:prSet presAssocID="{8F0D9BA2-614F-4060-B039-EABE9E8B7C2D}" presName="Accent4" presStyleCnt="0"/>
      <dgm:spPr/>
    </dgm:pt>
    <dgm:pt modelId="{1837F915-AED4-4C1A-8B8C-8023827BA7EA}" type="pres">
      <dgm:prSet presAssocID="{8F0D9BA2-614F-4060-B039-EABE9E8B7C2D}" presName="Accent" presStyleLbl="node1" presStyleIdx="1" presStyleCnt="5"/>
      <dgm:spPr>
        <a:solidFill>
          <a:srgbClr val="FF0000"/>
        </a:solidFill>
      </dgm:spPr>
    </dgm:pt>
    <dgm:pt modelId="{2EA8C7EF-82BB-4165-B9B6-476C0054DB5C}" type="pres">
      <dgm:prSet presAssocID="{8F0D9BA2-614F-4060-B039-EABE9E8B7C2D}" presName="ParentBackground4" presStyleCnt="0"/>
      <dgm:spPr/>
    </dgm:pt>
    <dgm:pt modelId="{06556D57-91A6-4C05-94C2-70F5D47DCA45}" type="pres">
      <dgm:prSet presAssocID="{8F0D9BA2-614F-4060-B039-EABE9E8B7C2D}" presName="ParentBackground" presStyleLbl="fgAcc1" presStyleIdx="1" presStyleCnt="5"/>
      <dgm:spPr/>
      <dgm:t>
        <a:bodyPr/>
        <a:lstStyle/>
        <a:p>
          <a:endParaRPr lang="en-US"/>
        </a:p>
      </dgm:t>
    </dgm:pt>
    <dgm:pt modelId="{5BA73A54-3F4E-4172-ADFE-4206E24F0684}" type="pres">
      <dgm:prSet presAssocID="{8F0D9BA2-614F-4060-B039-EABE9E8B7C2D}" presName="Parent4" presStyleLbl="revTx" presStyleIdx="0" presStyleCnt="0">
        <dgm:presLayoutVars>
          <dgm:chMax val="1"/>
          <dgm:chPref val="1"/>
          <dgm:bulletEnabled val="1"/>
        </dgm:presLayoutVars>
      </dgm:prSet>
      <dgm:spPr/>
      <dgm:t>
        <a:bodyPr/>
        <a:lstStyle/>
        <a:p>
          <a:endParaRPr lang="en-US"/>
        </a:p>
      </dgm:t>
    </dgm:pt>
    <dgm:pt modelId="{BE87A4C5-44FA-4A15-866F-988A35E1EF1F}" type="pres">
      <dgm:prSet presAssocID="{67E50C05-0CF3-4819-A0C8-3AE6DD1D90E2}" presName="Accent3" presStyleCnt="0"/>
      <dgm:spPr/>
    </dgm:pt>
    <dgm:pt modelId="{0E1685D4-4EEA-47CC-8129-360C6D3662FE}" type="pres">
      <dgm:prSet presAssocID="{67E50C05-0CF3-4819-A0C8-3AE6DD1D90E2}" presName="Accent" presStyleLbl="node1" presStyleIdx="2" presStyleCnt="5"/>
      <dgm:spPr>
        <a:solidFill>
          <a:schemeClr val="accent2"/>
        </a:solidFill>
      </dgm:spPr>
    </dgm:pt>
    <dgm:pt modelId="{446558ED-9AED-4FAB-902E-9378315E38A1}" type="pres">
      <dgm:prSet presAssocID="{67E50C05-0CF3-4819-A0C8-3AE6DD1D90E2}" presName="ParentBackground3" presStyleCnt="0"/>
      <dgm:spPr/>
    </dgm:pt>
    <dgm:pt modelId="{E9277940-FFCF-4DC6-8687-49402B9B8206}" type="pres">
      <dgm:prSet presAssocID="{67E50C05-0CF3-4819-A0C8-3AE6DD1D90E2}" presName="ParentBackground" presStyleLbl="fgAcc1" presStyleIdx="2" presStyleCnt="5"/>
      <dgm:spPr/>
      <dgm:t>
        <a:bodyPr/>
        <a:lstStyle/>
        <a:p>
          <a:endParaRPr lang="en-US"/>
        </a:p>
      </dgm:t>
    </dgm:pt>
    <dgm:pt modelId="{186F931B-AD3A-49A6-8948-5F1B0C1D2CB3}" type="pres">
      <dgm:prSet presAssocID="{67E50C05-0CF3-4819-A0C8-3AE6DD1D90E2}" presName="Parent3" presStyleLbl="revTx" presStyleIdx="0" presStyleCnt="0">
        <dgm:presLayoutVars>
          <dgm:chMax val="1"/>
          <dgm:chPref val="1"/>
          <dgm:bulletEnabled val="1"/>
        </dgm:presLayoutVars>
      </dgm:prSet>
      <dgm:spPr/>
      <dgm:t>
        <a:bodyPr/>
        <a:lstStyle/>
        <a:p>
          <a:endParaRPr lang="en-US"/>
        </a:p>
      </dgm:t>
    </dgm:pt>
    <dgm:pt modelId="{FEB35F5C-A386-4296-BEC9-1F1A209FC9F8}" type="pres">
      <dgm:prSet presAssocID="{19B7E209-197C-473A-A306-116FD1B01E18}" presName="Accent2" presStyleCnt="0"/>
      <dgm:spPr/>
    </dgm:pt>
    <dgm:pt modelId="{5183E7F1-0623-43E5-B492-147CDB28D9A0}" type="pres">
      <dgm:prSet presAssocID="{19B7E209-197C-473A-A306-116FD1B01E18}" presName="Accent" presStyleLbl="node1" presStyleIdx="3" presStyleCnt="5"/>
      <dgm:spPr>
        <a:solidFill>
          <a:schemeClr val="accent4">
            <a:lumMod val="60000"/>
            <a:lumOff val="40000"/>
          </a:schemeClr>
        </a:solidFill>
      </dgm:spPr>
    </dgm:pt>
    <dgm:pt modelId="{C9194533-5826-4A7D-B911-427A93702C1D}" type="pres">
      <dgm:prSet presAssocID="{19B7E209-197C-473A-A306-116FD1B01E18}" presName="ParentBackground2" presStyleCnt="0"/>
      <dgm:spPr/>
    </dgm:pt>
    <dgm:pt modelId="{4FC3A500-EFBC-47A9-BAFF-12F2D9867F5A}" type="pres">
      <dgm:prSet presAssocID="{19B7E209-197C-473A-A306-116FD1B01E18}" presName="ParentBackground" presStyleLbl="fgAcc1" presStyleIdx="3" presStyleCnt="5"/>
      <dgm:spPr/>
      <dgm:t>
        <a:bodyPr/>
        <a:lstStyle/>
        <a:p>
          <a:endParaRPr lang="en-US"/>
        </a:p>
      </dgm:t>
    </dgm:pt>
    <dgm:pt modelId="{8789FB95-201D-4285-8337-D05774A83476}" type="pres">
      <dgm:prSet presAssocID="{19B7E209-197C-473A-A306-116FD1B01E18}" presName="Parent2" presStyleLbl="revTx" presStyleIdx="0" presStyleCnt="0">
        <dgm:presLayoutVars>
          <dgm:chMax val="1"/>
          <dgm:chPref val="1"/>
          <dgm:bulletEnabled val="1"/>
        </dgm:presLayoutVars>
      </dgm:prSet>
      <dgm:spPr/>
      <dgm:t>
        <a:bodyPr/>
        <a:lstStyle/>
        <a:p>
          <a:endParaRPr lang="en-US"/>
        </a:p>
      </dgm:t>
    </dgm:pt>
    <dgm:pt modelId="{D172270C-8E25-49F0-B1FD-B2DDB6357036}" type="pres">
      <dgm:prSet presAssocID="{277848ED-9A45-45BA-A272-8905280373C6}" presName="Accent1" presStyleCnt="0"/>
      <dgm:spPr/>
    </dgm:pt>
    <dgm:pt modelId="{2211A93D-0698-4ACE-88AD-9907FE80B628}" type="pres">
      <dgm:prSet presAssocID="{277848ED-9A45-45BA-A272-8905280373C6}" presName="Accent" presStyleLbl="node1" presStyleIdx="4" presStyleCnt="5">
        <dgm:style>
          <a:lnRef idx="2">
            <a:schemeClr val="accent3"/>
          </a:lnRef>
          <a:fillRef idx="1">
            <a:schemeClr val="lt1"/>
          </a:fillRef>
          <a:effectRef idx="0">
            <a:schemeClr val="accent3"/>
          </a:effectRef>
          <a:fontRef idx="minor">
            <a:schemeClr val="dk1"/>
          </a:fontRef>
        </dgm:style>
      </dgm:prSet>
      <dgm:spPr/>
    </dgm:pt>
    <dgm:pt modelId="{EF31B098-9622-46BB-8188-A77BB8393A48}" type="pres">
      <dgm:prSet presAssocID="{277848ED-9A45-45BA-A272-8905280373C6}" presName="ParentBackground1" presStyleCnt="0"/>
      <dgm:spPr/>
    </dgm:pt>
    <dgm:pt modelId="{03DF9CAF-8098-4EBA-9F9D-1CAF76932E32}" type="pres">
      <dgm:prSet presAssocID="{277848ED-9A45-45BA-A272-8905280373C6}" presName="ParentBackground" presStyleLbl="fgAcc1" presStyleIdx="4" presStyleCnt="5"/>
      <dgm:spPr/>
      <dgm:t>
        <a:bodyPr/>
        <a:lstStyle/>
        <a:p>
          <a:endParaRPr lang="en-US"/>
        </a:p>
      </dgm:t>
    </dgm:pt>
    <dgm:pt modelId="{6FAD5256-27EE-4BCF-B95A-F29211F69F54}" type="pres">
      <dgm:prSet presAssocID="{277848ED-9A45-45BA-A272-8905280373C6}" presName="Parent1" presStyleLbl="revTx" presStyleIdx="0" presStyleCnt="0">
        <dgm:presLayoutVars>
          <dgm:chMax val="1"/>
          <dgm:chPref val="1"/>
          <dgm:bulletEnabled val="1"/>
        </dgm:presLayoutVars>
      </dgm:prSet>
      <dgm:spPr/>
      <dgm:t>
        <a:bodyPr/>
        <a:lstStyle/>
        <a:p>
          <a:endParaRPr lang="en-US"/>
        </a:p>
      </dgm:t>
    </dgm:pt>
  </dgm:ptLst>
  <dgm:cxnLst>
    <dgm:cxn modelId="{019AA0E4-5203-4C44-A5B2-F9F1539B477C}" type="presOf" srcId="{19B7E209-197C-473A-A306-116FD1B01E18}" destId="{4FC3A500-EFBC-47A9-BAFF-12F2D9867F5A}" srcOrd="0" destOrd="0" presId="urn:microsoft.com/office/officeart/2011/layout/CircleProcess"/>
    <dgm:cxn modelId="{21E0D132-F89E-43E6-BEE6-8C238A9B028A}" type="presOf" srcId="{67E50C05-0CF3-4819-A0C8-3AE6DD1D90E2}" destId="{E9277940-FFCF-4DC6-8687-49402B9B8206}" srcOrd="0" destOrd="0" presId="urn:microsoft.com/office/officeart/2011/layout/CircleProcess"/>
    <dgm:cxn modelId="{C4E1A1B3-F6D1-4B92-A710-5A6B42D687B5}" srcId="{A00E2879-43E0-4BF3-8210-165A240B9034}" destId="{277848ED-9A45-45BA-A272-8905280373C6}" srcOrd="0" destOrd="0" parTransId="{B7C6ACE1-EEEE-4D07-97C4-BCE0B0017EC0}" sibTransId="{4F762939-C592-4C23-B1DF-5C1391425ACA}"/>
    <dgm:cxn modelId="{341B65B0-986C-4135-885D-2FD60724BD25}" type="presOf" srcId="{277848ED-9A45-45BA-A272-8905280373C6}" destId="{03DF9CAF-8098-4EBA-9F9D-1CAF76932E32}" srcOrd="0" destOrd="0" presId="urn:microsoft.com/office/officeart/2011/layout/CircleProcess"/>
    <dgm:cxn modelId="{E91F95CA-2D7D-4FC7-9937-0843D4CB947F}" type="presOf" srcId="{9A147634-C60E-4454-A852-E040D615C3CB}" destId="{550C7028-D983-4215-9CED-669E8E7963D5}" srcOrd="1" destOrd="0" presId="urn:microsoft.com/office/officeart/2011/layout/CircleProcess"/>
    <dgm:cxn modelId="{B7CD2152-8B0B-44DF-A7B4-E2135576C9C8}" type="presOf" srcId="{8F0D9BA2-614F-4060-B039-EABE9E8B7C2D}" destId="{5BA73A54-3F4E-4172-ADFE-4206E24F0684}" srcOrd="1" destOrd="0" presId="urn:microsoft.com/office/officeart/2011/layout/CircleProcess"/>
    <dgm:cxn modelId="{5A0B695C-33F6-4828-A696-2CEE3FD322F7}" srcId="{A00E2879-43E0-4BF3-8210-165A240B9034}" destId="{67E50C05-0CF3-4819-A0C8-3AE6DD1D90E2}" srcOrd="2" destOrd="0" parTransId="{AC0A2358-79BF-416D-939B-4B751BDB9D1A}" sibTransId="{60DF9750-F44C-46E4-B3FB-F0F8A5B8A4BA}"/>
    <dgm:cxn modelId="{F9E36FD4-B21D-49B9-838B-E71CBA9676F0}" type="presOf" srcId="{9A147634-C60E-4454-A852-E040D615C3CB}" destId="{C0706DD1-670F-4B21-A91E-11C5276BD249}" srcOrd="0" destOrd="0" presId="urn:microsoft.com/office/officeart/2011/layout/CircleProcess"/>
    <dgm:cxn modelId="{196A1694-F5C9-43B7-A67B-FCD6B4B2D4D8}" srcId="{A00E2879-43E0-4BF3-8210-165A240B9034}" destId="{19B7E209-197C-473A-A306-116FD1B01E18}" srcOrd="1" destOrd="0" parTransId="{FACF88BE-2F22-4E4F-AA4C-56A1CA5E50B1}" sibTransId="{6103D308-2182-4B3B-AE8C-6FCF956F40B4}"/>
    <dgm:cxn modelId="{20D3FB9F-9287-4035-944E-82A6A49B57F2}" type="presOf" srcId="{277848ED-9A45-45BA-A272-8905280373C6}" destId="{6FAD5256-27EE-4BCF-B95A-F29211F69F54}" srcOrd="1" destOrd="0" presId="urn:microsoft.com/office/officeart/2011/layout/CircleProcess"/>
    <dgm:cxn modelId="{A56975AF-5EB8-4903-9E5D-16A5244171ED}" type="presOf" srcId="{A00E2879-43E0-4BF3-8210-165A240B9034}" destId="{33E14A2B-0BDD-4589-85B0-BE9825C0ECB3}" srcOrd="0" destOrd="0" presId="urn:microsoft.com/office/officeart/2011/layout/CircleProcess"/>
    <dgm:cxn modelId="{8A50DBB2-4E3C-412F-B8AB-3AC4AB487F80}" type="presOf" srcId="{8F0D9BA2-614F-4060-B039-EABE9E8B7C2D}" destId="{06556D57-91A6-4C05-94C2-70F5D47DCA45}" srcOrd="0" destOrd="0" presId="urn:microsoft.com/office/officeart/2011/layout/CircleProcess"/>
    <dgm:cxn modelId="{48EB9535-301B-466E-BA27-EE8B29B3A941}" srcId="{A00E2879-43E0-4BF3-8210-165A240B9034}" destId="{8F0D9BA2-614F-4060-B039-EABE9E8B7C2D}" srcOrd="3" destOrd="0" parTransId="{8EA3ACBF-1238-42D4-A3F4-1A50F69A4AB1}" sibTransId="{100F68A4-4270-42EC-9650-04D190B2C615}"/>
    <dgm:cxn modelId="{2C242694-3908-465B-BA18-2F201978B108}" type="presOf" srcId="{67E50C05-0CF3-4819-A0C8-3AE6DD1D90E2}" destId="{186F931B-AD3A-49A6-8948-5F1B0C1D2CB3}" srcOrd="1" destOrd="0" presId="urn:microsoft.com/office/officeart/2011/layout/CircleProcess"/>
    <dgm:cxn modelId="{EA7BC9BD-7FD2-4E71-8D94-F9A31EBCF902}" type="presOf" srcId="{19B7E209-197C-473A-A306-116FD1B01E18}" destId="{8789FB95-201D-4285-8337-D05774A83476}" srcOrd="1" destOrd="0" presId="urn:microsoft.com/office/officeart/2011/layout/CircleProcess"/>
    <dgm:cxn modelId="{331A7698-4F02-4131-8E94-75BA264F07F8}" srcId="{A00E2879-43E0-4BF3-8210-165A240B9034}" destId="{9A147634-C60E-4454-A852-E040D615C3CB}" srcOrd="4" destOrd="0" parTransId="{F554DC2B-5DD1-4A28-993C-1C0D82ACED09}" sibTransId="{0562FE89-11A5-4260-9626-A3E4E87C62C7}"/>
    <dgm:cxn modelId="{CD014C49-8598-4CD9-8C47-23509CF01EAA}" type="presParOf" srcId="{33E14A2B-0BDD-4589-85B0-BE9825C0ECB3}" destId="{DB1CEA00-58FD-46EE-8C84-6869741CBD05}" srcOrd="0" destOrd="0" presId="urn:microsoft.com/office/officeart/2011/layout/CircleProcess"/>
    <dgm:cxn modelId="{89BDEB4F-A42E-46BB-9002-01BEC50BC800}" type="presParOf" srcId="{DB1CEA00-58FD-46EE-8C84-6869741CBD05}" destId="{C0B3F671-A61B-4C9A-9D03-2F1827D95844}" srcOrd="0" destOrd="0" presId="urn:microsoft.com/office/officeart/2011/layout/CircleProcess"/>
    <dgm:cxn modelId="{DEFE8865-4E07-47BE-A8F5-A9E6EEA14925}" type="presParOf" srcId="{33E14A2B-0BDD-4589-85B0-BE9825C0ECB3}" destId="{4C974FA1-1243-49A9-86B1-AD0ADF829375}" srcOrd="1" destOrd="0" presId="urn:microsoft.com/office/officeart/2011/layout/CircleProcess"/>
    <dgm:cxn modelId="{70B3143D-56EF-4C29-A6C4-2FA36A9F9C17}" type="presParOf" srcId="{4C974FA1-1243-49A9-86B1-AD0ADF829375}" destId="{C0706DD1-670F-4B21-A91E-11C5276BD249}" srcOrd="0" destOrd="0" presId="urn:microsoft.com/office/officeart/2011/layout/CircleProcess"/>
    <dgm:cxn modelId="{F3BDDB79-F927-4A8C-A5E5-2EDC6889762A}" type="presParOf" srcId="{33E14A2B-0BDD-4589-85B0-BE9825C0ECB3}" destId="{550C7028-D983-4215-9CED-669E8E7963D5}" srcOrd="2" destOrd="0" presId="urn:microsoft.com/office/officeart/2011/layout/CircleProcess"/>
    <dgm:cxn modelId="{A4D07B50-9E92-43C8-98D3-9B4F8BCB4D25}" type="presParOf" srcId="{33E14A2B-0BDD-4589-85B0-BE9825C0ECB3}" destId="{87B301F3-CE19-405A-BBF5-07EE32877B31}" srcOrd="3" destOrd="0" presId="urn:microsoft.com/office/officeart/2011/layout/CircleProcess"/>
    <dgm:cxn modelId="{04DA005F-6C22-40E5-952E-3960B836E006}" type="presParOf" srcId="{87B301F3-CE19-405A-BBF5-07EE32877B31}" destId="{1837F915-AED4-4C1A-8B8C-8023827BA7EA}" srcOrd="0" destOrd="0" presId="urn:microsoft.com/office/officeart/2011/layout/CircleProcess"/>
    <dgm:cxn modelId="{346E7E3D-77E5-4B17-9ED6-4D4D425CA0DD}" type="presParOf" srcId="{33E14A2B-0BDD-4589-85B0-BE9825C0ECB3}" destId="{2EA8C7EF-82BB-4165-B9B6-476C0054DB5C}" srcOrd="4" destOrd="0" presId="urn:microsoft.com/office/officeart/2011/layout/CircleProcess"/>
    <dgm:cxn modelId="{D8B3F562-7DB5-4E7B-95F6-98635EC2CBA8}" type="presParOf" srcId="{2EA8C7EF-82BB-4165-B9B6-476C0054DB5C}" destId="{06556D57-91A6-4C05-94C2-70F5D47DCA45}" srcOrd="0" destOrd="0" presId="urn:microsoft.com/office/officeart/2011/layout/CircleProcess"/>
    <dgm:cxn modelId="{E24A6B30-72B2-4FE9-AD93-DE9503C47823}" type="presParOf" srcId="{33E14A2B-0BDD-4589-85B0-BE9825C0ECB3}" destId="{5BA73A54-3F4E-4172-ADFE-4206E24F0684}" srcOrd="5" destOrd="0" presId="urn:microsoft.com/office/officeart/2011/layout/CircleProcess"/>
    <dgm:cxn modelId="{B715C88D-0EEE-46E5-AC45-9DD7628217B5}" type="presParOf" srcId="{33E14A2B-0BDD-4589-85B0-BE9825C0ECB3}" destId="{BE87A4C5-44FA-4A15-866F-988A35E1EF1F}" srcOrd="6" destOrd="0" presId="urn:microsoft.com/office/officeart/2011/layout/CircleProcess"/>
    <dgm:cxn modelId="{0C48FD51-1CC8-4DCB-AFC6-350EF75AF0F4}" type="presParOf" srcId="{BE87A4C5-44FA-4A15-866F-988A35E1EF1F}" destId="{0E1685D4-4EEA-47CC-8129-360C6D3662FE}" srcOrd="0" destOrd="0" presId="urn:microsoft.com/office/officeart/2011/layout/CircleProcess"/>
    <dgm:cxn modelId="{A11FA2EF-4571-429E-89AC-683FB08EF130}" type="presParOf" srcId="{33E14A2B-0BDD-4589-85B0-BE9825C0ECB3}" destId="{446558ED-9AED-4FAB-902E-9378315E38A1}" srcOrd="7" destOrd="0" presId="urn:microsoft.com/office/officeart/2011/layout/CircleProcess"/>
    <dgm:cxn modelId="{0EDC745C-BDAF-4E03-8A8F-BBC1EF7C87AA}" type="presParOf" srcId="{446558ED-9AED-4FAB-902E-9378315E38A1}" destId="{E9277940-FFCF-4DC6-8687-49402B9B8206}" srcOrd="0" destOrd="0" presId="urn:microsoft.com/office/officeart/2011/layout/CircleProcess"/>
    <dgm:cxn modelId="{FAF18F83-DA55-4561-AF35-385F58A0E6AC}" type="presParOf" srcId="{33E14A2B-0BDD-4589-85B0-BE9825C0ECB3}" destId="{186F931B-AD3A-49A6-8948-5F1B0C1D2CB3}" srcOrd="8" destOrd="0" presId="urn:microsoft.com/office/officeart/2011/layout/CircleProcess"/>
    <dgm:cxn modelId="{647497CE-80E7-499C-8C66-A46EAA928AAB}" type="presParOf" srcId="{33E14A2B-0BDD-4589-85B0-BE9825C0ECB3}" destId="{FEB35F5C-A386-4296-BEC9-1F1A209FC9F8}" srcOrd="9" destOrd="0" presId="urn:microsoft.com/office/officeart/2011/layout/CircleProcess"/>
    <dgm:cxn modelId="{5E8CE719-4D1B-4593-B3FF-4D7DC2FA8634}" type="presParOf" srcId="{FEB35F5C-A386-4296-BEC9-1F1A209FC9F8}" destId="{5183E7F1-0623-43E5-B492-147CDB28D9A0}" srcOrd="0" destOrd="0" presId="urn:microsoft.com/office/officeart/2011/layout/CircleProcess"/>
    <dgm:cxn modelId="{50FAE31A-46A4-464B-BA9B-E8731245620A}" type="presParOf" srcId="{33E14A2B-0BDD-4589-85B0-BE9825C0ECB3}" destId="{C9194533-5826-4A7D-B911-427A93702C1D}" srcOrd="10" destOrd="0" presId="urn:microsoft.com/office/officeart/2011/layout/CircleProcess"/>
    <dgm:cxn modelId="{0AF7E081-0BB8-428D-B8DB-7E7F85AD3CE1}" type="presParOf" srcId="{C9194533-5826-4A7D-B911-427A93702C1D}" destId="{4FC3A500-EFBC-47A9-BAFF-12F2D9867F5A}" srcOrd="0" destOrd="0" presId="urn:microsoft.com/office/officeart/2011/layout/CircleProcess"/>
    <dgm:cxn modelId="{08D26D33-A752-4089-AA19-3C992308929F}" type="presParOf" srcId="{33E14A2B-0BDD-4589-85B0-BE9825C0ECB3}" destId="{8789FB95-201D-4285-8337-D05774A83476}" srcOrd="11" destOrd="0" presId="urn:microsoft.com/office/officeart/2011/layout/CircleProcess"/>
    <dgm:cxn modelId="{07AC71B6-14E4-4DA9-A9F2-7A5E4038A98D}" type="presParOf" srcId="{33E14A2B-0BDD-4589-85B0-BE9825C0ECB3}" destId="{D172270C-8E25-49F0-B1FD-B2DDB6357036}" srcOrd="12" destOrd="0" presId="urn:microsoft.com/office/officeart/2011/layout/CircleProcess"/>
    <dgm:cxn modelId="{F30F4DA8-209B-4111-B676-7124410B67F6}" type="presParOf" srcId="{D172270C-8E25-49F0-B1FD-B2DDB6357036}" destId="{2211A93D-0698-4ACE-88AD-9907FE80B628}" srcOrd="0" destOrd="0" presId="urn:microsoft.com/office/officeart/2011/layout/CircleProcess"/>
    <dgm:cxn modelId="{E64FD197-4163-41FF-AFBE-0952B293C019}" type="presParOf" srcId="{33E14A2B-0BDD-4589-85B0-BE9825C0ECB3}" destId="{EF31B098-9622-46BB-8188-A77BB8393A48}" srcOrd="13" destOrd="0" presId="urn:microsoft.com/office/officeart/2011/layout/CircleProcess"/>
    <dgm:cxn modelId="{630F0B98-9D1E-4D9A-95E3-3AF84E5F43AF}" type="presParOf" srcId="{EF31B098-9622-46BB-8188-A77BB8393A48}" destId="{03DF9CAF-8098-4EBA-9F9D-1CAF76932E32}" srcOrd="0" destOrd="0" presId="urn:microsoft.com/office/officeart/2011/layout/CircleProcess"/>
    <dgm:cxn modelId="{B97E689A-CCF2-4479-B99E-B00EDDB55BB4}" type="presParOf" srcId="{33E14A2B-0BDD-4589-85B0-BE9825C0ECB3}" destId="{6FAD5256-27EE-4BCF-B95A-F29211F69F54}"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52190830-5670-454B-8F3B-C1F1683D91F2}" type="doc">
      <dgm:prSet loTypeId="urn:microsoft.com/office/officeart/2005/8/layout/vList4" loCatId="list" qsTypeId="urn:microsoft.com/office/officeart/2005/8/quickstyle/simple5" qsCatId="simple" csTypeId="urn:microsoft.com/office/officeart/2005/8/colors/colorful3" csCatId="colorful" phldr="1"/>
      <dgm:spPr/>
      <dgm:t>
        <a:bodyPr/>
        <a:lstStyle/>
        <a:p>
          <a:endParaRPr lang="en-US"/>
        </a:p>
      </dgm:t>
    </dgm:pt>
    <dgm:pt modelId="{42D9BA4C-6049-42D6-9375-ACBFB554A584}">
      <dgm:prSet phldrT="[Text]"/>
      <dgm:spPr>
        <a:solidFill>
          <a:schemeClr val="accent2">
            <a:lumMod val="50000"/>
          </a:schemeClr>
        </a:solidFill>
      </dgm:spPr>
      <dgm:t>
        <a:bodyPr/>
        <a:lstStyle/>
        <a:p>
          <a:r>
            <a:rPr lang="en-US" dirty="0"/>
            <a:t>Slots (55%)</a:t>
          </a:r>
        </a:p>
      </dgm:t>
    </dgm:pt>
    <dgm:pt modelId="{A141C6F6-392D-4811-9E04-3C7E5C7908FA}" type="parTrans" cxnId="{770A2635-44BB-4973-AF74-AA0BF7BBE92D}">
      <dgm:prSet/>
      <dgm:spPr/>
      <dgm:t>
        <a:bodyPr/>
        <a:lstStyle/>
        <a:p>
          <a:endParaRPr lang="en-US"/>
        </a:p>
      </dgm:t>
    </dgm:pt>
    <dgm:pt modelId="{C13C39E9-289F-4959-AE89-E1020D6E19F4}" type="sibTrans" cxnId="{770A2635-44BB-4973-AF74-AA0BF7BBE92D}">
      <dgm:prSet/>
      <dgm:spPr/>
      <dgm:t>
        <a:bodyPr/>
        <a:lstStyle/>
        <a:p>
          <a:endParaRPr lang="en-US"/>
        </a:p>
      </dgm:t>
    </dgm:pt>
    <dgm:pt modelId="{0334EC9A-570D-4157-8A4C-83BB80624817}">
      <dgm:prSet phldrT="[Text]"/>
      <dgm:spPr/>
      <dgm:t>
        <a:bodyPr/>
        <a:lstStyle/>
        <a:p>
          <a:r>
            <a:rPr lang="en-US" dirty="0"/>
            <a:t>Lottery (9%)</a:t>
          </a:r>
        </a:p>
      </dgm:t>
    </dgm:pt>
    <dgm:pt modelId="{59C8AB66-AECF-466B-9C39-21F123C61AB8}" type="parTrans" cxnId="{37C87824-BE27-4E09-B75F-E8B0B3CCD87F}">
      <dgm:prSet/>
      <dgm:spPr/>
      <dgm:t>
        <a:bodyPr/>
        <a:lstStyle/>
        <a:p>
          <a:endParaRPr lang="en-US"/>
        </a:p>
      </dgm:t>
    </dgm:pt>
    <dgm:pt modelId="{BCEAD87E-D17A-43DE-A986-F7A6DF29B993}" type="sibTrans" cxnId="{37C87824-BE27-4E09-B75F-E8B0B3CCD87F}">
      <dgm:prSet/>
      <dgm:spPr/>
      <dgm:t>
        <a:bodyPr/>
        <a:lstStyle/>
        <a:p>
          <a:endParaRPr lang="en-US"/>
        </a:p>
      </dgm:t>
    </dgm:pt>
    <dgm:pt modelId="{7C8A2663-61D2-4D6D-A887-7391A28261C4}">
      <dgm:prSet phldrT="[Text]"/>
      <dgm:spPr/>
      <dgm:t>
        <a:bodyPr/>
        <a:lstStyle/>
        <a:p>
          <a:r>
            <a:rPr lang="en-US" dirty="0"/>
            <a:t>Poker (7%)</a:t>
          </a:r>
        </a:p>
      </dgm:t>
    </dgm:pt>
    <dgm:pt modelId="{5E559989-F90A-43B1-A49B-5369A536484B}" type="parTrans" cxnId="{AB42A4E1-48C6-41FA-84B1-6941181F17CE}">
      <dgm:prSet/>
      <dgm:spPr/>
      <dgm:t>
        <a:bodyPr/>
        <a:lstStyle/>
        <a:p>
          <a:endParaRPr lang="en-US"/>
        </a:p>
      </dgm:t>
    </dgm:pt>
    <dgm:pt modelId="{408AEDDD-C18C-44FA-8700-DEB19984666B}" type="sibTrans" cxnId="{AB42A4E1-48C6-41FA-84B1-6941181F17CE}">
      <dgm:prSet/>
      <dgm:spPr/>
      <dgm:t>
        <a:bodyPr/>
        <a:lstStyle/>
        <a:p>
          <a:endParaRPr lang="en-US"/>
        </a:p>
      </dgm:t>
    </dgm:pt>
    <dgm:pt modelId="{F4508D57-5D3C-498F-A128-92E06344C0B2}">
      <dgm:prSet phldrT="[Text]"/>
      <dgm:spPr/>
      <dgm:t>
        <a:bodyPr/>
        <a:lstStyle/>
        <a:p>
          <a:r>
            <a:rPr lang="en-US" dirty="0"/>
            <a:t>Blackjack (19%)</a:t>
          </a:r>
        </a:p>
      </dgm:t>
    </dgm:pt>
    <dgm:pt modelId="{05155F18-7981-4841-956D-A3E25B89976D}" type="parTrans" cxnId="{747B8D9E-D56C-4038-8FE0-2F1FB5F9F058}">
      <dgm:prSet/>
      <dgm:spPr/>
      <dgm:t>
        <a:bodyPr/>
        <a:lstStyle/>
        <a:p>
          <a:endParaRPr lang="en-US"/>
        </a:p>
      </dgm:t>
    </dgm:pt>
    <dgm:pt modelId="{A5E87628-CD02-4F66-9BA5-087466E92D1B}" type="sibTrans" cxnId="{747B8D9E-D56C-4038-8FE0-2F1FB5F9F058}">
      <dgm:prSet/>
      <dgm:spPr/>
      <dgm:t>
        <a:bodyPr/>
        <a:lstStyle/>
        <a:p>
          <a:endParaRPr lang="en-US"/>
        </a:p>
      </dgm:t>
    </dgm:pt>
    <dgm:pt modelId="{8973A909-7000-482B-B2F4-53286DC2B0CB}">
      <dgm:prSet phldrT="[Text]"/>
      <dgm:spPr/>
      <dgm:t>
        <a:bodyPr/>
        <a:lstStyle/>
        <a:p>
          <a:r>
            <a:rPr lang="en-US" dirty="0"/>
            <a:t>Sporting Events (2%)</a:t>
          </a:r>
        </a:p>
      </dgm:t>
    </dgm:pt>
    <dgm:pt modelId="{15CA70BD-9FBA-4A0D-9812-2CC9563B4064}" type="parTrans" cxnId="{D941BFDC-58B0-4BB1-9914-262907BF485D}">
      <dgm:prSet/>
      <dgm:spPr/>
      <dgm:t>
        <a:bodyPr/>
        <a:lstStyle/>
        <a:p>
          <a:endParaRPr lang="en-US"/>
        </a:p>
      </dgm:t>
    </dgm:pt>
    <dgm:pt modelId="{A6231E08-1B2E-41E5-A8BE-9A3EBA0D31D3}" type="sibTrans" cxnId="{D941BFDC-58B0-4BB1-9914-262907BF485D}">
      <dgm:prSet/>
      <dgm:spPr/>
      <dgm:t>
        <a:bodyPr/>
        <a:lstStyle/>
        <a:p>
          <a:endParaRPr lang="en-US"/>
        </a:p>
      </dgm:t>
    </dgm:pt>
    <dgm:pt modelId="{50CB232A-352B-47A7-8C1A-4B53AD9E6A99}" type="pres">
      <dgm:prSet presAssocID="{52190830-5670-454B-8F3B-C1F1683D91F2}" presName="linear" presStyleCnt="0">
        <dgm:presLayoutVars>
          <dgm:dir/>
          <dgm:resizeHandles val="exact"/>
        </dgm:presLayoutVars>
      </dgm:prSet>
      <dgm:spPr/>
      <dgm:t>
        <a:bodyPr/>
        <a:lstStyle/>
        <a:p>
          <a:endParaRPr lang="en-US"/>
        </a:p>
      </dgm:t>
    </dgm:pt>
    <dgm:pt modelId="{AEC7F181-BEC9-4428-BBA0-F5D5711F92FA}" type="pres">
      <dgm:prSet presAssocID="{42D9BA4C-6049-42D6-9375-ACBFB554A584}" presName="comp" presStyleCnt="0"/>
      <dgm:spPr/>
    </dgm:pt>
    <dgm:pt modelId="{F390406A-AC47-4D46-A5C3-106C79675FC1}" type="pres">
      <dgm:prSet presAssocID="{42D9BA4C-6049-42D6-9375-ACBFB554A584}" presName="box" presStyleLbl="node1" presStyleIdx="0" presStyleCnt="5"/>
      <dgm:spPr/>
      <dgm:t>
        <a:bodyPr/>
        <a:lstStyle/>
        <a:p>
          <a:endParaRPr lang="en-US"/>
        </a:p>
      </dgm:t>
    </dgm:pt>
    <dgm:pt modelId="{BA00A05E-F8B1-449B-B5E0-BABEB90FF779}" type="pres">
      <dgm:prSet presAssocID="{42D9BA4C-6049-42D6-9375-ACBFB554A584}" presName="img"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B72E1A9A-B881-4CA6-975D-9CA30B12603D}" type="pres">
      <dgm:prSet presAssocID="{42D9BA4C-6049-42D6-9375-ACBFB554A584}" presName="text" presStyleLbl="node1" presStyleIdx="0" presStyleCnt="5">
        <dgm:presLayoutVars>
          <dgm:bulletEnabled val="1"/>
        </dgm:presLayoutVars>
      </dgm:prSet>
      <dgm:spPr/>
      <dgm:t>
        <a:bodyPr/>
        <a:lstStyle/>
        <a:p>
          <a:endParaRPr lang="en-US"/>
        </a:p>
      </dgm:t>
    </dgm:pt>
    <dgm:pt modelId="{BB250F06-F01C-4EA1-B16B-726FFF7BA40C}" type="pres">
      <dgm:prSet presAssocID="{C13C39E9-289F-4959-AE89-E1020D6E19F4}" presName="spacer" presStyleCnt="0"/>
      <dgm:spPr/>
    </dgm:pt>
    <dgm:pt modelId="{5A2E58E3-6B28-41B7-BB68-1AA23FD08215}" type="pres">
      <dgm:prSet presAssocID="{F4508D57-5D3C-498F-A128-92E06344C0B2}" presName="comp" presStyleCnt="0"/>
      <dgm:spPr/>
    </dgm:pt>
    <dgm:pt modelId="{5613CB2A-F337-43D1-B268-7BD616A6CF5E}" type="pres">
      <dgm:prSet presAssocID="{F4508D57-5D3C-498F-A128-92E06344C0B2}" presName="box" presStyleLbl="node1" presStyleIdx="1" presStyleCnt="5"/>
      <dgm:spPr/>
      <dgm:t>
        <a:bodyPr/>
        <a:lstStyle/>
        <a:p>
          <a:endParaRPr lang="en-US"/>
        </a:p>
      </dgm:t>
    </dgm:pt>
    <dgm:pt modelId="{77F0395A-FD47-4F7C-BEFC-0DE4FC87FD46}" type="pres">
      <dgm:prSet presAssocID="{F4508D57-5D3C-498F-A128-92E06344C0B2}" presName="img" presStyleLbl="fgImgPlace1" presStyleIdx="1" presStyleCnt="5"/>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t="-12000" b="-12000"/>
          </a:stretch>
        </a:blipFill>
      </dgm:spPr>
      <dgm:t>
        <a:bodyPr/>
        <a:lstStyle/>
        <a:p>
          <a:endParaRPr lang="en-US"/>
        </a:p>
      </dgm:t>
    </dgm:pt>
    <dgm:pt modelId="{091D0D55-26AF-4ECE-8494-B11E21142791}" type="pres">
      <dgm:prSet presAssocID="{F4508D57-5D3C-498F-A128-92E06344C0B2}" presName="text" presStyleLbl="node1" presStyleIdx="1" presStyleCnt="5">
        <dgm:presLayoutVars>
          <dgm:bulletEnabled val="1"/>
        </dgm:presLayoutVars>
      </dgm:prSet>
      <dgm:spPr/>
      <dgm:t>
        <a:bodyPr/>
        <a:lstStyle/>
        <a:p>
          <a:endParaRPr lang="en-US"/>
        </a:p>
      </dgm:t>
    </dgm:pt>
    <dgm:pt modelId="{BC1974E4-F9ED-47CD-BCEE-406DE75069A8}" type="pres">
      <dgm:prSet presAssocID="{A5E87628-CD02-4F66-9BA5-087466E92D1B}" presName="spacer" presStyleCnt="0"/>
      <dgm:spPr/>
    </dgm:pt>
    <dgm:pt modelId="{AADF568D-793E-4B9D-A3DC-CA0F2A274135}" type="pres">
      <dgm:prSet presAssocID="{0334EC9A-570D-4157-8A4C-83BB80624817}" presName="comp" presStyleCnt="0"/>
      <dgm:spPr/>
    </dgm:pt>
    <dgm:pt modelId="{0F8D4C1F-7CB2-4DA6-BB09-C644ADDE7C60}" type="pres">
      <dgm:prSet presAssocID="{0334EC9A-570D-4157-8A4C-83BB80624817}" presName="box" presStyleLbl="node1" presStyleIdx="2" presStyleCnt="5"/>
      <dgm:spPr/>
      <dgm:t>
        <a:bodyPr/>
        <a:lstStyle/>
        <a:p>
          <a:endParaRPr lang="en-US"/>
        </a:p>
      </dgm:t>
    </dgm:pt>
    <dgm:pt modelId="{AA7CFCF9-D160-476C-BFFE-183688279C94}" type="pres">
      <dgm:prSet presAssocID="{0334EC9A-570D-4157-8A4C-83BB80624817}" presName="img" presStyleLbl="fgImgPlace1" presStyleIdx="2" presStyleCnt="5"/>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t="-23000" b="-23000"/>
          </a:stretch>
        </a:blipFill>
      </dgm:spPr>
      <dgm:t>
        <a:bodyPr/>
        <a:lstStyle/>
        <a:p>
          <a:endParaRPr lang="en-US"/>
        </a:p>
      </dgm:t>
    </dgm:pt>
    <dgm:pt modelId="{97D03D8A-B1F9-43EB-966D-5479020E68ED}" type="pres">
      <dgm:prSet presAssocID="{0334EC9A-570D-4157-8A4C-83BB80624817}" presName="text" presStyleLbl="node1" presStyleIdx="2" presStyleCnt="5">
        <dgm:presLayoutVars>
          <dgm:bulletEnabled val="1"/>
        </dgm:presLayoutVars>
      </dgm:prSet>
      <dgm:spPr/>
      <dgm:t>
        <a:bodyPr/>
        <a:lstStyle/>
        <a:p>
          <a:endParaRPr lang="en-US"/>
        </a:p>
      </dgm:t>
    </dgm:pt>
    <dgm:pt modelId="{A84D57BC-6CAB-475B-B678-F9A56E1973E2}" type="pres">
      <dgm:prSet presAssocID="{BCEAD87E-D17A-43DE-A986-F7A6DF29B993}" presName="spacer" presStyleCnt="0"/>
      <dgm:spPr/>
    </dgm:pt>
    <dgm:pt modelId="{988F371D-AB95-4896-B0B2-CD2DC057B96A}" type="pres">
      <dgm:prSet presAssocID="{7C8A2663-61D2-4D6D-A887-7391A28261C4}" presName="comp" presStyleCnt="0"/>
      <dgm:spPr/>
    </dgm:pt>
    <dgm:pt modelId="{787A5238-95C9-4EC0-8B8B-DB17B49394C0}" type="pres">
      <dgm:prSet presAssocID="{7C8A2663-61D2-4D6D-A887-7391A28261C4}" presName="box" presStyleLbl="node1" presStyleIdx="3" presStyleCnt="5"/>
      <dgm:spPr/>
      <dgm:t>
        <a:bodyPr/>
        <a:lstStyle/>
        <a:p>
          <a:endParaRPr lang="en-US"/>
        </a:p>
      </dgm:t>
    </dgm:pt>
    <dgm:pt modelId="{578808D4-9DCE-4DF0-ACB4-9A366E5544BC}" type="pres">
      <dgm:prSet presAssocID="{7C8A2663-61D2-4D6D-A887-7391A28261C4}" presName="img" presStyleLbl="fgImgPlace1" presStyleIdx="3" presStyleCnt="5"/>
      <dgm:spPr>
        <a:blipFill>
          <a:blip xmlns:r="http://schemas.openxmlformats.org/officeDocument/2006/relationships" r:embed="rId4" cstate="hqprint">
            <a:extLst>
              <a:ext uri="{28A0092B-C50C-407E-A947-70E740481C1C}">
                <a14:useLocalDpi xmlns:a14="http://schemas.microsoft.com/office/drawing/2010/main" val="0"/>
              </a:ext>
            </a:extLst>
          </a:blip>
          <a:srcRect/>
          <a:stretch>
            <a:fillRect t="-21000" b="-21000"/>
          </a:stretch>
        </a:blipFill>
      </dgm:spPr>
      <dgm:t>
        <a:bodyPr/>
        <a:lstStyle/>
        <a:p>
          <a:endParaRPr lang="en-US"/>
        </a:p>
      </dgm:t>
    </dgm:pt>
    <dgm:pt modelId="{63144501-0277-4255-81DF-FEA3D0CCFAC1}" type="pres">
      <dgm:prSet presAssocID="{7C8A2663-61D2-4D6D-A887-7391A28261C4}" presName="text" presStyleLbl="node1" presStyleIdx="3" presStyleCnt="5">
        <dgm:presLayoutVars>
          <dgm:bulletEnabled val="1"/>
        </dgm:presLayoutVars>
      </dgm:prSet>
      <dgm:spPr/>
      <dgm:t>
        <a:bodyPr/>
        <a:lstStyle/>
        <a:p>
          <a:endParaRPr lang="en-US"/>
        </a:p>
      </dgm:t>
    </dgm:pt>
    <dgm:pt modelId="{61813D55-17AB-45B0-9290-42666D4CD957}" type="pres">
      <dgm:prSet presAssocID="{408AEDDD-C18C-44FA-8700-DEB19984666B}" presName="spacer" presStyleCnt="0"/>
      <dgm:spPr/>
    </dgm:pt>
    <dgm:pt modelId="{567D9FE5-C141-4CD9-ABCE-CF5222774744}" type="pres">
      <dgm:prSet presAssocID="{8973A909-7000-482B-B2F4-53286DC2B0CB}" presName="comp" presStyleCnt="0"/>
      <dgm:spPr/>
    </dgm:pt>
    <dgm:pt modelId="{4C599ABF-394F-40A9-BB9C-547E869E48B1}" type="pres">
      <dgm:prSet presAssocID="{8973A909-7000-482B-B2F4-53286DC2B0CB}" presName="box" presStyleLbl="node1" presStyleIdx="4" presStyleCnt="5"/>
      <dgm:spPr/>
      <dgm:t>
        <a:bodyPr/>
        <a:lstStyle/>
        <a:p>
          <a:endParaRPr lang="en-US"/>
        </a:p>
      </dgm:t>
    </dgm:pt>
    <dgm:pt modelId="{8A23C426-B4D3-45D9-89FE-267A3F6FBB50}" type="pres">
      <dgm:prSet presAssocID="{8973A909-7000-482B-B2F4-53286DC2B0CB}" presName="img" presStyleLbl="fgImgPlace1" presStyleIdx="4" presStyleCnt="5"/>
      <dgm:spPr>
        <a:blipFill>
          <a:blip xmlns:r="http://schemas.openxmlformats.org/officeDocument/2006/relationships" r:embed="rId5" cstate="hqprint">
            <a:extLst>
              <a:ext uri="{28A0092B-C50C-407E-A947-70E740481C1C}">
                <a14:useLocalDpi xmlns:a14="http://schemas.microsoft.com/office/drawing/2010/main" val="0"/>
              </a:ext>
            </a:extLst>
          </a:blip>
          <a:srcRect/>
          <a:stretch>
            <a:fillRect t="-12000" b="-12000"/>
          </a:stretch>
        </a:blipFill>
      </dgm:spPr>
      <dgm:t>
        <a:bodyPr/>
        <a:lstStyle/>
        <a:p>
          <a:endParaRPr lang="en-US"/>
        </a:p>
      </dgm:t>
    </dgm:pt>
    <dgm:pt modelId="{F141B683-350E-4F4B-9746-2E3597081C07}" type="pres">
      <dgm:prSet presAssocID="{8973A909-7000-482B-B2F4-53286DC2B0CB}" presName="text" presStyleLbl="node1" presStyleIdx="4" presStyleCnt="5">
        <dgm:presLayoutVars>
          <dgm:bulletEnabled val="1"/>
        </dgm:presLayoutVars>
      </dgm:prSet>
      <dgm:spPr/>
      <dgm:t>
        <a:bodyPr/>
        <a:lstStyle/>
        <a:p>
          <a:endParaRPr lang="en-US"/>
        </a:p>
      </dgm:t>
    </dgm:pt>
  </dgm:ptLst>
  <dgm:cxnLst>
    <dgm:cxn modelId="{63509AB3-9EBF-4CA9-9CDE-E4979ECBDC29}" type="presOf" srcId="{8973A909-7000-482B-B2F4-53286DC2B0CB}" destId="{F141B683-350E-4F4B-9746-2E3597081C07}" srcOrd="1" destOrd="0" presId="urn:microsoft.com/office/officeart/2005/8/layout/vList4"/>
    <dgm:cxn modelId="{0DE4A0D7-B607-4557-B716-9071434EB80A}" type="presOf" srcId="{52190830-5670-454B-8F3B-C1F1683D91F2}" destId="{50CB232A-352B-47A7-8C1A-4B53AD9E6A99}" srcOrd="0" destOrd="0" presId="urn:microsoft.com/office/officeart/2005/8/layout/vList4"/>
    <dgm:cxn modelId="{770A2635-44BB-4973-AF74-AA0BF7BBE92D}" srcId="{52190830-5670-454B-8F3B-C1F1683D91F2}" destId="{42D9BA4C-6049-42D6-9375-ACBFB554A584}" srcOrd="0" destOrd="0" parTransId="{A141C6F6-392D-4811-9E04-3C7E5C7908FA}" sibTransId="{C13C39E9-289F-4959-AE89-E1020D6E19F4}"/>
    <dgm:cxn modelId="{9EEA280F-B0B9-4D4C-9A02-83B3EA554FD6}" type="presOf" srcId="{0334EC9A-570D-4157-8A4C-83BB80624817}" destId="{0F8D4C1F-7CB2-4DA6-BB09-C644ADDE7C60}" srcOrd="0" destOrd="0" presId="urn:microsoft.com/office/officeart/2005/8/layout/vList4"/>
    <dgm:cxn modelId="{3FEC5383-F066-4384-94E4-64BEF4A659FB}" type="presOf" srcId="{F4508D57-5D3C-498F-A128-92E06344C0B2}" destId="{091D0D55-26AF-4ECE-8494-B11E21142791}" srcOrd="1" destOrd="0" presId="urn:microsoft.com/office/officeart/2005/8/layout/vList4"/>
    <dgm:cxn modelId="{37C87824-BE27-4E09-B75F-E8B0B3CCD87F}" srcId="{52190830-5670-454B-8F3B-C1F1683D91F2}" destId="{0334EC9A-570D-4157-8A4C-83BB80624817}" srcOrd="2" destOrd="0" parTransId="{59C8AB66-AECF-466B-9C39-21F123C61AB8}" sibTransId="{BCEAD87E-D17A-43DE-A986-F7A6DF29B993}"/>
    <dgm:cxn modelId="{747B8D9E-D56C-4038-8FE0-2F1FB5F9F058}" srcId="{52190830-5670-454B-8F3B-C1F1683D91F2}" destId="{F4508D57-5D3C-498F-A128-92E06344C0B2}" srcOrd="1" destOrd="0" parTransId="{05155F18-7981-4841-956D-A3E25B89976D}" sibTransId="{A5E87628-CD02-4F66-9BA5-087466E92D1B}"/>
    <dgm:cxn modelId="{63F1A1DA-6566-4FE0-9360-63D1DD0E4AA5}" type="presOf" srcId="{8973A909-7000-482B-B2F4-53286DC2B0CB}" destId="{4C599ABF-394F-40A9-BB9C-547E869E48B1}" srcOrd="0" destOrd="0" presId="urn:microsoft.com/office/officeart/2005/8/layout/vList4"/>
    <dgm:cxn modelId="{5C326BBA-032E-4B29-A5F1-72AAF6C78B53}" type="presOf" srcId="{42D9BA4C-6049-42D6-9375-ACBFB554A584}" destId="{B72E1A9A-B881-4CA6-975D-9CA30B12603D}" srcOrd="1" destOrd="0" presId="urn:microsoft.com/office/officeart/2005/8/layout/vList4"/>
    <dgm:cxn modelId="{09DE478D-F266-493C-A802-358583ACD044}" type="presOf" srcId="{7C8A2663-61D2-4D6D-A887-7391A28261C4}" destId="{787A5238-95C9-4EC0-8B8B-DB17B49394C0}" srcOrd="0" destOrd="0" presId="urn:microsoft.com/office/officeart/2005/8/layout/vList4"/>
    <dgm:cxn modelId="{D941BFDC-58B0-4BB1-9914-262907BF485D}" srcId="{52190830-5670-454B-8F3B-C1F1683D91F2}" destId="{8973A909-7000-482B-B2F4-53286DC2B0CB}" srcOrd="4" destOrd="0" parTransId="{15CA70BD-9FBA-4A0D-9812-2CC9563B4064}" sibTransId="{A6231E08-1B2E-41E5-A8BE-9A3EBA0D31D3}"/>
    <dgm:cxn modelId="{3175DEA9-3A23-41C6-AE33-3497B0F332D1}" type="presOf" srcId="{42D9BA4C-6049-42D6-9375-ACBFB554A584}" destId="{F390406A-AC47-4D46-A5C3-106C79675FC1}" srcOrd="0" destOrd="0" presId="urn:microsoft.com/office/officeart/2005/8/layout/vList4"/>
    <dgm:cxn modelId="{D7AC6F79-6DF1-4CCA-B810-AFAB6668832E}" type="presOf" srcId="{0334EC9A-570D-4157-8A4C-83BB80624817}" destId="{97D03D8A-B1F9-43EB-966D-5479020E68ED}" srcOrd="1" destOrd="0" presId="urn:microsoft.com/office/officeart/2005/8/layout/vList4"/>
    <dgm:cxn modelId="{A0CF7AB1-6036-4264-94C8-1B5EBC285B47}" type="presOf" srcId="{7C8A2663-61D2-4D6D-A887-7391A28261C4}" destId="{63144501-0277-4255-81DF-FEA3D0CCFAC1}" srcOrd="1" destOrd="0" presId="urn:microsoft.com/office/officeart/2005/8/layout/vList4"/>
    <dgm:cxn modelId="{3257A210-9225-45AB-94DB-9081B305463E}" type="presOf" srcId="{F4508D57-5D3C-498F-A128-92E06344C0B2}" destId="{5613CB2A-F337-43D1-B268-7BD616A6CF5E}" srcOrd="0" destOrd="0" presId="urn:microsoft.com/office/officeart/2005/8/layout/vList4"/>
    <dgm:cxn modelId="{AB42A4E1-48C6-41FA-84B1-6941181F17CE}" srcId="{52190830-5670-454B-8F3B-C1F1683D91F2}" destId="{7C8A2663-61D2-4D6D-A887-7391A28261C4}" srcOrd="3" destOrd="0" parTransId="{5E559989-F90A-43B1-A49B-5369A536484B}" sibTransId="{408AEDDD-C18C-44FA-8700-DEB19984666B}"/>
    <dgm:cxn modelId="{F9CDE172-4AD3-4B71-A30E-E2AF44F086AE}" type="presParOf" srcId="{50CB232A-352B-47A7-8C1A-4B53AD9E6A99}" destId="{AEC7F181-BEC9-4428-BBA0-F5D5711F92FA}" srcOrd="0" destOrd="0" presId="urn:microsoft.com/office/officeart/2005/8/layout/vList4"/>
    <dgm:cxn modelId="{19F876DD-E87C-41AA-A409-5BB04F28BA07}" type="presParOf" srcId="{AEC7F181-BEC9-4428-BBA0-F5D5711F92FA}" destId="{F390406A-AC47-4D46-A5C3-106C79675FC1}" srcOrd="0" destOrd="0" presId="urn:microsoft.com/office/officeart/2005/8/layout/vList4"/>
    <dgm:cxn modelId="{AD8CD9AB-F492-437F-B871-F8EC40D8C54A}" type="presParOf" srcId="{AEC7F181-BEC9-4428-BBA0-F5D5711F92FA}" destId="{BA00A05E-F8B1-449B-B5E0-BABEB90FF779}" srcOrd="1" destOrd="0" presId="urn:microsoft.com/office/officeart/2005/8/layout/vList4"/>
    <dgm:cxn modelId="{008E6E45-A6A3-4158-A12A-9A8EE6B8BFF8}" type="presParOf" srcId="{AEC7F181-BEC9-4428-BBA0-F5D5711F92FA}" destId="{B72E1A9A-B881-4CA6-975D-9CA30B12603D}" srcOrd="2" destOrd="0" presId="urn:microsoft.com/office/officeart/2005/8/layout/vList4"/>
    <dgm:cxn modelId="{961D200C-FF5E-4E0C-96AB-62498F47EF6A}" type="presParOf" srcId="{50CB232A-352B-47A7-8C1A-4B53AD9E6A99}" destId="{BB250F06-F01C-4EA1-B16B-726FFF7BA40C}" srcOrd="1" destOrd="0" presId="urn:microsoft.com/office/officeart/2005/8/layout/vList4"/>
    <dgm:cxn modelId="{E7AA738A-A353-454A-9C93-18B0F1E6C915}" type="presParOf" srcId="{50CB232A-352B-47A7-8C1A-4B53AD9E6A99}" destId="{5A2E58E3-6B28-41B7-BB68-1AA23FD08215}" srcOrd="2" destOrd="0" presId="urn:microsoft.com/office/officeart/2005/8/layout/vList4"/>
    <dgm:cxn modelId="{E27E3717-4D40-46F6-B0FE-97E2D8FE59F6}" type="presParOf" srcId="{5A2E58E3-6B28-41B7-BB68-1AA23FD08215}" destId="{5613CB2A-F337-43D1-B268-7BD616A6CF5E}" srcOrd="0" destOrd="0" presId="urn:microsoft.com/office/officeart/2005/8/layout/vList4"/>
    <dgm:cxn modelId="{305AFC70-1E2F-4BC5-8DC0-097C2BE7D7F2}" type="presParOf" srcId="{5A2E58E3-6B28-41B7-BB68-1AA23FD08215}" destId="{77F0395A-FD47-4F7C-BEFC-0DE4FC87FD46}" srcOrd="1" destOrd="0" presId="urn:microsoft.com/office/officeart/2005/8/layout/vList4"/>
    <dgm:cxn modelId="{3B7BFBF1-E2A4-43F9-95B1-87AE949478F6}" type="presParOf" srcId="{5A2E58E3-6B28-41B7-BB68-1AA23FD08215}" destId="{091D0D55-26AF-4ECE-8494-B11E21142791}" srcOrd="2" destOrd="0" presId="urn:microsoft.com/office/officeart/2005/8/layout/vList4"/>
    <dgm:cxn modelId="{37E38E49-490A-4160-A921-3A6AA796D507}" type="presParOf" srcId="{50CB232A-352B-47A7-8C1A-4B53AD9E6A99}" destId="{BC1974E4-F9ED-47CD-BCEE-406DE75069A8}" srcOrd="3" destOrd="0" presId="urn:microsoft.com/office/officeart/2005/8/layout/vList4"/>
    <dgm:cxn modelId="{5C37D4CA-3D73-40F9-9C38-E9E8080C3236}" type="presParOf" srcId="{50CB232A-352B-47A7-8C1A-4B53AD9E6A99}" destId="{AADF568D-793E-4B9D-A3DC-CA0F2A274135}" srcOrd="4" destOrd="0" presId="urn:microsoft.com/office/officeart/2005/8/layout/vList4"/>
    <dgm:cxn modelId="{93CA3D1D-8DC0-4C53-AC37-A7AE88292E1E}" type="presParOf" srcId="{AADF568D-793E-4B9D-A3DC-CA0F2A274135}" destId="{0F8D4C1F-7CB2-4DA6-BB09-C644ADDE7C60}" srcOrd="0" destOrd="0" presId="urn:microsoft.com/office/officeart/2005/8/layout/vList4"/>
    <dgm:cxn modelId="{8E32862A-7424-41C4-A886-6776BACF5DDD}" type="presParOf" srcId="{AADF568D-793E-4B9D-A3DC-CA0F2A274135}" destId="{AA7CFCF9-D160-476C-BFFE-183688279C94}" srcOrd="1" destOrd="0" presId="urn:microsoft.com/office/officeart/2005/8/layout/vList4"/>
    <dgm:cxn modelId="{B5B8F905-DC6A-4DB4-AE2C-65C9D558B5F9}" type="presParOf" srcId="{AADF568D-793E-4B9D-A3DC-CA0F2A274135}" destId="{97D03D8A-B1F9-43EB-966D-5479020E68ED}" srcOrd="2" destOrd="0" presId="urn:microsoft.com/office/officeart/2005/8/layout/vList4"/>
    <dgm:cxn modelId="{C30E6ED0-D158-4CE3-BC51-DB3C17A2FE50}" type="presParOf" srcId="{50CB232A-352B-47A7-8C1A-4B53AD9E6A99}" destId="{A84D57BC-6CAB-475B-B678-F9A56E1973E2}" srcOrd="5" destOrd="0" presId="urn:microsoft.com/office/officeart/2005/8/layout/vList4"/>
    <dgm:cxn modelId="{70D6890A-E59C-4FBF-BA9B-A99E267202AA}" type="presParOf" srcId="{50CB232A-352B-47A7-8C1A-4B53AD9E6A99}" destId="{988F371D-AB95-4896-B0B2-CD2DC057B96A}" srcOrd="6" destOrd="0" presId="urn:microsoft.com/office/officeart/2005/8/layout/vList4"/>
    <dgm:cxn modelId="{9491DA05-BCE8-442F-8BE4-9632D8A92E31}" type="presParOf" srcId="{988F371D-AB95-4896-B0B2-CD2DC057B96A}" destId="{787A5238-95C9-4EC0-8B8B-DB17B49394C0}" srcOrd="0" destOrd="0" presId="urn:microsoft.com/office/officeart/2005/8/layout/vList4"/>
    <dgm:cxn modelId="{3245147F-4CE5-4D85-88F4-A6253FA37EB6}" type="presParOf" srcId="{988F371D-AB95-4896-B0B2-CD2DC057B96A}" destId="{578808D4-9DCE-4DF0-ACB4-9A366E5544BC}" srcOrd="1" destOrd="0" presId="urn:microsoft.com/office/officeart/2005/8/layout/vList4"/>
    <dgm:cxn modelId="{E04BA186-AD3F-4A69-BB29-7088BD12F60D}" type="presParOf" srcId="{988F371D-AB95-4896-B0B2-CD2DC057B96A}" destId="{63144501-0277-4255-81DF-FEA3D0CCFAC1}" srcOrd="2" destOrd="0" presId="urn:microsoft.com/office/officeart/2005/8/layout/vList4"/>
    <dgm:cxn modelId="{763E4354-5C1F-41A4-BD18-C99C97188847}" type="presParOf" srcId="{50CB232A-352B-47A7-8C1A-4B53AD9E6A99}" destId="{61813D55-17AB-45B0-9290-42666D4CD957}" srcOrd="7" destOrd="0" presId="urn:microsoft.com/office/officeart/2005/8/layout/vList4"/>
    <dgm:cxn modelId="{8DB4B0E8-30CC-4547-A79F-FB2F0459E898}" type="presParOf" srcId="{50CB232A-352B-47A7-8C1A-4B53AD9E6A99}" destId="{567D9FE5-C141-4CD9-ABCE-CF5222774744}" srcOrd="8" destOrd="0" presId="urn:microsoft.com/office/officeart/2005/8/layout/vList4"/>
    <dgm:cxn modelId="{87B30632-2441-4012-A660-17FFDA27E903}" type="presParOf" srcId="{567D9FE5-C141-4CD9-ABCE-CF5222774744}" destId="{4C599ABF-394F-40A9-BB9C-547E869E48B1}" srcOrd="0" destOrd="0" presId="urn:microsoft.com/office/officeart/2005/8/layout/vList4"/>
    <dgm:cxn modelId="{CC99ECB1-BF22-40A9-AAF6-1C48C6DB701F}" type="presParOf" srcId="{567D9FE5-C141-4CD9-ABCE-CF5222774744}" destId="{8A23C426-B4D3-45D9-89FE-267A3F6FBB50}" srcOrd="1" destOrd="0" presId="urn:microsoft.com/office/officeart/2005/8/layout/vList4"/>
    <dgm:cxn modelId="{459F4B16-2EEA-4F83-98DE-D52656154655}" type="presParOf" srcId="{567D9FE5-C141-4CD9-ABCE-CF5222774744}" destId="{F141B683-350E-4F4B-9746-2E3597081C07}"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46C41BF-638D-4397-87B4-450D0FCF5844}" type="doc">
      <dgm:prSet loTypeId="urn:microsoft.com/office/officeart/2005/8/layout/StepDownProcess" loCatId="process" qsTypeId="urn:microsoft.com/office/officeart/2005/8/quickstyle/3d3" qsCatId="3D" csTypeId="urn:microsoft.com/office/officeart/2005/8/colors/accent1_2" csCatId="accent1" phldr="1"/>
      <dgm:spPr/>
      <dgm:t>
        <a:bodyPr/>
        <a:lstStyle/>
        <a:p>
          <a:endParaRPr lang="en-US"/>
        </a:p>
      </dgm:t>
    </dgm:pt>
    <dgm:pt modelId="{2AFD6E62-E620-49B2-8B9E-50DAA2164C11}">
      <dgm:prSet phldrT="[Text]"/>
      <dgm:spPr>
        <a:solidFill>
          <a:schemeClr val="accent6"/>
        </a:solidFill>
      </dgm:spPr>
      <dgm:t>
        <a:bodyPr/>
        <a:lstStyle/>
        <a:p>
          <a:r>
            <a:rPr lang="en-US" b="1" dirty="0">
              <a:solidFill>
                <a:schemeClr val="bg1"/>
              </a:solidFill>
            </a:rPr>
            <a:t>Winning Phase</a:t>
          </a:r>
        </a:p>
      </dgm:t>
    </dgm:pt>
    <dgm:pt modelId="{A0AD9DA3-A092-4251-9645-7078631812C2}" type="parTrans" cxnId="{89EDEF01-7724-4CB2-A00B-A9B1AD3E8439}">
      <dgm:prSet/>
      <dgm:spPr/>
      <dgm:t>
        <a:bodyPr/>
        <a:lstStyle/>
        <a:p>
          <a:endParaRPr lang="en-US">
            <a:solidFill>
              <a:schemeClr val="bg1"/>
            </a:solidFill>
          </a:endParaRPr>
        </a:p>
      </dgm:t>
    </dgm:pt>
    <dgm:pt modelId="{4EFE9FB8-0039-4905-BD6F-7A1E38D3B6EA}" type="sibTrans" cxnId="{89EDEF01-7724-4CB2-A00B-A9B1AD3E8439}">
      <dgm:prSet/>
      <dgm:spPr/>
      <dgm:t>
        <a:bodyPr/>
        <a:lstStyle/>
        <a:p>
          <a:endParaRPr lang="en-US">
            <a:solidFill>
              <a:schemeClr val="bg1"/>
            </a:solidFill>
          </a:endParaRPr>
        </a:p>
      </dgm:t>
    </dgm:pt>
    <dgm:pt modelId="{970FA567-B65B-4630-BEA7-AD6D09004DE0}">
      <dgm:prSet phldrT="[Text]" custT="1"/>
      <dgm:spPr/>
      <dgm:t>
        <a:bodyPr/>
        <a:lstStyle/>
        <a:p>
          <a:r>
            <a:rPr lang="en-US" sz="1600" dirty="0">
              <a:solidFill>
                <a:schemeClr val="bg1"/>
              </a:solidFill>
            </a:rPr>
            <a:t>Gambles infrequently and socially</a:t>
          </a:r>
        </a:p>
      </dgm:t>
    </dgm:pt>
    <dgm:pt modelId="{20AF54EF-E1A2-42C7-80B1-F279769394B4}" type="parTrans" cxnId="{14D65956-D352-4D03-A89D-9CCEDD6789C9}">
      <dgm:prSet/>
      <dgm:spPr/>
      <dgm:t>
        <a:bodyPr/>
        <a:lstStyle/>
        <a:p>
          <a:endParaRPr lang="en-US">
            <a:solidFill>
              <a:schemeClr val="bg1"/>
            </a:solidFill>
          </a:endParaRPr>
        </a:p>
      </dgm:t>
    </dgm:pt>
    <dgm:pt modelId="{538DADDC-1383-411A-BCC5-FAA3206B29AE}" type="sibTrans" cxnId="{14D65956-D352-4D03-A89D-9CCEDD6789C9}">
      <dgm:prSet/>
      <dgm:spPr/>
      <dgm:t>
        <a:bodyPr/>
        <a:lstStyle/>
        <a:p>
          <a:endParaRPr lang="en-US">
            <a:solidFill>
              <a:schemeClr val="bg1"/>
            </a:solidFill>
          </a:endParaRPr>
        </a:p>
      </dgm:t>
    </dgm:pt>
    <dgm:pt modelId="{533C2628-EE20-42A8-8819-1F86789A6105}">
      <dgm:prSet phldrT="[Text]"/>
      <dgm:spPr>
        <a:solidFill>
          <a:schemeClr val="accent4"/>
        </a:solidFill>
      </dgm:spPr>
      <dgm:t>
        <a:bodyPr/>
        <a:lstStyle/>
        <a:p>
          <a:r>
            <a:rPr lang="en-US" b="1" dirty="0">
              <a:solidFill>
                <a:schemeClr val="bg1"/>
              </a:solidFill>
            </a:rPr>
            <a:t>Losing Phase</a:t>
          </a:r>
        </a:p>
      </dgm:t>
    </dgm:pt>
    <dgm:pt modelId="{437913B0-2723-4581-B567-A66B21398B68}" type="parTrans" cxnId="{010A61B9-A6CC-4351-8139-5E9CF11A4E1A}">
      <dgm:prSet/>
      <dgm:spPr/>
      <dgm:t>
        <a:bodyPr/>
        <a:lstStyle/>
        <a:p>
          <a:endParaRPr lang="en-US">
            <a:solidFill>
              <a:schemeClr val="bg1"/>
            </a:solidFill>
          </a:endParaRPr>
        </a:p>
      </dgm:t>
    </dgm:pt>
    <dgm:pt modelId="{1075F934-DB7A-4FBE-A7D7-9FE1E4C38AD4}" type="sibTrans" cxnId="{010A61B9-A6CC-4351-8139-5E9CF11A4E1A}">
      <dgm:prSet/>
      <dgm:spPr/>
      <dgm:t>
        <a:bodyPr/>
        <a:lstStyle/>
        <a:p>
          <a:endParaRPr lang="en-US">
            <a:solidFill>
              <a:schemeClr val="bg1"/>
            </a:solidFill>
          </a:endParaRPr>
        </a:p>
      </dgm:t>
    </dgm:pt>
    <dgm:pt modelId="{3052EA14-895F-4BE7-82C8-A0CB988D39CC}">
      <dgm:prSet phldrT="[Text]" custT="1"/>
      <dgm:spPr/>
      <dgm:t>
        <a:bodyPr/>
        <a:lstStyle/>
        <a:p>
          <a:r>
            <a:rPr lang="en-US" sz="1600" b="0" dirty="0">
              <a:solidFill>
                <a:schemeClr val="bg1"/>
              </a:solidFill>
            </a:rPr>
            <a:t>Gambles alone</a:t>
          </a:r>
        </a:p>
      </dgm:t>
    </dgm:pt>
    <dgm:pt modelId="{2D30815B-B0D8-4DB5-BC96-A590C53CF734}" type="parTrans" cxnId="{149D9364-3E45-43F1-BA7B-E0714C049876}">
      <dgm:prSet/>
      <dgm:spPr/>
      <dgm:t>
        <a:bodyPr/>
        <a:lstStyle/>
        <a:p>
          <a:endParaRPr lang="en-US">
            <a:solidFill>
              <a:schemeClr val="bg1"/>
            </a:solidFill>
          </a:endParaRPr>
        </a:p>
      </dgm:t>
    </dgm:pt>
    <dgm:pt modelId="{55804547-8CF1-4FDF-ACD0-0038EA32D102}" type="sibTrans" cxnId="{149D9364-3E45-43F1-BA7B-E0714C049876}">
      <dgm:prSet/>
      <dgm:spPr/>
      <dgm:t>
        <a:bodyPr/>
        <a:lstStyle/>
        <a:p>
          <a:endParaRPr lang="en-US">
            <a:solidFill>
              <a:schemeClr val="bg1"/>
            </a:solidFill>
          </a:endParaRPr>
        </a:p>
      </dgm:t>
    </dgm:pt>
    <dgm:pt modelId="{71B0F24E-5FA5-42A6-9F7D-B60C085C5324}">
      <dgm:prSet phldrT="[Text]"/>
      <dgm:spPr>
        <a:solidFill>
          <a:srgbClr val="D86018"/>
        </a:solidFill>
      </dgm:spPr>
      <dgm:t>
        <a:bodyPr/>
        <a:lstStyle/>
        <a:p>
          <a:r>
            <a:rPr lang="en-US" b="1" dirty="0">
              <a:solidFill>
                <a:schemeClr val="bg1"/>
              </a:solidFill>
            </a:rPr>
            <a:t>Desperation Phase</a:t>
          </a:r>
        </a:p>
      </dgm:t>
    </dgm:pt>
    <dgm:pt modelId="{C6635430-F401-4ADB-80DF-AFD900D32C93}" type="parTrans" cxnId="{6A573200-EEA3-4700-9907-D104F4CC5427}">
      <dgm:prSet/>
      <dgm:spPr/>
      <dgm:t>
        <a:bodyPr/>
        <a:lstStyle/>
        <a:p>
          <a:endParaRPr lang="en-US">
            <a:solidFill>
              <a:schemeClr val="bg1"/>
            </a:solidFill>
          </a:endParaRPr>
        </a:p>
      </dgm:t>
    </dgm:pt>
    <dgm:pt modelId="{73D4ED7A-C08A-4260-8F9C-1EF7D4600447}" type="sibTrans" cxnId="{6A573200-EEA3-4700-9907-D104F4CC5427}">
      <dgm:prSet/>
      <dgm:spPr/>
      <dgm:t>
        <a:bodyPr/>
        <a:lstStyle/>
        <a:p>
          <a:endParaRPr lang="en-US">
            <a:solidFill>
              <a:schemeClr val="bg1"/>
            </a:solidFill>
          </a:endParaRPr>
        </a:p>
      </dgm:t>
    </dgm:pt>
    <dgm:pt modelId="{F4EAB164-2AC0-44F6-B386-B37003D9D6B0}">
      <dgm:prSet phldrT="[Text]" custT="1"/>
      <dgm:spPr/>
      <dgm:t>
        <a:bodyPr/>
        <a:lstStyle/>
        <a:p>
          <a:r>
            <a:rPr lang="en-US" sz="1600" dirty="0">
              <a:solidFill>
                <a:schemeClr val="bg1"/>
              </a:solidFill>
            </a:rPr>
            <a:t>Reputation is affected</a:t>
          </a:r>
        </a:p>
      </dgm:t>
    </dgm:pt>
    <dgm:pt modelId="{92BA3D41-E496-4F66-B582-4FB0417E91C1}" type="parTrans" cxnId="{2B0AA535-0DE7-435B-9839-CA6DCFF89CA3}">
      <dgm:prSet/>
      <dgm:spPr/>
      <dgm:t>
        <a:bodyPr/>
        <a:lstStyle/>
        <a:p>
          <a:endParaRPr lang="en-US">
            <a:solidFill>
              <a:schemeClr val="bg1"/>
            </a:solidFill>
          </a:endParaRPr>
        </a:p>
      </dgm:t>
    </dgm:pt>
    <dgm:pt modelId="{62B7617A-07DA-4C20-82D7-C4923C8A9C5C}" type="sibTrans" cxnId="{2B0AA535-0DE7-435B-9839-CA6DCFF89CA3}">
      <dgm:prSet/>
      <dgm:spPr/>
      <dgm:t>
        <a:bodyPr/>
        <a:lstStyle/>
        <a:p>
          <a:endParaRPr lang="en-US">
            <a:solidFill>
              <a:schemeClr val="bg1"/>
            </a:solidFill>
          </a:endParaRPr>
        </a:p>
      </dgm:t>
    </dgm:pt>
    <dgm:pt modelId="{2AF27D68-26C3-4218-AC30-0FEA44840DCD}">
      <dgm:prSet/>
      <dgm:spPr>
        <a:solidFill>
          <a:srgbClr val="C00000"/>
        </a:solidFill>
      </dgm:spPr>
      <dgm:t>
        <a:bodyPr/>
        <a:lstStyle/>
        <a:p>
          <a:r>
            <a:rPr lang="en-US" b="1" dirty="0">
              <a:solidFill>
                <a:schemeClr val="bg1"/>
              </a:solidFill>
            </a:rPr>
            <a:t>Hopelessness</a:t>
          </a:r>
        </a:p>
      </dgm:t>
    </dgm:pt>
    <dgm:pt modelId="{2D8FBDBB-47DC-47EC-9127-41965B3D2A0D}" type="parTrans" cxnId="{250CC7FE-A169-4D4A-A23A-1664281B92E9}">
      <dgm:prSet/>
      <dgm:spPr/>
      <dgm:t>
        <a:bodyPr/>
        <a:lstStyle/>
        <a:p>
          <a:endParaRPr lang="en-US">
            <a:solidFill>
              <a:schemeClr val="bg1"/>
            </a:solidFill>
          </a:endParaRPr>
        </a:p>
      </dgm:t>
    </dgm:pt>
    <dgm:pt modelId="{1B0467F2-9F8B-4A53-A0F3-E72C64CBFEDA}" type="sibTrans" cxnId="{250CC7FE-A169-4D4A-A23A-1664281B92E9}">
      <dgm:prSet/>
      <dgm:spPr/>
      <dgm:t>
        <a:bodyPr/>
        <a:lstStyle/>
        <a:p>
          <a:endParaRPr lang="en-US">
            <a:solidFill>
              <a:schemeClr val="bg1"/>
            </a:solidFill>
          </a:endParaRPr>
        </a:p>
      </dgm:t>
    </dgm:pt>
    <dgm:pt modelId="{8D4B9C9D-781B-4E7D-8681-254936B2D80E}">
      <dgm:prSet phldrT="[Text]" custT="1"/>
      <dgm:spPr/>
      <dgm:t>
        <a:bodyPr/>
        <a:lstStyle/>
        <a:p>
          <a:r>
            <a:rPr lang="en-US" sz="1600" dirty="0">
              <a:solidFill>
                <a:schemeClr val="bg1"/>
              </a:solidFill>
            </a:rPr>
            <a:t>Wins lead to more play and developing tolerance</a:t>
          </a:r>
        </a:p>
      </dgm:t>
    </dgm:pt>
    <dgm:pt modelId="{9E8180DE-E7A7-4684-BC66-9D25DF779F00}" type="parTrans" cxnId="{9F99040E-5251-44C3-833F-B77E5889A088}">
      <dgm:prSet/>
      <dgm:spPr/>
      <dgm:t>
        <a:bodyPr/>
        <a:lstStyle/>
        <a:p>
          <a:endParaRPr lang="en-US">
            <a:solidFill>
              <a:schemeClr val="bg1"/>
            </a:solidFill>
          </a:endParaRPr>
        </a:p>
      </dgm:t>
    </dgm:pt>
    <dgm:pt modelId="{B6801444-091E-438D-8073-31ACBE2B8E1F}" type="sibTrans" cxnId="{9F99040E-5251-44C3-833F-B77E5889A088}">
      <dgm:prSet/>
      <dgm:spPr/>
      <dgm:t>
        <a:bodyPr/>
        <a:lstStyle/>
        <a:p>
          <a:endParaRPr lang="en-US">
            <a:solidFill>
              <a:schemeClr val="bg1"/>
            </a:solidFill>
          </a:endParaRPr>
        </a:p>
      </dgm:t>
    </dgm:pt>
    <dgm:pt modelId="{256322B2-4555-465A-A7A1-40AE2698CFE1}">
      <dgm:prSet phldrT="[Text]" custT="1"/>
      <dgm:spPr/>
      <dgm:t>
        <a:bodyPr/>
        <a:lstStyle/>
        <a:p>
          <a:r>
            <a:rPr lang="en-US" sz="1600" dirty="0">
              <a:solidFill>
                <a:schemeClr val="bg1"/>
              </a:solidFill>
            </a:rPr>
            <a:t>Begins to fantasize about the opportunity of more gambling</a:t>
          </a:r>
        </a:p>
      </dgm:t>
    </dgm:pt>
    <dgm:pt modelId="{0241F677-B17A-41A6-BE71-3541ED3BA2D0}" type="parTrans" cxnId="{DDEC2B7D-E08C-4B89-AE40-7FCBC461D7E9}">
      <dgm:prSet/>
      <dgm:spPr/>
      <dgm:t>
        <a:bodyPr/>
        <a:lstStyle/>
        <a:p>
          <a:endParaRPr lang="en-US">
            <a:solidFill>
              <a:schemeClr val="bg1"/>
            </a:solidFill>
          </a:endParaRPr>
        </a:p>
      </dgm:t>
    </dgm:pt>
    <dgm:pt modelId="{25EC3B84-8989-4E6D-B071-878430CB7F39}" type="sibTrans" cxnId="{DDEC2B7D-E08C-4B89-AE40-7FCBC461D7E9}">
      <dgm:prSet/>
      <dgm:spPr/>
      <dgm:t>
        <a:bodyPr/>
        <a:lstStyle/>
        <a:p>
          <a:endParaRPr lang="en-US">
            <a:solidFill>
              <a:schemeClr val="bg1"/>
            </a:solidFill>
          </a:endParaRPr>
        </a:p>
      </dgm:t>
    </dgm:pt>
    <dgm:pt modelId="{FC62F1D9-0043-494F-8714-3C3467343030}">
      <dgm:prSet phldrT="[Text]" custT="1"/>
      <dgm:spPr/>
      <dgm:t>
        <a:bodyPr/>
        <a:lstStyle/>
        <a:p>
          <a:r>
            <a:rPr lang="en-US" sz="1600" b="0" dirty="0">
              <a:solidFill>
                <a:schemeClr val="bg1"/>
              </a:solidFill>
            </a:rPr>
            <a:t>Personality changes; (Irritable, restless, withdrawn)</a:t>
          </a:r>
        </a:p>
      </dgm:t>
    </dgm:pt>
    <dgm:pt modelId="{9F4AA237-84D1-4726-8CF3-28521FDA9DE9}" type="parTrans" cxnId="{68DA6BF7-5899-4746-86AA-EF0D7EA3F0D7}">
      <dgm:prSet/>
      <dgm:spPr/>
      <dgm:t>
        <a:bodyPr/>
        <a:lstStyle/>
        <a:p>
          <a:endParaRPr lang="en-US">
            <a:solidFill>
              <a:schemeClr val="bg1"/>
            </a:solidFill>
          </a:endParaRPr>
        </a:p>
      </dgm:t>
    </dgm:pt>
    <dgm:pt modelId="{7747938A-64C7-4C09-86B7-6E5E54EBB865}" type="sibTrans" cxnId="{68DA6BF7-5899-4746-86AA-EF0D7EA3F0D7}">
      <dgm:prSet/>
      <dgm:spPr/>
      <dgm:t>
        <a:bodyPr/>
        <a:lstStyle/>
        <a:p>
          <a:endParaRPr lang="en-US">
            <a:solidFill>
              <a:schemeClr val="bg1"/>
            </a:solidFill>
          </a:endParaRPr>
        </a:p>
      </dgm:t>
    </dgm:pt>
    <dgm:pt modelId="{4548D519-C072-44C4-B1AC-427457BDB925}">
      <dgm:prSet phldrT="[Text]" custT="1"/>
      <dgm:spPr/>
      <dgm:t>
        <a:bodyPr/>
        <a:lstStyle/>
        <a:p>
          <a:r>
            <a:rPr lang="en-US" sz="1600" b="0" dirty="0">
              <a:solidFill>
                <a:schemeClr val="bg1"/>
              </a:solidFill>
            </a:rPr>
            <a:t>Losing care about family and work</a:t>
          </a:r>
        </a:p>
      </dgm:t>
    </dgm:pt>
    <dgm:pt modelId="{EDAB1B1A-7FF5-46DD-90CD-CCB9C04301DA}" type="parTrans" cxnId="{292DAC83-3C6B-4897-B1F4-240A1CA71447}">
      <dgm:prSet/>
      <dgm:spPr/>
      <dgm:t>
        <a:bodyPr/>
        <a:lstStyle/>
        <a:p>
          <a:endParaRPr lang="en-US">
            <a:solidFill>
              <a:schemeClr val="bg1"/>
            </a:solidFill>
          </a:endParaRPr>
        </a:p>
      </dgm:t>
    </dgm:pt>
    <dgm:pt modelId="{E515F8AE-F351-4A39-950A-3EB92181100C}" type="sibTrans" cxnId="{292DAC83-3C6B-4897-B1F4-240A1CA71447}">
      <dgm:prSet/>
      <dgm:spPr/>
      <dgm:t>
        <a:bodyPr/>
        <a:lstStyle/>
        <a:p>
          <a:endParaRPr lang="en-US">
            <a:solidFill>
              <a:schemeClr val="bg1"/>
            </a:solidFill>
          </a:endParaRPr>
        </a:p>
      </dgm:t>
    </dgm:pt>
    <dgm:pt modelId="{EAAA3FCE-5C1C-488D-9092-752D2F627044}">
      <dgm:prSet phldrT="[Text]" custT="1"/>
      <dgm:spPr/>
      <dgm:t>
        <a:bodyPr/>
        <a:lstStyle/>
        <a:p>
          <a:r>
            <a:rPr lang="en-US" sz="1600" b="0" dirty="0">
              <a:solidFill>
                <a:schemeClr val="bg1"/>
              </a:solidFill>
            </a:rPr>
            <a:t>Losses are causing financial problems</a:t>
          </a:r>
        </a:p>
      </dgm:t>
    </dgm:pt>
    <dgm:pt modelId="{AC6238A5-491A-4390-B6B4-9B9C003C14CD}" type="parTrans" cxnId="{E7BB663B-07D5-4692-A72E-6F11C4C02221}">
      <dgm:prSet/>
      <dgm:spPr/>
      <dgm:t>
        <a:bodyPr/>
        <a:lstStyle/>
        <a:p>
          <a:endParaRPr lang="en-US">
            <a:solidFill>
              <a:schemeClr val="bg1"/>
            </a:solidFill>
          </a:endParaRPr>
        </a:p>
      </dgm:t>
    </dgm:pt>
    <dgm:pt modelId="{E940FC04-E604-4DC6-94CE-06064E6CFBC0}" type="sibTrans" cxnId="{E7BB663B-07D5-4692-A72E-6F11C4C02221}">
      <dgm:prSet/>
      <dgm:spPr/>
      <dgm:t>
        <a:bodyPr/>
        <a:lstStyle/>
        <a:p>
          <a:endParaRPr lang="en-US">
            <a:solidFill>
              <a:schemeClr val="bg1"/>
            </a:solidFill>
          </a:endParaRPr>
        </a:p>
      </dgm:t>
    </dgm:pt>
    <dgm:pt modelId="{87A0A8B4-60F4-48E9-9661-214B5930D9EF}">
      <dgm:prSet phldrT="[Text]" custT="1"/>
      <dgm:spPr/>
      <dgm:t>
        <a:bodyPr/>
        <a:lstStyle/>
        <a:p>
          <a:r>
            <a:rPr lang="en-US" sz="1600" dirty="0">
              <a:solidFill>
                <a:schemeClr val="bg1"/>
              </a:solidFill>
            </a:rPr>
            <a:t>Alienation from Friends/Family</a:t>
          </a:r>
        </a:p>
      </dgm:t>
    </dgm:pt>
    <dgm:pt modelId="{3B97DED8-4F70-4AF9-BBB2-9CFDE965CCDC}" type="parTrans" cxnId="{72685CB7-BAB6-44A4-B4D3-282C93DEBD4C}">
      <dgm:prSet/>
      <dgm:spPr/>
      <dgm:t>
        <a:bodyPr/>
        <a:lstStyle/>
        <a:p>
          <a:endParaRPr lang="en-US">
            <a:solidFill>
              <a:schemeClr val="bg1"/>
            </a:solidFill>
          </a:endParaRPr>
        </a:p>
      </dgm:t>
    </dgm:pt>
    <dgm:pt modelId="{BCD5BD3B-6E58-4B97-AB3B-C3637CF16D11}" type="sibTrans" cxnId="{72685CB7-BAB6-44A4-B4D3-282C93DEBD4C}">
      <dgm:prSet/>
      <dgm:spPr/>
      <dgm:t>
        <a:bodyPr/>
        <a:lstStyle/>
        <a:p>
          <a:endParaRPr lang="en-US">
            <a:solidFill>
              <a:schemeClr val="bg1"/>
            </a:solidFill>
          </a:endParaRPr>
        </a:p>
      </dgm:t>
    </dgm:pt>
    <dgm:pt modelId="{3A2CC83B-F149-4E35-A079-37D98D47C8E9}">
      <dgm:prSet phldrT="[Text]" custT="1"/>
      <dgm:spPr/>
      <dgm:t>
        <a:bodyPr/>
        <a:lstStyle/>
        <a:p>
          <a:r>
            <a:rPr lang="en-US" sz="1600" dirty="0">
              <a:solidFill>
                <a:schemeClr val="bg1"/>
              </a:solidFill>
            </a:rPr>
            <a:t>Tolerance</a:t>
          </a:r>
        </a:p>
      </dgm:t>
    </dgm:pt>
    <dgm:pt modelId="{29E8CBFA-1B6E-4CB9-A7FF-DF94F41929EF}" type="parTrans" cxnId="{A82A5058-22AD-4F99-AF75-9DE7D3D5753B}">
      <dgm:prSet/>
      <dgm:spPr/>
      <dgm:t>
        <a:bodyPr/>
        <a:lstStyle/>
        <a:p>
          <a:endParaRPr lang="en-US">
            <a:solidFill>
              <a:schemeClr val="bg1"/>
            </a:solidFill>
          </a:endParaRPr>
        </a:p>
      </dgm:t>
    </dgm:pt>
    <dgm:pt modelId="{5AC15446-DABF-4791-9A8B-2D6DE6BFA1DA}" type="sibTrans" cxnId="{A82A5058-22AD-4F99-AF75-9DE7D3D5753B}">
      <dgm:prSet/>
      <dgm:spPr/>
      <dgm:t>
        <a:bodyPr/>
        <a:lstStyle/>
        <a:p>
          <a:endParaRPr lang="en-US">
            <a:solidFill>
              <a:schemeClr val="bg1"/>
            </a:solidFill>
          </a:endParaRPr>
        </a:p>
      </dgm:t>
    </dgm:pt>
    <dgm:pt modelId="{3F17FD76-9346-4567-9363-8053D1DDA82E}">
      <dgm:prSet phldrT="[Text]" custT="1"/>
      <dgm:spPr/>
      <dgm:t>
        <a:bodyPr/>
        <a:lstStyle/>
        <a:p>
          <a:r>
            <a:rPr lang="en-US" sz="1600" dirty="0">
              <a:solidFill>
                <a:schemeClr val="bg1"/>
              </a:solidFill>
            </a:rPr>
            <a:t>Blame, Panic, and Relying on possibility of winning</a:t>
          </a:r>
        </a:p>
      </dgm:t>
    </dgm:pt>
    <dgm:pt modelId="{88D94123-697D-4847-A6F8-A7E7D2C0C64E}" type="parTrans" cxnId="{4CA8148E-61A5-49F9-A378-36AE775DD0A6}">
      <dgm:prSet/>
      <dgm:spPr/>
      <dgm:t>
        <a:bodyPr/>
        <a:lstStyle/>
        <a:p>
          <a:endParaRPr lang="en-US">
            <a:solidFill>
              <a:schemeClr val="bg1"/>
            </a:solidFill>
          </a:endParaRPr>
        </a:p>
      </dgm:t>
    </dgm:pt>
    <dgm:pt modelId="{2617DBD4-C9E0-414A-9D86-785955851296}" type="sibTrans" cxnId="{4CA8148E-61A5-49F9-A378-36AE775DD0A6}">
      <dgm:prSet/>
      <dgm:spPr/>
      <dgm:t>
        <a:bodyPr/>
        <a:lstStyle/>
        <a:p>
          <a:endParaRPr lang="en-US">
            <a:solidFill>
              <a:schemeClr val="bg1"/>
            </a:solidFill>
          </a:endParaRPr>
        </a:p>
      </dgm:t>
    </dgm:pt>
    <dgm:pt modelId="{A666CDA7-2300-4027-AAA7-7D1EC6EEFA20}" type="pres">
      <dgm:prSet presAssocID="{646C41BF-638D-4397-87B4-450D0FCF5844}" presName="rootnode" presStyleCnt="0">
        <dgm:presLayoutVars>
          <dgm:chMax/>
          <dgm:chPref/>
          <dgm:dir/>
          <dgm:animLvl val="lvl"/>
        </dgm:presLayoutVars>
      </dgm:prSet>
      <dgm:spPr/>
      <dgm:t>
        <a:bodyPr/>
        <a:lstStyle/>
        <a:p>
          <a:endParaRPr lang="en-US"/>
        </a:p>
      </dgm:t>
    </dgm:pt>
    <dgm:pt modelId="{B3C5696E-5AA4-474F-A3FA-B5F9DADE8664}" type="pres">
      <dgm:prSet presAssocID="{2AFD6E62-E620-49B2-8B9E-50DAA2164C11}" presName="composite" presStyleCnt="0"/>
      <dgm:spPr/>
    </dgm:pt>
    <dgm:pt modelId="{7B97D00A-D06E-4EDB-A4A6-C9BFA72605FE}" type="pres">
      <dgm:prSet presAssocID="{2AFD6E62-E620-49B2-8B9E-50DAA2164C11}" presName="bentUpArrow1" presStyleLbl="alignImgPlace1" presStyleIdx="0" presStyleCnt="3" custScaleY="101521" custLinFactNeighborX="-13001" custLinFactNeighborY="6331"/>
      <dgm:spPr/>
    </dgm:pt>
    <dgm:pt modelId="{858994C0-325B-4A89-8D05-39EF08FCE3C6}" type="pres">
      <dgm:prSet presAssocID="{2AFD6E62-E620-49B2-8B9E-50DAA2164C11}" presName="ParentText" presStyleLbl="node1" presStyleIdx="0" presStyleCnt="4" custLinFactNeighborX="-54448" custLinFactNeighborY="3259">
        <dgm:presLayoutVars>
          <dgm:chMax val="1"/>
          <dgm:chPref val="1"/>
          <dgm:bulletEnabled val="1"/>
        </dgm:presLayoutVars>
      </dgm:prSet>
      <dgm:spPr/>
      <dgm:t>
        <a:bodyPr/>
        <a:lstStyle/>
        <a:p>
          <a:endParaRPr lang="en-US"/>
        </a:p>
      </dgm:t>
    </dgm:pt>
    <dgm:pt modelId="{3E6C1261-5D63-424B-AD47-F6456474A265}" type="pres">
      <dgm:prSet presAssocID="{2AFD6E62-E620-49B2-8B9E-50DAA2164C11}" presName="ChildText" presStyleLbl="revTx" presStyleIdx="0" presStyleCnt="3" custScaleX="391910" custLinFactX="54526" custLinFactNeighborX="100000" custLinFactNeighborY="1823">
        <dgm:presLayoutVars>
          <dgm:chMax val="0"/>
          <dgm:chPref val="0"/>
          <dgm:bulletEnabled val="1"/>
        </dgm:presLayoutVars>
      </dgm:prSet>
      <dgm:spPr/>
      <dgm:t>
        <a:bodyPr/>
        <a:lstStyle/>
        <a:p>
          <a:endParaRPr lang="en-US"/>
        </a:p>
      </dgm:t>
    </dgm:pt>
    <dgm:pt modelId="{3B9BF9E0-D993-4085-9317-5D9AD50CFB09}" type="pres">
      <dgm:prSet presAssocID="{4EFE9FB8-0039-4905-BD6F-7A1E38D3B6EA}" presName="sibTrans" presStyleCnt="0"/>
      <dgm:spPr/>
    </dgm:pt>
    <dgm:pt modelId="{458D3E49-D39E-472F-89BA-3154012023D6}" type="pres">
      <dgm:prSet presAssocID="{533C2628-EE20-42A8-8819-1F86789A6105}" presName="composite" presStyleCnt="0"/>
      <dgm:spPr/>
    </dgm:pt>
    <dgm:pt modelId="{2B3A6F99-1CB3-4701-8A5D-A0E5FF69EB3E}" type="pres">
      <dgm:prSet presAssocID="{533C2628-EE20-42A8-8819-1F86789A6105}" presName="bentUpArrow1" presStyleLbl="alignImgPlace1" presStyleIdx="1" presStyleCnt="3" custLinFactX="-8882" custLinFactNeighborX="-100000" custLinFactNeighborY="-465"/>
      <dgm:spPr/>
    </dgm:pt>
    <dgm:pt modelId="{94F264E8-CEBA-4DE0-8044-FA1286DEC7A0}" type="pres">
      <dgm:prSet presAssocID="{533C2628-EE20-42A8-8819-1F86789A6105}" presName="ParentText" presStyleLbl="node1" presStyleIdx="1" presStyleCnt="4" custLinFactNeighborX="-79614" custLinFactNeighborY="-1044">
        <dgm:presLayoutVars>
          <dgm:chMax val="1"/>
          <dgm:chPref val="1"/>
          <dgm:bulletEnabled val="1"/>
        </dgm:presLayoutVars>
      </dgm:prSet>
      <dgm:spPr/>
      <dgm:t>
        <a:bodyPr/>
        <a:lstStyle/>
        <a:p>
          <a:endParaRPr lang="en-US"/>
        </a:p>
      </dgm:t>
    </dgm:pt>
    <dgm:pt modelId="{FD85F558-9516-4B08-AC03-6B4500E85534}" type="pres">
      <dgm:prSet presAssocID="{533C2628-EE20-42A8-8819-1F86789A6105}" presName="ChildText" presStyleLbl="revTx" presStyleIdx="1" presStyleCnt="3" custScaleX="435430" custLinFactNeighborX="53884" custLinFactNeighborY="2866">
        <dgm:presLayoutVars>
          <dgm:chMax val="0"/>
          <dgm:chPref val="0"/>
          <dgm:bulletEnabled val="1"/>
        </dgm:presLayoutVars>
      </dgm:prSet>
      <dgm:spPr/>
      <dgm:t>
        <a:bodyPr/>
        <a:lstStyle/>
        <a:p>
          <a:endParaRPr lang="en-US"/>
        </a:p>
      </dgm:t>
    </dgm:pt>
    <dgm:pt modelId="{2F95B4B6-B482-48CE-97FD-CAF3766E6D25}" type="pres">
      <dgm:prSet presAssocID="{1075F934-DB7A-4FBE-A7D7-9FE1E4C38AD4}" presName="sibTrans" presStyleCnt="0"/>
      <dgm:spPr/>
    </dgm:pt>
    <dgm:pt modelId="{ED98B1FA-7F77-438B-9F6E-76B64C16278F}" type="pres">
      <dgm:prSet presAssocID="{71B0F24E-5FA5-42A6-9F7D-B60C085C5324}" presName="composite" presStyleCnt="0"/>
      <dgm:spPr/>
    </dgm:pt>
    <dgm:pt modelId="{AA29118E-7BB9-4B0A-A035-6B93D9F323E3}" type="pres">
      <dgm:prSet presAssocID="{71B0F24E-5FA5-42A6-9F7D-B60C085C5324}" presName="bentUpArrow1" presStyleLbl="alignImgPlace1" presStyleIdx="2" presStyleCnt="3" custLinFactX="-42027" custLinFactNeighborX="-100000" custLinFactNeighborY="909"/>
      <dgm:spPr/>
    </dgm:pt>
    <dgm:pt modelId="{B8D853D1-CFA8-4583-B90E-7B6A458E7B4B}" type="pres">
      <dgm:prSet presAssocID="{71B0F24E-5FA5-42A6-9F7D-B60C085C5324}" presName="ParentText" presStyleLbl="node1" presStyleIdx="2" presStyleCnt="4" custLinFactX="-6431" custLinFactNeighborX="-100000" custLinFactNeighborY="-202">
        <dgm:presLayoutVars>
          <dgm:chMax val="1"/>
          <dgm:chPref val="1"/>
          <dgm:bulletEnabled val="1"/>
        </dgm:presLayoutVars>
      </dgm:prSet>
      <dgm:spPr/>
      <dgm:t>
        <a:bodyPr/>
        <a:lstStyle/>
        <a:p>
          <a:endParaRPr lang="en-US"/>
        </a:p>
      </dgm:t>
    </dgm:pt>
    <dgm:pt modelId="{8461D23A-E9DA-41E6-8014-1DE713A025AC}" type="pres">
      <dgm:prSet presAssocID="{71B0F24E-5FA5-42A6-9F7D-B60C085C5324}" presName="ChildText" presStyleLbl="revTx" presStyleIdx="2" presStyleCnt="3" custScaleX="268279" custLinFactNeighborX="-60512" custLinFactNeighborY="3908">
        <dgm:presLayoutVars>
          <dgm:chMax val="0"/>
          <dgm:chPref val="0"/>
          <dgm:bulletEnabled val="1"/>
        </dgm:presLayoutVars>
      </dgm:prSet>
      <dgm:spPr/>
      <dgm:t>
        <a:bodyPr/>
        <a:lstStyle/>
        <a:p>
          <a:endParaRPr lang="en-US"/>
        </a:p>
      </dgm:t>
    </dgm:pt>
    <dgm:pt modelId="{D92624DD-BF4E-404C-ABBD-297D167126C3}" type="pres">
      <dgm:prSet presAssocID="{73D4ED7A-C08A-4260-8F9C-1EF7D4600447}" presName="sibTrans" presStyleCnt="0"/>
      <dgm:spPr/>
    </dgm:pt>
    <dgm:pt modelId="{4CBCAB6E-0B79-4D11-995B-3CA58C89FC95}" type="pres">
      <dgm:prSet presAssocID="{2AF27D68-26C3-4218-AC30-0FEA44840DCD}" presName="composite" presStyleCnt="0"/>
      <dgm:spPr/>
    </dgm:pt>
    <dgm:pt modelId="{A48F32A8-539B-45DE-9DBF-E5DF82A2E5A9}" type="pres">
      <dgm:prSet presAssocID="{2AF27D68-26C3-4218-AC30-0FEA44840DCD}" presName="ParentText" presStyleLbl="node1" presStyleIdx="3" presStyleCnt="4" custLinFactX="-55227" custLinFactNeighborX="-100000" custLinFactNeighborY="964">
        <dgm:presLayoutVars>
          <dgm:chMax val="1"/>
          <dgm:chPref val="1"/>
          <dgm:bulletEnabled val="1"/>
        </dgm:presLayoutVars>
      </dgm:prSet>
      <dgm:spPr/>
      <dgm:t>
        <a:bodyPr/>
        <a:lstStyle/>
        <a:p>
          <a:endParaRPr lang="en-US"/>
        </a:p>
      </dgm:t>
    </dgm:pt>
  </dgm:ptLst>
  <dgm:cxnLst>
    <dgm:cxn modelId="{F7EEEFF3-1549-44C9-9E40-02857DC0E864}" type="presOf" srcId="{3052EA14-895F-4BE7-82C8-A0CB988D39CC}" destId="{FD85F558-9516-4B08-AC03-6B4500E85534}" srcOrd="0" destOrd="0" presId="urn:microsoft.com/office/officeart/2005/8/layout/StepDownProcess"/>
    <dgm:cxn modelId="{05FB631C-2DED-451B-9B17-C9E835D6C988}" type="presOf" srcId="{533C2628-EE20-42A8-8819-1F86789A6105}" destId="{94F264E8-CEBA-4DE0-8044-FA1286DEC7A0}" srcOrd="0" destOrd="0" presId="urn:microsoft.com/office/officeart/2005/8/layout/StepDownProcess"/>
    <dgm:cxn modelId="{9F839FAC-10B6-4D7E-AADD-BFD03A3B3DAA}" type="presOf" srcId="{2AF27D68-26C3-4218-AC30-0FEA44840DCD}" destId="{A48F32A8-539B-45DE-9DBF-E5DF82A2E5A9}" srcOrd="0" destOrd="0" presId="urn:microsoft.com/office/officeart/2005/8/layout/StepDownProcess"/>
    <dgm:cxn modelId="{E7BB663B-07D5-4692-A72E-6F11C4C02221}" srcId="{533C2628-EE20-42A8-8819-1F86789A6105}" destId="{EAAA3FCE-5C1C-488D-9092-752D2F627044}" srcOrd="3" destOrd="0" parTransId="{AC6238A5-491A-4390-B6B4-9B9C003C14CD}" sibTransId="{E940FC04-E604-4DC6-94CE-06064E6CFBC0}"/>
    <dgm:cxn modelId="{2B0AA535-0DE7-435B-9839-CA6DCFF89CA3}" srcId="{71B0F24E-5FA5-42A6-9F7D-B60C085C5324}" destId="{F4EAB164-2AC0-44F6-B386-B37003D9D6B0}" srcOrd="0" destOrd="0" parTransId="{92BA3D41-E496-4F66-B582-4FB0417E91C1}" sibTransId="{62B7617A-07DA-4C20-82D7-C4923C8A9C5C}"/>
    <dgm:cxn modelId="{1C743DB4-CE7E-4805-AE27-F77971B50306}" type="presOf" srcId="{71B0F24E-5FA5-42A6-9F7D-B60C085C5324}" destId="{B8D853D1-CFA8-4583-B90E-7B6A458E7B4B}" srcOrd="0" destOrd="0" presId="urn:microsoft.com/office/officeart/2005/8/layout/StepDownProcess"/>
    <dgm:cxn modelId="{0ED1E750-2375-4E07-8275-D5E76F390FB4}" type="presOf" srcId="{646C41BF-638D-4397-87B4-450D0FCF5844}" destId="{A666CDA7-2300-4027-AAA7-7D1EC6EEFA20}" srcOrd="0" destOrd="0" presId="urn:microsoft.com/office/officeart/2005/8/layout/StepDownProcess"/>
    <dgm:cxn modelId="{4CA8148E-61A5-49F9-A378-36AE775DD0A6}" srcId="{71B0F24E-5FA5-42A6-9F7D-B60C085C5324}" destId="{3F17FD76-9346-4567-9363-8053D1DDA82E}" srcOrd="3" destOrd="0" parTransId="{88D94123-697D-4847-A6F8-A7E7D2C0C64E}" sibTransId="{2617DBD4-C9E0-414A-9D86-785955851296}"/>
    <dgm:cxn modelId="{DDEC2B7D-E08C-4B89-AE40-7FCBC461D7E9}" srcId="{2AFD6E62-E620-49B2-8B9E-50DAA2164C11}" destId="{256322B2-4555-465A-A7A1-40AE2698CFE1}" srcOrd="2" destOrd="0" parTransId="{0241F677-B17A-41A6-BE71-3541ED3BA2D0}" sibTransId="{25EC3B84-8989-4E6D-B071-878430CB7F39}"/>
    <dgm:cxn modelId="{149D9364-3E45-43F1-BA7B-E0714C049876}" srcId="{533C2628-EE20-42A8-8819-1F86789A6105}" destId="{3052EA14-895F-4BE7-82C8-A0CB988D39CC}" srcOrd="0" destOrd="0" parTransId="{2D30815B-B0D8-4DB5-BC96-A590C53CF734}" sibTransId="{55804547-8CF1-4FDF-ACD0-0038EA32D102}"/>
    <dgm:cxn modelId="{292DAC83-3C6B-4897-B1F4-240A1CA71447}" srcId="{533C2628-EE20-42A8-8819-1F86789A6105}" destId="{4548D519-C072-44C4-B1AC-427457BDB925}" srcOrd="2" destOrd="0" parTransId="{EDAB1B1A-7FF5-46DD-90CD-CCB9C04301DA}" sibTransId="{E515F8AE-F351-4A39-950A-3EB92181100C}"/>
    <dgm:cxn modelId="{68DA6BF7-5899-4746-86AA-EF0D7EA3F0D7}" srcId="{533C2628-EE20-42A8-8819-1F86789A6105}" destId="{FC62F1D9-0043-494F-8714-3C3467343030}" srcOrd="1" destOrd="0" parTransId="{9F4AA237-84D1-4726-8CF3-28521FDA9DE9}" sibTransId="{7747938A-64C7-4C09-86B7-6E5E54EBB865}"/>
    <dgm:cxn modelId="{14D65956-D352-4D03-A89D-9CCEDD6789C9}" srcId="{2AFD6E62-E620-49B2-8B9E-50DAA2164C11}" destId="{970FA567-B65B-4630-BEA7-AD6D09004DE0}" srcOrd="0" destOrd="0" parTransId="{20AF54EF-E1A2-42C7-80B1-F279769394B4}" sibTransId="{538DADDC-1383-411A-BCC5-FAA3206B29AE}"/>
    <dgm:cxn modelId="{EB9BB400-B75F-4381-9755-9A0EB4E8E52D}" type="presOf" srcId="{8D4B9C9D-781B-4E7D-8681-254936B2D80E}" destId="{3E6C1261-5D63-424B-AD47-F6456474A265}" srcOrd="0" destOrd="1" presId="urn:microsoft.com/office/officeart/2005/8/layout/StepDownProcess"/>
    <dgm:cxn modelId="{6A573200-EEA3-4700-9907-D104F4CC5427}" srcId="{646C41BF-638D-4397-87B4-450D0FCF5844}" destId="{71B0F24E-5FA5-42A6-9F7D-B60C085C5324}" srcOrd="2" destOrd="0" parTransId="{C6635430-F401-4ADB-80DF-AFD900D32C93}" sibTransId="{73D4ED7A-C08A-4260-8F9C-1EF7D4600447}"/>
    <dgm:cxn modelId="{62CA4172-CBCE-4219-A460-C215F05385D6}" type="presOf" srcId="{F4EAB164-2AC0-44F6-B386-B37003D9D6B0}" destId="{8461D23A-E9DA-41E6-8014-1DE713A025AC}" srcOrd="0" destOrd="0" presId="urn:microsoft.com/office/officeart/2005/8/layout/StepDownProcess"/>
    <dgm:cxn modelId="{44D264FF-ACDB-45AC-AF3E-8E9BC18A098B}" type="presOf" srcId="{EAAA3FCE-5C1C-488D-9092-752D2F627044}" destId="{FD85F558-9516-4B08-AC03-6B4500E85534}" srcOrd="0" destOrd="3" presId="urn:microsoft.com/office/officeart/2005/8/layout/StepDownProcess"/>
    <dgm:cxn modelId="{7EABE698-E3B5-4BA3-B45F-4B6CB65B559B}" type="presOf" srcId="{2AFD6E62-E620-49B2-8B9E-50DAA2164C11}" destId="{858994C0-325B-4A89-8D05-39EF08FCE3C6}" srcOrd="0" destOrd="0" presId="urn:microsoft.com/office/officeart/2005/8/layout/StepDownProcess"/>
    <dgm:cxn modelId="{010A61B9-A6CC-4351-8139-5E9CF11A4E1A}" srcId="{646C41BF-638D-4397-87B4-450D0FCF5844}" destId="{533C2628-EE20-42A8-8819-1F86789A6105}" srcOrd="1" destOrd="0" parTransId="{437913B0-2723-4581-B567-A66B21398B68}" sibTransId="{1075F934-DB7A-4FBE-A7D7-9FE1E4C38AD4}"/>
    <dgm:cxn modelId="{FE8FE8FE-E251-4052-86D3-2F01DD99218F}" type="presOf" srcId="{256322B2-4555-465A-A7A1-40AE2698CFE1}" destId="{3E6C1261-5D63-424B-AD47-F6456474A265}" srcOrd="0" destOrd="2" presId="urn:microsoft.com/office/officeart/2005/8/layout/StepDownProcess"/>
    <dgm:cxn modelId="{89EDEF01-7724-4CB2-A00B-A9B1AD3E8439}" srcId="{646C41BF-638D-4397-87B4-450D0FCF5844}" destId="{2AFD6E62-E620-49B2-8B9E-50DAA2164C11}" srcOrd="0" destOrd="0" parTransId="{A0AD9DA3-A092-4251-9645-7078631812C2}" sibTransId="{4EFE9FB8-0039-4905-BD6F-7A1E38D3B6EA}"/>
    <dgm:cxn modelId="{014B04A3-957B-4DFC-B0BB-823766C40DD3}" type="presOf" srcId="{3A2CC83B-F149-4E35-A079-37D98D47C8E9}" destId="{8461D23A-E9DA-41E6-8014-1DE713A025AC}" srcOrd="0" destOrd="2" presId="urn:microsoft.com/office/officeart/2005/8/layout/StepDownProcess"/>
    <dgm:cxn modelId="{A82A5058-22AD-4F99-AF75-9DE7D3D5753B}" srcId="{71B0F24E-5FA5-42A6-9F7D-B60C085C5324}" destId="{3A2CC83B-F149-4E35-A079-37D98D47C8E9}" srcOrd="2" destOrd="0" parTransId="{29E8CBFA-1B6E-4CB9-A7FF-DF94F41929EF}" sibTransId="{5AC15446-DABF-4791-9A8B-2D6DE6BFA1DA}"/>
    <dgm:cxn modelId="{6CB1ADE6-AA48-4741-AD1D-7D5B8D91EFC4}" type="presOf" srcId="{87A0A8B4-60F4-48E9-9661-214B5930D9EF}" destId="{8461D23A-E9DA-41E6-8014-1DE713A025AC}" srcOrd="0" destOrd="1" presId="urn:microsoft.com/office/officeart/2005/8/layout/StepDownProcess"/>
    <dgm:cxn modelId="{72685CB7-BAB6-44A4-B4D3-282C93DEBD4C}" srcId="{71B0F24E-5FA5-42A6-9F7D-B60C085C5324}" destId="{87A0A8B4-60F4-48E9-9661-214B5930D9EF}" srcOrd="1" destOrd="0" parTransId="{3B97DED8-4F70-4AF9-BBB2-9CFDE965CCDC}" sibTransId="{BCD5BD3B-6E58-4B97-AB3B-C3637CF16D11}"/>
    <dgm:cxn modelId="{250CC7FE-A169-4D4A-A23A-1664281B92E9}" srcId="{646C41BF-638D-4397-87B4-450D0FCF5844}" destId="{2AF27D68-26C3-4218-AC30-0FEA44840DCD}" srcOrd="3" destOrd="0" parTransId="{2D8FBDBB-47DC-47EC-9127-41965B3D2A0D}" sibTransId="{1B0467F2-9F8B-4A53-A0F3-E72C64CBFEDA}"/>
    <dgm:cxn modelId="{7F5AE0BB-D65F-4A11-8082-4E5CD214E529}" type="presOf" srcId="{FC62F1D9-0043-494F-8714-3C3467343030}" destId="{FD85F558-9516-4B08-AC03-6B4500E85534}" srcOrd="0" destOrd="1" presId="urn:microsoft.com/office/officeart/2005/8/layout/StepDownProcess"/>
    <dgm:cxn modelId="{CD1735EC-6717-47F1-B774-70DCF9E99439}" type="presOf" srcId="{970FA567-B65B-4630-BEA7-AD6D09004DE0}" destId="{3E6C1261-5D63-424B-AD47-F6456474A265}" srcOrd="0" destOrd="0" presId="urn:microsoft.com/office/officeart/2005/8/layout/StepDownProcess"/>
    <dgm:cxn modelId="{15D49570-1198-4023-B908-F5A8C6024785}" type="presOf" srcId="{4548D519-C072-44C4-B1AC-427457BDB925}" destId="{FD85F558-9516-4B08-AC03-6B4500E85534}" srcOrd="0" destOrd="2" presId="urn:microsoft.com/office/officeart/2005/8/layout/StepDownProcess"/>
    <dgm:cxn modelId="{2AFD43F1-08AB-4BB8-B21A-A732A4F415D4}" type="presOf" srcId="{3F17FD76-9346-4567-9363-8053D1DDA82E}" destId="{8461D23A-E9DA-41E6-8014-1DE713A025AC}" srcOrd="0" destOrd="3" presId="urn:microsoft.com/office/officeart/2005/8/layout/StepDownProcess"/>
    <dgm:cxn modelId="{9F99040E-5251-44C3-833F-B77E5889A088}" srcId="{2AFD6E62-E620-49B2-8B9E-50DAA2164C11}" destId="{8D4B9C9D-781B-4E7D-8681-254936B2D80E}" srcOrd="1" destOrd="0" parTransId="{9E8180DE-E7A7-4684-BC66-9D25DF779F00}" sibTransId="{B6801444-091E-438D-8073-31ACBE2B8E1F}"/>
    <dgm:cxn modelId="{E02D4858-AA53-46C8-A1ED-442CB7B6245E}" type="presParOf" srcId="{A666CDA7-2300-4027-AAA7-7D1EC6EEFA20}" destId="{B3C5696E-5AA4-474F-A3FA-B5F9DADE8664}" srcOrd="0" destOrd="0" presId="urn:microsoft.com/office/officeart/2005/8/layout/StepDownProcess"/>
    <dgm:cxn modelId="{32D9CADB-4051-4592-ABA5-6D3685794B23}" type="presParOf" srcId="{B3C5696E-5AA4-474F-A3FA-B5F9DADE8664}" destId="{7B97D00A-D06E-4EDB-A4A6-C9BFA72605FE}" srcOrd="0" destOrd="0" presId="urn:microsoft.com/office/officeart/2005/8/layout/StepDownProcess"/>
    <dgm:cxn modelId="{3934CF67-107A-47AE-AFB5-7ED7794E87EC}" type="presParOf" srcId="{B3C5696E-5AA4-474F-A3FA-B5F9DADE8664}" destId="{858994C0-325B-4A89-8D05-39EF08FCE3C6}" srcOrd="1" destOrd="0" presId="urn:microsoft.com/office/officeart/2005/8/layout/StepDownProcess"/>
    <dgm:cxn modelId="{C42CE90F-0BBB-43BA-8EFA-C117BA25ACF5}" type="presParOf" srcId="{B3C5696E-5AA4-474F-A3FA-B5F9DADE8664}" destId="{3E6C1261-5D63-424B-AD47-F6456474A265}" srcOrd="2" destOrd="0" presId="urn:microsoft.com/office/officeart/2005/8/layout/StepDownProcess"/>
    <dgm:cxn modelId="{D8A7798E-552F-4AD3-B912-349A5910D994}" type="presParOf" srcId="{A666CDA7-2300-4027-AAA7-7D1EC6EEFA20}" destId="{3B9BF9E0-D993-4085-9317-5D9AD50CFB09}" srcOrd="1" destOrd="0" presId="urn:microsoft.com/office/officeart/2005/8/layout/StepDownProcess"/>
    <dgm:cxn modelId="{500A7EBF-4D0B-43F1-9076-EF5D0EBF38B7}" type="presParOf" srcId="{A666CDA7-2300-4027-AAA7-7D1EC6EEFA20}" destId="{458D3E49-D39E-472F-89BA-3154012023D6}" srcOrd="2" destOrd="0" presId="urn:microsoft.com/office/officeart/2005/8/layout/StepDownProcess"/>
    <dgm:cxn modelId="{ECAD9B09-CFF4-430C-B2BA-C2468BDCEDE3}" type="presParOf" srcId="{458D3E49-D39E-472F-89BA-3154012023D6}" destId="{2B3A6F99-1CB3-4701-8A5D-A0E5FF69EB3E}" srcOrd="0" destOrd="0" presId="urn:microsoft.com/office/officeart/2005/8/layout/StepDownProcess"/>
    <dgm:cxn modelId="{1467C7E3-AA6A-437D-8D31-0EA31ABC79A9}" type="presParOf" srcId="{458D3E49-D39E-472F-89BA-3154012023D6}" destId="{94F264E8-CEBA-4DE0-8044-FA1286DEC7A0}" srcOrd="1" destOrd="0" presId="urn:microsoft.com/office/officeart/2005/8/layout/StepDownProcess"/>
    <dgm:cxn modelId="{F56C01F6-F844-4D05-9C73-2199BD1F63E3}" type="presParOf" srcId="{458D3E49-D39E-472F-89BA-3154012023D6}" destId="{FD85F558-9516-4B08-AC03-6B4500E85534}" srcOrd="2" destOrd="0" presId="urn:microsoft.com/office/officeart/2005/8/layout/StepDownProcess"/>
    <dgm:cxn modelId="{F4A4BA77-9229-458B-9F99-F192CC95D907}" type="presParOf" srcId="{A666CDA7-2300-4027-AAA7-7D1EC6EEFA20}" destId="{2F95B4B6-B482-48CE-97FD-CAF3766E6D25}" srcOrd="3" destOrd="0" presId="urn:microsoft.com/office/officeart/2005/8/layout/StepDownProcess"/>
    <dgm:cxn modelId="{CD9FDCF3-8933-4475-B5BD-AEB93D1AAA9B}" type="presParOf" srcId="{A666CDA7-2300-4027-AAA7-7D1EC6EEFA20}" destId="{ED98B1FA-7F77-438B-9F6E-76B64C16278F}" srcOrd="4" destOrd="0" presId="urn:microsoft.com/office/officeart/2005/8/layout/StepDownProcess"/>
    <dgm:cxn modelId="{5C24D45E-49BA-4BDE-BC9E-2DDBEB9AF487}" type="presParOf" srcId="{ED98B1FA-7F77-438B-9F6E-76B64C16278F}" destId="{AA29118E-7BB9-4B0A-A035-6B93D9F323E3}" srcOrd="0" destOrd="0" presId="urn:microsoft.com/office/officeart/2005/8/layout/StepDownProcess"/>
    <dgm:cxn modelId="{488E14E9-1CB4-44BD-8D9E-F48C12BFA56B}" type="presParOf" srcId="{ED98B1FA-7F77-438B-9F6E-76B64C16278F}" destId="{B8D853D1-CFA8-4583-B90E-7B6A458E7B4B}" srcOrd="1" destOrd="0" presId="urn:microsoft.com/office/officeart/2005/8/layout/StepDownProcess"/>
    <dgm:cxn modelId="{09CF298A-1ACE-4B2B-9980-D7EC0C095927}" type="presParOf" srcId="{ED98B1FA-7F77-438B-9F6E-76B64C16278F}" destId="{8461D23A-E9DA-41E6-8014-1DE713A025AC}" srcOrd="2" destOrd="0" presId="urn:microsoft.com/office/officeart/2005/8/layout/StepDownProcess"/>
    <dgm:cxn modelId="{C475A3E7-0ABA-480A-AA50-E6F06379FC06}" type="presParOf" srcId="{A666CDA7-2300-4027-AAA7-7D1EC6EEFA20}" destId="{D92624DD-BF4E-404C-ABBD-297D167126C3}" srcOrd="5" destOrd="0" presId="urn:microsoft.com/office/officeart/2005/8/layout/StepDownProcess"/>
    <dgm:cxn modelId="{37B6B2EB-DA80-4FBE-B05B-5AFECBE2DBD7}" type="presParOf" srcId="{A666CDA7-2300-4027-AAA7-7D1EC6EEFA20}" destId="{4CBCAB6E-0B79-4D11-995B-3CA58C89FC95}" srcOrd="6" destOrd="0" presId="urn:microsoft.com/office/officeart/2005/8/layout/StepDownProcess"/>
    <dgm:cxn modelId="{7364469A-292C-4573-937F-CA9CA631E72B}" type="presParOf" srcId="{4CBCAB6E-0B79-4D11-995B-3CA58C89FC95}" destId="{A48F32A8-539B-45DE-9DBF-E5DF82A2E5A9}"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46C41BF-638D-4397-87B4-450D0FCF5844}"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2AFD6E62-E620-49B2-8B9E-50DAA2164C11}">
      <dgm:prSet phldrT="[Text]"/>
      <dgm:spPr>
        <a:solidFill>
          <a:srgbClr val="92D050"/>
        </a:solidFill>
      </dgm:spPr>
      <dgm:t>
        <a:bodyPr/>
        <a:lstStyle/>
        <a:p>
          <a:r>
            <a:rPr lang="en-US" b="1" dirty="0">
              <a:solidFill>
                <a:schemeClr val="bg1"/>
              </a:solidFill>
            </a:rPr>
            <a:t>Growth Phase</a:t>
          </a:r>
        </a:p>
      </dgm:t>
    </dgm:pt>
    <dgm:pt modelId="{A0AD9DA3-A092-4251-9645-7078631812C2}" type="parTrans" cxnId="{89EDEF01-7724-4CB2-A00B-A9B1AD3E8439}">
      <dgm:prSet/>
      <dgm:spPr/>
      <dgm:t>
        <a:bodyPr/>
        <a:lstStyle/>
        <a:p>
          <a:endParaRPr lang="en-US"/>
        </a:p>
      </dgm:t>
    </dgm:pt>
    <dgm:pt modelId="{4EFE9FB8-0039-4905-BD6F-7A1E38D3B6EA}" type="sibTrans" cxnId="{89EDEF01-7724-4CB2-A00B-A9B1AD3E8439}">
      <dgm:prSet/>
      <dgm:spPr/>
      <dgm:t>
        <a:bodyPr/>
        <a:lstStyle/>
        <a:p>
          <a:endParaRPr lang="en-US"/>
        </a:p>
      </dgm:t>
    </dgm:pt>
    <dgm:pt modelId="{970FA567-B65B-4630-BEA7-AD6D09004DE0}">
      <dgm:prSet phldrT="[Text]" custT="1"/>
      <dgm:spPr/>
      <dgm:t>
        <a:bodyPr/>
        <a:lstStyle/>
        <a:p>
          <a:endParaRPr lang="en-US" sz="1600" dirty="0">
            <a:solidFill>
              <a:schemeClr val="bg2"/>
            </a:solidFill>
          </a:endParaRPr>
        </a:p>
      </dgm:t>
    </dgm:pt>
    <dgm:pt modelId="{20AF54EF-E1A2-42C7-80B1-F279769394B4}" type="parTrans" cxnId="{14D65956-D352-4D03-A89D-9CCEDD6789C9}">
      <dgm:prSet/>
      <dgm:spPr/>
      <dgm:t>
        <a:bodyPr/>
        <a:lstStyle/>
        <a:p>
          <a:endParaRPr lang="en-US"/>
        </a:p>
      </dgm:t>
    </dgm:pt>
    <dgm:pt modelId="{538DADDC-1383-411A-BCC5-FAA3206B29AE}" type="sibTrans" cxnId="{14D65956-D352-4D03-A89D-9CCEDD6789C9}">
      <dgm:prSet/>
      <dgm:spPr/>
      <dgm:t>
        <a:bodyPr/>
        <a:lstStyle/>
        <a:p>
          <a:endParaRPr lang="en-US"/>
        </a:p>
      </dgm:t>
    </dgm:pt>
    <dgm:pt modelId="{533C2628-EE20-42A8-8819-1F86789A6105}">
      <dgm:prSet phldrT="[Text]"/>
      <dgm:spPr>
        <a:solidFill>
          <a:schemeClr val="accent1"/>
        </a:solidFill>
      </dgm:spPr>
      <dgm:t>
        <a:bodyPr/>
        <a:lstStyle/>
        <a:p>
          <a:r>
            <a:rPr lang="en-US" b="1" dirty="0"/>
            <a:t>Rebuild Phase</a:t>
          </a:r>
        </a:p>
      </dgm:t>
    </dgm:pt>
    <dgm:pt modelId="{437913B0-2723-4581-B567-A66B21398B68}" type="parTrans" cxnId="{010A61B9-A6CC-4351-8139-5E9CF11A4E1A}">
      <dgm:prSet/>
      <dgm:spPr/>
      <dgm:t>
        <a:bodyPr/>
        <a:lstStyle/>
        <a:p>
          <a:endParaRPr lang="en-US"/>
        </a:p>
      </dgm:t>
    </dgm:pt>
    <dgm:pt modelId="{1075F934-DB7A-4FBE-A7D7-9FE1E4C38AD4}" type="sibTrans" cxnId="{010A61B9-A6CC-4351-8139-5E9CF11A4E1A}">
      <dgm:prSet/>
      <dgm:spPr/>
      <dgm:t>
        <a:bodyPr/>
        <a:lstStyle/>
        <a:p>
          <a:endParaRPr lang="en-US"/>
        </a:p>
      </dgm:t>
    </dgm:pt>
    <dgm:pt modelId="{3052EA14-895F-4BE7-82C8-A0CB988D39CC}">
      <dgm:prSet phldrT="[Text]" custT="1"/>
      <dgm:spPr/>
      <dgm:t>
        <a:bodyPr/>
        <a:lstStyle/>
        <a:p>
          <a:endParaRPr lang="en-US" sz="1600" b="0" dirty="0">
            <a:solidFill>
              <a:schemeClr val="bg2"/>
            </a:solidFill>
          </a:endParaRPr>
        </a:p>
      </dgm:t>
    </dgm:pt>
    <dgm:pt modelId="{2D30815B-B0D8-4DB5-BC96-A590C53CF734}" type="parTrans" cxnId="{149D9364-3E45-43F1-BA7B-E0714C049876}">
      <dgm:prSet/>
      <dgm:spPr/>
      <dgm:t>
        <a:bodyPr/>
        <a:lstStyle/>
        <a:p>
          <a:endParaRPr lang="en-US"/>
        </a:p>
      </dgm:t>
    </dgm:pt>
    <dgm:pt modelId="{55804547-8CF1-4FDF-ACD0-0038EA32D102}" type="sibTrans" cxnId="{149D9364-3E45-43F1-BA7B-E0714C049876}">
      <dgm:prSet/>
      <dgm:spPr/>
      <dgm:t>
        <a:bodyPr/>
        <a:lstStyle/>
        <a:p>
          <a:endParaRPr lang="en-US"/>
        </a:p>
      </dgm:t>
    </dgm:pt>
    <dgm:pt modelId="{71B0F24E-5FA5-42A6-9F7D-B60C085C5324}">
      <dgm:prSet phldrT="[Text]"/>
      <dgm:spPr>
        <a:solidFill>
          <a:schemeClr val="accent2"/>
        </a:solidFill>
      </dgm:spPr>
      <dgm:t>
        <a:bodyPr/>
        <a:lstStyle/>
        <a:p>
          <a:r>
            <a:rPr lang="en-US" b="1" dirty="0"/>
            <a:t>Critical Phase</a:t>
          </a:r>
        </a:p>
      </dgm:t>
    </dgm:pt>
    <dgm:pt modelId="{C6635430-F401-4ADB-80DF-AFD900D32C93}" type="parTrans" cxnId="{6A573200-EEA3-4700-9907-D104F4CC5427}">
      <dgm:prSet/>
      <dgm:spPr/>
      <dgm:t>
        <a:bodyPr/>
        <a:lstStyle/>
        <a:p>
          <a:endParaRPr lang="en-US"/>
        </a:p>
      </dgm:t>
    </dgm:pt>
    <dgm:pt modelId="{73D4ED7A-C08A-4260-8F9C-1EF7D4600447}" type="sibTrans" cxnId="{6A573200-EEA3-4700-9907-D104F4CC5427}">
      <dgm:prSet/>
      <dgm:spPr/>
      <dgm:t>
        <a:bodyPr/>
        <a:lstStyle/>
        <a:p>
          <a:endParaRPr lang="en-US"/>
        </a:p>
      </dgm:t>
    </dgm:pt>
    <dgm:pt modelId="{F4EAB164-2AC0-44F6-B386-B37003D9D6B0}">
      <dgm:prSet phldrT="[Text]" custT="1"/>
      <dgm:spPr/>
      <dgm:t>
        <a:bodyPr/>
        <a:lstStyle/>
        <a:p>
          <a:endParaRPr lang="en-US" sz="1600" dirty="0">
            <a:solidFill>
              <a:schemeClr val="bg2"/>
            </a:solidFill>
          </a:endParaRPr>
        </a:p>
      </dgm:t>
    </dgm:pt>
    <dgm:pt modelId="{92BA3D41-E496-4F66-B582-4FB0417E91C1}" type="parTrans" cxnId="{2B0AA535-0DE7-435B-9839-CA6DCFF89CA3}">
      <dgm:prSet/>
      <dgm:spPr/>
      <dgm:t>
        <a:bodyPr/>
        <a:lstStyle/>
        <a:p>
          <a:endParaRPr lang="en-US"/>
        </a:p>
      </dgm:t>
    </dgm:pt>
    <dgm:pt modelId="{62B7617A-07DA-4C20-82D7-C4923C8A9C5C}" type="sibTrans" cxnId="{2B0AA535-0DE7-435B-9839-CA6DCFF89CA3}">
      <dgm:prSet/>
      <dgm:spPr/>
      <dgm:t>
        <a:bodyPr/>
        <a:lstStyle/>
        <a:p>
          <a:endParaRPr lang="en-US"/>
        </a:p>
      </dgm:t>
    </dgm:pt>
    <dgm:pt modelId="{2AF27D68-26C3-4218-AC30-0FEA44840DCD}">
      <dgm:prSet/>
      <dgm:spPr>
        <a:solidFill>
          <a:srgbClr val="FF0000"/>
        </a:solidFill>
      </dgm:spPr>
      <dgm:t>
        <a:bodyPr/>
        <a:lstStyle/>
        <a:p>
          <a:r>
            <a:rPr lang="en-US" b="1" dirty="0">
              <a:solidFill>
                <a:schemeClr val="bg1"/>
              </a:solidFill>
            </a:rPr>
            <a:t>Hopelessness</a:t>
          </a:r>
        </a:p>
      </dgm:t>
    </dgm:pt>
    <dgm:pt modelId="{2D8FBDBB-47DC-47EC-9127-41965B3D2A0D}" type="parTrans" cxnId="{250CC7FE-A169-4D4A-A23A-1664281B92E9}">
      <dgm:prSet/>
      <dgm:spPr/>
      <dgm:t>
        <a:bodyPr/>
        <a:lstStyle/>
        <a:p>
          <a:endParaRPr lang="en-US"/>
        </a:p>
      </dgm:t>
    </dgm:pt>
    <dgm:pt modelId="{1B0467F2-9F8B-4A53-A0F3-E72C64CBFEDA}" type="sibTrans" cxnId="{250CC7FE-A169-4D4A-A23A-1664281B92E9}">
      <dgm:prSet/>
      <dgm:spPr/>
      <dgm:t>
        <a:bodyPr/>
        <a:lstStyle/>
        <a:p>
          <a:endParaRPr lang="en-US"/>
        </a:p>
      </dgm:t>
    </dgm:pt>
    <dgm:pt modelId="{A666CDA7-2300-4027-AAA7-7D1EC6EEFA20}" type="pres">
      <dgm:prSet presAssocID="{646C41BF-638D-4397-87B4-450D0FCF5844}" presName="rootnode" presStyleCnt="0">
        <dgm:presLayoutVars>
          <dgm:chMax/>
          <dgm:chPref/>
          <dgm:dir/>
          <dgm:animLvl val="lvl"/>
        </dgm:presLayoutVars>
      </dgm:prSet>
      <dgm:spPr/>
      <dgm:t>
        <a:bodyPr/>
        <a:lstStyle/>
        <a:p>
          <a:endParaRPr lang="en-US"/>
        </a:p>
      </dgm:t>
    </dgm:pt>
    <dgm:pt modelId="{B3C5696E-5AA4-474F-A3FA-B5F9DADE8664}" type="pres">
      <dgm:prSet presAssocID="{2AFD6E62-E620-49B2-8B9E-50DAA2164C11}" presName="composite" presStyleCnt="0"/>
      <dgm:spPr/>
    </dgm:pt>
    <dgm:pt modelId="{7B97D00A-D06E-4EDB-A4A6-C9BFA72605FE}" type="pres">
      <dgm:prSet presAssocID="{2AFD6E62-E620-49B2-8B9E-50DAA2164C11}" presName="bentUpArrow1" presStyleLbl="alignImgPlace1" presStyleIdx="0" presStyleCnt="3" custAng="16200000" custScaleX="88723" custScaleY="105927" custLinFactX="50770" custLinFactNeighborX="100000" custLinFactNeighborY="49531"/>
      <dgm:spPr>
        <a:prstGeom prst="bentArrow">
          <a:avLst/>
        </a:prstGeom>
        <a:blipFill rotWithShape="0">
          <a:blip xmlns:r="http://schemas.openxmlformats.org/officeDocument/2006/relationships" r:embed="rId1"/>
          <a:stretch>
            <a:fillRect/>
          </a:stretch>
        </a:blipFill>
      </dgm:spPr>
    </dgm:pt>
    <dgm:pt modelId="{858994C0-325B-4A89-8D05-39EF08FCE3C6}" type="pres">
      <dgm:prSet presAssocID="{2AFD6E62-E620-49B2-8B9E-50DAA2164C11}" presName="ParentText" presStyleLbl="node1" presStyleIdx="0" presStyleCnt="4" custLinFactX="100000" custLinFactNeighborX="171079" custLinFactNeighborY="22095">
        <dgm:presLayoutVars>
          <dgm:chMax val="1"/>
          <dgm:chPref val="1"/>
          <dgm:bulletEnabled val="1"/>
        </dgm:presLayoutVars>
      </dgm:prSet>
      <dgm:spPr/>
      <dgm:t>
        <a:bodyPr/>
        <a:lstStyle/>
        <a:p>
          <a:endParaRPr lang="en-US"/>
        </a:p>
      </dgm:t>
    </dgm:pt>
    <dgm:pt modelId="{3E6C1261-5D63-424B-AD47-F6456474A265}" type="pres">
      <dgm:prSet presAssocID="{2AFD6E62-E620-49B2-8B9E-50DAA2164C11}" presName="ChildText" presStyleLbl="revTx" presStyleIdx="0" presStyleCnt="3" custScaleX="391910" custLinFactX="54526" custLinFactNeighborX="100000" custLinFactNeighborY="1823">
        <dgm:presLayoutVars>
          <dgm:chMax val="0"/>
          <dgm:chPref val="0"/>
          <dgm:bulletEnabled val="1"/>
        </dgm:presLayoutVars>
      </dgm:prSet>
      <dgm:spPr/>
      <dgm:t>
        <a:bodyPr/>
        <a:lstStyle/>
        <a:p>
          <a:endParaRPr lang="en-US"/>
        </a:p>
      </dgm:t>
    </dgm:pt>
    <dgm:pt modelId="{3B9BF9E0-D993-4085-9317-5D9AD50CFB09}" type="pres">
      <dgm:prSet presAssocID="{4EFE9FB8-0039-4905-BD6F-7A1E38D3B6EA}" presName="sibTrans" presStyleCnt="0"/>
      <dgm:spPr/>
    </dgm:pt>
    <dgm:pt modelId="{458D3E49-D39E-472F-89BA-3154012023D6}" type="pres">
      <dgm:prSet presAssocID="{533C2628-EE20-42A8-8819-1F86789A6105}" presName="composite" presStyleCnt="0"/>
      <dgm:spPr/>
    </dgm:pt>
    <dgm:pt modelId="{2B3A6F99-1CB3-4701-8A5D-A0E5FF69EB3E}" type="pres">
      <dgm:prSet presAssocID="{533C2628-EE20-42A8-8819-1F86789A6105}" presName="bentUpArrow1" presStyleLbl="alignImgPlace1" presStyleIdx="1" presStyleCnt="3" custAng="16200000" custScaleX="86789" custScaleY="109235" custLinFactY="-100000" custLinFactNeighborX="58294" custLinFactNeighborY="-112849"/>
      <dgm:spPr>
        <a:prstGeom prst="bentArrow">
          <a:avLst/>
        </a:prstGeom>
        <a:blipFill rotWithShape="0">
          <a:blip xmlns:r="http://schemas.openxmlformats.org/officeDocument/2006/relationships" r:embed="rId1"/>
          <a:stretch>
            <a:fillRect/>
          </a:stretch>
        </a:blipFill>
      </dgm:spPr>
    </dgm:pt>
    <dgm:pt modelId="{94F264E8-CEBA-4DE0-8044-FA1286DEC7A0}" type="pres">
      <dgm:prSet presAssocID="{533C2628-EE20-42A8-8819-1F86789A6105}" presName="ParentText" presStyleLbl="node1" presStyleIdx="1" presStyleCnt="4" custLinFactNeighborX="30189" custLinFactNeighborY="14135">
        <dgm:presLayoutVars>
          <dgm:chMax val="1"/>
          <dgm:chPref val="1"/>
          <dgm:bulletEnabled val="1"/>
        </dgm:presLayoutVars>
      </dgm:prSet>
      <dgm:spPr/>
      <dgm:t>
        <a:bodyPr/>
        <a:lstStyle/>
        <a:p>
          <a:endParaRPr lang="en-US"/>
        </a:p>
      </dgm:t>
    </dgm:pt>
    <dgm:pt modelId="{FD85F558-9516-4B08-AC03-6B4500E85534}" type="pres">
      <dgm:prSet presAssocID="{533C2628-EE20-42A8-8819-1F86789A6105}" presName="ChildText" presStyleLbl="revTx" presStyleIdx="1" presStyleCnt="3" custScaleX="435430" custLinFactNeighborX="53884" custLinFactNeighborY="2866">
        <dgm:presLayoutVars>
          <dgm:chMax val="0"/>
          <dgm:chPref val="0"/>
          <dgm:bulletEnabled val="1"/>
        </dgm:presLayoutVars>
      </dgm:prSet>
      <dgm:spPr/>
      <dgm:t>
        <a:bodyPr/>
        <a:lstStyle/>
        <a:p>
          <a:endParaRPr lang="en-US"/>
        </a:p>
      </dgm:t>
    </dgm:pt>
    <dgm:pt modelId="{2F95B4B6-B482-48CE-97FD-CAF3766E6D25}" type="pres">
      <dgm:prSet presAssocID="{1075F934-DB7A-4FBE-A7D7-9FE1E4C38AD4}" presName="sibTrans" presStyleCnt="0"/>
      <dgm:spPr/>
    </dgm:pt>
    <dgm:pt modelId="{ED98B1FA-7F77-438B-9F6E-76B64C16278F}" type="pres">
      <dgm:prSet presAssocID="{71B0F24E-5FA5-42A6-9F7D-B60C085C5324}" presName="composite" presStyleCnt="0"/>
      <dgm:spPr/>
    </dgm:pt>
    <dgm:pt modelId="{AA29118E-7BB9-4B0A-A035-6B93D9F323E3}" type="pres">
      <dgm:prSet presAssocID="{71B0F24E-5FA5-42A6-9F7D-B60C085C5324}" presName="bentUpArrow1" presStyleLbl="alignImgPlace1" presStyleIdx="2" presStyleCnt="3" custAng="16200000" custScaleX="82217" custScaleY="107446" custLinFactX="-162863" custLinFactNeighborX="-200000" custLinFactNeighborY="-87578"/>
      <dgm:spPr>
        <a:prstGeom prst="bentArrow">
          <a:avLst/>
        </a:prstGeom>
      </dgm:spPr>
    </dgm:pt>
    <dgm:pt modelId="{B8D853D1-CFA8-4583-B90E-7B6A458E7B4B}" type="pres">
      <dgm:prSet presAssocID="{71B0F24E-5FA5-42A6-9F7D-B60C085C5324}" presName="ParentText" presStyleLbl="node1" presStyleIdx="2" presStyleCnt="4" custLinFactX="-63645" custLinFactNeighborX="-100000" custLinFactNeighborY="-1516">
        <dgm:presLayoutVars>
          <dgm:chMax val="1"/>
          <dgm:chPref val="1"/>
          <dgm:bulletEnabled val="1"/>
        </dgm:presLayoutVars>
      </dgm:prSet>
      <dgm:spPr/>
      <dgm:t>
        <a:bodyPr/>
        <a:lstStyle/>
        <a:p>
          <a:endParaRPr lang="en-US"/>
        </a:p>
      </dgm:t>
    </dgm:pt>
    <dgm:pt modelId="{8461D23A-E9DA-41E6-8014-1DE713A025AC}" type="pres">
      <dgm:prSet presAssocID="{71B0F24E-5FA5-42A6-9F7D-B60C085C5324}" presName="ChildText" presStyleLbl="revTx" presStyleIdx="2" presStyleCnt="3" custScaleX="268279" custLinFactNeighborX="-60512" custLinFactNeighborY="3908">
        <dgm:presLayoutVars>
          <dgm:chMax val="0"/>
          <dgm:chPref val="0"/>
          <dgm:bulletEnabled val="1"/>
        </dgm:presLayoutVars>
      </dgm:prSet>
      <dgm:spPr/>
      <dgm:t>
        <a:bodyPr/>
        <a:lstStyle/>
        <a:p>
          <a:endParaRPr lang="en-US"/>
        </a:p>
      </dgm:t>
    </dgm:pt>
    <dgm:pt modelId="{D92624DD-BF4E-404C-ABBD-297D167126C3}" type="pres">
      <dgm:prSet presAssocID="{73D4ED7A-C08A-4260-8F9C-1EF7D4600447}" presName="sibTrans" presStyleCnt="0"/>
      <dgm:spPr/>
    </dgm:pt>
    <dgm:pt modelId="{4CBCAB6E-0B79-4D11-995B-3CA58C89FC95}" type="pres">
      <dgm:prSet presAssocID="{2AF27D68-26C3-4218-AC30-0FEA44840DCD}" presName="composite" presStyleCnt="0"/>
      <dgm:spPr/>
    </dgm:pt>
    <dgm:pt modelId="{A48F32A8-539B-45DE-9DBF-E5DF82A2E5A9}" type="pres">
      <dgm:prSet presAssocID="{2AF27D68-26C3-4218-AC30-0FEA44840DCD}" presName="ParentText" presStyleLbl="node1" presStyleIdx="3" presStyleCnt="4" custLinFactX="-189319" custLinFactNeighborX="-200000" custLinFactNeighborY="-12726">
        <dgm:presLayoutVars>
          <dgm:chMax val="1"/>
          <dgm:chPref val="1"/>
          <dgm:bulletEnabled val="1"/>
        </dgm:presLayoutVars>
      </dgm:prSet>
      <dgm:spPr/>
      <dgm:t>
        <a:bodyPr/>
        <a:lstStyle/>
        <a:p>
          <a:endParaRPr lang="en-US"/>
        </a:p>
      </dgm:t>
    </dgm:pt>
  </dgm:ptLst>
  <dgm:cxnLst>
    <dgm:cxn modelId="{6A573200-EEA3-4700-9907-D104F4CC5427}" srcId="{646C41BF-638D-4397-87B4-450D0FCF5844}" destId="{71B0F24E-5FA5-42A6-9F7D-B60C085C5324}" srcOrd="2" destOrd="0" parTransId="{C6635430-F401-4ADB-80DF-AFD900D32C93}" sibTransId="{73D4ED7A-C08A-4260-8F9C-1EF7D4600447}"/>
    <dgm:cxn modelId="{14D65956-D352-4D03-A89D-9CCEDD6789C9}" srcId="{2AFD6E62-E620-49B2-8B9E-50DAA2164C11}" destId="{970FA567-B65B-4630-BEA7-AD6D09004DE0}" srcOrd="0" destOrd="0" parTransId="{20AF54EF-E1A2-42C7-80B1-F279769394B4}" sibTransId="{538DADDC-1383-411A-BCC5-FAA3206B29AE}"/>
    <dgm:cxn modelId="{78087CC0-1358-4B80-91C7-36BF95281A89}" type="presOf" srcId="{970FA567-B65B-4630-BEA7-AD6D09004DE0}" destId="{3E6C1261-5D63-424B-AD47-F6456474A265}" srcOrd="0" destOrd="0" presId="urn:microsoft.com/office/officeart/2005/8/layout/StepDownProcess"/>
    <dgm:cxn modelId="{C3BDFCF3-11B1-4B6D-9DBE-1DAFB3A60DE9}" type="presOf" srcId="{2AFD6E62-E620-49B2-8B9E-50DAA2164C11}" destId="{858994C0-325B-4A89-8D05-39EF08FCE3C6}" srcOrd="0" destOrd="0" presId="urn:microsoft.com/office/officeart/2005/8/layout/StepDownProcess"/>
    <dgm:cxn modelId="{DC3EB802-AF8E-4ADE-9E61-31E8FD789A23}" type="presOf" srcId="{2AF27D68-26C3-4218-AC30-0FEA44840DCD}" destId="{A48F32A8-539B-45DE-9DBF-E5DF82A2E5A9}" srcOrd="0" destOrd="0" presId="urn:microsoft.com/office/officeart/2005/8/layout/StepDownProcess"/>
    <dgm:cxn modelId="{E230BE4C-D7A8-4327-BB4A-BC74179E2FA9}" type="presOf" srcId="{3052EA14-895F-4BE7-82C8-A0CB988D39CC}" destId="{FD85F558-9516-4B08-AC03-6B4500E85534}" srcOrd="0" destOrd="0" presId="urn:microsoft.com/office/officeart/2005/8/layout/StepDownProcess"/>
    <dgm:cxn modelId="{FB9F63FC-1E13-4C52-B228-2DE76855E405}" type="presOf" srcId="{71B0F24E-5FA5-42A6-9F7D-B60C085C5324}" destId="{B8D853D1-CFA8-4583-B90E-7B6A458E7B4B}" srcOrd="0" destOrd="0" presId="urn:microsoft.com/office/officeart/2005/8/layout/StepDownProcess"/>
    <dgm:cxn modelId="{149D9364-3E45-43F1-BA7B-E0714C049876}" srcId="{533C2628-EE20-42A8-8819-1F86789A6105}" destId="{3052EA14-895F-4BE7-82C8-A0CB988D39CC}" srcOrd="0" destOrd="0" parTransId="{2D30815B-B0D8-4DB5-BC96-A590C53CF734}" sibTransId="{55804547-8CF1-4FDF-ACD0-0038EA32D102}"/>
    <dgm:cxn modelId="{89EDEF01-7724-4CB2-A00B-A9B1AD3E8439}" srcId="{646C41BF-638D-4397-87B4-450D0FCF5844}" destId="{2AFD6E62-E620-49B2-8B9E-50DAA2164C11}" srcOrd="0" destOrd="0" parTransId="{A0AD9DA3-A092-4251-9645-7078631812C2}" sibTransId="{4EFE9FB8-0039-4905-BD6F-7A1E38D3B6EA}"/>
    <dgm:cxn modelId="{2B0AA535-0DE7-435B-9839-CA6DCFF89CA3}" srcId="{71B0F24E-5FA5-42A6-9F7D-B60C085C5324}" destId="{F4EAB164-2AC0-44F6-B386-B37003D9D6B0}" srcOrd="0" destOrd="0" parTransId="{92BA3D41-E496-4F66-B582-4FB0417E91C1}" sibTransId="{62B7617A-07DA-4C20-82D7-C4923C8A9C5C}"/>
    <dgm:cxn modelId="{010A61B9-A6CC-4351-8139-5E9CF11A4E1A}" srcId="{646C41BF-638D-4397-87B4-450D0FCF5844}" destId="{533C2628-EE20-42A8-8819-1F86789A6105}" srcOrd="1" destOrd="0" parTransId="{437913B0-2723-4581-B567-A66B21398B68}" sibTransId="{1075F934-DB7A-4FBE-A7D7-9FE1E4C38AD4}"/>
    <dgm:cxn modelId="{5C868695-24F2-42F4-B5BF-469355E216E8}" type="presOf" srcId="{533C2628-EE20-42A8-8819-1F86789A6105}" destId="{94F264E8-CEBA-4DE0-8044-FA1286DEC7A0}" srcOrd="0" destOrd="0" presId="urn:microsoft.com/office/officeart/2005/8/layout/StepDownProcess"/>
    <dgm:cxn modelId="{8F7FAA6E-87E3-40C5-8EAC-1FDCD354644C}" type="presOf" srcId="{646C41BF-638D-4397-87B4-450D0FCF5844}" destId="{A666CDA7-2300-4027-AAA7-7D1EC6EEFA20}" srcOrd="0" destOrd="0" presId="urn:microsoft.com/office/officeart/2005/8/layout/StepDownProcess"/>
    <dgm:cxn modelId="{19D91666-8674-466B-81D0-EA022FC349C3}" type="presOf" srcId="{F4EAB164-2AC0-44F6-B386-B37003D9D6B0}" destId="{8461D23A-E9DA-41E6-8014-1DE713A025AC}" srcOrd="0" destOrd="0" presId="urn:microsoft.com/office/officeart/2005/8/layout/StepDownProcess"/>
    <dgm:cxn modelId="{250CC7FE-A169-4D4A-A23A-1664281B92E9}" srcId="{646C41BF-638D-4397-87B4-450D0FCF5844}" destId="{2AF27D68-26C3-4218-AC30-0FEA44840DCD}" srcOrd="3" destOrd="0" parTransId="{2D8FBDBB-47DC-47EC-9127-41965B3D2A0D}" sibTransId="{1B0467F2-9F8B-4A53-A0F3-E72C64CBFEDA}"/>
    <dgm:cxn modelId="{9B200E7B-DF98-49D7-AA92-00ED2FF7A043}" type="presParOf" srcId="{A666CDA7-2300-4027-AAA7-7D1EC6EEFA20}" destId="{B3C5696E-5AA4-474F-A3FA-B5F9DADE8664}" srcOrd="0" destOrd="0" presId="urn:microsoft.com/office/officeart/2005/8/layout/StepDownProcess"/>
    <dgm:cxn modelId="{E5B78223-BB83-4870-A25F-D502FCB34054}" type="presParOf" srcId="{B3C5696E-5AA4-474F-A3FA-B5F9DADE8664}" destId="{7B97D00A-D06E-4EDB-A4A6-C9BFA72605FE}" srcOrd="0" destOrd="0" presId="urn:microsoft.com/office/officeart/2005/8/layout/StepDownProcess"/>
    <dgm:cxn modelId="{95107203-E1BC-491D-9040-BD20ACA3C8E4}" type="presParOf" srcId="{B3C5696E-5AA4-474F-A3FA-B5F9DADE8664}" destId="{858994C0-325B-4A89-8D05-39EF08FCE3C6}" srcOrd="1" destOrd="0" presId="urn:microsoft.com/office/officeart/2005/8/layout/StepDownProcess"/>
    <dgm:cxn modelId="{3472C7C3-342F-4190-BAB3-5F99AC852024}" type="presParOf" srcId="{B3C5696E-5AA4-474F-A3FA-B5F9DADE8664}" destId="{3E6C1261-5D63-424B-AD47-F6456474A265}" srcOrd="2" destOrd="0" presId="urn:microsoft.com/office/officeart/2005/8/layout/StepDownProcess"/>
    <dgm:cxn modelId="{56DB7022-2C97-4D4F-8AA5-5DFA6E571D90}" type="presParOf" srcId="{A666CDA7-2300-4027-AAA7-7D1EC6EEFA20}" destId="{3B9BF9E0-D993-4085-9317-5D9AD50CFB09}" srcOrd="1" destOrd="0" presId="urn:microsoft.com/office/officeart/2005/8/layout/StepDownProcess"/>
    <dgm:cxn modelId="{BB2C53D3-D442-41C3-88B5-9E1069688618}" type="presParOf" srcId="{A666CDA7-2300-4027-AAA7-7D1EC6EEFA20}" destId="{458D3E49-D39E-472F-89BA-3154012023D6}" srcOrd="2" destOrd="0" presId="urn:microsoft.com/office/officeart/2005/8/layout/StepDownProcess"/>
    <dgm:cxn modelId="{16B46AD3-454E-47C6-AC93-4B22F4770FD8}" type="presParOf" srcId="{458D3E49-D39E-472F-89BA-3154012023D6}" destId="{2B3A6F99-1CB3-4701-8A5D-A0E5FF69EB3E}" srcOrd="0" destOrd="0" presId="urn:microsoft.com/office/officeart/2005/8/layout/StepDownProcess"/>
    <dgm:cxn modelId="{5D2A6FC5-59E3-43EE-92E7-5E2E668FD0FE}" type="presParOf" srcId="{458D3E49-D39E-472F-89BA-3154012023D6}" destId="{94F264E8-CEBA-4DE0-8044-FA1286DEC7A0}" srcOrd="1" destOrd="0" presId="urn:microsoft.com/office/officeart/2005/8/layout/StepDownProcess"/>
    <dgm:cxn modelId="{52ABEC5C-9A11-49CA-A576-7E81FE9850C1}" type="presParOf" srcId="{458D3E49-D39E-472F-89BA-3154012023D6}" destId="{FD85F558-9516-4B08-AC03-6B4500E85534}" srcOrd="2" destOrd="0" presId="urn:microsoft.com/office/officeart/2005/8/layout/StepDownProcess"/>
    <dgm:cxn modelId="{AB1EB9E3-6293-4DAD-B71B-DAF1C9039881}" type="presParOf" srcId="{A666CDA7-2300-4027-AAA7-7D1EC6EEFA20}" destId="{2F95B4B6-B482-48CE-97FD-CAF3766E6D25}" srcOrd="3" destOrd="0" presId="urn:microsoft.com/office/officeart/2005/8/layout/StepDownProcess"/>
    <dgm:cxn modelId="{23D63E95-A6F0-4B82-990B-2637745E5C09}" type="presParOf" srcId="{A666CDA7-2300-4027-AAA7-7D1EC6EEFA20}" destId="{ED98B1FA-7F77-438B-9F6E-76B64C16278F}" srcOrd="4" destOrd="0" presId="urn:microsoft.com/office/officeart/2005/8/layout/StepDownProcess"/>
    <dgm:cxn modelId="{41BF32EB-B68C-498D-BAF7-CB47DD17001F}" type="presParOf" srcId="{ED98B1FA-7F77-438B-9F6E-76B64C16278F}" destId="{AA29118E-7BB9-4B0A-A035-6B93D9F323E3}" srcOrd="0" destOrd="0" presId="urn:microsoft.com/office/officeart/2005/8/layout/StepDownProcess"/>
    <dgm:cxn modelId="{7D0A967E-1CB8-44E7-BD3B-1631B69C2B2D}" type="presParOf" srcId="{ED98B1FA-7F77-438B-9F6E-76B64C16278F}" destId="{B8D853D1-CFA8-4583-B90E-7B6A458E7B4B}" srcOrd="1" destOrd="0" presId="urn:microsoft.com/office/officeart/2005/8/layout/StepDownProcess"/>
    <dgm:cxn modelId="{2D9F8CCD-061C-443F-982E-B851398F1EB0}" type="presParOf" srcId="{ED98B1FA-7F77-438B-9F6E-76B64C16278F}" destId="{8461D23A-E9DA-41E6-8014-1DE713A025AC}" srcOrd="2" destOrd="0" presId="urn:microsoft.com/office/officeart/2005/8/layout/StepDownProcess"/>
    <dgm:cxn modelId="{C0B4F7DE-D257-4CB8-87EF-B8A0F21DEA9D}" type="presParOf" srcId="{A666CDA7-2300-4027-AAA7-7D1EC6EEFA20}" destId="{D92624DD-BF4E-404C-ABBD-297D167126C3}" srcOrd="5" destOrd="0" presId="urn:microsoft.com/office/officeart/2005/8/layout/StepDownProcess"/>
    <dgm:cxn modelId="{2D8DC3A8-3078-4003-A66A-7EB4DE1798B8}" type="presParOf" srcId="{A666CDA7-2300-4027-AAA7-7D1EC6EEFA20}" destId="{4CBCAB6E-0B79-4D11-995B-3CA58C89FC95}" srcOrd="6" destOrd="0" presId="urn:microsoft.com/office/officeart/2005/8/layout/StepDownProcess"/>
    <dgm:cxn modelId="{DE0C2BF9-4527-40EF-A5B9-63B1F24DD70C}" type="presParOf" srcId="{4CBCAB6E-0B79-4D11-995B-3CA58C89FC95}" destId="{A48F32A8-539B-45DE-9DBF-E5DF82A2E5A9}"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824EE51-9C0C-48B8-92D5-4E90D3E14D2F}"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A188D337-C108-4F73-8671-B2E4FB1F7833}">
      <dgm:prSet phldrT="[Text]" custT="1"/>
      <dgm:spPr/>
      <dgm:t>
        <a:bodyPr/>
        <a:lstStyle/>
        <a:p>
          <a:pPr>
            <a:buClr>
              <a:srgbClr val="629DD1"/>
            </a:buClr>
            <a:buSzPct val="80000"/>
            <a:buNone/>
          </a:pPr>
          <a:r>
            <a:rPr lang="en-US" sz="1400" dirty="0">
              <a:latin typeface="Century Gothic"/>
            </a:rPr>
            <a:t>Distortions in Thinking </a:t>
          </a:r>
          <a:endParaRPr lang="en-US" sz="1400" dirty="0"/>
        </a:p>
      </dgm:t>
    </dgm:pt>
    <dgm:pt modelId="{65B8CC61-97ED-4879-A37C-3C712EC85912}" type="parTrans" cxnId="{D45A4736-FB32-4625-8FBB-A64B20FC5EB5}">
      <dgm:prSet/>
      <dgm:spPr/>
      <dgm:t>
        <a:bodyPr/>
        <a:lstStyle/>
        <a:p>
          <a:endParaRPr lang="en-US" sz="4400"/>
        </a:p>
      </dgm:t>
    </dgm:pt>
    <dgm:pt modelId="{BA91B53D-CE99-4671-9B73-96AABBF82031}" type="sibTrans" cxnId="{D45A4736-FB32-4625-8FBB-A64B20FC5EB5}">
      <dgm:prSet/>
      <dgm:spPr/>
      <dgm:t>
        <a:bodyPr/>
        <a:lstStyle/>
        <a:p>
          <a:endParaRPr lang="en-US" sz="4400"/>
        </a:p>
      </dgm:t>
    </dgm:pt>
    <dgm:pt modelId="{E43766D1-704F-4189-B4B5-D86EF27733DE}">
      <dgm:prSet custT="1"/>
      <dgm:spPr/>
      <dgm:t>
        <a:bodyPr/>
        <a:lstStyle/>
        <a:p>
          <a:r>
            <a:rPr lang="en-US" sz="1400" dirty="0">
              <a:latin typeface="Century Gothic"/>
            </a:rPr>
            <a:t>Personal Traits</a:t>
          </a:r>
        </a:p>
      </dgm:t>
    </dgm:pt>
    <dgm:pt modelId="{DD4A0DD0-707D-4939-AD92-B7ABB5D287C5}" type="parTrans" cxnId="{D0B36662-7086-4AAB-9E0F-202F3D8A10BF}">
      <dgm:prSet/>
      <dgm:spPr/>
      <dgm:t>
        <a:bodyPr/>
        <a:lstStyle/>
        <a:p>
          <a:endParaRPr lang="en-US" sz="4400"/>
        </a:p>
      </dgm:t>
    </dgm:pt>
    <dgm:pt modelId="{00693219-8979-4200-9C6A-4174301C1E1A}" type="sibTrans" cxnId="{D0B36662-7086-4AAB-9E0F-202F3D8A10BF}">
      <dgm:prSet/>
      <dgm:spPr/>
      <dgm:t>
        <a:bodyPr/>
        <a:lstStyle/>
        <a:p>
          <a:endParaRPr lang="en-US" sz="4400"/>
        </a:p>
      </dgm:t>
    </dgm:pt>
    <dgm:pt modelId="{A07F9A2F-FF7A-4DB2-BE2E-6621331733C1}">
      <dgm:prSet custT="1"/>
      <dgm:spPr/>
      <dgm:t>
        <a:bodyPr/>
        <a:lstStyle/>
        <a:p>
          <a:r>
            <a:rPr lang="en-US" sz="1400" dirty="0">
              <a:latin typeface="Century Gothic"/>
            </a:rPr>
            <a:t>Prone to Stress </a:t>
          </a:r>
        </a:p>
      </dgm:t>
    </dgm:pt>
    <dgm:pt modelId="{718CFAA2-B9A4-4368-B463-ED1ADED0B4FB}" type="parTrans" cxnId="{EA7947AD-C128-4296-BDCE-5B4C03F9ADAF}">
      <dgm:prSet/>
      <dgm:spPr/>
      <dgm:t>
        <a:bodyPr/>
        <a:lstStyle/>
        <a:p>
          <a:endParaRPr lang="en-US" sz="4400"/>
        </a:p>
      </dgm:t>
    </dgm:pt>
    <dgm:pt modelId="{8615E510-4905-40F7-A620-32C846FE8518}" type="sibTrans" cxnId="{EA7947AD-C128-4296-BDCE-5B4C03F9ADAF}">
      <dgm:prSet/>
      <dgm:spPr/>
      <dgm:t>
        <a:bodyPr/>
        <a:lstStyle/>
        <a:p>
          <a:endParaRPr lang="en-US" sz="4400"/>
        </a:p>
      </dgm:t>
    </dgm:pt>
    <dgm:pt modelId="{919D082E-BF0D-4E26-B2E2-92D1796037EA}">
      <dgm:prSet phldrT="[Text]" custT="1"/>
      <dgm:spPr/>
      <dgm:t>
        <a:bodyPr/>
        <a:lstStyle/>
        <a:p>
          <a:pPr>
            <a:buClr>
              <a:srgbClr val="629DD1"/>
            </a:buClr>
            <a:buSzPct val="80000"/>
            <a:buNone/>
          </a:pPr>
          <a:r>
            <a:rPr lang="en-US" sz="1400" dirty="0">
              <a:latin typeface="Century Gothic"/>
            </a:rPr>
            <a:t>Many individuals with Gambling Disorder believe that money is both the cause of and solution to all their problems.</a:t>
          </a:r>
          <a:endParaRPr lang="en-US" sz="1400" dirty="0"/>
        </a:p>
      </dgm:t>
    </dgm:pt>
    <dgm:pt modelId="{28839247-E9D8-47E0-9183-CF34C0D14828}" type="parTrans" cxnId="{917F638F-312C-4752-B0CF-7CB234DA1840}">
      <dgm:prSet/>
      <dgm:spPr/>
      <dgm:t>
        <a:bodyPr/>
        <a:lstStyle/>
        <a:p>
          <a:endParaRPr lang="en-US" sz="4400"/>
        </a:p>
      </dgm:t>
    </dgm:pt>
    <dgm:pt modelId="{8B2C7898-F706-4966-8733-2E46B56D930C}" type="sibTrans" cxnId="{917F638F-312C-4752-B0CF-7CB234DA1840}">
      <dgm:prSet/>
      <dgm:spPr/>
      <dgm:t>
        <a:bodyPr/>
        <a:lstStyle/>
        <a:p>
          <a:endParaRPr lang="en-US" sz="4400"/>
        </a:p>
      </dgm:t>
    </dgm:pt>
    <dgm:pt modelId="{0BE2CE61-DF08-4E44-8CE3-1830CBACC44D}">
      <dgm:prSet custT="1"/>
      <dgm:spPr/>
      <dgm:t>
        <a:bodyPr/>
        <a:lstStyle/>
        <a:p>
          <a:r>
            <a:rPr lang="en-US" sz="1400" dirty="0">
              <a:latin typeface="Century Gothic"/>
            </a:rPr>
            <a:t>They may be overly concerned with the approval of others and may be generous to the point of extravagance. </a:t>
          </a:r>
        </a:p>
      </dgm:t>
    </dgm:pt>
    <dgm:pt modelId="{B8965C4B-F39A-42EC-88EF-585A6EC19A32}" type="parTrans" cxnId="{D0A2575E-E437-4225-A061-9B2EC6238BC3}">
      <dgm:prSet/>
      <dgm:spPr/>
      <dgm:t>
        <a:bodyPr/>
        <a:lstStyle/>
        <a:p>
          <a:endParaRPr lang="en-US" sz="4400"/>
        </a:p>
      </dgm:t>
    </dgm:pt>
    <dgm:pt modelId="{FFBDE9A2-4666-44EF-9892-15355145E47D}" type="sibTrans" cxnId="{D0A2575E-E437-4225-A061-9B2EC6238BC3}">
      <dgm:prSet/>
      <dgm:spPr/>
      <dgm:t>
        <a:bodyPr/>
        <a:lstStyle/>
        <a:p>
          <a:endParaRPr lang="en-US" sz="4400"/>
        </a:p>
      </dgm:t>
    </dgm:pt>
    <dgm:pt modelId="{6497DA65-EAED-4955-A27B-62E0DE9C5D6A}">
      <dgm:prSet custT="1"/>
      <dgm:spPr/>
      <dgm:t>
        <a:bodyPr/>
        <a:lstStyle/>
        <a:p>
          <a:r>
            <a:rPr lang="en-US" sz="1400" dirty="0">
              <a:latin typeface="Century Gothic"/>
            </a:rPr>
            <a:t>When not gambling, they may be workaholics or “binge” workers who wait until they are up against deadlines before really working hard. </a:t>
          </a:r>
        </a:p>
      </dgm:t>
    </dgm:pt>
    <dgm:pt modelId="{75926706-CDFC-4E00-ACD7-EA94EBF2CE55}" type="parTrans" cxnId="{D6A25E09-9DCC-4914-B97D-DB241E7CC6EF}">
      <dgm:prSet/>
      <dgm:spPr/>
      <dgm:t>
        <a:bodyPr/>
        <a:lstStyle/>
        <a:p>
          <a:endParaRPr lang="en-US" sz="4400"/>
        </a:p>
      </dgm:t>
    </dgm:pt>
    <dgm:pt modelId="{4A92F85C-1129-4534-999E-A18652A9F529}" type="sibTrans" cxnId="{D6A25E09-9DCC-4914-B97D-DB241E7CC6EF}">
      <dgm:prSet/>
      <dgm:spPr/>
      <dgm:t>
        <a:bodyPr/>
        <a:lstStyle/>
        <a:p>
          <a:endParaRPr lang="en-US" sz="4400"/>
        </a:p>
      </dgm:t>
    </dgm:pt>
    <dgm:pt modelId="{72E0691E-9F35-4FBF-B84B-355448E1EFDA}">
      <dgm:prSet custT="1"/>
      <dgm:spPr/>
      <dgm:t>
        <a:bodyPr/>
        <a:lstStyle/>
        <a:p>
          <a:r>
            <a:rPr lang="en-US" sz="1400" dirty="0">
              <a:latin typeface="Century Gothic"/>
            </a:rPr>
            <a:t>Increased rates of Mood Disorders, Disorder, ADHD, Substance Abuse or Dependence, and Antisocial, Narcissistic, and Borderline Personality Disorders have been reported in individuals with Gambling Disorder. </a:t>
          </a:r>
        </a:p>
      </dgm:t>
    </dgm:pt>
    <dgm:pt modelId="{6341325E-067B-4175-8CF2-180F57D26D94}" type="parTrans" cxnId="{DE2CAC6D-4465-4406-BB64-4B66E85B1C82}">
      <dgm:prSet/>
      <dgm:spPr/>
      <dgm:t>
        <a:bodyPr/>
        <a:lstStyle/>
        <a:p>
          <a:endParaRPr lang="en-US" sz="4400"/>
        </a:p>
      </dgm:t>
    </dgm:pt>
    <dgm:pt modelId="{54C7C28A-0E93-4B5A-AF77-3F31D217551A}" type="sibTrans" cxnId="{DE2CAC6D-4465-4406-BB64-4B66E85B1C82}">
      <dgm:prSet/>
      <dgm:spPr/>
      <dgm:t>
        <a:bodyPr/>
        <a:lstStyle/>
        <a:p>
          <a:endParaRPr lang="en-US" sz="4400"/>
        </a:p>
      </dgm:t>
    </dgm:pt>
    <dgm:pt modelId="{82007D23-F77F-4605-8153-879BA410785C}">
      <dgm:prSet custT="1"/>
      <dgm:spPr/>
      <dgm:t>
        <a:bodyPr/>
        <a:lstStyle/>
        <a:p>
          <a:r>
            <a:rPr lang="en-US" sz="1400" dirty="0">
              <a:latin typeface="Century Gothic"/>
            </a:rPr>
            <a:t>Of individuals in treatment for Gambling Disorder, 20% are reported to have attempted suicide.</a:t>
          </a:r>
        </a:p>
      </dgm:t>
    </dgm:pt>
    <dgm:pt modelId="{22FB239B-8B05-4990-A177-45527BDA335A}" type="parTrans" cxnId="{5729DA71-8F76-4C83-9B54-F6E6B34C7D1F}">
      <dgm:prSet/>
      <dgm:spPr/>
      <dgm:t>
        <a:bodyPr/>
        <a:lstStyle/>
        <a:p>
          <a:endParaRPr lang="en-US" sz="4400"/>
        </a:p>
      </dgm:t>
    </dgm:pt>
    <dgm:pt modelId="{3E7CAFF3-B2A6-4AE1-9F8A-5CE1A567024A}" type="sibTrans" cxnId="{5729DA71-8F76-4C83-9B54-F6E6B34C7D1F}">
      <dgm:prSet/>
      <dgm:spPr/>
      <dgm:t>
        <a:bodyPr/>
        <a:lstStyle/>
        <a:p>
          <a:endParaRPr lang="en-US" sz="4400"/>
        </a:p>
      </dgm:t>
    </dgm:pt>
    <dgm:pt modelId="{68BA36C9-9258-40DF-B9E6-3297405DA835}">
      <dgm:prSet custT="1"/>
      <dgm:spPr/>
      <dgm:t>
        <a:bodyPr/>
        <a:lstStyle/>
        <a:p>
          <a:r>
            <a:rPr lang="en-US" sz="1400" dirty="0">
              <a:latin typeface="Century Gothic"/>
            </a:rPr>
            <a:t>Highly competitive, energetic, restless, and easily bored. </a:t>
          </a:r>
        </a:p>
      </dgm:t>
    </dgm:pt>
    <dgm:pt modelId="{501DF88B-C502-4B12-AB86-EA091803F824}" type="parTrans" cxnId="{064047A9-B7E0-45EB-8A57-8B97632CE74D}">
      <dgm:prSet/>
      <dgm:spPr/>
      <dgm:t>
        <a:bodyPr/>
        <a:lstStyle/>
        <a:p>
          <a:endParaRPr lang="en-US" sz="4000"/>
        </a:p>
      </dgm:t>
    </dgm:pt>
    <dgm:pt modelId="{344F5CF9-DFC4-4080-A6D0-6B77503FE6AD}" type="sibTrans" cxnId="{064047A9-B7E0-45EB-8A57-8B97632CE74D}">
      <dgm:prSet/>
      <dgm:spPr/>
      <dgm:t>
        <a:bodyPr/>
        <a:lstStyle/>
        <a:p>
          <a:endParaRPr lang="en-US" sz="4000"/>
        </a:p>
      </dgm:t>
    </dgm:pt>
    <dgm:pt modelId="{713AF063-6B30-47B7-9624-4ED4082F26D0}" type="pres">
      <dgm:prSet presAssocID="{7824EE51-9C0C-48B8-92D5-4E90D3E14D2F}" presName="linear" presStyleCnt="0">
        <dgm:presLayoutVars>
          <dgm:dir/>
          <dgm:animLvl val="lvl"/>
          <dgm:resizeHandles val="exact"/>
        </dgm:presLayoutVars>
      </dgm:prSet>
      <dgm:spPr/>
      <dgm:t>
        <a:bodyPr/>
        <a:lstStyle/>
        <a:p>
          <a:endParaRPr lang="en-US"/>
        </a:p>
      </dgm:t>
    </dgm:pt>
    <dgm:pt modelId="{D7FB1439-A020-4A65-8F8D-4C0B26D207CF}" type="pres">
      <dgm:prSet presAssocID="{A188D337-C108-4F73-8671-B2E4FB1F7833}" presName="parentLin" presStyleCnt="0"/>
      <dgm:spPr/>
    </dgm:pt>
    <dgm:pt modelId="{9DB5F7FD-844B-4F17-A382-DE31AACF418C}" type="pres">
      <dgm:prSet presAssocID="{A188D337-C108-4F73-8671-B2E4FB1F7833}" presName="parentLeftMargin" presStyleLbl="node1" presStyleIdx="0" presStyleCnt="3"/>
      <dgm:spPr/>
      <dgm:t>
        <a:bodyPr/>
        <a:lstStyle/>
        <a:p>
          <a:endParaRPr lang="en-US"/>
        </a:p>
      </dgm:t>
    </dgm:pt>
    <dgm:pt modelId="{434DCB14-F8F4-488C-A6FE-8467FCD76658}" type="pres">
      <dgm:prSet presAssocID="{A188D337-C108-4F73-8671-B2E4FB1F7833}" presName="parentText" presStyleLbl="node1" presStyleIdx="0" presStyleCnt="3">
        <dgm:presLayoutVars>
          <dgm:chMax val="0"/>
          <dgm:bulletEnabled val="1"/>
        </dgm:presLayoutVars>
      </dgm:prSet>
      <dgm:spPr/>
      <dgm:t>
        <a:bodyPr/>
        <a:lstStyle/>
        <a:p>
          <a:endParaRPr lang="en-US"/>
        </a:p>
      </dgm:t>
    </dgm:pt>
    <dgm:pt modelId="{750FD1C6-3BC3-45C0-8835-DE542E560790}" type="pres">
      <dgm:prSet presAssocID="{A188D337-C108-4F73-8671-B2E4FB1F7833}" presName="negativeSpace" presStyleCnt="0"/>
      <dgm:spPr/>
    </dgm:pt>
    <dgm:pt modelId="{28206F4E-6F57-410F-B833-B35C8AD9568F}" type="pres">
      <dgm:prSet presAssocID="{A188D337-C108-4F73-8671-B2E4FB1F7833}" presName="childText" presStyleLbl="conFgAcc1" presStyleIdx="0" presStyleCnt="3">
        <dgm:presLayoutVars>
          <dgm:bulletEnabled val="1"/>
        </dgm:presLayoutVars>
      </dgm:prSet>
      <dgm:spPr/>
      <dgm:t>
        <a:bodyPr/>
        <a:lstStyle/>
        <a:p>
          <a:endParaRPr lang="en-US"/>
        </a:p>
      </dgm:t>
    </dgm:pt>
    <dgm:pt modelId="{921F6934-EEFC-4F0C-B376-CB896E724983}" type="pres">
      <dgm:prSet presAssocID="{BA91B53D-CE99-4671-9B73-96AABBF82031}" presName="spaceBetweenRectangles" presStyleCnt="0"/>
      <dgm:spPr/>
    </dgm:pt>
    <dgm:pt modelId="{9F1A705C-EE1E-4B6C-A8D7-0AB0644DF3FB}" type="pres">
      <dgm:prSet presAssocID="{E43766D1-704F-4189-B4B5-D86EF27733DE}" presName="parentLin" presStyleCnt="0"/>
      <dgm:spPr/>
    </dgm:pt>
    <dgm:pt modelId="{00F3D3A6-837D-4A49-A5C8-8DBBB53EBC7B}" type="pres">
      <dgm:prSet presAssocID="{E43766D1-704F-4189-B4B5-D86EF27733DE}" presName="parentLeftMargin" presStyleLbl="node1" presStyleIdx="0" presStyleCnt="3"/>
      <dgm:spPr/>
      <dgm:t>
        <a:bodyPr/>
        <a:lstStyle/>
        <a:p>
          <a:endParaRPr lang="en-US"/>
        </a:p>
      </dgm:t>
    </dgm:pt>
    <dgm:pt modelId="{6CFDC67E-BCDF-4DE6-B1F0-6CE4E9B95399}" type="pres">
      <dgm:prSet presAssocID="{E43766D1-704F-4189-B4B5-D86EF27733DE}" presName="parentText" presStyleLbl="node1" presStyleIdx="1" presStyleCnt="3">
        <dgm:presLayoutVars>
          <dgm:chMax val="0"/>
          <dgm:bulletEnabled val="1"/>
        </dgm:presLayoutVars>
      </dgm:prSet>
      <dgm:spPr/>
      <dgm:t>
        <a:bodyPr/>
        <a:lstStyle/>
        <a:p>
          <a:endParaRPr lang="en-US"/>
        </a:p>
      </dgm:t>
    </dgm:pt>
    <dgm:pt modelId="{ED3DE0A9-E971-4853-99A2-50ED19AE327F}" type="pres">
      <dgm:prSet presAssocID="{E43766D1-704F-4189-B4B5-D86EF27733DE}" presName="negativeSpace" presStyleCnt="0"/>
      <dgm:spPr/>
    </dgm:pt>
    <dgm:pt modelId="{BCCC58C3-D2EE-45CD-9F5C-DBB23914B262}" type="pres">
      <dgm:prSet presAssocID="{E43766D1-704F-4189-B4B5-D86EF27733DE}" presName="childText" presStyleLbl="conFgAcc1" presStyleIdx="1" presStyleCnt="3">
        <dgm:presLayoutVars>
          <dgm:bulletEnabled val="1"/>
        </dgm:presLayoutVars>
      </dgm:prSet>
      <dgm:spPr/>
      <dgm:t>
        <a:bodyPr/>
        <a:lstStyle/>
        <a:p>
          <a:endParaRPr lang="en-US"/>
        </a:p>
      </dgm:t>
    </dgm:pt>
    <dgm:pt modelId="{20350C4C-4E8F-4682-B960-39DFD9AA2133}" type="pres">
      <dgm:prSet presAssocID="{00693219-8979-4200-9C6A-4174301C1E1A}" presName="spaceBetweenRectangles" presStyleCnt="0"/>
      <dgm:spPr/>
    </dgm:pt>
    <dgm:pt modelId="{8626160F-3CD6-417E-BF78-171CCC6DE4A1}" type="pres">
      <dgm:prSet presAssocID="{A07F9A2F-FF7A-4DB2-BE2E-6621331733C1}" presName="parentLin" presStyleCnt="0"/>
      <dgm:spPr/>
    </dgm:pt>
    <dgm:pt modelId="{7F8912E8-0BCE-45A9-825F-366B478859F8}" type="pres">
      <dgm:prSet presAssocID="{A07F9A2F-FF7A-4DB2-BE2E-6621331733C1}" presName="parentLeftMargin" presStyleLbl="node1" presStyleIdx="1" presStyleCnt="3"/>
      <dgm:spPr/>
      <dgm:t>
        <a:bodyPr/>
        <a:lstStyle/>
        <a:p>
          <a:endParaRPr lang="en-US"/>
        </a:p>
      </dgm:t>
    </dgm:pt>
    <dgm:pt modelId="{084D1B2D-9A45-450C-B560-B161215175BC}" type="pres">
      <dgm:prSet presAssocID="{A07F9A2F-FF7A-4DB2-BE2E-6621331733C1}" presName="parentText" presStyleLbl="node1" presStyleIdx="2" presStyleCnt="3">
        <dgm:presLayoutVars>
          <dgm:chMax val="0"/>
          <dgm:bulletEnabled val="1"/>
        </dgm:presLayoutVars>
      </dgm:prSet>
      <dgm:spPr/>
      <dgm:t>
        <a:bodyPr/>
        <a:lstStyle/>
        <a:p>
          <a:endParaRPr lang="en-US"/>
        </a:p>
      </dgm:t>
    </dgm:pt>
    <dgm:pt modelId="{7FD25FF6-4320-4BFF-B8C4-E82E7B090EEA}" type="pres">
      <dgm:prSet presAssocID="{A07F9A2F-FF7A-4DB2-BE2E-6621331733C1}" presName="negativeSpace" presStyleCnt="0"/>
      <dgm:spPr/>
    </dgm:pt>
    <dgm:pt modelId="{7218E8EA-1DA9-47C5-BCB3-5C4A7E923E7A}" type="pres">
      <dgm:prSet presAssocID="{A07F9A2F-FF7A-4DB2-BE2E-6621331733C1}" presName="childText" presStyleLbl="conFgAcc1" presStyleIdx="2" presStyleCnt="3">
        <dgm:presLayoutVars>
          <dgm:bulletEnabled val="1"/>
        </dgm:presLayoutVars>
      </dgm:prSet>
      <dgm:spPr/>
      <dgm:t>
        <a:bodyPr/>
        <a:lstStyle/>
        <a:p>
          <a:endParaRPr lang="en-US"/>
        </a:p>
      </dgm:t>
    </dgm:pt>
  </dgm:ptLst>
  <dgm:cxnLst>
    <dgm:cxn modelId="{90E4A48B-33A3-47A2-A4EC-942B7B3F8771}" type="presOf" srcId="{E43766D1-704F-4189-B4B5-D86EF27733DE}" destId="{6CFDC67E-BCDF-4DE6-B1F0-6CE4E9B95399}" srcOrd="1" destOrd="0" presId="urn:microsoft.com/office/officeart/2005/8/layout/list1"/>
    <dgm:cxn modelId="{4F0FD7E7-A20C-4C9E-B0C0-C66F849BEC0F}" type="presOf" srcId="{A188D337-C108-4F73-8671-B2E4FB1F7833}" destId="{9DB5F7FD-844B-4F17-A382-DE31AACF418C}" srcOrd="0" destOrd="0" presId="urn:microsoft.com/office/officeart/2005/8/layout/list1"/>
    <dgm:cxn modelId="{8D20EEE8-90D0-4916-B408-7F62907861E1}" type="presOf" srcId="{0BE2CE61-DF08-4E44-8CE3-1830CBACC44D}" destId="{BCCC58C3-D2EE-45CD-9F5C-DBB23914B262}" srcOrd="0" destOrd="1" presId="urn:microsoft.com/office/officeart/2005/8/layout/list1"/>
    <dgm:cxn modelId="{D6A25E09-9DCC-4914-B97D-DB241E7CC6EF}" srcId="{E43766D1-704F-4189-B4B5-D86EF27733DE}" destId="{6497DA65-EAED-4955-A27B-62E0DE9C5D6A}" srcOrd="2" destOrd="0" parTransId="{75926706-CDFC-4E00-ACD7-EA94EBF2CE55}" sibTransId="{4A92F85C-1129-4534-999E-A18652A9F529}"/>
    <dgm:cxn modelId="{F04D8AD7-9EC0-4394-BC59-77949BC36DDC}" type="presOf" srcId="{A07F9A2F-FF7A-4DB2-BE2E-6621331733C1}" destId="{084D1B2D-9A45-450C-B560-B161215175BC}" srcOrd="1" destOrd="0" presId="urn:microsoft.com/office/officeart/2005/8/layout/list1"/>
    <dgm:cxn modelId="{76603341-2BC1-4B5D-BB94-A62899ECF212}" type="presOf" srcId="{7824EE51-9C0C-48B8-92D5-4E90D3E14D2F}" destId="{713AF063-6B30-47B7-9624-4ED4082F26D0}" srcOrd="0" destOrd="0" presId="urn:microsoft.com/office/officeart/2005/8/layout/list1"/>
    <dgm:cxn modelId="{5729DA71-8F76-4C83-9B54-F6E6B34C7D1F}" srcId="{A07F9A2F-FF7A-4DB2-BE2E-6621331733C1}" destId="{82007D23-F77F-4605-8153-879BA410785C}" srcOrd="1" destOrd="0" parTransId="{22FB239B-8B05-4990-A177-45527BDA335A}" sibTransId="{3E7CAFF3-B2A6-4AE1-9F8A-5CE1A567024A}"/>
    <dgm:cxn modelId="{DE2CAC6D-4465-4406-BB64-4B66E85B1C82}" srcId="{A07F9A2F-FF7A-4DB2-BE2E-6621331733C1}" destId="{72E0691E-9F35-4FBF-B84B-355448E1EFDA}" srcOrd="0" destOrd="0" parTransId="{6341325E-067B-4175-8CF2-180F57D26D94}" sibTransId="{54C7C28A-0E93-4B5A-AF77-3F31D217551A}"/>
    <dgm:cxn modelId="{DDF024FC-37BD-4C9D-AFF4-9EFD70EA3E6B}" type="presOf" srcId="{A07F9A2F-FF7A-4DB2-BE2E-6621331733C1}" destId="{7F8912E8-0BCE-45A9-825F-366B478859F8}" srcOrd="0" destOrd="0" presId="urn:microsoft.com/office/officeart/2005/8/layout/list1"/>
    <dgm:cxn modelId="{EA7947AD-C128-4296-BDCE-5B4C03F9ADAF}" srcId="{7824EE51-9C0C-48B8-92D5-4E90D3E14D2F}" destId="{A07F9A2F-FF7A-4DB2-BE2E-6621331733C1}" srcOrd="2" destOrd="0" parTransId="{718CFAA2-B9A4-4368-B463-ED1ADED0B4FB}" sibTransId="{8615E510-4905-40F7-A620-32C846FE8518}"/>
    <dgm:cxn modelId="{064047A9-B7E0-45EB-8A57-8B97632CE74D}" srcId="{E43766D1-704F-4189-B4B5-D86EF27733DE}" destId="{68BA36C9-9258-40DF-B9E6-3297405DA835}" srcOrd="0" destOrd="0" parTransId="{501DF88B-C502-4B12-AB86-EA091803F824}" sibTransId="{344F5CF9-DFC4-4080-A6D0-6B77503FE6AD}"/>
    <dgm:cxn modelId="{D0B36662-7086-4AAB-9E0F-202F3D8A10BF}" srcId="{7824EE51-9C0C-48B8-92D5-4E90D3E14D2F}" destId="{E43766D1-704F-4189-B4B5-D86EF27733DE}" srcOrd="1" destOrd="0" parTransId="{DD4A0DD0-707D-4939-AD92-B7ABB5D287C5}" sibTransId="{00693219-8979-4200-9C6A-4174301C1E1A}"/>
    <dgm:cxn modelId="{D0A2575E-E437-4225-A061-9B2EC6238BC3}" srcId="{E43766D1-704F-4189-B4B5-D86EF27733DE}" destId="{0BE2CE61-DF08-4E44-8CE3-1830CBACC44D}" srcOrd="1" destOrd="0" parTransId="{B8965C4B-F39A-42EC-88EF-585A6EC19A32}" sibTransId="{FFBDE9A2-4666-44EF-9892-15355145E47D}"/>
    <dgm:cxn modelId="{6E1DDA12-66D3-41ED-851A-A7F0B451C471}" type="presOf" srcId="{A188D337-C108-4F73-8671-B2E4FB1F7833}" destId="{434DCB14-F8F4-488C-A6FE-8467FCD76658}" srcOrd="1" destOrd="0" presId="urn:microsoft.com/office/officeart/2005/8/layout/list1"/>
    <dgm:cxn modelId="{917F638F-312C-4752-B0CF-7CB234DA1840}" srcId="{A188D337-C108-4F73-8671-B2E4FB1F7833}" destId="{919D082E-BF0D-4E26-B2E2-92D1796037EA}" srcOrd="0" destOrd="0" parTransId="{28839247-E9D8-47E0-9183-CF34C0D14828}" sibTransId="{8B2C7898-F706-4966-8733-2E46B56D930C}"/>
    <dgm:cxn modelId="{28C976FA-468A-4AE9-8FE6-F62B073B979C}" type="presOf" srcId="{E43766D1-704F-4189-B4B5-D86EF27733DE}" destId="{00F3D3A6-837D-4A49-A5C8-8DBBB53EBC7B}" srcOrd="0" destOrd="0" presId="urn:microsoft.com/office/officeart/2005/8/layout/list1"/>
    <dgm:cxn modelId="{69C8F830-5602-42DE-BA71-45741B22DFDE}" type="presOf" srcId="{68BA36C9-9258-40DF-B9E6-3297405DA835}" destId="{BCCC58C3-D2EE-45CD-9F5C-DBB23914B262}" srcOrd="0" destOrd="0" presId="urn:microsoft.com/office/officeart/2005/8/layout/list1"/>
    <dgm:cxn modelId="{4C6750D4-C38C-492A-93DC-15684E911FCF}" type="presOf" srcId="{6497DA65-EAED-4955-A27B-62E0DE9C5D6A}" destId="{BCCC58C3-D2EE-45CD-9F5C-DBB23914B262}" srcOrd="0" destOrd="2" presId="urn:microsoft.com/office/officeart/2005/8/layout/list1"/>
    <dgm:cxn modelId="{004997D9-E638-4137-AFAC-4976FD8A8BC3}" type="presOf" srcId="{82007D23-F77F-4605-8153-879BA410785C}" destId="{7218E8EA-1DA9-47C5-BCB3-5C4A7E923E7A}" srcOrd="0" destOrd="1" presId="urn:microsoft.com/office/officeart/2005/8/layout/list1"/>
    <dgm:cxn modelId="{D45A4736-FB32-4625-8FBB-A64B20FC5EB5}" srcId="{7824EE51-9C0C-48B8-92D5-4E90D3E14D2F}" destId="{A188D337-C108-4F73-8671-B2E4FB1F7833}" srcOrd="0" destOrd="0" parTransId="{65B8CC61-97ED-4879-A37C-3C712EC85912}" sibTransId="{BA91B53D-CE99-4671-9B73-96AABBF82031}"/>
    <dgm:cxn modelId="{2969F487-7C82-48A6-9BD8-EF347E108CAA}" type="presOf" srcId="{919D082E-BF0D-4E26-B2E2-92D1796037EA}" destId="{28206F4E-6F57-410F-B833-B35C8AD9568F}" srcOrd="0" destOrd="0" presId="urn:microsoft.com/office/officeart/2005/8/layout/list1"/>
    <dgm:cxn modelId="{BAD1132B-3397-4A19-A2E6-1B8981CB7372}" type="presOf" srcId="{72E0691E-9F35-4FBF-B84B-355448E1EFDA}" destId="{7218E8EA-1DA9-47C5-BCB3-5C4A7E923E7A}" srcOrd="0" destOrd="0" presId="urn:microsoft.com/office/officeart/2005/8/layout/list1"/>
    <dgm:cxn modelId="{8D4E4A8C-644A-4D2B-99D5-36A29C07E841}" type="presParOf" srcId="{713AF063-6B30-47B7-9624-4ED4082F26D0}" destId="{D7FB1439-A020-4A65-8F8D-4C0B26D207CF}" srcOrd="0" destOrd="0" presId="urn:microsoft.com/office/officeart/2005/8/layout/list1"/>
    <dgm:cxn modelId="{CCD23CB3-0815-47D4-9826-2193F30FEDF7}" type="presParOf" srcId="{D7FB1439-A020-4A65-8F8D-4C0B26D207CF}" destId="{9DB5F7FD-844B-4F17-A382-DE31AACF418C}" srcOrd="0" destOrd="0" presId="urn:microsoft.com/office/officeart/2005/8/layout/list1"/>
    <dgm:cxn modelId="{24675BB7-EC93-406F-85E5-1E2E48A5B72E}" type="presParOf" srcId="{D7FB1439-A020-4A65-8F8D-4C0B26D207CF}" destId="{434DCB14-F8F4-488C-A6FE-8467FCD76658}" srcOrd="1" destOrd="0" presId="urn:microsoft.com/office/officeart/2005/8/layout/list1"/>
    <dgm:cxn modelId="{049A7B58-17EE-467D-BB97-AE433B4B7EE7}" type="presParOf" srcId="{713AF063-6B30-47B7-9624-4ED4082F26D0}" destId="{750FD1C6-3BC3-45C0-8835-DE542E560790}" srcOrd="1" destOrd="0" presId="urn:microsoft.com/office/officeart/2005/8/layout/list1"/>
    <dgm:cxn modelId="{2981DE91-AA08-474F-9D6E-5342B65F8579}" type="presParOf" srcId="{713AF063-6B30-47B7-9624-4ED4082F26D0}" destId="{28206F4E-6F57-410F-B833-B35C8AD9568F}" srcOrd="2" destOrd="0" presId="urn:microsoft.com/office/officeart/2005/8/layout/list1"/>
    <dgm:cxn modelId="{F836A970-3089-4C4B-9BED-B4B697DC77AE}" type="presParOf" srcId="{713AF063-6B30-47B7-9624-4ED4082F26D0}" destId="{921F6934-EEFC-4F0C-B376-CB896E724983}" srcOrd="3" destOrd="0" presId="urn:microsoft.com/office/officeart/2005/8/layout/list1"/>
    <dgm:cxn modelId="{3CC8FF0E-1839-445B-98EC-1C8C3A1E88C8}" type="presParOf" srcId="{713AF063-6B30-47B7-9624-4ED4082F26D0}" destId="{9F1A705C-EE1E-4B6C-A8D7-0AB0644DF3FB}" srcOrd="4" destOrd="0" presId="urn:microsoft.com/office/officeart/2005/8/layout/list1"/>
    <dgm:cxn modelId="{8A9C576B-EE1F-4413-9657-473594FBF337}" type="presParOf" srcId="{9F1A705C-EE1E-4B6C-A8D7-0AB0644DF3FB}" destId="{00F3D3A6-837D-4A49-A5C8-8DBBB53EBC7B}" srcOrd="0" destOrd="0" presId="urn:microsoft.com/office/officeart/2005/8/layout/list1"/>
    <dgm:cxn modelId="{F6F93D09-9AE5-42DA-A29C-00CF5DEA395B}" type="presParOf" srcId="{9F1A705C-EE1E-4B6C-A8D7-0AB0644DF3FB}" destId="{6CFDC67E-BCDF-4DE6-B1F0-6CE4E9B95399}" srcOrd="1" destOrd="0" presId="urn:microsoft.com/office/officeart/2005/8/layout/list1"/>
    <dgm:cxn modelId="{02B1DD57-F3B9-4CD2-9596-9320FC446549}" type="presParOf" srcId="{713AF063-6B30-47B7-9624-4ED4082F26D0}" destId="{ED3DE0A9-E971-4853-99A2-50ED19AE327F}" srcOrd="5" destOrd="0" presId="urn:microsoft.com/office/officeart/2005/8/layout/list1"/>
    <dgm:cxn modelId="{7755D3A3-A78A-4346-9F08-CB5F4F2F356A}" type="presParOf" srcId="{713AF063-6B30-47B7-9624-4ED4082F26D0}" destId="{BCCC58C3-D2EE-45CD-9F5C-DBB23914B262}" srcOrd="6" destOrd="0" presId="urn:microsoft.com/office/officeart/2005/8/layout/list1"/>
    <dgm:cxn modelId="{74171152-7BA7-4A36-AAE5-2EE3CBA6AA45}" type="presParOf" srcId="{713AF063-6B30-47B7-9624-4ED4082F26D0}" destId="{20350C4C-4E8F-4682-B960-39DFD9AA2133}" srcOrd="7" destOrd="0" presId="urn:microsoft.com/office/officeart/2005/8/layout/list1"/>
    <dgm:cxn modelId="{0D57C457-F396-4EB5-8A6D-956C2D17C5F7}" type="presParOf" srcId="{713AF063-6B30-47B7-9624-4ED4082F26D0}" destId="{8626160F-3CD6-417E-BF78-171CCC6DE4A1}" srcOrd="8" destOrd="0" presId="urn:microsoft.com/office/officeart/2005/8/layout/list1"/>
    <dgm:cxn modelId="{F3CADCD0-BDE4-4CE5-A54D-A4E2C383E7F1}" type="presParOf" srcId="{8626160F-3CD6-417E-BF78-171CCC6DE4A1}" destId="{7F8912E8-0BCE-45A9-825F-366B478859F8}" srcOrd="0" destOrd="0" presId="urn:microsoft.com/office/officeart/2005/8/layout/list1"/>
    <dgm:cxn modelId="{7B9785F5-C321-40FF-B35B-1494B9B65F33}" type="presParOf" srcId="{8626160F-3CD6-417E-BF78-171CCC6DE4A1}" destId="{084D1B2D-9A45-450C-B560-B161215175BC}" srcOrd="1" destOrd="0" presId="urn:microsoft.com/office/officeart/2005/8/layout/list1"/>
    <dgm:cxn modelId="{72E3ADE6-E2D6-4C87-A0E0-09AFBF0D962C}" type="presParOf" srcId="{713AF063-6B30-47B7-9624-4ED4082F26D0}" destId="{7FD25FF6-4320-4BFF-B8C4-E82E7B090EEA}" srcOrd="9" destOrd="0" presId="urn:microsoft.com/office/officeart/2005/8/layout/list1"/>
    <dgm:cxn modelId="{A35DB41B-373F-410F-AC2F-A9EC9D532A68}" type="presParOf" srcId="{713AF063-6B30-47B7-9624-4ED4082F26D0}" destId="{7218E8EA-1DA9-47C5-BCB3-5C4A7E923E7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E3BB7-78D4-449C-A3EF-C0BA87C2FE0E}">
      <dsp:nvSpPr>
        <dsp:cNvPr id="0" name=""/>
        <dsp:cNvSpPr/>
      </dsp:nvSpPr>
      <dsp:spPr>
        <a:xfrm>
          <a:off x="0" y="24881"/>
          <a:ext cx="7693923" cy="50368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       1. </a:t>
          </a:r>
          <a:r>
            <a:rPr lang="en-US" sz="2100" kern="1200" dirty="0" smtClean="0"/>
            <a:t>Overview of DPG</a:t>
          </a:r>
          <a:endParaRPr lang="en-US" sz="2100" kern="1200" dirty="0"/>
        </a:p>
      </dsp:txBody>
      <dsp:txXfrm>
        <a:off x="24588" y="49469"/>
        <a:ext cx="7644747" cy="454509"/>
      </dsp:txXfrm>
    </dsp:sp>
    <dsp:sp modelId="{29DEE6A7-F1F1-4CC2-9051-D6D5360B4941}">
      <dsp:nvSpPr>
        <dsp:cNvPr id="0" name=""/>
        <dsp:cNvSpPr/>
      </dsp:nvSpPr>
      <dsp:spPr>
        <a:xfrm>
          <a:off x="0" y="589046"/>
          <a:ext cx="7693923" cy="50368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       2. </a:t>
          </a:r>
          <a:r>
            <a:rPr lang="en-US" sz="2100" kern="1200" dirty="0" smtClean="0"/>
            <a:t>Gambling in Arizona</a:t>
          </a:r>
          <a:endParaRPr lang="en-US" sz="2100" kern="1200" dirty="0"/>
        </a:p>
      </dsp:txBody>
      <dsp:txXfrm>
        <a:off x="24588" y="613634"/>
        <a:ext cx="7644747" cy="454509"/>
      </dsp:txXfrm>
    </dsp:sp>
    <dsp:sp modelId="{BD88A523-E7B0-46C5-A0F5-4228251DB79C}">
      <dsp:nvSpPr>
        <dsp:cNvPr id="0" name=""/>
        <dsp:cNvSpPr/>
      </dsp:nvSpPr>
      <dsp:spPr>
        <a:xfrm>
          <a:off x="0" y="1153211"/>
          <a:ext cx="7693923" cy="50368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       3. The Progression of Gambling</a:t>
          </a:r>
          <a:endParaRPr lang="en-US" sz="2100" kern="1200" dirty="0"/>
        </a:p>
      </dsp:txBody>
      <dsp:txXfrm>
        <a:off x="24588" y="1177799"/>
        <a:ext cx="7644747" cy="454509"/>
      </dsp:txXfrm>
    </dsp:sp>
    <dsp:sp modelId="{B561AE99-4E13-4991-8CED-1073F8EDC8CD}">
      <dsp:nvSpPr>
        <dsp:cNvPr id="0" name=""/>
        <dsp:cNvSpPr/>
      </dsp:nvSpPr>
      <dsp:spPr>
        <a:xfrm>
          <a:off x="0" y="1717376"/>
          <a:ext cx="7693923" cy="50368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       4. </a:t>
          </a:r>
          <a:r>
            <a:rPr lang="en-US" sz="2100" kern="1200" dirty="0" smtClean="0"/>
            <a:t>Defining Problem Gambling</a:t>
          </a:r>
          <a:endParaRPr lang="en-US" sz="2100" kern="1200" dirty="0"/>
        </a:p>
      </dsp:txBody>
      <dsp:txXfrm>
        <a:off x="24588" y="1741964"/>
        <a:ext cx="7644747" cy="454509"/>
      </dsp:txXfrm>
    </dsp:sp>
    <dsp:sp modelId="{B25A8A61-AE22-4ED0-B212-B282599ECE03}">
      <dsp:nvSpPr>
        <dsp:cNvPr id="0" name=""/>
        <dsp:cNvSpPr/>
      </dsp:nvSpPr>
      <dsp:spPr>
        <a:xfrm>
          <a:off x="0" y="2281541"/>
          <a:ext cx="7693923" cy="50368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       5. Youth &amp; Gambling</a:t>
          </a:r>
          <a:endParaRPr lang="en-US" sz="2100" kern="1200" dirty="0"/>
        </a:p>
      </dsp:txBody>
      <dsp:txXfrm>
        <a:off x="24588" y="2306129"/>
        <a:ext cx="7644747" cy="4545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D93A4-1F18-4487-814A-6AEA751D6BDC}">
      <dsp:nvSpPr>
        <dsp:cNvPr id="0" name=""/>
        <dsp:cNvSpPr/>
      </dsp:nvSpPr>
      <dsp:spPr>
        <a:xfrm rot="10800000">
          <a:off x="1301876" y="180752"/>
          <a:ext cx="3445764" cy="1735836"/>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5455" tIns="148590" rIns="277368" bIns="148590" numCol="1" spcCol="1270" anchor="ctr" anchorCtr="0">
          <a:noAutofit/>
        </a:bodyPr>
        <a:lstStyle/>
        <a:p>
          <a:pPr lvl="0" algn="ctr" defTabSz="1733550">
            <a:lnSpc>
              <a:spcPct val="90000"/>
            </a:lnSpc>
            <a:spcBef>
              <a:spcPct val="0"/>
            </a:spcBef>
            <a:spcAft>
              <a:spcPct val="35000"/>
            </a:spcAft>
          </a:pPr>
          <a:r>
            <a:rPr lang="en-US" sz="3900" kern="1200" dirty="0"/>
            <a:t>Action Gambling</a:t>
          </a:r>
        </a:p>
      </dsp:txBody>
      <dsp:txXfrm rot="10800000">
        <a:off x="1735835" y="180752"/>
        <a:ext cx="3011805" cy="1735836"/>
      </dsp:txXfrm>
    </dsp:sp>
    <dsp:sp modelId="{C743ABB3-1B12-4852-9596-13CE80505F0E}">
      <dsp:nvSpPr>
        <dsp:cNvPr id="0" name=""/>
        <dsp:cNvSpPr/>
      </dsp:nvSpPr>
      <dsp:spPr>
        <a:xfrm>
          <a:off x="433958" y="180752"/>
          <a:ext cx="1735836" cy="1735836"/>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l="-29000" r="-29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79578C6-0C3E-4D3B-A093-02DA43188F21}">
      <dsp:nvSpPr>
        <dsp:cNvPr id="0" name=""/>
        <dsp:cNvSpPr/>
      </dsp:nvSpPr>
      <dsp:spPr>
        <a:xfrm rot="10800000">
          <a:off x="1301876" y="2434749"/>
          <a:ext cx="3445764" cy="1735836"/>
        </a:xfrm>
        <a:prstGeom prst="homePlat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5455" tIns="148590" rIns="277368" bIns="148590" numCol="1" spcCol="1270" anchor="ctr" anchorCtr="0">
          <a:noAutofit/>
        </a:bodyPr>
        <a:lstStyle/>
        <a:p>
          <a:pPr lvl="0" algn="ctr" defTabSz="1733550">
            <a:lnSpc>
              <a:spcPct val="90000"/>
            </a:lnSpc>
            <a:spcBef>
              <a:spcPct val="0"/>
            </a:spcBef>
            <a:spcAft>
              <a:spcPct val="35000"/>
            </a:spcAft>
          </a:pPr>
          <a:r>
            <a:rPr lang="en-US" sz="3900" kern="1200" dirty="0"/>
            <a:t>Escape Gambling</a:t>
          </a:r>
        </a:p>
      </dsp:txBody>
      <dsp:txXfrm rot="10800000">
        <a:off x="1735835" y="2434749"/>
        <a:ext cx="3011805" cy="1735836"/>
      </dsp:txXfrm>
    </dsp:sp>
    <dsp:sp modelId="{9348981B-D3AE-4FBC-B4CF-4F487AFC84E0}">
      <dsp:nvSpPr>
        <dsp:cNvPr id="0" name=""/>
        <dsp:cNvSpPr/>
      </dsp:nvSpPr>
      <dsp:spPr>
        <a:xfrm>
          <a:off x="433958" y="2434749"/>
          <a:ext cx="1735836" cy="1735836"/>
        </a:xfrm>
        <a:prstGeom prst="ellipse">
          <a:avLst/>
        </a:prstGeom>
        <a:blipFill dpi="0" rotWithShape="1">
          <a:blip xmlns:r="http://schemas.openxmlformats.org/officeDocument/2006/relationships" r:embed="rId2" cstate="hqprint">
            <a:extLst>
              <a:ext uri="{28A0092B-C50C-407E-A947-70E740481C1C}">
                <a14:useLocalDpi xmlns:a14="http://schemas.microsoft.com/office/drawing/2010/main" val="0"/>
              </a:ext>
            </a:extLst>
          </a:blip>
          <a:srcRect/>
          <a:stretch>
            <a:fillRect l="-60997" r="-3003"/>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09604-22E3-4F55-9042-15332561ADF0}">
      <dsp:nvSpPr>
        <dsp:cNvPr id="0" name=""/>
        <dsp:cNvSpPr/>
      </dsp:nvSpPr>
      <dsp:spPr>
        <a:xfrm>
          <a:off x="582645" y="1178"/>
          <a:ext cx="2174490" cy="1304694"/>
        </a:xfrm>
        <a:prstGeom prst="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buClr>
              <a:srgbClr val="FFFFFF"/>
            </a:buClr>
            <a:buSzPct val="104000"/>
            <a:buFont typeface="Arial" pitchFamily="34" charset="0"/>
            <a:buChar char="•"/>
          </a:pPr>
          <a:r>
            <a:rPr lang="en-US" sz="2100" kern="1200">
              <a:effectLst>
                <a:outerShdw blurRad="38100" dist="38100" dir="2700000" algn="tl">
                  <a:srgbClr val="000000"/>
                </a:outerShdw>
              </a:effectLst>
              <a:latin typeface="Trajan Pro" pitchFamily="18" charset="0"/>
            </a:rPr>
            <a:t>Video games</a:t>
          </a:r>
          <a:endParaRPr lang="en-US" sz="2100" kern="1200" dirty="0"/>
        </a:p>
      </dsp:txBody>
      <dsp:txXfrm>
        <a:off x="582645" y="1178"/>
        <a:ext cx="2174490" cy="1304694"/>
      </dsp:txXfrm>
    </dsp:sp>
    <dsp:sp modelId="{488DD524-AC1B-447E-9F2D-E4DD628F84B9}">
      <dsp:nvSpPr>
        <dsp:cNvPr id="0" name=""/>
        <dsp:cNvSpPr/>
      </dsp:nvSpPr>
      <dsp:spPr>
        <a:xfrm>
          <a:off x="2974584" y="1178"/>
          <a:ext cx="2174490" cy="1304694"/>
        </a:xfrm>
        <a:prstGeom prst="rect">
          <a:avLst/>
        </a:prstGeom>
        <a:gradFill rotWithShape="0">
          <a:gsLst>
            <a:gs pos="0">
              <a:schemeClr val="accent1">
                <a:shade val="50000"/>
                <a:hueOff val="80499"/>
                <a:satOff val="-1960"/>
                <a:lumOff val="8579"/>
                <a:alphaOff val="0"/>
                <a:satMod val="103000"/>
                <a:lumMod val="102000"/>
                <a:tint val="94000"/>
              </a:schemeClr>
            </a:gs>
            <a:gs pos="50000">
              <a:schemeClr val="accent1">
                <a:shade val="50000"/>
                <a:hueOff val="80499"/>
                <a:satOff val="-1960"/>
                <a:lumOff val="8579"/>
                <a:alphaOff val="0"/>
                <a:satMod val="110000"/>
                <a:lumMod val="100000"/>
                <a:shade val="100000"/>
              </a:schemeClr>
            </a:gs>
            <a:gs pos="100000">
              <a:schemeClr val="accent1">
                <a:shade val="50000"/>
                <a:hueOff val="80499"/>
                <a:satOff val="-1960"/>
                <a:lumOff val="857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effectLst>
                <a:outerShdw blurRad="38100" dist="38100" dir="2700000" algn="tl">
                  <a:srgbClr val="000000"/>
                </a:outerShdw>
              </a:effectLst>
              <a:latin typeface="Trajan Pro" pitchFamily="18" charset="0"/>
            </a:rPr>
            <a:t>Gambling fund-raisers</a:t>
          </a:r>
          <a:endParaRPr lang="en-US" sz="2100" kern="1200" dirty="0">
            <a:effectLst>
              <a:outerShdw blurRad="38100" dist="38100" dir="2700000" algn="tl">
                <a:srgbClr val="000000"/>
              </a:outerShdw>
            </a:effectLst>
            <a:latin typeface="Trajan Pro" pitchFamily="18" charset="0"/>
          </a:endParaRPr>
        </a:p>
      </dsp:txBody>
      <dsp:txXfrm>
        <a:off x="2974584" y="1178"/>
        <a:ext cx="2174490" cy="1304694"/>
      </dsp:txXfrm>
    </dsp:sp>
    <dsp:sp modelId="{D6D79DCE-5CA6-4275-9C94-91DC04465C13}">
      <dsp:nvSpPr>
        <dsp:cNvPr id="0" name=""/>
        <dsp:cNvSpPr/>
      </dsp:nvSpPr>
      <dsp:spPr>
        <a:xfrm>
          <a:off x="5366524" y="1178"/>
          <a:ext cx="2174490" cy="1304694"/>
        </a:xfrm>
        <a:prstGeom prst="rect">
          <a:avLst/>
        </a:prstGeom>
        <a:gradFill rotWithShape="0">
          <a:gsLst>
            <a:gs pos="0">
              <a:schemeClr val="accent1">
                <a:shade val="50000"/>
                <a:hueOff val="160997"/>
                <a:satOff val="-3921"/>
                <a:lumOff val="17158"/>
                <a:alphaOff val="0"/>
                <a:satMod val="103000"/>
                <a:lumMod val="102000"/>
                <a:tint val="94000"/>
              </a:schemeClr>
            </a:gs>
            <a:gs pos="50000">
              <a:schemeClr val="accent1">
                <a:shade val="50000"/>
                <a:hueOff val="160997"/>
                <a:satOff val="-3921"/>
                <a:lumOff val="17158"/>
                <a:alphaOff val="0"/>
                <a:satMod val="110000"/>
                <a:lumMod val="100000"/>
                <a:shade val="100000"/>
              </a:schemeClr>
            </a:gs>
            <a:gs pos="100000">
              <a:schemeClr val="accent1">
                <a:shade val="50000"/>
                <a:hueOff val="160997"/>
                <a:satOff val="-3921"/>
                <a:lumOff val="1715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effectLst>
                <a:outerShdw blurRad="38100" dist="38100" dir="2700000" algn="tl">
                  <a:srgbClr val="000000"/>
                </a:outerShdw>
              </a:effectLst>
              <a:latin typeface="Trajan Pro" pitchFamily="18" charset="0"/>
            </a:rPr>
            <a:t>Social acceptability</a:t>
          </a:r>
          <a:endParaRPr lang="en-US" sz="2100" kern="1200" dirty="0">
            <a:effectLst>
              <a:outerShdw blurRad="38100" dist="38100" dir="2700000" algn="tl">
                <a:srgbClr val="000000"/>
              </a:outerShdw>
            </a:effectLst>
            <a:latin typeface="Trajan Pro" pitchFamily="18" charset="0"/>
          </a:endParaRPr>
        </a:p>
      </dsp:txBody>
      <dsp:txXfrm>
        <a:off x="5366524" y="1178"/>
        <a:ext cx="2174490" cy="1304694"/>
      </dsp:txXfrm>
    </dsp:sp>
    <dsp:sp modelId="{A61B1F03-AF4A-4406-B64C-301BE97C0704}">
      <dsp:nvSpPr>
        <dsp:cNvPr id="0" name=""/>
        <dsp:cNvSpPr/>
      </dsp:nvSpPr>
      <dsp:spPr>
        <a:xfrm>
          <a:off x="7758464" y="1178"/>
          <a:ext cx="2174490" cy="1304694"/>
        </a:xfrm>
        <a:prstGeom prst="rect">
          <a:avLst/>
        </a:prstGeom>
        <a:gradFill rotWithShape="0">
          <a:gsLst>
            <a:gs pos="0">
              <a:schemeClr val="accent1">
                <a:shade val="50000"/>
                <a:hueOff val="241496"/>
                <a:satOff val="-5881"/>
                <a:lumOff val="25738"/>
                <a:alphaOff val="0"/>
                <a:satMod val="103000"/>
                <a:lumMod val="102000"/>
                <a:tint val="94000"/>
              </a:schemeClr>
            </a:gs>
            <a:gs pos="50000">
              <a:schemeClr val="accent1">
                <a:shade val="50000"/>
                <a:hueOff val="241496"/>
                <a:satOff val="-5881"/>
                <a:lumOff val="25738"/>
                <a:alphaOff val="0"/>
                <a:satMod val="110000"/>
                <a:lumMod val="100000"/>
                <a:shade val="100000"/>
              </a:schemeClr>
            </a:gs>
            <a:gs pos="100000">
              <a:schemeClr val="accent1">
                <a:shade val="50000"/>
                <a:hueOff val="241496"/>
                <a:satOff val="-5881"/>
                <a:lumOff val="2573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effectLst>
                <a:outerShdw blurRad="38100" dist="38100" dir="2700000" algn="tl">
                  <a:srgbClr val="000000"/>
                </a:outerShdw>
              </a:effectLst>
              <a:latin typeface="Trajan Pro" pitchFamily="18" charset="0"/>
            </a:rPr>
            <a:t>Increased venues </a:t>
          </a:r>
          <a:endParaRPr lang="en-US" sz="2100" kern="1200" dirty="0">
            <a:effectLst>
              <a:outerShdw blurRad="38100" dist="38100" dir="2700000" algn="tl">
                <a:srgbClr val="000000"/>
              </a:outerShdw>
            </a:effectLst>
            <a:latin typeface="Trajan Pro" pitchFamily="18" charset="0"/>
          </a:endParaRPr>
        </a:p>
      </dsp:txBody>
      <dsp:txXfrm>
        <a:off x="7758464" y="1178"/>
        <a:ext cx="2174490" cy="1304694"/>
      </dsp:txXfrm>
    </dsp:sp>
    <dsp:sp modelId="{4186E7F9-4FC2-462F-926E-8823A371E4E7}">
      <dsp:nvSpPr>
        <dsp:cNvPr id="0" name=""/>
        <dsp:cNvSpPr/>
      </dsp:nvSpPr>
      <dsp:spPr>
        <a:xfrm>
          <a:off x="582645" y="1523321"/>
          <a:ext cx="2174490" cy="1304694"/>
        </a:xfrm>
        <a:prstGeom prst="rect">
          <a:avLst/>
        </a:prstGeom>
        <a:gradFill rotWithShape="0">
          <a:gsLst>
            <a:gs pos="0">
              <a:schemeClr val="accent1">
                <a:shade val="50000"/>
                <a:hueOff val="321995"/>
                <a:satOff val="-7842"/>
                <a:lumOff val="34317"/>
                <a:alphaOff val="0"/>
                <a:satMod val="103000"/>
                <a:lumMod val="102000"/>
                <a:tint val="94000"/>
              </a:schemeClr>
            </a:gs>
            <a:gs pos="50000">
              <a:schemeClr val="accent1">
                <a:shade val="50000"/>
                <a:hueOff val="321995"/>
                <a:satOff val="-7842"/>
                <a:lumOff val="34317"/>
                <a:alphaOff val="0"/>
                <a:satMod val="110000"/>
                <a:lumMod val="100000"/>
                <a:shade val="100000"/>
              </a:schemeClr>
            </a:gs>
            <a:gs pos="100000">
              <a:schemeClr val="accent1">
                <a:shade val="50000"/>
                <a:hueOff val="321995"/>
                <a:satOff val="-7842"/>
                <a:lumOff val="3431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effectLst>
                <a:outerShdw blurRad="38100" dist="38100" dir="2700000" algn="tl">
                  <a:srgbClr val="000000"/>
                </a:outerShdw>
              </a:effectLst>
              <a:latin typeface="Trajan Pro" pitchFamily="18" charset="0"/>
            </a:rPr>
            <a:t>Internet gambling</a:t>
          </a:r>
          <a:endParaRPr lang="en-US" sz="2100" kern="1200" dirty="0">
            <a:effectLst>
              <a:outerShdw blurRad="38100" dist="38100" dir="2700000" algn="tl">
                <a:srgbClr val="000000"/>
              </a:outerShdw>
            </a:effectLst>
            <a:latin typeface="Trajan Pro" pitchFamily="18" charset="0"/>
          </a:endParaRPr>
        </a:p>
      </dsp:txBody>
      <dsp:txXfrm>
        <a:off x="582645" y="1523321"/>
        <a:ext cx="2174490" cy="1304694"/>
      </dsp:txXfrm>
    </dsp:sp>
    <dsp:sp modelId="{CEA9F0AD-6F18-4343-BF8E-DE7F98058AC6}">
      <dsp:nvSpPr>
        <dsp:cNvPr id="0" name=""/>
        <dsp:cNvSpPr/>
      </dsp:nvSpPr>
      <dsp:spPr>
        <a:xfrm>
          <a:off x="2974584" y="1523321"/>
          <a:ext cx="2174490" cy="1304694"/>
        </a:xfrm>
        <a:prstGeom prst="rect">
          <a:avLst/>
        </a:prstGeom>
        <a:solidFill>
          <a:srgbClr val="4368B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buClr>
              <a:srgbClr val="FFFFFF"/>
            </a:buClr>
            <a:buSzPct val="104000"/>
            <a:buFont typeface="Arial" pitchFamily="34" charset="0"/>
            <a:buChar char="•"/>
          </a:pPr>
          <a:r>
            <a:rPr lang="en-US" sz="2100" kern="1200">
              <a:effectLst>
                <a:outerShdw blurRad="38100" dist="38100" dir="2700000" algn="tl">
                  <a:srgbClr val="000000"/>
                </a:outerShdw>
              </a:effectLst>
              <a:latin typeface="Trajan Pro" pitchFamily="18" charset="0"/>
            </a:rPr>
            <a:t>Advertisements</a:t>
          </a:r>
          <a:endParaRPr lang="en-US" sz="2100" kern="1200" dirty="0"/>
        </a:p>
      </dsp:txBody>
      <dsp:txXfrm>
        <a:off x="2974584" y="1523321"/>
        <a:ext cx="2174490" cy="1304694"/>
      </dsp:txXfrm>
    </dsp:sp>
    <dsp:sp modelId="{A5DAC6C2-57C9-48A1-B92A-0093FA618C20}">
      <dsp:nvSpPr>
        <dsp:cNvPr id="0" name=""/>
        <dsp:cNvSpPr/>
      </dsp:nvSpPr>
      <dsp:spPr>
        <a:xfrm>
          <a:off x="5366524" y="1523321"/>
          <a:ext cx="2174490" cy="1304694"/>
        </a:xfrm>
        <a:prstGeom prst="rect">
          <a:avLst/>
        </a:prstGeom>
        <a:gradFill rotWithShape="0">
          <a:gsLst>
            <a:gs pos="0">
              <a:schemeClr val="accent1">
                <a:shade val="50000"/>
                <a:hueOff val="321995"/>
                <a:satOff val="-7842"/>
                <a:lumOff val="34317"/>
                <a:alphaOff val="0"/>
                <a:satMod val="103000"/>
                <a:lumMod val="102000"/>
                <a:tint val="94000"/>
              </a:schemeClr>
            </a:gs>
            <a:gs pos="50000">
              <a:schemeClr val="accent1">
                <a:shade val="50000"/>
                <a:hueOff val="321995"/>
                <a:satOff val="-7842"/>
                <a:lumOff val="34317"/>
                <a:alphaOff val="0"/>
                <a:satMod val="110000"/>
                <a:lumMod val="100000"/>
                <a:shade val="100000"/>
              </a:schemeClr>
            </a:gs>
            <a:gs pos="100000">
              <a:schemeClr val="accent1">
                <a:shade val="50000"/>
                <a:hueOff val="321995"/>
                <a:satOff val="-7842"/>
                <a:lumOff val="3431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effectLst>
                <a:outerShdw blurRad="38100" dist="38100" dir="2700000" algn="tl">
                  <a:srgbClr val="000000"/>
                </a:outerShdw>
              </a:effectLst>
              <a:latin typeface="Trajan Pro" pitchFamily="18" charset="0"/>
            </a:rPr>
            <a:t>Lack of Awareness</a:t>
          </a:r>
          <a:endParaRPr lang="en-US" sz="2100" kern="1200" dirty="0">
            <a:effectLst>
              <a:outerShdw blurRad="38100" dist="38100" dir="2700000" algn="tl">
                <a:srgbClr val="000000"/>
              </a:outerShdw>
            </a:effectLst>
            <a:latin typeface="Trajan Pro" pitchFamily="18" charset="0"/>
          </a:endParaRPr>
        </a:p>
      </dsp:txBody>
      <dsp:txXfrm>
        <a:off x="5366524" y="1523321"/>
        <a:ext cx="2174490" cy="1304694"/>
      </dsp:txXfrm>
    </dsp:sp>
    <dsp:sp modelId="{96E8A427-D8FE-46D9-B875-4E0669FCA566}">
      <dsp:nvSpPr>
        <dsp:cNvPr id="0" name=""/>
        <dsp:cNvSpPr/>
      </dsp:nvSpPr>
      <dsp:spPr>
        <a:xfrm>
          <a:off x="7758464" y="1523321"/>
          <a:ext cx="2174490" cy="1304694"/>
        </a:xfrm>
        <a:prstGeom prst="rect">
          <a:avLst/>
        </a:prstGeom>
        <a:gradFill rotWithShape="0">
          <a:gsLst>
            <a:gs pos="0">
              <a:schemeClr val="accent1">
                <a:shade val="50000"/>
                <a:hueOff val="241496"/>
                <a:satOff val="-5881"/>
                <a:lumOff val="25738"/>
                <a:alphaOff val="0"/>
                <a:satMod val="103000"/>
                <a:lumMod val="102000"/>
                <a:tint val="94000"/>
              </a:schemeClr>
            </a:gs>
            <a:gs pos="50000">
              <a:schemeClr val="accent1">
                <a:shade val="50000"/>
                <a:hueOff val="241496"/>
                <a:satOff val="-5881"/>
                <a:lumOff val="25738"/>
                <a:alphaOff val="0"/>
                <a:satMod val="110000"/>
                <a:lumMod val="100000"/>
                <a:shade val="100000"/>
              </a:schemeClr>
            </a:gs>
            <a:gs pos="100000">
              <a:schemeClr val="accent1">
                <a:shade val="50000"/>
                <a:hueOff val="241496"/>
                <a:satOff val="-5881"/>
                <a:lumOff val="2573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effectLst>
                <a:outerShdw blurRad="38100" dist="38100" dir="2700000" algn="tl">
                  <a:srgbClr val="000000"/>
                </a:outerShdw>
              </a:effectLst>
              <a:latin typeface="Trajan Pro" pitchFamily="18" charset="0"/>
            </a:rPr>
            <a:t>Parental modeling</a:t>
          </a:r>
          <a:endParaRPr lang="en-US" sz="2100" kern="1200" dirty="0">
            <a:effectLst>
              <a:outerShdw blurRad="38100" dist="38100" dir="2700000" algn="tl">
                <a:srgbClr val="000000"/>
              </a:outerShdw>
            </a:effectLst>
            <a:latin typeface="Trajan Pro" pitchFamily="18" charset="0"/>
          </a:endParaRPr>
        </a:p>
      </dsp:txBody>
      <dsp:txXfrm>
        <a:off x="7758464" y="1523321"/>
        <a:ext cx="2174490" cy="1304694"/>
      </dsp:txXfrm>
    </dsp:sp>
    <dsp:sp modelId="{FE5C4885-E02F-46CE-ABE3-114C41CDE56C}">
      <dsp:nvSpPr>
        <dsp:cNvPr id="0" name=""/>
        <dsp:cNvSpPr/>
      </dsp:nvSpPr>
      <dsp:spPr>
        <a:xfrm>
          <a:off x="2974584" y="3045465"/>
          <a:ext cx="2174490" cy="1304694"/>
        </a:xfrm>
        <a:prstGeom prst="rect">
          <a:avLst/>
        </a:prstGeom>
        <a:gradFill rotWithShape="0">
          <a:gsLst>
            <a:gs pos="0">
              <a:schemeClr val="accent1">
                <a:shade val="50000"/>
                <a:hueOff val="160997"/>
                <a:satOff val="-3921"/>
                <a:lumOff val="17158"/>
                <a:alphaOff val="0"/>
                <a:satMod val="103000"/>
                <a:lumMod val="102000"/>
                <a:tint val="94000"/>
              </a:schemeClr>
            </a:gs>
            <a:gs pos="50000">
              <a:schemeClr val="accent1">
                <a:shade val="50000"/>
                <a:hueOff val="160997"/>
                <a:satOff val="-3921"/>
                <a:lumOff val="17158"/>
                <a:alphaOff val="0"/>
                <a:satMod val="110000"/>
                <a:lumMod val="100000"/>
                <a:shade val="100000"/>
              </a:schemeClr>
            </a:gs>
            <a:gs pos="100000">
              <a:schemeClr val="accent1">
                <a:shade val="50000"/>
                <a:hueOff val="160997"/>
                <a:satOff val="-3921"/>
                <a:lumOff val="1715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effectLst>
                <a:outerShdw blurRad="38100" dist="38100" dir="2700000" algn="tl">
                  <a:srgbClr val="000000"/>
                </a:outerShdw>
              </a:effectLst>
              <a:latin typeface="Trajan Pro" pitchFamily="18" charset="0"/>
            </a:rPr>
            <a:t>Web TV</a:t>
          </a:r>
          <a:endParaRPr lang="en-US" sz="2100" kern="1200" dirty="0">
            <a:effectLst>
              <a:outerShdw blurRad="38100" dist="38100" dir="2700000" algn="tl">
                <a:srgbClr val="000000"/>
              </a:outerShdw>
            </a:effectLst>
            <a:latin typeface="Trajan Pro" pitchFamily="18" charset="0"/>
          </a:endParaRPr>
        </a:p>
      </dsp:txBody>
      <dsp:txXfrm>
        <a:off x="2974584" y="3045465"/>
        <a:ext cx="2174490" cy="1304694"/>
      </dsp:txXfrm>
    </dsp:sp>
    <dsp:sp modelId="{049F9844-98A7-4668-A37F-5BC311D95F7A}">
      <dsp:nvSpPr>
        <dsp:cNvPr id="0" name=""/>
        <dsp:cNvSpPr/>
      </dsp:nvSpPr>
      <dsp:spPr>
        <a:xfrm>
          <a:off x="5366524" y="3045465"/>
          <a:ext cx="2174490" cy="1304694"/>
        </a:xfrm>
        <a:prstGeom prst="rect">
          <a:avLst/>
        </a:prstGeom>
        <a:gradFill rotWithShape="0">
          <a:gsLst>
            <a:gs pos="0">
              <a:schemeClr val="accent1">
                <a:shade val="50000"/>
                <a:hueOff val="80499"/>
                <a:satOff val="-1960"/>
                <a:lumOff val="8579"/>
                <a:alphaOff val="0"/>
                <a:satMod val="103000"/>
                <a:lumMod val="102000"/>
                <a:tint val="94000"/>
              </a:schemeClr>
            </a:gs>
            <a:gs pos="50000">
              <a:schemeClr val="accent1">
                <a:shade val="50000"/>
                <a:hueOff val="80499"/>
                <a:satOff val="-1960"/>
                <a:lumOff val="8579"/>
                <a:alphaOff val="0"/>
                <a:satMod val="110000"/>
                <a:lumMod val="100000"/>
                <a:shade val="100000"/>
              </a:schemeClr>
            </a:gs>
            <a:gs pos="100000">
              <a:schemeClr val="accent1">
                <a:shade val="50000"/>
                <a:hueOff val="80499"/>
                <a:satOff val="-1960"/>
                <a:lumOff val="857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effectLst>
                <a:outerShdw blurRad="38100" dist="38100" dir="2700000" algn="tl">
                  <a:srgbClr val="000000"/>
                </a:outerShdw>
              </a:effectLst>
              <a:latin typeface="Trajan Pro" pitchFamily="18" charset="0"/>
            </a:rPr>
            <a:t>Attractive games</a:t>
          </a:r>
          <a:endParaRPr lang="en-US" sz="2100" kern="1200" dirty="0">
            <a:effectLst>
              <a:outerShdw blurRad="38100" dist="38100" dir="2700000" algn="tl">
                <a:srgbClr val="000000"/>
              </a:outerShdw>
            </a:effectLst>
            <a:latin typeface="Trajan Pro" pitchFamily="18" charset="0"/>
          </a:endParaRPr>
        </a:p>
      </dsp:txBody>
      <dsp:txXfrm>
        <a:off x="5366524" y="3045465"/>
        <a:ext cx="2174490" cy="1304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3FB9B-E233-4F73-BC00-9CF15E3DD907}">
      <dsp:nvSpPr>
        <dsp:cNvPr id="0" name=""/>
        <dsp:cNvSpPr/>
      </dsp:nvSpPr>
      <dsp:spPr>
        <a:xfrm>
          <a:off x="-4409809" y="-676355"/>
          <a:ext cx="5253612" cy="5253612"/>
        </a:xfrm>
        <a:prstGeom prst="blockArc">
          <a:avLst>
            <a:gd name="adj1" fmla="val 18900000"/>
            <a:gd name="adj2" fmla="val 2700000"/>
            <a:gd name="adj3" fmla="val 411"/>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contourW="12700" prstMaterial="matte">
          <a:contourClr>
            <a:srgbClr val="D86018"/>
          </a:contourClr>
        </a:sp3d>
      </dsp:spPr>
      <dsp:style>
        <a:lnRef idx="2">
          <a:scrgbClr r="0" g="0" b="0"/>
        </a:lnRef>
        <a:fillRef idx="0">
          <a:scrgbClr r="0" g="0" b="0"/>
        </a:fillRef>
        <a:effectRef idx="0">
          <a:scrgbClr r="0" g="0" b="0"/>
        </a:effectRef>
        <a:fontRef idx="minor"/>
      </dsp:style>
    </dsp:sp>
    <dsp:sp modelId="{648DCC16-3FD8-44D2-8209-16D86DDF80BF}">
      <dsp:nvSpPr>
        <dsp:cNvPr id="0" name=""/>
        <dsp:cNvSpPr/>
      </dsp:nvSpPr>
      <dsp:spPr>
        <a:xfrm>
          <a:off x="369466" y="243728"/>
          <a:ext cx="10093522" cy="48776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contourW="12700" prstMaterial="plastic">
          <a:bevelT w="120900" h="88900"/>
          <a:bevelB w="88900" h="31750" prst="angle"/>
          <a:contourClr>
            <a:srgbClr val="D86018"/>
          </a:contourClr>
        </a:sp3d>
      </dsp:spPr>
      <dsp:style>
        <a:lnRef idx="0">
          <a:scrgbClr r="0" g="0" b="0"/>
        </a:lnRef>
        <a:fillRef idx="3">
          <a:scrgbClr r="0" g="0" b="0"/>
        </a:fillRef>
        <a:effectRef idx="2">
          <a:scrgbClr r="0" g="0" b="0"/>
        </a:effectRef>
        <a:fontRef idx="minor">
          <a:schemeClr val="lt1"/>
        </a:fontRef>
      </dsp:style>
      <dsp:txBody>
        <a:bodyPr spcFirstLastPara="0" vert="horz" wrap="square" lIns="387166" tIns="55880" rIns="55880" bIns="55880" numCol="1" spcCol="1270" anchor="ctr" anchorCtr="0">
          <a:noAutofit/>
        </a:bodyPr>
        <a:lstStyle/>
        <a:p>
          <a:pPr lvl="0" algn="l" defTabSz="977900">
            <a:lnSpc>
              <a:spcPct val="90000"/>
            </a:lnSpc>
            <a:spcBef>
              <a:spcPct val="0"/>
            </a:spcBef>
            <a:spcAft>
              <a:spcPct val="35000"/>
            </a:spcAft>
          </a:pPr>
          <a:r>
            <a:rPr lang="en-US" sz="2200" kern="1200" dirty="0">
              <a:latin typeface="Times New Roman" panose="02020603050405020304" pitchFamily="18" charset="0"/>
              <a:ea typeface="Eurostile Bold" charset="0"/>
              <a:cs typeface="Times New Roman" panose="02020603050405020304" pitchFamily="18" charset="0"/>
              <a:sym typeface="Eurostile Bold" charset="0"/>
            </a:rPr>
            <a:t>A well-informed choice regarding probabilities of winning</a:t>
          </a:r>
        </a:p>
      </dsp:txBody>
      <dsp:txXfrm>
        <a:off x="369466" y="243728"/>
        <a:ext cx="10093522" cy="487768"/>
      </dsp:txXfrm>
    </dsp:sp>
    <dsp:sp modelId="{1E47ABBE-FACF-4846-95F9-FD2B8C90B5E7}">
      <dsp:nvSpPr>
        <dsp:cNvPr id="0" name=""/>
        <dsp:cNvSpPr/>
      </dsp:nvSpPr>
      <dsp:spPr>
        <a:xfrm>
          <a:off x="64611" y="182757"/>
          <a:ext cx="609710" cy="60971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contourW="12700" prstMaterial="plastic">
          <a:bevelT w="50800" h="50800"/>
          <a:contourClr>
            <a:srgbClr val="D86018"/>
          </a:contourClr>
        </a:sp3d>
      </dsp:spPr>
      <dsp:style>
        <a:lnRef idx="1">
          <a:scrgbClr r="0" g="0" b="0"/>
        </a:lnRef>
        <a:fillRef idx="1">
          <a:scrgbClr r="0" g="0" b="0"/>
        </a:fillRef>
        <a:effectRef idx="2">
          <a:scrgbClr r="0" g="0" b="0"/>
        </a:effectRef>
        <a:fontRef idx="minor"/>
      </dsp:style>
    </dsp:sp>
    <dsp:sp modelId="{B69A02CC-48DA-4796-81B7-C28DEE9B3606}">
      <dsp:nvSpPr>
        <dsp:cNvPr id="0" name=""/>
        <dsp:cNvSpPr/>
      </dsp:nvSpPr>
      <dsp:spPr>
        <a:xfrm>
          <a:off x="718987" y="975147"/>
          <a:ext cx="9744001" cy="48776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contourW="12700" prstMaterial="plastic">
          <a:bevelT w="120900" h="88900"/>
          <a:bevelB w="88900" h="31750" prst="angle"/>
          <a:contourClr>
            <a:srgbClr val="D86018"/>
          </a:contourClr>
        </a:sp3d>
      </dsp:spPr>
      <dsp:style>
        <a:lnRef idx="0">
          <a:scrgbClr r="0" g="0" b="0"/>
        </a:lnRef>
        <a:fillRef idx="3">
          <a:scrgbClr r="0" g="0" b="0"/>
        </a:fillRef>
        <a:effectRef idx="2">
          <a:scrgbClr r="0" g="0" b="0"/>
        </a:effectRef>
        <a:fontRef idx="minor">
          <a:schemeClr val="lt1"/>
        </a:fontRef>
      </dsp:style>
      <dsp:txBody>
        <a:bodyPr spcFirstLastPara="0" vert="horz" wrap="square" lIns="387166" tIns="55880" rIns="55880" bIns="55880" numCol="1" spcCol="1270" anchor="ctr" anchorCtr="0">
          <a:noAutofit/>
        </a:bodyPr>
        <a:lstStyle/>
        <a:p>
          <a:pPr lvl="0" algn="l" defTabSz="977900">
            <a:lnSpc>
              <a:spcPct val="90000"/>
            </a:lnSpc>
            <a:spcBef>
              <a:spcPct val="0"/>
            </a:spcBef>
            <a:spcAft>
              <a:spcPct val="35000"/>
            </a:spcAft>
          </a:pPr>
          <a:r>
            <a:rPr lang="en-US" sz="2200" kern="1200" dirty="0">
              <a:latin typeface="Times New Roman" panose="02020603050405020304" pitchFamily="18" charset="0"/>
              <a:ea typeface="Eurostile Bold" charset="0"/>
              <a:cs typeface="Times New Roman" panose="02020603050405020304" pitchFamily="18" charset="0"/>
              <a:sym typeface="Eurostile Bold" charset="0"/>
            </a:rPr>
            <a:t>A pleasurable experience involving low personal and financial risk</a:t>
          </a:r>
        </a:p>
      </dsp:txBody>
      <dsp:txXfrm>
        <a:off x="718987" y="975147"/>
        <a:ext cx="9744001" cy="487768"/>
      </dsp:txXfrm>
    </dsp:sp>
    <dsp:sp modelId="{50B71305-07CC-4FA5-85B2-E992C3271AD2}">
      <dsp:nvSpPr>
        <dsp:cNvPr id="0" name=""/>
        <dsp:cNvSpPr/>
      </dsp:nvSpPr>
      <dsp:spPr>
        <a:xfrm>
          <a:off x="414132" y="914176"/>
          <a:ext cx="609710" cy="60971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contourW="12700" prstMaterial="plastic">
          <a:bevelT w="50800" h="50800"/>
          <a:contourClr>
            <a:srgbClr val="D86018"/>
          </a:contourClr>
        </a:sp3d>
      </dsp:spPr>
      <dsp:style>
        <a:lnRef idx="1">
          <a:scrgbClr r="0" g="0" b="0"/>
        </a:lnRef>
        <a:fillRef idx="1">
          <a:scrgbClr r="0" g="0" b="0"/>
        </a:fillRef>
        <a:effectRef idx="2">
          <a:scrgbClr r="0" g="0" b="0"/>
        </a:effectRef>
        <a:fontRef idx="minor"/>
      </dsp:style>
    </dsp:sp>
    <dsp:sp modelId="{ECA8DA28-21DE-4730-86C8-CEA311640ACC}">
      <dsp:nvSpPr>
        <dsp:cNvPr id="0" name=""/>
        <dsp:cNvSpPr/>
      </dsp:nvSpPr>
      <dsp:spPr>
        <a:xfrm>
          <a:off x="826262" y="1706566"/>
          <a:ext cx="9636726" cy="48776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contourW="12700" prstMaterial="plastic">
          <a:bevelT w="120900" h="88900"/>
          <a:bevelB w="88900" h="31750" prst="angle"/>
          <a:contourClr>
            <a:srgbClr val="D86018"/>
          </a:contourClr>
        </a:sp3d>
      </dsp:spPr>
      <dsp:style>
        <a:lnRef idx="0">
          <a:scrgbClr r="0" g="0" b="0"/>
        </a:lnRef>
        <a:fillRef idx="3">
          <a:scrgbClr r="0" g="0" b="0"/>
        </a:fillRef>
        <a:effectRef idx="2">
          <a:scrgbClr r="0" g="0" b="0"/>
        </a:effectRef>
        <a:fontRef idx="minor">
          <a:schemeClr val="lt1"/>
        </a:fontRef>
      </dsp:style>
      <dsp:txBody>
        <a:bodyPr spcFirstLastPara="0" vert="horz" wrap="square" lIns="387166" tIns="55880" rIns="55880" bIns="55880" numCol="1" spcCol="1270" anchor="ctr" anchorCtr="0">
          <a:noAutofit/>
        </a:bodyPr>
        <a:lstStyle/>
        <a:p>
          <a:pPr lvl="0" algn="l" defTabSz="977900">
            <a:lnSpc>
              <a:spcPct val="90000"/>
            </a:lnSpc>
            <a:spcBef>
              <a:spcPct val="0"/>
            </a:spcBef>
            <a:spcAft>
              <a:spcPct val="35000"/>
            </a:spcAft>
          </a:pPr>
          <a:r>
            <a:rPr lang="en-US" sz="2200" kern="1200" dirty="0">
              <a:latin typeface="Times New Roman" panose="02020603050405020304" pitchFamily="18" charset="0"/>
              <a:ea typeface="Eurostile Bold" charset="0"/>
              <a:cs typeface="Times New Roman" panose="02020603050405020304" pitchFamily="18" charset="0"/>
              <a:sym typeface="Eurostile Bold" charset="0"/>
            </a:rPr>
            <a:t>Done by involving affordable / sensible amounts</a:t>
          </a:r>
        </a:p>
      </dsp:txBody>
      <dsp:txXfrm>
        <a:off x="826262" y="1706566"/>
        <a:ext cx="9636726" cy="487768"/>
      </dsp:txXfrm>
    </dsp:sp>
    <dsp:sp modelId="{3DEF4C04-56F2-4692-A135-EB2AC1E5FF29}">
      <dsp:nvSpPr>
        <dsp:cNvPr id="0" name=""/>
        <dsp:cNvSpPr/>
      </dsp:nvSpPr>
      <dsp:spPr>
        <a:xfrm>
          <a:off x="521407" y="1645595"/>
          <a:ext cx="609710" cy="60971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contourW="12700" prstMaterial="plastic">
          <a:bevelT w="50800" h="50800"/>
          <a:contourClr>
            <a:srgbClr val="D86018"/>
          </a:contourClr>
        </a:sp3d>
      </dsp:spPr>
      <dsp:style>
        <a:lnRef idx="1">
          <a:scrgbClr r="0" g="0" b="0"/>
        </a:lnRef>
        <a:fillRef idx="1">
          <a:scrgbClr r="0" g="0" b="0"/>
        </a:fillRef>
        <a:effectRef idx="2">
          <a:scrgbClr r="0" g="0" b="0"/>
        </a:effectRef>
        <a:fontRef idx="minor"/>
      </dsp:style>
    </dsp:sp>
    <dsp:sp modelId="{2D0C7301-007F-428A-9F98-87903B2B90A1}">
      <dsp:nvSpPr>
        <dsp:cNvPr id="0" name=""/>
        <dsp:cNvSpPr/>
      </dsp:nvSpPr>
      <dsp:spPr>
        <a:xfrm>
          <a:off x="718987" y="2437985"/>
          <a:ext cx="9744001" cy="48776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contourW="12700" prstMaterial="plastic">
          <a:bevelT w="120900" h="88900"/>
          <a:bevelB w="88900" h="31750" prst="angle"/>
          <a:contourClr>
            <a:srgbClr val="D86018"/>
          </a:contourClr>
        </a:sp3d>
      </dsp:spPr>
      <dsp:style>
        <a:lnRef idx="0">
          <a:scrgbClr r="0" g="0" b="0"/>
        </a:lnRef>
        <a:fillRef idx="3">
          <a:scrgbClr r="0" g="0" b="0"/>
        </a:fillRef>
        <a:effectRef idx="2">
          <a:scrgbClr r="0" g="0" b="0"/>
        </a:effectRef>
        <a:fontRef idx="minor">
          <a:schemeClr val="lt1"/>
        </a:fontRef>
      </dsp:style>
      <dsp:txBody>
        <a:bodyPr spcFirstLastPara="0" vert="horz" wrap="square" lIns="387166" tIns="55880" rIns="55880" bIns="55880" numCol="1" spcCol="1270" anchor="ctr" anchorCtr="0">
          <a:noAutofit/>
        </a:bodyPr>
        <a:lstStyle/>
        <a:p>
          <a:pPr lvl="0" algn="l" defTabSz="977900">
            <a:lnSpc>
              <a:spcPct val="90000"/>
            </a:lnSpc>
            <a:spcBef>
              <a:spcPct val="0"/>
            </a:spcBef>
            <a:spcAft>
              <a:spcPct val="35000"/>
            </a:spcAft>
          </a:pPr>
          <a:r>
            <a:rPr lang="en-US" sz="2200" kern="1200" dirty="0">
              <a:latin typeface="Times New Roman" panose="02020603050405020304" pitchFamily="18" charset="0"/>
              <a:ea typeface="Eurostile Bold" charset="0"/>
              <a:cs typeface="Times New Roman" panose="02020603050405020304" pitchFamily="18" charset="0"/>
              <a:sym typeface="Eurostile Bold" charset="0"/>
            </a:rPr>
            <a:t>Mostly serve to improve a gambling person’s well-being or satisfaction with life</a:t>
          </a:r>
        </a:p>
      </dsp:txBody>
      <dsp:txXfrm>
        <a:off x="718987" y="2437985"/>
        <a:ext cx="9744001" cy="487768"/>
      </dsp:txXfrm>
    </dsp:sp>
    <dsp:sp modelId="{B7DEF6C5-C891-4917-860F-2721E6DC4ED0}">
      <dsp:nvSpPr>
        <dsp:cNvPr id="0" name=""/>
        <dsp:cNvSpPr/>
      </dsp:nvSpPr>
      <dsp:spPr>
        <a:xfrm>
          <a:off x="414132" y="2377014"/>
          <a:ext cx="609710" cy="60971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contourW="12700" prstMaterial="plastic">
          <a:bevelT w="50800" h="50800"/>
          <a:contourClr>
            <a:srgbClr val="D86018"/>
          </a:contourClr>
        </a:sp3d>
      </dsp:spPr>
      <dsp:style>
        <a:lnRef idx="1">
          <a:scrgbClr r="0" g="0" b="0"/>
        </a:lnRef>
        <a:fillRef idx="1">
          <a:scrgbClr r="0" g="0" b="0"/>
        </a:fillRef>
        <a:effectRef idx="2">
          <a:scrgbClr r="0" g="0" b="0"/>
        </a:effectRef>
        <a:fontRef idx="minor"/>
      </dsp:style>
    </dsp:sp>
    <dsp:sp modelId="{F3FE8063-9D4D-427C-8609-9E5046E5DEE3}">
      <dsp:nvSpPr>
        <dsp:cNvPr id="0" name=""/>
        <dsp:cNvSpPr/>
      </dsp:nvSpPr>
      <dsp:spPr>
        <a:xfrm>
          <a:off x="369466" y="3169404"/>
          <a:ext cx="10093522" cy="48776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contourW="12700" prstMaterial="plastic">
          <a:bevelT w="120900" h="88900"/>
          <a:bevelB w="88900" h="31750" prst="angle"/>
          <a:contourClr>
            <a:srgbClr val="D86018"/>
          </a:contourClr>
        </a:sp3d>
      </dsp:spPr>
      <dsp:style>
        <a:lnRef idx="0">
          <a:scrgbClr r="0" g="0" b="0"/>
        </a:lnRef>
        <a:fillRef idx="3">
          <a:scrgbClr r="0" g="0" b="0"/>
        </a:fillRef>
        <a:effectRef idx="2">
          <a:scrgbClr r="0" g="0" b="0"/>
        </a:effectRef>
        <a:fontRef idx="minor">
          <a:schemeClr val="lt1"/>
        </a:fontRef>
      </dsp:style>
      <dsp:txBody>
        <a:bodyPr spcFirstLastPara="0" vert="horz" wrap="square" lIns="387166" tIns="55880" rIns="55880" bIns="55880" numCol="1" spcCol="1270" anchor="ctr" anchorCtr="0">
          <a:noAutofit/>
        </a:bodyPr>
        <a:lstStyle/>
        <a:p>
          <a:pPr lvl="0" algn="l" defTabSz="977900">
            <a:lnSpc>
              <a:spcPct val="90000"/>
            </a:lnSpc>
            <a:spcBef>
              <a:spcPct val="0"/>
            </a:spcBef>
            <a:spcAft>
              <a:spcPct val="35000"/>
            </a:spcAft>
          </a:pPr>
          <a:r>
            <a:rPr lang="en-US" sz="2200" kern="1200" dirty="0">
              <a:latin typeface="Times New Roman" panose="02020603050405020304" pitchFamily="18" charset="0"/>
              <a:ea typeface="Eurostile Bold" charset="0"/>
              <a:cs typeface="Times New Roman" panose="02020603050405020304" pitchFamily="18" charset="0"/>
              <a:sym typeface="Eurostile Bold" charset="0"/>
            </a:rPr>
            <a:t>Involves a lack of negative consequences.</a:t>
          </a:r>
        </a:p>
      </dsp:txBody>
      <dsp:txXfrm>
        <a:off x="369466" y="3169404"/>
        <a:ext cx="10093522" cy="487768"/>
      </dsp:txXfrm>
    </dsp:sp>
    <dsp:sp modelId="{EE80CB1B-CA95-4EA2-9BEA-2A3766817029}">
      <dsp:nvSpPr>
        <dsp:cNvPr id="0" name=""/>
        <dsp:cNvSpPr/>
      </dsp:nvSpPr>
      <dsp:spPr>
        <a:xfrm>
          <a:off x="64611" y="3108433"/>
          <a:ext cx="609710" cy="60971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contourW="12700" prstMaterial="plastic">
          <a:bevelT w="50800" h="50800"/>
          <a:contourClr>
            <a:srgbClr val="D86018"/>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9A7EF-9FDC-4ED3-99FA-DD26208B11E3}">
      <dsp:nvSpPr>
        <dsp:cNvPr id="0" name=""/>
        <dsp:cNvSpPr/>
      </dsp:nvSpPr>
      <dsp:spPr>
        <a:xfrm>
          <a:off x="4369159" y="2573475"/>
          <a:ext cx="1777280" cy="1777280"/>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latin typeface="+mn-lt"/>
            </a:rPr>
            <a:t>Recreational Gamblers</a:t>
          </a:r>
        </a:p>
      </dsp:txBody>
      <dsp:txXfrm>
        <a:off x="4629436" y="2833752"/>
        <a:ext cx="1256726" cy="1256726"/>
      </dsp:txXfrm>
    </dsp:sp>
    <dsp:sp modelId="{38D3AEA7-478F-45C5-8A4F-7ED1D958212B}">
      <dsp:nvSpPr>
        <dsp:cNvPr id="0" name=""/>
        <dsp:cNvSpPr/>
      </dsp:nvSpPr>
      <dsp:spPr>
        <a:xfrm rot="10800000">
          <a:off x="2293905" y="3208852"/>
          <a:ext cx="1961115" cy="506524"/>
        </a:xfrm>
        <a:prstGeom prst="lef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728442D-C279-4A7F-BFAE-9D63C688D840}">
      <dsp:nvSpPr>
        <dsp:cNvPr id="0" name=""/>
        <dsp:cNvSpPr/>
      </dsp:nvSpPr>
      <dsp:spPr>
        <a:xfrm>
          <a:off x="1671857" y="2964476"/>
          <a:ext cx="1244096" cy="995276"/>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latin typeface="+mn-lt"/>
            </a:rPr>
            <a:t>Sets Limits</a:t>
          </a:r>
        </a:p>
      </dsp:txBody>
      <dsp:txXfrm>
        <a:off x="1701008" y="2993627"/>
        <a:ext cx="1185794" cy="936974"/>
      </dsp:txXfrm>
    </dsp:sp>
    <dsp:sp modelId="{E7CCDA7B-26C1-4827-AE9B-0654942E2479}">
      <dsp:nvSpPr>
        <dsp:cNvPr id="0" name=""/>
        <dsp:cNvSpPr/>
      </dsp:nvSpPr>
      <dsp:spPr>
        <a:xfrm rot="12600000">
          <a:off x="2559622" y="2217184"/>
          <a:ext cx="1961115" cy="506524"/>
        </a:xfrm>
        <a:prstGeom prst="lef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51954AA-5306-444F-9844-20D051E3920C}">
      <dsp:nvSpPr>
        <dsp:cNvPr id="0" name=""/>
        <dsp:cNvSpPr/>
      </dsp:nvSpPr>
      <dsp:spPr>
        <a:xfrm>
          <a:off x="2068944" y="1482529"/>
          <a:ext cx="1244096" cy="995276"/>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latin typeface="+mn-lt"/>
            </a:rPr>
            <a:t>Wagers are Affordable</a:t>
          </a:r>
        </a:p>
      </dsp:txBody>
      <dsp:txXfrm>
        <a:off x="2098095" y="1511680"/>
        <a:ext cx="1185794" cy="936974"/>
      </dsp:txXfrm>
    </dsp:sp>
    <dsp:sp modelId="{1A0980BA-43CB-4612-9401-6F05F1A43726}">
      <dsp:nvSpPr>
        <dsp:cNvPr id="0" name=""/>
        <dsp:cNvSpPr/>
      </dsp:nvSpPr>
      <dsp:spPr>
        <a:xfrm rot="14400000">
          <a:off x="3285574" y="1491232"/>
          <a:ext cx="1961115" cy="506524"/>
        </a:xfrm>
        <a:prstGeom prst="lef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A484F17-0C6C-43A5-9130-047895021FB7}">
      <dsp:nvSpPr>
        <dsp:cNvPr id="0" name=""/>
        <dsp:cNvSpPr/>
      </dsp:nvSpPr>
      <dsp:spPr>
        <a:xfrm>
          <a:off x="3153804" y="397669"/>
          <a:ext cx="1244096" cy="995276"/>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latin typeface="+mn-lt"/>
            </a:rPr>
            <a:t>Plays just for Fun</a:t>
          </a:r>
        </a:p>
      </dsp:txBody>
      <dsp:txXfrm>
        <a:off x="3182955" y="426820"/>
        <a:ext cx="1185794" cy="936974"/>
      </dsp:txXfrm>
    </dsp:sp>
    <dsp:sp modelId="{0D329222-72D9-4CA4-A97E-9FF676869355}">
      <dsp:nvSpPr>
        <dsp:cNvPr id="0" name=""/>
        <dsp:cNvSpPr/>
      </dsp:nvSpPr>
      <dsp:spPr>
        <a:xfrm rot="16200000">
          <a:off x="4277242" y="1225516"/>
          <a:ext cx="1961115" cy="506524"/>
        </a:xfrm>
        <a:prstGeom prst="lef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006E5D3-9F24-4D4F-9B32-B04961A39FBF}">
      <dsp:nvSpPr>
        <dsp:cNvPr id="0" name=""/>
        <dsp:cNvSpPr/>
      </dsp:nvSpPr>
      <dsp:spPr>
        <a:xfrm>
          <a:off x="4635751" y="582"/>
          <a:ext cx="1244096" cy="995276"/>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latin typeface="+mn-lt"/>
            </a:rPr>
            <a:t>Gambling Is Just A Game</a:t>
          </a:r>
        </a:p>
      </dsp:txBody>
      <dsp:txXfrm>
        <a:off x="4664902" y="29733"/>
        <a:ext cx="1185794" cy="936974"/>
      </dsp:txXfrm>
    </dsp:sp>
    <dsp:sp modelId="{2FE28859-8CFA-452B-B3A9-49FDAE5CAE07}">
      <dsp:nvSpPr>
        <dsp:cNvPr id="0" name=""/>
        <dsp:cNvSpPr/>
      </dsp:nvSpPr>
      <dsp:spPr>
        <a:xfrm rot="18000000">
          <a:off x="5268910" y="1491232"/>
          <a:ext cx="1961115" cy="506524"/>
        </a:xfrm>
        <a:prstGeom prst="lef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A9CF434-4F38-4148-953F-CF7830E574AF}">
      <dsp:nvSpPr>
        <dsp:cNvPr id="0" name=""/>
        <dsp:cNvSpPr/>
      </dsp:nvSpPr>
      <dsp:spPr>
        <a:xfrm>
          <a:off x="6117699" y="397669"/>
          <a:ext cx="1244096" cy="995276"/>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latin typeface="+mn-lt"/>
            </a:rPr>
            <a:t>Has Realistic Expectations</a:t>
          </a:r>
        </a:p>
      </dsp:txBody>
      <dsp:txXfrm>
        <a:off x="6146850" y="426820"/>
        <a:ext cx="1185794" cy="936974"/>
      </dsp:txXfrm>
    </dsp:sp>
    <dsp:sp modelId="{BF2F5833-DF89-4E61-8B97-20DC188A9AA6}">
      <dsp:nvSpPr>
        <dsp:cNvPr id="0" name=""/>
        <dsp:cNvSpPr/>
      </dsp:nvSpPr>
      <dsp:spPr>
        <a:xfrm rot="19800000">
          <a:off x="5994862" y="2217184"/>
          <a:ext cx="1961115" cy="506524"/>
        </a:xfrm>
        <a:prstGeom prst="lef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0E7A187-B398-4F0C-9E37-1B22559ABCAF}">
      <dsp:nvSpPr>
        <dsp:cNvPr id="0" name=""/>
        <dsp:cNvSpPr/>
      </dsp:nvSpPr>
      <dsp:spPr>
        <a:xfrm>
          <a:off x="7202559" y="1482529"/>
          <a:ext cx="1244096" cy="995276"/>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latin typeface="+mn-lt"/>
            </a:rPr>
            <a:t>No Negative Consequences</a:t>
          </a:r>
        </a:p>
      </dsp:txBody>
      <dsp:txXfrm>
        <a:off x="7231710" y="1511680"/>
        <a:ext cx="1185794" cy="936974"/>
      </dsp:txXfrm>
    </dsp:sp>
    <dsp:sp modelId="{6A922786-1250-4968-BD0A-D8E4337BFF8D}">
      <dsp:nvSpPr>
        <dsp:cNvPr id="0" name=""/>
        <dsp:cNvSpPr/>
      </dsp:nvSpPr>
      <dsp:spPr>
        <a:xfrm>
          <a:off x="6260579" y="3208852"/>
          <a:ext cx="1961115" cy="506524"/>
        </a:xfrm>
        <a:prstGeom prst="lef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A04E87F-3D9C-457F-B37E-3D53C97CC6A6}">
      <dsp:nvSpPr>
        <dsp:cNvPr id="0" name=""/>
        <dsp:cNvSpPr/>
      </dsp:nvSpPr>
      <dsp:spPr>
        <a:xfrm>
          <a:off x="7599646" y="2964476"/>
          <a:ext cx="1244096" cy="995276"/>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latin typeface="+mn-lt"/>
            </a:rPr>
            <a:t>Fun is not just from Gambling</a:t>
          </a:r>
        </a:p>
      </dsp:txBody>
      <dsp:txXfrm>
        <a:off x="7628797" y="2993627"/>
        <a:ext cx="1185794" cy="9369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A6CD35-2D3C-4D29-BFCA-4904329E9BC1}">
      <dsp:nvSpPr>
        <dsp:cNvPr id="0" name=""/>
        <dsp:cNvSpPr/>
      </dsp:nvSpPr>
      <dsp:spPr>
        <a:xfrm>
          <a:off x="1943987" y="1308039"/>
          <a:ext cx="1662574" cy="1438194"/>
        </a:xfrm>
        <a:prstGeom prst="hexagon">
          <a:avLst>
            <a:gd name="adj" fmla="val 2857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Addiction</a:t>
          </a:r>
        </a:p>
      </dsp:txBody>
      <dsp:txXfrm>
        <a:off x="2219499" y="1546368"/>
        <a:ext cx="1111550" cy="961536"/>
      </dsp:txXfrm>
    </dsp:sp>
    <dsp:sp modelId="{80F65AA3-7DB7-4F2A-BCC9-2201DE9F8C0F}">
      <dsp:nvSpPr>
        <dsp:cNvPr id="0" name=""/>
        <dsp:cNvSpPr/>
      </dsp:nvSpPr>
      <dsp:spPr>
        <a:xfrm>
          <a:off x="2985078" y="619960"/>
          <a:ext cx="627284" cy="54048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DE63912-ECDA-42B2-BE0C-CAD0E6E3BCF2}">
      <dsp:nvSpPr>
        <dsp:cNvPr id="0" name=""/>
        <dsp:cNvSpPr/>
      </dsp:nvSpPr>
      <dsp:spPr>
        <a:xfrm>
          <a:off x="2097134" y="0"/>
          <a:ext cx="1362468" cy="1178695"/>
        </a:xfrm>
        <a:prstGeom prst="hexagon">
          <a:avLst>
            <a:gd name="adj" fmla="val 2857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Salience</a:t>
          </a:r>
        </a:p>
      </dsp:txBody>
      <dsp:txXfrm>
        <a:off x="2322924" y="195335"/>
        <a:ext cx="910888" cy="788025"/>
      </dsp:txXfrm>
    </dsp:sp>
    <dsp:sp modelId="{A1E040A0-1E70-4534-8586-1CB5F7B26838}">
      <dsp:nvSpPr>
        <dsp:cNvPr id="0" name=""/>
        <dsp:cNvSpPr/>
      </dsp:nvSpPr>
      <dsp:spPr>
        <a:xfrm>
          <a:off x="3717168" y="1630386"/>
          <a:ext cx="627284" cy="54048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DFDAFDD-D85A-400C-A56B-D9F9952AA23B}">
      <dsp:nvSpPr>
        <dsp:cNvPr id="0" name=""/>
        <dsp:cNvSpPr/>
      </dsp:nvSpPr>
      <dsp:spPr>
        <a:xfrm>
          <a:off x="3346676" y="724976"/>
          <a:ext cx="1362468" cy="1178695"/>
        </a:xfrm>
        <a:prstGeom prst="hexagon">
          <a:avLst>
            <a:gd name="adj" fmla="val 2857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Withdrawal</a:t>
          </a:r>
        </a:p>
      </dsp:txBody>
      <dsp:txXfrm>
        <a:off x="3572466" y="920311"/>
        <a:ext cx="910888" cy="788025"/>
      </dsp:txXfrm>
    </dsp:sp>
    <dsp:sp modelId="{2812AF49-F1AA-4DAE-8F37-96C5E7E5BD11}">
      <dsp:nvSpPr>
        <dsp:cNvPr id="0" name=""/>
        <dsp:cNvSpPr/>
      </dsp:nvSpPr>
      <dsp:spPr>
        <a:xfrm>
          <a:off x="3208611" y="2770967"/>
          <a:ext cx="627284" cy="54048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DF3DCF5-CECD-455A-819E-B73912DAB257}">
      <dsp:nvSpPr>
        <dsp:cNvPr id="0" name=""/>
        <dsp:cNvSpPr/>
      </dsp:nvSpPr>
      <dsp:spPr>
        <a:xfrm>
          <a:off x="3346676" y="2150196"/>
          <a:ext cx="1362468" cy="1178695"/>
        </a:xfrm>
        <a:prstGeom prst="hexagon">
          <a:avLst>
            <a:gd name="adj" fmla="val 2857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Tolerance</a:t>
          </a:r>
        </a:p>
      </dsp:txBody>
      <dsp:txXfrm>
        <a:off x="3572466" y="2345531"/>
        <a:ext cx="910888" cy="788025"/>
      </dsp:txXfrm>
    </dsp:sp>
    <dsp:sp modelId="{4EA18BEB-D729-4ED9-A800-FFE09310B2AC}">
      <dsp:nvSpPr>
        <dsp:cNvPr id="0" name=""/>
        <dsp:cNvSpPr/>
      </dsp:nvSpPr>
      <dsp:spPr>
        <a:xfrm>
          <a:off x="1947081" y="2889364"/>
          <a:ext cx="627284" cy="54048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6A5E81A-F5D1-435B-9A55-8E6000353D19}">
      <dsp:nvSpPr>
        <dsp:cNvPr id="0" name=""/>
        <dsp:cNvSpPr/>
      </dsp:nvSpPr>
      <dsp:spPr>
        <a:xfrm>
          <a:off x="2097134" y="2875983"/>
          <a:ext cx="1362468" cy="1178695"/>
        </a:xfrm>
        <a:prstGeom prst="hexagon">
          <a:avLst>
            <a:gd name="adj" fmla="val 2857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Conflict</a:t>
          </a:r>
        </a:p>
      </dsp:txBody>
      <dsp:txXfrm>
        <a:off x="2322924" y="3071318"/>
        <a:ext cx="910888" cy="788025"/>
      </dsp:txXfrm>
    </dsp:sp>
    <dsp:sp modelId="{DEE97320-FBE4-4288-914A-10F544AAC523}">
      <dsp:nvSpPr>
        <dsp:cNvPr id="0" name=""/>
        <dsp:cNvSpPr/>
      </dsp:nvSpPr>
      <dsp:spPr>
        <a:xfrm>
          <a:off x="1203002" y="1879343"/>
          <a:ext cx="627284" cy="54048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D706AF3-F2A4-4064-B758-0AF0C5C164BD}">
      <dsp:nvSpPr>
        <dsp:cNvPr id="0" name=""/>
        <dsp:cNvSpPr/>
      </dsp:nvSpPr>
      <dsp:spPr>
        <a:xfrm>
          <a:off x="841791" y="2151007"/>
          <a:ext cx="1362468" cy="1178695"/>
        </a:xfrm>
        <a:prstGeom prst="hexagon">
          <a:avLst>
            <a:gd name="adj" fmla="val 28570"/>
            <a:gd name="vf" fmla="val 11547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Relapse</a:t>
          </a:r>
        </a:p>
      </dsp:txBody>
      <dsp:txXfrm>
        <a:off x="1067581" y="2346342"/>
        <a:ext cx="910888" cy="788025"/>
      </dsp:txXfrm>
    </dsp:sp>
    <dsp:sp modelId="{1FB1F2AD-D51B-4693-B813-5A1785DE5062}">
      <dsp:nvSpPr>
        <dsp:cNvPr id="0" name=""/>
        <dsp:cNvSpPr/>
      </dsp:nvSpPr>
      <dsp:spPr>
        <a:xfrm>
          <a:off x="841791" y="723354"/>
          <a:ext cx="1362468" cy="1178695"/>
        </a:xfrm>
        <a:prstGeom prst="hexagon">
          <a:avLst>
            <a:gd name="adj" fmla="val 2857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Mood Modification</a:t>
          </a:r>
        </a:p>
      </dsp:txBody>
      <dsp:txXfrm>
        <a:off x="1067581" y="918689"/>
        <a:ext cx="910888" cy="7880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3F671-A61B-4C9A-9D03-2F1827D95844}">
      <dsp:nvSpPr>
        <dsp:cNvPr id="0" name=""/>
        <dsp:cNvSpPr/>
      </dsp:nvSpPr>
      <dsp:spPr>
        <a:xfrm>
          <a:off x="8492883" y="1207422"/>
          <a:ext cx="1936515" cy="1936832"/>
        </a:xfrm>
        <a:prstGeom prst="ellipse">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sp>
    <dsp:sp modelId="{C0706DD1-670F-4B21-A91E-11C5276BD249}">
      <dsp:nvSpPr>
        <dsp:cNvPr id="0" name=""/>
        <dsp:cNvSpPr/>
      </dsp:nvSpPr>
      <dsp:spPr>
        <a:xfrm>
          <a:off x="8556781" y="1271995"/>
          <a:ext cx="1807689" cy="1807687"/>
        </a:xfrm>
        <a:prstGeom prst="ellipse">
          <a:avLst/>
        </a:prstGeom>
        <a:solidFill>
          <a:schemeClr val="bg1"/>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Compulsive / Pathological Gambling</a:t>
          </a:r>
        </a:p>
      </dsp:txBody>
      <dsp:txXfrm>
        <a:off x="8815464" y="1530284"/>
        <a:ext cx="1291353" cy="1291108"/>
      </dsp:txXfrm>
    </dsp:sp>
    <dsp:sp modelId="{1837F915-AED4-4C1A-8B8C-8023827BA7EA}">
      <dsp:nvSpPr>
        <dsp:cNvPr id="0" name=""/>
        <dsp:cNvSpPr/>
      </dsp:nvSpPr>
      <dsp:spPr>
        <a:xfrm rot="2700000">
          <a:off x="6490520" y="1207523"/>
          <a:ext cx="1936291" cy="1936291"/>
        </a:xfrm>
        <a:prstGeom prst="teardrop">
          <a:avLst>
            <a:gd name="adj" fmla="val 100000"/>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sp>
    <dsp:sp modelId="{06556D57-91A6-4C05-94C2-70F5D47DCA45}">
      <dsp:nvSpPr>
        <dsp:cNvPr id="0" name=""/>
        <dsp:cNvSpPr/>
      </dsp:nvSpPr>
      <dsp:spPr>
        <a:xfrm>
          <a:off x="6556368" y="1271995"/>
          <a:ext cx="1807689" cy="180768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Problem Gambling</a:t>
          </a:r>
        </a:p>
      </dsp:txBody>
      <dsp:txXfrm>
        <a:off x="6814020" y="1530284"/>
        <a:ext cx="1291353" cy="1291108"/>
      </dsp:txXfrm>
    </dsp:sp>
    <dsp:sp modelId="{0E1685D4-4EEA-47CC-8129-360C6D3662FE}">
      <dsp:nvSpPr>
        <dsp:cNvPr id="0" name=""/>
        <dsp:cNvSpPr/>
      </dsp:nvSpPr>
      <dsp:spPr>
        <a:xfrm rot="2700000">
          <a:off x="4490107" y="1207523"/>
          <a:ext cx="1936291" cy="1936291"/>
        </a:xfrm>
        <a:prstGeom prst="teardrop">
          <a:avLst>
            <a:gd name="adj" fmla="val 100000"/>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sp>
    <dsp:sp modelId="{E9277940-FFCF-4DC6-8687-49402B9B8206}">
      <dsp:nvSpPr>
        <dsp:cNvPr id="0" name=""/>
        <dsp:cNvSpPr/>
      </dsp:nvSpPr>
      <dsp:spPr>
        <a:xfrm>
          <a:off x="4554924" y="1271995"/>
          <a:ext cx="1807689" cy="180768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Serious Social Gambling</a:t>
          </a:r>
        </a:p>
      </dsp:txBody>
      <dsp:txXfrm>
        <a:off x="4812576" y="1530284"/>
        <a:ext cx="1291353" cy="1291108"/>
      </dsp:txXfrm>
    </dsp:sp>
    <dsp:sp modelId="{5183E7F1-0623-43E5-B492-147CDB28D9A0}">
      <dsp:nvSpPr>
        <dsp:cNvPr id="0" name=""/>
        <dsp:cNvSpPr/>
      </dsp:nvSpPr>
      <dsp:spPr>
        <a:xfrm rot="2700000">
          <a:off x="2488664" y="1207523"/>
          <a:ext cx="1936291" cy="1936291"/>
        </a:xfrm>
        <a:prstGeom prst="teardrop">
          <a:avLst>
            <a:gd name="adj" fmla="val 100000"/>
          </a:avLst>
        </a:prstGeom>
        <a:solidFill>
          <a:schemeClr val="accent4">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sp>
    <dsp:sp modelId="{4FC3A500-EFBC-47A9-BAFF-12F2D9867F5A}">
      <dsp:nvSpPr>
        <dsp:cNvPr id="0" name=""/>
        <dsp:cNvSpPr/>
      </dsp:nvSpPr>
      <dsp:spPr>
        <a:xfrm>
          <a:off x="2553480" y="1271995"/>
          <a:ext cx="1807689" cy="180768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Casual / Social Gambling</a:t>
          </a:r>
        </a:p>
      </dsp:txBody>
      <dsp:txXfrm>
        <a:off x="2812163" y="1530284"/>
        <a:ext cx="1291353" cy="1291108"/>
      </dsp:txXfrm>
    </dsp:sp>
    <dsp:sp modelId="{2211A93D-0698-4ACE-88AD-9907FE80B628}">
      <dsp:nvSpPr>
        <dsp:cNvPr id="0" name=""/>
        <dsp:cNvSpPr/>
      </dsp:nvSpPr>
      <dsp:spPr>
        <a:xfrm rot="2700000">
          <a:off x="487220" y="1207523"/>
          <a:ext cx="1936291" cy="1936291"/>
        </a:xfrm>
        <a:prstGeom prst="teardrop">
          <a:avLst>
            <a:gd name="adj" fmla="val 100000"/>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sp>
    <dsp:sp modelId="{03DF9CAF-8098-4EBA-9F9D-1CAF76932E32}">
      <dsp:nvSpPr>
        <dsp:cNvPr id="0" name=""/>
        <dsp:cNvSpPr/>
      </dsp:nvSpPr>
      <dsp:spPr>
        <a:xfrm>
          <a:off x="552036" y="1271995"/>
          <a:ext cx="1807689" cy="1807687"/>
        </a:xfrm>
        <a:prstGeom prst="ellipse">
          <a:avLst/>
        </a:prstGeom>
        <a:solidFill>
          <a:schemeClr val="lt1">
            <a:alpha val="90000"/>
            <a:hueOff val="0"/>
            <a:satOff val="0"/>
            <a:lumOff val="0"/>
            <a:alphaOff val="0"/>
          </a:schemeClr>
        </a:solidFill>
        <a:ln w="635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No Gambling</a:t>
          </a:r>
        </a:p>
      </dsp:txBody>
      <dsp:txXfrm>
        <a:off x="810719" y="1530284"/>
        <a:ext cx="1291353" cy="12911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0406A-AC47-4D46-A5C3-106C79675FC1}">
      <dsp:nvSpPr>
        <dsp:cNvPr id="0" name=""/>
        <dsp:cNvSpPr/>
      </dsp:nvSpPr>
      <dsp:spPr>
        <a:xfrm>
          <a:off x="0" y="0"/>
          <a:ext cx="5181600" cy="591303"/>
        </a:xfrm>
        <a:prstGeom prst="roundRect">
          <a:avLst>
            <a:gd name="adj" fmla="val 10000"/>
          </a:avLst>
        </a:prstGeom>
        <a:solidFill>
          <a:schemeClr val="accent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Slots (55%)</a:t>
          </a:r>
        </a:p>
      </dsp:txBody>
      <dsp:txXfrm>
        <a:off x="1095450" y="0"/>
        <a:ext cx="4086149" cy="591303"/>
      </dsp:txXfrm>
    </dsp:sp>
    <dsp:sp modelId="{BA00A05E-F8B1-449B-B5E0-BABEB90FF779}">
      <dsp:nvSpPr>
        <dsp:cNvPr id="0" name=""/>
        <dsp:cNvSpPr/>
      </dsp:nvSpPr>
      <dsp:spPr>
        <a:xfrm>
          <a:off x="59130" y="59130"/>
          <a:ext cx="1036320" cy="47304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613CB2A-F337-43D1-B268-7BD616A6CF5E}">
      <dsp:nvSpPr>
        <dsp:cNvPr id="0" name=""/>
        <dsp:cNvSpPr/>
      </dsp:nvSpPr>
      <dsp:spPr>
        <a:xfrm>
          <a:off x="0" y="650434"/>
          <a:ext cx="5181600" cy="591303"/>
        </a:xfrm>
        <a:prstGeom prst="roundRect">
          <a:avLst>
            <a:gd name="adj" fmla="val 10000"/>
          </a:avLst>
        </a:prstGeom>
        <a:gradFill rotWithShape="0">
          <a:gsLst>
            <a:gs pos="0">
              <a:schemeClr val="accent3">
                <a:hueOff val="677650"/>
                <a:satOff val="25000"/>
                <a:lumOff val="-3676"/>
                <a:alphaOff val="0"/>
                <a:satMod val="103000"/>
                <a:lumMod val="102000"/>
                <a:tint val="94000"/>
              </a:schemeClr>
            </a:gs>
            <a:gs pos="50000">
              <a:schemeClr val="accent3">
                <a:hueOff val="677650"/>
                <a:satOff val="25000"/>
                <a:lumOff val="-3676"/>
                <a:alphaOff val="0"/>
                <a:satMod val="110000"/>
                <a:lumMod val="100000"/>
                <a:shade val="100000"/>
              </a:schemeClr>
            </a:gs>
            <a:gs pos="100000">
              <a:schemeClr val="accent3">
                <a:hueOff val="677650"/>
                <a:satOff val="25000"/>
                <a:lumOff val="-36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Blackjack (19%)</a:t>
          </a:r>
        </a:p>
      </dsp:txBody>
      <dsp:txXfrm>
        <a:off x="1095450" y="650434"/>
        <a:ext cx="4086149" cy="591303"/>
      </dsp:txXfrm>
    </dsp:sp>
    <dsp:sp modelId="{77F0395A-FD47-4F7C-BEFC-0DE4FC87FD46}">
      <dsp:nvSpPr>
        <dsp:cNvPr id="0" name=""/>
        <dsp:cNvSpPr/>
      </dsp:nvSpPr>
      <dsp:spPr>
        <a:xfrm>
          <a:off x="59130" y="709564"/>
          <a:ext cx="1036320" cy="473043"/>
        </a:xfrm>
        <a:prstGeom prst="roundRect">
          <a:avLst>
            <a:gd name="adj" fmla="val 10000"/>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t="-12000" b="-12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F8D4C1F-7CB2-4DA6-BB09-C644ADDE7C60}">
      <dsp:nvSpPr>
        <dsp:cNvPr id="0" name=""/>
        <dsp:cNvSpPr/>
      </dsp:nvSpPr>
      <dsp:spPr>
        <a:xfrm>
          <a:off x="0" y="1300868"/>
          <a:ext cx="5181600" cy="591303"/>
        </a:xfrm>
        <a:prstGeom prst="roundRect">
          <a:avLst>
            <a:gd name="adj" fmla="val 10000"/>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Lottery (9%)</a:t>
          </a:r>
        </a:p>
      </dsp:txBody>
      <dsp:txXfrm>
        <a:off x="1095450" y="1300868"/>
        <a:ext cx="4086149" cy="591303"/>
      </dsp:txXfrm>
    </dsp:sp>
    <dsp:sp modelId="{AA7CFCF9-D160-476C-BFFE-183688279C94}">
      <dsp:nvSpPr>
        <dsp:cNvPr id="0" name=""/>
        <dsp:cNvSpPr/>
      </dsp:nvSpPr>
      <dsp:spPr>
        <a:xfrm>
          <a:off x="59130" y="1359998"/>
          <a:ext cx="1036320" cy="473043"/>
        </a:xfrm>
        <a:prstGeom prst="roundRect">
          <a:avLst>
            <a:gd name="adj" fmla="val 10000"/>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t="-23000" b="-2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87A5238-95C9-4EC0-8B8B-DB17B49394C0}">
      <dsp:nvSpPr>
        <dsp:cNvPr id="0" name=""/>
        <dsp:cNvSpPr/>
      </dsp:nvSpPr>
      <dsp:spPr>
        <a:xfrm>
          <a:off x="0" y="1951302"/>
          <a:ext cx="5181600" cy="591303"/>
        </a:xfrm>
        <a:prstGeom prst="roundRect">
          <a:avLst>
            <a:gd name="adj" fmla="val 10000"/>
          </a:avLst>
        </a:prstGeom>
        <a:gradFill rotWithShape="0">
          <a:gsLst>
            <a:gs pos="0">
              <a:schemeClr val="accent3">
                <a:hueOff val="2032949"/>
                <a:satOff val="75000"/>
                <a:lumOff val="-11029"/>
                <a:alphaOff val="0"/>
                <a:satMod val="103000"/>
                <a:lumMod val="102000"/>
                <a:tint val="94000"/>
              </a:schemeClr>
            </a:gs>
            <a:gs pos="50000">
              <a:schemeClr val="accent3">
                <a:hueOff val="2032949"/>
                <a:satOff val="75000"/>
                <a:lumOff val="-11029"/>
                <a:alphaOff val="0"/>
                <a:satMod val="110000"/>
                <a:lumMod val="100000"/>
                <a:shade val="100000"/>
              </a:schemeClr>
            </a:gs>
            <a:gs pos="100000">
              <a:schemeClr val="accent3">
                <a:hueOff val="2032949"/>
                <a:satOff val="75000"/>
                <a:lumOff val="-1102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Poker (7%)</a:t>
          </a:r>
        </a:p>
      </dsp:txBody>
      <dsp:txXfrm>
        <a:off x="1095450" y="1951302"/>
        <a:ext cx="4086149" cy="591303"/>
      </dsp:txXfrm>
    </dsp:sp>
    <dsp:sp modelId="{578808D4-9DCE-4DF0-ACB4-9A366E5544BC}">
      <dsp:nvSpPr>
        <dsp:cNvPr id="0" name=""/>
        <dsp:cNvSpPr/>
      </dsp:nvSpPr>
      <dsp:spPr>
        <a:xfrm>
          <a:off x="59130" y="2010433"/>
          <a:ext cx="1036320" cy="473043"/>
        </a:xfrm>
        <a:prstGeom prst="roundRect">
          <a:avLst>
            <a:gd name="adj" fmla="val 10000"/>
          </a:avLst>
        </a:prstGeom>
        <a:blipFill>
          <a:blip xmlns:r="http://schemas.openxmlformats.org/officeDocument/2006/relationships" r:embed="rId4" cstate="hqprint">
            <a:extLst>
              <a:ext uri="{28A0092B-C50C-407E-A947-70E740481C1C}">
                <a14:useLocalDpi xmlns:a14="http://schemas.microsoft.com/office/drawing/2010/main" val="0"/>
              </a:ext>
            </a:extLst>
          </a:blip>
          <a:srcRect/>
          <a:stretch>
            <a:fillRect t="-21000" b="-21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C599ABF-394F-40A9-BB9C-547E869E48B1}">
      <dsp:nvSpPr>
        <dsp:cNvPr id="0" name=""/>
        <dsp:cNvSpPr/>
      </dsp:nvSpPr>
      <dsp:spPr>
        <a:xfrm>
          <a:off x="0" y="2601736"/>
          <a:ext cx="5181600" cy="591303"/>
        </a:xfrm>
        <a:prstGeom prst="roundRect">
          <a:avLst>
            <a:gd name="adj" fmla="val 1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Sporting Events (2%)</a:t>
          </a:r>
        </a:p>
      </dsp:txBody>
      <dsp:txXfrm>
        <a:off x="1095450" y="2601736"/>
        <a:ext cx="4086149" cy="591303"/>
      </dsp:txXfrm>
    </dsp:sp>
    <dsp:sp modelId="{8A23C426-B4D3-45D9-89FE-267A3F6FBB50}">
      <dsp:nvSpPr>
        <dsp:cNvPr id="0" name=""/>
        <dsp:cNvSpPr/>
      </dsp:nvSpPr>
      <dsp:spPr>
        <a:xfrm>
          <a:off x="59130" y="2660867"/>
          <a:ext cx="1036320" cy="473043"/>
        </a:xfrm>
        <a:prstGeom prst="roundRect">
          <a:avLst>
            <a:gd name="adj" fmla="val 10000"/>
          </a:avLst>
        </a:prstGeom>
        <a:blipFill>
          <a:blip xmlns:r="http://schemas.openxmlformats.org/officeDocument/2006/relationships" r:embed="rId5" cstate="hqprint">
            <a:extLst>
              <a:ext uri="{28A0092B-C50C-407E-A947-70E740481C1C}">
                <a14:useLocalDpi xmlns:a14="http://schemas.microsoft.com/office/drawing/2010/main" val="0"/>
              </a:ext>
            </a:extLst>
          </a:blip>
          <a:srcRect/>
          <a:stretch>
            <a:fillRect t="-12000" b="-12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7D00A-D06E-4EDB-A4A6-C9BFA72605FE}">
      <dsp:nvSpPr>
        <dsp:cNvPr id="0" name=""/>
        <dsp:cNvSpPr/>
      </dsp:nvSpPr>
      <dsp:spPr>
        <a:xfrm rot="5400000">
          <a:off x="219427" y="1447795"/>
          <a:ext cx="1043364" cy="1170037"/>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858994C0-325B-4A89-8D05-39EF08FCE3C6}">
      <dsp:nvSpPr>
        <dsp:cNvPr id="0" name=""/>
        <dsp:cNvSpPr/>
      </dsp:nvSpPr>
      <dsp:spPr>
        <a:xfrm>
          <a:off x="0" y="282934"/>
          <a:ext cx="1730096" cy="1211011"/>
        </a:xfrm>
        <a:prstGeom prst="roundRect">
          <a:avLst>
            <a:gd name="adj" fmla="val 16670"/>
          </a:avLst>
        </a:prstGeom>
        <a:solidFill>
          <a:schemeClr val="accent6"/>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Winning Phase</a:t>
          </a:r>
        </a:p>
      </dsp:txBody>
      <dsp:txXfrm>
        <a:off x="59127" y="342061"/>
        <a:ext cx="1611842" cy="1092757"/>
      </dsp:txXfrm>
    </dsp:sp>
    <dsp:sp modelId="{3E6C1261-5D63-424B-AD47-F6456474A265}">
      <dsp:nvSpPr>
        <dsp:cNvPr id="0" name=""/>
        <dsp:cNvSpPr/>
      </dsp:nvSpPr>
      <dsp:spPr>
        <a:xfrm>
          <a:off x="1945019" y="376808"/>
          <a:ext cx="4931432" cy="978792"/>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solidFill>
            </a:rPr>
            <a:t>Gambles infrequently and socially</a:t>
          </a:r>
        </a:p>
        <a:p>
          <a:pPr marL="171450" lvl="1" indent="-171450" algn="l" defTabSz="711200">
            <a:lnSpc>
              <a:spcPct val="90000"/>
            </a:lnSpc>
            <a:spcBef>
              <a:spcPct val="0"/>
            </a:spcBef>
            <a:spcAft>
              <a:spcPct val="15000"/>
            </a:spcAft>
            <a:buChar char="••"/>
          </a:pPr>
          <a:r>
            <a:rPr lang="en-US" sz="1600" kern="1200" dirty="0">
              <a:solidFill>
                <a:schemeClr val="bg1"/>
              </a:solidFill>
            </a:rPr>
            <a:t>Wins lead to more play and developing tolerance</a:t>
          </a:r>
        </a:p>
        <a:p>
          <a:pPr marL="171450" lvl="1" indent="-171450" algn="l" defTabSz="711200">
            <a:lnSpc>
              <a:spcPct val="90000"/>
            </a:lnSpc>
            <a:spcBef>
              <a:spcPct val="0"/>
            </a:spcBef>
            <a:spcAft>
              <a:spcPct val="15000"/>
            </a:spcAft>
            <a:buChar char="••"/>
          </a:pPr>
          <a:r>
            <a:rPr lang="en-US" sz="1600" kern="1200" dirty="0">
              <a:solidFill>
                <a:schemeClr val="bg1"/>
              </a:solidFill>
            </a:rPr>
            <a:t>Begins to fantasize about the opportunity of more gambling</a:t>
          </a:r>
        </a:p>
      </dsp:txBody>
      <dsp:txXfrm>
        <a:off x="1945019" y="376808"/>
        <a:ext cx="4931432" cy="978792"/>
      </dsp:txXfrm>
    </dsp:sp>
    <dsp:sp modelId="{2B3A6F99-1CB3-4701-8A5D-A0E5FF69EB3E}">
      <dsp:nvSpPr>
        <dsp:cNvPr id="0" name=""/>
        <dsp:cNvSpPr/>
      </dsp:nvSpPr>
      <dsp:spPr>
        <a:xfrm rot="5400000">
          <a:off x="1746295" y="2746131"/>
          <a:ext cx="1027732" cy="1170037"/>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94F264E8-CEBA-4DE0-8044-FA1286DEC7A0}">
      <dsp:nvSpPr>
        <dsp:cNvPr id="0" name=""/>
        <dsp:cNvSpPr/>
      </dsp:nvSpPr>
      <dsp:spPr>
        <a:xfrm>
          <a:off x="1370569" y="1599005"/>
          <a:ext cx="1730096" cy="1211011"/>
        </a:xfrm>
        <a:prstGeom prst="roundRect">
          <a:avLst>
            <a:gd name="adj" fmla="val 16670"/>
          </a:avLst>
        </a:prstGeom>
        <a:solidFill>
          <a:schemeClr val="accent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Losing Phase</a:t>
          </a:r>
        </a:p>
      </dsp:txBody>
      <dsp:txXfrm>
        <a:off x="1429696" y="1658132"/>
        <a:ext cx="1611842" cy="1092757"/>
      </dsp:txXfrm>
    </dsp:sp>
    <dsp:sp modelId="{FD85F558-9516-4B08-AC03-6B4500E85534}">
      <dsp:nvSpPr>
        <dsp:cNvPr id="0" name=""/>
        <dsp:cNvSpPr/>
      </dsp:nvSpPr>
      <dsp:spPr>
        <a:xfrm>
          <a:off x="3045720" y="1755198"/>
          <a:ext cx="5479047" cy="978792"/>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a:solidFill>
                <a:schemeClr val="bg1"/>
              </a:solidFill>
            </a:rPr>
            <a:t>Gambles alone</a:t>
          </a:r>
        </a:p>
        <a:p>
          <a:pPr marL="171450" lvl="1" indent="-171450" algn="l" defTabSz="711200">
            <a:lnSpc>
              <a:spcPct val="90000"/>
            </a:lnSpc>
            <a:spcBef>
              <a:spcPct val="0"/>
            </a:spcBef>
            <a:spcAft>
              <a:spcPct val="15000"/>
            </a:spcAft>
            <a:buChar char="••"/>
          </a:pPr>
          <a:r>
            <a:rPr lang="en-US" sz="1600" b="0" kern="1200" dirty="0">
              <a:solidFill>
                <a:schemeClr val="bg1"/>
              </a:solidFill>
            </a:rPr>
            <a:t>Personality changes; (Irritable, restless, withdrawn)</a:t>
          </a:r>
        </a:p>
        <a:p>
          <a:pPr marL="171450" lvl="1" indent="-171450" algn="l" defTabSz="711200">
            <a:lnSpc>
              <a:spcPct val="90000"/>
            </a:lnSpc>
            <a:spcBef>
              <a:spcPct val="0"/>
            </a:spcBef>
            <a:spcAft>
              <a:spcPct val="15000"/>
            </a:spcAft>
            <a:buChar char="••"/>
          </a:pPr>
          <a:r>
            <a:rPr lang="en-US" sz="1600" b="0" kern="1200" dirty="0">
              <a:solidFill>
                <a:schemeClr val="bg1"/>
              </a:solidFill>
            </a:rPr>
            <a:t>Losing care about family and work</a:t>
          </a:r>
        </a:p>
        <a:p>
          <a:pPr marL="171450" lvl="1" indent="-171450" algn="l" defTabSz="711200">
            <a:lnSpc>
              <a:spcPct val="90000"/>
            </a:lnSpc>
            <a:spcBef>
              <a:spcPct val="0"/>
            </a:spcBef>
            <a:spcAft>
              <a:spcPct val="15000"/>
            </a:spcAft>
            <a:buChar char="••"/>
          </a:pPr>
          <a:r>
            <a:rPr lang="en-US" sz="1600" b="0" kern="1200" dirty="0">
              <a:solidFill>
                <a:schemeClr val="bg1"/>
              </a:solidFill>
            </a:rPr>
            <a:t>Losses are causing financial problems</a:t>
          </a:r>
        </a:p>
      </dsp:txBody>
      <dsp:txXfrm>
        <a:off x="3045720" y="1755198"/>
        <a:ext cx="5479047" cy="978792"/>
      </dsp:txXfrm>
    </dsp:sp>
    <dsp:sp modelId="{AA29118E-7BB9-4B0A-A035-6B93D9F323E3}">
      <dsp:nvSpPr>
        <dsp:cNvPr id="0" name=""/>
        <dsp:cNvSpPr/>
      </dsp:nvSpPr>
      <dsp:spPr>
        <a:xfrm rot="5400000">
          <a:off x="3345300" y="4120618"/>
          <a:ext cx="1027732" cy="1170037"/>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B8D853D1-CFA8-4583-B90E-7B6A458E7B4B}">
      <dsp:nvSpPr>
        <dsp:cNvPr id="0" name=""/>
        <dsp:cNvSpPr/>
      </dsp:nvSpPr>
      <dsp:spPr>
        <a:xfrm>
          <a:off x="2893423" y="2969567"/>
          <a:ext cx="1730096" cy="1211011"/>
        </a:xfrm>
        <a:prstGeom prst="roundRect">
          <a:avLst>
            <a:gd name="adj" fmla="val 16670"/>
          </a:avLst>
        </a:prstGeom>
        <a:solidFill>
          <a:srgbClr val="D86018"/>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Desperation Phase</a:t>
          </a:r>
        </a:p>
      </dsp:txBody>
      <dsp:txXfrm>
        <a:off x="2952550" y="3028694"/>
        <a:ext cx="1611842" cy="1092757"/>
      </dsp:txXfrm>
    </dsp:sp>
    <dsp:sp modelId="{8461D23A-E9DA-41E6-8014-1DE713A025AC}">
      <dsp:nvSpPr>
        <dsp:cNvPr id="0" name=""/>
        <dsp:cNvSpPr/>
      </dsp:nvSpPr>
      <dsp:spPr>
        <a:xfrm>
          <a:off x="4644718" y="3125762"/>
          <a:ext cx="3375774" cy="978792"/>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solidFill>
            </a:rPr>
            <a:t>Reputation is affected</a:t>
          </a:r>
        </a:p>
        <a:p>
          <a:pPr marL="171450" lvl="1" indent="-171450" algn="l" defTabSz="711200">
            <a:lnSpc>
              <a:spcPct val="90000"/>
            </a:lnSpc>
            <a:spcBef>
              <a:spcPct val="0"/>
            </a:spcBef>
            <a:spcAft>
              <a:spcPct val="15000"/>
            </a:spcAft>
            <a:buChar char="••"/>
          </a:pPr>
          <a:r>
            <a:rPr lang="en-US" sz="1600" kern="1200" dirty="0">
              <a:solidFill>
                <a:schemeClr val="bg1"/>
              </a:solidFill>
            </a:rPr>
            <a:t>Alienation from Friends/Family</a:t>
          </a:r>
        </a:p>
        <a:p>
          <a:pPr marL="171450" lvl="1" indent="-171450" algn="l" defTabSz="711200">
            <a:lnSpc>
              <a:spcPct val="90000"/>
            </a:lnSpc>
            <a:spcBef>
              <a:spcPct val="0"/>
            </a:spcBef>
            <a:spcAft>
              <a:spcPct val="15000"/>
            </a:spcAft>
            <a:buChar char="••"/>
          </a:pPr>
          <a:r>
            <a:rPr lang="en-US" sz="1600" kern="1200" dirty="0">
              <a:solidFill>
                <a:schemeClr val="bg1"/>
              </a:solidFill>
            </a:rPr>
            <a:t>Tolerance</a:t>
          </a:r>
        </a:p>
        <a:p>
          <a:pPr marL="171450" lvl="1" indent="-171450" algn="l" defTabSz="711200">
            <a:lnSpc>
              <a:spcPct val="90000"/>
            </a:lnSpc>
            <a:spcBef>
              <a:spcPct val="0"/>
            </a:spcBef>
            <a:spcAft>
              <a:spcPct val="15000"/>
            </a:spcAft>
            <a:buChar char="••"/>
          </a:pPr>
          <a:r>
            <a:rPr lang="en-US" sz="1600" kern="1200" dirty="0">
              <a:solidFill>
                <a:schemeClr val="bg1"/>
              </a:solidFill>
            </a:rPr>
            <a:t>Blame, Panic, and Relying on possibility of winning</a:t>
          </a:r>
        </a:p>
      </dsp:txBody>
      <dsp:txXfrm>
        <a:off x="4644718" y="3125762"/>
        <a:ext cx="3375774" cy="978792"/>
      </dsp:txXfrm>
    </dsp:sp>
    <dsp:sp modelId="{A48F32A8-539B-45DE-9DBF-E5DF82A2E5A9}">
      <dsp:nvSpPr>
        <dsp:cNvPr id="0" name=""/>
        <dsp:cNvSpPr/>
      </dsp:nvSpPr>
      <dsp:spPr>
        <a:xfrm>
          <a:off x="4416292" y="4344053"/>
          <a:ext cx="1730096" cy="1211011"/>
        </a:xfrm>
        <a:prstGeom prst="roundRect">
          <a:avLst>
            <a:gd name="adj" fmla="val 16670"/>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Hopelessness</a:t>
          </a:r>
        </a:p>
      </dsp:txBody>
      <dsp:txXfrm>
        <a:off x="4475419" y="4403180"/>
        <a:ext cx="1611842" cy="10927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7D00A-D06E-4EDB-A4A6-C9BFA72605FE}">
      <dsp:nvSpPr>
        <dsp:cNvPr id="0" name=""/>
        <dsp:cNvSpPr/>
      </dsp:nvSpPr>
      <dsp:spPr>
        <a:xfrm>
          <a:off x="2114888" y="2070865"/>
          <a:ext cx="1089304" cy="1038719"/>
        </a:xfrm>
        <a:prstGeom prst="bentArrow">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8994C0-325B-4A89-8D05-39EF08FCE3C6}">
      <dsp:nvSpPr>
        <dsp:cNvPr id="0" name=""/>
        <dsp:cNvSpPr/>
      </dsp:nvSpPr>
      <dsp:spPr>
        <a:xfrm>
          <a:off x="4800544" y="623282"/>
          <a:ext cx="1731142" cy="1211743"/>
        </a:xfrm>
        <a:prstGeom prst="roundRect">
          <a:avLst>
            <a:gd name="adj" fmla="val 166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Growth Phase</a:t>
          </a:r>
        </a:p>
      </dsp:txBody>
      <dsp:txXfrm>
        <a:off x="4859707" y="682445"/>
        <a:ext cx="1612816" cy="1093417"/>
      </dsp:txXfrm>
    </dsp:sp>
    <dsp:sp modelId="{3E6C1261-5D63-424B-AD47-F6456474A265}">
      <dsp:nvSpPr>
        <dsp:cNvPr id="0" name=""/>
        <dsp:cNvSpPr/>
      </dsp:nvSpPr>
      <dsp:spPr>
        <a:xfrm>
          <a:off x="1946838" y="488969"/>
          <a:ext cx="4934413" cy="979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solidFill>
              <a:schemeClr val="bg2"/>
            </a:solidFill>
          </a:endParaRPr>
        </a:p>
      </dsp:txBody>
      <dsp:txXfrm>
        <a:off x="1946838" y="488969"/>
        <a:ext cx="4934413" cy="979384"/>
      </dsp:txXfrm>
    </dsp:sp>
    <dsp:sp modelId="{2B3A6F99-1CB3-4701-8A5D-A0E5FF69EB3E}">
      <dsp:nvSpPr>
        <dsp:cNvPr id="0" name=""/>
        <dsp:cNvSpPr/>
      </dsp:nvSpPr>
      <dsp:spPr>
        <a:xfrm>
          <a:off x="3657713" y="775654"/>
          <a:ext cx="1123322" cy="1016077"/>
        </a:xfrm>
        <a:prstGeom prst="bentArrow">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F264E8-CEBA-4DE0-8044-FA1286DEC7A0}">
      <dsp:nvSpPr>
        <dsp:cNvPr id="0" name=""/>
        <dsp:cNvSpPr/>
      </dsp:nvSpPr>
      <dsp:spPr>
        <a:xfrm>
          <a:off x="3272887" y="1918491"/>
          <a:ext cx="1731142" cy="1211743"/>
        </a:xfrm>
        <a:prstGeom prst="roundRect">
          <a:avLst>
            <a:gd name="adj" fmla="val 166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Rebuild Phase</a:t>
          </a:r>
        </a:p>
      </dsp:txBody>
      <dsp:txXfrm>
        <a:off x="3332050" y="1977654"/>
        <a:ext cx="1612816" cy="1093417"/>
      </dsp:txXfrm>
    </dsp:sp>
    <dsp:sp modelId="{FD85F558-9516-4B08-AC03-6B4500E85534}">
      <dsp:nvSpPr>
        <dsp:cNvPr id="0" name=""/>
        <dsp:cNvSpPr/>
      </dsp:nvSpPr>
      <dsp:spPr>
        <a:xfrm>
          <a:off x="3048205" y="1890847"/>
          <a:ext cx="5482359" cy="979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endParaRPr lang="en-US" sz="1600" b="0" kern="1200" dirty="0">
            <a:solidFill>
              <a:schemeClr val="bg2"/>
            </a:solidFill>
          </a:endParaRPr>
        </a:p>
      </dsp:txBody>
      <dsp:txXfrm>
        <a:off x="3048205" y="1890847"/>
        <a:ext cx="5482359" cy="979384"/>
      </dsp:txXfrm>
    </dsp:sp>
    <dsp:sp modelId="{AA29118E-7BB9-4B0A-A035-6B93D9F323E3}">
      <dsp:nvSpPr>
        <dsp:cNvPr id="0" name=""/>
        <dsp:cNvSpPr/>
      </dsp:nvSpPr>
      <dsp:spPr>
        <a:xfrm>
          <a:off x="724255" y="3499318"/>
          <a:ext cx="1104924" cy="962550"/>
        </a:xfrm>
        <a:prstGeom prst="bentArrow">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D853D1-CFA8-4583-B90E-7B6A458E7B4B}">
      <dsp:nvSpPr>
        <dsp:cNvPr id="0" name=""/>
        <dsp:cNvSpPr/>
      </dsp:nvSpPr>
      <dsp:spPr>
        <a:xfrm>
          <a:off x="1905360" y="3137513"/>
          <a:ext cx="1731142" cy="1211743"/>
        </a:xfrm>
        <a:prstGeom prst="roundRect">
          <a:avLst>
            <a:gd name="adj" fmla="val 166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Critical Phase</a:t>
          </a:r>
        </a:p>
      </dsp:txBody>
      <dsp:txXfrm>
        <a:off x="1964523" y="3196676"/>
        <a:ext cx="1612816" cy="1093417"/>
      </dsp:txXfrm>
    </dsp:sp>
    <dsp:sp modelId="{8461D23A-E9DA-41E6-8014-1DE713A025AC}">
      <dsp:nvSpPr>
        <dsp:cNvPr id="0" name=""/>
        <dsp:cNvSpPr/>
      </dsp:nvSpPr>
      <dsp:spPr>
        <a:xfrm>
          <a:off x="4648169" y="3309724"/>
          <a:ext cx="3377815" cy="979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solidFill>
              <a:schemeClr val="bg2"/>
            </a:solidFill>
          </a:endParaRPr>
        </a:p>
      </dsp:txBody>
      <dsp:txXfrm>
        <a:off x="4648169" y="3309724"/>
        <a:ext cx="3377815" cy="979384"/>
      </dsp:txXfrm>
    </dsp:sp>
    <dsp:sp modelId="{A48F32A8-539B-45DE-9DBF-E5DF82A2E5A9}">
      <dsp:nvSpPr>
        <dsp:cNvPr id="0" name=""/>
        <dsp:cNvSpPr/>
      </dsp:nvSpPr>
      <dsp:spPr>
        <a:xfrm>
          <a:off x="367140" y="4401149"/>
          <a:ext cx="1731142" cy="1211743"/>
        </a:xfrm>
        <a:prstGeom prst="roundRect">
          <a:avLst>
            <a:gd name="adj" fmla="val 1667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Hopelessness</a:t>
          </a:r>
        </a:p>
      </dsp:txBody>
      <dsp:txXfrm>
        <a:off x="426303" y="4460312"/>
        <a:ext cx="1612816" cy="10934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06F4E-6F57-410F-B833-B35C8AD9568F}">
      <dsp:nvSpPr>
        <dsp:cNvPr id="0" name=""/>
        <dsp:cNvSpPr/>
      </dsp:nvSpPr>
      <dsp:spPr>
        <a:xfrm>
          <a:off x="0" y="194802"/>
          <a:ext cx="10515600" cy="756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249936" rIns="816127" bIns="99568" numCol="1" spcCol="1270" anchor="t" anchorCtr="0">
          <a:noAutofit/>
        </a:bodyPr>
        <a:lstStyle/>
        <a:p>
          <a:pPr marL="114300" lvl="1" indent="-114300" algn="l" defTabSz="622300">
            <a:lnSpc>
              <a:spcPct val="90000"/>
            </a:lnSpc>
            <a:spcBef>
              <a:spcPct val="0"/>
            </a:spcBef>
            <a:spcAft>
              <a:spcPct val="15000"/>
            </a:spcAft>
            <a:buClr>
              <a:srgbClr val="629DD1"/>
            </a:buClr>
            <a:buSzPct val="80000"/>
            <a:buChar char="••"/>
          </a:pPr>
          <a:r>
            <a:rPr lang="en-US" sz="1400" kern="1200" dirty="0">
              <a:latin typeface="Century Gothic"/>
            </a:rPr>
            <a:t>Many individuals with Gambling Disorder believe that money is both the cause of and solution to all their problems.</a:t>
          </a:r>
          <a:endParaRPr lang="en-US" sz="1400" kern="1200" dirty="0"/>
        </a:p>
      </dsp:txBody>
      <dsp:txXfrm>
        <a:off x="0" y="194802"/>
        <a:ext cx="10515600" cy="756000"/>
      </dsp:txXfrm>
    </dsp:sp>
    <dsp:sp modelId="{434DCB14-F8F4-488C-A6FE-8467FCD76658}">
      <dsp:nvSpPr>
        <dsp:cNvPr id="0" name=""/>
        <dsp:cNvSpPr/>
      </dsp:nvSpPr>
      <dsp:spPr>
        <a:xfrm>
          <a:off x="525780" y="17682"/>
          <a:ext cx="7360920" cy="3542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lvl="0" algn="l" defTabSz="622300">
            <a:lnSpc>
              <a:spcPct val="90000"/>
            </a:lnSpc>
            <a:spcBef>
              <a:spcPct val="0"/>
            </a:spcBef>
            <a:spcAft>
              <a:spcPct val="35000"/>
            </a:spcAft>
            <a:buClr>
              <a:srgbClr val="629DD1"/>
            </a:buClr>
            <a:buSzPct val="80000"/>
            <a:buNone/>
          </a:pPr>
          <a:r>
            <a:rPr lang="en-US" sz="1400" kern="1200" dirty="0">
              <a:latin typeface="Century Gothic"/>
            </a:rPr>
            <a:t>Distortions in Thinking </a:t>
          </a:r>
          <a:endParaRPr lang="en-US" sz="1400" kern="1200" dirty="0"/>
        </a:p>
      </dsp:txBody>
      <dsp:txXfrm>
        <a:off x="543073" y="34975"/>
        <a:ext cx="7326334" cy="319654"/>
      </dsp:txXfrm>
    </dsp:sp>
    <dsp:sp modelId="{BCCC58C3-D2EE-45CD-9F5C-DBB23914B262}">
      <dsp:nvSpPr>
        <dsp:cNvPr id="0" name=""/>
        <dsp:cNvSpPr/>
      </dsp:nvSpPr>
      <dsp:spPr>
        <a:xfrm>
          <a:off x="0" y="1192722"/>
          <a:ext cx="10515600" cy="13986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249936" rIns="81612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Century Gothic"/>
            </a:rPr>
            <a:t>Highly competitive, energetic, restless, and easily bored. </a:t>
          </a:r>
        </a:p>
        <a:p>
          <a:pPr marL="114300" lvl="1" indent="-114300" algn="l" defTabSz="622300">
            <a:lnSpc>
              <a:spcPct val="90000"/>
            </a:lnSpc>
            <a:spcBef>
              <a:spcPct val="0"/>
            </a:spcBef>
            <a:spcAft>
              <a:spcPct val="15000"/>
            </a:spcAft>
            <a:buChar char="••"/>
          </a:pPr>
          <a:r>
            <a:rPr lang="en-US" sz="1400" kern="1200" dirty="0">
              <a:latin typeface="Century Gothic"/>
            </a:rPr>
            <a:t>They may be overly concerned with the approval of others and may be generous to the point of extravagance. </a:t>
          </a:r>
        </a:p>
        <a:p>
          <a:pPr marL="114300" lvl="1" indent="-114300" algn="l" defTabSz="622300">
            <a:lnSpc>
              <a:spcPct val="90000"/>
            </a:lnSpc>
            <a:spcBef>
              <a:spcPct val="0"/>
            </a:spcBef>
            <a:spcAft>
              <a:spcPct val="15000"/>
            </a:spcAft>
            <a:buChar char="••"/>
          </a:pPr>
          <a:r>
            <a:rPr lang="en-US" sz="1400" kern="1200" dirty="0">
              <a:latin typeface="Century Gothic"/>
            </a:rPr>
            <a:t>When not gambling, they may be workaholics or “binge” workers who wait until they are up against deadlines before really working hard. </a:t>
          </a:r>
        </a:p>
      </dsp:txBody>
      <dsp:txXfrm>
        <a:off x="0" y="1192722"/>
        <a:ext cx="10515600" cy="1398600"/>
      </dsp:txXfrm>
    </dsp:sp>
    <dsp:sp modelId="{6CFDC67E-BCDF-4DE6-B1F0-6CE4E9B95399}">
      <dsp:nvSpPr>
        <dsp:cNvPr id="0" name=""/>
        <dsp:cNvSpPr/>
      </dsp:nvSpPr>
      <dsp:spPr>
        <a:xfrm>
          <a:off x="525780" y="1015602"/>
          <a:ext cx="7360920" cy="35424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lvl="0" algn="l" defTabSz="622300">
            <a:lnSpc>
              <a:spcPct val="90000"/>
            </a:lnSpc>
            <a:spcBef>
              <a:spcPct val="0"/>
            </a:spcBef>
            <a:spcAft>
              <a:spcPct val="35000"/>
            </a:spcAft>
          </a:pPr>
          <a:r>
            <a:rPr lang="en-US" sz="1400" kern="1200" dirty="0">
              <a:latin typeface="Century Gothic"/>
            </a:rPr>
            <a:t>Personal Traits</a:t>
          </a:r>
        </a:p>
      </dsp:txBody>
      <dsp:txXfrm>
        <a:off x="543073" y="1032895"/>
        <a:ext cx="7326334" cy="319654"/>
      </dsp:txXfrm>
    </dsp:sp>
    <dsp:sp modelId="{7218E8EA-1DA9-47C5-BCB3-5C4A7E923E7A}">
      <dsp:nvSpPr>
        <dsp:cNvPr id="0" name=""/>
        <dsp:cNvSpPr/>
      </dsp:nvSpPr>
      <dsp:spPr>
        <a:xfrm>
          <a:off x="0" y="2833242"/>
          <a:ext cx="10515600" cy="11718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249936" rIns="81612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Century Gothic"/>
            </a:rPr>
            <a:t>Increased rates of Mood Disorders, Disorder, ADHD, Substance Abuse or Dependence, and Antisocial, Narcissistic, and Borderline Personality Disorders have been reported in individuals with Gambling Disorder. </a:t>
          </a:r>
        </a:p>
        <a:p>
          <a:pPr marL="114300" lvl="1" indent="-114300" algn="l" defTabSz="622300">
            <a:lnSpc>
              <a:spcPct val="90000"/>
            </a:lnSpc>
            <a:spcBef>
              <a:spcPct val="0"/>
            </a:spcBef>
            <a:spcAft>
              <a:spcPct val="15000"/>
            </a:spcAft>
            <a:buChar char="••"/>
          </a:pPr>
          <a:r>
            <a:rPr lang="en-US" sz="1400" kern="1200" dirty="0">
              <a:latin typeface="Century Gothic"/>
            </a:rPr>
            <a:t>Of individuals in treatment for Gambling Disorder, 20% are reported to have attempted suicide.</a:t>
          </a:r>
        </a:p>
      </dsp:txBody>
      <dsp:txXfrm>
        <a:off x="0" y="2833242"/>
        <a:ext cx="10515600" cy="1171800"/>
      </dsp:txXfrm>
    </dsp:sp>
    <dsp:sp modelId="{084D1B2D-9A45-450C-B560-B161215175BC}">
      <dsp:nvSpPr>
        <dsp:cNvPr id="0" name=""/>
        <dsp:cNvSpPr/>
      </dsp:nvSpPr>
      <dsp:spPr>
        <a:xfrm>
          <a:off x="525780" y="2656122"/>
          <a:ext cx="7360920" cy="35424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lvl="0" algn="l" defTabSz="622300">
            <a:lnSpc>
              <a:spcPct val="90000"/>
            </a:lnSpc>
            <a:spcBef>
              <a:spcPct val="0"/>
            </a:spcBef>
            <a:spcAft>
              <a:spcPct val="35000"/>
            </a:spcAft>
          </a:pPr>
          <a:r>
            <a:rPr lang="en-US" sz="1400" kern="1200" dirty="0">
              <a:latin typeface="Century Gothic"/>
            </a:rPr>
            <a:t>Prone to Stress </a:t>
          </a:r>
        </a:p>
      </dsp:txBody>
      <dsp:txXfrm>
        <a:off x="543073" y="2673415"/>
        <a:ext cx="7326334"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0910F1-C651-4FDD-BB6F-735666A0C300}" type="datetimeFigureOut">
              <a:rPr lang="en-US" smtClean="0"/>
              <a:t>4/29/2021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5CBB3-188B-4F0D-B32F-00CEDCA48C8D}" type="slidenum">
              <a:rPr lang="en-US" smtClean="0"/>
              <a:t>‹#›</a:t>
            </a:fld>
            <a:endParaRPr lang="en-US" dirty="0"/>
          </a:p>
        </p:txBody>
      </p:sp>
    </p:spTree>
    <p:extLst>
      <p:ext uri="{BB962C8B-B14F-4D97-AF65-F5344CB8AC3E}">
        <p14:creationId xmlns:p14="http://schemas.microsoft.com/office/powerpoint/2010/main" val="63202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a:t>
            </a:fld>
            <a:endParaRPr lang="en-US" dirty="0"/>
          </a:p>
        </p:txBody>
      </p:sp>
    </p:spTree>
    <p:extLst>
      <p:ext uri="{BB962C8B-B14F-4D97-AF65-F5344CB8AC3E}">
        <p14:creationId xmlns:p14="http://schemas.microsoft.com/office/powerpoint/2010/main" val="3566290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public health perspective of problem gambling</a:t>
            </a:r>
          </a:p>
        </p:txBody>
      </p:sp>
      <p:sp>
        <p:nvSpPr>
          <p:cNvPr id="4" name="Slide Number Placeholder 3"/>
          <p:cNvSpPr>
            <a:spLocks noGrp="1"/>
          </p:cNvSpPr>
          <p:nvPr>
            <p:ph type="sldNum" sz="quarter" idx="5"/>
          </p:nvPr>
        </p:nvSpPr>
        <p:spPr/>
        <p:txBody>
          <a:bodyPr/>
          <a:lstStyle/>
          <a:p>
            <a:fld id="{CAC5CBB3-188B-4F0D-B32F-00CEDCA48C8D}" type="slidenum">
              <a:rPr lang="en-US" smtClean="0"/>
              <a:t>15</a:t>
            </a:fld>
            <a:endParaRPr lang="en-US" dirty="0"/>
          </a:p>
        </p:txBody>
      </p:sp>
    </p:spTree>
    <p:extLst>
      <p:ext uri="{BB962C8B-B14F-4D97-AF65-F5344CB8AC3E}">
        <p14:creationId xmlns:p14="http://schemas.microsoft.com/office/powerpoint/2010/main" val="272427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Public-health research explores the distribution and determinants of disease disability and death in a defined population</a:t>
            </a:r>
          </a:p>
          <a:p>
            <a:endParaRPr lang="en-US" dirty="0"/>
          </a:p>
          <a:p>
            <a:r>
              <a:rPr lang="en-US" dirty="0"/>
              <a:t>These studies inform public policy to help prevent eliminate or control the problems occurrence and rate of escalation across the defined group of people.</a:t>
            </a:r>
          </a:p>
        </p:txBody>
      </p:sp>
      <p:sp>
        <p:nvSpPr>
          <p:cNvPr id="4" name="Slide Number Placeholder 3"/>
          <p:cNvSpPr>
            <a:spLocks noGrp="1"/>
          </p:cNvSpPr>
          <p:nvPr>
            <p:ph type="sldNum" sz="quarter" idx="5"/>
          </p:nvPr>
        </p:nvSpPr>
        <p:spPr/>
        <p:txBody>
          <a:bodyPr/>
          <a:lstStyle/>
          <a:p>
            <a:fld id="{CAC5CBB3-188B-4F0D-B32F-00CEDCA48C8D}" type="slidenum">
              <a:rPr lang="en-US" smtClean="0"/>
              <a:t>16</a:t>
            </a:fld>
            <a:endParaRPr lang="en-US" dirty="0"/>
          </a:p>
        </p:txBody>
      </p:sp>
    </p:spTree>
    <p:extLst>
      <p:ext uri="{BB962C8B-B14F-4D97-AF65-F5344CB8AC3E}">
        <p14:creationId xmlns:p14="http://schemas.microsoft.com/office/powerpoint/2010/main" val="3135170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Gambling affects the person placing the bets and numerous people in their lives. Cabling activity can influence the development of multiple pathologies in addition to gambling disorder. This can include depression, anxiety, relationship problems, and many other problem categories that take the extent of the gambling problem far beyond the financial decision to place a bet.</a:t>
            </a:r>
          </a:p>
          <a:p>
            <a:endParaRPr lang="en-US" dirty="0"/>
          </a:p>
          <a:p>
            <a:r>
              <a:rPr lang="en-US" dirty="0"/>
              <a:t>There is a need to improve prevention strategies for those who are at risk of developing a gambling problem. Society will benefit from efforts to acknowledge the health impacts of gambling activity and further support activities that enhance life satisfaction in developing adaptive coping strategies.</a:t>
            </a:r>
          </a:p>
        </p:txBody>
      </p:sp>
      <p:sp>
        <p:nvSpPr>
          <p:cNvPr id="4" name="Slide Number Placeholder 3"/>
          <p:cNvSpPr>
            <a:spLocks noGrp="1"/>
          </p:cNvSpPr>
          <p:nvPr>
            <p:ph type="sldNum" sz="quarter" idx="5"/>
          </p:nvPr>
        </p:nvSpPr>
        <p:spPr/>
        <p:txBody>
          <a:bodyPr/>
          <a:lstStyle/>
          <a:p>
            <a:fld id="{CAC5CBB3-188B-4F0D-B32F-00CEDCA48C8D}" type="slidenum">
              <a:rPr lang="en-US" smtClean="0"/>
              <a:t>17</a:t>
            </a:fld>
            <a:endParaRPr lang="en-US" dirty="0"/>
          </a:p>
        </p:txBody>
      </p:sp>
    </p:spTree>
    <p:extLst>
      <p:ext uri="{BB962C8B-B14F-4D97-AF65-F5344CB8AC3E}">
        <p14:creationId xmlns:p14="http://schemas.microsoft.com/office/powerpoint/2010/main" val="3387255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seek to conceptualize gambling behavior, is important to realize that many people have a healthy relationship to gambling and that gambling activity enhances the amount of enjoyment they have as they play or watch different styles of games. Gambling is currently conceptualized on a continuum ranging from non-gambling, healthy gambling, and then problem gambling. Is important to get to know your client and understand the many ways gambling is affecting them. It is often not as simple as expecting that stopping the gambling activity will automatically lead to a fulfilling and healthy life experience. Because gambling is more nuanced than this, the point where gambling stops is often the place where the true therapeutic work begins.</a:t>
            </a:r>
          </a:p>
        </p:txBody>
      </p:sp>
      <p:sp>
        <p:nvSpPr>
          <p:cNvPr id="4" name="Slide Number Placeholder 3"/>
          <p:cNvSpPr>
            <a:spLocks noGrp="1"/>
          </p:cNvSpPr>
          <p:nvPr>
            <p:ph type="sldNum" sz="quarter" idx="5"/>
          </p:nvPr>
        </p:nvSpPr>
        <p:spPr/>
        <p:txBody>
          <a:bodyPr/>
          <a:lstStyle/>
          <a:p>
            <a:fld id="{CAC5CBB3-188B-4F0D-B32F-00CEDCA48C8D}" type="slidenum">
              <a:rPr lang="en-US" smtClean="0"/>
              <a:t>18</a:t>
            </a:fld>
            <a:endParaRPr lang="en-US" dirty="0"/>
          </a:p>
        </p:txBody>
      </p:sp>
    </p:spTree>
    <p:extLst>
      <p:ext uri="{BB962C8B-B14F-4D97-AF65-F5344CB8AC3E}">
        <p14:creationId xmlns:p14="http://schemas.microsoft.com/office/powerpoint/2010/main" val="1998530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asking yourself “how can gambling be healthy?”</a:t>
            </a:r>
          </a:p>
          <a:p>
            <a:endParaRPr lang="en-US" dirty="0"/>
          </a:p>
          <a:p>
            <a:r>
              <a:rPr lang="en-US" dirty="0"/>
              <a:t>Healthy gambling is generally a well-informed choice regarding probabilities of winning, a pleasurable experience involving low personal and financial risk. It is often done by involving affordable and sensible amounts in the wagering process. Healthy gambling mostly serves to improve the gambling person’s well-being or satisfaction with life, and as such will involve a lack of negative consequences for the individual, their family and friends, and others around them.</a:t>
            </a:r>
          </a:p>
        </p:txBody>
      </p:sp>
      <p:sp>
        <p:nvSpPr>
          <p:cNvPr id="4" name="Slide Number Placeholder 3"/>
          <p:cNvSpPr>
            <a:spLocks noGrp="1"/>
          </p:cNvSpPr>
          <p:nvPr>
            <p:ph type="sldNum" sz="quarter" idx="5"/>
          </p:nvPr>
        </p:nvSpPr>
        <p:spPr/>
        <p:txBody>
          <a:bodyPr/>
          <a:lstStyle/>
          <a:p>
            <a:fld id="{CAC5CBB3-188B-4F0D-B32F-00CEDCA48C8D}" type="slidenum">
              <a:rPr lang="en-US" smtClean="0"/>
              <a:t>19</a:t>
            </a:fld>
            <a:endParaRPr lang="en-US" dirty="0"/>
          </a:p>
        </p:txBody>
      </p:sp>
    </p:spTree>
    <p:extLst>
      <p:ext uri="{BB962C8B-B14F-4D97-AF65-F5344CB8AC3E}">
        <p14:creationId xmlns:p14="http://schemas.microsoft.com/office/powerpoint/2010/main" val="3412224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people who do not experience a problem related to their gambling behavior, we can classify them as recreational gamblers. A recreational gambler does several things differently than a problem gambler. They will set limits, their wagers will be affordable to them, the players just for fun and feels like a game, the bettor has realistic expectations for how their bets will resolve themselves. As a result, there are no negative consequences to this gambling behavior and is also not the only source of fund that this kind of gambler will experience across the areas of their life.</a:t>
            </a:r>
          </a:p>
        </p:txBody>
      </p:sp>
      <p:sp>
        <p:nvSpPr>
          <p:cNvPr id="4" name="Slide Number Placeholder 3"/>
          <p:cNvSpPr>
            <a:spLocks noGrp="1"/>
          </p:cNvSpPr>
          <p:nvPr>
            <p:ph type="sldNum" sz="quarter" idx="5"/>
          </p:nvPr>
        </p:nvSpPr>
        <p:spPr/>
        <p:txBody>
          <a:bodyPr/>
          <a:lstStyle/>
          <a:p>
            <a:fld id="{CAC5CBB3-188B-4F0D-B32F-00CEDCA48C8D}" type="slidenum">
              <a:rPr lang="en-US" smtClean="0"/>
              <a:t>20</a:t>
            </a:fld>
            <a:endParaRPr lang="en-US" dirty="0"/>
          </a:p>
        </p:txBody>
      </p:sp>
    </p:spTree>
    <p:extLst>
      <p:ext uri="{BB962C8B-B14F-4D97-AF65-F5344CB8AC3E}">
        <p14:creationId xmlns:p14="http://schemas.microsoft.com/office/powerpoint/2010/main" val="2007532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in mind, how does gambling become unhealthy?</a:t>
            </a:r>
          </a:p>
        </p:txBody>
      </p:sp>
      <p:sp>
        <p:nvSpPr>
          <p:cNvPr id="4" name="Slide Number Placeholder 3"/>
          <p:cNvSpPr>
            <a:spLocks noGrp="1"/>
          </p:cNvSpPr>
          <p:nvPr>
            <p:ph type="sldNum" sz="quarter" idx="5"/>
          </p:nvPr>
        </p:nvSpPr>
        <p:spPr/>
        <p:txBody>
          <a:bodyPr/>
          <a:lstStyle/>
          <a:p>
            <a:fld id="{CAC5CBB3-188B-4F0D-B32F-00CEDCA48C8D}" type="slidenum">
              <a:rPr lang="en-US" smtClean="0"/>
              <a:t>21</a:t>
            </a:fld>
            <a:endParaRPr lang="en-US" dirty="0"/>
          </a:p>
        </p:txBody>
      </p:sp>
    </p:spTree>
    <p:extLst>
      <p:ext uri="{BB962C8B-B14F-4D97-AF65-F5344CB8AC3E}">
        <p14:creationId xmlns:p14="http://schemas.microsoft.com/office/powerpoint/2010/main" val="1286310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warning signs for problem gambling can be wide-ranging and individualized from person-to-person. The themes that we see regardless of the individual and their circumstance include some of the following: borrowing for gambling, lying about how much time or money is spent on gambling, hiding time spent gambling or hiding bills and unpaid debts in order to free up more money for gambling, spending a lot of time gambling thinking about or planning to gamble, restless or irritable this when not gambling including treating people that matter to them poorly because they start to see them as an obstacle to their gambling activity, bragging about winning exaggerating and or minimizing losses</a:t>
            </a:r>
          </a:p>
        </p:txBody>
      </p:sp>
      <p:sp>
        <p:nvSpPr>
          <p:cNvPr id="4" name="Slide Number Placeholder 3"/>
          <p:cNvSpPr>
            <a:spLocks noGrp="1"/>
          </p:cNvSpPr>
          <p:nvPr>
            <p:ph type="sldNum" sz="quarter" idx="5"/>
          </p:nvPr>
        </p:nvSpPr>
        <p:spPr/>
        <p:txBody>
          <a:bodyPr/>
          <a:lstStyle/>
          <a:p>
            <a:fld id="{CAC5CBB3-188B-4F0D-B32F-00CEDCA48C8D}" type="slidenum">
              <a:rPr lang="en-US" smtClean="0"/>
              <a:t>22</a:t>
            </a:fld>
            <a:endParaRPr lang="en-US" dirty="0"/>
          </a:p>
        </p:txBody>
      </p:sp>
    </p:spTree>
    <p:extLst>
      <p:ext uri="{BB962C8B-B14F-4D97-AF65-F5344CB8AC3E}">
        <p14:creationId xmlns:p14="http://schemas.microsoft.com/office/powerpoint/2010/main" val="4072628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any lineup of clinicians, the definition for addiction can vary. “Historically addiction has been understood in various ways </a:t>
            </a:r>
            <a:r>
              <a:rPr lang="en-US" i="1" dirty="0"/>
              <a:t>—a sin, a disease, a bad habit—each a reflection of a variety of social, cultural, and scientific conceptions.”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components of addiction remain recognizable, and can include salience, withdrawal, tolerance, conflict, relapse, and mood modification. After understanding addiction in terms of historical understanding and components recognition, what is it about gambling that leads us to understand it in terms of addiction terminology?</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23</a:t>
            </a:fld>
            <a:endParaRPr lang="en-US" dirty="0"/>
          </a:p>
        </p:txBody>
      </p:sp>
    </p:spTree>
    <p:extLst>
      <p:ext uri="{BB962C8B-B14F-4D97-AF65-F5344CB8AC3E}">
        <p14:creationId xmlns:p14="http://schemas.microsoft.com/office/powerpoint/2010/main" val="2689247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Gambling does not in itself include elements of digestion, inhalation, or injection the way that many more common and historically accepted addictions what. This is because gambling is understood as a process addiction. A process addiction is . . . </a:t>
            </a:r>
            <a:r>
              <a:rPr lang="en-US" sz="1200" dirty="0"/>
              <a:t>“[When a person experiences] The compulsion to continually engage in an activity or behavior despite the negative impact on the person’s ability to remain mentally and/or physically healthy and functional in the home and community.”</a:t>
            </a:r>
          </a:p>
          <a:p>
            <a:endParaRPr lang="en-US" dirty="0"/>
          </a:p>
          <a:p>
            <a:r>
              <a:rPr lang="en-US" dirty="0"/>
              <a:t>Right now, gambling disorder stands as one of the first examples in the professional community of a process addiction being recognized as a psychiatric disorder. However, it is likely not the only process addiction. Many behaviors result in a rewarding experience in the brain chemistry of an individual that leads to ongoing and uncontrolled interaction with the behavior. These behaviors include things such as video games, shopping, pornography viewing, eating disorders, and sometimes work. This list is not complete. As society continues to change new behaviors will raise professional questions for addiction professionals across the fields of mental health.</a:t>
            </a:r>
          </a:p>
        </p:txBody>
      </p:sp>
      <p:sp>
        <p:nvSpPr>
          <p:cNvPr id="4" name="Slide Number Placeholder 3"/>
          <p:cNvSpPr>
            <a:spLocks noGrp="1"/>
          </p:cNvSpPr>
          <p:nvPr>
            <p:ph type="sldNum" sz="quarter" idx="5"/>
          </p:nvPr>
        </p:nvSpPr>
        <p:spPr/>
        <p:txBody>
          <a:bodyPr/>
          <a:lstStyle/>
          <a:p>
            <a:fld id="{CAC5CBB3-188B-4F0D-B32F-00CEDCA48C8D}" type="slidenum">
              <a:rPr lang="en-US" smtClean="0"/>
              <a:t>24</a:t>
            </a:fld>
            <a:endParaRPr lang="en-US" dirty="0"/>
          </a:p>
        </p:txBody>
      </p:sp>
    </p:spTree>
    <p:extLst>
      <p:ext uri="{BB962C8B-B14F-4D97-AF65-F5344CB8AC3E}">
        <p14:creationId xmlns:p14="http://schemas.microsoft.com/office/powerpoint/2010/main" val="2400670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topics for this module include overview and basic knowledge, history and scope of gambling, national prevalence of gambling issues, describing gambling disorder, and screening and assessment.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5CBB3-188B-4F0D-B32F-00CEDCA48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139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Gambling becomes a problem over time. Sometimes the problems arise quicker for some than others. The phases in which problems become apparent occurs on a continuum going from no gambling to compulsive gambling. The sequence goes as follows: no gambling – the person does not gamble and so they cannot have a problem with gambling; casual or social gambling – the person gambles with friends and social acquaintances at times when it is appropriate to have fun; serious social gambling – a person is beginning to take their bets more seriously and is putting more of their financial capital into their bets. They also seem more driven to win and begin gambling on their own instead of using gambling as a social occasion; problem gambling – this person is beginning to exhibit symptoms similar to the diagnostic criteria for gambling disorder. This could include preoccupation, plotting out the way their next bet is going to go, and connecting more with gambling as if it is a defining feature of their life. People may have no idea that gambling has grown to be this much of a fixation for the person, and because of these many things the gambling can result in consequences in their life; compulsive and pathological gambling – this person meets criteria for a DSM-V diagnosis for gambling disorder and will score higher values on various gambling addiction screens. Their process for gambling activity is reckless and results in numerous consequences.</a:t>
            </a:r>
          </a:p>
        </p:txBody>
      </p:sp>
      <p:sp>
        <p:nvSpPr>
          <p:cNvPr id="4" name="Slide Number Placeholder 3"/>
          <p:cNvSpPr>
            <a:spLocks noGrp="1"/>
          </p:cNvSpPr>
          <p:nvPr>
            <p:ph type="sldNum" sz="quarter" idx="5"/>
          </p:nvPr>
        </p:nvSpPr>
        <p:spPr/>
        <p:txBody>
          <a:bodyPr/>
          <a:lstStyle/>
          <a:p>
            <a:fld id="{CAC5CBB3-188B-4F0D-B32F-00CEDCA48C8D}" type="slidenum">
              <a:rPr lang="en-US" smtClean="0"/>
              <a:t>25</a:t>
            </a:fld>
            <a:endParaRPr lang="en-US" dirty="0"/>
          </a:p>
        </p:txBody>
      </p:sp>
    </p:spTree>
    <p:extLst>
      <p:ext uri="{BB962C8B-B14F-4D97-AF65-F5344CB8AC3E}">
        <p14:creationId xmlns:p14="http://schemas.microsoft.com/office/powerpoint/2010/main" val="1936972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https://youtu.be/ssBDDgZ5gmM</a:t>
            </a:r>
          </a:p>
          <a:p>
            <a:endParaRPr lang="en-US" dirty="0"/>
          </a:p>
          <a:p>
            <a:r>
              <a:rPr lang="en-US" dirty="0"/>
              <a:t>Lecture on progression from Recreational Gambling to Problem Gambling **</a:t>
            </a:r>
          </a:p>
        </p:txBody>
      </p:sp>
      <p:sp>
        <p:nvSpPr>
          <p:cNvPr id="4" name="Slide Number Placeholder 3"/>
          <p:cNvSpPr>
            <a:spLocks noGrp="1"/>
          </p:cNvSpPr>
          <p:nvPr>
            <p:ph type="sldNum" sz="quarter" idx="5"/>
          </p:nvPr>
        </p:nvSpPr>
        <p:spPr/>
        <p:txBody>
          <a:bodyPr/>
          <a:lstStyle/>
          <a:p>
            <a:fld id="{CAC5CBB3-188B-4F0D-B32F-00CEDCA48C8D}" type="slidenum">
              <a:rPr lang="en-US" smtClean="0"/>
              <a:t>26</a:t>
            </a:fld>
            <a:endParaRPr lang="en-US" dirty="0"/>
          </a:p>
        </p:txBody>
      </p:sp>
    </p:spTree>
    <p:extLst>
      <p:ext uri="{BB962C8B-B14F-4D97-AF65-F5344CB8AC3E}">
        <p14:creationId xmlns:p14="http://schemas.microsoft.com/office/powerpoint/2010/main" val="45907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fiscal year 2020 the primary gambling problems for residents of Arizona are listed in the chart on the left. The treatment program operated by the Arizona division of problem gambling had upwards of 750 clients participate in treatment during this fiscal year. The primary issue reported was slot machines, followed by cards, video poker, and then the lottery. The primary gambling venue were casinos by an overwhelming margin. The average time a person would participate in the treatment process was 13 sessions.</a:t>
            </a:r>
          </a:p>
        </p:txBody>
      </p:sp>
      <p:sp>
        <p:nvSpPr>
          <p:cNvPr id="4" name="Slide Number Placeholder 3"/>
          <p:cNvSpPr>
            <a:spLocks noGrp="1"/>
          </p:cNvSpPr>
          <p:nvPr>
            <p:ph type="sldNum" sz="quarter" idx="5"/>
          </p:nvPr>
        </p:nvSpPr>
        <p:spPr/>
        <p:txBody>
          <a:bodyPr/>
          <a:lstStyle/>
          <a:p>
            <a:fld id="{CAC5CBB3-188B-4F0D-B32F-00CEDCA48C8D}" type="slidenum">
              <a:rPr lang="en-US" smtClean="0"/>
              <a:t>27</a:t>
            </a:fld>
            <a:endParaRPr lang="en-US" dirty="0"/>
          </a:p>
        </p:txBody>
      </p:sp>
    </p:spTree>
    <p:extLst>
      <p:ext uri="{BB962C8B-B14F-4D97-AF65-F5344CB8AC3E}">
        <p14:creationId xmlns:p14="http://schemas.microsoft.com/office/powerpoint/2010/main" val="3592236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relation to descriptive statistics for treatment participants in Arizona during the 2018 and 19 fiscal year, 55% of treatment participants were female, with 45% being male. The top five activities for this group of participants was slot machines, blackjack, lottery, poker, and wagering on sporting events. Although you do not have to enjoy these activities or understand all of the details for participating in play, it can be helpful as a clinician to have a basic understanding of how these games work and how they appeal to your client who gambles. This helps in developing empathy which will be discussed during the clinical skills portions of this training.</a:t>
            </a:r>
          </a:p>
        </p:txBody>
      </p:sp>
      <p:sp>
        <p:nvSpPr>
          <p:cNvPr id="4" name="Slide Number Placeholder 3"/>
          <p:cNvSpPr>
            <a:spLocks noGrp="1"/>
          </p:cNvSpPr>
          <p:nvPr>
            <p:ph type="sldNum" sz="quarter" idx="5"/>
          </p:nvPr>
        </p:nvSpPr>
        <p:spPr/>
        <p:txBody>
          <a:bodyPr/>
          <a:lstStyle/>
          <a:p>
            <a:fld id="{CAC5CBB3-188B-4F0D-B32F-00CEDCA48C8D}" type="slidenum">
              <a:rPr lang="en-US" smtClean="0"/>
              <a:t>28</a:t>
            </a:fld>
            <a:endParaRPr lang="en-US" dirty="0"/>
          </a:p>
        </p:txBody>
      </p:sp>
    </p:spTree>
    <p:extLst>
      <p:ext uri="{BB962C8B-B14F-4D97-AF65-F5344CB8AC3E}">
        <p14:creationId xmlns:p14="http://schemas.microsoft.com/office/powerpoint/2010/main" val="3157466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https://youtu.be/WuR7uV391b8</a:t>
            </a:r>
          </a:p>
          <a:p>
            <a:endParaRPr lang="en-US" dirty="0"/>
          </a:p>
          <a:p>
            <a:r>
              <a:rPr lang="en-US" dirty="0"/>
              <a:t>Lecture on the range of activities that fit into the definition of gambling **</a:t>
            </a:r>
          </a:p>
        </p:txBody>
      </p:sp>
      <p:sp>
        <p:nvSpPr>
          <p:cNvPr id="4" name="Slide Number Placeholder 3"/>
          <p:cNvSpPr>
            <a:spLocks noGrp="1"/>
          </p:cNvSpPr>
          <p:nvPr>
            <p:ph type="sldNum" sz="quarter" idx="5"/>
          </p:nvPr>
        </p:nvSpPr>
        <p:spPr/>
        <p:txBody>
          <a:bodyPr/>
          <a:lstStyle/>
          <a:p>
            <a:fld id="{CAC5CBB3-188B-4F0D-B32F-00CEDCA48C8D}" type="slidenum">
              <a:rPr lang="en-US" smtClean="0"/>
              <a:t>29</a:t>
            </a:fld>
            <a:endParaRPr lang="en-US" dirty="0"/>
          </a:p>
        </p:txBody>
      </p:sp>
    </p:spTree>
    <p:extLst>
      <p:ext uri="{BB962C8B-B14F-4D97-AF65-F5344CB8AC3E}">
        <p14:creationId xmlns:p14="http://schemas.microsoft.com/office/powerpoint/2010/main" val="429304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a:p>
            <a:r>
              <a:rPr lang="en-US" dirty="0"/>
              <a:t>Robert Custer and Harry Milt (1985) detailed the progression a problem gambling issue in the book “When Luck Runs Out). This book expands on the concept of a person going</a:t>
            </a:r>
            <a:r>
              <a:rPr lang="en-US" baseline="0" dirty="0"/>
              <a:t> from a non-gambler to developing a severe gambling problem. These stages create a basic conceptualization used in the treatment of problem gambling in the form of stages.</a:t>
            </a:r>
          </a:p>
          <a:p>
            <a:endParaRPr lang="en-US" baseline="0" dirty="0"/>
          </a:p>
          <a:p>
            <a:r>
              <a:rPr lang="en-US" baseline="0" dirty="0"/>
              <a:t>The Winning Phase is the first stage, and it describes a person who is new to gambling. This type of gambler gambles in ways that appear infrequent and are also mostly social. If they win early, they may go on to expect a payoff more often when they perform this new recreational activity. Since their only experience includes winning, they will likely develop grandiose fantasies about what will happen if they gamble more and contribute more of their money. This leads to Tolerance in the form of the person increasing their bets, playing more often, and staying longer in search of the Big Win.</a:t>
            </a:r>
          </a:p>
          <a:p>
            <a:endParaRPr lang="en-US" baseline="0" dirty="0"/>
          </a:p>
          <a:p>
            <a:r>
              <a:rPr lang="en-US" baseline="0" dirty="0"/>
              <a:t>This leads to the second stage. This is known as the Losing Phase. In this phase, the gambler will gamble alone, and become increasingly preoccupied about gambling activities. They will begin to prioritize their play despite the risk of obvious consequences. Experiencing lengthy periods without winning will further serve to justify poor decision-making. These rash decisions can include losing time from work, missing the payments for bills, and making reckless financial choices. Essentially, gambling begins to affect the persons reputation, and brings negative changes to the forefront of their interactions with others unless their activities are conducted in secret.</a:t>
            </a:r>
          </a:p>
          <a:p>
            <a:endParaRPr lang="en-US" baseline="0" dirty="0"/>
          </a:p>
          <a:p>
            <a:r>
              <a:rPr lang="en-US" baseline="0" dirty="0"/>
              <a:t>By continuing to play without focusing on their psychological health in the process, the person can slip into the third stage, known as the Desperation Phase. In this phase, the gambler is focused on winning to overcome their problems. They will sacrifice their reputation in service of this goal. They have often alienated themselves from the people in their lives and are making dramatic decisions to avoid serious life altering problems. They begin to see gambling as the only solution to their problem. Even when they do win it is not enough. Since they are relying on “winning big” to get out of the financial hole, they begin to feel extreme levels of guilt and shame when they reflect on the damage they have caused and fear they cannot maintain the patterns of play they need to achieve this kind of win. When confronted by others, they often resort to lies, rationalizations, and blaming others, or agreeing to things as a ruse in order to receive a bailout or so they can continue playing by any means necessary. </a:t>
            </a:r>
          </a:p>
          <a:p>
            <a:endParaRPr lang="en-US" baseline="0" dirty="0"/>
          </a:p>
          <a:p>
            <a:r>
              <a:rPr lang="en-US" baseline="0" dirty="0"/>
              <a:t>The Hopelessness phase occurs when a gambler pushes their limits beyond the desperation stage and seems to have no resources left. This phase consists of what many in the addiction field call “hitting rock bottom.” This stage can lead the person to have suicidal ideation, getting arrested for activities related to their gambling, increases in consumption of alcohol and other substances, withdrawal symptoms forced on them by no longer having the means to gamble, and emotional breakdowns. The lack of trust from people in their social and family circles can often lead to severe alienation, lack of support, and even homelessness. This is where the deepest consequences occur and represents the lowest level of resources a gambler will have access to due to the desperation and internal hopelessness hitting at the same time.</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30</a:t>
            </a:fld>
            <a:endParaRPr lang="en-US" dirty="0"/>
          </a:p>
        </p:txBody>
      </p:sp>
    </p:spTree>
    <p:extLst>
      <p:ext uri="{BB962C8B-B14F-4D97-AF65-F5344CB8AC3E}">
        <p14:creationId xmlns:p14="http://schemas.microsoft.com/office/powerpoint/2010/main" val="3620730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a:p>
            <a:r>
              <a:rPr lang="en-US" dirty="0"/>
              <a:t>The companion piece</a:t>
            </a:r>
            <a:r>
              <a:rPr lang="en-US" baseline="0" dirty="0"/>
              <a:t> to the progression of problem gambling is the process of recovery. This is how a problem gambler moves out of the hopelessness in their problem and works to repair relationships and turn their life around.</a:t>
            </a:r>
          </a:p>
          <a:p>
            <a:endParaRPr lang="en-US" baseline="0" dirty="0"/>
          </a:p>
          <a:p>
            <a:r>
              <a:rPr lang="en-US" baseline="0" dirty="0"/>
              <a:t>Once the hopelessness of the problem becomes too much to manage, a person will identify ways to overcome their problem, accept support, and accept powerlessness related to gambling. The benefit of completing these steps is that the person learns to dedicate themselves to living a life without gambling. The Critical Phase includes the first steps in using this newfound resolve to grow and restore the value system that was lost in the heavier gambling stages. This critical phase is characterized by the person making solution-oriented decisions for each situation that suffered gambling consequences. They are working to have an honest desire for help others, and an understanding that steps taken to start recovery need to be realistic. They may begin to do things through a positive lens. Examples of this can include a rededication to work or family life, and this can lead to deeper understanding of their life away from gambling activity. The person becomes more familiar with healthy concepts like honesty, clarity, and concern for others, although it will take time to fully reflect some of these values as they develop over time.</a:t>
            </a:r>
          </a:p>
          <a:p>
            <a:endParaRPr lang="en-US" baseline="0" dirty="0"/>
          </a:p>
          <a:p>
            <a:r>
              <a:rPr lang="en-US" baseline="0" dirty="0"/>
              <a:t>After moving through the critical phase, the Rebuilding Phase allows the person to identify new interests, enhance their relationships with friends and family, and begin setting right the wrongs they created in their addiction. A defining feature of this stage is increases in awareness related to their own strengths and weaknesses with their addiction. The levels of success the problem gambler is having in recovery away from gambling leads to higher levels of self-respect, and richer interactions with others. They will attempt to repair gambling damages by paying bills, establishing a family budget, facing their legal problems, and experiencing less irritation and stress involved in the problems from the addiction.</a:t>
            </a:r>
          </a:p>
          <a:p>
            <a:endParaRPr lang="en-US" baseline="0" dirty="0"/>
          </a:p>
          <a:p>
            <a:r>
              <a:rPr lang="en-US" baseline="0" dirty="0"/>
              <a:t>The final stage of the recovery progression is known as the Growth Phase. In this phase, the person embraces a new way of life. They will aim to keep the insight and awareness they have built through this difficult process as a message for themselves and others. This person is also able to face problems promptly, and head-on, and is experiencing less pre-occupation related to their past gambling, and risk of relapse. The goal of this phase is to continue to grow as a person and stay strong in all efforts that support a gambling free lifestyle. They can live for themselves and others around them and can be willing to sacrifice or support others in many areas of life. Family relationships continue to grow, and the recovering person can show affection in ways that had been lost in the addiction.</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31</a:t>
            </a:fld>
            <a:endParaRPr lang="en-US" dirty="0"/>
          </a:p>
        </p:txBody>
      </p:sp>
    </p:spTree>
    <p:extLst>
      <p:ext uri="{BB962C8B-B14F-4D97-AF65-F5344CB8AC3E}">
        <p14:creationId xmlns:p14="http://schemas.microsoft.com/office/powerpoint/2010/main" val="3007638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screenshot depicted in this slide is an overview of the diagnostic criteria we currently use to identify gambling disorder as defined in the DSM-V. This list of criteria includes tolerance, withdrawal, loss of control, preoccupation, escape, chasing, lying, risking significant relationships or opportunities, and bailout. This diagnostic listing no longer identifies illegal acts as a contributing factor to the diagnosis of gambling disorder. This is because illegal acts were often only admitted when a client was involved in legal consequences for their gambling which altered their frequency of correctly applying the criteria to many counseling cases.</a:t>
            </a:r>
          </a:p>
        </p:txBody>
      </p:sp>
      <p:sp>
        <p:nvSpPr>
          <p:cNvPr id="4" name="Slide Number Placeholder 3"/>
          <p:cNvSpPr>
            <a:spLocks noGrp="1"/>
          </p:cNvSpPr>
          <p:nvPr>
            <p:ph type="sldNum" sz="quarter" idx="5"/>
          </p:nvPr>
        </p:nvSpPr>
        <p:spPr/>
        <p:txBody>
          <a:bodyPr/>
          <a:lstStyle/>
          <a:p>
            <a:fld id="{CAC5CBB3-188B-4F0D-B32F-00CEDCA48C8D}" type="slidenum">
              <a:rPr lang="en-US" smtClean="0"/>
              <a:t>32</a:t>
            </a:fld>
            <a:endParaRPr lang="en-US" dirty="0"/>
          </a:p>
        </p:txBody>
      </p:sp>
    </p:spTree>
    <p:extLst>
      <p:ext uri="{BB962C8B-B14F-4D97-AF65-F5344CB8AC3E}">
        <p14:creationId xmlns:p14="http://schemas.microsoft.com/office/powerpoint/2010/main" val="1926075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3237" indent="-404434" eaLnBrk="1" hangingPunct="1">
              <a:spcBef>
                <a:spcPct val="20000"/>
              </a:spcBef>
              <a:buClr>
                <a:srgbClr val="629DD1"/>
              </a:buClr>
              <a:buSzPct val="80000"/>
            </a:pPr>
            <a:r>
              <a:rPr lang="en-US" dirty="0">
                <a:latin typeface="+mj-lt"/>
              </a:rPr>
              <a:t>DSM-5 Associated Features: </a:t>
            </a:r>
            <a:r>
              <a:rPr lang="en-US" kern="1200" dirty="0">
                <a:latin typeface="+mj-lt"/>
              </a:rPr>
              <a:t>Distortions in thinking may be present in individuals with Gambling Disorder. Many individuals with Gambling Disorder believe that money is both the cause of and solution to all their problems.</a:t>
            </a:r>
          </a:p>
          <a:p>
            <a:pPr marL="473237" indent="-404434" eaLnBrk="1" hangingPunct="1">
              <a:spcBef>
                <a:spcPct val="20000"/>
              </a:spcBef>
              <a:buClr>
                <a:srgbClr val="629DD1"/>
              </a:buClr>
              <a:buSzPct val="80000"/>
            </a:pPr>
            <a:endParaRPr lang="en-US" kern="1200" dirty="0">
              <a:latin typeface="+mj-lt"/>
            </a:endParaRPr>
          </a:p>
          <a:p>
            <a:pPr marL="473237" indent="-404434" eaLnBrk="1" hangingPunct="1">
              <a:spcBef>
                <a:spcPct val="20000"/>
              </a:spcBef>
              <a:buClr>
                <a:srgbClr val="629DD1"/>
              </a:buClr>
              <a:buSzPct val="80000"/>
            </a:pPr>
            <a:r>
              <a:rPr lang="en-US" kern="1200" dirty="0">
                <a:latin typeface="+mj-lt"/>
              </a:rPr>
              <a:t>Individuals with Gambling Disorder are frequently highly competitive, energetic, restless, and easily bored. They may be overly concerned with the approval of others and may be generous to the point of extravagance. When not gambling, they may be workaholics or “binge” workers who wait until they are up against deadlines before really working hard. </a:t>
            </a:r>
          </a:p>
          <a:p>
            <a:pPr marL="473237" indent="-404434" eaLnBrk="1" hangingPunct="1">
              <a:spcBef>
                <a:spcPct val="20000"/>
              </a:spcBef>
              <a:buClr>
                <a:srgbClr val="629DD1"/>
              </a:buClr>
              <a:buSzPct val="80000"/>
            </a:pPr>
            <a:endParaRPr lang="en-US" kern="1200" dirty="0">
              <a:latin typeface="+mj-lt"/>
            </a:endParaRPr>
          </a:p>
          <a:p>
            <a:pPr marL="473237" indent="-404434" eaLnBrk="1" hangingPunct="1">
              <a:spcBef>
                <a:spcPct val="20000"/>
              </a:spcBef>
              <a:buClr>
                <a:srgbClr val="629DD1"/>
              </a:buClr>
              <a:buSzPct val="80000"/>
            </a:pPr>
            <a:r>
              <a:rPr lang="en-US" kern="1200" dirty="0">
                <a:latin typeface="+mj-lt"/>
              </a:rPr>
              <a:t>They may be prone to developing general medical conditions that are associated with Stress such as peptic ulcer disease, or migraines. Increased rates of Mood Disorders, Disorder, ADHD, Substance Abuse or Dependence, and Antisocial, Narcissistic, and Borderline Personality Disorders have been reported in individuals with Gambling Disorder. Of individuals in treatment for Gambling Disorder, 20% are reported to have attempted suicide.</a:t>
            </a:r>
          </a:p>
          <a:p>
            <a:endParaRPr lang="en-US" dirty="0">
              <a:latin typeface="+mj-lt"/>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33</a:t>
            </a:fld>
            <a:endParaRPr lang="en-US" dirty="0"/>
          </a:p>
        </p:txBody>
      </p:sp>
    </p:spTree>
    <p:extLst>
      <p:ext uri="{BB962C8B-B14F-4D97-AF65-F5344CB8AC3E}">
        <p14:creationId xmlns:p14="http://schemas.microsoft.com/office/powerpoint/2010/main" val="2087044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likelihood of certain gambling problems reaching a primary status in the mind of the individual often can relate to gender. For example, research conducted by the for the Council on compulsive gambling in 2013 surveyed helpline collars from their state and identified that women identified slot machines as their primary gambling problem 74% of the time which was met by men only at 30%. For men the highest primary gambling problem was attributed to cards. Likewise, cards only accounted for 8% of female helpline callers. </a:t>
            </a:r>
          </a:p>
        </p:txBody>
      </p:sp>
      <p:sp>
        <p:nvSpPr>
          <p:cNvPr id="4" name="Slide Number Placeholder 3"/>
          <p:cNvSpPr>
            <a:spLocks noGrp="1"/>
          </p:cNvSpPr>
          <p:nvPr>
            <p:ph type="sldNum" sz="quarter" idx="5"/>
          </p:nvPr>
        </p:nvSpPr>
        <p:spPr/>
        <p:txBody>
          <a:bodyPr/>
          <a:lstStyle/>
          <a:p>
            <a:fld id="{CAC5CBB3-188B-4F0D-B32F-00CEDCA48C8D}" type="slidenum">
              <a:rPr lang="en-US" smtClean="0"/>
              <a:t>34</a:t>
            </a:fld>
            <a:endParaRPr lang="en-US" dirty="0"/>
          </a:p>
        </p:txBody>
      </p:sp>
    </p:spTree>
    <p:extLst>
      <p:ext uri="{BB962C8B-B14F-4D97-AF65-F5344CB8AC3E}">
        <p14:creationId xmlns:p14="http://schemas.microsoft.com/office/powerpoint/2010/main" val="3064404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Arizona Department of gaming uses their mission statement to promote fair and effective regulation while fostering social responsibility, strengthen resource networks, provide a world-class customer experience, increase operational effectiveness, compliance, and efficiency, and develop a world-class team. You’re able to read our vision mission and values on the slide. Once you have completed reading through our organizational goals and qualities please feel free to advance to the next slide.</a:t>
            </a:r>
          </a:p>
        </p:txBody>
      </p:sp>
      <p:sp>
        <p:nvSpPr>
          <p:cNvPr id="4" name="Slide Number Placeholder 3"/>
          <p:cNvSpPr>
            <a:spLocks noGrp="1"/>
          </p:cNvSpPr>
          <p:nvPr>
            <p:ph type="sldNum" sz="quarter" idx="5"/>
          </p:nvPr>
        </p:nvSpPr>
        <p:spPr/>
        <p:txBody>
          <a:bodyPr/>
          <a:lstStyle/>
          <a:p>
            <a:fld id="{CAC5CBB3-188B-4F0D-B32F-00CEDCA48C8D}" type="slidenum">
              <a:rPr lang="en-US" smtClean="0"/>
              <a:t>3</a:t>
            </a:fld>
            <a:endParaRPr lang="en-US" dirty="0"/>
          </a:p>
        </p:txBody>
      </p:sp>
    </p:spTree>
    <p:extLst>
      <p:ext uri="{BB962C8B-B14F-4D97-AF65-F5344CB8AC3E}">
        <p14:creationId xmlns:p14="http://schemas.microsoft.com/office/powerpoint/2010/main" val="195592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ajan Pro" charset="0"/>
              </a:rPr>
              <a:t>***</a:t>
            </a:r>
          </a:p>
          <a:p>
            <a:endParaRPr lang="en-US" dirty="0">
              <a:latin typeface="Trajan Pro" charset="0"/>
            </a:endParaRPr>
          </a:p>
          <a:p>
            <a:r>
              <a:rPr lang="en-US" dirty="0">
                <a:latin typeface="Trajan Pro" charset="0"/>
              </a:rPr>
              <a:t>People who gamble may be broadly categorized as “action” or “escape” gamblers. Although this is a somewhat outdated approach to classification, it does highlight the importance of a helping professional understanding the </a:t>
            </a:r>
            <a:r>
              <a:rPr lang="en-US" baseline="0" dirty="0">
                <a:latin typeface="Trajan Pro" charset="0"/>
              </a:rPr>
              <a:t>motivation for of a gambler’s patterns of play and wagering decisions. Historically, action gamblers are more likely to be male, and will often wager on sports or games of skill such as poker, card games, and the outcomes of sporting events. </a:t>
            </a:r>
          </a:p>
          <a:p>
            <a:endParaRPr lang="en-US" baseline="0" dirty="0">
              <a:latin typeface="Trajan Pro" charset="0"/>
            </a:endParaRPr>
          </a:p>
          <a:p>
            <a:r>
              <a:rPr lang="en-US" baseline="0" dirty="0">
                <a:latin typeface="Trajan Pro" charset="0"/>
              </a:rPr>
              <a:t>Females are more likely to participate in gambling as with the stance of an escape gambler. This style of play relies on using the game escape difficult or undesired emotions for a length of time. These games often consist of rapid engagement mixed with a component of chance. These games are found in the form of slot machines, but could be other activities such as the repetitive activity found in scratch-off lottery tickets.</a:t>
            </a:r>
          </a:p>
          <a:p>
            <a:endParaRPr lang="en-US" baseline="0" dirty="0">
              <a:latin typeface="Trajan Pro"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latin typeface="Times New Roman" panose="02020603050405020304" pitchFamily="18" charset="0"/>
                <a:ea typeface="+mn-ea"/>
                <a:cs typeface="Times New Roman" panose="02020603050405020304" pitchFamily="18" charset="0"/>
              </a:rPr>
              <a:t>These classifications are not evidence based and have been dropped from use in most current programming.  Their only purpose is to help generate conversation and begin considering the motivation for playing a gambling game. An action gambler is interested in a progression and defeating the game or other players more so than an escape gambler would be. By contrast, the escape style of gambling is about mood modification and spending time in an activity to relieve tension or avoid the source of those tensions.</a:t>
            </a:r>
          </a:p>
          <a:p>
            <a:endParaRPr lang="en-US" dirty="0">
              <a:latin typeface="Trajan Pro"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35</a:t>
            </a:fld>
            <a:endParaRPr lang="en-US" dirty="0"/>
          </a:p>
        </p:txBody>
      </p:sp>
    </p:spTree>
    <p:extLst>
      <p:ext uri="{BB962C8B-B14F-4D97-AF65-F5344CB8AC3E}">
        <p14:creationId xmlns:p14="http://schemas.microsoft.com/office/powerpoint/2010/main" val="816710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for gamblers, the solution to</a:t>
            </a:r>
            <a:r>
              <a:rPr lang="en-US" baseline="0" dirty="0"/>
              <a:t> the problem is the problem. This means, in order to get out of the consequences of gambling, people often feel they need to gamble more, and win. This often leads to greater problems, but the person continues because this feels to them like the only logical solution.</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36</a:t>
            </a:fld>
            <a:endParaRPr lang="en-US" dirty="0"/>
          </a:p>
        </p:txBody>
      </p:sp>
    </p:spTree>
    <p:extLst>
      <p:ext uri="{BB962C8B-B14F-4D97-AF65-F5344CB8AC3E}">
        <p14:creationId xmlns:p14="http://schemas.microsoft.com/office/powerpoint/2010/main" val="3369082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Youth gambling and problem gambling. Problem gambling for adolescents has several concomitant negative personal, familial, social, economic, and health consequences. Prevalence rates in the United States, Canada, Australia, New Zealand and the United Kingdom indicate about 80% of underage youth report gambling during the past year. 4 to 6% experienced severe problems and 10 to 15% are at risk for the development of a severe gambling problem. Adolescent prevalence rates for problem gambling often appear greater than those of adults due to an unrealistic use of cut-off scores to categorize the gambling behavior across this population.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5CBB3-188B-4F0D-B32F-00CEDCA48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301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Adolescent problem gamblers report beginning gambling at earlier ages; about 10 years of age. They also progress rapidly from social gamblers to problem gamblers, and report experiences of early gambling in the home and with family. Gambling is more popular among males, which leads to higher prevalence among male</a:t>
            </a:r>
            <a:r>
              <a:rPr lang="en-US" baseline="0" dirty="0"/>
              <a:t> youth</a:t>
            </a:r>
            <a:r>
              <a:rPr lang="en-US" dirty="0"/>
              <a:t>.</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38</a:t>
            </a:fld>
            <a:endParaRPr lang="en-US" dirty="0"/>
          </a:p>
        </p:txBody>
      </p:sp>
    </p:spTree>
    <p:extLst>
      <p:ext uri="{BB962C8B-B14F-4D97-AF65-F5344CB8AC3E}">
        <p14:creationId xmlns:p14="http://schemas.microsoft.com/office/powerpoint/2010/main" val="1014235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Societal influences for youth that have shown to have some impact on the perception of gambling behaviors include: videogames, gambling fundraisers in schools and religious centers, social acceptability, increased venues, Internet gambling, powerful advertisements, lack of prevention and awareness, parental modeling, Web TV, and attractive games.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39</a:t>
            </a:fld>
            <a:endParaRPr lang="en-US" dirty="0"/>
          </a:p>
        </p:txBody>
      </p:sp>
    </p:spTree>
    <p:extLst>
      <p:ext uri="{BB962C8B-B14F-4D97-AF65-F5344CB8AC3E}">
        <p14:creationId xmlns:p14="http://schemas.microsoft.com/office/powerpoint/2010/main" val="14318402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4.2% of 12 to 17</a:t>
            </a:r>
            <a:r>
              <a:rPr lang="en-US" baseline="0" dirty="0"/>
              <a:t> </a:t>
            </a:r>
            <a:r>
              <a:rPr lang="en-US" dirty="0"/>
              <a:t>years</a:t>
            </a:r>
            <a:r>
              <a:rPr lang="en-US" baseline="0" dirty="0"/>
              <a:t> </a:t>
            </a:r>
            <a:r>
              <a:rPr lang="en-US" dirty="0"/>
              <a:t>old report having an alcohol abuse problem. About 2.3% report having an illicit drug abuse problem. Severe problem gambling rates are like or slightly less than those of alcohol and drug abuse rates among adolescent populations across current research.</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40</a:t>
            </a:fld>
            <a:endParaRPr lang="en-US" dirty="0"/>
          </a:p>
        </p:txBody>
      </p:sp>
    </p:spTree>
    <p:extLst>
      <p:ext uri="{BB962C8B-B14F-4D97-AF65-F5344CB8AC3E}">
        <p14:creationId xmlns:p14="http://schemas.microsoft.com/office/powerpoint/2010/main" val="2838405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1" dirty="0"/>
              <a:t>TERMS:</a:t>
            </a:r>
          </a:p>
          <a:p>
            <a:pPr>
              <a:buClr>
                <a:schemeClr val="bg2"/>
              </a:buClr>
            </a:pPr>
            <a:r>
              <a:rPr lang="en-US" b="1" dirty="0"/>
              <a:t>Problem Gambling is A</a:t>
            </a:r>
            <a:r>
              <a:rPr lang="en-US" dirty="0"/>
              <a:t> descriptive term used to define those individuals with problems in their lives due to gambling.</a:t>
            </a:r>
          </a:p>
          <a:p>
            <a:pPr>
              <a:buClr>
                <a:schemeClr val="bg2"/>
              </a:buClr>
            </a:pPr>
            <a:r>
              <a:rPr lang="en-US" b="1" dirty="0"/>
              <a:t>Gambling Disorder </a:t>
            </a:r>
            <a:r>
              <a:rPr lang="en-US" dirty="0"/>
              <a:t>(312.31) is The clinical diagnosis for the problematic gambling behavior as defined by 9 diagnostic criteria listed in the DSM-5. This diagnosis is listed in the Non-Substance Related Addictive Disorder category.</a:t>
            </a:r>
          </a:p>
          <a:p>
            <a:pPr>
              <a:buClr>
                <a:schemeClr val="bg2"/>
              </a:buClr>
            </a:pPr>
            <a:r>
              <a:rPr lang="en-US" b="1" dirty="0"/>
              <a:t>Current Prevalence</a:t>
            </a:r>
            <a:r>
              <a:rPr lang="en-US" dirty="0"/>
              <a:t> estimates indicate that about 1-3% of the adult population in the U.S. has a serious gambling problem. This may be 3-5 million people. An additional 3% are at risk for developing a serious gambling problem.</a:t>
            </a:r>
          </a:p>
          <a:p>
            <a:endParaRPr lang="en-US" dirty="0"/>
          </a:p>
          <a:p>
            <a:endParaRPr lang="en-US" dirty="0">
              <a:latin typeface="Trajan Pro"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41</a:t>
            </a:fld>
            <a:endParaRPr lang="en-US" dirty="0"/>
          </a:p>
        </p:txBody>
      </p:sp>
    </p:spTree>
    <p:extLst>
      <p:ext uri="{BB962C8B-B14F-4D97-AF65-F5344CB8AC3E}">
        <p14:creationId xmlns:p14="http://schemas.microsoft.com/office/powerpoint/2010/main" val="31838873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rPr>
              <a:t>There are a growing numbers of gambling problems found among: adolescents, older adults, women, multicultural populations, lower income populations, those with lower educations (high school or less than high school)</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42</a:t>
            </a:fld>
            <a:endParaRPr lang="en-US" dirty="0"/>
          </a:p>
        </p:txBody>
      </p:sp>
    </p:spTree>
    <p:extLst>
      <p:ext uri="{BB962C8B-B14F-4D97-AF65-F5344CB8AC3E}">
        <p14:creationId xmlns:p14="http://schemas.microsoft.com/office/powerpoint/2010/main" val="26723800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suicide attempt rate for problem gamblers has been estimated to be at a rate of 15-27% depending on the study and categorization of terms and severity. Dr. Rachel Volberg, </a:t>
            </a:r>
            <a:r>
              <a:rPr lang="en-US" sz="1200" dirty="0"/>
              <a:t>President of Gemini Research, Ltd.,</a:t>
            </a:r>
            <a:endParaRPr lang="en-US" sz="1600" b="1" dirty="0">
              <a:solidFill>
                <a:schemeClr val="accent6">
                  <a:lumMod val="60000"/>
                  <a:lumOff val="4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has stated “</a:t>
            </a:r>
            <a:r>
              <a:rPr lang="en-US" sz="1200" dirty="0"/>
              <a:t>Suicide attempts among pathological gamblers are higher than for any of the addictions and second only to suicide attempt rates among individuals with major affective disorders, schizophrenia and a few major hereditary disorders.”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43</a:t>
            </a:fld>
            <a:endParaRPr lang="en-US" dirty="0"/>
          </a:p>
        </p:txBody>
      </p:sp>
    </p:spTree>
    <p:extLst>
      <p:ext uri="{BB962C8B-B14F-4D97-AF65-F5344CB8AC3E}">
        <p14:creationId xmlns:p14="http://schemas.microsoft.com/office/powerpoint/2010/main" val="3220695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rPr>
              <a:t>Public awareness messages, prevention messages and program evaluation are areas still being developed in the problem gambling field. Though recognized by the NFL, NCAA, MLB, the gaming industry, several unions and large businesses, the US has no coordinated or federally funded comprehensive leadership in addressing problem gambling.</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44</a:t>
            </a:fld>
            <a:endParaRPr lang="en-US" dirty="0"/>
          </a:p>
        </p:txBody>
      </p:sp>
    </p:spTree>
    <p:extLst>
      <p:ext uri="{BB962C8B-B14F-4D97-AF65-F5344CB8AC3E}">
        <p14:creationId xmlns:p14="http://schemas.microsoft.com/office/powerpoint/2010/main" val="3168815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Arizona Department of gaming provides various services to our residents in our state. We operate the 24 seven helpline for problem gambling for the state of Arizona. We also manage the self exclusion process for gambling locations across the state. This allows people to sign themselves out legally from being able to gamble as a form of self-directed control over their gambling behavior. We organize the tribal and state-funded treatment program for problem gambling. This allows callers of the helpline or people who view our website to reach out to qualified counselors in our state and be able to receive treatment at a subsidized rate or free of charge. We offer training for treatment providers throughout the year in order to assist them with their continuing education needs as well as their specialization in treating gambling related issues. We conduct outreach efforts to expand awareness of gambling issues in our communities across the state. Finally, we implement the funds for prevention of at-risk populations to gambling issues across the state.</a:t>
            </a:r>
          </a:p>
        </p:txBody>
      </p:sp>
      <p:sp>
        <p:nvSpPr>
          <p:cNvPr id="4" name="Slide Number Placeholder 3"/>
          <p:cNvSpPr>
            <a:spLocks noGrp="1"/>
          </p:cNvSpPr>
          <p:nvPr>
            <p:ph type="sldNum" sz="quarter" idx="5"/>
          </p:nvPr>
        </p:nvSpPr>
        <p:spPr/>
        <p:txBody>
          <a:bodyPr/>
          <a:lstStyle/>
          <a:p>
            <a:fld id="{CAC5CBB3-188B-4F0D-B32F-00CEDCA48C8D}" type="slidenum">
              <a:rPr lang="en-US" smtClean="0"/>
              <a:t>5</a:t>
            </a:fld>
            <a:endParaRPr lang="en-US" dirty="0"/>
          </a:p>
        </p:txBody>
      </p:sp>
    </p:spTree>
    <p:extLst>
      <p:ext uri="{BB962C8B-B14F-4D97-AF65-F5344CB8AC3E}">
        <p14:creationId xmlns:p14="http://schemas.microsoft.com/office/powerpoint/2010/main" val="1638289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will explore various forms of gambling.</a:t>
            </a:r>
          </a:p>
        </p:txBody>
      </p:sp>
      <p:sp>
        <p:nvSpPr>
          <p:cNvPr id="4" name="Slide Number Placeholder 3"/>
          <p:cNvSpPr>
            <a:spLocks noGrp="1"/>
          </p:cNvSpPr>
          <p:nvPr>
            <p:ph type="sldNum" sz="quarter" idx="5"/>
          </p:nvPr>
        </p:nvSpPr>
        <p:spPr/>
        <p:txBody>
          <a:bodyPr/>
          <a:lstStyle/>
          <a:p>
            <a:fld id="{CAC5CBB3-188B-4F0D-B32F-00CEDCA48C8D}" type="slidenum">
              <a:rPr lang="en-US" smtClean="0"/>
              <a:t>9</a:t>
            </a:fld>
            <a:endParaRPr lang="en-US" dirty="0"/>
          </a:p>
        </p:txBody>
      </p:sp>
    </p:spTree>
    <p:extLst>
      <p:ext uri="{BB962C8B-B14F-4D97-AF65-F5344CB8AC3E}">
        <p14:creationId xmlns:p14="http://schemas.microsoft.com/office/powerpoint/2010/main" val="1429229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define gambling, it is important to identify an understanding that all gambling activities can connect with in a basic way. In order to do this, the national Council on problem gambling continues to adhere to the following definition:</a:t>
            </a:r>
          </a:p>
          <a:p>
            <a:endParaRPr lang="en-US" dirty="0"/>
          </a:p>
          <a:p>
            <a:pPr marL="0" indent="0" algn="ctr">
              <a:spcBef>
                <a:spcPts val="975"/>
              </a:spcBef>
              <a:buNone/>
              <a:defRPr/>
            </a:pPr>
            <a:r>
              <a:rPr lang="en-US" dirty="0">
                <a:ea typeface="Trajan Pro" charset="0"/>
                <a:cs typeface="Trajan Pro" charset="0"/>
                <a:sym typeface="Trajan Pro" charset="0"/>
              </a:rPr>
              <a:t>Any time you bet money or </a:t>
            </a:r>
            <a:r>
              <a:rPr lang="en-US" b="1" i="1" dirty="0">
                <a:solidFill>
                  <a:srgbClr val="92D050"/>
                </a:solidFill>
                <a:ea typeface="Trajan Pro" charset="0"/>
                <a:cs typeface="Trajan Pro" charset="0"/>
                <a:sym typeface="Trajan Pro" charset="0"/>
              </a:rPr>
              <a:t>RISK</a:t>
            </a:r>
            <a:r>
              <a:rPr lang="en-US" dirty="0">
                <a:solidFill>
                  <a:srgbClr val="92D050"/>
                </a:solidFill>
                <a:ea typeface="Trajan Pro" charset="0"/>
                <a:cs typeface="Trajan Pro" charset="0"/>
                <a:sym typeface="Trajan Pro" charset="0"/>
              </a:rPr>
              <a:t> </a:t>
            </a:r>
            <a:r>
              <a:rPr lang="en-US" dirty="0">
                <a:ea typeface="Trajan Pro" charset="0"/>
                <a:cs typeface="Trajan Pro" charset="0"/>
                <a:sym typeface="Trajan Pro" charset="0"/>
              </a:rPr>
              <a:t>something of value on an event of uncertain outcome, you are </a:t>
            </a:r>
          </a:p>
          <a:p>
            <a:pPr marL="0" indent="0" algn="ctr">
              <a:spcBef>
                <a:spcPts val="975"/>
              </a:spcBef>
              <a:buNone/>
              <a:defRPr/>
            </a:pPr>
            <a:r>
              <a:rPr lang="en-US" sz="2400" b="1" dirty="0">
                <a:solidFill>
                  <a:schemeClr val="accent2"/>
                </a:solidFill>
                <a:ea typeface="Trajan Pro Bold" charset="0"/>
                <a:cs typeface="Trajan Pro Bold" charset="0"/>
                <a:sym typeface="Trajan Pro Bold" charset="0"/>
              </a:rPr>
              <a:t>GAMBLING.</a:t>
            </a:r>
            <a:r>
              <a:rPr lang="en-US" sz="2400" b="1" dirty="0">
                <a:solidFill>
                  <a:schemeClr val="accent2"/>
                </a:solidFill>
                <a:ea typeface="Trajan Pro" charset="0"/>
                <a:cs typeface="Trajan Pro" charset="0"/>
                <a:sym typeface="Trajan Pro" charset="0"/>
              </a:rPr>
              <a:t> </a:t>
            </a:r>
            <a:r>
              <a:rPr lang="en-US" b="1" dirty="0">
                <a:solidFill>
                  <a:schemeClr val="accent2"/>
                </a:solidFill>
                <a:ea typeface="Trajan Pro" charset="0"/>
                <a:cs typeface="Trajan Pro" charset="0"/>
                <a:sym typeface="Trajan Pro" charset="0"/>
              </a:rPr>
              <a:t> </a:t>
            </a:r>
          </a:p>
          <a:p>
            <a:endParaRPr lang="en-US" dirty="0"/>
          </a:p>
          <a:p>
            <a:r>
              <a:rPr lang="en-US" dirty="0"/>
              <a:t>Gambling is among the most popular pastimes in recorded human history, and most people enjoy the activity without any harm. However, for many Arizonan's gambling becomes a problem.</a:t>
            </a:r>
          </a:p>
        </p:txBody>
      </p:sp>
      <p:sp>
        <p:nvSpPr>
          <p:cNvPr id="4" name="Slide Number Placeholder 3"/>
          <p:cNvSpPr>
            <a:spLocks noGrp="1"/>
          </p:cNvSpPr>
          <p:nvPr>
            <p:ph type="sldNum" sz="quarter" idx="5"/>
          </p:nvPr>
        </p:nvSpPr>
        <p:spPr/>
        <p:txBody>
          <a:bodyPr/>
          <a:lstStyle/>
          <a:p>
            <a:fld id="{CAC5CBB3-188B-4F0D-B32F-00CEDCA48C8D}" type="slidenum">
              <a:rPr lang="en-US" smtClean="0"/>
              <a:t>10</a:t>
            </a:fld>
            <a:endParaRPr lang="en-US" dirty="0"/>
          </a:p>
        </p:txBody>
      </p:sp>
    </p:spTree>
    <p:extLst>
      <p:ext uri="{BB962C8B-B14F-4D97-AF65-F5344CB8AC3E}">
        <p14:creationId xmlns:p14="http://schemas.microsoft.com/office/powerpoint/2010/main" val="2528052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Gambling occurs in many forms. There are multiple categories of different styles of games for which chance prompts people to place wagers to make the outcome of the game more exciting. The list above is an example of all the different ways people can place bets in the locations for where these bets can be placed. These include the lottery, casinos whether on land or on boat, slot machines and other electronic video machines, poker and other card style games, office pools, raffles, or charitable small stakes gambling, coin tosses, Native American casinos, highlight, stocks or commodity trading, in-home card games or card games not located at a casino, sports betting including fantasy sports, wagering on the Internet which is not legal in the US, completing dares with other people, horse and dog racing tracks, dice games, and wagering money on any game of skill where the victor will receive an allotment of money from the other wagers placed.</a:t>
            </a:r>
          </a:p>
        </p:txBody>
      </p:sp>
      <p:sp>
        <p:nvSpPr>
          <p:cNvPr id="4" name="Slide Number Placeholder 3"/>
          <p:cNvSpPr>
            <a:spLocks noGrp="1"/>
          </p:cNvSpPr>
          <p:nvPr>
            <p:ph type="sldNum" sz="quarter" idx="5"/>
          </p:nvPr>
        </p:nvSpPr>
        <p:spPr/>
        <p:txBody>
          <a:bodyPr/>
          <a:lstStyle/>
          <a:p>
            <a:fld id="{CAC5CBB3-188B-4F0D-B32F-00CEDCA48C8D}" type="slidenum">
              <a:rPr lang="en-US" smtClean="0"/>
              <a:t>11</a:t>
            </a:fld>
            <a:endParaRPr lang="en-US" dirty="0"/>
          </a:p>
        </p:txBody>
      </p:sp>
    </p:spTree>
    <p:extLst>
      <p:ext uri="{BB962C8B-B14F-4D97-AF65-F5344CB8AC3E}">
        <p14:creationId xmlns:p14="http://schemas.microsoft.com/office/powerpoint/2010/main" val="3342221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a brief synopsis of the 2020 Department of gaming annual report. Arizona currently contains 22 compacted tribes, 16 of which operate casinos. The Arizona lottery was able to receive $1.08 billion in sales for 2019, with scratcher games amounting to 750 million of those sales. Arizona also contains a division of racing. The Arizona division of problem gambling who is hosting this training is involved in prevention education and outreach services for the state. In addition, they operate the treatment program which gamblers can benefit from by getting their counseling process endorsed at varying levels by the division’s treatment program. The ADP/DPG also operates the self exclusion list for the state of Arizona, which at the time of programming in this training had over 2400 active participants.</a:t>
            </a:r>
          </a:p>
        </p:txBody>
      </p:sp>
      <p:sp>
        <p:nvSpPr>
          <p:cNvPr id="4" name="Slide Number Placeholder 3"/>
          <p:cNvSpPr>
            <a:spLocks noGrp="1"/>
          </p:cNvSpPr>
          <p:nvPr>
            <p:ph type="sldNum" sz="quarter" idx="5"/>
          </p:nvPr>
        </p:nvSpPr>
        <p:spPr/>
        <p:txBody>
          <a:bodyPr/>
          <a:lstStyle/>
          <a:p>
            <a:fld id="{CAC5CBB3-188B-4F0D-B32F-00CEDCA48C8D}" type="slidenum">
              <a:rPr lang="en-US" smtClean="0"/>
              <a:t>12</a:t>
            </a:fld>
            <a:endParaRPr lang="en-US" dirty="0"/>
          </a:p>
        </p:txBody>
      </p:sp>
    </p:spTree>
    <p:extLst>
      <p:ext uri="{BB962C8B-B14F-4D97-AF65-F5344CB8AC3E}">
        <p14:creationId xmlns:p14="http://schemas.microsoft.com/office/powerpoint/2010/main" val="95688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Arizona Department of gaming also provides regulation for the state lottery, racing, and fighting sports such as boxing and mixed martial arts.  This slide contains a graphic which shows the names and seals for the tribal nations who inhabit the state of Arizona and notes which casinos exist in connection with tribal operations. This amounts to around 20 casinos being operated through this relationship with the state and tribal nations. You will note there are six tribes that do not operate a casino indicated on the right side of the graphic.</a:t>
            </a:r>
          </a:p>
        </p:txBody>
      </p:sp>
      <p:sp>
        <p:nvSpPr>
          <p:cNvPr id="4" name="Slide Number Placeholder 3"/>
          <p:cNvSpPr>
            <a:spLocks noGrp="1"/>
          </p:cNvSpPr>
          <p:nvPr>
            <p:ph type="sldNum" sz="quarter" idx="5"/>
          </p:nvPr>
        </p:nvSpPr>
        <p:spPr/>
        <p:txBody>
          <a:bodyPr/>
          <a:lstStyle/>
          <a:p>
            <a:fld id="{CAC5CBB3-188B-4F0D-B32F-00CEDCA48C8D}" type="slidenum">
              <a:rPr lang="en-US" smtClean="0"/>
              <a:t>13</a:t>
            </a:fld>
            <a:endParaRPr lang="en-US" dirty="0"/>
          </a:p>
        </p:txBody>
      </p:sp>
    </p:spTree>
    <p:extLst>
      <p:ext uri="{BB962C8B-B14F-4D97-AF65-F5344CB8AC3E}">
        <p14:creationId xmlns:p14="http://schemas.microsoft.com/office/powerpoint/2010/main" val="2755344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1F21-53CB-41BD-BDDA-85FD8C054582}"/>
              </a:ext>
            </a:extLst>
          </p:cNvPr>
          <p:cNvSpPr>
            <a:spLocks noGrp="1"/>
          </p:cNvSpPr>
          <p:nvPr>
            <p:ph type="ctrTitle"/>
          </p:nvPr>
        </p:nvSpPr>
        <p:spPr>
          <a:xfrm>
            <a:off x="1524000" y="3607839"/>
            <a:ext cx="9144000" cy="965552"/>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6803EFFD-4919-4532-9D3B-97444A2C36E6}"/>
              </a:ext>
            </a:extLst>
          </p:cNvPr>
          <p:cNvSpPr>
            <a:spLocks noGrp="1"/>
          </p:cNvSpPr>
          <p:nvPr>
            <p:ph type="subTitle" idx="1"/>
          </p:nvPr>
        </p:nvSpPr>
        <p:spPr>
          <a:xfrm>
            <a:off x="1541145" y="4671528"/>
            <a:ext cx="9144000" cy="147928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D9EA2DF-A74C-4577-9514-08D16151C63B}"/>
              </a:ext>
            </a:extLst>
          </p:cNvPr>
          <p:cNvSpPr>
            <a:spLocks noGrp="1"/>
          </p:cNvSpPr>
          <p:nvPr>
            <p:ph type="dt" sz="half" idx="10"/>
          </p:nvPr>
        </p:nvSpPr>
        <p:spPr>
          <a:xfrm>
            <a:off x="4741545" y="6248946"/>
            <a:ext cx="2743200" cy="365125"/>
          </a:xfrm>
        </p:spPr>
        <p:txBody>
          <a:bodyPr/>
          <a:lstStyle>
            <a:lvl1pPr algn="ctr">
              <a:defRPr/>
            </a:lvl1pPr>
          </a:lstStyle>
          <a:p>
            <a:fld id="{DCD9B23D-6BD6-4889-B841-74381EAD9023}" type="datetimeFigureOut">
              <a:rPr lang="en-US" smtClean="0"/>
              <a:pPr/>
              <a:t>4/29/2021</a:t>
            </a:fld>
            <a:endParaRPr lang="en-US" dirty="0"/>
          </a:p>
        </p:txBody>
      </p:sp>
      <p:cxnSp>
        <p:nvCxnSpPr>
          <p:cNvPr id="7" name="Straight Connector 6">
            <a:extLst>
              <a:ext uri="{FF2B5EF4-FFF2-40B4-BE49-F238E27FC236}">
                <a16:creationId xmlns:a16="http://schemas.microsoft.com/office/drawing/2014/main" id="{FD74E340-F444-4CB9-8CEA-B5EAB3F617B5}"/>
              </a:ext>
            </a:extLst>
          </p:cNvPr>
          <p:cNvCxnSpPr>
            <a:cxnSpLocks/>
          </p:cNvCxnSpPr>
          <p:nvPr userDrawn="1"/>
        </p:nvCxnSpPr>
        <p:spPr>
          <a:xfrm>
            <a:off x="2516334" y="3628209"/>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cxnSp>
        <p:nvCxnSpPr>
          <p:cNvPr id="8" name="Straight Connector 7">
            <a:extLst>
              <a:ext uri="{FF2B5EF4-FFF2-40B4-BE49-F238E27FC236}">
                <a16:creationId xmlns:a16="http://schemas.microsoft.com/office/drawing/2014/main" id="{FD74E340-F444-4CB9-8CEA-B5EAB3F617B5}"/>
              </a:ext>
            </a:extLst>
          </p:cNvPr>
          <p:cNvCxnSpPr>
            <a:cxnSpLocks/>
          </p:cNvCxnSpPr>
          <p:nvPr userDrawn="1"/>
        </p:nvCxnSpPr>
        <p:spPr>
          <a:xfrm>
            <a:off x="2516334" y="4540670"/>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49668" y="2056925"/>
            <a:ext cx="9726953" cy="1276907"/>
          </a:xfrm>
          <a:prstGeom prst="rect">
            <a:avLst/>
          </a:prstGeom>
        </p:spPr>
      </p:pic>
    </p:spTree>
    <p:extLst>
      <p:ext uri="{BB962C8B-B14F-4D97-AF65-F5344CB8AC3E}">
        <p14:creationId xmlns:p14="http://schemas.microsoft.com/office/powerpoint/2010/main" val="186593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4A80-BE46-4F2A-8507-DDE1925FA8FB}"/>
              </a:ext>
            </a:extLst>
          </p:cNvPr>
          <p:cNvSpPr>
            <a:spLocks noGrp="1"/>
          </p:cNvSpPr>
          <p:nvPr>
            <p:ph type="title"/>
          </p:nvPr>
        </p:nvSpPr>
        <p:spPr>
          <a:xfrm>
            <a:off x="838200" y="136525"/>
            <a:ext cx="10515600" cy="1325563"/>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2595D-76BD-4105-82FA-E1AAD59E6A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8FE60-829F-425A-ADBF-091F5F7B39BC}"/>
              </a:ext>
            </a:extLst>
          </p:cNvPr>
          <p:cNvSpPr>
            <a:spLocks noGrp="1"/>
          </p:cNvSpPr>
          <p:nvPr>
            <p:ph type="dt" sz="half" idx="10"/>
          </p:nvPr>
        </p:nvSpPr>
        <p:spPr/>
        <p:txBody>
          <a:bodyPr/>
          <a:lstStyle/>
          <a:p>
            <a:fld id="{DCD9B23D-6BD6-4889-B841-74381EAD9023}" type="datetimeFigureOut">
              <a:rPr lang="en-US" smtClean="0"/>
              <a:t>4/29/2021</a:t>
            </a:fld>
            <a:endParaRPr lang="en-US" dirty="0"/>
          </a:p>
        </p:txBody>
      </p:sp>
      <p:sp>
        <p:nvSpPr>
          <p:cNvPr id="5" name="Footer Placeholder 4">
            <a:extLst>
              <a:ext uri="{FF2B5EF4-FFF2-40B4-BE49-F238E27FC236}">
                <a16:creationId xmlns:a16="http://schemas.microsoft.com/office/drawing/2014/main" id="{676451E7-E417-4301-B5A5-AD6FC1C309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411CEB-DBE2-4245-9468-D8AC900C6FC7}"/>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8" name="Straight Connector 7">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918378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02FD51-6505-48F6-8FAD-D0F2766D62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608F4A-D628-4D13-9B45-EBCBF3DC44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9AC67-B98E-4B62-9524-9FD0345966BD}"/>
              </a:ext>
            </a:extLst>
          </p:cNvPr>
          <p:cNvSpPr>
            <a:spLocks noGrp="1"/>
          </p:cNvSpPr>
          <p:nvPr>
            <p:ph type="dt" sz="half" idx="10"/>
          </p:nvPr>
        </p:nvSpPr>
        <p:spPr/>
        <p:txBody>
          <a:bodyPr/>
          <a:lstStyle/>
          <a:p>
            <a:fld id="{DCD9B23D-6BD6-4889-B841-74381EAD9023}" type="datetimeFigureOut">
              <a:rPr lang="en-US" smtClean="0"/>
              <a:t>4/29/2021</a:t>
            </a:fld>
            <a:endParaRPr lang="en-US" dirty="0"/>
          </a:p>
        </p:txBody>
      </p:sp>
      <p:sp>
        <p:nvSpPr>
          <p:cNvPr id="5" name="Footer Placeholder 4">
            <a:extLst>
              <a:ext uri="{FF2B5EF4-FFF2-40B4-BE49-F238E27FC236}">
                <a16:creationId xmlns:a16="http://schemas.microsoft.com/office/drawing/2014/main" id="{00358ED3-8B79-4B2C-868E-07FFF6A419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C7E495-5316-497E-8845-7BC4012A2F57}"/>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8" name="Straight Connector 7">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451064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6443-D18B-4189-A063-5A8AEC19FD6C}"/>
              </a:ext>
            </a:extLst>
          </p:cNvPr>
          <p:cNvSpPr>
            <a:spLocks noGrp="1"/>
          </p:cNvSpPr>
          <p:nvPr>
            <p:ph type="title"/>
          </p:nvPr>
        </p:nvSpPr>
        <p:spPr>
          <a:xfrm>
            <a:off x="838200" y="136525"/>
            <a:ext cx="10515600"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AFB0E31-0418-4427-BCAD-620385A308E3}"/>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9E2BAB8-C20A-48C6-A872-22F6E83A3F0F}"/>
              </a:ext>
            </a:extLst>
          </p:cNvPr>
          <p:cNvSpPr>
            <a:spLocks noGrp="1"/>
          </p:cNvSpPr>
          <p:nvPr>
            <p:ph type="dt" sz="half" idx="10"/>
          </p:nvPr>
        </p:nvSpPr>
        <p:spPr/>
        <p:txBody>
          <a:bodyPr/>
          <a:lstStyle/>
          <a:p>
            <a:fld id="{DCD9B23D-6BD6-4889-B841-74381EAD9023}" type="datetimeFigureOut">
              <a:rPr lang="en-US" smtClean="0"/>
              <a:t>4/29/2021</a:t>
            </a:fld>
            <a:endParaRPr lang="en-US" dirty="0"/>
          </a:p>
        </p:txBody>
      </p:sp>
      <p:sp>
        <p:nvSpPr>
          <p:cNvPr id="5" name="Footer Placeholder 4">
            <a:extLst>
              <a:ext uri="{FF2B5EF4-FFF2-40B4-BE49-F238E27FC236}">
                <a16:creationId xmlns:a16="http://schemas.microsoft.com/office/drawing/2014/main" id="{003E286C-728E-4F7E-9CE0-2E751D3C92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DC2BBA-916C-435C-8E96-19EE6CAE5ED2}"/>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10" name="Straight Connector 9">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2841503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0733-0ACF-41C1-AC61-6D92B9EDC5CA}"/>
              </a:ext>
            </a:extLst>
          </p:cNvPr>
          <p:cNvSpPr>
            <a:spLocks noGrp="1"/>
          </p:cNvSpPr>
          <p:nvPr>
            <p:ph type="title"/>
          </p:nvPr>
        </p:nvSpPr>
        <p:spPr>
          <a:xfrm>
            <a:off x="694690" y="44100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D61953E-50FA-4860-9EAC-4D8BE36741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5188BA-2A21-4DBD-B587-8F45B0EB4CD0}"/>
              </a:ext>
            </a:extLst>
          </p:cNvPr>
          <p:cNvSpPr>
            <a:spLocks noGrp="1"/>
          </p:cNvSpPr>
          <p:nvPr>
            <p:ph type="dt" sz="half" idx="10"/>
          </p:nvPr>
        </p:nvSpPr>
        <p:spPr/>
        <p:txBody>
          <a:bodyPr/>
          <a:lstStyle/>
          <a:p>
            <a:fld id="{DCD9B23D-6BD6-4889-B841-74381EAD9023}" type="datetimeFigureOut">
              <a:rPr lang="en-US" smtClean="0"/>
              <a:t>4/29/2021</a:t>
            </a:fld>
            <a:endParaRPr lang="en-US" dirty="0"/>
          </a:p>
        </p:txBody>
      </p:sp>
      <p:sp>
        <p:nvSpPr>
          <p:cNvPr id="5" name="Footer Placeholder 4">
            <a:extLst>
              <a:ext uri="{FF2B5EF4-FFF2-40B4-BE49-F238E27FC236}">
                <a16:creationId xmlns:a16="http://schemas.microsoft.com/office/drawing/2014/main" id="{7034E9D9-F7C9-4F70-9526-837B258CAE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55E360-7DEF-47F7-81A7-428ABFEB8BAA}"/>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8" name="Straight Connector 7">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34862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3115-DBBA-4A9D-B429-F62C50972A61}"/>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1433A51-2953-4970-8D97-F11B6FB8CB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8660E-4927-4DF1-A149-9D5B0AB540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8150A3-8259-4200-9CEE-71EAC91E6BA7}"/>
              </a:ext>
            </a:extLst>
          </p:cNvPr>
          <p:cNvSpPr>
            <a:spLocks noGrp="1"/>
          </p:cNvSpPr>
          <p:nvPr>
            <p:ph type="dt" sz="half" idx="10"/>
          </p:nvPr>
        </p:nvSpPr>
        <p:spPr/>
        <p:txBody>
          <a:bodyPr/>
          <a:lstStyle/>
          <a:p>
            <a:fld id="{DCD9B23D-6BD6-4889-B841-74381EAD9023}" type="datetimeFigureOut">
              <a:rPr lang="en-US" smtClean="0"/>
              <a:t>4/29/2021</a:t>
            </a:fld>
            <a:endParaRPr lang="en-US" dirty="0"/>
          </a:p>
        </p:txBody>
      </p:sp>
      <p:sp>
        <p:nvSpPr>
          <p:cNvPr id="6" name="Footer Placeholder 5">
            <a:extLst>
              <a:ext uri="{FF2B5EF4-FFF2-40B4-BE49-F238E27FC236}">
                <a16:creationId xmlns:a16="http://schemas.microsoft.com/office/drawing/2014/main" id="{355B2320-B3FE-43FB-891B-CEB5673717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0B3E634-3AB6-4628-9D64-54087455C372}"/>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3" name="Picture 12"/>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114609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3564-DCF3-4454-B11B-A56943C1B970}"/>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94C9C59-86AD-4441-B2EE-F22E32D382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3653E5-E268-41C5-9CC4-6E9CD868EF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C4A94C-430A-4383-A47A-D8A518347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749E1-C127-4106-8C6B-27D4645BA3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F3C2AA-33D3-4EB5-9E7F-AAA409961D52}"/>
              </a:ext>
            </a:extLst>
          </p:cNvPr>
          <p:cNvSpPr>
            <a:spLocks noGrp="1"/>
          </p:cNvSpPr>
          <p:nvPr>
            <p:ph type="dt" sz="half" idx="10"/>
          </p:nvPr>
        </p:nvSpPr>
        <p:spPr/>
        <p:txBody>
          <a:bodyPr/>
          <a:lstStyle/>
          <a:p>
            <a:fld id="{DCD9B23D-6BD6-4889-B841-74381EAD9023}" type="datetimeFigureOut">
              <a:rPr lang="en-US" smtClean="0"/>
              <a:t>4/29/2021</a:t>
            </a:fld>
            <a:endParaRPr lang="en-US" dirty="0"/>
          </a:p>
        </p:txBody>
      </p:sp>
      <p:sp>
        <p:nvSpPr>
          <p:cNvPr id="8" name="Footer Placeholder 7">
            <a:extLst>
              <a:ext uri="{FF2B5EF4-FFF2-40B4-BE49-F238E27FC236}">
                <a16:creationId xmlns:a16="http://schemas.microsoft.com/office/drawing/2014/main" id="{C56EDB64-3811-45E2-AFB8-DCD9EBD4E82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C5EBEB5-053F-442B-A77F-69DF14B836E1}"/>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12" name="Straight Connector 11">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5" name="Picture 1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025145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FA514-2F2D-4879-B2E7-5D8A9C79158F}"/>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95D923D9-352A-46DA-AA67-C266FF79C1B0}"/>
              </a:ext>
            </a:extLst>
          </p:cNvPr>
          <p:cNvSpPr>
            <a:spLocks noGrp="1"/>
          </p:cNvSpPr>
          <p:nvPr>
            <p:ph type="dt" sz="half" idx="10"/>
          </p:nvPr>
        </p:nvSpPr>
        <p:spPr/>
        <p:txBody>
          <a:bodyPr/>
          <a:lstStyle/>
          <a:p>
            <a:fld id="{DCD9B23D-6BD6-4889-B841-74381EAD9023}" type="datetimeFigureOut">
              <a:rPr lang="en-US" smtClean="0"/>
              <a:t>4/29/2021</a:t>
            </a:fld>
            <a:endParaRPr lang="en-US" dirty="0"/>
          </a:p>
        </p:txBody>
      </p:sp>
      <p:sp>
        <p:nvSpPr>
          <p:cNvPr id="4" name="Footer Placeholder 3">
            <a:extLst>
              <a:ext uri="{FF2B5EF4-FFF2-40B4-BE49-F238E27FC236}">
                <a16:creationId xmlns:a16="http://schemas.microsoft.com/office/drawing/2014/main" id="{0E64FC95-5D64-4F2B-B41B-C66B6F294F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7F0DADC-5452-4EAC-B82F-0B45DA9A201B}"/>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859308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C02B-8BD0-4E89-81DB-062D52293AB4}"/>
              </a:ext>
            </a:extLst>
          </p:cNvPr>
          <p:cNvSpPr>
            <a:spLocks noGrp="1"/>
          </p:cNvSpPr>
          <p:nvPr>
            <p:ph type="dt" sz="half" idx="10"/>
          </p:nvPr>
        </p:nvSpPr>
        <p:spPr/>
        <p:txBody>
          <a:bodyPr/>
          <a:lstStyle/>
          <a:p>
            <a:fld id="{DCD9B23D-6BD6-4889-B841-74381EAD9023}" type="datetimeFigureOut">
              <a:rPr lang="en-US" smtClean="0"/>
              <a:t>4/29/2021</a:t>
            </a:fld>
            <a:endParaRPr lang="en-US" dirty="0"/>
          </a:p>
        </p:txBody>
      </p:sp>
      <p:sp>
        <p:nvSpPr>
          <p:cNvPr id="3" name="Footer Placeholder 2">
            <a:extLst>
              <a:ext uri="{FF2B5EF4-FFF2-40B4-BE49-F238E27FC236}">
                <a16:creationId xmlns:a16="http://schemas.microsoft.com/office/drawing/2014/main" id="{816A817E-0A67-43B2-8094-029D3D6CF76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B862731-1414-4777-A67D-C6E5C608ADE3}"/>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6" name="Straight Connector 5">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444946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DF37-82E3-4DCC-8030-F0F5DD924F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54D821-8F9E-49AF-A5D8-5B9F3B3D4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C56A12-6F67-4F95-BC4E-281654125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FD004E-FB43-49D0-B598-6E7E03F83E98}"/>
              </a:ext>
            </a:extLst>
          </p:cNvPr>
          <p:cNvSpPr>
            <a:spLocks noGrp="1"/>
          </p:cNvSpPr>
          <p:nvPr>
            <p:ph type="dt" sz="half" idx="10"/>
          </p:nvPr>
        </p:nvSpPr>
        <p:spPr/>
        <p:txBody>
          <a:bodyPr/>
          <a:lstStyle/>
          <a:p>
            <a:fld id="{DCD9B23D-6BD6-4889-B841-74381EAD9023}" type="datetimeFigureOut">
              <a:rPr lang="en-US" smtClean="0"/>
              <a:t>4/29/2021</a:t>
            </a:fld>
            <a:endParaRPr lang="en-US" dirty="0"/>
          </a:p>
        </p:txBody>
      </p:sp>
      <p:sp>
        <p:nvSpPr>
          <p:cNvPr id="6" name="Footer Placeholder 5">
            <a:extLst>
              <a:ext uri="{FF2B5EF4-FFF2-40B4-BE49-F238E27FC236}">
                <a16:creationId xmlns:a16="http://schemas.microsoft.com/office/drawing/2014/main" id="{9FCA2C31-12C8-4891-BD4F-13798BB939A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1A34E1-D957-43A1-B432-103F50969A91}"/>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073232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2B423-42DB-4BA1-91BC-1B58DA2AF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BE6D6A-AD96-411B-9A7A-9177A67452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99F3E27-5200-4555-9F6B-B49EFC390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492F9-E1FE-4A64-9249-49A03B265057}"/>
              </a:ext>
            </a:extLst>
          </p:cNvPr>
          <p:cNvSpPr>
            <a:spLocks noGrp="1"/>
          </p:cNvSpPr>
          <p:nvPr>
            <p:ph type="dt" sz="half" idx="10"/>
          </p:nvPr>
        </p:nvSpPr>
        <p:spPr/>
        <p:txBody>
          <a:bodyPr/>
          <a:lstStyle/>
          <a:p>
            <a:fld id="{DCD9B23D-6BD6-4889-B841-74381EAD9023}" type="datetimeFigureOut">
              <a:rPr lang="en-US" smtClean="0"/>
              <a:t>4/29/2021</a:t>
            </a:fld>
            <a:endParaRPr lang="en-US" dirty="0"/>
          </a:p>
        </p:txBody>
      </p:sp>
      <p:sp>
        <p:nvSpPr>
          <p:cNvPr id="6" name="Footer Placeholder 5">
            <a:extLst>
              <a:ext uri="{FF2B5EF4-FFF2-40B4-BE49-F238E27FC236}">
                <a16:creationId xmlns:a16="http://schemas.microsoft.com/office/drawing/2014/main" id="{6BFD3108-D19E-45C9-BA1F-DD88201032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AE2CA0-EF73-4D7C-9C61-FEAC9DA67D54}"/>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182336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AE8D81-B832-41E0-914C-B625C3C5B7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C2534F-7251-4B9B-B632-4FB547DB7F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D0A3394-A8FF-491E-B071-65F193051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D9B23D-6BD6-4889-B841-74381EAD9023}" type="datetimeFigureOut">
              <a:rPr lang="en-US" smtClean="0"/>
              <a:t>4/29/2021</a:t>
            </a:fld>
            <a:endParaRPr lang="en-US" dirty="0"/>
          </a:p>
        </p:txBody>
      </p:sp>
      <p:sp>
        <p:nvSpPr>
          <p:cNvPr id="5" name="Footer Placeholder 4">
            <a:extLst>
              <a:ext uri="{FF2B5EF4-FFF2-40B4-BE49-F238E27FC236}">
                <a16:creationId xmlns:a16="http://schemas.microsoft.com/office/drawing/2014/main" id="{BB463C73-6698-4EC8-9C60-609E67F2D3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0D31545-6648-4048-AE49-B097D0D3F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28757-95A1-43BA-8BE7-7DFC124EEA8F}" type="slidenum">
              <a:rPr lang="en-US" smtClean="0"/>
              <a:t>‹#›</a:t>
            </a:fld>
            <a:endParaRPr lang="en-US" dirty="0"/>
          </a:p>
        </p:txBody>
      </p:sp>
    </p:spTree>
    <p:extLst>
      <p:ext uri="{BB962C8B-B14F-4D97-AF65-F5344CB8AC3E}">
        <p14:creationId xmlns:p14="http://schemas.microsoft.com/office/powerpoint/2010/main" val="2084210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sv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notesSlide" Target="../notesSlides/notesSlide20.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15.svg"/><Relationship Id="rId5" Type="http://schemas.openxmlformats.org/officeDocument/2006/relationships/diagramQuickStyle" Target="../diagrams/quickStyle5.xml"/><Relationship Id="rId15" Type="http://schemas.openxmlformats.org/officeDocument/2006/relationships/image" Target="../media/image19.svg"/><Relationship Id="rId10" Type="http://schemas.openxmlformats.org/officeDocument/2006/relationships/image" Target="../media/image15.png"/><Relationship Id="rId4" Type="http://schemas.openxmlformats.org/officeDocument/2006/relationships/diagramLayout" Target="../diagrams/layout5.xml"/><Relationship Id="rId9" Type="http://schemas.openxmlformats.org/officeDocument/2006/relationships/image" Target="../media/image13.svg"/><Relationship Id="rId1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ideo" Target="https://www.youtube.com/embed/ssBDDgZ5gmM?feature=oembed" TargetMode="Externa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chart" Target="../charts/chart1.xml"/><Relationship Id="rId7" Type="http://schemas.openxmlformats.org/officeDocument/2006/relationships/diagramColors" Target="../diagrams/colors6.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ideo" Target="https://www.youtube.com/embed/WuR7uV391b8?feature=oembed" TargetMode="Externa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BBC8F2-D75E-4B6B-B491-3D1138E9161D}"/>
              </a:ext>
            </a:extLst>
          </p:cNvPr>
          <p:cNvSpPr>
            <a:spLocks noGrp="1"/>
          </p:cNvSpPr>
          <p:nvPr>
            <p:ph type="subTitle" idx="1"/>
          </p:nvPr>
        </p:nvSpPr>
        <p:spPr>
          <a:xfrm>
            <a:off x="1541145" y="3813028"/>
            <a:ext cx="9144000" cy="564006"/>
          </a:xfrm>
        </p:spPr>
        <p:txBody>
          <a:bodyPr>
            <a:normAutofit/>
          </a:bodyPr>
          <a:lstStyle/>
          <a:p>
            <a:r>
              <a:rPr lang="en-US" sz="3200" dirty="0" smtClean="0"/>
              <a:t>Problem Gambling 101</a:t>
            </a:r>
            <a:endParaRPr lang="en-US" sz="3200" dirty="0">
              <a:solidFill>
                <a:schemeClr val="bg1"/>
              </a:solidFill>
            </a:endParaRPr>
          </a:p>
        </p:txBody>
      </p:sp>
      <p:cxnSp>
        <p:nvCxnSpPr>
          <p:cNvPr id="6" name="Straight Connector 5">
            <a:extLst>
              <a:ext uri="{FF2B5EF4-FFF2-40B4-BE49-F238E27FC236}">
                <a16:creationId xmlns:a16="http://schemas.microsoft.com/office/drawing/2014/main" id="{FD74E340-F444-4CB9-8CEA-B5EAB3F617B5}"/>
              </a:ext>
            </a:extLst>
          </p:cNvPr>
          <p:cNvCxnSpPr>
            <a:cxnSpLocks/>
          </p:cNvCxnSpPr>
          <p:nvPr/>
        </p:nvCxnSpPr>
        <p:spPr>
          <a:xfrm>
            <a:off x="2516334" y="3628209"/>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FD74E340-F444-4CB9-8CEA-B5EAB3F617B5}"/>
              </a:ext>
            </a:extLst>
          </p:cNvPr>
          <p:cNvCxnSpPr>
            <a:cxnSpLocks/>
          </p:cNvCxnSpPr>
          <p:nvPr/>
        </p:nvCxnSpPr>
        <p:spPr>
          <a:xfrm>
            <a:off x="2516334" y="4540670"/>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sp>
        <p:nvSpPr>
          <p:cNvPr id="4" name="TextBox 3"/>
          <p:cNvSpPr txBox="1"/>
          <p:nvPr/>
        </p:nvSpPr>
        <p:spPr>
          <a:xfrm>
            <a:off x="4834724" y="6213397"/>
            <a:ext cx="2488261" cy="369332"/>
          </a:xfrm>
          <a:prstGeom prst="rect">
            <a:avLst/>
          </a:prstGeom>
          <a:noFill/>
        </p:spPr>
        <p:txBody>
          <a:bodyPr wrap="square" rtlCol="0">
            <a:spAutoFit/>
          </a:bodyPr>
          <a:lstStyle/>
          <a:p>
            <a:pPr algn="ctr"/>
            <a:r>
              <a:rPr lang="en-US" dirty="0">
                <a:solidFill>
                  <a:schemeClr val="bg1"/>
                </a:solidFill>
              </a:rPr>
              <a:t>Presentation Year </a:t>
            </a:r>
            <a:r>
              <a:rPr lang="en-US" dirty="0" smtClean="0">
                <a:solidFill>
                  <a:schemeClr val="bg1"/>
                </a:solidFill>
              </a:rPr>
              <a:t>2021</a:t>
            </a:r>
            <a:endParaRPr lang="en-US" dirty="0">
              <a:solidFill>
                <a:schemeClr val="bg1"/>
              </a:solidFill>
            </a:endParaRPr>
          </a:p>
        </p:txBody>
      </p:sp>
    </p:spTree>
    <p:extLst>
      <p:ext uri="{BB962C8B-B14F-4D97-AF65-F5344CB8AC3E}">
        <p14:creationId xmlns:p14="http://schemas.microsoft.com/office/powerpoint/2010/main" val="39409358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CC4C0-A3A8-4A93-B518-DE3590A87E53}"/>
              </a:ext>
            </a:extLst>
          </p:cNvPr>
          <p:cNvSpPr>
            <a:spLocks noGrp="1"/>
          </p:cNvSpPr>
          <p:nvPr>
            <p:ph type="title"/>
          </p:nvPr>
        </p:nvSpPr>
        <p:spPr/>
        <p:txBody>
          <a:bodyPr/>
          <a:lstStyle/>
          <a:p>
            <a:r>
              <a:rPr lang="en-US" dirty="0"/>
              <a:t>Defining Gambling</a:t>
            </a:r>
          </a:p>
        </p:txBody>
      </p:sp>
      <p:sp>
        <p:nvSpPr>
          <p:cNvPr id="3" name="Content Placeholder 2">
            <a:extLst>
              <a:ext uri="{FF2B5EF4-FFF2-40B4-BE49-F238E27FC236}">
                <a16:creationId xmlns:a16="http://schemas.microsoft.com/office/drawing/2014/main" id="{B1CE4DDC-553B-4D08-82D5-CBF8F19D45C9}"/>
              </a:ext>
            </a:extLst>
          </p:cNvPr>
          <p:cNvSpPr>
            <a:spLocks noGrp="1"/>
          </p:cNvSpPr>
          <p:nvPr>
            <p:ph idx="1"/>
          </p:nvPr>
        </p:nvSpPr>
        <p:spPr>
          <a:xfrm>
            <a:off x="3174380" y="1720719"/>
            <a:ext cx="5843239" cy="4351338"/>
          </a:xfrm>
        </p:spPr>
        <p:txBody>
          <a:bodyPr>
            <a:normAutofit fontScale="92500" lnSpcReduction="10000"/>
          </a:bodyPr>
          <a:lstStyle/>
          <a:p>
            <a:pPr marL="0" indent="0" algn="ctr">
              <a:spcBef>
                <a:spcPts val="975"/>
              </a:spcBef>
              <a:buNone/>
              <a:defRPr/>
            </a:pPr>
            <a:r>
              <a:rPr lang="en-US" dirty="0">
                <a:ea typeface="Trajan Pro" charset="0"/>
                <a:cs typeface="Trajan Pro" charset="0"/>
                <a:sym typeface="Trajan Pro" charset="0"/>
              </a:rPr>
              <a:t>Any time you bet money or </a:t>
            </a:r>
            <a:r>
              <a:rPr lang="en-US" b="1" i="1" dirty="0">
                <a:solidFill>
                  <a:srgbClr val="92D050"/>
                </a:solidFill>
                <a:ea typeface="Trajan Pro" charset="0"/>
                <a:cs typeface="Trajan Pro" charset="0"/>
                <a:sym typeface="Trajan Pro" charset="0"/>
              </a:rPr>
              <a:t>RISK</a:t>
            </a:r>
            <a:r>
              <a:rPr lang="en-US" dirty="0">
                <a:solidFill>
                  <a:srgbClr val="92D050"/>
                </a:solidFill>
                <a:ea typeface="Trajan Pro" charset="0"/>
                <a:cs typeface="Trajan Pro" charset="0"/>
                <a:sym typeface="Trajan Pro" charset="0"/>
              </a:rPr>
              <a:t> </a:t>
            </a:r>
            <a:r>
              <a:rPr lang="en-US" dirty="0">
                <a:ea typeface="Trajan Pro" charset="0"/>
                <a:cs typeface="Trajan Pro" charset="0"/>
                <a:sym typeface="Trajan Pro" charset="0"/>
              </a:rPr>
              <a:t>something of value on an event of uncertain outcome, you are </a:t>
            </a:r>
          </a:p>
          <a:p>
            <a:pPr marL="0" indent="0" algn="ctr">
              <a:spcBef>
                <a:spcPts val="975"/>
              </a:spcBef>
              <a:buNone/>
              <a:defRPr/>
            </a:pPr>
            <a:r>
              <a:rPr lang="en-US" sz="4800" b="1" dirty="0">
                <a:solidFill>
                  <a:schemeClr val="accent2"/>
                </a:solidFill>
                <a:ea typeface="Trajan Pro Bold" charset="0"/>
                <a:cs typeface="Trajan Pro Bold" charset="0"/>
                <a:sym typeface="Trajan Pro Bold" charset="0"/>
              </a:rPr>
              <a:t>GAMBLING.</a:t>
            </a:r>
            <a:r>
              <a:rPr lang="en-US" sz="4800" b="1" dirty="0">
                <a:solidFill>
                  <a:schemeClr val="accent2"/>
                </a:solidFill>
                <a:ea typeface="Trajan Pro" charset="0"/>
                <a:cs typeface="Trajan Pro" charset="0"/>
                <a:sym typeface="Trajan Pro" charset="0"/>
              </a:rPr>
              <a:t> </a:t>
            </a:r>
            <a:r>
              <a:rPr lang="en-US" b="1" dirty="0">
                <a:solidFill>
                  <a:schemeClr val="accent2"/>
                </a:solidFill>
                <a:ea typeface="Trajan Pro" charset="0"/>
                <a:cs typeface="Trajan Pro" charset="0"/>
                <a:sym typeface="Trajan Pro" charset="0"/>
              </a:rPr>
              <a:t> </a:t>
            </a:r>
          </a:p>
          <a:p>
            <a:pPr>
              <a:spcBef>
                <a:spcPts val="975"/>
              </a:spcBef>
              <a:defRPr/>
            </a:pPr>
            <a:endParaRPr lang="en-US" dirty="0">
              <a:solidFill>
                <a:schemeClr val="tx1"/>
              </a:solidFill>
              <a:ea typeface="Lucida Grande" charset="0"/>
              <a:cs typeface="Lucida Grande" charset="0"/>
              <a:sym typeface="Trajan Pro" charset="0"/>
            </a:endParaRPr>
          </a:p>
          <a:p>
            <a:pPr marL="0" indent="0" algn="ctr">
              <a:spcBef>
                <a:spcPts val="975"/>
              </a:spcBef>
              <a:buNone/>
              <a:defRPr/>
            </a:pPr>
            <a:r>
              <a:rPr lang="en-US" dirty="0">
                <a:ea typeface="Trajan Pro" charset="0"/>
                <a:cs typeface="Trajan Pro" charset="0"/>
                <a:sym typeface="Trajan Pro" charset="0"/>
              </a:rPr>
              <a:t>Gambling is among the most popular pastimes, and most people enjoy the activity without any harm.  However, for many Arizonans, gambling becomes a </a:t>
            </a:r>
          </a:p>
          <a:p>
            <a:pPr marL="0" indent="0" algn="ctr">
              <a:spcBef>
                <a:spcPts val="975"/>
              </a:spcBef>
              <a:buNone/>
              <a:defRPr/>
            </a:pPr>
            <a:r>
              <a:rPr lang="en-US" sz="4400" b="1" dirty="0">
                <a:solidFill>
                  <a:srgbClr val="FF0000"/>
                </a:solidFill>
                <a:ea typeface="Trajan Pro Bold" charset="0"/>
                <a:cs typeface="Trajan Pro Bold" charset="0"/>
                <a:sym typeface="Trajan Pro Bold" charset="0"/>
              </a:rPr>
              <a:t>PROBLEM.</a:t>
            </a:r>
          </a:p>
          <a:p>
            <a:endParaRPr lang="en-US" dirty="0"/>
          </a:p>
        </p:txBody>
      </p:sp>
      <p:pic>
        <p:nvPicPr>
          <p:cNvPr id="4" name="Picture 3">
            <a:extLst>
              <a:ext uri="{FF2B5EF4-FFF2-40B4-BE49-F238E27FC236}">
                <a16:creationId xmlns:a16="http://schemas.microsoft.com/office/drawing/2014/main" id="{AC086D0D-7B2C-406A-94A8-0A3F641659ED}"/>
              </a:ext>
            </a:extLst>
          </p:cNvPr>
          <p:cNvPicPr>
            <a:picLocks noChangeAspect="1"/>
          </p:cNvPicPr>
          <p:nvPr/>
        </p:nvPicPr>
        <p:blipFill>
          <a:blip r:embed="rId3"/>
          <a:stretch>
            <a:fillRect/>
          </a:stretch>
        </p:blipFill>
        <p:spPr>
          <a:xfrm>
            <a:off x="9225015" y="1656084"/>
            <a:ext cx="2128785" cy="4415973"/>
          </a:xfrm>
          <a:prstGeom prst="rect">
            <a:avLst/>
          </a:prstGeom>
          <a:ln>
            <a:noFill/>
          </a:ln>
          <a:effectLst>
            <a:softEdge rad="112500"/>
          </a:effectLst>
        </p:spPr>
      </p:pic>
      <p:pic>
        <p:nvPicPr>
          <p:cNvPr id="5" name="Picture 4">
            <a:extLst>
              <a:ext uri="{FF2B5EF4-FFF2-40B4-BE49-F238E27FC236}">
                <a16:creationId xmlns:a16="http://schemas.microsoft.com/office/drawing/2014/main" id="{F5B3B2BC-8BE7-44BE-8990-B2D3FA42F25B}"/>
              </a:ext>
            </a:extLst>
          </p:cNvPr>
          <p:cNvPicPr>
            <a:picLocks noChangeAspect="1"/>
          </p:cNvPicPr>
          <p:nvPr/>
        </p:nvPicPr>
        <p:blipFill>
          <a:blip r:embed="rId4"/>
          <a:stretch>
            <a:fillRect/>
          </a:stretch>
        </p:blipFill>
        <p:spPr>
          <a:xfrm>
            <a:off x="838200" y="1656084"/>
            <a:ext cx="2128786" cy="4351339"/>
          </a:xfrm>
          <a:prstGeom prst="rect">
            <a:avLst/>
          </a:prstGeom>
          <a:ln>
            <a:noFill/>
          </a:ln>
          <a:effectLst>
            <a:softEdge rad="112500"/>
          </a:effectLst>
        </p:spPr>
      </p:pic>
    </p:spTree>
    <p:extLst>
      <p:ext uri="{BB962C8B-B14F-4D97-AF65-F5344CB8AC3E}">
        <p14:creationId xmlns:p14="http://schemas.microsoft.com/office/powerpoint/2010/main" val="27546504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7D03C-EC73-47CA-A686-C0C9F209EA44}"/>
              </a:ext>
            </a:extLst>
          </p:cNvPr>
          <p:cNvSpPr>
            <a:spLocks noGrp="1"/>
          </p:cNvSpPr>
          <p:nvPr>
            <p:ph type="title"/>
          </p:nvPr>
        </p:nvSpPr>
        <p:spPr/>
        <p:txBody>
          <a:bodyPr/>
          <a:lstStyle/>
          <a:p>
            <a:pPr algn="ctr"/>
            <a:r>
              <a:rPr lang="en-US" dirty="0"/>
              <a:t>Forms of Gambling</a:t>
            </a:r>
          </a:p>
        </p:txBody>
      </p:sp>
      <p:sp>
        <p:nvSpPr>
          <p:cNvPr id="12" name="Content Placeholder 11">
            <a:extLst>
              <a:ext uri="{FF2B5EF4-FFF2-40B4-BE49-F238E27FC236}">
                <a16:creationId xmlns:a16="http://schemas.microsoft.com/office/drawing/2014/main" id="{4D49257D-CD0A-4CFD-8404-218CB4C77AF9}"/>
              </a:ext>
            </a:extLst>
          </p:cNvPr>
          <p:cNvSpPr>
            <a:spLocks noGrp="1"/>
          </p:cNvSpPr>
          <p:nvPr>
            <p:ph sz="half" idx="1"/>
          </p:nvPr>
        </p:nvSpPr>
        <p:spPr/>
        <p:txBody>
          <a:bodyPr>
            <a:normAutofit fontScale="92500" lnSpcReduction="20000"/>
          </a:bodyPr>
          <a:lstStyle/>
          <a:p>
            <a:pPr marL="307975" indent="-307975" eaLnBrk="1" hangingPunct="1">
              <a:buClr>
                <a:schemeClr val="bg2"/>
              </a:buClr>
              <a:buSzPct val="156000"/>
            </a:pPr>
            <a:r>
              <a:rPr lang="en-US" sz="2800" dirty="0">
                <a:solidFill>
                  <a:srgbClr val="FFFFFF"/>
                </a:solidFill>
                <a:latin typeface="Trajan Pro" charset="0"/>
                <a:ea typeface="Trajan Pro" charset="0"/>
                <a:cs typeface="Trajan Pro" charset="0"/>
                <a:sym typeface="Trajan Pro" charset="0"/>
              </a:rPr>
              <a:t>Lottery</a:t>
            </a:r>
            <a:endParaRPr lang="en-US" sz="2800" dirty="0">
              <a:solidFill>
                <a:srgbClr val="FFFFFF"/>
              </a:solidFill>
              <a:latin typeface="Trajan Pro" charset="0"/>
              <a:sym typeface="Trajan Pro" charset="0"/>
            </a:endParaRPr>
          </a:p>
          <a:p>
            <a:pPr marL="307975" indent="-307975" eaLnBrk="1" hangingPunct="1">
              <a:spcBef>
                <a:spcPts val="450"/>
              </a:spcBef>
              <a:buClr>
                <a:schemeClr val="bg2"/>
              </a:buClr>
              <a:buSzPct val="156000"/>
            </a:pPr>
            <a:r>
              <a:rPr lang="en-US" sz="2800" dirty="0">
                <a:solidFill>
                  <a:srgbClr val="FFFFFF"/>
                </a:solidFill>
                <a:latin typeface="Trajan Pro" charset="0"/>
                <a:ea typeface="Trajan Pro" charset="0"/>
                <a:cs typeface="Trajan Pro" charset="0"/>
                <a:sym typeface="Trajan Pro" charset="0"/>
              </a:rPr>
              <a:t>Land-based casinos</a:t>
            </a:r>
            <a:endParaRPr lang="en-US" sz="2800" dirty="0">
              <a:solidFill>
                <a:srgbClr val="FFFFFF"/>
              </a:solidFill>
              <a:latin typeface="Trajan Pro" charset="0"/>
              <a:sym typeface="Trajan Pro" charset="0"/>
            </a:endParaRPr>
          </a:p>
          <a:p>
            <a:pPr marL="307975" indent="-307975" eaLnBrk="1" hangingPunct="1">
              <a:spcBef>
                <a:spcPts val="450"/>
              </a:spcBef>
              <a:buClr>
                <a:schemeClr val="bg2"/>
              </a:buClr>
              <a:buSzPct val="156000"/>
            </a:pPr>
            <a:r>
              <a:rPr lang="en-US" sz="2800" dirty="0">
                <a:solidFill>
                  <a:srgbClr val="FFFFFF"/>
                </a:solidFill>
                <a:latin typeface="Trajan Pro" charset="0"/>
                <a:ea typeface="Trajan Pro" charset="0"/>
                <a:cs typeface="Trajan Pro" charset="0"/>
                <a:sym typeface="Trajan Pro" charset="0"/>
              </a:rPr>
              <a:t>Bingo</a:t>
            </a:r>
            <a:endParaRPr lang="en-US" sz="2800" dirty="0">
              <a:solidFill>
                <a:srgbClr val="FFFFFF"/>
              </a:solidFill>
              <a:latin typeface="Trajan Pro" charset="0"/>
              <a:sym typeface="Trajan Pro" charset="0"/>
            </a:endParaRPr>
          </a:p>
          <a:p>
            <a:pPr marL="307975" indent="-307975" eaLnBrk="1" hangingPunct="1">
              <a:spcBef>
                <a:spcPts val="450"/>
              </a:spcBef>
              <a:buClr>
                <a:schemeClr val="bg2"/>
              </a:buClr>
              <a:buSzPct val="156000"/>
            </a:pPr>
            <a:r>
              <a:rPr lang="en-US" sz="2800" dirty="0">
                <a:solidFill>
                  <a:srgbClr val="FFFFFF"/>
                </a:solidFill>
                <a:latin typeface="Trajan Pro" charset="0"/>
                <a:ea typeface="Trajan Pro" charset="0"/>
                <a:cs typeface="Trajan Pro" charset="0"/>
                <a:sym typeface="Trajan Pro" charset="0"/>
              </a:rPr>
              <a:t>Slot, poker, or other gambling machines (not at a casino)</a:t>
            </a:r>
            <a:endParaRPr lang="en-US" sz="2800" dirty="0">
              <a:solidFill>
                <a:srgbClr val="FFFFFF"/>
              </a:solidFill>
              <a:latin typeface="Trajan Pro" charset="0"/>
              <a:sym typeface="Trajan Pro" charset="0"/>
            </a:endParaRPr>
          </a:p>
          <a:p>
            <a:pPr marL="307975" indent="-307975" eaLnBrk="1" hangingPunct="1">
              <a:spcBef>
                <a:spcPts val="450"/>
              </a:spcBef>
              <a:buClr>
                <a:schemeClr val="bg2"/>
              </a:buClr>
              <a:buSzPct val="156000"/>
            </a:pPr>
            <a:r>
              <a:rPr lang="en-US" sz="2800" dirty="0">
                <a:solidFill>
                  <a:srgbClr val="FFFFFF"/>
                </a:solidFill>
                <a:latin typeface="Trajan Pro" charset="0"/>
                <a:ea typeface="Trajan Pro" charset="0"/>
                <a:cs typeface="Trajan Pro" charset="0"/>
                <a:sym typeface="Trajan Pro" charset="0"/>
              </a:rPr>
              <a:t>Office pools, raffles, or charitable small stakes gambling</a:t>
            </a:r>
            <a:endParaRPr lang="en-US" sz="2800" dirty="0">
              <a:solidFill>
                <a:srgbClr val="FFFFFF"/>
              </a:solidFill>
              <a:latin typeface="Trajan Pro" charset="0"/>
              <a:sym typeface="Trajan Pro" charset="0"/>
            </a:endParaRPr>
          </a:p>
          <a:p>
            <a:pPr marL="307975" indent="-307975" eaLnBrk="1" hangingPunct="1">
              <a:spcBef>
                <a:spcPts val="450"/>
              </a:spcBef>
              <a:buClr>
                <a:schemeClr val="bg2"/>
              </a:buClr>
              <a:buSzPct val="156000"/>
            </a:pPr>
            <a:r>
              <a:rPr lang="en-US" sz="2800" dirty="0">
                <a:solidFill>
                  <a:srgbClr val="FFFFFF"/>
                </a:solidFill>
                <a:latin typeface="Trajan Pro" charset="0"/>
                <a:ea typeface="Trajan Pro" charset="0"/>
                <a:cs typeface="Trajan Pro" charset="0"/>
                <a:sym typeface="Trajan Pro" charset="0"/>
              </a:rPr>
              <a:t>Trading or “chase” cards</a:t>
            </a:r>
            <a:endParaRPr lang="en-US" sz="2800" dirty="0">
              <a:solidFill>
                <a:srgbClr val="FFFFFF"/>
              </a:solidFill>
              <a:latin typeface="Trajan Pro" charset="0"/>
              <a:sym typeface="Trajan Pro" charset="0"/>
            </a:endParaRPr>
          </a:p>
          <a:p>
            <a:pPr marL="307975" indent="-307975" eaLnBrk="1" hangingPunct="1">
              <a:spcBef>
                <a:spcPts val="450"/>
              </a:spcBef>
              <a:buClr>
                <a:schemeClr val="bg2"/>
              </a:buClr>
              <a:buSzPct val="156000"/>
            </a:pPr>
            <a:r>
              <a:rPr lang="en-US" sz="2800" dirty="0">
                <a:solidFill>
                  <a:srgbClr val="FFFFFF"/>
                </a:solidFill>
                <a:latin typeface="Trajan Pro" charset="0"/>
                <a:ea typeface="Trajan Pro" charset="0"/>
                <a:cs typeface="Trajan Pro" charset="0"/>
                <a:sym typeface="Trajan Pro" charset="0"/>
              </a:rPr>
              <a:t>Flipping coins</a:t>
            </a:r>
            <a:endParaRPr lang="en-US" sz="2800" dirty="0">
              <a:solidFill>
                <a:srgbClr val="FFFFFF"/>
              </a:solidFill>
              <a:latin typeface="Trajan Pro" charset="0"/>
              <a:sym typeface="Trajan Pro" charset="0"/>
            </a:endParaRPr>
          </a:p>
          <a:p>
            <a:pPr marL="307975" indent="-307975" eaLnBrk="1" hangingPunct="1">
              <a:spcBef>
                <a:spcPts val="450"/>
              </a:spcBef>
              <a:buClr>
                <a:schemeClr val="bg2"/>
              </a:buClr>
              <a:buSzPct val="156000"/>
            </a:pPr>
            <a:r>
              <a:rPr lang="en-US" sz="2800" dirty="0">
                <a:solidFill>
                  <a:srgbClr val="FFFFFF"/>
                </a:solidFill>
                <a:latin typeface="Trajan Pro" charset="0"/>
                <a:ea typeface="Trajan Pro" charset="0"/>
                <a:cs typeface="Trajan Pro" charset="0"/>
                <a:sym typeface="Trajan Pro" charset="0"/>
              </a:rPr>
              <a:t>Native American casinos</a:t>
            </a:r>
            <a:endParaRPr lang="en-US" sz="2800" dirty="0">
              <a:solidFill>
                <a:srgbClr val="FFFFFF"/>
              </a:solidFill>
              <a:latin typeface="Trajan Pro" charset="0"/>
              <a:sym typeface="Trajan Pro" charset="0"/>
            </a:endParaRPr>
          </a:p>
          <a:p>
            <a:pPr marL="307975" indent="-307975" eaLnBrk="1" hangingPunct="1">
              <a:spcBef>
                <a:spcPts val="450"/>
              </a:spcBef>
              <a:buClr>
                <a:schemeClr val="bg2"/>
              </a:buClr>
              <a:buSzPct val="156000"/>
            </a:pPr>
            <a:r>
              <a:rPr lang="en-US" sz="2800" dirty="0">
                <a:solidFill>
                  <a:srgbClr val="FFFFFF"/>
                </a:solidFill>
                <a:latin typeface="Trajan Pro" charset="0"/>
                <a:ea typeface="Trajan Pro" charset="0"/>
                <a:cs typeface="Trajan Pro" charset="0"/>
                <a:sym typeface="Trajan Pro" charset="0"/>
              </a:rPr>
              <a:t>Numbers</a:t>
            </a:r>
            <a:endParaRPr lang="en-US" sz="2800" dirty="0">
              <a:solidFill>
                <a:srgbClr val="FFFFFF"/>
              </a:solidFill>
              <a:latin typeface="Trajan Pro" charset="0"/>
              <a:sym typeface="Trajan Pro" charset="0"/>
            </a:endParaRPr>
          </a:p>
          <a:p>
            <a:endParaRPr lang="en-US" dirty="0"/>
          </a:p>
        </p:txBody>
      </p:sp>
      <p:sp>
        <p:nvSpPr>
          <p:cNvPr id="13" name="Content Placeholder 12">
            <a:extLst>
              <a:ext uri="{FF2B5EF4-FFF2-40B4-BE49-F238E27FC236}">
                <a16:creationId xmlns:a16="http://schemas.microsoft.com/office/drawing/2014/main" id="{7536A858-1830-4B23-B4AB-E861892F74CC}"/>
              </a:ext>
            </a:extLst>
          </p:cNvPr>
          <p:cNvSpPr>
            <a:spLocks noGrp="1"/>
          </p:cNvSpPr>
          <p:nvPr>
            <p:ph sz="half" idx="2"/>
          </p:nvPr>
        </p:nvSpPr>
        <p:spPr/>
        <p:txBody>
          <a:bodyPr>
            <a:normAutofit fontScale="92500" lnSpcReduction="20000"/>
          </a:bodyPr>
          <a:lstStyle/>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Floating casinos</a:t>
            </a:r>
          </a:p>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Jai-Alai</a:t>
            </a:r>
          </a:p>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Stock or Commodities trading</a:t>
            </a:r>
          </a:p>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Cards for money, not at a casino</a:t>
            </a:r>
          </a:p>
          <a:p>
            <a:pPr eaLnBrk="1" hangingPunct="1">
              <a:spcBef>
                <a:spcPts val="475"/>
              </a:spcBef>
              <a:buClr>
                <a:schemeClr val="bg2"/>
              </a:buClr>
              <a:buSzPct val="156000"/>
              <a:buFont typeface="Arial" panose="020B0604020202020204" pitchFamily="34" charset="0"/>
              <a:buChar char="•"/>
            </a:pPr>
            <a:r>
              <a:rPr lang="en-US" sz="2800" dirty="0" smtClean="0">
                <a:solidFill>
                  <a:srgbClr val="FFFFFF"/>
                </a:solidFill>
                <a:latin typeface="Trajan Pro" charset="0"/>
                <a:ea typeface="Trajan Pro" charset="0"/>
                <a:cs typeface="Trajan Pro" charset="0"/>
                <a:sym typeface="Trajan Pro" charset="0"/>
              </a:rPr>
              <a:t>Sports Betting/Fantasy</a:t>
            </a:r>
            <a:endParaRPr lang="en-US" sz="2800" dirty="0">
              <a:solidFill>
                <a:srgbClr val="FFFFFF"/>
              </a:solidFill>
              <a:latin typeface="Trajan Pro" charset="0"/>
              <a:ea typeface="Trajan Pro" charset="0"/>
              <a:cs typeface="Trajan Pro" charset="0"/>
              <a:sym typeface="Trajan Pro" charset="0"/>
            </a:endParaRPr>
          </a:p>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Internet (not legal in U.S.)</a:t>
            </a:r>
          </a:p>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Dares</a:t>
            </a:r>
          </a:p>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Horse/Dog racing</a:t>
            </a:r>
          </a:p>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Dice games, not at a casino</a:t>
            </a:r>
          </a:p>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Games of skill for money</a:t>
            </a:r>
          </a:p>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Other</a:t>
            </a:r>
          </a:p>
          <a:p>
            <a:endParaRPr lang="en-US" dirty="0"/>
          </a:p>
        </p:txBody>
      </p:sp>
    </p:spTree>
    <p:extLst>
      <p:ext uri="{BB962C8B-B14F-4D97-AF65-F5344CB8AC3E}">
        <p14:creationId xmlns:p14="http://schemas.microsoft.com/office/powerpoint/2010/main" val="24351296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2FDF3A-EA80-440F-90C7-39009895C060}"/>
              </a:ext>
            </a:extLst>
          </p:cNvPr>
          <p:cNvSpPr>
            <a:spLocks noGrp="1"/>
          </p:cNvSpPr>
          <p:nvPr>
            <p:ph type="title"/>
          </p:nvPr>
        </p:nvSpPr>
        <p:spPr>
          <a:xfrm>
            <a:off x="664263" y="175156"/>
            <a:ext cx="5859200" cy="1006873"/>
          </a:xfrm>
        </p:spPr>
        <p:txBody>
          <a:bodyPr vert="horz" lIns="91440" tIns="45720" rIns="91440" bIns="45720" rtlCol="0" anchor="b">
            <a:normAutofit/>
          </a:bodyPr>
          <a:lstStyle/>
          <a:p>
            <a:pPr algn="l"/>
            <a:r>
              <a:rPr lang="en-US" sz="5400" dirty="0"/>
              <a:t>Review of Arizona </a:t>
            </a:r>
          </a:p>
        </p:txBody>
      </p:sp>
      <p:sp>
        <p:nvSpPr>
          <p:cNvPr id="5" name="Text Placeholder 4">
            <a:extLst>
              <a:ext uri="{FF2B5EF4-FFF2-40B4-BE49-F238E27FC236}">
                <a16:creationId xmlns:a16="http://schemas.microsoft.com/office/drawing/2014/main" id="{CB92A173-8D98-48A1-A5E5-6A78A8B32B8F}"/>
              </a:ext>
            </a:extLst>
          </p:cNvPr>
          <p:cNvSpPr>
            <a:spLocks noGrp="1"/>
          </p:cNvSpPr>
          <p:nvPr>
            <p:ph type="body" idx="1"/>
          </p:nvPr>
        </p:nvSpPr>
        <p:spPr>
          <a:xfrm>
            <a:off x="664263" y="1423642"/>
            <a:ext cx="6807053" cy="4287007"/>
          </a:xfrm>
        </p:spPr>
        <p:txBody>
          <a:bodyPr vert="horz" lIns="91440" tIns="45720" rIns="91440" bIns="45720" rtlCol="0" anchor="t">
            <a:normAutofit lnSpcReduction="10000"/>
          </a:bodyPr>
          <a:lstStyle/>
          <a:p>
            <a:pPr algn="l"/>
            <a:r>
              <a:rPr lang="en-US" dirty="0">
                <a:solidFill>
                  <a:schemeClr val="bg1"/>
                </a:solidFill>
              </a:rPr>
              <a:t>Details from the 2020 Department of Gaming Annual Report</a:t>
            </a:r>
          </a:p>
          <a:p>
            <a:pPr marL="342900" indent="-342900" algn="l">
              <a:buFont typeface="Arial" panose="020B0604020202020204" pitchFamily="34" charset="0"/>
              <a:buChar char="•"/>
            </a:pPr>
            <a:r>
              <a:rPr lang="en-US" dirty="0">
                <a:solidFill>
                  <a:schemeClr val="bg1"/>
                </a:solidFill>
              </a:rPr>
              <a:t>Arizona contains 22 Compacted Tribes (16 with casinos)</a:t>
            </a:r>
          </a:p>
          <a:p>
            <a:pPr marL="342900" indent="-342900" algn="l">
              <a:buFont typeface="Arial" panose="020B0604020202020204" pitchFamily="34" charset="0"/>
              <a:buChar char="•"/>
            </a:pPr>
            <a:r>
              <a:rPr lang="en-US" dirty="0">
                <a:solidFill>
                  <a:schemeClr val="bg1"/>
                </a:solidFill>
              </a:rPr>
              <a:t>Arizona Lottery: $1.08 billion in sales for 2019</a:t>
            </a:r>
          </a:p>
          <a:p>
            <a:pPr marL="800100" lvl="1" indent="-342900">
              <a:buFont typeface="Arial" panose="020B0604020202020204" pitchFamily="34" charset="0"/>
              <a:buChar char="•"/>
            </a:pPr>
            <a:r>
              <a:rPr lang="en-US" dirty="0">
                <a:solidFill>
                  <a:schemeClr val="bg1"/>
                </a:solidFill>
              </a:rPr>
              <a:t>Scratcher Games amounted to $750.3 million in sales</a:t>
            </a:r>
          </a:p>
          <a:p>
            <a:pPr marL="342900" indent="-342900" algn="l">
              <a:buFont typeface="Arial" panose="020B0604020202020204" pitchFamily="34" charset="0"/>
              <a:buChar char="•"/>
            </a:pPr>
            <a:r>
              <a:rPr lang="en-US" dirty="0">
                <a:solidFill>
                  <a:schemeClr val="bg1"/>
                </a:solidFill>
              </a:rPr>
              <a:t>Division of Racing</a:t>
            </a:r>
          </a:p>
          <a:p>
            <a:pPr marL="342900" indent="-342900" algn="l">
              <a:buFont typeface="Arial" panose="020B0604020202020204" pitchFamily="34" charset="0"/>
              <a:buChar char="•"/>
            </a:pPr>
            <a:r>
              <a:rPr lang="en-US" dirty="0">
                <a:solidFill>
                  <a:schemeClr val="bg1"/>
                </a:solidFill>
              </a:rPr>
              <a:t>Arizona Division of Problem Gambling</a:t>
            </a:r>
          </a:p>
          <a:p>
            <a:pPr marL="800100" lvl="1" indent="-342900">
              <a:buFont typeface="Arial" panose="020B0604020202020204" pitchFamily="34" charset="0"/>
              <a:buChar char="•"/>
            </a:pPr>
            <a:r>
              <a:rPr lang="en-US" dirty="0">
                <a:solidFill>
                  <a:schemeClr val="bg1"/>
                </a:solidFill>
              </a:rPr>
              <a:t>Involved in Prevention, Education, &amp; Outreach</a:t>
            </a:r>
          </a:p>
          <a:p>
            <a:pPr marL="800100" lvl="1" indent="-342900">
              <a:buFont typeface="Arial" panose="020B0604020202020204" pitchFamily="34" charset="0"/>
              <a:buChar char="•"/>
            </a:pPr>
            <a:r>
              <a:rPr lang="en-US" dirty="0">
                <a:solidFill>
                  <a:schemeClr val="bg1"/>
                </a:solidFill>
              </a:rPr>
              <a:t>Treatment: DPG coordinated services for 887 distinct clients in 2019</a:t>
            </a:r>
          </a:p>
          <a:p>
            <a:pPr marL="800100" lvl="1" indent="-342900">
              <a:buFont typeface="Arial" panose="020B0604020202020204" pitchFamily="34" charset="0"/>
              <a:buChar char="•"/>
            </a:pPr>
            <a:r>
              <a:rPr lang="en-US" dirty="0">
                <a:solidFill>
                  <a:schemeClr val="bg1"/>
                </a:solidFill>
              </a:rPr>
              <a:t>Self-Exclusion: 2,423 active participants at close of FY20</a:t>
            </a:r>
          </a:p>
        </p:txBody>
      </p:sp>
      <p:pic>
        <p:nvPicPr>
          <p:cNvPr id="6" name="Picture 5">
            <a:extLst>
              <a:ext uri="{FF2B5EF4-FFF2-40B4-BE49-F238E27FC236}">
                <a16:creationId xmlns:a16="http://schemas.microsoft.com/office/drawing/2014/main" id="{992FFF8E-428D-42E0-A7F8-7AEB83551AA0}"/>
              </a:ext>
            </a:extLst>
          </p:cNvPr>
          <p:cNvPicPr>
            <a:picLocks noChangeAspect="1"/>
          </p:cNvPicPr>
          <p:nvPr/>
        </p:nvPicPr>
        <p:blipFill>
          <a:blip r:embed="rId3"/>
          <a:stretch>
            <a:fillRect/>
          </a:stretch>
        </p:blipFill>
        <p:spPr>
          <a:xfrm>
            <a:off x="7902172" y="436229"/>
            <a:ext cx="4072184" cy="5274420"/>
          </a:xfrm>
          <a:prstGeom prst="roundRect">
            <a:avLst>
              <a:gd name="adj" fmla="val 4167"/>
            </a:avLst>
          </a:prstGeom>
          <a:solidFill>
            <a:srgbClr val="FFFFFF"/>
          </a:solidFill>
          <a:ln w="76200" cap="sq">
            <a:solidFill>
              <a:schemeClr val="accent2"/>
            </a:solidFill>
            <a:miter lim="800000"/>
          </a:ln>
          <a:effectLst/>
          <a:scene3d>
            <a:camera prst="orthographicFront"/>
            <a:lightRig rig="threePt" dir="t">
              <a:rot lat="0" lon="0" rev="2700000"/>
            </a:lightRig>
          </a:scene3d>
          <a:sp3d>
            <a:bevelT h="38100"/>
            <a:contourClr>
              <a:srgbClr val="C0C0C0"/>
            </a:contourClr>
          </a:sp3d>
        </p:spPr>
      </p:pic>
      <p:sp>
        <p:nvSpPr>
          <p:cNvPr id="27" name="Star: 5 Points 26">
            <a:extLst>
              <a:ext uri="{FF2B5EF4-FFF2-40B4-BE49-F238E27FC236}">
                <a16:creationId xmlns:a16="http://schemas.microsoft.com/office/drawing/2014/main" id="{6F122C76-ABF7-42E4-8AB9-E1CAE78DC4E2}"/>
              </a:ext>
            </a:extLst>
          </p:cNvPr>
          <p:cNvSpPr/>
          <p:nvPr/>
        </p:nvSpPr>
        <p:spPr>
          <a:xfrm>
            <a:off x="9458842" y="3909424"/>
            <a:ext cx="213372" cy="217426"/>
          </a:xfrm>
          <a:prstGeom prst="star5">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360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2FDF3A-EA80-440F-90C7-39009895C060}"/>
              </a:ext>
            </a:extLst>
          </p:cNvPr>
          <p:cNvSpPr>
            <a:spLocks noGrp="1"/>
          </p:cNvSpPr>
          <p:nvPr>
            <p:ph type="title"/>
          </p:nvPr>
        </p:nvSpPr>
        <p:spPr>
          <a:xfrm>
            <a:off x="256553" y="280870"/>
            <a:ext cx="4473246" cy="1202543"/>
          </a:xfrm>
        </p:spPr>
        <p:txBody>
          <a:bodyPr vert="horz" lIns="91440" tIns="45720" rIns="91440" bIns="45720" rtlCol="0" anchor="b">
            <a:normAutofit/>
          </a:bodyPr>
          <a:lstStyle/>
          <a:p>
            <a:pPr algn="l"/>
            <a:r>
              <a:rPr lang="en-US" sz="3600" dirty="0"/>
              <a:t>Overview of </a:t>
            </a:r>
            <a:br>
              <a:rPr lang="en-US" sz="3600" dirty="0"/>
            </a:br>
            <a:r>
              <a:rPr lang="en-US" sz="3600" dirty="0"/>
              <a:t>Arizona </a:t>
            </a:r>
          </a:p>
        </p:txBody>
      </p:sp>
      <p:pic>
        <p:nvPicPr>
          <p:cNvPr id="2" name="Picture 1">
            <a:extLst>
              <a:ext uri="{FF2B5EF4-FFF2-40B4-BE49-F238E27FC236}">
                <a16:creationId xmlns:a16="http://schemas.microsoft.com/office/drawing/2014/main" id="{D728CB9F-ED9A-410C-8BF6-C2FEBDE26915}"/>
              </a:ext>
            </a:extLst>
          </p:cNvPr>
          <p:cNvPicPr>
            <a:picLocks noChangeAspect="1"/>
          </p:cNvPicPr>
          <p:nvPr/>
        </p:nvPicPr>
        <p:blipFill rotWithShape="1">
          <a:blip r:embed="rId3"/>
          <a:srcRect b="50493"/>
          <a:stretch/>
        </p:blipFill>
        <p:spPr>
          <a:xfrm>
            <a:off x="1009677" y="1756395"/>
            <a:ext cx="2588288" cy="1925566"/>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AFD43CFB-CA33-4576-BFF2-396748D8C1C4}"/>
              </a:ext>
            </a:extLst>
          </p:cNvPr>
          <p:cNvPicPr>
            <a:picLocks noChangeAspect="1"/>
          </p:cNvPicPr>
          <p:nvPr/>
        </p:nvPicPr>
        <p:blipFill>
          <a:blip r:embed="rId4"/>
          <a:stretch>
            <a:fillRect/>
          </a:stretch>
        </p:blipFill>
        <p:spPr>
          <a:xfrm>
            <a:off x="4322088" y="280870"/>
            <a:ext cx="7690916" cy="560447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8EDEE2F0-2B3D-4CD2-8DFC-5D59B51B2122}"/>
              </a:ext>
            </a:extLst>
          </p:cNvPr>
          <p:cNvSpPr txBox="1"/>
          <p:nvPr/>
        </p:nvSpPr>
        <p:spPr>
          <a:xfrm>
            <a:off x="447453" y="4266101"/>
            <a:ext cx="3512574" cy="1477328"/>
          </a:xfrm>
          <a:prstGeom prst="rect">
            <a:avLst/>
          </a:prstGeom>
          <a:noFill/>
        </p:spPr>
        <p:txBody>
          <a:bodyPr wrap="square" rtlCol="0">
            <a:spAutoFit/>
          </a:bodyPr>
          <a:lstStyle/>
          <a:p>
            <a:r>
              <a:rPr lang="en-US" dirty="0">
                <a:solidFill>
                  <a:schemeClr val="bg1"/>
                </a:solidFill>
              </a:rPr>
              <a:t>Also provides regulation for</a:t>
            </a:r>
          </a:p>
          <a:p>
            <a:endParaRPr lang="en-US" dirty="0">
              <a:solidFill>
                <a:schemeClr val="bg1"/>
              </a:solidFill>
            </a:endParaRPr>
          </a:p>
          <a:p>
            <a:pPr marL="285750" indent="-285750">
              <a:buFont typeface="Wingdings" panose="05000000000000000000" pitchFamily="2" charset="2"/>
              <a:buChar char="ü"/>
            </a:pPr>
            <a:r>
              <a:rPr lang="en-US" dirty="0">
                <a:solidFill>
                  <a:schemeClr val="bg1"/>
                </a:solidFill>
              </a:rPr>
              <a:t>Racing</a:t>
            </a:r>
          </a:p>
          <a:p>
            <a:pPr marL="285750" indent="-285750">
              <a:buFont typeface="Wingdings" panose="05000000000000000000" pitchFamily="2" charset="2"/>
              <a:buChar char="ü"/>
            </a:pPr>
            <a:r>
              <a:rPr lang="en-US" dirty="0">
                <a:solidFill>
                  <a:schemeClr val="bg1"/>
                </a:solidFill>
              </a:rPr>
              <a:t>Boxing &amp; Mixed Martial </a:t>
            </a:r>
            <a:r>
              <a:rPr lang="en-US" dirty="0" smtClean="0">
                <a:solidFill>
                  <a:schemeClr val="bg1"/>
                </a:solidFill>
              </a:rPr>
              <a:t>Arts</a:t>
            </a:r>
          </a:p>
          <a:p>
            <a:pPr marL="285750" indent="-285750">
              <a:buFont typeface="Wingdings" panose="05000000000000000000" pitchFamily="2" charset="2"/>
              <a:buChar char="ü"/>
            </a:pPr>
            <a:r>
              <a:rPr lang="en-US" dirty="0" smtClean="0">
                <a:solidFill>
                  <a:schemeClr val="bg1"/>
                </a:solidFill>
              </a:rPr>
              <a:t>Sports Betting </a:t>
            </a:r>
            <a:endParaRPr lang="en-US" dirty="0">
              <a:solidFill>
                <a:schemeClr val="bg1"/>
              </a:solidFill>
            </a:endParaRPr>
          </a:p>
        </p:txBody>
      </p:sp>
    </p:spTree>
    <p:extLst>
      <p:ext uri="{BB962C8B-B14F-4D97-AF65-F5344CB8AC3E}">
        <p14:creationId xmlns:p14="http://schemas.microsoft.com/office/powerpoint/2010/main" val="11873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Gambling 101</a:t>
            </a:r>
            <a:endParaRPr lang="en-US" dirty="0"/>
          </a:p>
        </p:txBody>
      </p:sp>
      <p:sp>
        <p:nvSpPr>
          <p:cNvPr id="3" name="Content Placeholder 2"/>
          <p:cNvSpPr>
            <a:spLocks noGrp="1"/>
          </p:cNvSpPr>
          <p:nvPr>
            <p:ph idx="1"/>
          </p:nvPr>
        </p:nvSpPr>
        <p:spPr>
          <a:xfrm>
            <a:off x="914400" y="1703705"/>
            <a:ext cx="10439400" cy="3930741"/>
          </a:xfrm>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sz="3200" dirty="0" smtClean="0"/>
              <a:t>We </a:t>
            </a:r>
            <a:r>
              <a:rPr lang="en-US" sz="3200" dirty="0"/>
              <a:t>know that for most people gambling will be a source of entertainment, for a small group of people, gambling will be/or become problematic.</a:t>
            </a:r>
          </a:p>
          <a:p>
            <a:endParaRPr lang="en-US" dirty="0"/>
          </a:p>
        </p:txBody>
      </p:sp>
    </p:spTree>
    <p:extLst>
      <p:ext uri="{BB962C8B-B14F-4D97-AF65-F5344CB8AC3E}">
        <p14:creationId xmlns:p14="http://schemas.microsoft.com/office/powerpoint/2010/main" val="12017774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A Public Health Perspective of Problem Gambling</a:t>
            </a:r>
          </a:p>
        </p:txBody>
      </p:sp>
    </p:spTree>
    <p:extLst>
      <p:ext uri="{BB962C8B-B14F-4D97-AF65-F5344CB8AC3E}">
        <p14:creationId xmlns:p14="http://schemas.microsoft.com/office/powerpoint/2010/main" val="40695173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1A245-B00B-4749-8A98-785B38CF58FB}"/>
              </a:ext>
            </a:extLst>
          </p:cNvPr>
          <p:cNvSpPr>
            <a:spLocks noGrp="1"/>
          </p:cNvSpPr>
          <p:nvPr>
            <p:ph type="title"/>
          </p:nvPr>
        </p:nvSpPr>
        <p:spPr/>
        <p:txBody>
          <a:bodyPr/>
          <a:lstStyle/>
          <a:p>
            <a:pPr algn="ctr"/>
            <a:r>
              <a:rPr lang="en-US" dirty="0"/>
              <a:t>What are “Public Health Issues?”</a:t>
            </a:r>
          </a:p>
        </p:txBody>
      </p:sp>
      <p:sp>
        <p:nvSpPr>
          <p:cNvPr id="3" name="Content Placeholder 2">
            <a:extLst>
              <a:ext uri="{FF2B5EF4-FFF2-40B4-BE49-F238E27FC236}">
                <a16:creationId xmlns:a16="http://schemas.microsoft.com/office/drawing/2014/main" id="{486DC174-71CD-4AFB-8D59-926D050592FF}"/>
              </a:ext>
            </a:extLst>
          </p:cNvPr>
          <p:cNvSpPr>
            <a:spLocks noGrp="1"/>
          </p:cNvSpPr>
          <p:nvPr>
            <p:ph idx="1"/>
          </p:nvPr>
        </p:nvSpPr>
        <p:spPr/>
        <p:txBody>
          <a:bodyPr>
            <a:normAutofit/>
          </a:bodyPr>
          <a:lstStyle/>
          <a:p>
            <a:r>
              <a:rPr lang="en-US" sz="3200" dirty="0"/>
              <a:t>Public Health research explores the </a:t>
            </a:r>
            <a:r>
              <a:rPr lang="en-US" sz="3200" dirty="0">
                <a:sym typeface="Trajan Pro" charset="0"/>
              </a:rPr>
              <a:t>distribution and determinants of disease, disability, and death in a defined </a:t>
            </a:r>
            <a:r>
              <a:rPr lang="en-US" sz="3200" dirty="0" smtClean="0">
                <a:sym typeface="Trajan Pro" charset="0"/>
              </a:rPr>
              <a:t>population</a:t>
            </a:r>
          </a:p>
          <a:p>
            <a:endParaRPr lang="en-US" sz="3200" dirty="0">
              <a:sym typeface="Trajan Pro" charset="0"/>
            </a:endParaRPr>
          </a:p>
          <a:p>
            <a:r>
              <a:rPr lang="en-US" sz="3200" dirty="0">
                <a:sym typeface="Trajan Pro" charset="0"/>
              </a:rPr>
              <a:t>These studies inform public policy to help prevent, eliminate, or control the problem’s occurrence and rate of escalation across the defined group of people</a:t>
            </a:r>
            <a:endParaRPr lang="en-US" sz="3200" dirty="0"/>
          </a:p>
        </p:txBody>
      </p:sp>
    </p:spTree>
    <p:extLst>
      <p:ext uri="{BB962C8B-B14F-4D97-AF65-F5344CB8AC3E}">
        <p14:creationId xmlns:p14="http://schemas.microsoft.com/office/powerpoint/2010/main" val="4331760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15BDA-F497-43E3-A9A8-9632B47B712F}"/>
              </a:ext>
            </a:extLst>
          </p:cNvPr>
          <p:cNvSpPr>
            <a:spLocks noGrp="1"/>
          </p:cNvSpPr>
          <p:nvPr>
            <p:ph type="title"/>
          </p:nvPr>
        </p:nvSpPr>
        <p:spPr/>
        <p:txBody>
          <a:bodyPr/>
          <a:lstStyle/>
          <a:p>
            <a:pPr algn="ctr"/>
            <a:r>
              <a:rPr lang="en-US" dirty="0"/>
              <a:t>Gambling as a Public Health Issue</a:t>
            </a:r>
          </a:p>
        </p:txBody>
      </p:sp>
      <p:sp>
        <p:nvSpPr>
          <p:cNvPr id="3" name="Content Placeholder 2">
            <a:extLst>
              <a:ext uri="{FF2B5EF4-FFF2-40B4-BE49-F238E27FC236}">
                <a16:creationId xmlns:a16="http://schemas.microsoft.com/office/drawing/2014/main" id="{D7A7B28B-E17F-4F57-816B-464D4800718F}"/>
              </a:ext>
            </a:extLst>
          </p:cNvPr>
          <p:cNvSpPr>
            <a:spLocks noGrp="1"/>
          </p:cNvSpPr>
          <p:nvPr>
            <p:ph idx="1"/>
          </p:nvPr>
        </p:nvSpPr>
        <p:spPr/>
        <p:txBody>
          <a:bodyPr/>
          <a:lstStyle/>
          <a:p>
            <a:r>
              <a:rPr lang="en-US" dirty="0"/>
              <a:t>Gambling affects the person placing the bets and numerous people in their </a:t>
            </a:r>
            <a:r>
              <a:rPr lang="en-US" dirty="0" smtClean="0"/>
              <a:t>lives (friends, family, co-workers, employer)</a:t>
            </a:r>
            <a:endParaRPr lang="en-US" dirty="0"/>
          </a:p>
          <a:p>
            <a:r>
              <a:rPr lang="en-US" dirty="0"/>
              <a:t>Gambling activity can influence the development of multiple pathologies in addition to Gambling Disorder</a:t>
            </a:r>
          </a:p>
          <a:p>
            <a:r>
              <a:rPr lang="en-US" dirty="0"/>
              <a:t>There is a need to improve prevention strategies for those who are at-risk of developing a gambling problem</a:t>
            </a:r>
          </a:p>
          <a:p>
            <a:r>
              <a:rPr lang="en-US" dirty="0"/>
              <a:t>Society will benefit from efforts to acknowledge the health impacts of gambling activity and further support activities that enhance life satisfaction and developing adaptive coping strategies</a:t>
            </a:r>
          </a:p>
        </p:txBody>
      </p:sp>
    </p:spTree>
    <p:extLst>
      <p:ext uri="{BB962C8B-B14F-4D97-AF65-F5344CB8AC3E}">
        <p14:creationId xmlns:p14="http://schemas.microsoft.com/office/powerpoint/2010/main" val="40768900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F43DE-FE79-4596-9603-7E54793C0CAD}"/>
              </a:ext>
            </a:extLst>
          </p:cNvPr>
          <p:cNvSpPr>
            <a:spLocks noGrp="1"/>
          </p:cNvSpPr>
          <p:nvPr>
            <p:ph type="title"/>
          </p:nvPr>
        </p:nvSpPr>
        <p:spPr/>
        <p:txBody>
          <a:bodyPr/>
          <a:lstStyle/>
          <a:p>
            <a:r>
              <a:rPr lang="en-US" dirty="0"/>
              <a:t>Conceptualizing Gambling Behavior</a:t>
            </a:r>
          </a:p>
        </p:txBody>
      </p:sp>
      <p:sp>
        <p:nvSpPr>
          <p:cNvPr id="3" name="Content Placeholder 2">
            <a:extLst>
              <a:ext uri="{FF2B5EF4-FFF2-40B4-BE49-F238E27FC236}">
                <a16:creationId xmlns:a16="http://schemas.microsoft.com/office/drawing/2014/main" id="{068C465D-57FD-4217-BB17-37409F182F7D}"/>
              </a:ext>
            </a:extLst>
          </p:cNvPr>
          <p:cNvSpPr>
            <a:spLocks noGrp="1"/>
          </p:cNvSpPr>
          <p:nvPr>
            <p:ph idx="1"/>
          </p:nvPr>
        </p:nvSpPr>
        <p:spPr/>
        <p:txBody>
          <a:bodyPr/>
          <a:lstStyle/>
          <a:p>
            <a:r>
              <a:rPr lang="en-US" dirty="0"/>
              <a:t>Gambling is conceptualized on a continuum ranging from non-gambling, healthy gambling, and then problem gambling.</a:t>
            </a:r>
          </a:p>
          <a:p>
            <a:endParaRPr lang="en-US" dirty="0"/>
          </a:p>
        </p:txBody>
      </p:sp>
      <p:sp>
        <p:nvSpPr>
          <p:cNvPr id="4" name="Arrow: Left-Right 3">
            <a:extLst>
              <a:ext uri="{FF2B5EF4-FFF2-40B4-BE49-F238E27FC236}">
                <a16:creationId xmlns:a16="http://schemas.microsoft.com/office/drawing/2014/main" id="{2208F07B-EB87-4E51-A681-A983210313C5}"/>
              </a:ext>
            </a:extLst>
          </p:cNvPr>
          <p:cNvSpPr/>
          <p:nvPr/>
        </p:nvSpPr>
        <p:spPr>
          <a:xfrm>
            <a:off x="1952625" y="3683690"/>
            <a:ext cx="8286750" cy="1924050"/>
          </a:xfrm>
          <a:prstGeom prst="leftRightArrow">
            <a:avLst/>
          </a:prstGeom>
          <a:gradFill flip="none" rotWithShape="1">
            <a:gsLst>
              <a:gs pos="0">
                <a:schemeClr val="accent6"/>
              </a:gs>
              <a:gs pos="48000">
                <a:schemeClr val="bg2">
                  <a:lumMod val="75000"/>
                </a:schemeClr>
              </a:gs>
              <a:gs pos="100000">
                <a:srgbClr val="C00000"/>
              </a:gs>
            </a:gsLst>
            <a:lin ang="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85C65E1-370F-4236-8587-C812F3B8E85D}"/>
              </a:ext>
            </a:extLst>
          </p:cNvPr>
          <p:cNvSpPr txBox="1"/>
          <p:nvPr/>
        </p:nvSpPr>
        <p:spPr>
          <a:xfrm>
            <a:off x="2504663" y="4414882"/>
            <a:ext cx="2411942" cy="461665"/>
          </a:xfrm>
          <a:prstGeom prst="rect">
            <a:avLst/>
          </a:prstGeom>
          <a:noFill/>
        </p:spPr>
        <p:txBody>
          <a:bodyPr wrap="none" rtlCol="0">
            <a:spAutoFit/>
          </a:bodyPr>
          <a:lstStyle/>
          <a:p>
            <a:r>
              <a:rPr lang="en-US" sz="2400" dirty="0">
                <a:solidFill>
                  <a:schemeClr val="bg1"/>
                </a:solidFill>
              </a:rPr>
              <a:t>Healthy Gambling</a:t>
            </a:r>
          </a:p>
        </p:txBody>
      </p:sp>
      <p:sp>
        <p:nvSpPr>
          <p:cNvPr id="7" name="TextBox 6">
            <a:extLst>
              <a:ext uri="{FF2B5EF4-FFF2-40B4-BE49-F238E27FC236}">
                <a16:creationId xmlns:a16="http://schemas.microsoft.com/office/drawing/2014/main" id="{8142BED5-DAEE-48FC-8119-4935A524D4E1}"/>
              </a:ext>
            </a:extLst>
          </p:cNvPr>
          <p:cNvSpPr txBox="1"/>
          <p:nvPr/>
        </p:nvSpPr>
        <p:spPr>
          <a:xfrm>
            <a:off x="7275396" y="4414882"/>
            <a:ext cx="2504083" cy="461665"/>
          </a:xfrm>
          <a:prstGeom prst="rect">
            <a:avLst/>
          </a:prstGeom>
          <a:noFill/>
        </p:spPr>
        <p:txBody>
          <a:bodyPr wrap="none" rtlCol="0">
            <a:spAutoFit/>
          </a:bodyPr>
          <a:lstStyle/>
          <a:p>
            <a:r>
              <a:rPr lang="en-US" sz="2400" dirty="0">
                <a:solidFill>
                  <a:schemeClr val="bg1"/>
                </a:solidFill>
              </a:rPr>
              <a:t>Problem Gambling</a:t>
            </a:r>
          </a:p>
        </p:txBody>
      </p:sp>
    </p:spTree>
    <p:extLst>
      <p:ext uri="{BB962C8B-B14F-4D97-AF65-F5344CB8AC3E}">
        <p14:creationId xmlns:p14="http://schemas.microsoft.com/office/powerpoint/2010/main" val="1609626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034B-4C10-42AF-817F-A308A1C91E9C}"/>
              </a:ext>
            </a:extLst>
          </p:cNvPr>
          <p:cNvSpPr>
            <a:spLocks noGrp="1"/>
          </p:cNvSpPr>
          <p:nvPr>
            <p:ph type="title"/>
          </p:nvPr>
        </p:nvSpPr>
        <p:spPr/>
        <p:txBody>
          <a:bodyPr/>
          <a:lstStyle/>
          <a:p>
            <a:r>
              <a:rPr lang="en-US" dirty="0"/>
              <a:t>How Can Gambling Be Healthy?</a:t>
            </a:r>
          </a:p>
        </p:txBody>
      </p:sp>
      <p:graphicFrame>
        <p:nvGraphicFramePr>
          <p:cNvPr id="4" name="Content Placeholder 3">
            <a:extLst>
              <a:ext uri="{FF2B5EF4-FFF2-40B4-BE49-F238E27FC236}">
                <a16:creationId xmlns:a16="http://schemas.microsoft.com/office/drawing/2014/main" id="{0DD10190-0447-482D-8586-07393C0D593B}"/>
              </a:ext>
            </a:extLst>
          </p:cNvPr>
          <p:cNvGraphicFramePr>
            <a:graphicFrameLocks noGrp="1"/>
          </p:cNvGraphicFramePr>
          <p:nvPr>
            <p:ph idx="1"/>
            <p:extLst>
              <p:ext uri="{D42A27DB-BD31-4B8C-83A1-F6EECF244321}">
                <p14:modId xmlns:p14="http://schemas.microsoft.com/office/powerpoint/2010/main" val="151176921"/>
              </p:ext>
            </p:extLst>
          </p:nvPr>
        </p:nvGraphicFramePr>
        <p:xfrm>
          <a:off x="838200" y="2276061"/>
          <a:ext cx="10515600" cy="3900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AA9D5E08-3A72-4573-8BF6-EBBC0E46AE42}"/>
              </a:ext>
            </a:extLst>
          </p:cNvPr>
          <p:cNvSpPr/>
          <p:nvPr/>
        </p:nvSpPr>
        <p:spPr>
          <a:xfrm>
            <a:off x="2458695" y="1516559"/>
            <a:ext cx="7533024" cy="769441"/>
          </a:xfrm>
          <a:prstGeom prst="rect">
            <a:avLst/>
          </a:prstGeom>
          <a:noFill/>
        </p:spPr>
        <p:txBody>
          <a:bodyPr wrap="none" lIns="91440" tIns="45720" rIns="91440" bIns="45720">
            <a:spAutoFit/>
          </a:bodyPr>
          <a:lstStyle/>
          <a:p>
            <a:pPr algn="ctr"/>
            <a:r>
              <a:rPr lang="en-US" sz="4400" b="1" cap="none" spc="0" dirty="0">
                <a:ln w="6600">
                  <a:solidFill>
                    <a:schemeClr val="accent2"/>
                  </a:solidFill>
                  <a:prstDash val="solid"/>
                </a:ln>
                <a:solidFill>
                  <a:srgbClr val="FFFFFF"/>
                </a:solidFill>
                <a:effectLst>
                  <a:outerShdw dist="38100" dir="2700000" algn="tl" rotWithShape="0">
                    <a:schemeClr val="accent2"/>
                  </a:outerShdw>
                </a:effectLst>
              </a:rPr>
              <a:t>Healthy Gambling is generally…</a:t>
            </a:r>
          </a:p>
        </p:txBody>
      </p:sp>
    </p:spTree>
    <p:extLst>
      <p:ext uri="{BB962C8B-B14F-4D97-AF65-F5344CB8AC3E}">
        <p14:creationId xmlns:p14="http://schemas.microsoft.com/office/powerpoint/2010/main" val="1596691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D0457B-9AB1-4824-8691-1F785CD2C50D}"/>
              </a:ext>
            </a:extLst>
          </p:cNvPr>
          <p:cNvSpPr>
            <a:spLocks noGrp="1"/>
          </p:cNvSpPr>
          <p:nvPr>
            <p:ph type="title"/>
          </p:nvPr>
        </p:nvSpPr>
        <p:spPr>
          <a:xfrm>
            <a:off x="694690" y="441009"/>
            <a:ext cx="10515600" cy="1019802"/>
          </a:xfrm>
        </p:spPr>
        <p:txBody>
          <a:bodyPr/>
          <a:lstStyle/>
          <a:p>
            <a:r>
              <a:rPr lang="en-US" dirty="0" smtClean="0"/>
              <a:t>Session </a:t>
            </a:r>
            <a:r>
              <a:rPr lang="en-US" dirty="0"/>
              <a:t>Topics</a:t>
            </a:r>
          </a:p>
        </p:txBody>
      </p:sp>
      <p:graphicFrame>
        <p:nvGraphicFramePr>
          <p:cNvPr id="9" name="Diagram 8">
            <a:extLst>
              <a:ext uri="{FF2B5EF4-FFF2-40B4-BE49-F238E27FC236}">
                <a16:creationId xmlns:a16="http://schemas.microsoft.com/office/drawing/2014/main" id="{FEE1AE8E-478A-4A18-AA20-5591EE4B0089}"/>
              </a:ext>
            </a:extLst>
          </p:cNvPr>
          <p:cNvGraphicFramePr/>
          <p:nvPr>
            <p:extLst>
              <p:ext uri="{D42A27DB-BD31-4B8C-83A1-F6EECF244321}">
                <p14:modId xmlns:p14="http://schemas.microsoft.com/office/powerpoint/2010/main" val="3603246868"/>
              </p:ext>
            </p:extLst>
          </p:nvPr>
        </p:nvGraphicFramePr>
        <p:xfrm>
          <a:off x="2249038" y="2023946"/>
          <a:ext cx="7693923" cy="2810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34833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24D4E-DE4F-4A63-A538-EA42985F4003}"/>
              </a:ext>
            </a:extLst>
          </p:cNvPr>
          <p:cNvSpPr>
            <a:spLocks noGrp="1"/>
          </p:cNvSpPr>
          <p:nvPr>
            <p:ph type="title"/>
          </p:nvPr>
        </p:nvSpPr>
        <p:spPr/>
        <p:txBody>
          <a:bodyPr/>
          <a:lstStyle/>
          <a:p>
            <a:pPr algn="ctr"/>
            <a:r>
              <a:rPr lang="en-US" dirty="0"/>
              <a:t>Recreational Gamblers</a:t>
            </a:r>
          </a:p>
        </p:txBody>
      </p:sp>
      <p:graphicFrame>
        <p:nvGraphicFramePr>
          <p:cNvPr id="4" name="Content Placeholder 3">
            <a:extLst>
              <a:ext uri="{FF2B5EF4-FFF2-40B4-BE49-F238E27FC236}">
                <a16:creationId xmlns:a16="http://schemas.microsoft.com/office/drawing/2014/main" id="{4BB611CF-DECB-467F-BBFB-E784E1932D01}"/>
              </a:ext>
            </a:extLst>
          </p:cNvPr>
          <p:cNvGraphicFramePr>
            <a:graphicFrameLocks noGrp="1"/>
          </p:cNvGraphicFramePr>
          <p:nvPr>
            <p:ph idx="1"/>
            <p:extLst>
              <p:ext uri="{D42A27DB-BD31-4B8C-83A1-F6EECF244321}">
                <p14:modId xmlns:p14="http://schemas.microsoft.com/office/powerpoint/2010/main" val="3904449004"/>
              </p:ext>
            </p:extLst>
          </p:nvPr>
        </p:nvGraphicFramePr>
        <p:xfrm>
          <a:off x="838200" y="165835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80450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630AFF-1EE0-41E7-A6A3-89FD15D3760A}"/>
              </a:ext>
            </a:extLst>
          </p:cNvPr>
          <p:cNvSpPr/>
          <p:nvPr/>
        </p:nvSpPr>
        <p:spPr>
          <a:xfrm>
            <a:off x="1126017" y="2028616"/>
            <a:ext cx="9939965" cy="2800767"/>
          </a:xfrm>
          <a:prstGeom prst="rect">
            <a:avLst/>
          </a:prstGeom>
          <a:noFill/>
        </p:spPr>
        <p:txBody>
          <a:bodyPr wrap="none" lIns="91440" tIns="45720" rIns="91440" bIns="45720">
            <a:spAutoFit/>
          </a:bodyPr>
          <a:lstStyle/>
          <a:p>
            <a:pPr algn="ctr"/>
            <a:r>
              <a:rPr lang="en-US" sz="8800" b="1" cap="none" spc="0" dirty="0">
                <a:ln w="6600">
                  <a:solidFill>
                    <a:schemeClr val="accent2"/>
                  </a:solidFill>
                  <a:prstDash val="solid"/>
                </a:ln>
                <a:solidFill>
                  <a:srgbClr val="FFFFFF"/>
                </a:solidFill>
                <a:effectLst>
                  <a:outerShdw dist="38100" dir="2700000" algn="tl" rotWithShape="0">
                    <a:schemeClr val="accent2"/>
                  </a:outerShdw>
                </a:effectLst>
              </a:rPr>
              <a:t>How Does Gambling </a:t>
            </a:r>
          </a:p>
          <a:p>
            <a:pPr algn="ctr"/>
            <a:r>
              <a:rPr lang="en-US" sz="8800" b="1" cap="none" spc="0" dirty="0">
                <a:ln w="6600">
                  <a:solidFill>
                    <a:schemeClr val="accent2"/>
                  </a:solidFill>
                  <a:prstDash val="solid"/>
                </a:ln>
                <a:solidFill>
                  <a:srgbClr val="FFFFFF"/>
                </a:solidFill>
                <a:effectLst>
                  <a:outerShdw dist="38100" dir="2700000" algn="tl" rotWithShape="0">
                    <a:schemeClr val="accent2"/>
                  </a:outerShdw>
                </a:effectLst>
              </a:rPr>
              <a:t>Become Unhealthy?</a:t>
            </a:r>
          </a:p>
        </p:txBody>
      </p:sp>
    </p:spTree>
    <p:extLst>
      <p:ext uri="{BB962C8B-B14F-4D97-AF65-F5344CB8AC3E}">
        <p14:creationId xmlns:p14="http://schemas.microsoft.com/office/powerpoint/2010/main" val="6060937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0BD97-1426-49DF-A8A4-420BF4EAA0EA}"/>
              </a:ext>
            </a:extLst>
          </p:cNvPr>
          <p:cNvSpPr>
            <a:spLocks noGrp="1"/>
          </p:cNvSpPr>
          <p:nvPr>
            <p:ph type="title"/>
          </p:nvPr>
        </p:nvSpPr>
        <p:spPr>
          <a:xfrm>
            <a:off x="1025632" y="255412"/>
            <a:ext cx="10158438" cy="860778"/>
          </a:xfrm>
        </p:spPr>
        <p:txBody>
          <a:bodyPr/>
          <a:lstStyle/>
          <a:p>
            <a:pPr algn="ctr"/>
            <a:r>
              <a:rPr lang="en-US" dirty="0"/>
              <a:t>Warning Signs of Problem Gambling</a:t>
            </a:r>
          </a:p>
        </p:txBody>
      </p:sp>
      <p:pic>
        <p:nvPicPr>
          <p:cNvPr id="11" name="Content Placeholder 10">
            <a:extLst>
              <a:ext uri="{FF2B5EF4-FFF2-40B4-BE49-F238E27FC236}">
                <a16:creationId xmlns:a16="http://schemas.microsoft.com/office/drawing/2014/main" id="{9E34A8AE-DCC9-4ECE-9526-98BEDB78816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35902" y="1804086"/>
            <a:ext cx="10720194" cy="3941528"/>
          </a:xfrm>
        </p:spPr>
      </p:pic>
    </p:spTree>
    <p:extLst>
      <p:ext uri="{BB962C8B-B14F-4D97-AF65-F5344CB8AC3E}">
        <p14:creationId xmlns:p14="http://schemas.microsoft.com/office/powerpoint/2010/main" val="271894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04F2B-1678-4298-A993-06EBB54B65DD}"/>
              </a:ext>
            </a:extLst>
          </p:cNvPr>
          <p:cNvSpPr>
            <a:spLocks noGrp="1"/>
          </p:cNvSpPr>
          <p:nvPr>
            <p:ph type="title"/>
          </p:nvPr>
        </p:nvSpPr>
        <p:spPr>
          <a:xfrm>
            <a:off x="1484310" y="261107"/>
            <a:ext cx="10018713" cy="849385"/>
          </a:xfrm>
        </p:spPr>
        <p:txBody>
          <a:bodyPr/>
          <a:lstStyle/>
          <a:p>
            <a:r>
              <a:rPr lang="en-US" dirty="0"/>
              <a:t>Defining Addiction</a:t>
            </a:r>
          </a:p>
        </p:txBody>
      </p:sp>
      <p:sp>
        <p:nvSpPr>
          <p:cNvPr id="3" name="Content Placeholder 2">
            <a:extLst>
              <a:ext uri="{FF2B5EF4-FFF2-40B4-BE49-F238E27FC236}">
                <a16:creationId xmlns:a16="http://schemas.microsoft.com/office/drawing/2014/main" id="{E27B672C-DE1A-48CB-BDD8-1082F965AEE7}"/>
              </a:ext>
            </a:extLst>
          </p:cNvPr>
          <p:cNvSpPr>
            <a:spLocks noGrp="1"/>
          </p:cNvSpPr>
          <p:nvPr>
            <p:ph idx="1"/>
          </p:nvPr>
        </p:nvSpPr>
        <p:spPr>
          <a:xfrm>
            <a:off x="1127471" y="2174488"/>
            <a:ext cx="5243061" cy="3595354"/>
          </a:xfrm>
        </p:spPr>
        <p:txBody>
          <a:bodyPr>
            <a:normAutofit/>
          </a:bodyPr>
          <a:lstStyle/>
          <a:p>
            <a:pPr marL="0" indent="0">
              <a:buNone/>
            </a:pPr>
            <a:r>
              <a:rPr lang="en-US" i="1" dirty="0"/>
              <a:t>“Historically, addiction has been understood in various ways—a sin, a disease, a bad habit—each a reflection of a variety of social, cultural, and scientific conceptions.” </a:t>
            </a:r>
          </a:p>
          <a:p>
            <a:pPr marL="0" indent="0" algn="r">
              <a:buNone/>
            </a:pPr>
            <a:r>
              <a:rPr lang="en-US" dirty="0"/>
              <a:t>(Hammer et al., 2012, p. 713)</a:t>
            </a:r>
          </a:p>
          <a:p>
            <a:pPr marL="0" indent="0">
              <a:buNone/>
            </a:pPr>
            <a:endParaRPr lang="en-US" dirty="0"/>
          </a:p>
        </p:txBody>
      </p:sp>
      <p:graphicFrame>
        <p:nvGraphicFramePr>
          <p:cNvPr id="5" name="Content Placeholder 5">
            <a:extLst>
              <a:ext uri="{FF2B5EF4-FFF2-40B4-BE49-F238E27FC236}">
                <a16:creationId xmlns:a16="http://schemas.microsoft.com/office/drawing/2014/main" id="{E089E0F0-982B-4794-A447-6BECAB82E690}"/>
              </a:ext>
            </a:extLst>
          </p:cNvPr>
          <p:cNvGraphicFramePr>
            <a:graphicFrameLocks/>
          </p:cNvGraphicFramePr>
          <p:nvPr>
            <p:extLst>
              <p:ext uri="{D42A27DB-BD31-4B8C-83A1-F6EECF244321}">
                <p14:modId xmlns:p14="http://schemas.microsoft.com/office/powerpoint/2010/main" val="3445694820"/>
              </p:ext>
            </p:extLst>
          </p:nvPr>
        </p:nvGraphicFramePr>
        <p:xfrm>
          <a:off x="6493666" y="1715163"/>
          <a:ext cx="5550936" cy="40546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78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3FC9F-D013-468F-AEB2-0700F538AF3E}"/>
              </a:ext>
            </a:extLst>
          </p:cNvPr>
          <p:cNvSpPr>
            <a:spLocks noGrp="1"/>
          </p:cNvSpPr>
          <p:nvPr>
            <p:ph type="title"/>
          </p:nvPr>
        </p:nvSpPr>
        <p:spPr>
          <a:xfrm>
            <a:off x="1481514" y="225804"/>
            <a:ext cx="10018713" cy="840996"/>
          </a:xfrm>
        </p:spPr>
        <p:txBody>
          <a:bodyPr/>
          <a:lstStyle/>
          <a:p>
            <a:r>
              <a:rPr lang="en-US" dirty="0"/>
              <a:t>What is a Process Addiction ?</a:t>
            </a:r>
          </a:p>
        </p:txBody>
      </p:sp>
      <p:sp>
        <p:nvSpPr>
          <p:cNvPr id="7" name="Content Placeholder 6">
            <a:extLst>
              <a:ext uri="{FF2B5EF4-FFF2-40B4-BE49-F238E27FC236}">
                <a16:creationId xmlns:a16="http://schemas.microsoft.com/office/drawing/2014/main" id="{55D3EBE3-CCEA-49C6-BC7E-AE37B5B22606}"/>
              </a:ext>
            </a:extLst>
          </p:cNvPr>
          <p:cNvSpPr>
            <a:spLocks noGrp="1"/>
          </p:cNvSpPr>
          <p:nvPr>
            <p:ph idx="1"/>
          </p:nvPr>
        </p:nvSpPr>
        <p:spPr>
          <a:xfrm>
            <a:off x="691773" y="1942393"/>
            <a:ext cx="4526998" cy="3822787"/>
          </a:xfrm>
        </p:spPr>
        <p:txBody>
          <a:bodyPr>
            <a:normAutofit/>
          </a:bodyPr>
          <a:lstStyle/>
          <a:p>
            <a:pPr marL="0" indent="0">
              <a:buNone/>
            </a:pPr>
            <a:r>
              <a:rPr lang="en-US" sz="2400" dirty="0"/>
              <a:t>“[When a person experiences] The compulsion to continually engage in an activity or behavior despite the negative impact on the person’s ability to remain mentally and/or physically healthy and functional in the home and community.”</a:t>
            </a:r>
          </a:p>
          <a:p>
            <a:pPr marL="0" indent="0">
              <a:buNone/>
            </a:pPr>
            <a:endParaRPr lang="en-US" sz="2400" dirty="0"/>
          </a:p>
          <a:p>
            <a:pPr marL="0" indent="0">
              <a:buNone/>
            </a:pPr>
            <a:r>
              <a:rPr lang="en-US" sz="2400" dirty="0"/>
              <a:t>American Addiction Centers, 2019</a:t>
            </a:r>
          </a:p>
        </p:txBody>
      </p:sp>
      <p:pic>
        <p:nvPicPr>
          <p:cNvPr id="9" name="Picture 8">
            <a:extLst>
              <a:ext uri="{FF2B5EF4-FFF2-40B4-BE49-F238E27FC236}">
                <a16:creationId xmlns:a16="http://schemas.microsoft.com/office/drawing/2014/main" id="{5F21B935-DA86-496F-AEA4-2FAA2F98884D}"/>
              </a:ext>
            </a:extLst>
          </p:cNvPr>
          <p:cNvPicPr>
            <a:picLocks noChangeAspect="1"/>
          </p:cNvPicPr>
          <p:nvPr/>
        </p:nvPicPr>
        <p:blipFill>
          <a:blip r:embed="rId3">
            <a:grayscl/>
          </a:blip>
          <a:stretch>
            <a:fillRect/>
          </a:stretch>
        </p:blipFill>
        <p:spPr>
          <a:xfrm>
            <a:off x="5682425" y="2042749"/>
            <a:ext cx="5817802" cy="3410192"/>
          </a:xfrm>
          <a:prstGeom prst="roundRect">
            <a:avLst>
              <a:gd name="adj" fmla="val 4167"/>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68187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698DB-B4E5-46DE-81A1-8C1EB7C79F58}"/>
              </a:ext>
            </a:extLst>
          </p:cNvPr>
          <p:cNvSpPr>
            <a:spLocks noGrp="1"/>
          </p:cNvSpPr>
          <p:nvPr>
            <p:ph type="title"/>
          </p:nvPr>
        </p:nvSpPr>
        <p:spPr/>
        <p:txBody>
          <a:bodyPr/>
          <a:lstStyle/>
          <a:p>
            <a:pPr algn="ctr"/>
            <a:r>
              <a:rPr lang="en-US" dirty="0"/>
              <a:t>The Continuum of Gambling Activity</a:t>
            </a:r>
          </a:p>
        </p:txBody>
      </p:sp>
      <p:graphicFrame>
        <p:nvGraphicFramePr>
          <p:cNvPr id="4" name="Content Placeholder 3">
            <a:extLst>
              <a:ext uri="{FF2B5EF4-FFF2-40B4-BE49-F238E27FC236}">
                <a16:creationId xmlns:a16="http://schemas.microsoft.com/office/drawing/2014/main" id="{7B6E3202-0E31-46CA-B3E5-ED873EE4EBDA}"/>
              </a:ext>
            </a:extLst>
          </p:cNvPr>
          <p:cNvGraphicFramePr>
            <a:graphicFrameLocks noGrp="1"/>
          </p:cNvGraphicFramePr>
          <p:nvPr>
            <p:ph idx="1"/>
            <p:extLst>
              <p:ext uri="{D42A27DB-BD31-4B8C-83A1-F6EECF244321}">
                <p14:modId xmlns:p14="http://schemas.microsoft.com/office/powerpoint/2010/main" val="2479766651"/>
              </p:ext>
            </p:extLst>
          </p:nvPr>
        </p:nvGraphicFramePr>
        <p:xfrm>
          <a:off x="838200" y="237013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Thumbs Up Sign">
            <a:extLst>
              <a:ext uri="{FF2B5EF4-FFF2-40B4-BE49-F238E27FC236}">
                <a16:creationId xmlns:a16="http://schemas.microsoft.com/office/drawing/2014/main" id="{A875768F-3EBB-432D-B9FE-B43E9CFC7C6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878047" y="2345421"/>
            <a:ext cx="914400" cy="914400"/>
          </a:xfrm>
          <a:prstGeom prst="rect">
            <a:avLst/>
          </a:prstGeom>
        </p:spPr>
      </p:pic>
      <p:pic>
        <p:nvPicPr>
          <p:cNvPr id="6" name="Graphic 5" descr="Team">
            <a:extLst>
              <a:ext uri="{FF2B5EF4-FFF2-40B4-BE49-F238E27FC236}">
                <a16:creationId xmlns:a16="http://schemas.microsoft.com/office/drawing/2014/main" id="{14641B63-587C-468A-AEAC-B14EC1EECFA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832294" y="2370137"/>
            <a:ext cx="914400" cy="914400"/>
          </a:xfrm>
          <a:prstGeom prst="rect">
            <a:avLst/>
          </a:prstGeom>
        </p:spPr>
      </p:pic>
      <p:pic>
        <p:nvPicPr>
          <p:cNvPr id="7" name="Graphic 6" descr="Warning">
            <a:extLst>
              <a:ext uri="{FF2B5EF4-FFF2-40B4-BE49-F238E27FC236}">
                <a16:creationId xmlns:a16="http://schemas.microsoft.com/office/drawing/2014/main" id="{27432163-77B9-41A3-9732-72F79B570AC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5819994" y="2370137"/>
            <a:ext cx="914400" cy="914400"/>
          </a:xfrm>
          <a:prstGeom prst="rect">
            <a:avLst/>
          </a:prstGeom>
        </p:spPr>
      </p:pic>
      <p:pic>
        <p:nvPicPr>
          <p:cNvPr id="8" name="Graphic 7" descr="Brain in head">
            <a:extLst>
              <a:ext uri="{FF2B5EF4-FFF2-40B4-BE49-F238E27FC236}">
                <a16:creationId xmlns:a16="http://schemas.microsoft.com/office/drawing/2014/main" id="{40F13526-B1C4-4257-A8BB-904FB858D08C}"/>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7841149" y="2345421"/>
            <a:ext cx="914400" cy="914400"/>
          </a:xfrm>
          <a:prstGeom prst="rect">
            <a:avLst/>
          </a:prstGeom>
        </p:spPr>
      </p:pic>
      <p:pic>
        <p:nvPicPr>
          <p:cNvPr id="9" name="Graphic 8" descr="Fire">
            <a:extLst>
              <a:ext uri="{FF2B5EF4-FFF2-40B4-BE49-F238E27FC236}">
                <a16:creationId xmlns:a16="http://schemas.microsoft.com/office/drawing/2014/main" id="{A9D14307-1746-4579-B5CB-348B79C1EA2C}"/>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9851149" y="2340051"/>
            <a:ext cx="914400" cy="914400"/>
          </a:xfrm>
          <a:prstGeom prst="rect">
            <a:avLst/>
          </a:prstGeom>
        </p:spPr>
      </p:pic>
    </p:spTree>
    <p:extLst>
      <p:ext uri="{BB962C8B-B14F-4D97-AF65-F5344CB8AC3E}">
        <p14:creationId xmlns:p14="http://schemas.microsoft.com/office/powerpoint/2010/main" val="236733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F3201B-151F-4113-B7ED-B5EA02EA1CA1}"/>
              </a:ext>
            </a:extLst>
          </p:cNvPr>
          <p:cNvSpPr>
            <a:spLocks noGrp="1"/>
          </p:cNvSpPr>
          <p:nvPr>
            <p:ph type="title" idx="4294967295"/>
          </p:nvPr>
        </p:nvSpPr>
        <p:spPr>
          <a:xfrm>
            <a:off x="838200" y="2766218"/>
            <a:ext cx="10515600" cy="1325563"/>
          </a:xfrm>
        </p:spPr>
        <p:txBody>
          <a:bodyPr/>
          <a:lstStyle/>
          <a:p>
            <a:pPr algn="ctr"/>
            <a:r>
              <a:rPr lang="en-US" dirty="0"/>
              <a:t>Lecture Video 1</a:t>
            </a:r>
          </a:p>
        </p:txBody>
      </p:sp>
      <p:pic>
        <p:nvPicPr>
          <p:cNvPr id="3" name="Online Media 2" title="Lecture 1: Progression of Problem Gambling - AZ Problem Gambling Training">
            <a:hlinkClick r:id="" action="ppaction://media"/>
            <a:extLst>
              <a:ext uri="{FF2B5EF4-FFF2-40B4-BE49-F238E27FC236}">
                <a16:creationId xmlns:a16="http://schemas.microsoft.com/office/drawing/2014/main" id="{15972777-9DCE-4FCE-BA10-B2EF832E5A2F}"/>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366832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561DB-23FD-40A6-95D2-FDA17F3F6159}"/>
              </a:ext>
            </a:extLst>
          </p:cNvPr>
          <p:cNvSpPr>
            <a:spLocks noGrp="1"/>
          </p:cNvSpPr>
          <p:nvPr>
            <p:ph type="title"/>
          </p:nvPr>
        </p:nvSpPr>
        <p:spPr/>
        <p:txBody>
          <a:bodyPr/>
          <a:lstStyle/>
          <a:p>
            <a:r>
              <a:rPr lang="en-US" dirty="0"/>
              <a:t>Primary Gambling Problems </a:t>
            </a:r>
            <a:br>
              <a:rPr lang="en-US" dirty="0"/>
            </a:br>
            <a:r>
              <a:rPr lang="en-US" sz="3200" dirty="0"/>
              <a:t>(Arizona statistics)</a:t>
            </a:r>
            <a:endParaRPr lang="en-US" dirty="0"/>
          </a:p>
        </p:txBody>
      </p:sp>
      <p:sp>
        <p:nvSpPr>
          <p:cNvPr id="3" name="Content Placeholder 2">
            <a:extLst>
              <a:ext uri="{FF2B5EF4-FFF2-40B4-BE49-F238E27FC236}">
                <a16:creationId xmlns:a16="http://schemas.microsoft.com/office/drawing/2014/main" id="{FFFE0C57-B8F5-4833-B5B2-33566C5D097C}"/>
              </a:ext>
            </a:extLst>
          </p:cNvPr>
          <p:cNvSpPr>
            <a:spLocks noGrp="1"/>
          </p:cNvSpPr>
          <p:nvPr>
            <p:ph sz="half" idx="1"/>
          </p:nvPr>
        </p:nvSpPr>
        <p:spPr/>
        <p:txBody>
          <a:bodyPr>
            <a:normAutofit/>
          </a:bodyPr>
          <a:lstStyle/>
          <a:p>
            <a:r>
              <a:rPr lang="en-US" sz="2400" dirty="0"/>
              <a:t>Clients Served (FY 2020): </a:t>
            </a:r>
          </a:p>
          <a:p>
            <a:pPr lvl="1"/>
            <a:r>
              <a:rPr lang="en-US" sz="2000" dirty="0"/>
              <a:t>N=774</a:t>
            </a:r>
          </a:p>
          <a:p>
            <a:endParaRPr lang="en-US" sz="2400" dirty="0">
              <a:highlight>
                <a:srgbClr val="FF0000"/>
              </a:highlight>
            </a:endParaRPr>
          </a:p>
        </p:txBody>
      </p:sp>
      <p:sp>
        <p:nvSpPr>
          <p:cNvPr id="4" name="Content Placeholder 3">
            <a:extLst>
              <a:ext uri="{FF2B5EF4-FFF2-40B4-BE49-F238E27FC236}">
                <a16:creationId xmlns:a16="http://schemas.microsoft.com/office/drawing/2014/main" id="{38BFE434-7E37-49DA-B6FD-086BC9FE02D2}"/>
              </a:ext>
            </a:extLst>
          </p:cNvPr>
          <p:cNvSpPr>
            <a:spLocks noGrp="1"/>
          </p:cNvSpPr>
          <p:nvPr>
            <p:ph sz="half" idx="2"/>
          </p:nvPr>
        </p:nvSpPr>
        <p:spPr/>
        <p:txBody>
          <a:bodyPr>
            <a:normAutofit/>
          </a:bodyPr>
          <a:lstStyle/>
          <a:p>
            <a:r>
              <a:rPr lang="en-US" sz="2400" dirty="0"/>
              <a:t>Average Time-Course: 13 Sessions</a:t>
            </a:r>
          </a:p>
        </p:txBody>
      </p:sp>
      <p:pic>
        <p:nvPicPr>
          <p:cNvPr id="5" name="Picture 4">
            <a:extLst>
              <a:ext uri="{FF2B5EF4-FFF2-40B4-BE49-F238E27FC236}">
                <a16:creationId xmlns:a16="http://schemas.microsoft.com/office/drawing/2014/main" id="{D740DD57-5983-4CC2-90BD-8CD68B863B39}"/>
              </a:ext>
            </a:extLst>
          </p:cNvPr>
          <p:cNvPicPr/>
          <p:nvPr/>
        </p:nvPicPr>
        <p:blipFill>
          <a:blip r:embed="rId3"/>
          <a:stretch>
            <a:fillRect/>
          </a:stretch>
        </p:blipFill>
        <p:spPr>
          <a:xfrm>
            <a:off x="685800" y="2836820"/>
            <a:ext cx="4846983" cy="301732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6EC03997-A514-4FEF-B254-845E109E2CF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836819"/>
            <a:ext cx="5181600" cy="301732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47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3C2B-DF69-4E11-91FF-6D555ED1B82B}"/>
              </a:ext>
            </a:extLst>
          </p:cNvPr>
          <p:cNvSpPr>
            <a:spLocks noGrp="1"/>
          </p:cNvSpPr>
          <p:nvPr>
            <p:ph type="title"/>
          </p:nvPr>
        </p:nvSpPr>
        <p:spPr/>
        <p:txBody>
          <a:bodyPr/>
          <a:lstStyle/>
          <a:p>
            <a:r>
              <a:rPr lang="en-US" dirty="0"/>
              <a:t>Problem Gambling (AZ Descriptive Stats)</a:t>
            </a:r>
          </a:p>
        </p:txBody>
      </p:sp>
      <p:graphicFrame>
        <p:nvGraphicFramePr>
          <p:cNvPr id="5" name="Content Placeholder 4">
            <a:extLst>
              <a:ext uri="{FF2B5EF4-FFF2-40B4-BE49-F238E27FC236}">
                <a16:creationId xmlns:a16="http://schemas.microsoft.com/office/drawing/2014/main" id="{011EE541-6522-4481-82A0-85E232FF6B50}"/>
              </a:ext>
            </a:extLst>
          </p:cNvPr>
          <p:cNvGraphicFramePr>
            <a:graphicFrameLocks noGrp="1"/>
          </p:cNvGraphicFramePr>
          <p:nvPr>
            <p:ph sz="half" idx="1"/>
            <p:extLst>
              <p:ext uri="{D42A27DB-BD31-4B8C-83A1-F6EECF244321}">
                <p14:modId xmlns:p14="http://schemas.microsoft.com/office/powerpoint/2010/main" val="2262042719"/>
              </p:ext>
            </p:extLst>
          </p:nvPr>
        </p:nvGraphicFramePr>
        <p:xfrm>
          <a:off x="748747" y="1606964"/>
          <a:ext cx="5181600" cy="435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6">
            <a:extLst>
              <a:ext uri="{FF2B5EF4-FFF2-40B4-BE49-F238E27FC236}">
                <a16:creationId xmlns:a16="http://schemas.microsoft.com/office/drawing/2014/main" id="{64652831-8295-4381-9054-BEB2528DBFD4}"/>
              </a:ext>
            </a:extLst>
          </p:cNvPr>
          <p:cNvGraphicFramePr>
            <a:graphicFrameLocks noGrp="1"/>
          </p:cNvGraphicFramePr>
          <p:nvPr>
            <p:ph sz="half" idx="2"/>
            <p:extLst>
              <p:ext uri="{D42A27DB-BD31-4B8C-83A1-F6EECF244321}">
                <p14:modId xmlns:p14="http://schemas.microsoft.com/office/powerpoint/2010/main" val="269614964"/>
              </p:ext>
            </p:extLst>
          </p:nvPr>
        </p:nvGraphicFramePr>
        <p:xfrm>
          <a:off x="6172200" y="2763077"/>
          <a:ext cx="5181600" cy="31952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42D359DC-D72E-4CFD-84BD-6DF26BB30F74}"/>
              </a:ext>
            </a:extLst>
          </p:cNvPr>
          <p:cNvSpPr txBox="1"/>
          <p:nvPr/>
        </p:nvSpPr>
        <p:spPr>
          <a:xfrm>
            <a:off x="4560195" y="1726235"/>
            <a:ext cx="838691" cy="307777"/>
          </a:xfrm>
          <a:prstGeom prst="rect">
            <a:avLst/>
          </a:prstGeom>
          <a:noFill/>
        </p:spPr>
        <p:txBody>
          <a:bodyPr wrap="none" rtlCol="0">
            <a:spAutoFit/>
          </a:bodyPr>
          <a:lstStyle/>
          <a:p>
            <a:r>
              <a:rPr lang="en-US" sz="1400" dirty="0">
                <a:solidFill>
                  <a:schemeClr val="bg1"/>
                </a:solidFill>
              </a:rPr>
              <a:t>(Gender)</a:t>
            </a:r>
          </a:p>
        </p:txBody>
      </p:sp>
      <p:sp>
        <p:nvSpPr>
          <p:cNvPr id="8" name="Rectangle 7">
            <a:extLst>
              <a:ext uri="{FF2B5EF4-FFF2-40B4-BE49-F238E27FC236}">
                <a16:creationId xmlns:a16="http://schemas.microsoft.com/office/drawing/2014/main" id="{DA2746F8-CF5D-415D-B15B-C54B8AB3DAEB}"/>
              </a:ext>
            </a:extLst>
          </p:cNvPr>
          <p:cNvSpPr/>
          <p:nvPr/>
        </p:nvSpPr>
        <p:spPr>
          <a:xfrm>
            <a:off x="6096000" y="1880123"/>
            <a:ext cx="5080429" cy="646331"/>
          </a:xfrm>
          <a:prstGeom prst="rect">
            <a:avLst/>
          </a:prstGeom>
          <a:noFill/>
        </p:spPr>
        <p:txBody>
          <a:bodyPr wrap="none" lIns="91440" tIns="45720" rIns="91440" bIns="45720">
            <a:spAutoFit/>
          </a:bodyPr>
          <a:lstStyle/>
          <a:p>
            <a:pPr algn="ctr"/>
            <a:r>
              <a:rPr lang="en-US" sz="3600" b="1" cap="none" spc="0" dirty="0">
                <a:ln w="6600">
                  <a:solidFill>
                    <a:schemeClr val="accent2"/>
                  </a:solidFill>
                  <a:prstDash val="solid"/>
                </a:ln>
                <a:solidFill>
                  <a:srgbClr val="FFFFFF"/>
                </a:solidFill>
                <a:effectLst>
                  <a:outerShdw dist="38100" dir="2700000" algn="tl" rotWithShape="0">
                    <a:schemeClr val="accent2"/>
                  </a:outerShdw>
                </a:effectLst>
              </a:rPr>
              <a:t>Top 5 Activities</a:t>
            </a:r>
            <a:r>
              <a:rPr lang="en-US" sz="3600" b="1" dirty="0">
                <a:ln w="6600">
                  <a:solidFill>
                    <a:schemeClr val="accent2"/>
                  </a:solidFill>
                  <a:prstDash val="solid"/>
                </a:ln>
                <a:solidFill>
                  <a:srgbClr val="FFFFFF"/>
                </a:solidFill>
                <a:effectLst>
                  <a:outerShdw dist="38100" dir="2700000" algn="tl" rotWithShape="0">
                    <a:schemeClr val="accent2"/>
                  </a:outerShdw>
                </a:effectLst>
              </a:rPr>
              <a:t> (2018/19)</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553346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F3201B-151F-4113-B7ED-B5EA02EA1CA1}"/>
              </a:ext>
            </a:extLst>
          </p:cNvPr>
          <p:cNvSpPr>
            <a:spLocks noGrp="1"/>
          </p:cNvSpPr>
          <p:nvPr>
            <p:ph type="title" idx="4294967295"/>
          </p:nvPr>
        </p:nvSpPr>
        <p:spPr>
          <a:xfrm>
            <a:off x="838200" y="2766218"/>
            <a:ext cx="10515600" cy="1325563"/>
          </a:xfrm>
        </p:spPr>
        <p:txBody>
          <a:bodyPr/>
          <a:lstStyle/>
          <a:p>
            <a:pPr algn="ctr"/>
            <a:r>
              <a:rPr lang="en-US" dirty="0"/>
              <a:t>Lecture Video 2</a:t>
            </a:r>
          </a:p>
        </p:txBody>
      </p:sp>
      <p:pic>
        <p:nvPicPr>
          <p:cNvPr id="3" name="Online Media 2" title="Lecture 2: Defining Gambling Disorder - AZ Problem Gambling Training">
            <a:hlinkClick r:id="" action="ppaction://media"/>
            <a:extLst>
              <a:ext uri="{FF2B5EF4-FFF2-40B4-BE49-F238E27FC236}">
                <a16:creationId xmlns:a16="http://schemas.microsoft.com/office/drawing/2014/main" id="{D2DB5BA4-0F5A-441F-B9EE-B9D8285DF017}"/>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247835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893981-6FC9-4491-AB9F-454F143E8A6F}"/>
              </a:ext>
            </a:extLst>
          </p:cNvPr>
          <p:cNvSpPr>
            <a:spLocks noGrp="1"/>
          </p:cNvSpPr>
          <p:nvPr>
            <p:ph idx="1"/>
          </p:nvPr>
        </p:nvSpPr>
        <p:spPr>
          <a:xfrm>
            <a:off x="684035" y="1738341"/>
            <a:ext cx="4388708" cy="4351338"/>
          </a:xfrm>
        </p:spPr>
        <p:txBody>
          <a:bodyPr>
            <a:normAutofit lnSpcReduction="10000"/>
          </a:bodyPr>
          <a:lstStyle/>
          <a:p>
            <a:r>
              <a:rPr lang="en-US" sz="2000" dirty="0"/>
              <a:t>The</a:t>
            </a:r>
            <a:r>
              <a:rPr lang="en-US" dirty="0"/>
              <a:t> </a:t>
            </a:r>
            <a:r>
              <a:rPr lang="en-US" sz="2000" dirty="0"/>
              <a:t>Arizona Department of Gaming uses their mission statement to:</a:t>
            </a:r>
          </a:p>
          <a:p>
            <a:endParaRPr lang="en-US" sz="2000" dirty="0"/>
          </a:p>
          <a:p>
            <a:pPr lvl="1">
              <a:buFont typeface="Wingdings" panose="05000000000000000000" pitchFamily="2" charset="2"/>
              <a:buChar char="ü"/>
            </a:pPr>
            <a:r>
              <a:rPr lang="en-US" sz="1800" b="0" i="0" u="none" strike="noStrike" baseline="0" dirty="0">
                <a:latin typeface="Calibri" panose="020F0502020204030204" pitchFamily="34" charset="0"/>
              </a:rPr>
              <a:t>Promote Fair and Effective Regulation While Fostering Social Responsibility;</a:t>
            </a:r>
          </a:p>
          <a:p>
            <a:pPr lvl="1">
              <a:buFont typeface="Wingdings" panose="05000000000000000000" pitchFamily="2" charset="2"/>
              <a:buChar char="ü"/>
            </a:pPr>
            <a:endParaRPr lang="en-US" sz="1800" b="0" i="0" u="none" strike="noStrike" baseline="0" dirty="0">
              <a:latin typeface="Calibri" panose="020F0502020204030204" pitchFamily="34" charset="0"/>
            </a:endParaRPr>
          </a:p>
          <a:p>
            <a:pPr lvl="1">
              <a:buFont typeface="Wingdings" panose="05000000000000000000" pitchFamily="2" charset="2"/>
              <a:buChar char="ü"/>
            </a:pPr>
            <a:r>
              <a:rPr lang="en-US" sz="1800" b="0" i="0" u="none" strike="noStrike" baseline="0" dirty="0">
                <a:latin typeface="Calibri" panose="020F0502020204030204" pitchFamily="34" charset="0"/>
              </a:rPr>
              <a:t>Strengthen Resource Networks;</a:t>
            </a:r>
          </a:p>
          <a:p>
            <a:pPr lvl="1">
              <a:buFont typeface="Wingdings" panose="05000000000000000000" pitchFamily="2" charset="2"/>
              <a:buChar char="ü"/>
            </a:pPr>
            <a:endParaRPr lang="en-US" sz="1800" b="0" i="0" u="none" strike="noStrike" baseline="0" dirty="0">
              <a:latin typeface="Calibri" panose="020F0502020204030204" pitchFamily="34" charset="0"/>
            </a:endParaRPr>
          </a:p>
          <a:p>
            <a:pPr lvl="1">
              <a:buFont typeface="Wingdings" panose="05000000000000000000" pitchFamily="2" charset="2"/>
              <a:buChar char="ü"/>
            </a:pPr>
            <a:r>
              <a:rPr lang="en-US" sz="1800" b="0" i="0" u="none" strike="noStrike" baseline="0" dirty="0">
                <a:latin typeface="Calibri" panose="020F0502020204030204" pitchFamily="34" charset="0"/>
              </a:rPr>
              <a:t>Provide a World-Class Customer Experience;</a:t>
            </a:r>
          </a:p>
          <a:p>
            <a:pPr lvl="1">
              <a:buFont typeface="Wingdings" panose="05000000000000000000" pitchFamily="2" charset="2"/>
              <a:buChar char="ü"/>
            </a:pPr>
            <a:endParaRPr lang="en-US" sz="1800" b="0" i="0" u="none" strike="noStrike" baseline="0" dirty="0">
              <a:latin typeface="Calibri" panose="020F0502020204030204" pitchFamily="34" charset="0"/>
            </a:endParaRPr>
          </a:p>
          <a:p>
            <a:pPr lvl="1">
              <a:buFont typeface="Wingdings" panose="05000000000000000000" pitchFamily="2" charset="2"/>
              <a:buChar char="ü"/>
            </a:pPr>
            <a:r>
              <a:rPr lang="en-US" sz="1800" b="0" i="0" u="none" strike="noStrike" baseline="0" dirty="0">
                <a:latin typeface="Calibri" panose="020F0502020204030204" pitchFamily="34" charset="0"/>
              </a:rPr>
              <a:t>Increase Operational Effectiveness, Compliance, and Efficiency; and</a:t>
            </a:r>
          </a:p>
          <a:p>
            <a:pPr lvl="1">
              <a:buFont typeface="Wingdings" panose="05000000000000000000" pitchFamily="2" charset="2"/>
              <a:buChar char="ü"/>
            </a:pPr>
            <a:endParaRPr lang="en-US" sz="1800" b="0" i="0" u="none" strike="noStrike" baseline="0" dirty="0">
              <a:latin typeface="Calibri" panose="020F0502020204030204" pitchFamily="34" charset="0"/>
            </a:endParaRPr>
          </a:p>
          <a:p>
            <a:pPr lvl="1">
              <a:buFont typeface="Wingdings" panose="05000000000000000000" pitchFamily="2" charset="2"/>
              <a:buChar char="ü"/>
            </a:pPr>
            <a:r>
              <a:rPr lang="en-US" sz="1800" b="0" i="0" u="none" strike="noStrike" baseline="0" dirty="0">
                <a:latin typeface="Calibri" panose="020F0502020204030204" pitchFamily="34" charset="0"/>
              </a:rPr>
              <a:t>Develop a World Class Team.</a:t>
            </a:r>
            <a:endParaRPr lang="en-US" sz="3200" dirty="0"/>
          </a:p>
        </p:txBody>
      </p:sp>
      <p:pic>
        <p:nvPicPr>
          <p:cNvPr id="5" name="Picture 4">
            <a:extLst>
              <a:ext uri="{FF2B5EF4-FFF2-40B4-BE49-F238E27FC236}">
                <a16:creationId xmlns:a16="http://schemas.microsoft.com/office/drawing/2014/main" id="{ABB51511-0781-43F2-AFB0-70AE41CB93C8}"/>
              </a:ext>
            </a:extLst>
          </p:cNvPr>
          <p:cNvPicPr>
            <a:picLocks noChangeAspect="1"/>
          </p:cNvPicPr>
          <p:nvPr/>
        </p:nvPicPr>
        <p:blipFill>
          <a:blip r:embed="rId3"/>
          <a:stretch>
            <a:fillRect/>
          </a:stretch>
        </p:blipFill>
        <p:spPr>
          <a:xfrm>
            <a:off x="370702" y="288968"/>
            <a:ext cx="4702041" cy="996136"/>
          </a:xfrm>
          <a:prstGeom prst="rect">
            <a:avLst/>
          </a:prstGeom>
        </p:spPr>
      </p:pic>
      <p:pic>
        <p:nvPicPr>
          <p:cNvPr id="6" name="Content Placeholder 16">
            <a:extLst>
              <a:ext uri="{FF2B5EF4-FFF2-40B4-BE49-F238E27FC236}">
                <a16:creationId xmlns:a16="http://schemas.microsoft.com/office/drawing/2014/main" id="{798D29BB-9215-4BA7-B3E3-8727E51F1C2B}"/>
              </a:ext>
            </a:extLst>
          </p:cNvPr>
          <p:cNvPicPr>
            <a:picLocks noChangeAspect="1"/>
          </p:cNvPicPr>
          <p:nvPr/>
        </p:nvPicPr>
        <p:blipFill rotWithShape="1">
          <a:blip r:embed="rId4"/>
          <a:srcRect r="-1" b="564"/>
          <a:stretch/>
        </p:blipFill>
        <p:spPr>
          <a:xfrm>
            <a:off x="5350474" y="0"/>
            <a:ext cx="6841525" cy="6089679"/>
          </a:xfrm>
          <a:prstGeom prst="rect">
            <a:avLst/>
          </a:prstGeom>
          <a:solidFill>
            <a:srgbClr val="003057"/>
          </a:solidFill>
          <a:ln>
            <a:noFill/>
          </a:ln>
          <a:effectLst>
            <a:softEdge rad="112500"/>
          </a:effectLst>
        </p:spPr>
      </p:pic>
    </p:spTree>
    <p:extLst>
      <p:ext uri="{BB962C8B-B14F-4D97-AF65-F5344CB8AC3E}">
        <p14:creationId xmlns:p14="http://schemas.microsoft.com/office/powerpoint/2010/main" val="31237768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3E1C0C0F-F740-46A7-8E2F-17ED6989A9E3}"/>
              </a:ext>
            </a:extLst>
          </p:cNvPr>
          <p:cNvGraphicFramePr>
            <a:graphicFrameLocks noChangeAspect="1"/>
          </p:cNvGraphicFramePr>
          <p:nvPr>
            <p:extLst>
              <p:ext uri="{D42A27DB-BD31-4B8C-83A1-F6EECF244321}">
                <p14:modId xmlns:p14="http://schemas.microsoft.com/office/powerpoint/2010/main" val="4110162251"/>
              </p:ext>
            </p:extLst>
          </p:nvPr>
        </p:nvGraphicFramePr>
        <p:xfrm>
          <a:off x="2961860" y="298175"/>
          <a:ext cx="8832573" cy="5786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F95A09BB-F9FB-4359-AA88-AA3BF4BB45A5}"/>
              </a:ext>
            </a:extLst>
          </p:cNvPr>
          <p:cNvSpPr txBox="1"/>
          <p:nvPr/>
        </p:nvSpPr>
        <p:spPr>
          <a:xfrm>
            <a:off x="9160565" y="4734339"/>
            <a:ext cx="2438400" cy="1066800"/>
          </a:xfrm>
          <a:prstGeom prst="rect">
            <a:avLst/>
          </a:prstGeom>
          <a:noFill/>
        </p:spPr>
        <p:txBody>
          <a:bodyPr wrap="none" lIns="91440" rtlCol="0">
            <a:noAutofit/>
          </a:bodyPr>
          <a:lstStyle/>
          <a:p>
            <a:pPr marL="285750" indent="-285750">
              <a:buFont typeface="Arial" panose="020B0604020202020204" pitchFamily="34" charset="0"/>
              <a:buChar char="•"/>
            </a:pPr>
            <a:r>
              <a:rPr lang="en-US" sz="1600" dirty="0">
                <a:solidFill>
                  <a:schemeClr val="bg2"/>
                </a:solidFill>
              </a:rPr>
              <a:t>Suicidal Ideation</a:t>
            </a:r>
          </a:p>
          <a:p>
            <a:pPr marL="285750" indent="-285750">
              <a:buFont typeface="Arial" panose="020B0604020202020204" pitchFamily="34" charset="0"/>
              <a:buChar char="•"/>
            </a:pPr>
            <a:r>
              <a:rPr lang="en-US" sz="1600" dirty="0">
                <a:solidFill>
                  <a:schemeClr val="bg2"/>
                </a:solidFill>
                <a:latin typeface="+mn-lt"/>
              </a:rPr>
              <a:t>Arrests</a:t>
            </a:r>
          </a:p>
          <a:p>
            <a:pPr marL="285750" indent="-285750">
              <a:buFont typeface="Arial" panose="020B0604020202020204" pitchFamily="34" charset="0"/>
              <a:buChar char="•"/>
            </a:pPr>
            <a:r>
              <a:rPr lang="en-US" sz="1600" dirty="0">
                <a:solidFill>
                  <a:schemeClr val="bg2"/>
                </a:solidFill>
              </a:rPr>
              <a:t>Substance Abuse</a:t>
            </a:r>
          </a:p>
          <a:p>
            <a:pPr marL="285750" indent="-285750">
              <a:buFont typeface="Arial" panose="020B0604020202020204" pitchFamily="34" charset="0"/>
              <a:buChar char="•"/>
            </a:pPr>
            <a:r>
              <a:rPr lang="en-US" sz="1600" dirty="0">
                <a:solidFill>
                  <a:schemeClr val="bg2"/>
                </a:solidFill>
              </a:rPr>
              <a:t>Emotional Breakdown</a:t>
            </a:r>
          </a:p>
        </p:txBody>
      </p:sp>
      <p:sp>
        <p:nvSpPr>
          <p:cNvPr id="10" name="TextBox 9">
            <a:extLst>
              <a:ext uri="{FF2B5EF4-FFF2-40B4-BE49-F238E27FC236}">
                <a16:creationId xmlns:a16="http://schemas.microsoft.com/office/drawing/2014/main" id="{998FA22A-20A3-4E9E-AE69-834E93C8DCF0}"/>
              </a:ext>
            </a:extLst>
          </p:cNvPr>
          <p:cNvSpPr txBox="1"/>
          <p:nvPr/>
        </p:nvSpPr>
        <p:spPr>
          <a:xfrm>
            <a:off x="397566" y="5631862"/>
            <a:ext cx="3953198" cy="338554"/>
          </a:xfrm>
          <a:prstGeom prst="rect">
            <a:avLst/>
          </a:prstGeom>
          <a:noFill/>
        </p:spPr>
        <p:txBody>
          <a:bodyPr wrap="none" rtlCol="0">
            <a:spAutoFit/>
          </a:bodyPr>
          <a:lstStyle/>
          <a:p>
            <a:r>
              <a:rPr lang="en-US" sz="1600" dirty="0">
                <a:solidFill>
                  <a:schemeClr val="bg2"/>
                </a:solidFill>
              </a:rPr>
              <a:t>(Robert L. Custer, MD &amp; Harry Milt, 1985)</a:t>
            </a:r>
          </a:p>
        </p:txBody>
      </p:sp>
      <p:sp>
        <p:nvSpPr>
          <p:cNvPr id="11" name="TextBox 10">
            <a:extLst>
              <a:ext uri="{FF2B5EF4-FFF2-40B4-BE49-F238E27FC236}">
                <a16:creationId xmlns:a16="http://schemas.microsoft.com/office/drawing/2014/main" id="{8A6DDE25-80A5-41D4-BD25-599E183F4AF9}"/>
              </a:ext>
            </a:extLst>
          </p:cNvPr>
          <p:cNvSpPr txBox="1"/>
          <p:nvPr/>
        </p:nvSpPr>
        <p:spPr>
          <a:xfrm>
            <a:off x="593035" y="3882744"/>
            <a:ext cx="3032240" cy="1384995"/>
          </a:xfrm>
          <a:prstGeom prst="rect">
            <a:avLst/>
          </a:prstGeom>
          <a:noFill/>
        </p:spPr>
        <p:txBody>
          <a:bodyPr wrap="none" rtlCol="0">
            <a:spAutoFit/>
          </a:bodyPr>
          <a:lstStyle/>
          <a:p>
            <a:pPr algn="ctr"/>
            <a:r>
              <a:rPr lang="en-US" sz="2800" dirty="0">
                <a:solidFill>
                  <a:schemeClr val="bg1"/>
                </a:solidFill>
                <a:latin typeface="Trajan Pro" charset="0"/>
                <a:ea typeface="Lucida Grande" charset="0"/>
                <a:cs typeface="Lucida Grande" charset="0"/>
                <a:sym typeface="Lucida Grande" charset="0"/>
              </a:rPr>
              <a:t>The Progression </a:t>
            </a:r>
          </a:p>
          <a:p>
            <a:pPr algn="ctr"/>
            <a:r>
              <a:rPr lang="en-US" sz="2800" dirty="0">
                <a:solidFill>
                  <a:schemeClr val="bg1"/>
                </a:solidFill>
                <a:latin typeface="Trajan Pro" charset="0"/>
                <a:ea typeface="Lucida Grande" charset="0"/>
                <a:cs typeface="Lucida Grande" charset="0"/>
                <a:sym typeface="Lucida Grande" charset="0"/>
              </a:rPr>
              <a:t>of </a:t>
            </a:r>
          </a:p>
          <a:p>
            <a:pPr algn="ctr"/>
            <a:r>
              <a:rPr lang="en-US" sz="2800" dirty="0">
                <a:solidFill>
                  <a:schemeClr val="bg1"/>
                </a:solidFill>
                <a:latin typeface="Trajan Pro" charset="0"/>
                <a:ea typeface="Lucida Grande" charset="0"/>
                <a:cs typeface="Lucida Grande" charset="0"/>
                <a:sym typeface="Lucida Grande" charset="0"/>
              </a:rPr>
              <a:t>Gambling Problems</a:t>
            </a:r>
          </a:p>
        </p:txBody>
      </p:sp>
    </p:spTree>
    <p:extLst>
      <p:ext uri="{BB962C8B-B14F-4D97-AF65-F5344CB8AC3E}">
        <p14:creationId xmlns:p14="http://schemas.microsoft.com/office/powerpoint/2010/main" val="3014258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4F67BE-AE98-4A73-ABB6-3ABDDB9217F0}"/>
              </a:ext>
            </a:extLst>
          </p:cNvPr>
          <p:cNvSpPr txBox="1"/>
          <p:nvPr/>
        </p:nvSpPr>
        <p:spPr>
          <a:xfrm>
            <a:off x="8658168" y="3524935"/>
            <a:ext cx="2990114" cy="1384995"/>
          </a:xfrm>
          <a:prstGeom prst="rect">
            <a:avLst/>
          </a:prstGeom>
          <a:noFill/>
        </p:spPr>
        <p:txBody>
          <a:bodyPr wrap="none" rtlCol="0">
            <a:spAutoFit/>
          </a:bodyPr>
          <a:lstStyle/>
          <a:p>
            <a:pPr algn="ctr"/>
            <a:r>
              <a:rPr lang="en-US" sz="2800" dirty="0">
                <a:solidFill>
                  <a:schemeClr val="bg1"/>
                </a:solidFill>
                <a:latin typeface="Trajan Pro" charset="0"/>
                <a:ea typeface="Lucida Grande" charset="0"/>
                <a:cs typeface="Lucida Grande" charset="0"/>
                <a:sym typeface="Lucida Grande" charset="0"/>
              </a:rPr>
              <a:t>The Progression </a:t>
            </a:r>
          </a:p>
          <a:p>
            <a:pPr algn="ctr"/>
            <a:r>
              <a:rPr lang="en-US" sz="2800" dirty="0">
                <a:solidFill>
                  <a:schemeClr val="bg1"/>
                </a:solidFill>
                <a:latin typeface="Trajan Pro" charset="0"/>
                <a:ea typeface="Lucida Grande" charset="0"/>
                <a:cs typeface="Lucida Grande" charset="0"/>
                <a:sym typeface="Lucida Grande" charset="0"/>
              </a:rPr>
              <a:t>of </a:t>
            </a:r>
          </a:p>
          <a:p>
            <a:pPr algn="ctr"/>
            <a:r>
              <a:rPr lang="en-US" sz="2800" dirty="0">
                <a:solidFill>
                  <a:schemeClr val="bg1"/>
                </a:solidFill>
                <a:latin typeface="Trajan Pro" charset="0"/>
                <a:ea typeface="Lucida Grande" charset="0"/>
                <a:cs typeface="Lucida Grande" charset="0"/>
                <a:sym typeface="Lucida Grande" charset="0"/>
              </a:rPr>
              <a:t>Gambling Recovery</a:t>
            </a:r>
          </a:p>
        </p:txBody>
      </p:sp>
      <p:sp>
        <p:nvSpPr>
          <p:cNvPr id="7" name="TextBox 6">
            <a:extLst>
              <a:ext uri="{FF2B5EF4-FFF2-40B4-BE49-F238E27FC236}">
                <a16:creationId xmlns:a16="http://schemas.microsoft.com/office/drawing/2014/main" id="{F50F92D8-8809-43A9-8E36-6947C6FC76ED}"/>
              </a:ext>
            </a:extLst>
          </p:cNvPr>
          <p:cNvSpPr txBox="1"/>
          <p:nvPr/>
        </p:nvSpPr>
        <p:spPr>
          <a:xfrm>
            <a:off x="9140319" y="5289753"/>
            <a:ext cx="2025811" cy="338554"/>
          </a:xfrm>
          <a:prstGeom prst="rect">
            <a:avLst/>
          </a:prstGeom>
          <a:noFill/>
        </p:spPr>
        <p:txBody>
          <a:bodyPr wrap="none" rtlCol="0">
            <a:spAutoFit/>
          </a:bodyPr>
          <a:lstStyle/>
          <a:p>
            <a:r>
              <a:rPr lang="en-US" sz="1600" dirty="0">
                <a:solidFill>
                  <a:schemeClr val="bg2"/>
                </a:solidFill>
              </a:rPr>
              <a:t>(Robert L. Custer, MD)</a:t>
            </a:r>
          </a:p>
        </p:txBody>
      </p:sp>
      <p:graphicFrame>
        <p:nvGraphicFramePr>
          <p:cNvPr id="9" name="Diagram 8">
            <a:extLst>
              <a:ext uri="{FF2B5EF4-FFF2-40B4-BE49-F238E27FC236}">
                <a16:creationId xmlns:a16="http://schemas.microsoft.com/office/drawing/2014/main" id="{3EF17016-0ACC-457E-B70C-4CEAFA25E212}"/>
              </a:ext>
            </a:extLst>
          </p:cNvPr>
          <p:cNvGraphicFramePr>
            <a:graphicFrameLocks noChangeAspect="1"/>
          </p:cNvGraphicFramePr>
          <p:nvPr>
            <p:extLst>
              <p:ext uri="{D42A27DB-BD31-4B8C-83A1-F6EECF244321}">
                <p14:modId xmlns:p14="http://schemas.microsoft.com/office/powerpoint/2010/main" val="1344372002"/>
              </p:ext>
            </p:extLst>
          </p:nvPr>
        </p:nvGraphicFramePr>
        <p:xfrm>
          <a:off x="522656" y="106017"/>
          <a:ext cx="8839200" cy="612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53893804-E57E-41BC-906E-6E99D06CDF6F}"/>
              </a:ext>
            </a:extLst>
          </p:cNvPr>
          <p:cNvSpPr txBox="1"/>
          <p:nvPr/>
        </p:nvSpPr>
        <p:spPr>
          <a:xfrm>
            <a:off x="7240562" y="812802"/>
            <a:ext cx="2407519"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chemeClr val="bg2"/>
                </a:solidFill>
              </a:rPr>
              <a:t>New Way of Life</a:t>
            </a:r>
          </a:p>
          <a:p>
            <a:pPr marL="285750" indent="-285750">
              <a:buFont typeface="Arial" panose="020B0604020202020204" pitchFamily="34" charset="0"/>
              <a:buChar char="•"/>
            </a:pPr>
            <a:r>
              <a:rPr lang="en-US" sz="1600" dirty="0">
                <a:solidFill>
                  <a:schemeClr val="bg2"/>
                </a:solidFill>
              </a:rPr>
              <a:t>Insight &amp; Awareness</a:t>
            </a:r>
          </a:p>
          <a:p>
            <a:pPr marL="285750" indent="-285750">
              <a:buFont typeface="Arial" panose="020B0604020202020204" pitchFamily="34" charset="0"/>
              <a:buChar char="•"/>
            </a:pPr>
            <a:r>
              <a:rPr lang="en-US" sz="1600" dirty="0">
                <a:solidFill>
                  <a:schemeClr val="bg2"/>
                </a:solidFill>
              </a:rPr>
              <a:t>Helpful to Others</a:t>
            </a:r>
          </a:p>
          <a:p>
            <a:pPr marL="285750" indent="-285750">
              <a:buFont typeface="Arial" panose="020B0604020202020204" pitchFamily="34" charset="0"/>
              <a:buChar char="•"/>
            </a:pPr>
            <a:r>
              <a:rPr lang="en-US" sz="1600" dirty="0">
                <a:solidFill>
                  <a:schemeClr val="bg2"/>
                </a:solidFill>
              </a:rPr>
              <a:t>Faces Problems</a:t>
            </a:r>
          </a:p>
        </p:txBody>
      </p:sp>
      <p:sp>
        <p:nvSpPr>
          <p:cNvPr id="13" name="TextBox 12">
            <a:extLst>
              <a:ext uri="{FF2B5EF4-FFF2-40B4-BE49-F238E27FC236}">
                <a16:creationId xmlns:a16="http://schemas.microsoft.com/office/drawing/2014/main" id="{7BFDE49F-D64A-42D1-854F-CD47172373C2}"/>
              </a:ext>
            </a:extLst>
          </p:cNvPr>
          <p:cNvSpPr txBox="1"/>
          <p:nvPr/>
        </p:nvSpPr>
        <p:spPr>
          <a:xfrm>
            <a:off x="5686290" y="2148125"/>
            <a:ext cx="3108543"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chemeClr val="bg2"/>
                </a:solidFill>
              </a:rPr>
              <a:t>Self-Respect Returning</a:t>
            </a:r>
          </a:p>
          <a:p>
            <a:pPr marL="285750" indent="-285750">
              <a:buFont typeface="Arial" panose="020B0604020202020204" pitchFamily="34" charset="0"/>
              <a:buChar char="•"/>
            </a:pPr>
            <a:r>
              <a:rPr lang="en-US" sz="1600" dirty="0">
                <a:solidFill>
                  <a:schemeClr val="bg2"/>
                </a:solidFill>
              </a:rPr>
              <a:t>Improved Relationships</a:t>
            </a:r>
          </a:p>
          <a:p>
            <a:pPr marL="285750" indent="-285750">
              <a:buFont typeface="Arial" panose="020B0604020202020204" pitchFamily="34" charset="0"/>
              <a:buChar char="•"/>
            </a:pPr>
            <a:r>
              <a:rPr lang="en-US" sz="1600" dirty="0">
                <a:solidFill>
                  <a:schemeClr val="bg2"/>
                </a:solidFill>
              </a:rPr>
              <a:t>Repairing Financial Situation</a:t>
            </a:r>
          </a:p>
          <a:p>
            <a:pPr marL="285750" indent="-285750">
              <a:buFont typeface="Arial" panose="020B0604020202020204" pitchFamily="34" charset="0"/>
              <a:buChar char="•"/>
            </a:pPr>
            <a:r>
              <a:rPr lang="en-US" sz="1600" dirty="0">
                <a:solidFill>
                  <a:schemeClr val="bg2"/>
                </a:solidFill>
              </a:rPr>
              <a:t>New Interests and Life Goals</a:t>
            </a:r>
          </a:p>
        </p:txBody>
      </p:sp>
      <p:sp>
        <p:nvSpPr>
          <p:cNvPr id="15" name="TextBox 14">
            <a:extLst>
              <a:ext uri="{FF2B5EF4-FFF2-40B4-BE49-F238E27FC236}">
                <a16:creationId xmlns:a16="http://schemas.microsoft.com/office/drawing/2014/main" id="{CE43015E-EAC6-4CE2-81C9-9E6A63B42642}"/>
              </a:ext>
            </a:extLst>
          </p:cNvPr>
          <p:cNvSpPr txBox="1"/>
          <p:nvPr/>
        </p:nvSpPr>
        <p:spPr>
          <a:xfrm>
            <a:off x="4237158" y="3483448"/>
            <a:ext cx="3717684"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chemeClr val="bg2"/>
                </a:solidFill>
              </a:rPr>
              <a:t>Problem Solving &amp; Decision Making</a:t>
            </a:r>
          </a:p>
          <a:p>
            <a:pPr marL="285750" indent="-285750">
              <a:buFont typeface="Arial" panose="020B0604020202020204" pitchFamily="34" charset="0"/>
              <a:buChar char="•"/>
            </a:pPr>
            <a:r>
              <a:rPr lang="en-US" sz="1600" dirty="0">
                <a:solidFill>
                  <a:schemeClr val="bg2"/>
                </a:solidFill>
              </a:rPr>
              <a:t>Honest Desire for Help</a:t>
            </a:r>
          </a:p>
          <a:p>
            <a:pPr marL="285750" indent="-285750">
              <a:buFont typeface="Arial" panose="020B0604020202020204" pitchFamily="34" charset="0"/>
              <a:buChar char="•"/>
            </a:pPr>
            <a:r>
              <a:rPr lang="en-US" sz="1600" dirty="0">
                <a:solidFill>
                  <a:schemeClr val="bg2"/>
                </a:solidFill>
              </a:rPr>
              <a:t>Realistic Steps to Stop Gambling</a:t>
            </a:r>
          </a:p>
        </p:txBody>
      </p:sp>
      <p:sp>
        <p:nvSpPr>
          <p:cNvPr id="17" name="TextBox 16">
            <a:extLst>
              <a:ext uri="{FF2B5EF4-FFF2-40B4-BE49-F238E27FC236}">
                <a16:creationId xmlns:a16="http://schemas.microsoft.com/office/drawing/2014/main" id="{60775DD8-632D-4930-BC91-A5CA22066FAE}"/>
              </a:ext>
            </a:extLst>
          </p:cNvPr>
          <p:cNvSpPr txBox="1"/>
          <p:nvPr/>
        </p:nvSpPr>
        <p:spPr>
          <a:xfrm>
            <a:off x="2830144" y="4634635"/>
            <a:ext cx="2438400" cy="1066800"/>
          </a:xfrm>
          <a:prstGeom prst="rect">
            <a:avLst/>
          </a:prstGeom>
          <a:noFill/>
        </p:spPr>
        <p:txBody>
          <a:bodyPr wrap="none" lIns="91440" rtlCol="0">
            <a:noAutofit/>
          </a:bodyPr>
          <a:lstStyle/>
          <a:p>
            <a:pPr marL="285750" indent="-285750">
              <a:buFont typeface="Arial" panose="020B0604020202020204" pitchFamily="34" charset="0"/>
              <a:buChar char="•"/>
            </a:pPr>
            <a:r>
              <a:rPr lang="en-US" sz="1600" dirty="0">
                <a:solidFill>
                  <a:schemeClr val="bg2"/>
                </a:solidFill>
              </a:rPr>
              <a:t>Suicidal Ideation</a:t>
            </a:r>
          </a:p>
          <a:p>
            <a:pPr marL="285750" indent="-285750">
              <a:buFont typeface="Arial" panose="020B0604020202020204" pitchFamily="34" charset="0"/>
              <a:buChar char="•"/>
            </a:pPr>
            <a:r>
              <a:rPr lang="en-US" sz="1600" dirty="0">
                <a:solidFill>
                  <a:schemeClr val="bg2"/>
                </a:solidFill>
                <a:latin typeface="+mn-lt"/>
              </a:rPr>
              <a:t>Arrests</a:t>
            </a:r>
          </a:p>
          <a:p>
            <a:pPr marL="285750" indent="-285750">
              <a:buFont typeface="Arial" panose="020B0604020202020204" pitchFamily="34" charset="0"/>
              <a:buChar char="•"/>
            </a:pPr>
            <a:r>
              <a:rPr lang="en-US" sz="1600" dirty="0">
                <a:solidFill>
                  <a:schemeClr val="bg2"/>
                </a:solidFill>
              </a:rPr>
              <a:t>Substance Abuse</a:t>
            </a:r>
          </a:p>
          <a:p>
            <a:pPr marL="285750" indent="-285750">
              <a:buFont typeface="Arial" panose="020B0604020202020204" pitchFamily="34" charset="0"/>
              <a:buChar char="•"/>
            </a:pPr>
            <a:r>
              <a:rPr lang="en-US" sz="1600" dirty="0">
                <a:solidFill>
                  <a:schemeClr val="bg2"/>
                </a:solidFill>
              </a:rPr>
              <a:t>Emotional Breakdown</a:t>
            </a:r>
          </a:p>
        </p:txBody>
      </p:sp>
    </p:spTree>
    <p:extLst>
      <p:ext uri="{BB962C8B-B14F-4D97-AF65-F5344CB8AC3E}">
        <p14:creationId xmlns:p14="http://schemas.microsoft.com/office/powerpoint/2010/main" val="349019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1ABE-6862-439B-BC8C-0B0C4783D2A1}"/>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dirty="0">
                <a:solidFill>
                  <a:schemeClr val="tx1"/>
                </a:solidFill>
              </a:rPr>
              <a:t>DSM-5: Defining Gambling Disorder</a:t>
            </a:r>
          </a:p>
        </p:txBody>
      </p:sp>
      <p:pic>
        <p:nvPicPr>
          <p:cNvPr id="7" name="Content Placeholder 6">
            <a:extLst>
              <a:ext uri="{FF2B5EF4-FFF2-40B4-BE49-F238E27FC236}">
                <a16:creationId xmlns:a16="http://schemas.microsoft.com/office/drawing/2014/main" id="{F9DE3D68-0485-4A97-B4AE-253D2262B205}"/>
              </a:ext>
            </a:extLst>
          </p:cNvPr>
          <p:cNvPicPr>
            <a:picLocks noGrp="1" noChangeAspect="1"/>
          </p:cNvPicPr>
          <p:nvPr>
            <p:ph sz="half" idx="2"/>
          </p:nvPr>
        </p:nvPicPr>
        <p:blipFill rotWithShape="1">
          <a:blip r:embed="rId3"/>
          <a:srcRect r="4121" b="1"/>
          <a:stretch/>
        </p:blipFill>
        <p:spPr>
          <a:xfrm>
            <a:off x="640080" y="640080"/>
            <a:ext cx="10911840" cy="483679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20050456"/>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95132-2D09-4F24-90F8-8C5550AEA488}"/>
              </a:ext>
            </a:extLst>
          </p:cNvPr>
          <p:cNvSpPr>
            <a:spLocks noGrp="1"/>
          </p:cNvSpPr>
          <p:nvPr>
            <p:ph type="title"/>
          </p:nvPr>
        </p:nvSpPr>
        <p:spPr/>
        <p:txBody>
          <a:bodyPr/>
          <a:lstStyle/>
          <a:p>
            <a:r>
              <a:rPr lang="en-US" dirty="0"/>
              <a:t>Features Associated with </a:t>
            </a:r>
            <a:r>
              <a:rPr lang="en-US" dirty="0" smtClean="0"/>
              <a:t>Gambling Disorder</a:t>
            </a:r>
            <a:endParaRPr lang="en-US" dirty="0"/>
          </a:p>
        </p:txBody>
      </p:sp>
      <p:sp>
        <p:nvSpPr>
          <p:cNvPr id="5" name="TextBox 4">
            <a:extLst>
              <a:ext uri="{FF2B5EF4-FFF2-40B4-BE49-F238E27FC236}">
                <a16:creationId xmlns:a16="http://schemas.microsoft.com/office/drawing/2014/main" id="{8B2D2C35-C9B7-49B0-8295-15556ABFD9B9}"/>
              </a:ext>
            </a:extLst>
          </p:cNvPr>
          <p:cNvSpPr txBox="1"/>
          <p:nvPr/>
        </p:nvSpPr>
        <p:spPr>
          <a:xfrm>
            <a:off x="8524875" y="5734050"/>
            <a:ext cx="2685351" cy="369332"/>
          </a:xfrm>
          <a:prstGeom prst="rect">
            <a:avLst/>
          </a:prstGeom>
          <a:noFill/>
        </p:spPr>
        <p:txBody>
          <a:bodyPr wrap="none" rtlCol="0">
            <a:spAutoFit/>
          </a:bodyPr>
          <a:lstStyle/>
          <a:p>
            <a:r>
              <a:rPr lang="en-US" sz="1800" dirty="0">
                <a:solidFill>
                  <a:schemeClr val="bg2"/>
                </a:solidFill>
              </a:rPr>
              <a:t>(Rugle &amp; Franklin, 2013)</a:t>
            </a:r>
          </a:p>
        </p:txBody>
      </p:sp>
      <p:graphicFrame>
        <p:nvGraphicFramePr>
          <p:cNvPr id="8" name="Content Placeholder 7">
            <a:extLst>
              <a:ext uri="{FF2B5EF4-FFF2-40B4-BE49-F238E27FC236}">
                <a16:creationId xmlns:a16="http://schemas.microsoft.com/office/drawing/2014/main" id="{99C5C514-DFC7-484C-9F12-4EAD62C0E934}"/>
              </a:ext>
            </a:extLst>
          </p:cNvPr>
          <p:cNvGraphicFramePr>
            <a:graphicFrameLocks noGrp="1"/>
          </p:cNvGraphicFramePr>
          <p:nvPr>
            <p:ph idx="1"/>
            <p:extLst/>
          </p:nvPr>
        </p:nvGraphicFramePr>
        <p:xfrm>
          <a:off x="838200" y="1644650"/>
          <a:ext cx="105156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133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F4B56E-EEC1-4716-A04E-358F7566CCB6}"/>
              </a:ext>
            </a:extLst>
          </p:cNvPr>
          <p:cNvSpPr>
            <a:spLocks noGrp="1"/>
          </p:cNvSpPr>
          <p:nvPr>
            <p:ph type="title"/>
          </p:nvPr>
        </p:nvSpPr>
        <p:spPr/>
        <p:txBody>
          <a:bodyPr/>
          <a:lstStyle/>
          <a:p>
            <a:r>
              <a:rPr lang="en-US" dirty="0"/>
              <a:t>Primary Problem Gambling Issue (By Gender)</a:t>
            </a:r>
          </a:p>
        </p:txBody>
      </p:sp>
      <p:pic>
        <p:nvPicPr>
          <p:cNvPr id="10" name="Content Placeholder 9">
            <a:extLst>
              <a:ext uri="{FF2B5EF4-FFF2-40B4-BE49-F238E27FC236}">
                <a16:creationId xmlns:a16="http://schemas.microsoft.com/office/drawing/2014/main" id="{EF07D6A0-F80D-497D-87C6-9675B179E66E}"/>
              </a:ext>
            </a:extLst>
          </p:cNvPr>
          <p:cNvPicPr>
            <a:picLocks noGrp="1" noChangeAspect="1"/>
          </p:cNvPicPr>
          <p:nvPr>
            <p:ph sz="half" idx="1"/>
          </p:nvPr>
        </p:nvPicPr>
        <p:blipFill rotWithShape="1">
          <a:blip r:embed="rId3">
            <a:duotone>
              <a:schemeClr val="accent5">
                <a:shade val="45000"/>
                <a:satMod val="135000"/>
              </a:schemeClr>
              <a:prstClr val="white"/>
            </a:duotone>
          </a:blip>
          <a:srcRect r="2678" b="2600"/>
          <a:stretch/>
        </p:blipFill>
        <p:spPr>
          <a:xfrm>
            <a:off x="557487" y="1874595"/>
            <a:ext cx="7393818" cy="3530950"/>
          </a:xfrm>
          <a:prstGeom prst="rect">
            <a:avLst/>
          </a:prstGeom>
          <a:ln w="127000" cap="sq">
            <a:solidFill>
              <a:srgbClr val="D86018"/>
            </a:solidFill>
            <a:miter lim="800000"/>
          </a:ln>
          <a:effectLst>
            <a:outerShdw blurRad="57150" dist="50800" dir="2700000" algn="tl" rotWithShape="0">
              <a:srgbClr val="000000">
                <a:alpha val="40000"/>
              </a:srgbClr>
            </a:outerShdw>
          </a:effectLst>
        </p:spPr>
      </p:pic>
      <p:sp>
        <p:nvSpPr>
          <p:cNvPr id="11" name="Content Placeholder 10">
            <a:extLst>
              <a:ext uri="{FF2B5EF4-FFF2-40B4-BE49-F238E27FC236}">
                <a16:creationId xmlns:a16="http://schemas.microsoft.com/office/drawing/2014/main" id="{2B2E6EC2-C9D8-47FA-BCA4-7BDA028917E5}"/>
              </a:ext>
            </a:extLst>
          </p:cNvPr>
          <p:cNvSpPr>
            <a:spLocks noGrp="1"/>
          </p:cNvSpPr>
          <p:nvPr>
            <p:ph sz="half" idx="2"/>
          </p:nvPr>
        </p:nvSpPr>
        <p:spPr>
          <a:xfrm>
            <a:off x="8327167" y="2777953"/>
            <a:ext cx="3779108" cy="1724233"/>
          </a:xfrm>
        </p:spPr>
        <p:txBody>
          <a:bodyPr>
            <a:normAutofit/>
          </a:bodyPr>
          <a:lstStyle/>
          <a:p>
            <a:pPr marL="0" indent="0">
              <a:buNone/>
            </a:pPr>
            <a:r>
              <a:rPr lang="en-US" sz="1800" dirty="0"/>
              <a:t>Florida Council on Compulsive Gambling (2013)</a:t>
            </a:r>
          </a:p>
          <a:p>
            <a:pPr lvl="1"/>
            <a:r>
              <a:rPr lang="en-US" sz="1600" dirty="0"/>
              <a:t>Based upon 1,945 help calls regarding the caller’s primary gambling problem. </a:t>
            </a:r>
          </a:p>
          <a:p>
            <a:endParaRPr lang="en-US" sz="1800" dirty="0"/>
          </a:p>
        </p:txBody>
      </p:sp>
    </p:spTree>
    <p:extLst>
      <p:ext uri="{BB962C8B-B14F-4D97-AF65-F5344CB8AC3E}">
        <p14:creationId xmlns:p14="http://schemas.microsoft.com/office/powerpoint/2010/main" val="4239377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19C7A-064E-43CC-AD20-52D390FEB5D9}"/>
              </a:ext>
            </a:extLst>
          </p:cNvPr>
          <p:cNvSpPr>
            <a:spLocks noGrp="1"/>
          </p:cNvSpPr>
          <p:nvPr>
            <p:ph type="title"/>
          </p:nvPr>
        </p:nvSpPr>
        <p:spPr/>
        <p:txBody>
          <a:bodyPr/>
          <a:lstStyle/>
          <a:p>
            <a:r>
              <a:rPr lang="en-US" dirty="0"/>
              <a:t>The Profile of Different Gambling Styles</a:t>
            </a:r>
          </a:p>
        </p:txBody>
      </p:sp>
      <p:graphicFrame>
        <p:nvGraphicFramePr>
          <p:cNvPr id="4" name="Content Placeholder 3">
            <a:extLst>
              <a:ext uri="{FF2B5EF4-FFF2-40B4-BE49-F238E27FC236}">
                <a16:creationId xmlns:a16="http://schemas.microsoft.com/office/drawing/2014/main" id="{03E1051A-50FA-4F30-9561-F58AD363B4BF}"/>
              </a:ext>
            </a:extLst>
          </p:cNvPr>
          <p:cNvGraphicFramePr>
            <a:graphicFrameLocks noGrp="1"/>
          </p:cNvGraphicFramePr>
          <p:nvPr>
            <p:ph sz="half" idx="1"/>
            <p:extLst>
              <p:ext uri="{D42A27DB-BD31-4B8C-83A1-F6EECF244321}">
                <p14:modId xmlns:p14="http://schemas.microsoft.com/office/powerpoint/2010/main" val="1185724138"/>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7E0D6252-2799-4A92-A32A-4654CCE28DE7}"/>
              </a:ext>
            </a:extLst>
          </p:cNvPr>
          <p:cNvSpPr>
            <a:spLocks noGrp="1"/>
          </p:cNvSpPr>
          <p:nvPr>
            <p:ph sz="half" idx="2"/>
          </p:nvPr>
        </p:nvSpPr>
        <p:spPr>
          <a:xfrm>
            <a:off x="6096000" y="1626842"/>
            <a:ext cx="5181600" cy="4048401"/>
          </a:xfrm>
        </p:spPr>
        <p:txBody>
          <a:bodyPr>
            <a:normAutofit lnSpcReduction="10000"/>
          </a:bodyPr>
          <a:lstStyle/>
          <a:p>
            <a:endParaRPr lang="en-US" dirty="0"/>
          </a:p>
          <a:p>
            <a:endParaRPr lang="en-US" dirty="0"/>
          </a:p>
          <a:p>
            <a:r>
              <a:rPr lang="en-US" dirty="0"/>
              <a:t>More likely to wager on games of skill or the outcome of a sporting event</a:t>
            </a:r>
          </a:p>
          <a:p>
            <a:endParaRPr lang="en-US" dirty="0"/>
          </a:p>
          <a:p>
            <a:endParaRPr lang="en-US" dirty="0"/>
          </a:p>
          <a:p>
            <a:r>
              <a:rPr lang="en-US" dirty="0"/>
              <a:t>More likely to wager on games of chance</a:t>
            </a:r>
          </a:p>
        </p:txBody>
      </p:sp>
    </p:spTree>
    <p:extLst>
      <p:ext uri="{BB962C8B-B14F-4D97-AF65-F5344CB8AC3E}">
        <p14:creationId xmlns:p14="http://schemas.microsoft.com/office/powerpoint/2010/main" val="53560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5 tips to stay profitable when playing online casino games | AZ Big Media">
            <a:extLst>
              <a:ext uri="{FF2B5EF4-FFF2-40B4-BE49-F238E27FC236}">
                <a16:creationId xmlns:a16="http://schemas.microsoft.com/office/drawing/2014/main" id="{8044347B-EF0C-48C9-A675-5FC54A637FC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1451" b="4280"/>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2F34D10-76C9-4A57-9D0F-B3747E8981F4}"/>
              </a:ext>
            </a:extLst>
          </p:cNvPr>
          <p:cNvSpPr/>
          <p:nvPr/>
        </p:nvSpPr>
        <p:spPr>
          <a:xfrm>
            <a:off x="0" y="0"/>
            <a:ext cx="12192000" cy="6858000"/>
          </a:xfrm>
          <a:prstGeom prst="rect">
            <a:avLst/>
          </a:prstGeom>
          <a:solidFill>
            <a:schemeClr val="tx1">
              <a:lumMod val="50000"/>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645C667-1119-4F7F-813C-4765A1222E56}"/>
              </a:ext>
            </a:extLst>
          </p:cNvPr>
          <p:cNvSpPr/>
          <p:nvPr/>
        </p:nvSpPr>
        <p:spPr>
          <a:xfrm>
            <a:off x="1510162" y="1488252"/>
            <a:ext cx="8962133" cy="3416320"/>
          </a:xfrm>
          <a:prstGeom prst="rect">
            <a:avLst/>
          </a:prstGeom>
          <a:noFill/>
        </p:spPr>
        <p:txBody>
          <a:bodyPr wrap="none" lIns="91440" tIns="45720" rIns="91440" bIns="45720">
            <a:spAutoFit/>
          </a:bodyPr>
          <a:lstStyle/>
          <a:p>
            <a:pPr algn="ctr"/>
            <a:r>
              <a:rPr lang="en-US" sz="5400" b="1" i="1" cap="none" spc="0" dirty="0">
                <a:ln w="22225">
                  <a:solidFill>
                    <a:schemeClr val="accent2"/>
                  </a:solidFill>
                  <a:prstDash val="solid"/>
                </a:ln>
                <a:solidFill>
                  <a:schemeClr val="accent2">
                    <a:lumMod val="40000"/>
                    <a:lumOff val="60000"/>
                  </a:schemeClr>
                </a:solidFill>
                <a:effectLst/>
              </a:rPr>
              <a:t>IN PROBLEM GAMBLING, </a:t>
            </a:r>
          </a:p>
          <a:p>
            <a:pPr algn="ctr"/>
            <a:r>
              <a:rPr lang="en-US" sz="5400" b="1" i="1" cap="none" spc="0" dirty="0">
                <a:ln w="22225">
                  <a:solidFill>
                    <a:schemeClr val="accent2"/>
                  </a:solidFill>
                  <a:prstDash val="solid"/>
                </a:ln>
                <a:solidFill>
                  <a:schemeClr val="accent2">
                    <a:lumMod val="40000"/>
                    <a:lumOff val="60000"/>
                  </a:schemeClr>
                </a:solidFill>
                <a:effectLst/>
              </a:rPr>
              <a:t>THE PERSON BELIEVES </a:t>
            </a:r>
          </a:p>
          <a:p>
            <a:pPr algn="ctr"/>
            <a:r>
              <a:rPr lang="en-US" sz="5400" b="1" i="1" cap="none" spc="0" dirty="0">
                <a:ln w="22225">
                  <a:solidFill>
                    <a:schemeClr val="accent2"/>
                  </a:solidFill>
                  <a:prstDash val="solid"/>
                </a:ln>
                <a:solidFill>
                  <a:schemeClr val="accent2">
                    <a:lumMod val="40000"/>
                    <a:lumOff val="60000"/>
                  </a:schemeClr>
                </a:solidFill>
                <a:effectLst/>
              </a:rPr>
              <a:t>THE PROBLEM IS THE </a:t>
            </a:r>
          </a:p>
          <a:p>
            <a:pPr algn="ctr"/>
            <a:r>
              <a:rPr lang="en-US" sz="5400" b="1" i="1" cap="none" spc="0" dirty="0">
                <a:ln w="22225">
                  <a:solidFill>
                    <a:schemeClr val="accent2"/>
                  </a:solidFill>
                  <a:prstDash val="solid"/>
                </a:ln>
                <a:solidFill>
                  <a:schemeClr val="accent2">
                    <a:lumMod val="40000"/>
                    <a:lumOff val="60000"/>
                  </a:schemeClr>
                </a:solidFill>
                <a:effectLst/>
              </a:rPr>
              <a:t>SOLUTION TO THEIR PROBLEM</a:t>
            </a:r>
          </a:p>
        </p:txBody>
      </p:sp>
    </p:spTree>
    <p:extLst>
      <p:ext uri="{BB962C8B-B14F-4D97-AF65-F5344CB8AC3E}">
        <p14:creationId xmlns:p14="http://schemas.microsoft.com/office/powerpoint/2010/main" val="2411293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F3B60-32CD-43C4-BF67-B75EF105420E}"/>
              </a:ext>
            </a:extLst>
          </p:cNvPr>
          <p:cNvSpPr>
            <a:spLocks noGrp="1"/>
          </p:cNvSpPr>
          <p:nvPr>
            <p:ph type="title"/>
          </p:nvPr>
        </p:nvSpPr>
        <p:spPr/>
        <p:txBody>
          <a:bodyPr/>
          <a:lstStyle/>
          <a:p>
            <a:r>
              <a:rPr lang="en-US" dirty="0"/>
              <a:t>Youth &amp; Problem Gambling</a:t>
            </a:r>
          </a:p>
        </p:txBody>
      </p:sp>
      <p:sp>
        <p:nvSpPr>
          <p:cNvPr id="3" name="Content Placeholder 2">
            <a:extLst>
              <a:ext uri="{FF2B5EF4-FFF2-40B4-BE49-F238E27FC236}">
                <a16:creationId xmlns:a16="http://schemas.microsoft.com/office/drawing/2014/main" id="{804726FB-B89F-45F0-B440-018A6E15301A}"/>
              </a:ext>
            </a:extLst>
          </p:cNvPr>
          <p:cNvSpPr>
            <a:spLocks noGrp="1"/>
          </p:cNvSpPr>
          <p:nvPr>
            <p:ph idx="1"/>
          </p:nvPr>
        </p:nvSpPr>
        <p:spPr>
          <a:xfrm>
            <a:off x="621586" y="1910994"/>
            <a:ext cx="5932470" cy="4543372"/>
          </a:xfrm>
        </p:spPr>
        <p:txBody>
          <a:bodyPr>
            <a:normAutofit fontScale="62500" lnSpcReduction="20000"/>
          </a:bodyPr>
          <a:lstStyle/>
          <a:p>
            <a:pPr marL="623888" indent="-457200" algn="l">
              <a:lnSpc>
                <a:spcPct val="90000"/>
              </a:lnSpc>
              <a:buClr>
                <a:srgbClr val="FFFFFF"/>
              </a:buClr>
              <a:buFont typeface="Arial" panose="020B0604020202020204" pitchFamily="34" charset="0"/>
              <a:buChar char="•"/>
            </a:pPr>
            <a:r>
              <a:rPr lang="en-US" sz="2800" dirty="0">
                <a:solidFill>
                  <a:srgbClr val="FFFFFF"/>
                </a:solidFill>
              </a:rPr>
              <a:t>Problem gambling for adolescents has several </a:t>
            </a:r>
            <a:r>
              <a:rPr lang="en-US" sz="2800" dirty="0" smtClean="0">
                <a:solidFill>
                  <a:srgbClr val="FFFFFF"/>
                </a:solidFill>
              </a:rPr>
              <a:t>associated </a:t>
            </a:r>
            <a:r>
              <a:rPr lang="en-US" sz="2800" dirty="0">
                <a:solidFill>
                  <a:srgbClr val="FFFFFF"/>
                </a:solidFill>
              </a:rPr>
              <a:t>negative personal, familial, social, economic and health consequences</a:t>
            </a:r>
          </a:p>
          <a:p>
            <a:pPr marL="623888" indent="-457200" algn="l">
              <a:lnSpc>
                <a:spcPct val="90000"/>
              </a:lnSpc>
              <a:buClr>
                <a:srgbClr val="FFFFFF"/>
              </a:buClr>
              <a:buFont typeface="Arial" panose="020B0604020202020204" pitchFamily="34" charset="0"/>
              <a:buChar char="•"/>
            </a:pPr>
            <a:endParaRPr lang="en-US" sz="2800" dirty="0">
              <a:solidFill>
                <a:srgbClr val="FFFFFF"/>
              </a:solidFill>
            </a:endParaRPr>
          </a:p>
          <a:p>
            <a:pPr marL="623888" indent="-457200" algn="l">
              <a:lnSpc>
                <a:spcPct val="90000"/>
              </a:lnSpc>
              <a:buClr>
                <a:srgbClr val="FFFFFF"/>
              </a:buClr>
              <a:buFont typeface="Arial" panose="020B0604020202020204" pitchFamily="34" charset="0"/>
              <a:buChar char="•"/>
            </a:pPr>
            <a:r>
              <a:rPr lang="en-US" sz="2800" dirty="0">
                <a:solidFill>
                  <a:srgbClr val="FFFFFF"/>
                </a:solidFill>
              </a:rPr>
              <a:t>Prevalence rates in the U.S., Canada, Australia, New Zealand and the U.K. indicate about </a:t>
            </a:r>
            <a:r>
              <a:rPr lang="en-US" sz="2800" dirty="0">
                <a:solidFill>
                  <a:srgbClr val="FFC000"/>
                </a:solidFill>
              </a:rPr>
              <a:t>80%</a:t>
            </a:r>
            <a:r>
              <a:rPr lang="en-US" sz="2800" dirty="0">
                <a:solidFill>
                  <a:srgbClr val="FFFFFF"/>
                </a:solidFill>
              </a:rPr>
              <a:t> of underage youth report gambling during the past year.</a:t>
            </a:r>
          </a:p>
          <a:p>
            <a:pPr marL="623888" indent="-457200" algn="l">
              <a:lnSpc>
                <a:spcPct val="90000"/>
              </a:lnSpc>
              <a:buClr>
                <a:srgbClr val="FFFFFF"/>
              </a:buClr>
              <a:buFont typeface="Arial" panose="020B0604020202020204" pitchFamily="34" charset="0"/>
              <a:buChar char="•"/>
            </a:pPr>
            <a:endParaRPr lang="en-US" sz="2800" dirty="0">
              <a:solidFill>
                <a:srgbClr val="FFFFFF"/>
              </a:solidFill>
            </a:endParaRPr>
          </a:p>
          <a:p>
            <a:pPr marL="623888" indent="-457200" algn="l">
              <a:lnSpc>
                <a:spcPct val="90000"/>
              </a:lnSpc>
              <a:buClr>
                <a:srgbClr val="FFFFFF"/>
              </a:buClr>
              <a:buFont typeface="Arial" panose="020B0604020202020204" pitchFamily="34" charset="0"/>
              <a:buChar char="•"/>
            </a:pPr>
            <a:r>
              <a:rPr lang="en-US" sz="2800" dirty="0">
                <a:solidFill>
                  <a:srgbClr val="FFC000"/>
                </a:solidFill>
              </a:rPr>
              <a:t>4-6%</a:t>
            </a:r>
            <a:r>
              <a:rPr lang="en-US" sz="2800" dirty="0">
                <a:solidFill>
                  <a:srgbClr val="FFFFFF"/>
                </a:solidFill>
              </a:rPr>
              <a:t> experience severe problems and </a:t>
            </a:r>
            <a:r>
              <a:rPr lang="en-US" sz="2800" dirty="0">
                <a:solidFill>
                  <a:srgbClr val="FFC000"/>
                </a:solidFill>
              </a:rPr>
              <a:t>10-15%</a:t>
            </a:r>
            <a:r>
              <a:rPr lang="en-US" sz="2800" dirty="0">
                <a:solidFill>
                  <a:srgbClr val="FFFFFF"/>
                </a:solidFill>
              </a:rPr>
              <a:t> are at risk for the development of a severe gambling problem</a:t>
            </a:r>
          </a:p>
          <a:p>
            <a:pPr marL="623888" indent="-457200" algn="l">
              <a:lnSpc>
                <a:spcPct val="90000"/>
              </a:lnSpc>
              <a:buClr>
                <a:srgbClr val="FFFFFF"/>
              </a:buClr>
              <a:buFont typeface="Arial" panose="020B0604020202020204" pitchFamily="34" charset="0"/>
              <a:buChar char="•"/>
            </a:pPr>
            <a:endParaRPr lang="en-US" sz="2800" dirty="0">
              <a:solidFill>
                <a:srgbClr val="FFFFFF"/>
              </a:solidFill>
            </a:endParaRPr>
          </a:p>
          <a:p>
            <a:pPr marL="623888" indent="-457200" algn="l">
              <a:lnSpc>
                <a:spcPct val="90000"/>
              </a:lnSpc>
              <a:buClr>
                <a:srgbClr val="FFFFFF"/>
              </a:buClr>
              <a:buFont typeface="Arial" panose="020B0604020202020204" pitchFamily="34" charset="0"/>
              <a:buChar char="•"/>
            </a:pPr>
            <a:r>
              <a:rPr lang="en-US" sz="2800" dirty="0">
                <a:solidFill>
                  <a:srgbClr val="FFFFFF"/>
                </a:solidFill>
              </a:rPr>
              <a:t>Adolescent prevalence rates for problem gambling often appear greater than those of adults due to an unrealistic use of cut-off scores to categorize the gambling behavior across this population</a:t>
            </a:r>
          </a:p>
        </p:txBody>
      </p:sp>
      <p:pic>
        <p:nvPicPr>
          <p:cNvPr id="4" name="Picture 3">
            <a:extLst>
              <a:ext uri="{FF2B5EF4-FFF2-40B4-BE49-F238E27FC236}">
                <a16:creationId xmlns:a16="http://schemas.microsoft.com/office/drawing/2014/main" id="{6C202821-F8B3-448C-982F-224AB549008F}"/>
              </a:ext>
            </a:extLst>
          </p:cNvPr>
          <p:cNvPicPr>
            <a:picLocks noChangeAspect="1"/>
          </p:cNvPicPr>
          <p:nvPr/>
        </p:nvPicPr>
        <p:blipFill>
          <a:blip r:embed="rId3"/>
          <a:stretch>
            <a:fillRect/>
          </a:stretch>
        </p:blipFill>
        <p:spPr>
          <a:xfrm>
            <a:off x="7017250" y="1997284"/>
            <a:ext cx="4553164" cy="329535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12652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C642F-470E-428F-8755-67EF7FBDD302}"/>
              </a:ext>
            </a:extLst>
          </p:cNvPr>
          <p:cNvSpPr>
            <a:spLocks noGrp="1"/>
          </p:cNvSpPr>
          <p:nvPr>
            <p:ph type="title"/>
          </p:nvPr>
        </p:nvSpPr>
        <p:spPr/>
        <p:txBody>
          <a:bodyPr/>
          <a:lstStyle/>
          <a:p>
            <a:r>
              <a:rPr lang="en-US" dirty="0"/>
              <a:t>Social Correlates for Youth Gambling</a:t>
            </a:r>
          </a:p>
        </p:txBody>
      </p:sp>
      <p:sp>
        <p:nvSpPr>
          <p:cNvPr id="3" name="Content Placeholder 2">
            <a:extLst>
              <a:ext uri="{FF2B5EF4-FFF2-40B4-BE49-F238E27FC236}">
                <a16:creationId xmlns:a16="http://schemas.microsoft.com/office/drawing/2014/main" id="{B82AA48B-B103-4D10-97C5-E12A1CBA3192}"/>
              </a:ext>
            </a:extLst>
          </p:cNvPr>
          <p:cNvSpPr>
            <a:spLocks noGrp="1"/>
          </p:cNvSpPr>
          <p:nvPr>
            <p:ph idx="1"/>
          </p:nvPr>
        </p:nvSpPr>
        <p:spPr>
          <a:xfrm>
            <a:off x="5609690" y="1825625"/>
            <a:ext cx="5744110" cy="4351338"/>
          </a:xfrm>
        </p:spPr>
        <p:txBody>
          <a:bodyPr>
            <a:normAutofit/>
          </a:bodyPr>
          <a:lstStyle/>
          <a:p>
            <a:pPr marL="514350" indent="-514350" algn="l">
              <a:spcBef>
                <a:spcPts val="0"/>
              </a:spcBef>
              <a:spcAft>
                <a:spcPts val="1200"/>
              </a:spcAft>
              <a:buFont typeface="Arial" pitchFamily="34" charset="0"/>
              <a:buChar char="•"/>
            </a:pPr>
            <a:r>
              <a:rPr lang="en-US" sz="2400" dirty="0">
                <a:solidFill>
                  <a:srgbClr val="FFFFFF"/>
                </a:solidFill>
              </a:rPr>
              <a:t>Adolescent problem gamblers report beginning gambling at earlier ages, about 10 years of age</a:t>
            </a:r>
          </a:p>
          <a:p>
            <a:pPr marL="514350" indent="-514350" algn="l">
              <a:spcBef>
                <a:spcPts val="0"/>
              </a:spcBef>
              <a:spcAft>
                <a:spcPts val="1200"/>
              </a:spcAft>
              <a:buFont typeface="Arial" pitchFamily="34" charset="0"/>
              <a:buChar char="•"/>
            </a:pPr>
            <a:r>
              <a:rPr lang="en-US" sz="2400" dirty="0">
                <a:solidFill>
                  <a:srgbClr val="FFFFFF"/>
                </a:solidFill>
              </a:rPr>
              <a:t>Adolescent problem gamblers progress rapidly from social gamblers to problem gamblers, and report experiences of early gambling in the home and with family</a:t>
            </a:r>
          </a:p>
          <a:p>
            <a:pPr marL="514350" indent="-514350" algn="l">
              <a:spcBef>
                <a:spcPts val="0"/>
              </a:spcBef>
              <a:spcAft>
                <a:spcPts val="1200"/>
              </a:spcAft>
              <a:buFont typeface="Arial" pitchFamily="34" charset="0"/>
              <a:buChar char="•"/>
            </a:pPr>
            <a:r>
              <a:rPr lang="en-US" sz="2400" dirty="0">
                <a:solidFill>
                  <a:srgbClr val="FFFFFF"/>
                </a:solidFill>
              </a:rPr>
              <a:t>Gambling is more popular among males, which leads to higher prevalence among male youth</a:t>
            </a:r>
            <a:endParaRPr lang="en-US" sz="2400" dirty="0"/>
          </a:p>
        </p:txBody>
      </p:sp>
      <p:pic>
        <p:nvPicPr>
          <p:cNvPr id="4" name="Picture 3">
            <a:extLst>
              <a:ext uri="{FF2B5EF4-FFF2-40B4-BE49-F238E27FC236}">
                <a16:creationId xmlns:a16="http://schemas.microsoft.com/office/drawing/2014/main" id="{DDBC0E18-B134-41EA-9528-FC3B6750DF93}"/>
              </a:ext>
            </a:extLst>
          </p:cNvPr>
          <p:cNvPicPr>
            <a:picLocks noChangeAspect="1"/>
          </p:cNvPicPr>
          <p:nvPr/>
        </p:nvPicPr>
        <p:blipFill>
          <a:blip r:embed="rId3"/>
          <a:stretch>
            <a:fillRect/>
          </a:stretch>
        </p:blipFill>
        <p:spPr>
          <a:xfrm>
            <a:off x="348466" y="2013392"/>
            <a:ext cx="4983822" cy="323948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70486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C6C21-F603-4939-914A-7E417253AF9D}"/>
              </a:ext>
            </a:extLst>
          </p:cNvPr>
          <p:cNvSpPr>
            <a:spLocks noGrp="1"/>
          </p:cNvSpPr>
          <p:nvPr>
            <p:ph type="title"/>
          </p:nvPr>
        </p:nvSpPr>
        <p:spPr/>
        <p:txBody>
          <a:bodyPr/>
          <a:lstStyle/>
          <a:p>
            <a:r>
              <a:rPr lang="en-US" dirty="0"/>
              <a:t>Societal </a:t>
            </a:r>
            <a:r>
              <a:rPr lang="en-US" dirty="0" smtClean="0"/>
              <a:t>Influences on adolescent gambling</a:t>
            </a:r>
            <a:endParaRPr lang="en-US" dirty="0"/>
          </a:p>
        </p:txBody>
      </p:sp>
      <p:graphicFrame>
        <p:nvGraphicFramePr>
          <p:cNvPr id="4" name="Content Placeholder 3">
            <a:extLst>
              <a:ext uri="{FF2B5EF4-FFF2-40B4-BE49-F238E27FC236}">
                <a16:creationId xmlns:a16="http://schemas.microsoft.com/office/drawing/2014/main" id="{980D0211-9FC3-4BC2-A526-9FAB858F82AE}"/>
              </a:ext>
            </a:extLst>
          </p:cNvPr>
          <p:cNvGraphicFramePr>
            <a:graphicFrameLocks noGrp="1"/>
          </p:cNvGraphicFramePr>
          <p:nvPr>
            <p:ph idx="1"/>
            <p:extLst/>
          </p:nvPr>
        </p:nvGraphicFramePr>
        <p:xfrm>
          <a:off x="838200" y="169206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905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Division of Problem Gambling (DPG)</a:t>
            </a:r>
            <a:endParaRPr lang="en-US" dirty="0"/>
          </a:p>
        </p:txBody>
      </p:sp>
      <p:sp>
        <p:nvSpPr>
          <p:cNvPr id="3" name="Content Placeholder 2"/>
          <p:cNvSpPr>
            <a:spLocks noGrp="1"/>
          </p:cNvSpPr>
          <p:nvPr>
            <p:ph idx="1"/>
          </p:nvPr>
        </p:nvSpPr>
        <p:spPr/>
        <p:txBody>
          <a:bodyPr>
            <a:normAutofit/>
          </a:bodyPr>
          <a:lstStyle/>
          <a:p>
            <a:pPr marL="0" indent="0" algn="ctr">
              <a:buNone/>
            </a:pPr>
            <a:r>
              <a:rPr lang="en-US" sz="3600" dirty="0" smtClean="0"/>
              <a:t>DPG is funded through Tribal Casino &amp; Arizona State Lottery contributions. No taxpayer money is used to support DPG’s mission. </a:t>
            </a:r>
          </a:p>
          <a:p>
            <a:pPr marL="0" indent="0" algn="ctr">
              <a:buNone/>
            </a:pPr>
            <a:endParaRPr lang="en-US" sz="3600" b="1" dirty="0" smtClean="0"/>
          </a:p>
          <a:p>
            <a:pPr marL="0" indent="0" algn="ctr">
              <a:buNone/>
            </a:pPr>
            <a:r>
              <a:rPr lang="en-US" sz="3600" b="1" dirty="0" smtClean="0"/>
              <a:t>DPG’s MISSION</a:t>
            </a:r>
            <a:r>
              <a:rPr lang="en-US" sz="3600" b="1" dirty="0"/>
              <a:t>:</a:t>
            </a:r>
          </a:p>
          <a:p>
            <a:pPr marL="0" indent="0">
              <a:buNone/>
            </a:pPr>
            <a:endParaRPr lang="en-US" sz="3600" dirty="0"/>
          </a:p>
          <a:p>
            <a:pPr marL="0" indent="0" algn="ctr">
              <a:buNone/>
            </a:pPr>
            <a:r>
              <a:rPr lang="en-US" sz="3600" dirty="0">
                <a:solidFill>
                  <a:schemeClr val="accent4"/>
                </a:solidFill>
              </a:rPr>
              <a:t>To prevent problem gambling and reduce its effect. </a:t>
            </a:r>
          </a:p>
          <a:p>
            <a:endParaRPr lang="en-US" dirty="0"/>
          </a:p>
        </p:txBody>
      </p:sp>
    </p:spTree>
    <p:extLst>
      <p:ext uri="{BB962C8B-B14F-4D97-AF65-F5344CB8AC3E}">
        <p14:creationId xmlns:p14="http://schemas.microsoft.com/office/powerpoint/2010/main" val="17650493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EB0A5-004D-4371-B525-0323EAF015B3}"/>
              </a:ext>
            </a:extLst>
          </p:cNvPr>
          <p:cNvSpPr>
            <a:spLocks noGrp="1"/>
          </p:cNvSpPr>
          <p:nvPr>
            <p:ph type="title"/>
          </p:nvPr>
        </p:nvSpPr>
        <p:spPr/>
        <p:txBody>
          <a:bodyPr/>
          <a:lstStyle/>
          <a:p>
            <a:r>
              <a:rPr lang="en-US" dirty="0"/>
              <a:t>Youth Gambling Correlates</a:t>
            </a:r>
          </a:p>
        </p:txBody>
      </p:sp>
      <p:sp>
        <p:nvSpPr>
          <p:cNvPr id="3" name="Content Placeholder 2">
            <a:extLst>
              <a:ext uri="{FF2B5EF4-FFF2-40B4-BE49-F238E27FC236}">
                <a16:creationId xmlns:a16="http://schemas.microsoft.com/office/drawing/2014/main" id="{D5736A83-867A-4540-8B6A-39E43DB8451B}"/>
              </a:ext>
            </a:extLst>
          </p:cNvPr>
          <p:cNvSpPr>
            <a:spLocks noGrp="1"/>
          </p:cNvSpPr>
          <p:nvPr>
            <p:ph idx="1"/>
          </p:nvPr>
        </p:nvSpPr>
        <p:spPr>
          <a:xfrm>
            <a:off x="838200" y="1825625"/>
            <a:ext cx="6261243" cy="4351338"/>
          </a:xfrm>
        </p:spPr>
        <p:txBody>
          <a:bodyPr>
            <a:normAutofit/>
          </a:bodyPr>
          <a:lstStyle/>
          <a:p>
            <a:pPr marL="342900" indent="-342900" algn="l">
              <a:buFont typeface="Arial" pitchFamily="34" charset="0"/>
              <a:buChar char="•"/>
            </a:pPr>
            <a:r>
              <a:rPr lang="en-US" sz="2400" dirty="0">
                <a:solidFill>
                  <a:srgbClr val="FFFFFF"/>
                </a:solidFill>
              </a:rPr>
              <a:t>About 4.2% of 12-17 years old have an alcohol abuse problem</a:t>
            </a:r>
          </a:p>
          <a:p>
            <a:pPr marL="342900" indent="-342900" algn="l">
              <a:buFont typeface="Arial" pitchFamily="34" charset="0"/>
              <a:buChar char="•"/>
            </a:pPr>
            <a:endParaRPr lang="en-US" sz="2400" dirty="0">
              <a:solidFill>
                <a:srgbClr val="FFFFFF"/>
              </a:solidFill>
            </a:endParaRPr>
          </a:p>
          <a:p>
            <a:pPr marL="342900" indent="-342900" algn="l">
              <a:buFont typeface="Arial" pitchFamily="34" charset="0"/>
              <a:buChar char="•"/>
            </a:pPr>
            <a:r>
              <a:rPr lang="en-US" sz="2400" dirty="0">
                <a:solidFill>
                  <a:srgbClr val="FFFFFF"/>
                </a:solidFill>
              </a:rPr>
              <a:t>About 2.3% have an illicit drug abuse problem (NHS-DA 01)</a:t>
            </a:r>
          </a:p>
          <a:p>
            <a:pPr marL="342900" indent="-342900" algn="l">
              <a:buFont typeface="Arial" pitchFamily="34" charset="0"/>
              <a:buChar char="•"/>
            </a:pPr>
            <a:endParaRPr lang="en-US" sz="2400" dirty="0">
              <a:solidFill>
                <a:srgbClr val="FFFFFF"/>
              </a:solidFill>
            </a:endParaRPr>
          </a:p>
          <a:p>
            <a:pPr marL="342900" indent="-342900" algn="l">
              <a:buFont typeface="Arial" pitchFamily="34" charset="0"/>
              <a:buChar char="•"/>
            </a:pPr>
            <a:r>
              <a:rPr lang="en-US" sz="2400" dirty="0">
                <a:solidFill>
                  <a:schemeClr val="accent4"/>
                </a:solidFill>
              </a:rPr>
              <a:t>Severe problem gambling rates are like or slightly less than those of alcohol and drug abuse rates among adolescent populations across current research</a:t>
            </a:r>
          </a:p>
          <a:p>
            <a:pPr algn="l"/>
            <a:endParaRPr lang="en-US" sz="2400" dirty="0">
              <a:solidFill>
                <a:srgbClr val="FFFFFF"/>
              </a:solidFill>
            </a:endParaRPr>
          </a:p>
          <a:p>
            <a:pPr algn="l">
              <a:buFont typeface="Wingdings" charset="2"/>
              <a:buChar char="n"/>
            </a:pPr>
            <a:endParaRPr lang="en-US" sz="1800" dirty="0">
              <a:solidFill>
                <a:srgbClr val="FFFFFF"/>
              </a:solidFill>
            </a:endParaRPr>
          </a:p>
          <a:p>
            <a:endParaRPr lang="en-US" sz="3600" dirty="0"/>
          </a:p>
        </p:txBody>
      </p:sp>
      <p:pic>
        <p:nvPicPr>
          <p:cNvPr id="4" name="Picture 3">
            <a:extLst>
              <a:ext uri="{FF2B5EF4-FFF2-40B4-BE49-F238E27FC236}">
                <a16:creationId xmlns:a16="http://schemas.microsoft.com/office/drawing/2014/main" id="{BA3244BC-40AB-471E-8AEA-485C86A46A43}"/>
              </a:ext>
            </a:extLst>
          </p:cNvPr>
          <p:cNvPicPr>
            <a:picLocks noChangeAspect="1"/>
          </p:cNvPicPr>
          <p:nvPr/>
        </p:nvPicPr>
        <p:blipFill>
          <a:blip r:embed="rId3"/>
          <a:stretch>
            <a:fillRect/>
          </a:stretch>
        </p:blipFill>
        <p:spPr>
          <a:xfrm>
            <a:off x="7947478" y="598470"/>
            <a:ext cx="3774040" cy="283053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83758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6EEF186-EA64-45DA-87C0-80D2748D14E4}"/>
              </a:ext>
              <a:ext uri="{C183D7F6-B498-43B3-948B-1728B52AA6E4}">
                <adec:decorative xmlns:adec="http://schemas.microsoft.com/office/drawing/2017/decorative" xmlns="" val="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462088"/>
            <a:ext cx="12192000" cy="471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19792F-1EAD-4450-9C6B-62F8551297ED}"/>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Problem Gambling Summary: Just the Facts</a:t>
            </a:r>
            <a:endParaRPr lang="en-US" dirty="0"/>
          </a:p>
        </p:txBody>
      </p:sp>
      <p:sp>
        <p:nvSpPr>
          <p:cNvPr id="3" name="Content Placeholder 2">
            <a:extLst>
              <a:ext uri="{FF2B5EF4-FFF2-40B4-BE49-F238E27FC236}">
                <a16:creationId xmlns:a16="http://schemas.microsoft.com/office/drawing/2014/main" id="{60E9CAC2-10F2-4AB9-9B5B-81204C41CB12}"/>
              </a:ext>
            </a:extLst>
          </p:cNvPr>
          <p:cNvSpPr>
            <a:spLocks noGrp="1"/>
          </p:cNvSpPr>
          <p:nvPr>
            <p:ph idx="1"/>
          </p:nvPr>
        </p:nvSpPr>
        <p:spPr/>
        <p:txBody>
          <a:bodyPr>
            <a:normAutofit/>
          </a:bodyPr>
          <a:lstStyle/>
          <a:p>
            <a:pPr>
              <a:buFontTx/>
              <a:buNone/>
            </a:pPr>
            <a:r>
              <a:rPr lang="en-US" b="1" dirty="0">
                <a:solidFill>
                  <a:srgbClr val="D86018"/>
                </a:solidFill>
                <a:latin typeface="Trajan Pro" charset="0"/>
              </a:rPr>
              <a:t>TERMS:</a:t>
            </a:r>
          </a:p>
          <a:p>
            <a:pPr>
              <a:spcAft>
                <a:spcPts val="1200"/>
              </a:spcAft>
              <a:buClr>
                <a:schemeClr val="bg2"/>
              </a:buClr>
            </a:pPr>
            <a:r>
              <a:rPr lang="en-US" sz="2400" b="1" dirty="0">
                <a:solidFill>
                  <a:srgbClr val="FFFFFF"/>
                </a:solidFill>
                <a:latin typeface="Trajan Pro" charset="0"/>
              </a:rPr>
              <a:t>Problem Gambling: A</a:t>
            </a:r>
            <a:r>
              <a:rPr lang="en-US" sz="2400" dirty="0">
                <a:solidFill>
                  <a:srgbClr val="FFFFFF"/>
                </a:solidFill>
                <a:latin typeface="Trajan Pro" charset="0"/>
              </a:rPr>
              <a:t> descriptive term used to define those individuals with problems in their lives due to gambling.</a:t>
            </a:r>
          </a:p>
          <a:p>
            <a:pPr>
              <a:spcAft>
                <a:spcPts val="1200"/>
              </a:spcAft>
              <a:buClr>
                <a:schemeClr val="bg2"/>
              </a:buClr>
            </a:pPr>
            <a:r>
              <a:rPr lang="en-US" sz="2400" b="1" dirty="0">
                <a:solidFill>
                  <a:srgbClr val="FFFFFF"/>
                </a:solidFill>
                <a:latin typeface="Trajan Pro" charset="0"/>
              </a:rPr>
              <a:t>Gambling Disorder </a:t>
            </a:r>
            <a:r>
              <a:rPr lang="en-US" sz="2400" dirty="0">
                <a:solidFill>
                  <a:srgbClr val="FFFFFF"/>
                </a:solidFill>
                <a:latin typeface="Trajan Pro" charset="0"/>
              </a:rPr>
              <a:t>(312.31): The clinical diagnosis for the problematic gambling behavior as defined by 9 diagnostic criteria listed in the DSM-5. This diagnosis is listed in the Non-Substance Related Addictive Disorder category.</a:t>
            </a:r>
          </a:p>
          <a:p>
            <a:pPr>
              <a:spcAft>
                <a:spcPts val="1200"/>
              </a:spcAft>
              <a:buClr>
                <a:schemeClr val="bg2"/>
              </a:buClr>
            </a:pPr>
            <a:r>
              <a:rPr lang="en-US" sz="2400" b="1" dirty="0">
                <a:solidFill>
                  <a:srgbClr val="FFFFFF"/>
                </a:solidFill>
                <a:latin typeface="Trajan Pro" charset="0"/>
              </a:rPr>
              <a:t>Prevalence-</a:t>
            </a:r>
            <a:r>
              <a:rPr lang="en-US" sz="2400" dirty="0">
                <a:latin typeface="Trajan Pro" charset="0"/>
              </a:rPr>
              <a:t> </a:t>
            </a:r>
            <a:r>
              <a:rPr lang="en-US" sz="2400" dirty="0">
                <a:solidFill>
                  <a:srgbClr val="FFFFFF"/>
                </a:solidFill>
                <a:latin typeface="Trajan Pro" charset="0"/>
              </a:rPr>
              <a:t>estimates indicate that about 1-3% of the adult population in the U.S. has a serious gambling problem. This may be 3-5 million people. An additional 3% are at risk for developing a serious gambling problem.</a:t>
            </a:r>
          </a:p>
          <a:p>
            <a:pPr>
              <a:buClr>
                <a:schemeClr val="bg2"/>
              </a:buClr>
            </a:pPr>
            <a:endParaRPr lang="en-US" sz="2800" dirty="0">
              <a:solidFill>
                <a:schemeClr val="bg2"/>
              </a:solidFill>
              <a:latin typeface="Trajan Pro" charset="0"/>
            </a:endParaRPr>
          </a:p>
        </p:txBody>
      </p:sp>
    </p:spTree>
    <p:extLst>
      <p:ext uri="{BB962C8B-B14F-4D97-AF65-F5344CB8AC3E}">
        <p14:creationId xmlns:p14="http://schemas.microsoft.com/office/powerpoint/2010/main" val="54273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74D85B9-9720-455A-A65D-66807977E1D0}"/>
              </a:ext>
              <a:ext uri="{C183D7F6-B498-43B3-948B-1728B52AA6E4}">
                <adec:decorative xmlns:adec="http://schemas.microsoft.com/office/drawing/2017/decorative" xmlns="" val="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462088"/>
            <a:ext cx="12192000" cy="471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19792F-1EAD-4450-9C6B-62F8551297ED}"/>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Problem Gambling Summary: Just the Facts</a:t>
            </a:r>
            <a:endParaRPr lang="en-US" dirty="0"/>
          </a:p>
        </p:txBody>
      </p:sp>
      <p:sp>
        <p:nvSpPr>
          <p:cNvPr id="3" name="Content Placeholder 2">
            <a:extLst>
              <a:ext uri="{FF2B5EF4-FFF2-40B4-BE49-F238E27FC236}">
                <a16:creationId xmlns:a16="http://schemas.microsoft.com/office/drawing/2014/main" id="{60E9CAC2-10F2-4AB9-9B5B-81204C41CB12}"/>
              </a:ext>
            </a:extLst>
          </p:cNvPr>
          <p:cNvSpPr>
            <a:spLocks noGrp="1"/>
          </p:cNvSpPr>
          <p:nvPr>
            <p:ph idx="1"/>
          </p:nvPr>
        </p:nvSpPr>
        <p:spPr/>
        <p:txBody>
          <a:bodyPr>
            <a:normAutofit/>
          </a:bodyPr>
          <a:lstStyle/>
          <a:p>
            <a:pPr marL="228600" indent="-34925">
              <a:buFont typeface="Gill Sans" charset="0"/>
              <a:buNone/>
            </a:pPr>
            <a:r>
              <a:rPr lang="en-US" sz="3200" b="1" dirty="0">
                <a:solidFill>
                  <a:srgbClr val="FFC000"/>
                </a:solidFill>
                <a:latin typeface="Trajan Pro" charset="0"/>
              </a:rPr>
              <a:t>Growing numbers of gambling problems among:</a:t>
            </a:r>
          </a:p>
          <a:p>
            <a:pPr lvl="1">
              <a:buClr>
                <a:schemeClr val="bg2"/>
              </a:buClr>
            </a:pPr>
            <a:r>
              <a:rPr lang="en-US" sz="2200" dirty="0">
                <a:solidFill>
                  <a:srgbClr val="FFFFFF"/>
                </a:solidFill>
                <a:latin typeface="Trajan Pro" charset="0"/>
              </a:rPr>
              <a:t>Adolescents</a:t>
            </a:r>
          </a:p>
          <a:p>
            <a:pPr lvl="1">
              <a:buClr>
                <a:schemeClr val="bg2"/>
              </a:buClr>
            </a:pPr>
            <a:r>
              <a:rPr lang="en-US" sz="2200" dirty="0">
                <a:solidFill>
                  <a:srgbClr val="FFFFFF"/>
                </a:solidFill>
                <a:latin typeface="Trajan Pro" charset="0"/>
              </a:rPr>
              <a:t>Older Adults</a:t>
            </a:r>
          </a:p>
          <a:p>
            <a:pPr lvl="1">
              <a:buClr>
                <a:schemeClr val="bg2"/>
              </a:buClr>
            </a:pPr>
            <a:r>
              <a:rPr lang="en-US" sz="2200" dirty="0">
                <a:solidFill>
                  <a:srgbClr val="FFFFFF"/>
                </a:solidFill>
                <a:latin typeface="Trajan Pro" charset="0"/>
              </a:rPr>
              <a:t>Women</a:t>
            </a:r>
          </a:p>
          <a:p>
            <a:pPr lvl="1">
              <a:buClr>
                <a:schemeClr val="bg2"/>
              </a:buClr>
            </a:pPr>
            <a:r>
              <a:rPr lang="en-US" sz="2200" dirty="0">
                <a:solidFill>
                  <a:srgbClr val="FFFFFF"/>
                </a:solidFill>
                <a:latin typeface="Trajan Pro" charset="0"/>
              </a:rPr>
              <a:t>People of </a:t>
            </a:r>
            <a:r>
              <a:rPr lang="en-US" sz="2200" dirty="0" smtClean="0">
                <a:solidFill>
                  <a:srgbClr val="FFFFFF"/>
                </a:solidFill>
                <a:latin typeface="Trajan Pro" charset="0"/>
              </a:rPr>
              <a:t>Color</a:t>
            </a:r>
          </a:p>
          <a:p>
            <a:pPr lvl="1">
              <a:buClr>
                <a:schemeClr val="bg2"/>
              </a:buClr>
            </a:pPr>
            <a:r>
              <a:rPr lang="en-US" sz="2200" dirty="0" smtClean="0">
                <a:solidFill>
                  <a:srgbClr val="FFFFFF"/>
                </a:solidFill>
                <a:latin typeface="Trajan Pro" charset="0"/>
              </a:rPr>
              <a:t>Casino Employees</a:t>
            </a:r>
          </a:p>
          <a:p>
            <a:pPr lvl="1">
              <a:buClr>
                <a:schemeClr val="bg2"/>
              </a:buClr>
            </a:pPr>
            <a:r>
              <a:rPr lang="en-US" sz="2200" dirty="0" smtClean="0">
                <a:solidFill>
                  <a:srgbClr val="FFFFFF"/>
                </a:solidFill>
                <a:latin typeface="Trajan Pro" charset="0"/>
              </a:rPr>
              <a:t>Veterans</a:t>
            </a:r>
            <a:endParaRPr lang="en-US" sz="2200" dirty="0">
              <a:solidFill>
                <a:srgbClr val="FFFFFF"/>
              </a:solidFill>
              <a:latin typeface="Trajan Pro" charset="0"/>
            </a:endParaRPr>
          </a:p>
          <a:p>
            <a:pPr lvl="1">
              <a:buClr>
                <a:schemeClr val="bg2"/>
              </a:buClr>
            </a:pPr>
            <a:r>
              <a:rPr lang="en-US" sz="2200" dirty="0">
                <a:solidFill>
                  <a:srgbClr val="FFFFFF"/>
                </a:solidFill>
                <a:latin typeface="Trajan Pro" charset="0"/>
              </a:rPr>
              <a:t>Lower Income populations</a:t>
            </a:r>
          </a:p>
          <a:p>
            <a:pPr lvl="1">
              <a:buClr>
                <a:schemeClr val="bg2"/>
              </a:buClr>
            </a:pPr>
            <a:r>
              <a:rPr lang="en-US" sz="2200" dirty="0">
                <a:solidFill>
                  <a:srgbClr val="FFFFFF"/>
                </a:solidFill>
                <a:latin typeface="Trajan Pro" charset="0"/>
              </a:rPr>
              <a:t>Those with lower educations (high school or less than high school) </a:t>
            </a:r>
            <a:r>
              <a:rPr lang="en-US" sz="1600" i="1" dirty="0">
                <a:solidFill>
                  <a:srgbClr val="FFFFFF"/>
                </a:solidFill>
                <a:latin typeface="Trajan Pro" charset="0"/>
              </a:rPr>
              <a:t>(Volberg 2000)</a:t>
            </a:r>
          </a:p>
        </p:txBody>
      </p:sp>
    </p:spTree>
    <p:extLst>
      <p:ext uri="{BB962C8B-B14F-4D97-AF65-F5344CB8AC3E}">
        <p14:creationId xmlns:p14="http://schemas.microsoft.com/office/powerpoint/2010/main" val="802106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accent4"/>
                </a:solidFill>
              </a:rPr>
              <a:t>Suicide Attempt Rate: 15-27%</a:t>
            </a:r>
            <a:endParaRPr lang="en-US" dirty="0">
              <a:solidFill>
                <a:schemeClr val="accent4"/>
              </a:solidFill>
            </a:endParaRPr>
          </a:p>
        </p:txBody>
      </p:sp>
      <p:sp>
        <p:nvSpPr>
          <p:cNvPr id="3" name="Content Placeholder 2"/>
          <p:cNvSpPr>
            <a:spLocks noGrp="1"/>
          </p:cNvSpPr>
          <p:nvPr>
            <p:ph idx="1"/>
          </p:nvPr>
        </p:nvSpPr>
        <p:spPr>
          <a:xfrm>
            <a:off x="1120000" y="1825625"/>
            <a:ext cx="6618533" cy="4351338"/>
          </a:xfrm>
        </p:spPr>
        <p:txBody>
          <a:bodyPr>
            <a:normAutofit/>
          </a:bodyPr>
          <a:lstStyle/>
          <a:p>
            <a:pPr marL="0" indent="0">
              <a:buFont typeface="Wingdings 2" pitchFamily="18" charset="2"/>
              <a:buNone/>
            </a:pPr>
            <a:r>
              <a:rPr lang="en-US" sz="3000" dirty="0"/>
              <a:t>“Suicide attempts among pathological gamblers are higher than for any of the addictions and second only to suicide attempt rates among individuals with major affective disorders, schizophrenia and a few major hereditary disorders.” </a:t>
            </a:r>
          </a:p>
          <a:p>
            <a:pPr marL="0" indent="0">
              <a:buFont typeface="Wingdings 2" pitchFamily="18" charset="2"/>
              <a:buNone/>
            </a:pPr>
            <a:endParaRPr lang="en-US" sz="3000" dirty="0"/>
          </a:p>
          <a:p>
            <a:pPr marL="0" indent="0">
              <a:buFont typeface="Wingdings 2" pitchFamily="18" charset="2"/>
              <a:buNone/>
            </a:pPr>
            <a:r>
              <a:rPr lang="en-US" sz="3000" dirty="0"/>
              <a:t>Dr. Rachel A. Volberg</a:t>
            </a:r>
          </a:p>
          <a:p>
            <a:pPr marL="0" indent="0">
              <a:buFont typeface="Wingdings 2" pitchFamily="18" charset="2"/>
              <a:buNone/>
            </a:pPr>
            <a:r>
              <a:rPr lang="en-US" sz="3000" dirty="0"/>
              <a:t>President of Gemini Research, Ltd. </a:t>
            </a:r>
            <a:endParaRPr lang="en-US" sz="4000" b="1" dirty="0">
              <a:solidFill>
                <a:schemeClr val="accent6">
                  <a:lumMod val="60000"/>
                  <a:lumOff val="40000"/>
                </a:schemeClr>
              </a:solidFill>
            </a:endParaRPr>
          </a:p>
          <a:p>
            <a:endParaRPr lang="en-US" dirty="0"/>
          </a:p>
        </p:txBody>
      </p:sp>
      <p:pic>
        <p:nvPicPr>
          <p:cNvPr id="4" name="Picture 3"/>
          <p:cNvPicPr>
            <a:picLocks noChangeAspect="1"/>
          </p:cNvPicPr>
          <p:nvPr/>
        </p:nvPicPr>
        <p:blipFill>
          <a:blip r:embed="rId3"/>
          <a:stretch>
            <a:fillRect/>
          </a:stretch>
        </p:blipFill>
        <p:spPr>
          <a:xfrm>
            <a:off x="7934325" y="1866314"/>
            <a:ext cx="3419475" cy="3352800"/>
          </a:xfrm>
          <a:prstGeom prst="rect">
            <a:avLst/>
          </a:prstGeom>
        </p:spPr>
      </p:pic>
    </p:spTree>
    <p:extLst>
      <p:ext uri="{BB962C8B-B14F-4D97-AF65-F5344CB8AC3E}">
        <p14:creationId xmlns:p14="http://schemas.microsoft.com/office/powerpoint/2010/main" val="345103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94A2E40-1B3E-41DD-BB53-036DA3638DFA}"/>
              </a:ext>
              <a:ext uri="{C183D7F6-B498-43B3-948B-1728B52AA6E4}">
                <adec:decorative xmlns:adec="http://schemas.microsoft.com/office/drawing/2017/decorative" xmlns="" val="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462088"/>
            <a:ext cx="12192000" cy="471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19792F-1EAD-4450-9C6B-62F8551297ED}"/>
              </a:ext>
            </a:extLst>
          </p:cNvPr>
          <p:cNvSpPr>
            <a:spLocks noGrp="1"/>
          </p:cNvSpPr>
          <p:nvPr>
            <p:ph type="title"/>
          </p:nvPr>
        </p:nvSpPr>
        <p:spPr/>
        <p:txBody>
          <a:bodyPr/>
          <a:lstStyle/>
          <a:p>
            <a:pPr algn="ctr" eaLnBrk="1" hangingPunct="1"/>
            <a:r>
              <a:rPr lang="en-US" sz="4400" dirty="0">
                <a:solidFill>
                  <a:schemeClr val="bg1"/>
                </a:solidFill>
                <a:latin typeface="Trajan Pro" charset="0"/>
                <a:ea typeface="Lucida Grande" charset="0"/>
                <a:cs typeface="Lucida Grande" charset="0"/>
                <a:sym typeface="Lucida Grande" charset="0"/>
              </a:rPr>
              <a:t>Problem </a:t>
            </a:r>
            <a:r>
              <a:rPr lang="en-US" sz="4400" dirty="0" smtClean="0">
                <a:solidFill>
                  <a:schemeClr val="bg1"/>
                </a:solidFill>
                <a:latin typeface="Trajan Pro" charset="0"/>
                <a:ea typeface="Lucida Grande" charset="0"/>
                <a:cs typeface="Lucida Grande" charset="0"/>
                <a:sym typeface="Lucida Grande" charset="0"/>
              </a:rPr>
              <a:t>Gambling</a:t>
            </a:r>
            <a:r>
              <a:rPr lang="en-US" dirty="0">
                <a:latin typeface="Trajan Pro" charset="0"/>
                <a:ea typeface="Lucida Grande" charset="0"/>
                <a:cs typeface="Lucida Grande" charset="0"/>
                <a:sym typeface="Lucida Grande" charset="0"/>
              </a:rPr>
              <a:t> </a:t>
            </a:r>
            <a:r>
              <a:rPr lang="en-US" dirty="0" smtClean="0">
                <a:latin typeface="Trajan Pro" charset="0"/>
                <a:ea typeface="Lucida Grande" charset="0"/>
                <a:cs typeface="Lucida Grande" charset="0"/>
                <a:sym typeface="Lucida Grande" charset="0"/>
              </a:rPr>
              <a:t>101</a:t>
            </a:r>
            <a:r>
              <a:rPr lang="en-US" sz="4400" dirty="0" smtClean="0">
                <a:solidFill>
                  <a:schemeClr val="bg1"/>
                </a:solidFill>
                <a:latin typeface="Trajan Pro" charset="0"/>
                <a:ea typeface="Lucida Grande" charset="0"/>
                <a:cs typeface="Lucida Grande" charset="0"/>
                <a:sym typeface="Lucida Grande" charset="0"/>
              </a:rPr>
              <a:t/>
            </a:r>
            <a:br>
              <a:rPr lang="en-US" sz="4400" dirty="0" smtClean="0">
                <a:solidFill>
                  <a:schemeClr val="bg1"/>
                </a:solidFill>
                <a:latin typeface="Trajan Pro" charset="0"/>
                <a:ea typeface="Lucida Grande" charset="0"/>
                <a:cs typeface="Lucida Grande" charset="0"/>
                <a:sym typeface="Lucida Grande" charset="0"/>
              </a:rPr>
            </a:br>
            <a:r>
              <a:rPr lang="en-US" sz="4400" dirty="0" smtClean="0">
                <a:solidFill>
                  <a:schemeClr val="bg1"/>
                </a:solidFill>
                <a:latin typeface="Trajan Pro" charset="0"/>
                <a:ea typeface="Lucida Grande" charset="0"/>
                <a:cs typeface="Lucida Grande" charset="0"/>
                <a:sym typeface="Lucida Grande" charset="0"/>
              </a:rPr>
              <a:t>Thank you!</a:t>
            </a:r>
            <a:endParaRPr lang="en-US" sz="4400" dirty="0">
              <a:solidFill>
                <a:schemeClr val="bg1"/>
              </a:solidFill>
              <a:latin typeface="Trajan Pro" charset="0"/>
              <a:ea typeface="Lucida Grande" charset="0"/>
              <a:cs typeface="Lucida Grande" charset="0"/>
              <a:sym typeface="Lucida Grande" charset="0"/>
            </a:endParaRPr>
          </a:p>
        </p:txBody>
      </p:sp>
      <p:sp>
        <p:nvSpPr>
          <p:cNvPr id="3" name="Content Placeholder 2">
            <a:extLst>
              <a:ext uri="{FF2B5EF4-FFF2-40B4-BE49-F238E27FC236}">
                <a16:creationId xmlns:a16="http://schemas.microsoft.com/office/drawing/2014/main" id="{60E9CAC2-10F2-4AB9-9B5B-81204C41CB12}"/>
              </a:ext>
            </a:extLst>
          </p:cNvPr>
          <p:cNvSpPr>
            <a:spLocks noGrp="1"/>
          </p:cNvSpPr>
          <p:nvPr>
            <p:ph idx="1"/>
          </p:nvPr>
        </p:nvSpPr>
        <p:spPr>
          <a:xfrm>
            <a:off x="838200" y="1825242"/>
            <a:ext cx="10515600" cy="3988567"/>
          </a:xfrm>
        </p:spPr>
        <p:txBody>
          <a:bodyPr>
            <a:normAutofit/>
          </a:bodyPr>
          <a:lstStyle/>
          <a:p>
            <a:pPr>
              <a:buClr>
                <a:schemeClr val="bg2"/>
              </a:buClr>
              <a:defRPr/>
            </a:pPr>
            <a:r>
              <a:rPr lang="en-US" sz="2400" dirty="0">
                <a:solidFill>
                  <a:srgbClr val="FFFFFF"/>
                </a:solidFill>
              </a:rPr>
              <a:t>Public Awareness messages, Prevention messages and Program Evaluation are areas still being developed in the problem gambling field</a:t>
            </a:r>
          </a:p>
          <a:p>
            <a:pPr>
              <a:buClr>
                <a:schemeClr val="bg2"/>
              </a:buClr>
              <a:defRPr/>
            </a:pPr>
            <a:r>
              <a:rPr lang="en-US" sz="2400" dirty="0">
                <a:solidFill>
                  <a:srgbClr val="FFFFFF"/>
                </a:solidFill>
              </a:rPr>
              <a:t>Though recognized by the NFL, NCAA, MLB, the Gaming Industry, Several Unions and large Businesses - the </a:t>
            </a:r>
            <a:r>
              <a:rPr lang="en-US" sz="2400" spc="-150" dirty="0">
                <a:solidFill>
                  <a:srgbClr val="FFFFFF"/>
                </a:solidFill>
              </a:rPr>
              <a:t>U.S.</a:t>
            </a:r>
            <a:r>
              <a:rPr lang="en-US" sz="2400" dirty="0">
                <a:solidFill>
                  <a:srgbClr val="FFFFFF"/>
                </a:solidFill>
              </a:rPr>
              <a:t> has no coordinated or federally funded comprehensive leadership in addressing problem </a:t>
            </a:r>
            <a:r>
              <a:rPr lang="en-US" sz="2400" dirty="0" smtClean="0">
                <a:solidFill>
                  <a:srgbClr val="FFFFFF"/>
                </a:solidFill>
              </a:rPr>
              <a:t>gambling</a:t>
            </a:r>
          </a:p>
          <a:p>
            <a:pPr>
              <a:buClr>
                <a:schemeClr val="bg2"/>
              </a:buClr>
              <a:defRPr/>
            </a:pPr>
            <a:r>
              <a:rPr lang="en-US" sz="2400" dirty="0" smtClean="0">
                <a:solidFill>
                  <a:srgbClr val="FFFFFF"/>
                </a:solidFill>
              </a:rPr>
              <a:t>DPG is locally working to address these areas and mitigate the problem for individuals and families who are impacted by Problem Gambling through, Prevention Efforts, Community Outreach &amp; Education, Treatment, &amp; Self-Exclusion</a:t>
            </a:r>
          </a:p>
          <a:p>
            <a:pPr>
              <a:buClr>
                <a:schemeClr val="bg2"/>
              </a:buClr>
              <a:defRPr/>
            </a:pPr>
            <a:r>
              <a:rPr lang="en-US" sz="2400" dirty="0" smtClean="0">
                <a:solidFill>
                  <a:srgbClr val="FFFFFF"/>
                </a:solidFill>
              </a:rPr>
              <a:t>For More information on Problem Gambling go to </a:t>
            </a:r>
            <a:r>
              <a:rPr lang="en-US" sz="2400" dirty="0" smtClean="0">
                <a:solidFill>
                  <a:schemeClr val="accent4"/>
                </a:solidFill>
              </a:rPr>
              <a:t>www.problemgambling.az.gov</a:t>
            </a:r>
            <a:endParaRPr lang="en-US" sz="2400" dirty="0">
              <a:solidFill>
                <a:schemeClr val="accent4"/>
              </a:solidFill>
            </a:endParaRPr>
          </a:p>
          <a:p>
            <a:pPr>
              <a:buClr>
                <a:schemeClr val="bg2"/>
              </a:buClr>
            </a:pPr>
            <a:endParaRPr lang="en-US" sz="2400" dirty="0">
              <a:solidFill>
                <a:schemeClr val="bg2"/>
              </a:solidFill>
              <a:latin typeface="Trajan Pro" charset="0"/>
            </a:endParaRPr>
          </a:p>
        </p:txBody>
      </p:sp>
    </p:spTree>
    <p:extLst>
      <p:ext uri="{BB962C8B-B14F-4D97-AF65-F5344CB8AC3E}">
        <p14:creationId xmlns:p14="http://schemas.microsoft.com/office/powerpoint/2010/main" val="201780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97A67E-0921-49DD-A7FC-2EA06FAEA27C}"/>
              </a:ext>
            </a:extLst>
          </p:cNvPr>
          <p:cNvSpPr>
            <a:spLocks noGrp="1"/>
          </p:cNvSpPr>
          <p:nvPr>
            <p:ph type="title"/>
          </p:nvPr>
        </p:nvSpPr>
        <p:spPr/>
        <p:txBody>
          <a:bodyPr/>
          <a:lstStyle/>
          <a:p>
            <a:r>
              <a:rPr lang="en-US" dirty="0" smtClean="0"/>
              <a:t>DPG </a:t>
            </a:r>
            <a:r>
              <a:rPr lang="en-US" dirty="0"/>
              <a:t>Programs &amp; Services</a:t>
            </a:r>
          </a:p>
        </p:txBody>
      </p:sp>
      <p:sp>
        <p:nvSpPr>
          <p:cNvPr id="8" name="Content Placeholder 7">
            <a:extLst>
              <a:ext uri="{FF2B5EF4-FFF2-40B4-BE49-F238E27FC236}">
                <a16:creationId xmlns:a16="http://schemas.microsoft.com/office/drawing/2014/main" id="{3D5A8FA6-482E-474A-9DDD-8C42FB4696A2}"/>
              </a:ext>
            </a:extLst>
          </p:cNvPr>
          <p:cNvSpPr>
            <a:spLocks noGrp="1"/>
          </p:cNvSpPr>
          <p:nvPr>
            <p:ph idx="1"/>
          </p:nvPr>
        </p:nvSpPr>
        <p:spPr>
          <a:xfrm>
            <a:off x="838200" y="3668989"/>
            <a:ext cx="10515600" cy="2507973"/>
          </a:xfrm>
        </p:spPr>
        <p:txBody>
          <a:bodyPr>
            <a:normAutofit lnSpcReduction="10000"/>
          </a:bodyPr>
          <a:lstStyle/>
          <a:p>
            <a:pPr>
              <a:buFont typeface="Wingdings" panose="05000000000000000000" pitchFamily="2" charset="2"/>
              <a:buChar char="ü"/>
            </a:pPr>
            <a:r>
              <a:rPr lang="en-US" sz="2400" dirty="0"/>
              <a:t> Operates the 24/7 Helpline for Problem Gambling in the state of Arizona</a:t>
            </a:r>
          </a:p>
          <a:p>
            <a:pPr>
              <a:buFont typeface="Wingdings" panose="05000000000000000000" pitchFamily="2" charset="2"/>
              <a:buChar char="ü"/>
            </a:pPr>
            <a:r>
              <a:rPr lang="en-US" sz="2400" dirty="0"/>
              <a:t> Manages Self-Exclusion from gambling locations across the state</a:t>
            </a:r>
          </a:p>
          <a:p>
            <a:pPr>
              <a:buFont typeface="Wingdings" panose="05000000000000000000" pitchFamily="2" charset="2"/>
              <a:buChar char="ü"/>
            </a:pPr>
            <a:r>
              <a:rPr lang="en-US" sz="2400" dirty="0"/>
              <a:t> Organizes the Tribal &amp; State Funded Treatment Program for problem gambling</a:t>
            </a:r>
          </a:p>
          <a:p>
            <a:pPr>
              <a:buFont typeface="Wingdings" panose="05000000000000000000" pitchFamily="2" charset="2"/>
              <a:buChar char="ü"/>
            </a:pPr>
            <a:r>
              <a:rPr lang="en-US" sz="2400" dirty="0"/>
              <a:t> Offers training for treatment providers </a:t>
            </a:r>
          </a:p>
          <a:p>
            <a:pPr>
              <a:buFont typeface="Wingdings" panose="05000000000000000000" pitchFamily="2" charset="2"/>
              <a:buChar char="ü"/>
            </a:pPr>
            <a:r>
              <a:rPr lang="en-US" sz="2400" dirty="0"/>
              <a:t> Conducts outreach efforts to expand awareness of gambling issues</a:t>
            </a:r>
          </a:p>
          <a:p>
            <a:pPr>
              <a:buFont typeface="Wingdings" panose="05000000000000000000" pitchFamily="2" charset="2"/>
              <a:buChar char="ü"/>
            </a:pPr>
            <a:r>
              <a:rPr lang="en-US" sz="2400" dirty="0"/>
              <a:t> Implements funds for Prevention of At-Risk Populations across Arizona</a:t>
            </a:r>
          </a:p>
        </p:txBody>
      </p:sp>
      <p:pic>
        <p:nvPicPr>
          <p:cNvPr id="10" name="Picture 9" descr="A picture containing drawing&#10;&#10;Description automatically generated">
            <a:extLst>
              <a:ext uri="{FF2B5EF4-FFF2-40B4-BE49-F238E27FC236}">
                <a16:creationId xmlns:a16="http://schemas.microsoft.com/office/drawing/2014/main" id="{49C89338-BF56-4B66-8352-06645ED02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928" y="1778325"/>
            <a:ext cx="5256143" cy="1555649"/>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49584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DPG Services - Arizona Casino Self-Exclusion</a:t>
            </a:r>
            <a:endParaRPr lang="en-US" dirty="0"/>
          </a:p>
        </p:txBody>
      </p:sp>
      <p:sp>
        <p:nvSpPr>
          <p:cNvPr id="3" name="Content Placeholder 2"/>
          <p:cNvSpPr>
            <a:spLocks noGrp="1"/>
          </p:cNvSpPr>
          <p:nvPr>
            <p:ph sz="half" idx="1"/>
          </p:nvPr>
        </p:nvSpPr>
        <p:spPr/>
        <p:txBody>
          <a:bodyPr/>
          <a:lstStyle/>
          <a:p>
            <a:r>
              <a:rPr lang="en-US" dirty="0" smtClean="0"/>
              <a:t>DPG Manages the Self- Exclusion list for Arizona Tribal Casinos. </a:t>
            </a:r>
          </a:p>
          <a:p>
            <a:r>
              <a:rPr lang="en-US" dirty="0" smtClean="0"/>
              <a:t>Individuals can ban themselves from AZ Casinos for 1, 5, or 10 years. </a:t>
            </a:r>
          </a:p>
          <a:p>
            <a:r>
              <a:rPr lang="en-US" dirty="0" smtClean="0">
                <a:solidFill>
                  <a:schemeClr val="accent4"/>
                </a:solidFill>
              </a:rPr>
              <a:t>Self-Exclusion is not revocable once it is completed and received. </a:t>
            </a:r>
          </a:p>
          <a:p>
            <a:pPr marL="0" indent="0">
              <a:buNone/>
            </a:pPr>
            <a:endParaRPr lang="en-US" dirty="0"/>
          </a:p>
        </p:txBody>
      </p:sp>
      <p:sp>
        <p:nvSpPr>
          <p:cNvPr id="4" name="Content Placeholder 3"/>
          <p:cNvSpPr>
            <a:spLocks noGrp="1"/>
          </p:cNvSpPr>
          <p:nvPr>
            <p:ph sz="half" idx="2"/>
          </p:nvPr>
        </p:nvSpPr>
        <p:spPr/>
        <p:txBody>
          <a:bodyPr/>
          <a:lstStyle/>
          <a:p>
            <a:r>
              <a:rPr lang="en-US" dirty="0" smtClean="0"/>
              <a:t>The Self-Exclusion process can be completed in the office by appointment or the form can be filled out electronically (although it would need to be printed &amp; notarized) and sent in either electronically or by mail. </a:t>
            </a:r>
            <a:endParaRPr lang="en-US" dirty="0"/>
          </a:p>
        </p:txBody>
      </p:sp>
    </p:spTree>
    <p:extLst>
      <p:ext uri="{BB962C8B-B14F-4D97-AF65-F5344CB8AC3E}">
        <p14:creationId xmlns:p14="http://schemas.microsoft.com/office/powerpoint/2010/main" val="1471515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DPG – Treatment Services</a:t>
            </a:r>
            <a:endParaRPr lang="en-US" dirty="0"/>
          </a:p>
        </p:txBody>
      </p:sp>
      <p:sp>
        <p:nvSpPr>
          <p:cNvPr id="3" name="Content Placeholder 2"/>
          <p:cNvSpPr>
            <a:spLocks noGrp="1"/>
          </p:cNvSpPr>
          <p:nvPr>
            <p:ph sz="half" idx="1"/>
          </p:nvPr>
        </p:nvSpPr>
        <p:spPr>
          <a:xfrm>
            <a:off x="414129" y="1825625"/>
            <a:ext cx="5615609" cy="4351338"/>
          </a:xfrm>
        </p:spPr>
        <p:txBody>
          <a:bodyPr>
            <a:normAutofit lnSpcReduction="10000"/>
          </a:bodyPr>
          <a:lstStyle/>
          <a:p>
            <a:r>
              <a:rPr lang="en-US" dirty="0" smtClean="0"/>
              <a:t>DPG subsidizes treatment services with contracted providers. </a:t>
            </a:r>
          </a:p>
          <a:p>
            <a:pPr marL="0" indent="0">
              <a:buNone/>
            </a:pPr>
            <a:endParaRPr lang="en-US" dirty="0" smtClean="0"/>
          </a:p>
          <a:p>
            <a:r>
              <a:rPr lang="en-US" dirty="0"/>
              <a:t>Treatment can be for both the gambler or anyone affected by a problem gambler</a:t>
            </a:r>
            <a:r>
              <a:rPr lang="en-US" dirty="0" smtClean="0"/>
              <a:t>.</a:t>
            </a:r>
          </a:p>
          <a:p>
            <a:endParaRPr lang="en-US" dirty="0" smtClean="0"/>
          </a:p>
          <a:p>
            <a:r>
              <a:rPr lang="en-US" dirty="0" smtClean="0"/>
              <a:t>Treatment options include:</a:t>
            </a:r>
          </a:p>
          <a:p>
            <a:pPr lvl="1"/>
            <a:r>
              <a:rPr lang="en-US" dirty="0" smtClean="0"/>
              <a:t>In-person Individual &amp; group sessions</a:t>
            </a:r>
          </a:p>
          <a:p>
            <a:pPr lvl="1"/>
            <a:r>
              <a:rPr lang="en-US" dirty="0" smtClean="0"/>
              <a:t>Virtual individual &amp; group sessions</a:t>
            </a:r>
            <a:endParaRPr lang="en-US" dirty="0"/>
          </a:p>
          <a:p>
            <a:pPr lvl="1"/>
            <a:endParaRPr lang="en-US" dirty="0"/>
          </a:p>
          <a:p>
            <a:pPr marL="457200" lvl="1" indent="0">
              <a:buNone/>
            </a:pPr>
            <a:endParaRPr lang="en-US" dirty="0" smtClean="0"/>
          </a:p>
        </p:txBody>
      </p:sp>
      <p:sp>
        <p:nvSpPr>
          <p:cNvPr id="4" name="Content Placeholder 3"/>
          <p:cNvSpPr>
            <a:spLocks noGrp="1"/>
          </p:cNvSpPr>
          <p:nvPr>
            <p:ph sz="half" idx="2"/>
          </p:nvPr>
        </p:nvSpPr>
        <p:spPr/>
        <p:txBody>
          <a:bodyPr>
            <a:normAutofit lnSpcReduction="10000"/>
          </a:bodyPr>
          <a:lstStyle/>
          <a:p>
            <a:endParaRPr lang="en-US" dirty="0"/>
          </a:p>
          <a:p>
            <a:r>
              <a:rPr lang="en-US" dirty="0" smtClean="0"/>
              <a:t>Treatment is anonymous and an individual’s personal information is not shared with ADG or DPG. </a:t>
            </a:r>
          </a:p>
          <a:p>
            <a:endParaRPr lang="en-US" dirty="0"/>
          </a:p>
          <a:p>
            <a:r>
              <a:rPr lang="en-US" dirty="0" smtClean="0">
                <a:solidFill>
                  <a:schemeClr val="accent4"/>
                </a:solidFill>
              </a:rPr>
              <a:t>With Tele-Health Practice Coverage is available State Wide in Arizona. </a:t>
            </a:r>
            <a:endParaRPr lang="en-US" dirty="0">
              <a:solidFill>
                <a:schemeClr val="accent4"/>
              </a:solidFill>
            </a:endParaRPr>
          </a:p>
        </p:txBody>
      </p:sp>
    </p:spTree>
    <p:extLst>
      <p:ext uri="{BB962C8B-B14F-4D97-AF65-F5344CB8AC3E}">
        <p14:creationId xmlns:p14="http://schemas.microsoft.com/office/powerpoint/2010/main" val="1149549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DPG – Prevention, Education, &amp; Outreach</a:t>
            </a:r>
            <a:endParaRPr lang="en-US" dirty="0"/>
          </a:p>
        </p:txBody>
      </p:sp>
      <p:sp>
        <p:nvSpPr>
          <p:cNvPr id="3" name="Content Placeholder 2"/>
          <p:cNvSpPr>
            <a:spLocks noGrp="1"/>
          </p:cNvSpPr>
          <p:nvPr>
            <p:ph sz="half" idx="1"/>
          </p:nvPr>
        </p:nvSpPr>
        <p:spPr/>
        <p:txBody>
          <a:bodyPr/>
          <a:lstStyle/>
          <a:p>
            <a:r>
              <a:rPr lang="en-US" dirty="0" smtClean="0"/>
              <a:t>DPG has offered Prevention Grants to agencies working with youth. </a:t>
            </a:r>
          </a:p>
          <a:p>
            <a:r>
              <a:rPr lang="en-US" dirty="0" smtClean="0"/>
              <a:t>DPG participates in community outreach and presentations to groups educating them on services available.</a:t>
            </a:r>
            <a:endParaRPr lang="en-US" dirty="0"/>
          </a:p>
        </p:txBody>
      </p:sp>
      <p:sp>
        <p:nvSpPr>
          <p:cNvPr id="4" name="Content Placeholder 3"/>
          <p:cNvSpPr>
            <a:spLocks noGrp="1"/>
          </p:cNvSpPr>
          <p:nvPr>
            <p:ph sz="half" idx="2"/>
          </p:nvPr>
        </p:nvSpPr>
        <p:spPr/>
        <p:txBody>
          <a:bodyPr/>
          <a:lstStyle/>
          <a:p>
            <a:r>
              <a:rPr lang="en-US" dirty="0" smtClean="0"/>
              <a:t>DPG Manages a 24/7 Helpline for Problem Gamblers and people affected by Gambling :</a:t>
            </a:r>
          </a:p>
          <a:p>
            <a:endParaRPr lang="en-US" dirty="0"/>
          </a:p>
          <a:p>
            <a:pPr algn="ctr"/>
            <a:r>
              <a:rPr lang="en-US" sz="4800" dirty="0" smtClean="0">
                <a:solidFill>
                  <a:schemeClr val="accent4"/>
                </a:solidFill>
              </a:rPr>
              <a:t>1-800-NEXT-STEP</a:t>
            </a:r>
            <a:endParaRPr lang="en-US" sz="4800" dirty="0">
              <a:solidFill>
                <a:schemeClr val="accent4"/>
              </a:solidFill>
            </a:endParaRPr>
          </a:p>
        </p:txBody>
      </p:sp>
    </p:spTree>
    <p:extLst>
      <p:ext uri="{BB962C8B-B14F-4D97-AF65-F5344CB8AC3E}">
        <p14:creationId xmlns:p14="http://schemas.microsoft.com/office/powerpoint/2010/main" val="219242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7D03C-EC73-47CA-A686-C0C9F209EA44}"/>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dirty="0">
                <a:solidFill>
                  <a:schemeClr val="tx1"/>
                </a:solidFill>
              </a:rPr>
              <a:t>Forms of Gambling</a:t>
            </a:r>
          </a:p>
        </p:txBody>
      </p:sp>
      <p:sp>
        <p:nvSpPr>
          <p:cNvPr id="15" name="Freeform: Shape 15">
            <a:extLst>
              <a:ext uri="{FF2B5EF4-FFF2-40B4-BE49-F238E27FC236}">
                <a16:creationId xmlns:a16="http://schemas.microsoft.com/office/drawing/2014/main"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Picture 10" descr="A picture containing table, food, room&#10;&#10;Description automatically generated">
            <a:extLst>
              <a:ext uri="{FF2B5EF4-FFF2-40B4-BE49-F238E27FC236}">
                <a16:creationId xmlns:a16="http://schemas.microsoft.com/office/drawing/2014/main" id="{049FB484-56D1-4210-8827-D1484291D73C}"/>
              </a:ext>
            </a:extLst>
          </p:cNvPr>
          <p:cNvPicPr>
            <a:picLocks noChangeAspect="1"/>
          </p:cNvPicPr>
          <p:nvPr/>
        </p:nvPicPr>
        <p:blipFill rotWithShape="1">
          <a:blip r:embed="rId3">
            <a:extLst>
              <a:ext uri="{28A0092B-C50C-407E-A947-70E740481C1C}">
                <a14:useLocalDpi xmlns:a14="http://schemas.microsoft.com/office/drawing/2010/main" val="0"/>
              </a:ext>
            </a:extLst>
          </a:blip>
          <a:srcRect l="7375" r="39587"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2741306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6">
      <a:dk1>
        <a:srgbClr val="1F3864"/>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1226</TotalTime>
  <Words>6691</Words>
  <Application>Microsoft Office PowerPoint</Application>
  <PresentationFormat>Widescreen</PresentationFormat>
  <Paragraphs>432</Paragraphs>
  <Slides>44</Slides>
  <Notes>39</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44</vt:i4>
      </vt:variant>
    </vt:vector>
  </HeadingPairs>
  <TitlesOfParts>
    <vt:vector size="57" baseType="lpstr">
      <vt:lpstr>Arial</vt:lpstr>
      <vt:lpstr>Calibri</vt:lpstr>
      <vt:lpstr>Calibri Light</vt:lpstr>
      <vt:lpstr>Century Gothic</vt:lpstr>
      <vt:lpstr>Eurostile Bold</vt:lpstr>
      <vt:lpstr>Gill Sans</vt:lpstr>
      <vt:lpstr>Lucida Grande</vt:lpstr>
      <vt:lpstr>Times New Roman</vt:lpstr>
      <vt:lpstr>Trajan Pro</vt:lpstr>
      <vt:lpstr>Trajan Pro Bold</vt:lpstr>
      <vt:lpstr>Wingdings</vt:lpstr>
      <vt:lpstr>Wingdings 2</vt:lpstr>
      <vt:lpstr>Office Theme</vt:lpstr>
      <vt:lpstr>PowerPoint Presentation</vt:lpstr>
      <vt:lpstr>Session Topics</vt:lpstr>
      <vt:lpstr>PowerPoint Presentation</vt:lpstr>
      <vt:lpstr>Division of Problem Gambling (DPG)</vt:lpstr>
      <vt:lpstr>DPG Programs &amp; Services</vt:lpstr>
      <vt:lpstr>DPG Services - Arizona Casino Self-Exclusion</vt:lpstr>
      <vt:lpstr>DPG – Treatment Services</vt:lpstr>
      <vt:lpstr>DPG – Prevention, Education, &amp; Outreach</vt:lpstr>
      <vt:lpstr>Forms of Gambling</vt:lpstr>
      <vt:lpstr>Defining Gambling</vt:lpstr>
      <vt:lpstr>Forms of Gambling</vt:lpstr>
      <vt:lpstr>Review of Arizona </vt:lpstr>
      <vt:lpstr>Overview of  Arizona </vt:lpstr>
      <vt:lpstr>Problem Gambling 101</vt:lpstr>
      <vt:lpstr>A Public Health Perspective of Problem Gambling</vt:lpstr>
      <vt:lpstr>What are “Public Health Issues?”</vt:lpstr>
      <vt:lpstr>Gambling as a Public Health Issue</vt:lpstr>
      <vt:lpstr>Conceptualizing Gambling Behavior</vt:lpstr>
      <vt:lpstr>How Can Gambling Be Healthy?</vt:lpstr>
      <vt:lpstr>Recreational Gamblers</vt:lpstr>
      <vt:lpstr>PowerPoint Presentation</vt:lpstr>
      <vt:lpstr>Warning Signs of Problem Gambling</vt:lpstr>
      <vt:lpstr>Defining Addiction</vt:lpstr>
      <vt:lpstr>What is a Process Addiction ?</vt:lpstr>
      <vt:lpstr>The Continuum of Gambling Activity</vt:lpstr>
      <vt:lpstr>Lecture Video 1</vt:lpstr>
      <vt:lpstr>Primary Gambling Problems  (Arizona statistics)</vt:lpstr>
      <vt:lpstr>Problem Gambling (AZ Descriptive Stats)</vt:lpstr>
      <vt:lpstr>Lecture Video 2</vt:lpstr>
      <vt:lpstr>PowerPoint Presentation</vt:lpstr>
      <vt:lpstr>PowerPoint Presentation</vt:lpstr>
      <vt:lpstr>DSM-5: Defining Gambling Disorder</vt:lpstr>
      <vt:lpstr>Features Associated with Gambling Disorder</vt:lpstr>
      <vt:lpstr>Primary Problem Gambling Issue (By Gender)</vt:lpstr>
      <vt:lpstr>The Profile of Different Gambling Styles</vt:lpstr>
      <vt:lpstr>PowerPoint Presentation</vt:lpstr>
      <vt:lpstr>Youth &amp; Problem Gambling</vt:lpstr>
      <vt:lpstr>Social Correlates for Youth Gambling</vt:lpstr>
      <vt:lpstr>Societal Influences on adolescent gambling</vt:lpstr>
      <vt:lpstr>Youth Gambling Correlates</vt:lpstr>
      <vt:lpstr>Problem Gambling Summary: Just the Facts</vt:lpstr>
      <vt:lpstr>Problem Gambling Summary: Just the Facts</vt:lpstr>
      <vt:lpstr>Suicide Attempt Rate: 15-27%</vt:lpstr>
      <vt:lpstr>Problem Gambling 101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Kaufmann</dc:creator>
  <cp:lastModifiedBy>Jay Herycyk</cp:lastModifiedBy>
  <cp:revision>66</cp:revision>
  <dcterms:created xsi:type="dcterms:W3CDTF">2020-11-06T01:48:17Z</dcterms:created>
  <dcterms:modified xsi:type="dcterms:W3CDTF">2021-04-29T18:53:27Z</dcterms:modified>
</cp:coreProperties>
</file>