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72" r:id="rId3"/>
    <p:sldId id="531" r:id="rId4"/>
    <p:sldId id="542" r:id="rId5"/>
    <p:sldId id="606" r:id="rId6"/>
    <p:sldId id="607" r:id="rId7"/>
    <p:sldId id="608" r:id="rId8"/>
    <p:sldId id="609" r:id="rId9"/>
    <p:sldId id="610" r:id="rId10"/>
    <p:sldId id="611" r:id="rId11"/>
    <p:sldId id="612" r:id="rId12"/>
    <p:sldId id="613" r:id="rId13"/>
    <p:sldId id="614" r:id="rId14"/>
    <p:sldId id="615" r:id="rId15"/>
    <p:sldId id="616" r:id="rId16"/>
    <p:sldId id="617" r:id="rId17"/>
    <p:sldId id="541" r:id="rId18"/>
    <p:sldId id="618" r:id="rId19"/>
    <p:sldId id="620" r:id="rId20"/>
    <p:sldId id="312" r:id="rId21"/>
    <p:sldId id="619" r:id="rId22"/>
    <p:sldId id="621" r:id="rId23"/>
    <p:sldId id="624" r:id="rId24"/>
    <p:sldId id="625" r:id="rId25"/>
    <p:sldId id="626" r:id="rId26"/>
    <p:sldId id="627" r:id="rId27"/>
    <p:sldId id="628" r:id="rId28"/>
    <p:sldId id="629" r:id="rId29"/>
    <p:sldId id="630" r:id="rId30"/>
    <p:sldId id="622" r:id="rId31"/>
    <p:sldId id="631" r:id="rId32"/>
    <p:sldId id="632" r:id="rId33"/>
    <p:sldId id="633" r:id="rId34"/>
    <p:sldId id="634" r:id="rId35"/>
    <p:sldId id="635" r:id="rId36"/>
    <p:sldId id="623" r:id="rId37"/>
    <p:sldId id="425" r:id="rId38"/>
    <p:sldId id="381" r:id="rId39"/>
    <p:sldId id="278" r:id="rId40"/>
    <p:sldId id="270" r:id="rId41"/>
    <p:sldId id="637" r:id="rId42"/>
    <p:sldId id="476" r:id="rId43"/>
    <p:sldId id="506" r:id="rId44"/>
    <p:sldId id="461" r:id="rId45"/>
    <p:sldId id="497" r:id="rId46"/>
    <p:sldId id="520" r:id="rId47"/>
    <p:sldId id="638" r:id="rId48"/>
    <p:sldId id="639" r:id="rId49"/>
    <p:sldId id="559" r:id="rId50"/>
    <p:sldId id="640" r:id="rId51"/>
    <p:sldId id="641" r:id="rId52"/>
    <p:sldId id="573" r:id="rId53"/>
    <p:sldId id="545" r:id="rId54"/>
    <p:sldId id="602" r:id="rId55"/>
    <p:sldId id="642" r:id="rId56"/>
    <p:sldId id="605" r:id="rId57"/>
    <p:sldId id="63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6018"/>
    <a:srgbClr val="003057"/>
    <a:srgbClr val="005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6F4270-F038-4D65-B721-5D70C96C1288}" v="5" dt="2021-03-03T16:10:25.056"/>
    <p1510:client id="{F7094579-E16D-45A7-832C-C0D3614B86EC}" v="10" dt="2021-03-03T19:23:16.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78613" autoAdjust="0"/>
  </p:normalViewPr>
  <p:slideViewPr>
    <p:cSldViewPr snapToGrid="0">
      <p:cViewPr varScale="1">
        <p:scale>
          <a:sx n="45" d="100"/>
          <a:sy n="45" d="100"/>
        </p:scale>
        <p:origin x="9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Kaufmann" userId="934340720f57f02e" providerId="LiveId" clId="{F36F4270-F038-4D65-B721-5D70C96C1288}"/>
    <pc:docChg chg="undo custSel delSld modSld sldOrd">
      <pc:chgData name="Daniel Kaufmann" userId="934340720f57f02e" providerId="LiveId" clId="{F36F4270-F038-4D65-B721-5D70C96C1288}" dt="2021-03-03T16:10:33.586" v="155" actId="14100"/>
      <pc:docMkLst>
        <pc:docMk/>
      </pc:docMkLst>
      <pc:sldChg chg="addSp delSp mod">
        <pc:chgData name="Daniel Kaufmann" userId="934340720f57f02e" providerId="LiveId" clId="{F36F4270-F038-4D65-B721-5D70C96C1288}" dt="2021-02-02T17:56:18.252" v="74" actId="22"/>
        <pc:sldMkLst>
          <pc:docMk/>
          <pc:sldMk cId="1327314665" sldId="272"/>
        </pc:sldMkLst>
        <pc:spChg chg="add del">
          <ac:chgData name="Daniel Kaufmann" userId="934340720f57f02e" providerId="LiveId" clId="{F36F4270-F038-4D65-B721-5D70C96C1288}" dt="2021-02-02T17:56:18.252" v="74" actId="22"/>
          <ac:spMkLst>
            <pc:docMk/>
            <pc:sldMk cId="1327314665" sldId="272"/>
            <ac:spMk id="5" creationId="{B97F37EC-D9EE-4FEC-9B7E-F1DE30F9AAEF}"/>
          </ac:spMkLst>
        </pc:spChg>
      </pc:sldChg>
      <pc:sldChg chg="modSp mod modNotesTx">
        <pc:chgData name="Daniel Kaufmann" userId="934340720f57f02e" providerId="LiveId" clId="{F36F4270-F038-4D65-B721-5D70C96C1288}" dt="2021-02-02T17:57:07.359" v="144"/>
        <pc:sldMkLst>
          <pc:docMk/>
          <pc:sldMk cId="2462771887" sldId="531"/>
        </pc:sldMkLst>
        <pc:spChg chg="mod">
          <ac:chgData name="Daniel Kaufmann" userId="934340720f57f02e" providerId="LiveId" clId="{F36F4270-F038-4D65-B721-5D70C96C1288}" dt="2021-02-02T17:57:00.736" v="143" actId="20577"/>
          <ac:spMkLst>
            <pc:docMk/>
            <pc:sldMk cId="2462771887" sldId="531"/>
            <ac:spMk id="4" creationId="{F5409B42-EE5B-4026-9C08-EA0F9252DFAF}"/>
          </ac:spMkLst>
        </pc:spChg>
      </pc:sldChg>
      <pc:sldChg chg="addSp delSp modSp mod modClrScheme delAnim modAnim chgLayout modNotesTx">
        <pc:chgData name="Daniel Kaufmann" userId="934340720f57f02e" providerId="LiveId" clId="{F36F4270-F038-4D65-B721-5D70C96C1288}" dt="2021-03-03T16:10:02.133" v="150" actId="14100"/>
        <pc:sldMkLst>
          <pc:docMk/>
          <pc:sldMk cId="921262508" sldId="541"/>
        </pc:sldMkLst>
        <pc:spChg chg="mod ord">
          <ac:chgData name="Daniel Kaufmann" userId="934340720f57f02e" providerId="LiveId" clId="{F36F4270-F038-4D65-B721-5D70C96C1288}" dt="2021-02-02T15:01:05.699" v="24" actId="20577"/>
          <ac:spMkLst>
            <pc:docMk/>
            <pc:sldMk cId="921262508" sldId="541"/>
            <ac:spMk id="2" creationId="{007E2583-CB0F-4337-B5CD-B97005E28B04}"/>
          </ac:spMkLst>
        </pc:spChg>
        <pc:spChg chg="del">
          <ac:chgData name="Daniel Kaufmann" userId="934340720f57f02e" providerId="LiveId" clId="{F36F4270-F038-4D65-B721-5D70C96C1288}" dt="2021-02-02T15:00:48.476" v="0" actId="700"/>
          <ac:spMkLst>
            <pc:docMk/>
            <pc:sldMk cId="921262508" sldId="541"/>
            <ac:spMk id="3" creationId="{95E197BC-05D6-4AF9-9BB4-1AA2F9017275}"/>
          </ac:spMkLst>
        </pc:spChg>
        <pc:picChg chg="add mod">
          <ac:chgData name="Daniel Kaufmann" userId="934340720f57f02e" providerId="LiveId" clId="{F36F4270-F038-4D65-B721-5D70C96C1288}" dt="2021-03-03T16:10:02.133" v="150" actId="14100"/>
          <ac:picMkLst>
            <pc:docMk/>
            <pc:sldMk cId="921262508" sldId="541"/>
            <ac:picMk id="3" creationId="{82C4A6F7-B02F-4492-8D48-99F1A7D8A0ED}"/>
          </ac:picMkLst>
        </pc:picChg>
        <pc:picChg chg="add del mod">
          <ac:chgData name="Daniel Kaufmann" userId="934340720f57f02e" providerId="LiveId" clId="{F36F4270-F038-4D65-B721-5D70C96C1288}" dt="2021-03-03T16:09:39.099" v="146" actId="478"/>
          <ac:picMkLst>
            <pc:docMk/>
            <pc:sldMk cId="921262508" sldId="541"/>
            <ac:picMk id="4" creationId="{ADD514EB-DBA1-4AA1-8DE2-D4DDA3F3E68E}"/>
          </ac:picMkLst>
        </pc:picChg>
      </pc:sldChg>
      <pc:sldChg chg="addSp delSp modSp mod ord modClrScheme delAnim modAnim chgLayout modNotesTx">
        <pc:chgData name="Daniel Kaufmann" userId="934340720f57f02e" providerId="LiveId" clId="{F36F4270-F038-4D65-B721-5D70C96C1288}" dt="2021-03-03T16:10:33.586" v="155" actId="14100"/>
        <pc:sldMkLst>
          <pc:docMk/>
          <pc:sldMk cId="1035871929" sldId="605"/>
        </pc:sldMkLst>
        <pc:spChg chg="mod ord">
          <ac:chgData name="Daniel Kaufmann" userId="934340720f57f02e" providerId="LiveId" clId="{F36F4270-F038-4D65-B721-5D70C96C1288}" dt="2021-02-02T15:02:35.405" v="63" actId="20577"/>
          <ac:spMkLst>
            <pc:docMk/>
            <pc:sldMk cId="1035871929" sldId="605"/>
            <ac:spMk id="2" creationId="{007E2583-CB0F-4337-B5CD-B97005E28B04}"/>
          </ac:spMkLst>
        </pc:spChg>
        <pc:spChg chg="del">
          <ac:chgData name="Daniel Kaufmann" userId="934340720f57f02e" providerId="LiveId" clId="{F36F4270-F038-4D65-B721-5D70C96C1288}" dt="2021-02-02T15:02:07.515" v="31" actId="700"/>
          <ac:spMkLst>
            <pc:docMk/>
            <pc:sldMk cId="1035871929" sldId="605"/>
            <ac:spMk id="3" creationId="{95E197BC-05D6-4AF9-9BB4-1AA2F9017275}"/>
          </ac:spMkLst>
        </pc:spChg>
        <pc:picChg chg="add mod">
          <ac:chgData name="Daniel Kaufmann" userId="934340720f57f02e" providerId="LiveId" clId="{F36F4270-F038-4D65-B721-5D70C96C1288}" dt="2021-03-03T16:10:33.586" v="155" actId="14100"/>
          <ac:picMkLst>
            <pc:docMk/>
            <pc:sldMk cId="1035871929" sldId="605"/>
            <ac:picMk id="3" creationId="{634B4A48-63E7-473D-963E-5DAC0EA8EF39}"/>
          </ac:picMkLst>
        </pc:picChg>
        <pc:picChg chg="add del mod">
          <ac:chgData name="Daniel Kaufmann" userId="934340720f57f02e" providerId="LiveId" clId="{F36F4270-F038-4D65-B721-5D70C96C1288}" dt="2021-03-03T16:10:10.295" v="151" actId="478"/>
          <ac:picMkLst>
            <pc:docMk/>
            <pc:sldMk cId="1035871929" sldId="605"/>
            <ac:picMk id="4" creationId="{C463784E-E34F-46DC-A0C3-C4E718FCDA37}"/>
          </ac:picMkLst>
        </pc:picChg>
      </pc:sldChg>
      <pc:sldChg chg="modNotesTx">
        <pc:chgData name="Daniel Kaufmann" userId="934340720f57f02e" providerId="LiveId" clId="{F36F4270-F038-4D65-B721-5D70C96C1288}" dt="2021-02-02T16:45:39.248" v="72"/>
        <pc:sldMkLst>
          <pc:docMk/>
          <pc:sldMk cId="1110507259" sldId="633"/>
        </pc:sldMkLst>
      </pc:sldChg>
      <pc:sldChg chg="del">
        <pc:chgData name="Daniel Kaufmann" userId="934340720f57f02e" providerId="LiveId" clId="{F36F4270-F038-4D65-B721-5D70C96C1288}" dt="2021-02-03T22:03:42.878" v="145" actId="47"/>
        <pc:sldMkLst>
          <pc:docMk/>
          <pc:sldMk cId="3740996299" sldId="643"/>
        </pc:sldMkLst>
      </pc:sldChg>
      <pc:sldChg chg="del">
        <pc:chgData name="Daniel Kaufmann" userId="934340720f57f02e" providerId="LiveId" clId="{F36F4270-F038-4D65-B721-5D70C96C1288}" dt="2021-02-03T22:03:42.878" v="145" actId="47"/>
        <pc:sldMkLst>
          <pc:docMk/>
          <pc:sldMk cId="1792583441" sldId="644"/>
        </pc:sldMkLst>
      </pc:sldChg>
      <pc:sldChg chg="del">
        <pc:chgData name="Daniel Kaufmann" userId="934340720f57f02e" providerId="LiveId" clId="{F36F4270-F038-4D65-B721-5D70C96C1288}" dt="2021-02-03T22:03:42.878" v="145" actId="47"/>
        <pc:sldMkLst>
          <pc:docMk/>
          <pc:sldMk cId="3605122466" sldId="645"/>
        </pc:sldMkLst>
      </pc:sldChg>
      <pc:sldChg chg="del">
        <pc:chgData name="Daniel Kaufmann" userId="934340720f57f02e" providerId="LiveId" clId="{F36F4270-F038-4D65-B721-5D70C96C1288}" dt="2021-02-03T22:03:42.878" v="145" actId="47"/>
        <pc:sldMkLst>
          <pc:docMk/>
          <pc:sldMk cId="708587023" sldId="646"/>
        </pc:sldMkLst>
      </pc:sldChg>
      <pc:sldChg chg="del">
        <pc:chgData name="Daniel Kaufmann" userId="934340720f57f02e" providerId="LiveId" clId="{F36F4270-F038-4D65-B721-5D70C96C1288}" dt="2021-02-03T22:03:42.878" v="145" actId="47"/>
        <pc:sldMkLst>
          <pc:docMk/>
          <pc:sldMk cId="3414713735" sldId="647"/>
        </pc:sldMkLst>
      </pc:sldChg>
      <pc:sldChg chg="del">
        <pc:chgData name="Daniel Kaufmann" userId="934340720f57f02e" providerId="LiveId" clId="{F36F4270-F038-4D65-B721-5D70C96C1288}" dt="2021-02-03T22:03:42.878" v="145" actId="47"/>
        <pc:sldMkLst>
          <pc:docMk/>
          <pc:sldMk cId="3043471596" sldId="648"/>
        </pc:sldMkLst>
      </pc:sldChg>
      <pc:sldChg chg="del">
        <pc:chgData name="Daniel Kaufmann" userId="934340720f57f02e" providerId="LiveId" clId="{F36F4270-F038-4D65-B721-5D70C96C1288}" dt="2021-02-03T22:03:42.878" v="145" actId="47"/>
        <pc:sldMkLst>
          <pc:docMk/>
          <pc:sldMk cId="541294940" sldId="649"/>
        </pc:sldMkLst>
      </pc:sldChg>
      <pc:sldChg chg="del">
        <pc:chgData name="Daniel Kaufmann" userId="934340720f57f02e" providerId="LiveId" clId="{F36F4270-F038-4D65-B721-5D70C96C1288}" dt="2021-02-03T22:03:42.878" v="145" actId="47"/>
        <pc:sldMkLst>
          <pc:docMk/>
          <pc:sldMk cId="2035083327" sldId="650"/>
        </pc:sldMkLst>
      </pc:sldChg>
      <pc:sldChg chg="del">
        <pc:chgData name="Daniel Kaufmann" userId="934340720f57f02e" providerId="LiveId" clId="{F36F4270-F038-4D65-B721-5D70C96C1288}" dt="2021-02-03T22:03:42.878" v="145" actId="47"/>
        <pc:sldMkLst>
          <pc:docMk/>
          <pc:sldMk cId="2947430535" sldId="651"/>
        </pc:sldMkLst>
      </pc:sldChg>
      <pc:sldChg chg="del">
        <pc:chgData name="Daniel Kaufmann" userId="934340720f57f02e" providerId="LiveId" clId="{F36F4270-F038-4D65-B721-5D70C96C1288}" dt="2021-02-03T22:03:42.878" v="145" actId="47"/>
        <pc:sldMkLst>
          <pc:docMk/>
          <pc:sldMk cId="85682895" sldId="652"/>
        </pc:sldMkLst>
      </pc:sldChg>
      <pc:sldChg chg="del">
        <pc:chgData name="Daniel Kaufmann" userId="934340720f57f02e" providerId="LiveId" clId="{F36F4270-F038-4D65-B721-5D70C96C1288}" dt="2021-02-03T22:03:42.878" v="145" actId="47"/>
        <pc:sldMkLst>
          <pc:docMk/>
          <pc:sldMk cId="1288099359" sldId="653"/>
        </pc:sldMkLst>
      </pc:sldChg>
      <pc:sldChg chg="del">
        <pc:chgData name="Daniel Kaufmann" userId="934340720f57f02e" providerId="LiveId" clId="{F36F4270-F038-4D65-B721-5D70C96C1288}" dt="2021-02-03T22:03:42.878" v="145" actId="47"/>
        <pc:sldMkLst>
          <pc:docMk/>
          <pc:sldMk cId="424074117" sldId="654"/>
        </pc:sldMkLst>
      </pc:sldChg>
      <pc:sldChg chg="del">
        <pc:chgData name="Daniel Kaufmann" userId="934340720f57f02e" providerId="LiveId" clId="{F36F4270-F038-4D65-B721-5D70C96C1288}" dt="2021-02-03T22:03:42.878" v="145" actId="47"/>
        <pc:sldMkLst>
          <pc:docMk/>
          <pc:sldMk cId="85817471" sldId="655"/>
        </pc:sldMkLst>
      </pc:sldChg>
      <pc:sldChg chg="del">
        <pc:chgData name="Daniel Kaufmann" userId="934340720f57f02e" providerId="LiveId" clId="{F36F4270-F038-4D65-B721-5D70C96C1288}" dt="2021-02-03T22:03:42.878" v="145" actId="47"/>
        <pc:sldMkLst>
          <pc:docMk/>
          <pc:sldMk cId="317316035" sldId="656"/>
        </pc:sldMkLst>
      </pc:sldChg>
      <pc:sldChg chg="del">
        <pc:chgData name="Daniel Kaufmann" userId="934340720f57f02e" providerId="LiveId" clId="{F36F4270-F038-4D65-B721-5D70C96C1288}" dt="2021-02-03T22:03:42.878" v="145" actId="47"/>
        <pc:sldMkLst>
          <pc:docMk/>
          <pc:sldMk cId="1885389632" sldId="657"/>
        </pc:sldMkLst>
      </pc:sldChg>
    </pc:docChg>
  </pc:docChgLst>
  <pc:docChgLst>
    <pc:chgData name="Daniel Kaufmann" userId="934340720f57f02e" providerId="LiveId" clId="{9F18E05B-72A3-442E-BE22-6580FDFCDA9A}"/>
    <pc:docChg chg="undo redo custSel addSld delSld modSld sldOrd">
      <pc:chgData name="Daniel Kaufmann" userId="934340720f57f02e" providerId="LiveId" clId="{9F18E05B-72A3-442E-BE22-6580FDFCDA9A}" dt="2020-12-28T04:52:54.548" v="6460"/>
      <pc:docMkLst>
        <pc:docMk/>
      </pc:docMkLst>
      <pc:sldChg chg="modSp mod modNotesTx">
        <pc:chgData name="Daniel Kaufmann" userId="934340720f57f02e" providerId="LiveId" clId="{9F18E05B-72A3-442E-BE22-6580FDFCDA9A}" dt="2020-12-27T22:55:30.335" v="223" actId="6549"/>
        <pc:sldMkLst>
          <pc:docMk/>
          <pc:sldMk cId="3940935841" sldId="256"/>
        </pc:sldMkLst>
        <pc:spChg chg="mod">
          <ac:chgData name="Daniel Kaufmann" userId="934340720f57f02e" providerId="LiveId" clId="{9F18E05B-72A3-442E-BE22-6580FDFCDA9A}" dt="2020-12-23T05:53:44.303" v="36" actId="20577"/>
          <ac:spMkLst>
            <pc:docMk/>
            <pc:sldMk cId="3940935841" sldId="256"/>
            <ac:spMk id="3" creationId="{4EBBC8F2-D75E-4B6B-B491-3D1138E9161D}"/>
          </ac:spMkLst>
        </pc:spChg>
      </pc:sldChg>
      <pc:sldChg chg="del">
        <pc:chgData name="Daniel Kaufmann" userId="934340720f57f02e" providerId="LiveId" clId="{9F18E05B-72A3-442E-BE22-6580FDFCDA9A}" dt="2020-12-23T05:53:57.113" v="37" actId="47"/>
        <pc:sldMkLst>
          <pc:docMk/>
          <pc:sldMk cId="4149716197" sldId="257"/>
        </pc:sldMkLst>
      </pc:sldChg>
      <pc:sldChg chg="modSp add mod modNotesTx">
        <pc:chgData name="Daniel Kaufmann" userId="934340720f57f02e" providerId="LiveId" clId="{9F18E05B-72A3-442E-BE22-6580FDFCDA9A}" dt="2020-12-23T05:58:06.289" v="220" actId="20577"/>
        <pc:sldMkLst>
          <pc:docMk/>
          <pc:sldMk cId="1327314665" sldId="272"/>
        </pc:sldMkLst>
        <pc:spChg chg="mod">
          <ac:chgData name="Daniel Kaufmann" userId="934340720f57f02e" providerId="LiveId" clId="{9F18E05B-72A3-442E-BE22-6580FDFCDA9A}" dt="2020-12-23T05:58:06.289" v="220" actId="20577"/>
          <ac:spMkLst>
            <pc:docMk/>
            <pc:sldMk cId="1327314665" sldId="272"/>
            <ac:spMk id="7" creationId="{E1D0457B-9AB1-4824-8691-1F785CD2C50D}"/>
          </ac:spMkLst>
        </pc:spChg>
        <pc:graphicFrameChg chg="mod">
          <ac:chgData name="Daniel Kaufmann" userId="934340720f57f02e" providerId="LiveId" clId="{9F18E05B-72A3-442E-BE22-6580FDFCDA9A}" dt="2020-12-23T05:56:15.099" v="120" actId="20577"/>
          <ac:graphicFrameMkLst>
            <pc:docMk/>
            <pc:sldMk cId="1327314665" sldId="272"/>
            <ac:graphicFrameMk id="9" creationId="{FEE1AE8E-478A-4A18-AA20-5591EE4B0089}"/>
          </ac:graphicFrameMkLst>
        </pc:graphicFrameChg>
      </pc:sldChg>
      <pc:sldChg chg="del">
        <pc:chgData name="Daniel Kaufmann" userId="934340720f57f02e" providerId="LiveId" clId="{9F18E05B-72A3-442E-BE22-6580FDFCDA9A}" dt="2020-12-28T00:27:28.674" v="4002"/>
        <pc:sldMkLst>
          <pc:docMk/>
          <pc:sldMk cId="0" sldId="275"/>
        </pc:sldMkLst>
      </pc:sldChg>
      <pc:sldChg chg="modSp mod modNotesTx">
        <pc:chgData name="Daniel Kaufmann" userId="934340720f57f02e" providerId="LiveId" clId="{9F18E05B-72A3-442E-BE22-6580FDFCDA9A}" dt="2020-12-27T23:22:49.987" v="1139" actId="20577"/>
        <pc:sldMkLst>
          <pc:docMk/>
          <pc:sldMk cId="921262508" sldId="541"/>
        </pc:sldMkLst>
        <pc:spChg chg="mod">
          <ac:chgData name="Daniel Kaufmann" userId="934340720f57f02e" providerId="LiveId" clId="{9F18E05B-72A3-442E-BE22-6580FDFCDA9A}" dt="2020-12-27T23:22:40.582" v="1105" actId="20577"/>
          <ac:spMkLst>
            <pc:docMk/>
            <pc:sldMk cId="921262508" sldId="541"/>
            <ac:spMk id="2" creationId="{007E2583-CB0F-4337-B5CD-B97005E28B04}"/>
          </ac:spMkLst>
        </pc:spChg>
      </pc:sldChg>
      <pc:sldChg chg="addSp delSp modSp new mod modClrScheme chgLayout modNotesTx">
        <pc:chgData name="Daniel Kaufmann" userId="934340720f57f02e" providerId="LiveId" clId="{9F18E05B-72A3-442E-BE22-6580FDFCDA9A}" dt="2020-12-23T05:57:28.393" v="218" actId="403"/>
        <pc:sldMkLst>
          <pc:docMk/>
          <pc:sldMk cId="2886931591" sldId="542"/>
        </pc:sldMkLst>
        <pc:spChg chg="del mod ord">
          <ac:chgData name="Daniel Kaufmann" userId="934340720f57f02e" providerId="LiveId" clId="{9F18E05B-72A3-442E-BE22-6580FDFCDA9A}" dt="2020-12-23T05:56:51.510" v="123" actId="700"/>
          <ac:spMkLst>
            <pc:docMk/>
            <pc:sldMk cId="2886931591" sldId="542"/>
            <ac:spMk id="2" creationId="{8984DEC3-84A9-4B1C-A0D9-F0B5E3E15AE0}"/>
          </ac:spMkLst>
        </pc:spChg>
        <pc:spChg chg="del">
          <ac:chgData name="Daniel Kaufmann" userId="934340720f57f02e" providerId="LiveId" clId="{9F18E05B-72A3-442E-BE22-6580FDFCDA9A}" dt="2020-12-23T05:56:51.510" v="123" actId="700"/>
          <ac:spMkLst>
            <pc:docMk/>
            <pc:sldMk cId="2886931591" sldId="542"/>
            <ac:spMk id="3" creationId="{0C53EA68-8326-47E7-91E6-E5E9017E13CC}"/>
          </ac:spMkLst>
        </pc:spChg>
        <pc:spChg chg="add mod ord">
          <ac:chgData name="Daniel Kaufmann" userId="934340720f57f02e" providerId="LiveId" clId="{9F18E05B-72A3-442E-BE22-6580FDFCDA9A}" dt="2020-12-23T05:57:28.393" v="218" actId="403"/>
          <ac:spMkLst>
            <pc:docMk/>
            <pc:sldMk cId="2886931591" sldId="542"/>
            <ac:spMk id="4" creationId="{B1BD0409-1594-41C4-959B-FBCAFC5A322B}"/>
          </ac:spMkLst>
        </pc:spChg>
      </pc:sldChg>
      <pc:sldChg chg="addSp delSp modSp new mod modClrScheme chgLayout modNotesTx">
        <pc:chgData name="Daniel Kaufmann" userId="934340720f57f02e" providerId="LiveId" clId="{9F18E05B-72A3-442E-BE22-6580FDFCDA9A}" dt="2020-12-27T23:11:15.227" v="577" actId="12269"/>
        <pc:sldMkLst>
          <pc:docMk/>
          <pc:sldMk cId="2092354378" sldId="543"/>
        </pc:sldMkLst>
        <pc:spChg chg="del mod ord">
          <ac:chgData name="Daniel Kaufmann" userId="934340720f57f02e" providerId="LiveId" clId="{9F18E05B-72A3-442E-BE22-6580FDFCDA9A}" dt="2020-12-27T22:56:03.446" v="225" actId="700"/>
          <ac:spMkLst>
            <pc:docMk/>
            <pc:sldMk cId="2092354378" sldId="543"/>
            <ac:spMk id="2" creationId="{4985F5A6-280F-4423-9080-8D7908817C99}"/>
          </ac:spMkLst>
        </pc:spChg>
        <pc:spChg chg="add mod ord">
          <ac:chgData name="Daniel Kaufmann" userId="934340720f57f02e" providerId="LiveId" clId="{9F18E05B-72A3-442E-BE22-6580FDFCDA9A}" dt="2020-12-27T22:56:11.548" v="261" actId="20577"/>
          <ac:spMkLst>
            <pc:docMk/>
            <pc:sldMk cId="2092354378" sldId="543"/>
            <ac:spMk id="3" creationId="{B67698BF-94BA-4C7F-821B-39DE645D46A4}"/>
          </ac:spMkLst>
        </pc:spChg>
        <pc:spChg chg="add del mod ord">
          <ac:chgData name="Daniel Kaufmann" userId="934340720f57f02e" providerId="LiveId" clId="{9F18E05B-72A3-442E-BE22-6580FDFCDA9A}" dt="2020-12-27T22:56:26.139" v="262" actId="1032"/>
          <ac:spMkLst>
            <pc:docMk/>
            <pc:sldMk cId="2092354378" sldId="543"/>
            <ac:spMk id="4" creationId="{2FAD01F4-4D9D-4EDA-9C88-174D0664DBB2}"/>
          </ac:spMkLst>
        </pc:spChg>
        <pc:spChg chg="add del mod">
          <ac:chgData name="Daniel Kaufmann" userId="934340720f57f02e" providerId="LiveId" clId="{9F18E05B-72A3-442E-BE22-6580FDFCDA9A}" dt="2020-12-27T22:58:09.703" v="285" actId="1032"/>
          <ac:spMkLst>
            <pc:docMk/>
            <pc:sldMk cId="2092354378" sldId="543"/>
            <ac:spMk id="7" creationId="{7C63828B-39DC-4E25-81CD-19F3D21C193D}"/>
          </ac:spMkLst>
        </pc:spChg>
        <pc:spChg chg="add mod">
          <ac:chgData name="Daniel Kaufmann" userId="934340720f57f02e" providerId="LiveId" clId="{9F18E05B-72A3-442E-BE22-6580FDFCDA9A}" dt="2020-12-27T23:01:28.845" v="334" actId="1076"/>
          <ac:spMkLst>
            <pc:docMk/>
            <pc:sldMk cId="2092354378" sldId="543"/>
            <ac:spMk id="9" creationId="{7F0A6A72-3884-46B3-B4C1-115966BCA278}"/>
          </ac:spMkLst>
        </pc:spChg>
        <pc:graphicFrameChg chg="add del mod modGraphic">
          <ac:chgData name="Daniel Kaufmann" userId="934340720f57f02e" providerId="LiveId" clId="{9F18E05B-72A3-442E-BE22-6580FDFCDA9A}" dt="2020-12-27T22:57:38.027" v="284" actId="478"/>
          <ac:graphicFrameMkLst>
            <pc:docMk/>
            <pc:sldMk cId="2092354378" sldId="543"/>
            <ac:graphicFrameMk id="5" creationId="{A3C56ECB-1CE7-41CF-B470-5380D5BE6528}"/>
          </ac:graphicFrameMkLst>
        </pc:graphicFrameChg>
        <pc:graphicFrameChg chg="add mod modGraphic">
          <ac:chgData name="Daniel Kaufmann" userId="934340720f57f02e" providerId="LiveId" clId="{9F18E05B-72A3-442E-BE22-6580FDFCDA9A}" dt="2020-12-27T23:11:15.227" v="577" actId="12269"/>
          <ac:graphicFrameMkLst>
            <pc:docMk/>
            <pc:sldMk cId="2092354378" sldId="543"/>
            <ac:graphicFrameMk id="8" creationId="{D8E9C400-CD03-4809-BC4C-8B0C267D9D94}"/>
          </ac:graphicFrameMkLst>
        </pc:graphicFrameChg>
      </pc:sldChg>
      <pc:sldChg chg="modSp add mod modNotesTx">
        <pc:chgData name="Daniel Kaufmann" userId="934340720f57f02e" providerId="LiveId" clId="{9F18E05B-72A3-442E-BE22-6580FDFCDA9A}" dt="2020-12-27T23:16:49.657" v="814" actId="20577"/>
        <pc:sldMkLst>
          <pc:docMk/>
          <pc:sldMk cId="1792034239" sldId="544"/>
        </pc:sldMkLst>
        <pc:graphicFrameChg chg="mod">
          <ac:chgData name="Daniel Kaufmann" userId="934340720f57f02e" providerId="LiveId" clId="{9F18E05B-72A3-442E-BE22-6580FDFCDA9A}" dt="2020-12-27T23:16:35.037" v="809" actId="12100"/>
          <ac:graphicFrameMkLst>
            <pc:docMk/>
            <pc:sldMk cId="1792034239" sldId="544"/>
            <ac:graphicFrameMk id="8" creationId="{D8E9C400-CD03-4809-BC4C-8B0C267D9D94}"/>
          </ac:graphicFrameMkLst>
        </pc:graphicFrameChg>
      </pc:sldChg>
      <pc:sldChg chg="addSp delSp modSp new mod modClrScheme chgLayout modNotesTx">
        <pc:chgData name="Daniel Kaufmann" userId="934340720f57f02e" providerId="LiveId" clId="{9F18E05B-72A3-442E-BE22-6580FDFCDA9A}" dt="2020-12-27T23:21:36.978" v="1101" actId="313"/>
        <pc:sldMkLst>
          <pc:docMk/>
          <pc:sldMk cId="2582671190" sldId="545"/>
        </pc:sldMkLst>
        <pc:spChg chg="del mod ord">
          <ac:chgData name="Daniel Kaufmann" userId="934340720f57f02e" providerId="LiveId" clId="{9F18E05B-72A3-442E-BE22-6580FDFCDA9A}" dt="2020-12-27T23:19:53.007" v="822" actId="478"/>
          <ac:spMkLst>
            <pc:docMk/>
            <pc:sldMk cId="2582671190" sldId="545"/>
            <ac:spMk id="2" creationId="{1DC41206-CF04-4C1D-9DF3-E1A488844E62}"/>
          </ac:spMkLst>
        </pc:spChg>
        <pc:spChg chg="add mod">
          <ac:chgData name="Daniel Kaufmann" userId="934340720f57f02e" providerId="LiveId" clId="{9F18E05B-72A3-442E-BE22-6580FDFCDA9A}" dt="2020-12-27T23:20:39.114" v="867" actId="1076"/>
          <ac:spMkLst>
            <pc:docMk/>
            <pc:sldMk cId="2582671190" sldId="545"/>
            <ac:spMk id="4" creationId="{5D97F147-408A-4973-B1DB-7C3B4ACC30A1}"/>
          </ac:spMkLst>
        </pc:spChg>
        <pc:picChg chg="add mod">
          <ac:chgData name="Daniel Kaufmann" userId="934340720f57f02e" providerId="LiveId" clId="{9F18E05B-72A3-442E-BE22-6580FDFCDA9A}" dt="2020-12-27T23:20:06.122" v="826" actId="208"/>
          <ac:picMkLst>
            <pc:docMk/>
            <pc:sldMk cId="2582671190" sldId="545"/>
            <ac:picMk id="3" creationId="{650AC7AE-AB47-4434-B065-8BFEA311315E}"/>
          </ac:picMkLst>
        </pc:picChg>
      </pc:sldChg>
      <pc:sldChg chg="modSp add mod modNotesTx">
        <pc:chgData name="Daniel Kaufmann" userId="934340720f57f02e" providerId="LiveId" clId="{9F18E05B-72A3-442E-BE22-6580FDFCDA9A}" dt="2020-12-28T00:22:21.564" v="3742" actId="20577"/>
        <pc:sldMkLst>
          <pc:docMk/>
          <pc:sldMk cId="4170009025" sldId="546"/>
        </pc:sldMkLst>
        <pc:spChg chg="mod">
          <ac:chgData name="Daniel Kaufmann" userId="934340720f57f02e" providerId="LiveId" clId="{9F18E05B-72A3-442E-BE22-6580FDFCDA9A}" dt="2020-12-28T00:22:06.483" v="3673" actId="20577"/>
          <ac:spMkLst>
            <pc:docMk/>
            <pc:sldMk cId="4170009025" sldId="546"/>
            <ac:spMk id="2" creationId="{007E2583-CB0F-4337-B5CD-B97005E28B04}"/>
          </ac:spMkLst>
        </pc:spChg>
      </pc:sldChg>
      <pc:sldChg chg="addSp modSp new mod modNotesTx">
        <pc:chgData name="Daniel Kaufmann" userId="934340720f57f02e" providerId="LiveId" clId="{9F18E05B-72A3-442E-BE22-6580FDFCDA9A}" dt="2020-12-27T23:31:56.104" v="3340" actId="20577"/>
        <pc:sldMkLst>
          <pc:docMk/>
          <pc:sldMk cId="2262393948" sldId="547"/>
        </pc:sldMkLst>
        <pc:spChg chg="mod">
          <ac:chgData name="Daniel Kaufmann" userId="934340720f57f02e" providerId="LiveId" clId="{9F18E05B-72A3-442E-BE22-6580FDFCDA9A}" dt="2020-12-27T23:23:31.017" v="1161" actId="20577"/>
          <ac:spMkLst>
            <pc:docMk/>
            <pc:sldMk cId="2262393948" sldId="547"/>
            <ac:spMk id="2" creationId="{7C8D06BD-8DF0-4481-85C3-5508CB4D8AAD}"/>
          </ac:spMkLst>
        </pc:spChg>
        <pc:spChg chg="mod">
          <ac:chgData name="Daniel Kaufmann" userId="934340720f57f02e" providerId="LiveId" clId="{9F18E05B-72A3-442E-BE22-6580FDFCDA9A}" dt="2020-12-27T23:24:34.063" v="1191" actId="15"/>
          <ac:spMkLst>
            <pc:docMk/>
            <pc:sldMk cId="2262393948" sldId="547"/>
            <ac:spMk id="3" creationId="{BF54B72A-37D0-4F13-BA8F-847E6C38EE8D}"/>
          </ac:spMkLst>
        </pc:spChg>
        <pc:spChg chg="add mod">
          <ac:chgData name="Daniel Kaufmann" userId="934340720f57f02e" providerId="LiveId" clId="{9F18E05B-72A3-442E-BE22-6580FDFCDA9A}" dt="2020-12-27T23:25:00.605" v="1197"/>
          <ac:spMkLst>
            <pc:docMk/>
            <pc:sldMk cId="2262393948" sldId="547"/>
            <ac:spMk id="5" creationId="{46FF7328-4B07-4A64-80AF-C8FD1BA4C520}"/>
          </ac:spMkLst>
        </pc:spChg>
        <pc:picChg chg="add mod">
          <ac:chgData name="Daniel Kaufmann" userId="934340720f57f02e" providerId="LiveId" clId="{9F18E05B-72A3-442E-BE22-6580FDFCDA9A}" dt="2020-12-27T23:24:49.217" v="1196" actId="1076"/>
          <ac:picMkLst>
            <pc:docMk/>
            <pc:sldMk cId="2262393948" sldId="547"/>
            <ac:picMk id="4" creationId="{E1E527F8-65AC-43A8-B725-D01B16F8B227}"/>
          </ac:picMkLst>
        </pc:picChg>
      </pc:sldChg>
      <pc:sldChg chg="addSp modSp new mod modClrScheme chgLayout modNotesTx">
        <pc:chgData name="Daniel Kaufmann" userId="934340720f57f02e" providerId="LiveId" clId="{9F18E05B-72A3-442E-BE22-6580FDFCDA9A}" dt="2020-12-27T23:34:06.769" v="3396" actId="1076"/>
        <pc:sldMkLst>
          <pc:docMk/>
          <pc:sldMk cId="3101718303" sldId="548"/>
        </pc:sldMkLst>
        <pc:spChg chg="mod ord">
          <ac:chgData name="Daniel Kaufmann" userId="934340720f57f02e" providerId="LiveId" clId="{9F18E05B-72A3-442E-BE22-6580FDFCDA9A}" dt="2020-12-27T23:32:50.729" v="3377" actId="700"/>
          <ac:spMkLst>
            <pc:docMk/>
            <pc:sldMk cId="3101718303" sldId="548"/>
            <ac:spMk id="2" creationId="{02448929-4AAE-4B97-9A60-E575B6A80434}"/>
          </ac:spMkLst>
        </pc:spChg>
        <pc:spChg chg="mod ord">
          <ac:chgData name="Daniel Kaufmann" userId="934340720f57f02e" providerId="LiveId" clId="{9F18E05B-72A3-442E-BE22-6580FDFCDA9A}" dt="2020-12-27T23:34:06.769" v="3396" actId="1076"/>
          <ac:spMkLst>
            <pc:docMk/>
            <pc:sldMk cId="3101718303" sldId="548"/>
            <ac:spMk id="3" creationId="{B6B0A456-BBB7-4403-8990-A749F9A0166D}"/>
          </ac:spMkLst>
        </pc:spChg>
        <pc:spChg chg="add mod ord">
          <ac:chgData name="Daniel Kaufmann" userId="934340720f57f02e" providerId="LiveId" clId="{9F18E05B-72A3-442E-BE22-6580FDFCDA9A}" dt="2020-12-27T23:33:08.763" v="3388" actId="1076"/>
          <ac:spMkLst>
            <pc:docMk/>
            <pc:sldMk cId="3101718303" sldId="548"/>
            <ac:spMk id="4" creationId="{F431D704-FB1E-4C24-957B-0F06EAC4A834}"/>
          </ac:spMkLst>
        </pc:spChg>
        <pc:picChg chg="add mod ord">
          <ac:chgData name="Daniel Kaufmann" userId="934340720f57f02e" providerId="LiveId" clId="{9F18E05B-72A3-442E-BE22-6580FDFCDA9A}" dt="2020-12-27T23:34:01.697" v="3395" actId="29295"/>
          <ac:picMkLst>
            <pc:docMk/>
            <pc:sldMk cId="3101718303" sldId="548"/>
            <ac:picMk id="5" creationId="{27721405-260B-4365-B5AE-FC0D68740904}"/>
          </ac:picMkLst>
        </pc:picChg>
      </pc:sldChg>
      <pc:sldChg chg="addSp delSp modSp new mod modNotesTx">
        <pc:chgData name="Daniel Kaufmann" userId="934340720f57f02e" providerId="LiveId" clId="{9F18E05B-72A3-442E-BE22-6580FDFCDA9A}" dt="2020-12-27T23:36:07.888" v="3443"/>
        <pc:sldMkLst>
          <pc:docMk/>
          <pc:sldMk cId="3407905991" sldId="549"/>
        </pc:sldMkLst>
        <pc:spChg chg="mod">
          <ac:chgData name="Daniel Kaufmann" userId="934340720f57f02e" providerId="LiveId" clId="{9F18E05B-72A3-442E-BE22-6580FDFCDA9A}" dt="2020-12-27T23:34:51.500" v="3434" actId="313"/>
          <ac:spMkLst>
            <pc:docMk/>
            <pc:sldMk cId="3407905991" sldId="549"/>
            <ac:spMk id="2" creationId="{3BADAC5E-CA95-45F7-AEF3-33367689306B}"/>
          </ac:spMkLst>
        </pc:spChg>
        <pc:spChg chg="mod">
          <ac:chgData name="Daniel Kaufmann" userId="934340720f57f02e" providerId="LiveId" clId="{9F18E05B-72A3-442E-BE22-6580FDFCDA9A}" dt="2020-12-27T23:35:07.424" v="3438" actId="14100"/>
          <ac:spMkLst>
            <pc:docMk/>
            <pc:sldMk cId="3407905991" sldId="549"/>
            <ac:spMk id="3" creationId="{9EE48DD7-AFB1-4C6C-B78D-71D02754F057}"/>
          </ac:spMkLst>
        </pc:spChg>
        <pc:spChg chg="del">
          <ac:chgData name="Daniel Kaufmann" userId="934340720f57f02e" providerId="LiveId" clId="{9F18E05B-72A3-442E-BE22-6580FDFCDA9A}" dt="2020-12-27T23:35:50.226" v="3439"/>
          <ac:spMkLst>
            <pc:docMk/>
            <pc:sldMk cId="3407905991" sldId="549"/>
            <ac:spMk id="4" creationId="{B1CA44F3-03BA-402C-B105-FB2C48056765}"/>
          </ac:spMkLst>
        </pc:spChg>
        <pc:picChg chg="add mod">
          <ac:chgData name="Daniel Kaufmann" userId="934340720f57f02e" providerId="LiveId" clId="{9F18E05B-72A3-442E-BE22-6580FDFCDA9A}" dt="2020-12-27T23:36:00.347" v="3442" actId="208"/>
          <ac:picMkLst>
            <pc:docMk/>
            <pc:sldMk cId="3407905991" sldId="549"/>
            <ac:picMk id="1026" creationId="{D20D766D-3690-4DA0-AB2F-87527B31CB1E}"/>
          </ac:picMkLst>
        </pc:picChg>
      </pc:sldChg>
      <pc:sldChg chg="addSp delSp modSp add mod modNotesTx">
        <pc:chgData name="Daniel Kaufmann" userId="934340720f57f02e" providerId="LiveId" clId="{9F18E05B-72A3-442E-BE22-6580FDFCDA9A}" dt="2020-12-27T23:37:28.274" v="3459"/>
        <pc:sldMkLst>
          <pc:docMk/>
          <pc:sldMk cId="2372662696" sldId="550"/>
        </pc:sldMkLst>
        <pc:spChg chg="del mod">
          <ac:chgData name="Daniel Kaufmann" userId="934340720f57f02e" providerId="LiveId" clId="{9F18E05B-72A3-442E-BE22-6580FDFCDA9A}" dt="2020-12-27T23:37:15.716" v="3455"/>
          <ac:spMkLst>
            <pc:docMk/>
            <pc:sldMk cId="2372662696" sldId="550"/>
            <ac:spMk id="3" creationId="{9EE48DD7-AFB1-4C6C-B78D-71D02754F057}"/>
          </ac:spMkLst>
        </pc:spChg>
        <pc:spChg chg="add mod">
          <ac:chgData name="Daniel Kaufmann" userId="934340720f57f02e" providerId="LiveId" clId="{9F18E05B-72A3-442E-BE22-6580FDFCDA9A}" dt="2020-12-27T23:36:45.852" v="3454" actId="14100"/>
          <ac:spMkLst>
            <pc:docMk/>
            <pc:sldMk cId="2372662696" sldId="550"/>
            <ac:spMk id="4" creationId="{C8E11B70-DBDA-4C00-AEA4-5719882F0568}"/>
          </ac:spMkLst>
        </pc:spChg>
        <pc:picChg chg="del">
          <ac:chgData name="Daniel Kaufmann" userId="934340720f57f02e" providerId="LiveId" clId="{9F18E05B-72A3-442E-BE22-6580FDFCDA9A}" dt="2020-12-27T23:36:35.482" v="3448" actId="478"/>
          <ac:picMkLst>
            <pc:docMk/>
            <pc:sldMk cId="2372662696" sldId="550"/>
            <ac:picMk id="1026" creationId="{D20D766D-3690-4DA0-AB2F-87527B31CB1E}"/>
          </ac:picMkLst>
        </pc:picChg>
        <pc:picChg chg="add mod">
          <ac:chgData name="Daniel Kaufmann" userId="934340720f57f02e" providerId="LiveId" clId="{9F18E05B-72A3-442E-BE22-6580FDFCDA9A}" dt="2020-12-27T23:37:22.808" v="3458" actId="208"/>
          <ac:picMkLst>
            <pc:docMk/>
            <pc:sldMk cId="2372662696" sldId="550"/>
            <ac:picMk id="2050" creationId="{0545F375-DC67-4215-872C-577DC79500A7}"/>
          </ac:picMkLst>
        </pc:picChg>
      </pc:sldChg>
      <pc:sldChg chg="addSp delSp modSp new mod modNotesTx">
        <pc:chgData name="Daniel Kaufmann" userId="934340720f57f02e" providerId="LiveId" clId="{9F18E05B-72A3-442E-BE22-6580FDFCDA9A}" dt="2020-12-27T23:38:28.689" v="3470"/>
        <pc:sldMkLst>
          <pc:docMk/>
          <pc:sldMk cId="4272497670" sldId="551"/>
        </pc:sldMkLst>
        <pc:spChg chg="mod">
          <ac:chgData name="Daniel Kaufmann" userId="934340720f57f02e" providerId="LiveId" clId="{9F18E05B-72A3-442E-BE22-6580FDFCDA9A}" dt="2020-12-27T23:37:35.394" v="3461"/>
          <ac:spMkLst>
            <pc:docMk/>
            <pc:sldMk cId="4272497670" sldId="551"/>
            <ac:spMk id="2" creationId="{75E20CA6-674D-4EE8-AA66-6D825343ACE7}"/>
          </ac:spMkLst>
        </pc:spChg>
        <pc:spChg chg="mod">
          <ac:chgData name="Daniel Kaufmann" userId="934340720f57f02e" providerId="LiveId" clId="{9F18E05B-72A3-442E-BE22-6580FDFCDA9A}" dt="2020-12-27T23:37:56.740" v="3465" actId="14100"/>
          <ac:spMkLst>
            <pc:docMk/>
            <pc:sldMk cId="4272497670" sldId="551"/>
            <ac:spMk id="3" creationId="{27BAD30A-F205-4FCB-A9C5-D0CB9CC5112F}"/>
          </ac:spMkLst>
        </pc:spChg>
        <pc:spChg chg="del">
          <ac:chgData name="Daniel Kaufmann" userId="934340720f57f02e" providerId="LiveId" clId="{9F18E05B-72A3-442E-BE22-6580FDFCDA9A}" dt="2020-12-27T23:38:18.799" v="3466"/>
          <ac:spMkLst>
            <pc:docMk/>
            <pc:sldMk cId="4272497670" sldId="551"/>
            <ac:spMk id="4" creationId="{1F670897-F77A-402C-BA1F-27DE85BB3735}"/>
          </ac:spMkLst>
        </pc:spChg>
        <pc:picChg chg="add mod">
          <ac:chgData name="Daniel Kaufmann" userId="934340720f57f02e" providerId="LiveId" clId="{9F18E05B-72A3-442E-BE22-6580FDFCDA9A}" dt="2020-12-27T23:38:23.744" v="3469" actId="208"/>
          <ac:picMkLst>
            <pc:docMk/>
            <pc:sldMk cId="4272497670" sldId="551"/>
            <ac:picMk id="3074" creationId="{4E1E1FC4-2B50-4BEC-B313-16D3CEC9C403}"/>
          </ac:picMkLst>
        </pc:picChg>
      </pc:sldChg>
      <pc:sldChg chg="addSp delSp modSp new mod modClrScheme chgLayout modNotesTx">
        <pc:chgData name="Daniel Kaufmann" userId="934340720f57f02e" providerId="LiveId" clId="{9F18E05B-72A3-442E-BE22-6580FDFCDA9A}" dt="2020-12-27T23:51:02.143" v="3525" actId="1076"/>
        <pc:sldMkLst>
          <pc:docMk/>
          <pc:sldMk cId="2454636100" sldId="552"/>
        </pc:sldMkLst>
        <pc:spChg chg="del mod">
          <ac:chgData name="Daniel Kaufmann" userId="934340720f57f02e" providerId="LiveId" clId="{9F18E05B-72A3-442E-BE22-6580FDFCDA9A}" dt="2020-12-27T23:43:26.600" v="3490" actId="478"/>
          <ac:spMkLst>
            <pc:docMk/>
            <pc:sldMk cId="2454636100" sldId="552"/>
            <ac:spMk id="2" creationId="{08C7EB5B-6A32-4A27-8A90-ABE231ADE0F7}"/>
          </ac:spMkLst>
        </pc:spChg>
        <pc:spChg chg="add mod">
          <ac:chgData name="Daniel Kaufmann" userId="934340720f57f02e" providerId="LiveId" clId="{9F18E05B-72A3-442E-BE22-6580FDFCDA9A}" dt="2020-12-27T23:51:02.143" v="3525" actId="1076"/>
          <ac:spMkLst>
            <pc:docMk/>
            <pc:sldMk cId="2454636100" sldId="552"/>
            <ac:spMk id="2" creationId="{C997A6C4-CF37-478B-A618-F83E245B65EF}"/>
          </ac:spMkLst>
        </pc:spChg>
        <pc:spChg chg="del">
          <ac:chgData name="Daniel Kaufmann" userId="934340720f57f02e" providerId="LiveId" clId="{9F18E05B-72A3-442E-BE22-6580FDFCDA9A}" dt="2020-12-27T23:42:53.433" v="3481"/>
          <ac:spMkLst>
            <pc:docMk/>
            <pc:sldMk cId="2454636100" sldId="552"/>
            <ac:spMk id="3" creationId="{22DDD81D-D663-4C7E-9934-973DCCF45450}"/>
          </ac:spMkLst>
        </pc:spChg>
        <pc:spChg chg="mod ord">
          <ac:chgData name="Daniel Kaufmann" userId="934340720f57f02e" providerId="LiveId" clId="{9F18E05B-72A3-442E-BE22-6580FDFCDA9A}" dt="2020-12-27T23:43:34.460" v="3492" actId="1076"/>
          <ac:spMkLst>
            <pc:docMk/>
            <pc:sldMk cId="2454636100" sldId="552"/>
            <ac:spMk id="4" creationId="{A481A7EA-0BEE-455F-9438-7D363B4C3356}"/>
          </ac:spMkLst>
        </pc:spChg>
        <pc:spChg chg="add del mod">
          <ac:chgData name="Daniel Kaufmann" userId="934340720f57f02e" providerId="LiveId" clId="{9F18E05B-72A3-442E-BE22-6580FDFCDA9A}" dt="2020-12-27T23:43:29.095" v="3491" actId="700"/>
          <ac:spMkLst>
            <pc:docMk/>
            <pc:sldMk cId="2454636100" sldId="552"/>
            <ac:spMk id="6" creationId="{17B074E2-5232-43F1-BF5B-6570525CA2BE}"/>
          </ac:spMkLst>
        </pc:spChg>
        <pc:picChg chg="add mod ord">
          <ac:chgData name="Daniel Kaufmann" userId="934340720f57f02e" providerId="LiveId" clId="{9F18E05B-72A3-442E-BE22-6580FDFCDA9A}" dt="2020-12-27T23:43:40.012" v="3495" actId="208"/>
          <ac:picMkLst>
            <pc:docMk/>
            <pc:sldMk cId="2454636100" sldId="552"/>
            <ac:picMk id="4098" creationId="{F8E2965A-8CA0-4A8D-9F6F-509FC2065738}"/>
          </ac:picMkLst>
        </pc:picChg>
      </pc:sldChg>
      <pc:sldChg chg="addSp delSp modSp new mod modClrScheme chgLayout modNotesTx">
        <pc:chgData name="Daniel Kaufmann" userId="934340720f57f02e" providerId="LiveId" clId="{9F18E05B-72A3-442E-BE22-6580FDFCDA9A}" dt="2020-12-27T23:54:06.900" v="3549" actId="1076"/>
        <pc:sldMkLst>
          <pc:docMk/>
          <pc:sldMk cId="2942022803" sldId="553"/>
        </pc:sldMkLst>
        <pc:spChg chg="add mod">
          <ac:chgData name="Daniel Kaufmann" userId="934340720f57f02e" providerId="LiveId" clId="{9F18E05B-72A3-442E-BE22-6580FDFCDA9A}" dt="2020-12-27T23:52:18.697" v="3538"/>
          <ac:spMkLst>
            <pc:docMk/>
            <pc:sldMk cId="2942022803" sldId="553"/>
            <ac:spMk id="2" creationId="{62375FF3-4837-4987-82DD-CE1225786E2B}"/>
          </ac:spMkLst>
        </pc:spChg>
        <pc:spChg chg="add del mod">
          <ac:chgData name="Daniel Kaufmann" userId="934340720f57f02e" providerId="LiveId" clId="{9F18E05B-72A3-442E-BE22-6580FDFCDA9A}" dt="2020-12-27T23:52:56.260" v="3539"/>
          <ac:spMkLst>
            <pc:docMk/>
            <pc:sldMk cId="2942022803" sldId="553"/>
            <ac:spMk id="3" creationId="{89E29CC9-4C5B-4E20-ACC4-E3B887CF02AE}"/>
          </ac:spMkLst>
        </pc:spChg>
        <pc:spChg chg="add mod">
          <ac:chgData name="Daniel Kaufmann" userId="934340720f57f02e" providerId="LiveId" clId="{9F18E05B-72A3-442E-BE22-6580FDFCDA9A}" dt="2020-12-27T23:51:46.304" v="3532" actId="122"/>
          <ac:spMkLst>
            <pc:docMk/>
            <pc:sldMk cId="2942022803" sldId="553"/>
            <ac:spMk id="4" creationId="{61F58E99-56AA-4BFC-A60C-0A45B3E92693}"/>
          </ac:spMkLst>
        </pc:spChg>
        <pc:picChg chg="add del mod">
          <ac:chgData name="Daniel Kaufmann" userId="934340720f57f02e" providerId="LiveId" clId="{9F18E05B-72A3-442E-BE22-6580FDFCDA9A}" dt="2020-12-27T23:53:56.411" v="3547" actId="478"/>
          <ac:picMkLst>
            <pc:docMk/>
            <pc:sldMk cId="2942022803" sldId="553"/>
            <ac:picMk id="5" creationId="{65D17C31-87FC-4008-BFAD-C5259359E4FF}"/>
          </ac:picMkLst>
        </pc:picChg>
        <pc:picChg chg="add mod">
          <ac:chgData name="Daniel Kaufmann" userId="934340720f57f02e" providerId="LiveId" clId="{9F18E05B-72A3-442E-BE22-6580FDFCDA9A}" dt="2020-12-27T23:53:01.217" v="3542" actId="208"/>
          <ac:picMkLst>
            <pc:docMk/>
            <pc:sldMk cId="2942022803" sldId="553"/>
            <ac:picMk id="1026" creationId="{B3BD9EF2-C9F4-44C8-8B29-360D97B62386}"/>
          </ac:picMkLst>
        </pc:picChg>
        <pc:picChg chg="add mod">
          <ac:chgData name="Daniel Kaufmann" userId="934340720f57f02e" providerId="LiveId" clId="{9F18E05B-72A3-442E-BE22-6580FDFCDA9A}" dt="2020-12-27T23:54:06.900" v="3549" actId="1076"/>
          <ac:picMkLst>
            <pc:docMk/>
            <pc:sldMk cId="2942022803" sldId="553"/>
            <ac:picMk id="1028" creationId="{6D4026AD-9DDE-4C8B-9AD7-26BA5E58BA7E}"/>
          </ac:picMkLst>
        </pc:picChg>
      </pc:sldChg>
      <pc:sldChg chg="addSp delSp modSp new mod modNotesTx">
        <pc:chgData name="Daniel Kaufmann" userId="934340720f57f02e" providerId="LiveId" clId="{9F18E05B-72A3-442E-BE22-6580FDFCDA9A}" dt="2020-12-27T23:56:00.626" v="3565" actId="6549"/>
        <pc:sldMkLst>
          <pc:docMk/>
          <pc:sldMk cId="2702588512" sldId="554"/>
        </pc:sldMkLst>
        <pc:spChg chg="mod">
          <ac:chgData name="Daniel Kaufmann" userId="934340720f57f02e" providerId="LiveId" clId="{9F18E05B-72A3-442E-BE22-6580FDFCDA9A}" dt="2020-12-27T23:54:26.200" v="3551"/>
          <ac:spMkLst>
            <pc:docMk/>
            <pc:sldMk cId="2702588512" sldId="554"/>
            <ac:spMk id="2" creationId="{C0F93F1F-C9AF-4A5F-8EDD-DB9800A9DD5F}"/>
          </ac:spMkLst>
        </pc:spChg>
        <pc:spChg chg="mod">
          <ac:chgData name="Daniel Kaufmann" userId="934340720f57f02e" providerId="LiveId" clId="{9F18E05B-72A3-442E-BE22-6580FDFCDA9A}" dt="2020-12-27T23:54:39.785" v="3556" actId="14100"/>
          <ac:spMkLst>
            <pc:docMk/>
            <pc:sldMk cId="2702588512" sldId="554"/>
            <ac:spMk id="3" creationId="{EC3D7A4D-8A9B-49AC-AE54-C089BA3E8C03}"/>
          </ac:spMkLst>
        </pc:spChg>
        <pc:spChg chg="del">
          <ac:chgData name="Daniel Kaufmann" userId="934340720f57f02e" providerId="LiveId" clId="{9F18E05B-72A3-442E-BE22-6580FDFCDA9A}" dt="2020-12-27T23:55:37.128" v="3557"/>
          <ac:spMkLst>
            <pc:docMk/>
            <pc:sldMk cId="2702588512" sldId="554"/>
            <ac:spMk id="4" creationId="{15BC9D04-9F44-4A4C-AFF2-8B090D66A2E2}"/>
          </ac:spMkLst>
        </pc:spChg>
        <pc:picChg chg="add mod">
          <ac:chgData name="Daniel Kaufmann" userId="934340720f57f02e" providerId="LiveId" clId="{9F18E05B-72A3-442E-BE22-6580FDFCDA9A}" dt="2020-12-27T23:55:41.810" v="3560" actId="208"/>
          <ac:picMkLst>
            <pc:docMk/>
            <pc:sldMk cId="2702588512" sldId="554"/>
            <ac:picMk id="2050" creationId="{D9B771C7-A078-44E4-B3AC-1A0979AD29EE}"/>
          </ac:picMkLst>
        </pc:picChg>
      </pc:sldChg>
      <pc:sldChg chg="addSp delSp modSp new mod modNotesTx">
        <pc:chgData name="Daniel Kaufmann" userId="934340720f57f02e" providerId="LiveId" clId="{9F18E05B-72A3-442E-BE22-6580FDFCDA9A}" dt="2020-12-28T00:03:05.230" v="3577" actId="33524"/>
        <pc:sldMkLst>
          <pc:docMk/>
          <pc:sldMk cId="1130798548" sldId="555"/>
        </pc:sldMkLst>
        <pc:spChg chg="mod">
          <ac:chgData name="Daniel Kaufmann" userId="934340720f57f02e" providerId="LiveId" clId="{9F18E05B-72A3-442E-BE22-6580FDFCDA9A}" dt="2020-12-28T00:01:37.049" v="3567"/>
          <ac:spMkLst>
            <pc:docMk/>
            <pc:sldMk cId="1130798548" sldId="555"/>
            <ac:spMk id="2" creationId="{A90213ED-FD49-4327-8125-E918F43ABA38}"/>
          </ac:spMkLst>
        </pc:spChg>
        <pc:spChg chg="del">
          <ac:chgData name="Daniel Kaufmann" userId="934340720f57f02e" providerId="LiveId" clId="{9F18E05B-72A3-442E-BE22-6580FDFCDA9A}" dt="2020-12-28T00:02:44.216" v="3572"/>
          <ac:spMkLst>
            <pc:docMk/>
            <pc:sldMk cId="1130798548" sldId="555"/>
            <ac:spMk id="3" creationId="{B017D681-2B25-4091-93DC-26E261E2216F}"/>
          </ac:spMkLst>
        </pc:spChg>
        <pc:spChg chg="mod">
          <ac:chgData name="Daniel Kaufmann" userId="934340720f57f02e" providerId="LiveId" clId="{9F18E05B-72A3-442E-BE22-6580FDFCDA9A}" dt="2020-12-28T00:01:56.530" v="3571" actId="14100"/>
          <ac:spMkLst>
            <pc:docMk/>
            <pc:sldMk cId="1130798548" sldId="555"/>
            <ac:spMk id="4" creationId="{52DDDC58-9EAE-488B-8FAA-12BDA338D868}"/>
          </ac:spMkLst>
        </pc:spChg>
        <pc:picChg chg="add mod">
          <ac:chgData name="Daniel Kaufmann" userId="934340720f57f02e" providerId="LiveId" clId="{9F18E05B-72A3-442E-BE22-6580FDFCDA9A}" dt="2020-12-28T00:02:49.664" v="3574" actId="208"/>
          <ac:picMkLst>
            <pc:docMk/>
            <pc:sldMk cId="1130798548" sldId="555"/>
            <ac:picMk id="3074" creationId="{31CAA211-DC14-48BF-9F8F-61483D0C68D5}"/>
          </ac:picMkLst>
        </pc:picChg>
      </pc:sldChg>
      <pc:sldChg chg="addSp delSp modSp new mod modNotesTx">
        <pc:chgData name="Daniel Kaufmann" userId="934340720f57f02e" providerId="LiveId" clId="{9F18E05B-72A3-442E-BE22-6580FDFCDA9A}" dt="2020-12-28T00:04:23.809" v="3589"/>
        <pc:sldMkLst>
          <pc:docMk/>
          <pc:sldMk cId="2329062897" sldId="556"/>
        </pc:sldMkLst>
        <pc:spChg chg="mod">
          <ac:chgData name="Daniel Kaufmann" userId="934340720f57f02e" providerId="LiveId" clId="{9F18E05B-72A3-442E-BE22-6580FDFCDA9A}" dt="2020-12-28T00:03:21.409" v="3579"/>
          <ac:spMkLst>
            <pc:docMk/>
            <pc:sldMk cId="2329062897" sldId="556"/>
            <ac:spMk id="2" creationId="{23CB4378-1E73-4F51-8C83-FB3F1D84DBD2}"/>
          </ac:spMkLst>
        </pc:spChg>
        <pc:spChg chg="mod">
          <ac:chgData name="Daniel Kaufmann" userId="934340720f57f02e" providerId="LiveId" clId="{9F18E05B-72A3-442E-BE22-6580FDFCDA9A}" dt="2020-12-28T00:03:35.013" v="3583" actId="14100"/>
          <ac:spMkLst>
            <pc:docMk/>
            <pc:sldMk cId="2329062897" sldId="556"/>
            <ac:spMk id="3" creationId="{D4529386-DE4A-45F4-AE53-5A367E0C2AFA}"/>
          </ac:spMkLst>
        </pc:spChg>
        <pc:spChg chg="del">
          <ac:chgData name="Daniel Kaufmann" userId="934340720f57f02e" providerId="LiveId" clId="{9F18E05B-72A3-442E-BE22-6580FDFCDA9A}" dt="2020-12-28T00:04:11.364" v="3584"/>
          <ac:spMkLst>
            <pc:docMk/>
            <pc:sldMk cId="2329062897" sldId="556"/>
            <ac:spMk id="4" creationId="{C938E080-BBA2-4B96-AA69-1A096FD2F4FD}"/>
          </ac:spMkLst>
        </pc:spChg>
        <pc:picChg chg="add mod">
          <ac:chgData name="Daniel Kaufmann" userId="934340720f57f02e" providerId="LiveId" clId="{9F18E05B-72A3-442E-BE22-6580FDFCDA9A}" dt="2020-12-28T00:04:18.466" v="3588" actId="208"/>
          <ac:picMkLst>
            <pc:docMk/>
            <pc:sldMk cId="2329062897" sldId="556"/>
            <ac:picMk id="4098" creationId="{C13F623C-FCCC-4919-96E3-91EB9ADD3B51}"/>
          </ac:picMkLst>
        </pc:picChg>
      </pc:sldChg>
      <pc:sldChg chg="addSp delSp modSp new mod modNotesTx">
        <pc:chgData name="Daniel Kaufmann" userId="934340720f57f02e" providerId="LiveId" clId="{9F18E05B-72A3-442E-BE22-6580FDFCDA9A}" dt="2020-12-28T00:06:38.802" v="3601" actId="208"/>
        <pc:sldMkLst>
          <pc:docMk/>
          <pc:sldMk cId="2651672892" sldId="557"/>
        </pc:sldMkLst>
        <pc:spChg chg="mod">
          <ac:chgData name="Daniel Kaufmann" userId="934340720f57f02e" providerId="LiveId" clId="{9F18E05B-72A3-442E-BE22-6580FDFCDA9A}" dt="2020-12-28T00:05:34.098" v="3591"/>
          <ac:spMkLst>
            <pc:docMk/>
            <pc:sldMk cId="2651672892" sldId="557"/>
            <ac:spMk id="2" creationId="{1EFA2041-CA33-4AA8-AC50-2E919A50004E}"/>
          </ac:spMkLst>
        </pc:spChg>
        <pc:spChg chg="del">
          <ac:chgData name="Daniel Kaufmann" userId="934340720f57f02e" providerId="LiveId" clId="{9F18E05B-72A3-442E-BE22-6580FDFCDA9A}" dt="2020-12-28T00:06:28.029" v="3597"/>
          <ac:spMkLst>
            <pc:docMk/>
            <pc:sldMk cId="2651672892" sldId="557"/>
            <ac:spMk id="3" creationId="{82F2A6FA-4552-4B12-A0D3-B59EF17E3211}"/>
          </ac:spMkLst>
        </pc:spChg>
        <pc:spChg chg="mod">
          <ac:chgData name="Daniel Kaufmann" userId="934340720f57f02e" providerId="LiveId" clId="{9F18E05B-72A3-442E-BE22-6580FDFCDA9A}" dt="2020-12-28T00:06:35.488" v="3599" actId="1076"/>
          <ac:spMkLst>
            <pc:docMk/>
            <pc:sldMk cId="2651672892" sldId="557"/>
            <ac:spMk id="4" creationId="{AB78B7BC-07AF-4EE7-9E11-609BD5545A4D}"/>
          </ac:spMkLst>
        </pc:spChg>
        <pc:picChg chg="add mod">
          <ac:chgData name="Daniel Kaufmann" userId="934340720f57f02e" providerId="LiveId" clId="{9F18E05B-72A3-442E-BE22-6580FDFCDA9A}" dt="2020-12-28T00:06:38.802" v="3601" actId="208"/>
          <ac:picMkLst>
            <pc:docMk/>
            <pc:sldMk cId="2651672892" sldId="557"/>
            <ac:picMk id="5122" creationId="{AEA6A66C-7F21-457E-9F08-EBA60AFA0FC5}"/>
          </ac:picMkLst>
        </pc:picChg>
      </pc:sldChg>
      <pc:sldChg chg="addSp delSp modSp new mod modNotesTx">
        <pc:chgData name="Daniel Kaufmann" userId="934340720f57f02e" providerId="LiveId" clId="{9F18E05B-72A3-442E-BE22-6580FDFCDA9A}" dt="2020-12-28T00:13:41.375" v="3640" actId="27107"/>
        <pc:sldMkLst>
          <pc:docMk/>
          <pc:sldMk cId="4016527176" sldId="558"/>
        </pc:sldMkLst>
        <pc:spChg chg="mod">
          <ac:chgData name="Daniel Kaufmann" userId="934340720f57f02e" providerId="LiveId" clId="{9F18E05B-72A3-442E-BE22-6580FDFCDA9A}" dt="2020-12-28T00:06:49.216" v="3603"/>
          <ac:spMkLst>
            <pc:docMk/>
            <pc:sldMk cId="4016527176" sldId="558"/>
            <ac:spMk id="2" creationId="{3F5CC3BC-21CF-4B4F-9AEF-DA06242BE8F3}"/>
          </ac:spMkLst>
        </pc:spChg>
        <pc:spChg chg="mod">
          <ac:chgData name="Daniel Kaufmann" userId="934340720f57f02e" providerId="LiveId" clId="{9F18E05B-72A3-442E-BE22-6580FDFCDA9A}" dt="2020-12-28T00:08:00.212" v="3629" actId="14100"/>
          <ac:spMkLst>
            <pc:docMk/>
            <pc:sldMk cId="4016527176" sldId="558"/>
            <ac:spMk id="3" creationId="{7433A110-689B-4F30-A887-6D872B7BDF77}"/>
          </ac:spMkLst>
        </pc:spChg>
        <pc:spChg chg="del">
          <ac:chgData name="Daniel Kaufmann" userId="934340720f57f02e" providerId="LiveId" clId="{9F18E05B-72A3-442E-BE22-6580FDFCDA9A}" dt="2020-12-28T00:13:00.686" v="3633"/>
          <ac:spMkLst>
            <pc:docMk/>
            <pc:sldMk cId="4016527176" sldId="558"/>
            <ac:spMk id="4" creationId="{09468FF4-4C3A-47D3-91EA-913B11249ADE}"/>
          </ac:spMkLst>
        </pc:spChg>
        <pc:spChg chg="add mod">
          <ac:chgData name="Daniel Kaufmann" userId="934340720f57f02e" providerId="LiveId" clId="{9F18E05B-72A3-442E-BE22-6580FDFCDA9A}" dt="2020-12-28T00:12:22.311" v="3632" actId="207"/>
          <ac:spMkLst>
            <pc:docMk/>
            <pc:sldMk cId="4016527176" sldId="558"/>
            <ac:spMk id="5" creationId="{03598DD3-4778-4038-AFF3-7407004D230F}"/>
          </ac:spMkLst>
        </pc:spChg>
        <pc:picChg chg="add mod">
          <ac:chgData name="Daniel Kaufmann" userId="934340720f57f02e" providerId="LiveId" clId="{9F18E05B-72A3-442E-BE22-6580FDFCDA9A}" dt="2020-12-28T00:13:12.317" v="3638" actId="1036"/>
          <ac:picMkLst>
            <pc:docMk/>
            <pc:sldMk cId="4016527176" sldId="558"/>
            <ac:picMk id="6146" creationId="{D1948200-3E2F-41A0-BD4A-98570167C2A5}"/>
          </ac:picMkLst>
        </pc:picChg>
      </pc:sldChg>
      <pc:sldChg chg="addSp delSp modSp new mod modClrScheme chgLayout modNotesTx">
        <pc:chgData name="Daniel Kaufmann" userId="934340720f57f02e" providerId="LiveId" clId="{9F18E05B-72A3-442E-BE22-6580FDFCDA9A}" dt="2020-12-28T00:18:01.743" v="3658"/>
        <pc:sldMkLst>
          <pc:docMk/>
          <pc:sldMk cId="1988379294" sldId="559"/>
        </pc:sldMkLst>
        <pc:spChg chg="del mod ord">
          <ac:chgData name="Daniel Kaufmann" userId="934340720f57f02e" providerId="LiveId" clId="{9F18E05B-72A3-442E-BE22-6580FDFCDA9A}" dt="2020-12-28T00:17:27.145" v="3649" actId="478"/>
          <ac:spMkLst>
            <pc:docMk/>
            <pc:sldMk cId="1988379294" sldId="559"/>
            <ac:spMk id="2" creationId="{BB0BE7CC-7AC8-4ED8-9872-EA28C3224C6D}"/>
          </ac:spMkLst>
        </pc:spChg>
        <pc:spChg chg="del">
          <ac:chgData name="Daniel Kaufmann" userId="934340720f57f02e" providerId="LiveId" clId="{9F18E05B-72A3-442E-BE22-6580FDFCDA9A}" dt="2020-12-28T00:17:19.819" v="3647"/>
          <ac:spMkLst>
            <pc:docMk/>
            <pc:sldMk cId="1988379294" sldId="559"/>
            <ac:spMk id="3" creationId="{B8D6192F-544C-4D02-A4B2-673EB4D474E1}"/>
          </ac:spMkLst>
        </pc:spChg>
        <pc:spChg chg="mod ord">
          <ac:chgData name="Daniel Kaufmann" userId="934340720f57f02e" providerId="LiveId" clId="{9F18E05B-72A3-442E-BE22-6580FDFCDA9A}" dt="2020-12-28T00:17:56.235" v="3657" actId="1076"/>
          <ac:spMkLst>
            <pc:docMk/>
            <pc:sldMk cId="1988379294" sldId="559"/>
            <ac:spMk id="4" creationId="{6193C082-152B-45A0-B282-8845E107E39F}"/>
          </ac:spMkLst>
        </pc:spChg>
        <pc:picChg chg="add mod ord">
          <ac:chgData name="Daniel Kaufmann" userId="934340720f57f02e" providerId="LiveId" clId="{9F18E05B-72A3-442E-BE22-6580FDFCDA9A}" dt="2020-12-28T00:17:51.459" v="3656" actId="208"/>
          <ac:picMkLst>
            <pc:docMk/>
            <pc:sldMk cId="1988379294" sldId="559"/>
            <ac:picMk id="7170" creationId="{4F258677-A5E1-439D-A849-FEC398FD12E7}"/>
          </ac:picMkLst>
        </pc:picChg>
      </pc:sldChg>
      <pc:sldChg chg="addSp delSp modSp new mod modClrScheme chgLayout modNotesTx">
        <pc:chgData name="Daniel Kaufmann" userId="934340720f57f02e" providerId="LiveId" clId="{9F18E05B-72A3-442E-BE22-6580FDFCDA9A}" dt="2020-12-28T00:21:53.699" v="3670"/>
        <pc:sldMkLst>
          <pc:docMk/>
          <pc:sldMk cId="3346428111" sldId="560"/>
        </pc:sldMkLst>
        <pc:spChg chg="add mod">
          <ac:chgData name="Daniel Kaufmann" userId="934340720f57f02e" providerId="LiveId" clId="{9F18E05B-72A3-442E-BE22-6580FDFCDA9A}" dt="2020-12-28T00:18:40.814" v="3661"/>
          <ac:spMkLst>
            <pc:docMk/>
            <pc:sldMk cId="3346428111" sldId="560"/>
            <ac:spMk id="2" creationId="{11F997EA-1AE3-4EAE-B408-490A9B3C9165}"/>
          </ac:spMkLst>
        </pc:spChg>
        <pc:spChg chg="add mod">
          <ac:chgData name="Daniel Kaufmann" userId="934340720f57f02e" providerId="LiveId" clId="{9F18E05B-72A3-442E-BE22-6580FDFCDA9A}" dt="2020-12-28T00:19:02.308" v="3665" actId="14100"/>
          <ac:spMkLst>
            <pc:docMk/>
            <pc:sldMk cId="3346428111" sldId="560"/>
            <ac:spMk id="3" creationId="{E135C853-F64C-4B0A-B9E4-B263C2EE5E4C}"/>
          </ac:spMkLst>
        </pc:spChg>
        <pc:spChg chg="add del mod">
          <ac:chgData name="Daniel Kaufmann" userId="934340720f57f02e" providerId="LiveId" clId="{9F18E05B-72A3-442E-BE22-6580FDFCDA9A}" dt="2020-12-28T00:21:43.222" v="3666" actId="22"/>
          <ac:spMkLst>
            <pc:docMk/>
            <pc:sldMk cId="3346428111" sldId="560"/>
            <ac:spMk id="4" creationId="{B9644E40-9CED-4D0C-B2EA-C3E7B1187F43}"/>
          </ac:spMkLst>
        </pc:spChg>
        <pc:picChg chg="add mod ord">
          <ac:chgData name="Daniel Kaufmann" userId="934340720f57f02e" providerId="LiveId" clId="{9F18E05B-72A3-442E-BE22-6580FDFCDA9A}" dt="2020-12-28T00:21:48.603" v="3669" actId="208"/>
          <ac:picMkLst>
            <pc:docMk/>
            <pc:sldMk cId="3346428111" sldId="560"/>
            <ac:picMk id="6" creationId="{E04B4632-BDAA-4F89-9BFE-163124BE6826}"/>
          </ac:picMkLst>
        </pc:picChg>
      </pc:sldChg>
      <pc:sldChg chg="addSp modSp new mod modNotesTx">
        <pc:chgData name="Daniel Kaufmann" userId="934340720f57f02e" providerId="LiveId" clId="{9F18E05B-72A3-442E-BE22-6580FDFCDA9A}" dt="2020-12-28T00:46:41.225" v="4211" actId="1076"/>
        <pc:sldMkLst>
          <pc:docMk/>
          <pc:sldMk cId="29347639" sldId="561"/>
        </pc:sldMkLst>
        <pc:spChg chg="mod">
          <ac:chgData name="Daniel Kaufmann" userId="934340720f57f02e" providerId="LiveId" clId="{9F18E05B-72A3-442E-BE22-6580FDFCDA9A}" dt="2020-12-28T00:25:54.539" v="3817" actId="255"/>
          <ac:spMkLst>
            <pc:docMk/>
            <pc:sldMk cId="29347639" sldId="561"/>
            <ac:spMk id="2" creationId="{907004BE-E921-470A-8436-D8D0CAD63988}"/>
          </ac:spMkLst>
        </pc:spChg>
        <pc:spChg chg="mod">
          <ac:chgData name="Daniel Kaufmann" userId="934340720f57f02e" providerId="LiveId" clId="{9F18E05B-72A3-442E-BE22-6580FDFCDA9A}" dt="2020-12-28T00:24:21.194" v="3784" actId="120"/>
          <ac:spMkLst>
            <pc:docMk/>
            <pc:sldMk cId="29347639" sldId="561"/>
            <ac:spMk id="3" creationId="{F3A2FDC0-B9FF-47DD-934D-070BB8804528}"/>
          </ac:spMkLst>
        </pc:spChg>
        <pc:spChg chg="add mod ord">
          <ac:chgData name="Daniel Kaufmann" userId="934340720f57f02e" providerId="LiveId" clId="{9F18E05B-72A3-442E-BE22-6580FDFCDA9A}" dt="2020-12-28T00:46:41.225" v="4211" actId="1076"/>
          <ac:spMkLst>
            <pc:docMk/>
            <pc:sldMk cId="29347639" sldId="561"/>
            <ac:spMk id="4" creationId="{B6D016F9-CF36-47E7-84FC-3370CFA38BFC}"/>
          </ac:spMkLst>
        </pc:spChg>
        <pc:picChg chg="add mod">
          <ac:chgData name="Daniel Kaufmann" userId="934340720f57f02e" providerId="LiveId" clId="{9F18E05B-72A3-442E-BE22-6580FDFCDA9A}" dt="2020-12-28T00:25:05.957" v="3790" actId="207"/>
          <ac:picMkLst>
            <pc:docMk/>
            <pc:sldMk cId="29347639" sldId="561"/>
            <ac:picMk id="6" creationId="{593A85D2-D680-4B6B-B1A4-97D17EE61546}"/>
          </ac:picMkLst>
        </pc:picChg>
      </pc:sldChg>
      <pc:sldChg chg="addSp modSp new mod modNotesTx">
        <pc:chgData name="Daniel Kaufmann" userId="934340720f57f02e" providerId="LiveId" clId="{9F18E05B-72A3-442E-BE22-6580FDFCDA9A}" dt="2020-12-28T00:46:48.506" v="4212" actId="1076"/>
        <pc:sldMkLst>
          <pc:docMk/>
          <pc:sldMk cId="1711266224" sldId="562"/>
        </pc:sldMkLst>
        <pc:spChg chg="mod">
          <ac:chgData name="Daniel Kaufmann" userId="934340720f57f02e" providerId="LiveId" clId="{9F18E05B-72A3-442E-BE22-6580FDFCDA9A}" dt="2020-12-28T00:33:35.933" v="4121" actId="20577"/>
          <ac:spMkLst>
            <pc:docMk/>
            <pc:sldMk cId="1711266224" sldId="562"/>
            <ac:spMk id="2" creationId="{B0703BE1-E43E-40D2-A350-261E8B6F5C57}"/>
          </ac:spMkLst>
        </pc:spChg>
        <pc:spChg chg="mod">
          <ac:chgData name="Daniel Kaufmann" userId="934340720f57f02e" providerId="LiveId" clId="{9F18E05B-72A3-442E-BE22-6580FDFCDA9A}" dt="2020-12-28T00:34:16.510" v="4124" actId="404"/>
          <ac:spMkLst>
            <pc:docMk/>
            <pc:sldMk cId="1711266224" sldId="562"/>
            <ac:spMk id="3" creationId="{A5965B06-9C3C-43DA-8035-2847D19B0D16}"/>
          </ac:spMkLst>
        </pc:spChg>
        <pc:spChg chg="add mod ord">
          <ac:chgData name="Daniel Kaufmann" userId="934340720f57f02e" providerId="LiveId" clId="{9F18E05B-72A3-442E-BE22-6580FDFCDA9A}" dt="2020-12-28T00:46:48.506" v="4212" actId="1076"/>
          <ac:spMkLst>
            <pc:docMk/>
            <pc:sldMk cId="1711266224" sldId="562"/>
            <ac:spMk id="4" creationId="{023A76A3-94E8-43D8-B7A9-8A1FB67BEA8A}"/>
          </ac:spMkLst>
        </pc:spChg>
        <pc:picChg chg="add mod">
          <ac:chgData name="Daniel Kaufmann" userId="934340720f57f02e" providerId="LiveId" clId="{9F18E05B-72A3-442E-BE22-6580FDFCDA9A}" dt="2020-12-28T00:34:24.240" v="4125"/>
          <ac:picMkLst>
            <pc:docMk/>
            <pc:sldMk cId="1711266224" sldId="562"/>
            <ac:picMk id="5" creationId="{02F65E8B-7A12-4B72-981F-E398DB2AC0E5}"/>
          </ac:picMkLst>
        </pc:picChg>
      </pc:sldChg>
      <pc:sldChg chg="addSp modSp add mod modNotesTx">
        <pc:chgData name="Daniel Kaufmann" userId="934340720f57f02e" providerId="LiveId" clId="{9F18E05B-72A3-442E-BE22-6580FDFCDA9A}" dt="2020-12-28T00:46:59.547" v="4214" actId="1076"/>
        <pc:sldMkLst>
          <pc:docMk/>
          <pc:sldMk cId="168180450" sldId="563"/>
        </pc:sldMkLst>
        <pc:spChg chg="mod">
          <ac:chgData name="Daniel Kaufmann" userId="934340720f57f02e" providerId="LiveId" clId="{9F18E05B-72A3-442E-BE22-6580FDFCDA9A}" dt="2020-12-28T00:35:07.021" v="4145" actId="20577"/>
          <ac:spMkLst>
            <pc:docMk/>
            <pc:sldMk cId="168180450" sldId="563"/>
            <ac:spMk id="2" creationId="{B0703BE1-E43E-40D2-A350-261E8B6F5C57}"/>
          </ac:spMkLst>
        </pc:spChg>
        <pc:spChg chg="mod">
          <ac:chgData name="Daniel Kaufmann" userId="934340720f57f02e" providerId="LiveId" clId="{9F18E05B-72A3-442E-BE22-6580FDFCDA9A}" dt="2020-12-28T00:46:59.547" v="4214" actId="1076"/>
          <ac:spMkLst>
            <pc:docMk/>
            <pc:sldMk cId="168180450" sldId="563"/>
            <ac:spMk id="3" creationId="{A5965B06-9C3C-43DA-8035-2847D19B0D16}"/>
          </ac:spMkLst>
        </pc:spChg>
        <pc:spChg chg="add mod ord">
          <ac:chgData name="Daniel Kaufmann" userId="934340720f57f02e" providerId="LiveId" clId="{9F18E05B-72A3-442E-BE22-6580FDFCDA9A}" dt="2020-12-28T00:46:55.189" v="4213" actId="1076"/>
          <ac:spMkLst>
            <pc:docMk/>
            <pc:sldMk cId="168180450" sldId="563"/>
            <ac:spMk id="4" creationId="{958FF506-DD28-4DDC-8C58-F989B940D0D2}"/>
          </ac:spMkLst>
        </pc:spChg>
        <pc:picChg chg="add mod">
          <ac:chgData name="Daniel Kaufmann" userId="934340720f57f02e" providerId="LiveId" clId="{9F18E05B-72A3-442E-BE22-6580FDFCDA9A}" dt="2020-12-28T00:36:12.427" v="4153" actId="14826"/>
          <ac:picMkLst>
            <pc:docMk/>
            <pc:sldMk cId="168180450" sldId="563"/>
            <ac:picMk id="5" creationId="{890D12ED-7D01-448C-A3BC-499E0EB979F7}"/>
          </ac:picMkLst>
        </pc:picChg>
      </pc:sldChg>
      <pc:sldChg chg="addSp modSp add mod modNotesTx">
        <pc:chgData name="Daniel Kaufmann" userId="934340720f57f02e" providerId="LiveId" clId="{9F18E05B-72A3-442E-BE22-6580FDFCDA9A}" dt="2020-12-28T00:47:06.558" v="4215" actId="1076"/>
        <pc:sldMkLst>
          <pc:docMk/>
          <pc:sldMk cId="3286526156" sldId="564"/>
        </pc:sldMkLst>
        <pc:spChg chg="mod">
          <ac:chgData name="Daniel Kaufmann" userId="934340720f57f02e" providerId="LiveId" clId="{9F18E05B-72A3-442E-BE22-6580FDFCDA9A}" dt="2020-12-28T00:43:25.505" v="4202" actId="20577"/>
          <ac:spMkLst>
            <pc:docMk/>
            <pc:sldMk cId="3286526156" sldId="564"/>
            <ac:spMk id="2" creationId="{B0703BE1-E43E-40D2-A350-261E8B6F5C57}"/>
          </ac:spMkLst>
        </pc:spChg>
        <pc:spChg chg="mod">
          <ac:chgData name="Daniel Kaufmann" userId="934340720f57f02e" providerId="LiveId" clId="{9F18E05B-72A3-442E-BE22-6580FDFCDA9A}" dt="2020-12-28T00:42:42.442" v="4183" actId="14100"/>
          <ac:spMkLst>
            <pc:docMk/>
            <pc:sldMk cId="3286526156" sldId="564"/>
            <ac:spMk id="3" creationId="{A5965B06-9C3C-43DA-8035-2847D19B0D16}"/>
          </ac:spMkLst>
        </pc:spChg>
        <pc:spChg chg="add mod ord">
          <ac:chgData name="Daniel Kaufmann" userId="934340720f57f02e" providerId="LiveId" clId="{9F18E05B-72A3-442E-BE22-6580FDFCDA9A}" dt="2020-12-28T00:47:06.558" v="4215" actId="1076"/>
          <ac:spMkLst>
            <pc:docMk/>
            <pc:sldMk cId="3286526156" sldId="564"/>
            <ac:spMk id="4" creationId="{6A6120F2-D3A6-4787-91A9-A9C347B741A5}"/>
          </ac:spMkLst>
        </pc:spChg>
        <pc:picChg chg="add mod">
          <ac:chgData name="Daniel Kaufmann" userId="934340720f57f02e" providerId="LiveId" clId="{9F18E05B-72A3-442E-BE22-6580FDFCDA9A}" dt="2020-12-28T00:42:36.457" v="4182" actId="14826"/>
          <ac:picMkLst>
            <pc:docMk/>
            <pc:sldMk cId="3286526156" sldId="564"/>
            <ac:picMk id="5" creationId="{08232FE6-0CA9-4390-95EF-C409DC5DFABC}"/>
          </ac:picMkLst>
        </pc:picChg>
      </pc:sldChg>
      <pc:sldChg chg="addSp modSp add mod modNotesTx">
        <pc:chgData name="Daniel Kaufmann" userId="934340720f57f02e" providerId="LiveId" clId="{9F18E05B-72A3-442E-BE22-6580FDFCDA9A}" dt="2020-12-28T00:49:14.070" v="4233" actId="1076"/>
        <pc:sldMkLst>
          <pc:docMk/>
          <pc:sldMk cId="2196634936" sldId="565"/>
        </pc:sldMkLst>
        <pc:spChg chg="mod">
          <ac:chgData name="Daniel Kaufmann" userId="934340720f57f02e" providerId="LiveId" clId="{9F18E05B-72A3-442E-BE22-6580FDFCDA9A}" dt="2020-12-28T00:49:08.766" v="4232" actId="20577"/>
          <ac:spMkLst>
            <pc:docMk/>
            <pc:sldMk cId="2196634936" sldId="565"/>
            <ac:spMk id="2" creationId="{B0703BE1-E43E-40D2-A350-261E8B6F5C57}"/>
          </ac:spMkLst>
        </pc:spChg>
        <pc:spChg chg="mod">
          <ac:chgData name="Daniel Kaufmann" userId="934340720f57f02e" providerId="LiveId" clId="{9F18E05B-72A3-442E-BE22-6580FDFCDA9A}" dt="2020-12-28T00:49:14.070" v="4233" actId="1076"/>
          <ac:spMkLst>
            <pc:docMk/>
            <pc:sldMk cId="2196634936" sldId="565"/>
            <ac:spMk id="3" creationId="{A5965B06-9C3C-43DA-8035-2847D19B0D16}"/>
          </ac:spMkLst>
        </pc:spChg>
        <pc:spChg chg="add mod ord">
          <ac:chgData name="Daniel Kaufmann" userId="934340720f57f02e" providerId="LiveId" clId="{9F18E05B-72A3-442E-BE22-6580FDFCDA9A}" dt="2020-12-28T00:47:13.248" v="4216" actId="1076"/>
          <ac:spMkLst>
            <pc:docMk/>
            <pc:sldMk cId="2196634936" sldId="565"/>
            <ac:spMk id="4" creationId="{DD8EF682-1DFD-4D58-B356-7181183F57C5}"/>
          </ac:spMkLst>
        </pc:spChg>
        <pc:picChg chg="add mod">
          <ac:chgData name="Daniel Kaufmann" userId="934340720f57f02e" providerId="LiveId" clId="{9F18E05B-72A3-442E-BE22-6580FDFCDA9A}" dt="2020-12-28T00:45:54.225" v="4208" actId="14826"/>
          <ac:picMkLst>
            <pc:docMk/>
            <pc:sldMk cId="2196634936" sldId="565"/>
            <ac:picMk id="5" creationId="{E2B7C55C-8999-402F-BEC2-C86BF06B1BCC}"/>
          </ac:picMkLst>
        </pc:picChg>
      </pc:sldChg>
      <pc:sldChg chg="addSp modSp add mod modNotesTx">
        <pc:chgData name="Daniel Kaufmann" userId="934340720f57f02e" providerId="LiveId" clId="{9F18E05B-72A3-442E-BE22-6580FDFCDA9A}" dt="2020-12-28T00:52:32.858" v="4382" actId="20577"/>
        <pc:sldMkLst>
          <pc:docMk/>
          <pc:sldMk cId="3454616662" sldId="566"/>
        </pc:sldMkLst>
        <pc:spChg chg="mod">
          <ac:chgData name="Daniel Kaufmann" userId="934340720f57f02e" providerId="LiveId" clId="{9F18E05B-72A3-442E-BE22-6580FDFCDA9A}" dt="2020-12-28T00:52:00.934" v="4264" actId="20577"/>
          <ac:spMkLst>
            <pc:docMk/>
            <pc:sldMk cId="3454616662" sldId="566"/>
            <ac:spMk id="2" creationId="{B0703BE1-E43E-40D2-A350-261E8B6F5C57}"/>
          </ac:spMkLst>
        </pc:spChg>
        <pc:spChg chg="mod">
          <ac:chgData name="Daniel Kaufmann" userId="934340720f57f02e" providerId="LiveId" clId="{9F18E05B-72A3-442E-BE22-6580FDFCDA9A}" dt="2020-12-28T00:50:10.714" v="4237" actId="14100"/>
          <ac:spMkLst>
            <pc:docMk/>
            <pc:sldMk cId="3454616662" sldId="566"/>
            <ac:spMk id="3" creationId="{A5965B06-9C3C-43DA-8035-2847D19B0D16}"/>
          </ac:spMkLst>
        </pc:spChg>
        <pc:spChg chg="add mod ord">
          <ac:chgData name="Daniel Kaufmann" userId="934340720f57f02e" providerId="LiveId" clId="{9F18E05B-72A3-442E-BE22-6580FDFCDA9A}" dt="2020-12-28T00:50:53.207" v="4241" actId="167"/>
          <ac:spMkLst>
            <pc:docMk/>
            <pc:sldMk cId="3454616662" sldId="566"/>
            <ac:spMk id="4" creationId="{52015D1E-CFD7-43EC-9F9D-E812C0C4A41E}"/>
          </ac:spMkLst>
        </pc:spChg>
        <pc:picChg chg="add mod">
          <ac:chgData name="Daniel Kaufmann" userId="934340720f57f02e" providerId="LiveId" clId="{9F18E05B-72A3-442E-BE22-6580FDFCDA9A}" dt="2020-12-28T00:50:44.747" v="4240" actId="14826"/>
          <ac:picMkLst>
            <pc:docMk/>
            <pc:sldMk cId="3454616662" sldId="566"/>
            <ac:picMk id="5" creationId="{E1748E05-3375-4AAC-993A-C1B753EC2426}"/>
          </ac:picMkLst>
        </pc:picChg>
      </pc:sldChg>
      <pc:sldChg chg="addSp modSp add mod modNotesTx">
        <pc:chgData name="Daniel Kaufmann" userId="934340720f57f02e" providerId="LiveId" clId="{9F18E05B-72A3-442E-BE22-6580FDFCDA9A}" dt="2020-12-28T00:54:31.282" v="4415" actId="20577"/>
        <pc:sldMkLst>
          <pc:docMk/>
          <pc:sldMk cId="3469814029" sldId="567"/>
        </pc:sldMkLst>
        <pc:spChg chg="mod">
          <ac:chgData name="Daniel Kaufmann" userId="934340720f57f02e" providerId="LiveId" clId="{9F18E05B-72A3-442E-BE22-6580FDFCDA9A}" dt="2020-12-28T00:54:31.282" v="4415" actId="20577"/>
          <ac:spMkLst>
            <pc:docMk/>
            <pc:sldMk cId="3469814029" sldId="567"/>
            <ac:spMk id="2" creationId="{B0703BE1-E43E-40D2-A350-261E8B6F5C57}"/>
          </ac:spMkLst>
        </pc:spChg>
        <pc:spChg chg="mod">
          <ac:chgData name="Daniel Kaufmann" userId="934340720f57f02e" providerId="LiveId" clId="{9F18E05B-72A3-442E-BE22-6580FDFCDA9A}" dt="2020-12-28T00:53:58.630" v="4393" actId="1076"/>
          <ac:spMkLst>
            <pc:docMk/>
            <pc:sldMk cId="3469814029" sldId="567"/>
            <ac:spMk id="3" creationId="{A5965B06-9C3C-43DA-8035-2847D19B0D16}"/>
          </ac:spMkLst>
        </pc:spChg>
        <pc:spChg chg="add mod ord">
          <ac:chgData name="Daniel Kaufmann" userId="934340720f57f02e" providerId="LiveId" clId="{9F18E05B-72A3-442E-BE22-6580FDFCDA9A}" dt="2020-12-28T00:53:05.215" v="4388" actId="167"/>
          <ac:spMkLst>
            <pc:docMk/>
            <pc:sldMk cId="3469814029" sldId="567"/>
            <ac:spMk id="4" creationId="{3C3C8CDA-B431-41AF-85E5-5DFBC67011E0}"/>
          </ac:spMkLst>
        </pc:spChg>
        <pc:picChg chg="add mod">
          <ac:chgData name="Daniel Kaufmann" userId="934340720f57f02e" providerId="LiveId" clId="{9F18E05B-72A3-442E-BE22-6580FDFCDA9A}" dt="2020-12-28T00:53:44.684" v="4391" actId="14826"/>
          <ac:picMkLst>
            <pc:docMk/>
            <pc:sldMk cId="3469814029" sldId="567"/>
            <ac:picMk id="5" creationId="{AEC4ADF4-5178-497B-BB22-0F56F749FE02}"/>
          </ac:picMkLst>
        </pc:picChg>
      </pc:sldChg>
      <pc:sldChg chg="addSp modSp add mod modNotesTx">
        <pc:chgData name="Daniel Kaufmann" userId="934340720f57f02e" providerId="LiveId" clId="{9F18E05B-72A3-442E-BE22-6580FDFCDA9A}" dt="2020-12-28T01:04:42.816" v="4487" actId="20577"/>
        <pc:sldMkLst>
          <pc:docMk/>
          <pc:sldMk cId="214120285" sldId="568"/>
        </pc:sldMkLst>
        <pc:spChg chg="mod">
          <ac:chgData name="Daniel Kaufmann" userId="934340720f57f02e" providerId="LiveId" clId="{9F18E05B-72A3-442E-BE22-6580FDFCDA9A}" dt="2020-12-28T01:04:42.816" v="4487" actId="20577"/>
          <ac:spMkLst>
            <pc:docMk/>
            <pc:sldMk cId="214120285" sldId="568"/>
            <ac:spMk id="2" creationId="{B0703BE1-E43E-40D2-A350-261E8B6F5C57}"/>
          </ac:spMkLst>
        </pc:spChg>
        <pc:spChg chg="mod">
          <ac:chgData name="Daniel Kaufmann" userId="934340720f57f02e" providerId="LiveId" clId="{9F18E05B-72A3-442E-BE22-6580FDFCDA9A}" dt="2020-12-28T01:01:06.658" v="4465" actId="1076"/>
          <ac:spMkLst>
            <pc:docMk/>
            <pc:sldMk cId="214120285" sldId="568"/>
            <ac:spMk id="3" creationId="{A5965B06-9C3C-43DA-8035-2847D19B0D16}"/>
          </ac:spMkLst>
        </pc:spChg>
        <pc:spChg chg="add mod ord">
          <ac:chgData name="Daniel Kaufmann" userId="934340720f57f02e" providerId="LiveId" clId="{9F18E05B-72A3-442E-BE22-6580FDFCDA9A}" dt="2020-12-28T00:59:06.707" v="4461" actId="167"/>
          <ac:spMkLst>
            <pc:docMk/>
            <pc:sldMk cId="214120285" sldId="568"/>
            <ac:spMk id="4" creationId="{835FE081-7C43-45C6-9ED3-F73F4DEE5978}"/>
          </ac:spMkLst>
        </pc:spChg>
        <pc:picChg chg="add mod">
          <ac:chgData name="Daniel Kaufmann" userId="934340720f57f02e" providerId="LiveId" clId="{9F18E05B-72A3-442E-BE22-6580FDFCDA9A}" dt="2020-12-28T01:01:26.463" v="4466" actId="14826"/>
          <ac:picMkLst>
            <pc:docMk/>
            <pc:sldMk cId="214120285" sldId="568"/>
            <ac:picMk id="5" creationId="{8C0E068F-5A12-45DA-837E-36DAD6288841}"/>
          </ac:picMkLst>
        </pc:picChg>
      </pc:sldChg>
      <pc:sldChg chg="addSp modSp add mod modNotesTx">
        <pc:chgData name="Daniel Kaufmann" userId="934340720f57f02e" providerId="LiveId" clId="{9F18E05B-72A3-442E-BE22-6580FDFCDA9A}" dt="2020-12-28T01:10:09.809" v="4531" actId="20577"/>
        <pc:sldMkLst>
          <pc:docMk/>
          <pc:sldMk cId="1543004125" sldId="569"/>
        </pc:sldMkLst>
        <pc:spChg chg="mod">
          <ac:chgData name="Daniel Kaufmann" userId="934340720f57f02e" providerId="LiveId" clId="{9F18E05B-72A3-442E-BE22-6580FDFCDA9A}" dt="2020-12-28T01:10:09.809" v="4531" actId="20577"/>
          <ac:spMkLst>
            <pc:docMk/>
            <pc:sldMk cId="1543004125" sldId="569"/>
            <ac:spMk id="2" creationId="{B0703BE1-E43E-40D2-A350-261E8B6F5C57}"/>
          </ac:spMkLst>
        </pc:spChg>
        <pc:spChg chg="mod">
          <ac:chgData name="Daniel Kaufmann" userId="934340720f57f02e" providerId="LiveId" clId="{9F18E05B-72A3-442E-BE22-6580FDFCDA9A}" dt="2020-12-28T01:06:54.367" v="4504" actId="1076"/>
          <ac:spMkLst>
            <pc:docMk/>
            <pc:sldMk cId="1543004125" sldId="569"/>
            <ac:spMk id="3" creationId="{A5965B06-9C3C-43DA-8035-2847D19B0D16}"/>
          </ac:spMkLst>
        </pc:spChg>
        <pc:spChg chg="add mod ord">
          <ac:chgData name="Daniel Kaufmann" userId="934340720f57f02e" providerId="LiveId" clId="{9F18E05B-72A3-442E-BE22-6580FDFCDA9A}" dt="2020-12-28T01:06:59.241" v="4505" actId="167"/>
          <ac:spMkLst>
            <pc:docMk/>
            <pc:sldMk cId="1543004125" sldId="569"/>
            <ac:spMk id="4" creationId="{75AAE909-170D-49AF-AB6D-A213195FF2D6}"/>
          </ac:spMkLst>
        </pc:spChg>
        <pc:picChg chg="add mod">
          <ac:chgData name="Daniel Kaufmann" userId="934340720f57f02e" providerId="LiveId" clId="{9F18E05B-72A3-442E-BE22-6580FDFCDA9A}" dt="2020-12-28T01:07:37.261" v="4507" actId="14826"/>
          <ac:picMkLst>
            <pc:docMk/>
            <pc:sldMk cId="1543004125" sldId="569"/>
            <ac:picMk id="5" creationId="{BB48DB3E-6065-4F8A-B421-799D5BE74761}"/>
          </ac:picMkLst>
        </pc:picChg>
      </pc:sldChg>
      <pc:sldChg chg="addSp modSp add mod modNotesTx">
        <pc:chgData name="Daniel Kaufmann" userId="934340720f57f02e" providerId="LiveId" clId="{9F18E05B-72A3-442E-BE22-6580FDFCDA9A}" dt="2020-12-28T01:13:02.818" v="4558" actId="14826"/>
        <pc:sldMkLst>
          <pc:docMk/>
          <pc:sldMk cId="3980717597" sldId="570"/>
        </pc:sldMkLst>
        <pc:spChg chg="mod">
          <ac:chgData name="Daniel Kaufmann" userId="934340720f57f02e" providerId="LiveId" clId="{9F18E05B-72A3-442E-BE22-6580FDFCDA9A}" dt="2020-12-28T01:11:08.692" v="4547" actId="20577"/>
          <ac:spMkLst>
            <pc:docMk/>
            <pc:sldMk cId="3980717597" sldId="570"/>
            <ac:spMk id="2" creationId="{B0703BE1-E43E-40D2-A350-261E8B6F5C57}"/>
          </ac:spMkLst>
        </pc:spChg>
        <pc:spChg chg="mod">
          <ac:chgData name="Daniel Kaufmann" userId="934340720f57f02e" providerId="LiveId" clId="{9F18E05B-72A3-442E-BE22-6580FDFCDA9A}" dt="2020-12-28T01:11:51.623" v="4555" actId="14100"/>
          <ac:spMkLst>
            <pc:docMk/>
            <pc:sldMk cId="3980717597" sldId="570"/>
            <ac:spMk id="3" creationId="{A5965B06-9C3C-43DA-8035-2847D19B0D16}"/>
          </ac:spMkLst>
        </pc:spChg>
        <pc:spChg chg="add mod ord">
          <ac:chgData name="Daniel Kaufmann" userId="934340720f57f02e" providerId="LiveId" clId="{9F18E05B-72A3-442E-BE22-6580FDFCDA9A}" dt="2020-12-28T01:11:35.241" v="4553" actId="167"/>
          <ac:spMkLst>
            <pc:docMk/>
            <pc:sldMk cId="3980717597" sldId="570"/>
            <ac:spMk id="4" creationId="{A822A357-8A8B-4358-A6CE-3A1B756F847F}"/>
          </ac:spMkLst>
        </pc:spChg>
        <pc:picChg chg="add mod ord">
          <ac:chgData name="Daniel Kaufmann" userId="934340720f57f02e" providerId="LiveId" clId="{9F18E05B-72A3-442E-BE22-6580FDFCDA9A}" dt="2020-12-28T01:13:02.818" v="4558" actId="14826"/>
          <ac:picMkLst>
            <pc:docMk/>
            <pc:sldMk cId="3980717597" sldId="570"/>
            <ac:picMk id="5" creationId="{202AA282-C5FB-40F8-B110-E462F1428FAC}"/>
          </ac:picMkLst>
        </pc:picChg>
      </pc:sldChg>
      <pc:sldChg chg="addSp modSp add mod modNotesTx">
        <pc:chgData name="Daniel Kaufmann" userId="934340720f57f02e" providerId="LiveId" clId="{9F18E05B-72A3-442E-BE22-6580FDFCDA9A}" dt="2020-12-28T01:21:13.464" v="4594" actId="14826"/>
        <pc:sldMkLst>
          <pc:docMk/>
          <pc:sldMk cId="1475122639" sldId="571"/>
        </pc:sldMkLst>
        <pc:spChg chg="mod">
          <ac:chgData name="Daniel Kaufmann" userId="934340720f57f02e" providerId="LiveId" clId="{9F18E05B-72A3-442E-BE22-6580FDFCDA9A}" dt="2020-12-28T01:16:16.358" v="4582" actId="20577"/>
          <ac:spMkLst>
            <pc:docMk/>
            <pc:sldMk cId="1475122639" sldId="571"/>
            <ac:spMk id="2" creationId="{B0703BE1-E43E-40D2-A350-261E8B6F5C57}"/>
          </ac:spMkLst>
        </pc:spChg>
        <pc:spChg chg="mod">
          <ac:chgData name="Daniel Kaufmann" userId="934340720f57f02e" providerId="LiveId" clId="{9F18E05B-72A3-442E-BE22-6580FDFCDA9A}" dt="2020-12-28T01:17:46.452" v="4589" actId="1076"/>
          <ac:spMkLst>
            <pc:docMk/>
            <pc:sldMk cId="1475122639" sldId="571"/>
            <ac:spMk id="3" creationId="{A5965B06-9C3C-43DA-8035-2847D19B0D16}"/>
          </ac:spMkLst>
        </pc:spChg>
        <pc:spChg chg="add mod ord">
          <ac:chgData name="Daniel Kaufmann" userId="934340720f57f02e" providerId="LiveId" clId="{9F18E05B-72A3-442E-BE22-6580FDFCDA9A}" dt="2020-12-28T01:17:53.468" v="4590" actId="167"/>
          <ac:spMkLst>
            <pc:docMk/>
            <pc:sldMk cId="1475122639" sldId="571"/>
            <ac:spMk id="4" creationId="{4640F42E-64E9-4E5F-9A36-A5EE02A332CA}"/>
          </ac:spMkLst>
        </pc:spChg>
        <pc:picChg chg="add mod">
          <ac:chgData name="Daniel Kaufmann" userId="934340720f57f02e" providerId="LiveId" clId="{9F18E05B-72A3-442E-BE22-6580FDFCDA9A}" dt="2020-12-28T01:21:13.464" v="4594" actId="14826"/>
          <ac:picMkLst>
            <pc:docMk/>
            <pc:sldMk cId="1475122639" sldId="571"/>
            <ac:picMk id="5" creationId="{F110732C-6EDF-45AC-95DE-749D8D8E8A6A}"/>
          </ac:picMkLst>
        </pc:picChg>
      </pc:sldChg>
      <pc:sldChg chg="addSp modSp add mod modNotesTx">
        <pc:chgData name="Daniel Kaufmann" userId="934340720f57f02e" providerId="LiveId" clId="{9F18E05B-72A3-442E-BE22-6580FDFCDA9A}" dt="2020-12-28T01:26:30.046" v="4630"/>
        <pc:sldMkLst>
          <pc:docMk/>
          <pc:sldMk cId="1988318455" sldId="572"/>
        </pc:sldMkLst>
        <pc:spChg chg="mod">
          <ac:chgData name="Daniel Kaufmann" userId="934340720f57f02e" providerId="LiveId" clId="{9F18E05B-72A3-442E-BE22-6580FDFCDA9A}" dt="2020-12-28T01:23:30.301" v="4618" actId="20577"/>
          <ac:spMkLst>
            <pc:docMk/>
            <pc:sldMk cId="1988318455" sldId="572"/>
            <ac:spMk id="2" creationId="{B0703BE1-E43E-40D2-A350-261E8B6F5C57}"/>
          </ac:spMkLst>
        </pc:spChg>
        <pc:spChg chg="mod">
          <ac:chgData name="Daniel Kaufmann" userId="934340720f57f02e" providerId="LiveId" clId="{9F18E05B-72A3-442E-BE22-6580FDFCDA9A}" dt="2020-12-28T01:23:50.871" v="4623" actId="1076"/>
          <ac:spMkLst>
            <pc:docMk/>
            <pc:sldMk cId="1988318455" sldId="572"/>
            <ac:spMk id="3" creationId="{A5965B06-9C3C-43DA-8035-2847D19B0D16}"/>
          </ac:spMkLst>
        </pc:spChg>
        <pc:spChg chg="add mod ord">
          <ac:chgData name="Daniel Kaufmann" userId="934340720f57f02e" providerId="LiveId" clId="{9F18E05B-72A3-442E-BE22-6580FDFCDA9A}" dt="2020-12-28T01:25:27.210" v="4628" actId="1076"/>
          <ac:spMkLst>
            <pc:docMk/>
            <pc:sldMk cId="1988318455" sldId="572"/>
            <ac:spMk id="4" creationId="{0C2BA35C-0648-479A-BEF5-87243F2387B8}"/>
          </ac:spMkLst>
        </pc:spChg>
        <pc:picChg chg="add mod">
          <ac:chgData name="Daniel Kaufmann" userId="934340720f57f02e" providerId="LiveId" clId="{9F18E05B-72A3-442E-BE22-6580FDFCDA9A}" dt="2020-12-28T01:26:22.165" v="4629" actId="14826"/>
          <ac:picMkLst>
            <pc:docMk/>
            <pc:sldMk cId="1988318455" sldId="572"/>
            <ac:picMk id="5" creationId="{1C24483C-C907-4802-A70D-4BE9E6E55E62}"/>
          </ac:picMkLst>
        </pc:picChg>
      </pc:sldChg>
      <pc:sldChg chg="addSp modSp add mod modNotesTx">
        <pc:chgData name="Daniel Kaufmann" userId="934340720f57f02e" providerId="LiveId" clId="{9F18E05B-72A3-442E-BE22-6580FDFCDA9A}" dt="2020-12-28T01:32:53.803" v="4669" actId="20577"/>
        <pc:sldMkLst>
          <pc:docMk/>
          <pc:sldMk cId="716648370" sldId="573"/>
        </pc:sldMkLst>
        <pc:spChg chg="mod">
          <ac:chgData name="Daniel Kaufmann" userId="934340720f57f02e" providerId="LiveId" clId="{9F18E05B-72A3-442E-BE22-6580FDFCDA9A}" dt="2020-12-28T01:30:42.241" v="4647" actId="20577"/>
          <ac:spMkLst>
            <pc:docMk/>
            <pc:sldMk cId="716648370" sldId="573"/>
            <ac:spMk id="2" creationId="{B0703BE1-E43E-40D2-A350-261E8B6F5C57}"/>
          </ac:spMkLst>
        </pc:spChg>
        <pc:spChg chg="mod">
          <ac:chgData name="Daniel Kaufmann" userId="934340720f57f02e" providerId="LiveId" clId="{9F18E05B-72A3-442E-BE22-6580FDFCDA9A}" dt="2020-12-28T01:32:32.609" v="4666" actId="14100"/>
          <ac:spMkLst>
            <pc:docMk/>
            <pc:sldMk cId="716648370" sldId="573"/>
            <ac:spMk id="3" creationId="{A5965B06-9C3C-43DA-8035-2847D19B0D16}"/>
          </ac:spMkLst>
        </pc:spChg>
        <pc:spChg chg="add mod ord">
          <ac:chgData name="Daniel Kaufmann" userId="934340720f57f02e" providerId="LiveId" clId="{9F18E05B-72A3-442E-BE22-6580FDFCDA9A}" dt="2020-12-28T01:31:36.961" v="4658" actId="167"/>
          <ac:spMkLst>
            <pc:docMk/>
            <pc:sldMk cId="716648370" sldId="573"/>
            <ac:spMk id="4" creationId="{0E9C783C-0143-4FEA-8F75-37B6511E4B85}"/>
          </ac:spMkLst>
        </pc:spChg>
        <pc:picChg chg="add mod">
          <ac:chgData name="Daniel Kaufmann" userId="934340720f57f02e" providerId="LiveId" clId="{9F18E05B-72A3-442E-BE22-6580FDFCDA9A}" dt="2020-12-28T01:32:25.981" v="4665" actId="1076"/>
          <ac:picMkLst>
            <pc:docMk/>
            <pc:sldMk cId="716648370" sldId="573"/>
            <ac:picMk id="6" creationId="{D0EB7481-2FCB-42B9-A48D-5C98E112102D}"/>
          </ac:picMkLst>
        </pc:picChg>
      </pc:sldChg>
      <pc:sldChg chg="addSp modSp add mod modNotesTx">
        <pc:chgData name="Daniel Kaufmann" userId="934340720f57f02e" providerId="LiveId" clId="{9F18E05B-72A3-442E-BE22-6580FDFCDA9A}" dt="2020-12-28T01:40:47.708" v="4694"/>
        <pc:sldMkLst>
          <pc:docMk/>
          <pc:sldMk cId="3970313861" sldId="574"/>
        </pc:sldMkLst>
        <pc:spChg chg="mod">
          <ac:chgData name="Daniel Kaufmann" userId="934340720f57f02e" providerId="LiveId" clId="{9F18E05B-72A3-442E-BE22-6580FDFCDA9A}" dt="2020-12-28T01:33:31.613" v="4679" actId="20577"/>
          <ac:spMkLst>
            <pc:docMk/>
            <pc:sldMk cId="3970313861" sldId="574"/>
            <ac:spMk id="2" creationId="{B0703BE1-E43E-40D2-A350-261E8B6F5C57}"/>
          </ac:spMkLst>
        </pc:spChg>
        <pc:spChg chg="mod">
          <ac:chgData name="Daniel Kaufmann" userId="934340720f57f02e" providerId="LiveId" clId="{9F18E05B-72A3-442E-BE22-6580FDFCDA9A}" dt="2020-12-28T01:33:47.442" v="4684" actId="1076"/>
          <ac:spMkLst>
            <pc:docMk/>
            <pc:sldMk cId="3970313861" sldId="574"/>
            <ac:spMk id="3" creationId="{A5965B06-9C3C-43DA-8035-2847D19B0D16}"/>
          </ac:spMkLst>
        </pc:spChg>
        <pc:spChg chg="add mod ord">
          <ac:chgData name="Daniel Kaufmann" userId="934340720f57f02e" providerId="LiveId" clId="{9F18E05B-72A3-442E-BE22-6580FDFCDA9A}" dt="2020-12-28T01:33:53.238" v="4686" actId="167"/>
          <ac:spMkLst>
            <pc:docMk/>
            <pc:sldMk cId="3970313861" sldId="574"/>
            <ac:spMk id="4" creationId="{59F00A0C-8881-4512-86C7-AB585B37673E}"/>
          </ac:spMkLst>
        </pc:spChg>
        <pc:picChg chg="add mod">
          <ac:chgData name="Daniel Kaufmann" userId="934340720f57f02e" providerId="LiveId" clId="{9F18E05B-72A3-442E-BE22-6580FDFCDA9A}" dt="2020-12-28T01:35:49.328" v="4693" actId="207"/>
          <ac:picMkLst>
            <pc:docMk/>
            <pc:sldMk cId="3970313861" sldId="574"/>
            <ac:picMk id="6" creationId="{F36D01CA-4FBB-421C-88DA-A94C92AE854A}"/>
          </ac:picMkLst>
        </pc:picChg>
      </pc:sldChg>
      <pc:sldChg chg="addSp modSp add mod modNotesTx">
        <pc:chgData name="Daniel Kaufmann" userId="934340720f57f02e" providerId="LiveId" clId="{9F18E05B-72A3-442E-BE22-6580FDFCDA9A}" dt="2020-12-28T03:36:12.129" v="4730"/>
        <pc:sldMkLst>
          <pc:docMk/>
          <pc:sldMk cId="3072488450" sldId="575"/>
        </pc:sldMkLst>
        <pc:spChg chg="mod">
          <ac:chgData name="Daniel Kaufmann" userId="934340720f57f02e" providerId="LiveId" clId="{9F18E05B-72A3-442E-BE22-6580FDFCDA9A}" dt="2020-12-28T01:41:45.099" v="4714" actId="20577"/>
          <ac:spMkLst>
            <pc:docMk/>
            <pc:sldMk cId="3072488450" sldId="575"/>
            <ac:spMk id="2" creationId="{B0703BE1-E43E-40D2-A350-261E8B6F5C57}"/>
          </ac:spMkLst>
        </pc:spChg>
        <pc:spChg chg="mod">
          <ac:chgData name="Daniel Kaufmann" userId="934340720f57f02e" providerId="LiveId" clId="{9F18E05B-72A3-442E-BE22-6580FDFCDA9A}" dt="2020-12-28T03:35:14.036" v="4728" actId="1076"/>
          <ac:spMkLst>
            <pc:docMk/>
            <pc:sldMk cId="3072488450" sldId="575"/>
            <ac:spMk id="3" creationId="{A5965B06-9C3C-43DA-8035-2847D19B0D16}"/>
          </ac:spMkLst>
        </pc:spChg>
        <pc:spChg chg="add mod ord">
          <ac:chgData name="Daniel Kaufmann" userId="934340720f57f02e" providerId="LiveId" clId="{9F18E05B-72A3-442E-BE22-6580FDFCDA9A}" dt="2020-12-28T01:45:52.267" v="4720" actId="167"/>
          <ac:spMkLst>
            <pc:docMk/>
            <pc:sldMk cId="3072488450" sldId="575"/>
            <ac:spMk id="4" creationId="{96472EF7-0BA4-4110-8951-DE48C79B29C7}"/>
          </ac:spMkLst>
        </pc:spChg>
        <pc:picChg chg="add mod">
          <ac:chgData name="Daniel Kaufmann" userId="934340720f57f02e" providerId="LiveId" clId="{9F18E05B-72A3-442E-BE22-6580FDFCDA9A}" dt="2020-12-28T03:35:47.845" v="4729" actId="1076"/>
          <ac:picMkLst>
            <pc:docMk/>
            <pc:sldMk cId="3072488450" sldId="575"/>
            <ac:picMk id="6" creationId="{3426091C-EBCB-433A-8378-07959C24BFB4}"/>
          </ac:picMkLst>
        </pc:picChg>
      </pc:sldChg>
      <pc:sldChg chg="addSp modSp add mod modNotesTx">
        <pc:chgData name="Daniel Kaufmann" userId="934340720f57f02e" providerId="LiveId" clId="{9F18E05B-72A3-442E-BE22-6580FDFCDA9A}" dt="2020-12-28T03:39:34.209" v="4796" actId="20577"/>
        <pc:sldMkLst>
          <pc:docMk/>
          <pc:sldMk cId="4217055012" sldId="576"/>
        </pc:sldMkLst>
        <pc:spChg chg="mod">
          <ac:chgData name="Daniel Kaufmann" userId="934340720f57f02e" providerId="LiveId" clId="{9F18E05B-72A3-442E-BE22-6580FDFCDA9A}" dt="2020-12-28T03:39:34.209" v="4796" actId="20577"/>
          <ac:spMkLst>
            <pc:docMk/>
            <pc:sldMk cId="4217055012" sldId="576"/>
            <ac:spMk id="2" creationId="{B0703BE1-E43E-40D2-A350-261E8B6F5C57}"/>
          </ac:spMkLst>
        </pc:spChg>
        <pc:spChg chg="mod">
          <ac:chgData name="Daniel Kaufmann" userId="934340720f57f02e" providerId="LiveId" clId="{9F18E05B-72A3-442E-BE22-6580FDFCDA9A}" dt="2020-12-28T03:36:41.750" v="4736" actId="1076"/>
          <ac:spMkLst>
            <pc:docMk/>
            <pc:sldMk cId="4217055012" sldId="576"/>
            <ac:spMk id="3" creationId="{A5965B06-9C3C-43DA-8035-2847D19B0D16}"/>
          </ac:spMkLst>
        </pc:spChg>
        <pc:spChg chg="add mod ord">
          <ac:chgData name="Daniel Kaufmann" userId="934340720f57f02e" providerId="LiveId" clId="{9F18E05B-72A3-442E-BE22-6580FDFCDA9A}" dt="2020-12-28T03:36:52.907" v="4740" actId="1076"/>
          <ac:spMkLst>
            <pc:docMk/>
            <pc:sldMk cId="4217055012" sldId="576"/>
            <ac:spMk id="4" creationId="{49897BF8-618A-45DB-B45C-F432D977AE8B}"/>
          </ac:spMkLst>
        </pc:spChg>
        <pc:picChg chg="add mod">
          <ac:chgData name="Daniel Kaufmann" userId="934340720f57f02e" providerId="LiveId" clId="{9F18E05B-72A3-442E-BE22-6580FDFCDA9A}" dt="2020-12-28T03:37:18.753" v="4745" actId="207"/>
          <ac:picMkLst>
            <pc:docMk/>
            <pc:sldMk cId="4217055012" sldId="576"/>
            <ac:picMk id="6" creationId="{318D6766-BE0D-4117-8142-7A957EB25451}"/>
          </ac:picMkLst>
        </pc:picChg>
      </pc:sldChg>
      <pc:sldChg chg="addSp modSp add mod modNotesTx">
        <pc:chgData name="Daniel Kaufmann" userId="934340720f57f02e" providerId="LiveId" clId="{9F18E05B-72A3-442E-BE22-6580FDFCDA9A}" dt="2020-12-28T03:39:18.912" v="4776" actId="20577"/>
        <pc:sldMkLst>
          <pc:docMk/>
          <pc:sldMk cId="586903424" sldId="577"/>
        </pc:sldMkLst>
        <pc:spChg chg="mod">
          <ac:chgData name="Daniel Kaufmann" userId="934340720f57f02e" providerId="LiveId" clId="{9F18E05B-72A3-442E-BE22-6580FDFCDA9A}" dt="2020-12-28T03:39:18.912" v="4776" actId="20577"/>
          <ac:spMkLst>
            <pc:docMk/>
            <pc:sldMk cId="586903424" sldId="577"/>
            <ac:spMk id="2" creationId="{B0703BE1-E43E-40D2-A350-261E8B6F5C57}"/>
          </ac:spMkLst>
        </pc:spChg>
        <pc:spChg chg="mod">
          <ac:chgData name="Daniel Kaufmann" userId="934340720f57f02e" providerId="LiveId" clId="{9F18E05B-72A3-442E-BE22-6580FDFCDA9A}" dt="2020-12-28T03:38:22.655" v="4757" actId="1076"/>
          <ac:spMkLst>
            <pc:docMk/>
            <pc:sldMk cId="586903424" sldId="577"/>
            <ac:spMk id="3" creationId="{A5965B06-9C3C-43DA-8035-2847D19B0D16}"/>
          </ac:spMkLst>
        </pc:spChg>
        <pc:spChg chg="add mod ord">
          <ac:chgData name="Daniel Kaufmann" userId="934340720f57f02e" providerId="LiveId" clId="{9F18E05B-72A3-442E-BE22-6580FDFCDA9A}" dt="2020-12-28T03:38:31.358" v="4759" actId="1076"/>
          <ac:spMkLst>
            <pc:docMk/>
            <pc:sldMk cId="586903424" sldId="577"/>
            <ac:spMk id="4" creationId="{35D1523F-8B11-49D2-88FA-DDF9F8B53944}"/>
          </ac:spMkLst>
        </pc:spChg>
        <pc:picChg chg="add mod">
          <ac:chgData name="Daniel Kaufmann" userId="934340720f57f02e" providerId="LiveId" clId="{9F18E05B-72A3-442E-BE22-6580FDFCDA9A}" dt="2020-12-28T03:39:01.426" v="4764" actId="207"/>
          <ac:picMkLst>
            <pc:docMk/>
            <pc:sldMk cId="586903424" sldId="577"/>
            <ac:picMk id="6" creationId="{0C076B3A-73DB-469D-BA83-429FA7D67E00}"/>
          </ac:picMkLst>
        </pc:picChg>
      </pc:sldChg>
      <pc:sldChg chg="addSp modSp add mod ord modNotesTx">
        <pc:chgData name="Daniel Kaufmann" userId="934340720f57f02e" providerId="LiveId" clId="{9F18E05B-72A3-442E-BE22-6580FDFCDA9A}" dt="2020-12-28T00:58:04.740" v="4455" actId="1076"/>
        <pc:sldMkLst>
          <pc:docMk/>
          <pc:sldMk cId="422060043" sldId="578"/>
        </pc:sldMkLst>
        <pc:spChg chg="mod">
          <ac:chgData name="Daniel Kaufmann" userId="934340720f57f02e" providerId="LiveId" clId="{9F18E05B-72A3-442E-BE22-6580FDFCDA9A}" dt="2020-12-28T00:57:11.127" v="4449" actId="20577"/>
          <ac:spMkLst>
            <pc:docMk/>
            <pc:sldMk cId="422060043" sldId="578"/>
            <ac:spMk id="2" creationId="{B0703BE1-E43E-40D2-A350-261E8B6F5C57}"/>
          </ac:spMkLst>
        </pc:spChg>
        <pc:spChg chg="mod">
          <ac:chgData name="Daniel Kaufmann" userId="934340720f57f02e" providerId="LiveId" clId="{9F18E05B-72A3-442E-BE22-6580FDFCDA9A}" dt="2020-12-28T00:56:39.949" v="4419" actId="14100"/>
          <ac:spMkLst>
            <pc:docMk/>
            <pc:sldMk cId="422060043" sldId="578"/>
            <ac:spMk id="3" creationId="{A5965B06-9C3C-43DA-8035-2847D19B0D16}"/>
          </ac:spMkLst>
        </pc:spChg>
        <pc:spChg chg="add mod ord">
          <ac:chgData name="Daniel Kaufmann" userId="934340720f57f02e" providerId="LiveId" clId="{9F18E05B-72A3-442E-BE22-6580FDFCDA9A}" dt="2020-12-28T00:58:04.740" v="4455" actId="1076"/>
          <ac:spMkLst>
            <pc:docMk/>
            <pc:sldMk cId="422060043" sldId="578"/>
            <ac:spMk id="4" creationId="{A0747EE3-3F31-4B77-A344-271662C66DDD}"/>
          </ac:spMkLst>
        </pc:spChg>
        <pc:picChg chg="add mod">
          <ac:chgData name="Daniel Kaufmann" userId="934340720f57f02e" providerId="LiveId" clId="{9F18E05B-72A3-442E-BE22-6580FDFCDA9A}" dt="2020-12-28T00:57:49.707" v="4451" actId="14826"/>
          <ac:picMkLst>
            <pc:docMk/>
            <pc:sldMk cId="422060043" sldId="578"/>
            <ac:picMk id="5" creationId="{AFF678A6-81BD-4BBC-903C-56FA75878874}"/>
          </ac:picMkLst>
        </pc:picChg>
      </pc:sldChg>
      <pc:sldChg chg="modSp add mod ord modNotesTx">
        <pc:chgData name="Daniel Kaufmann" userId="934340720f57f02e" providerId="LiveId" clId="{9F18E05B-72A3-442E-BE22-6580FDFCDA9A}" dt="2020-12-28T03:40:24.242" v="4844"/>
        <pc:sldMkLst>
          <pc:docMk/>
          <pc:sldMk cId="3363339300" sldId="579"/>
        </pc:sldMkLst>
        <pc:spChg chg="mod">
          <ac:chgData name="Daniel Kaufmann" userId="934340720f57f02e" providerId="LiveId" clId="{9F18E05B-72A3-442E-BE22-6580FDFCDA9A}" dt="2020-12-28T03:40:00.268" v="4820" actId="20577"/>
          <ac:spMkLst>
            <pc:docMk/>
            <pc:sldMk cId="3363339300" sldId="579"/>
            <ac:spMk id="4" creationId="{B1BD0409-1594-41C4-959B-FBCAFC5A322B}"/>
          </ac:spMkLst>
        </pc:spChg>
      </pc:sldChg>
      <pc:sldChg chg="addSp delSp modSp new mod modClrScheme chgLayout modNotesTx">
        <pc:chgData name="Daniel Kaufmann" userId="934340720f57f02e" providerId="LiveId" clId="{9F18E05B-72A3-442E-BE22-6580FDFCDA9A}" dt="2020-12-28T03:43:57.438" v="5040" actId="167"/>
        <pc:sldMkLst>
          <pc:docMk/>
          <pc:sldMk cId="1157699423" sldId="580"/>
        </pc:sldMkLst>
        <pc:spChg chg="del mod ord">
          <ac:chgData name="Daniel Kaufmann" userId="934340720f57f02e" providerId="LiveId" clId="{9F18E05B-72A3-442E-BE22-6580FDFCDA9A}" dt="2020-12-28T03:40:45.394" v="4848" actId="700"/>
          <ac:spMkLst>
            <pc:docMk/>
            <pc:sldMk cId="1157699423" sldId="580"/>
            <ac:spMk id="2" creationId="{9C7AE861-173E-479F-856B-679419C8065B}"/>
          </ac:spMkLst>
        </pc:spChg>
        <pc:spChg chg="add mod ord">
          <ac:chgData name="Daniel Kaufmann" userId="934340720f57f02e" providerId="LiveId" clId="{9F18E05B-72A3-442E-BE22-6580FDFCDA9A}" dt="2020-12-28T03:40:59.787" v="4884" actId="20577"/>
          <ac:spMkLst>
            <pc:docMk/>
            <pc:sldMk cId="1157699423" sldId="580"/>
            <ac:spMk id="3" creationId="{13555194-0794-43A4-B5F3-EBF25ED1C3E4}"/>
          </ac:spMkLst>
        </pc:spChg>
        <pc:spChg chg="add mod ord">
          <ac:chgData name="Daniel Kaufmann" userId="934340720f57f02e" providerId="LiveId" clId="{9F18E05B-72A3-442E-BE22-6580FDFCDA9A}" dt="2020-12-28T03:42:54.431" v="5035" actId="20577"/>
          <ac:spMkLst>
            <pc:docMk/>
            <pc:sldMk cId="1157699423" sldId="580"/>
            <ac:spMk id="4" creationId="{367DC256-200C-4E03-A0F5-32EE8FCC85C8}"/>
          </ac:spMkLst>
        </pc:spChg>
        <pc:picChg chg="add mod ord">
          <ac:chgData name="Daniel Kaufmann" userId="934340720f57f02e" providerId="LiveId" clId="{9F18E05B-72A3-442E-BE22-6580FDFCDA9A}" dt="2020-12-28T03:43:57.438" v="5040" actId="167"/>
          <ac:picMkLst>
            <pc:docMk/>
            <pc:sldMk cId="1157699423" sldId="580"/>
            <ac:picMk id="5" creationId="{405F1819-7EEB-492D-B10D-C3F5FE91F689}"/>
          </ac:picMkLst>
        </pc:picChg>
      </pc:sldChg>
      <pc:sldChg chg="addSp delSp modSp new mod modNotesTx">
        <pc:chgData name="Daniel Kaufmann" userId="934340720f57f02e" providerId="LiveId" clId="{9F18E05B-72A3-442E-BE22-6580FDFCDA9A}" dt="2020-12-28T03:52:20.257" v="5176" actId="171"/>
        <pc:sldMkLst>
          <pc:docMk/>
          <pc:sldMk cId="247581325" sldId="581"/>
        </pc:sldMkLst>
        <pc:spChg chg="mod">
          <ac:chgData name="Daniel Kaufmann" userId="934340720f57f02e" providerId="LiveId" clId="{9F18E05B-72A3-442E-BE22-6580FDFCDA9A}" dt="2020-12-28T03:47:40.082" v="5100" actId="6549"/>
          <ac:spMkLst>
            <pc:docMk/>
            <pc:sldMk cId="247581325" sldId="581"/>
            <ac:spMk id="2" creationId="{49C7FEF7-0E53-4323-BCC2-9F0A1862CD56}"/>
          </ac:spMkLst>
        </pc:spChg>
        <pc:spChg chg="del mod">
          <ac:chgData name="Daniel Kaufmann" userId="934340720f57f02e" providerId="LiveId" clId="{9F18E05B-72A3-442E-BE22-6580FDFCDA9A}" dt="2020-12-28T03:48:19.296" v="5104" actId="1032"/>
          <ac:spMkLst>
            <pc:docMk/>
            <pc:sldMk cId="247581325" sldId="581"/>
            <ac:spMk id="3" creationId="{2C4186C5-C347-48FE-B8CA-3E5ACD72946B}"/>
          </ac:spMkLst>
        </pc:spChg>
        <pc:graphicFrameChg chg="add mod modGraphic">
          <ac:chgData name="Daniel Kaufmann" userId="934340720f57f02e" providerId="LiveId" clId="{9F18E05B-72A3-442E-BE22-6580FDFCDA9A}" dt="2020-12-28T03:51:21.167" v="5170"/>
          <ac:graphicFrameMkLst>
            <pc:docMk/>
            <pc:sldMk cId="247581325" sldId="581"/>
            <ac:graphicFrameMk id="4" creationId="{899A49D0-23DA-46B8-8DDC-E45832327790}"/>
          </ac:graphicFrameMkLst>
        </pc:graphicFrameChg>
        <pc:picChg chg="add mod ord">
          <ac:chgData name="Daniel Kaufmann" userId="934340720f57f02e" providerId="LiveId" clId="{9F18E05B-72A3-442E-BE22-6580FDFCDA9A}" dt="2020-12-28T03:52:20.257" v="5176" actId="171"/>
          <ac:picMkLst>
            <pc:docMk/>
            <pc:sldMk cId="247581325" sldId="581"/>
            <ac:picMk id="5" creationId="{18E3133F-C73B-43EE-8030-68061A44520C}"/>
          </ac:picMkLst>
        </pc:picChg>
      </pc:sldChg>
      <pc:sldChg chg="addSp delSp modSp add mod modNotesTx">
        <pc:chgData name="Daniel Kaufmann" userId="934340720f57f02e" providerId="LiveId" clId="{9F18E05B-72A3-442E-BE22-6580FDFCDA9A}" dt="2020-12-28T03:54:48.626" v="5201" actId="167"/>
        <pc:sldMkLst>
          <pc:docMk/>
          <pc:sldMk cId="1844917648" sldId="582"/>
        </pc:sldMkLst>
        <pc:graphicFrameChg chg="mod">
          <ac:chgData name="Daniel Kaufmann" userId="934340720f57f02e" providerId="LiveId" clId="{9F18E05B-72A3-442E-BE22-6580FDFCDA9A}" dt="2020-12-28T03:54:12.207" v="5193" actId="33524"/>
          <ac:graphicFrameMkLst>
            <pc:docMk/>
            <pc:sldMk cId="1844917648" sldId="582"/>
            <ac:graphicFrameMk id="4" creationId="{899A49D0-23DA-46B8-8DDC-E45832327790}"/>
          </ac:graphicFrameMkLst>
        </pc:graphicFrameChg>
        <pc:picChg chg="add mod ord">
          <ac:chgData name="Daniel Kaufmann" userId="934340720f57f02e" providerId="LiveId" clId="{9F18E05B-72A3-442E-BE22-6580FDFCDA9A}" dt="2020-12-28T03:54:48.626" v="5201" actId="167"/>
          <ac:picMkLst>
            <pc:docMk/>
            <pc:sldMk cId="1844917648" sldId="582"/>
            <ac:picMk id="3" creationId="{9517A8BA-6A0A-4DC5-BB76-4BB62B6C92D6}"/>
          </ac:picMkLst>
        </pc:picChg>
        <pc:picChg chg="del">
          <ac:chgData name="Daniel Kaufmann" userId="934340720f57f02e" providerId="LiveId" clId="{9F18E05B-72A3-442E-BE22-6580FDFCDA9A}" dt="2020-12-28T03:54:00.003" v="5191" actId="478"/>
          <ac:picMkLst>
            <pc:docMk/>
            <pc:sldMk cId="1844917648" sldId="582"/>
            <ac:picMk id="5" creationId="{18E3133F-C73B-43EE-8030-68061A44520C}"/>
          </ac:picMkLst>
        </pc:picChg>
      </pc:sldChg>
      <pc:sldChg chg="addSp delSp modSp add mod modNotesTx">
        <pc:chgData name="Daniel Kaufmann" userId="934340720f57f02e" providerId="LiveId" clId="{9F18E05B-72A3-442E-BE22-6580FDFCDA9A}" dt="2020-12-28T03:56:08.236" v="5218" actId="167"/>
        <pc:sldMkLst>
          <pc:docMk/>
          <pc:sldMk cId="1271155027" sldId="583"/>
        </pc:sldMkLst>
        <pc:spChg chg="add del">
          <ac:chgData name="Daniel Kaufmann" userId="934340720f57f02e" providerId="LiveId" clId="{9F18E05B-72A3-442E-BE22-6580FDFCDA9A}" dt="2020-12-28T03:55:45.515" v="5212" actId="22"/>
          <ac:spMkLst>
            <pc:docMk/>
            <pc:sldMk cId="1271155027" sldId="583"/>
            <ac:spMk id="6" creationId="{EDE00D53-EA2F-4406-9B77-3E11F694BD5A}"/>
          </ac:spMkLst>
        </pc:spChg>
        <pc:graphicFrameChg chg="mod">
          <ac:chgData name="Daniel Kaufmann" userId="934340720f57f02e" providerId="LiveId" clId="{9F18E05B-72A3-442E-BE22-6580FDFCDA9A}" dt="2020-12-28T03:55:32.862" v="5208" actId="33524"/>
          <ac:graphicFrameMkLst>
            <pc:docMk/>
            <pc:sldMk cId="1271155027" sldId="583"/>
            <ac:graphicFrameMk id="4" creationId="{899A49D0-23DA-46B8-8DDC-E45832327790}"/>
          </ac:graphicFrameMkLst>
        </pc:graphicFrameChg>
        <pc:picChg chg="del">
          <ac:chgData name="Daniel Kaufmann" userId="934340720f57f02e" providerId="LiveId" clId="{9F18E05B-72A3-442E-BE22-6580FDFCDA9A}" dt="2020-12-28T03:55:26.676" v="5206" actId="478"/>
          <ac:picMkLst>
            <pc:docMk/>
            <pc:sldMk cId="1271155027" sldId="583"/>
            <ac:picMk id="3" creationId="{9517A8BA-6A0A-4DC5-BB76-4BB62B6C92D6}"/>
          </ac:picMkLst>
        </pc:picChg>
        <pc:picChg chg="add mod">
          <ac:chgData name="Daniel Kaufmann" userId="934340720f57f02e" providerId="LiveId" clId="{9F18E05B-72A3-442E-BE22-6580FDFCDA9A}" dt="2020-12-28T03:56:08.236" v="5218" actId="167"/>
          <ac:picMkLst>
            <pc:docMk/>
            <pc:sldMk cId="1271155027" sldId="583"/>
            <ac:picMk id="1026" creationId="{CF6C5D7E-8D93-4198-9FEF-11F651A6BCEC}"/>
          </ac:picMkLst>
        </pc:picChg>
      </pc:sldChg>
      <pc:sldChg chg="addSp delSp modSp add mod modNotesTx">
        <pc:chgData name="Daniel Kaufmann" userId="934340720f57f02e" providerId="LiveId" clId="{9F18E05B-72A3-442E-BE22-6580FDFCDA9A}" dt="2020-12-28T03:58:17.311" v="5237" actId="167"/>
        <pc:sldMkLst>
          <pc:docMk/>
          <pc:sldMk cId="2568018211" sldId="584"/>
        </pc:sldMkLst>
        <pc:spChg chg="mod">
          <ac:chgData name="Daniel Kaufmann" userId="934340720f57f02e" providerId="LiveId" clId="{9F18E05B-72A3-442E-BE22-6580FDFCDA9A}" dt="2020-12-28T03:57:13.376" v="5223" actId="1076"/>
          <ac:spMkLst>
            <pc:docMk/>
            <pc:sldMk cId="2568018211" sldId="584"/>
            <ac:spMk id="2" creationId="{49C7FEF7-0E53-4323-BCC2-9F0A1862CD56}"/>
          </ac:spMkLst>
        </pc:spChg>
        <pc:spChg chg="add del">
          <ac:chgData name="Daniel Kaufmann" userId="934340720f57f02e" providerId="LiveId" clId="{9F18E05B-72A3-442E-BE22-6580FDFCDA9A}" dt="2020-12-28T03:57:44.496" v="5230" actId="22"/>
          <ac:spMkLst>
            <pc:docMk/>
            <pc:sldMk cId="2568018211" sldId="584"/>
            <ac:spMk id="6" creationId="{D41214E5-FB03-415C-9D92-5324CA939365}"/>
          </ac:spMkLst>
        </pc:spChg>
        <pc:graphicFrameChg chg="mod modGraphic">
          <ac:chgData name="Daniel Kaufmann" userId="934340720f57f02e" providerId="LiveId" clId="{9F18E05B-72A3-442E-BE22-6580FDFCDA9A}" dt="2020-12-28T03:57:37.971" v="5227" actId="27107"/>
          <ac:graphicFrameMkLst>
            <pc:docMk/>
            <pc:sldMk cId="2568018211" sldId="584"/>
            <ac:graphicFrameMk id="4" creationId="{899A49D0-23DA-46B8-8DDC-E45832327790}"/>
          </ac:graphicFrameMkLst>
        </pc:graphicFrameChg>
        <pc:picChg chg="add mod ord">
          <ac:chgData name="Daniel Kaufmann" userId="934340720f57f02e" providerId="LiveId" clId="{9F18E05B-72A3-442E-BE22-6580FDFCDA9A}" dt="2020-12-28T03:58:17.311" v="5237" actId="167"/>
          <ac:picMkLst>
            <pc:docMk/>
            <pc:sldMk cId="2568018211" sldId="584"/>
            <ac:picMk id="5" creationId="{1EBF7B97-9A82-4C55-BF7F-76CD9EBBAB8C}"/>
          </ac:picMkLst>
        </pc:picChg>
        <pc:picChg chg="del">
          <ac:chgData name="Daniel Kaufmann" userId="934340720f57f02e" providerId="LiveId" clId="{9F18E05B-72A3-442E-BE22-6580FDFCDA9A}" dt="2020-12-28T03:57:19.001" v="5225" actId="478"/>
          <ac:picMkLst>
            <pc:docMk/>
            <pc:sldMk cId="2568018211" sldId="584"/>
            <ac:picMk id="1026" creationId="{CF6C5D7E-8D93-4198-9FEF-11F651A6BCEC}"/>
          </ac:picMkLst>
        </pc:picChg>
      </pc:sldChg>
      <pc:sldChg chg="addSp delSp modSp add mod modNotesTx">
        <pc:chgData name="Daniel Kaufmann" userId="934340720f57f02e" providerId="LiveId" clId="{9F18E05B-72A3-442E-BE22-6580FDFCDA9A}" dt="2020-12-28T04:00:07.074" v="5255" actId="167"/>
        <pc:sldMkLst>
          <pc:docMk/>
          <pc:sldMk cId="4259023204" sldId="585"/>
        </pc:sldMkLst>
        <pc:graphicFrameChg chg="mod">
          <ac:chgData name="Daniel Kaufmann" userId="934340720f57f02e" providerId="LiveId" clId="{9F18E05B-72A3-442E-BE22-6580FDFCDA9A}" dt="2020-12-28T03:59:45.587" v="5250" actId="14100"/>
          <ac:graphicFrameMkLst>
            <pc:docMk/>
            <pc:sldMk cId="4259023204" sldId="585"/>
            <ac:graphicFrameMk id="4" creationId="{899A49D0-23DA-46B8-8DDC-E45832327790}"/>
          </ac:graphicFrameMkLst>
        </pc:graphicFrameChg>
        <pc:picChg chg="del">
          <ac:chgData name="Daniel Kaufmann" userId="934340720f57f02e" providerId="LiveId" clId="{9F18E05B-72A3-442E-BE22-6580FDFCDA9A}" dt="2020-12-28T03:59:06.025" v="5244" actId="478"/>
          <ac:picMkLst>
            <pc:docMk/>
            <pc:sldMk cId="4259023204" sldId="585"/>
            <ac:picMk id="5" creationId="{1EBF7B97-9A82-4C55-BF7F-76CD9EBBAB8C}"/>
          </ac:picMkLst>
        </pc:picChg>
        <pc:picChg chg="add mod">
          <ac:chgData name="Daniel Kaufmann" userId="934340720f57f02e" providerId="LiveId" clId="{9F18E05B-72A3-442E-BE22-6580FDFCDA9A}" dt="2020-12-28T04:00:07.074" v="5255" actId="167"/>
          <ac:picMkLst>
            <pc:docMk/>
            <pc:sldMk cId="4259023204" sldId="585"/>
            <ac:picMk id="2050" creationId="{A90A6BC1-7BAD-4284-B92B-EA4188FFD5B8}"/>
          </ac:picMkLst>
        </pc:picChg>
      </pc:sldChg>
      <pc:sldChg chg="addSp delSp modSp new mod modClrScheme chgLayout modNotesTx">
        <pc:chgData name="Daniel Kaufmann" userId="934340720f57f02e" providerId="LiveId" clId="{9F18E05B-72A3-442E-BE22-6580FDFCDA9A}" dt="2020-12-28T04:04:24.286" v="5291" actId="1076"/>
        <pc:sldMkLst>
          <pc:docMk/>
          <pc:sldMk cId="2611897188" sldId="586"/>
        </pc:sldMkLst>
        <pc:spChg chg="mod ord">
          <ac:chgData name="Daniel Kaufmann" userId="934340720f57f02e" providerId="LiveId" clId="{9F18E05B-72A3-442E-BE22-6580FDFCDA9A}" dt="2020-12-28T04:00:57.653" v="5279" actId="700"/>
          <ac:spMkLst>
            <pc:docMk/>
            <pc:sldMk cId="2611897188" sldId="586"/>
            <ac:spMk id="2" creationId="{920EBC78-9353-42E1-AAC9-7396E746D91C}"/>
          </ac:spMkLst>
        </pc:spChg>
        <pc:spChg chg="del mod ord">
          <ac:chgData name="Daniel Kaufmann" userId="934340720f57f02e" providerId="LiveId" clId="{9F18E05B-72A3-442E-BE22-6580FDFCDA9A}" dt="2020-12-28T04:00:57.653" v="5279" actId="700"/>
          <ac:spMkLst>
            <pc:docMk/>
            <pc:sldMk cId="2611897188" sldId="586"/>
            <ac:spMk id="3" creationId="{CC9AE965-69D2-455B-9BD0-4A26A60C1389}"/>
          </ac:spMkLst>
        </pc:spChg>
        <pc:spChg chg="add del mod ord">
          <ac:chgData name="Daniel Kaufmann" userId="934340720f57f02e" providerId="LiveId" clId="{9F18E05B-72A3-442E-BE22-6580FDFCDA9A}" dt="2020-12-28T04:01:04.975" v="5280"/>
          <ac:spMkLst>
            <pc:docMk/>
            <pc:sldMk cId="2611897188" sldId="586"/>
            <ac:spMk id="4" creationId="{C2BBA9A7-1BF1-4FE4-8B22-ABDBE1319956}"/>
          </ac:spMkLst>
        </pc:spChg>
        <pc:spChg chg="add del mod ord">
          <ac:chgData name="Daniel Kaufmann" userId="934340720f57f02e" providerId="LiveId" clId="{9F18E05B-72A3-442E-BE22-6580FDFCDA9A}" dt="2020-12-28T04:04:04.707" v="5284"/>
          <ac:spMkLst>
            <pc:docMk/>
            <pc:sldMk cId="2611897188" sldId="586"/>
            <ac:spMk id="5" creationId="{93BD263B-16CB-4BA7-945A-0771F7F0EAE7}"/>
          </ac:spMkLst>
        </pc:spChg>
        <pc:graphicFrameChg chg="add mod">
          <ac:chgData name="Daniel Kaufmann" userId="934340720f57f02e" providerId="LiveId" clId="{9F18E05B-72A3-442E-BE22-6580FDFCDA9A}" dt="2020-12-28T04:01:16.475" v="5282" actId="14100"/>
          <ac:graphicFrameMkLst>
            <pc:docMk/>
            <pc:sldMk cId="2611897188" sldId="586"/>
            <ac:graphicFrameMk id="6" creationId="{9EA2E879-8F73-47F4-A138-2C390F538099}"/>
          </ac:graphicFrameMkLst>
        </pc:graphicFrameChg>
        <pc:picChg chg="add mod">
          <ac:chgData name="Daniel Kaufmann" userId="934340720f57f02e" providerId="LiveId" clId="{9F18E05B-72A3-442E-BE22-6580FDFCDA9A}" dt="2020-12-28T04:04:24.286" v="5291" actId="1076"/>
          <ac:picMkLst>
            <pc:docMk/>
            <pc:sldMk cId="2611897188" sldId="586"/>
            <ac:picMk id="3074" creationId="{A914D3DD-A3C0-44F1-93BD-28D45305AB82}"/>
          </ac:picMkLst>
        </pc:picChg>
      </pc:sldChg>
      <pc:sldChg chg="addSp delSp modSp new mod modClrScheme modAnim chgLayout modNotesTx">
        <pc:chgData name="Daniel Kaufmann" userId="934340720f57f02e" providerId="LiveId" clId="{9F18E05B-72A3-442E-BE22-6580FDFCDA9A}" dt="2020-12-28T04:05:41.038" v="5298"/>
        <pc:sldMkLst>
          <pc:docMk/>
          <pc:sldMk cId="178862713" sldId="587"/>
        </pc:sldMkLst>
        <pc:spChg chg="del">
          <ac:chgData name="Daniel Kaufmann" userId="934340720f57f02e" providerId="LiveId" clId="{9F18E05B-72A3-442E-BE22-6580FDFCDA9A}" dt="2020-12-28T04:04:49.277" v="5293" actId="700"/>
          <ac:spMkLst>
            <pc:docMk/>
            <pc:sldMk cId="178862713" sldId="587"/>
            <ac:spMk id="2" creationId="{83587791-F721-418C-B08D-7F4AFF2F76F7}"/>
          </ac:spMkLst>
        </pc:spChg>
        <pc:spChg chg="del">
          <ac:chgData name="Daniel Kaufmann" userId="934340720f57f02e" providerId="LiveId" clId="{9F18E05B-72A3-442E-BE22-6580FDFCDA9A}" dt="2020-12-28T04:04:49.277" v="5293" actId="700"/>
          <ac:spMkLst>
            <pc:docMk/>
            <pc:sldMk cId="178862713" sldId="587"/>
            <ac:spMk id="3" creationId="{FFEDCDA1-8276-4189-8AAF-878CFE6CCC28}"/>
          </ac:spMkLst>
        </pc:spChg>
        <pc:spChg chg="del">
          <ac:chgData name="Daniel Kaufmann" userId="934340720f57f02e" providerId="LiveId" clId="{9F18E05B-72A3-442E-BE22-6580FDFCDA9A}" dt="2020-12-28T04:04:49.277" v="5293" actId="700"/>
          <ac:spMkLst>
            <pc:docMk/>
            <pc:sldMk cId="178862713" sldId="587"/>
            <ac:spMk id="4" creationId="{B8401F7A-4AAD-4AB6-8B9F-46E206E6EC6D}"/>
          </ac:spMkLst>
        </pc:spChg>
        <pc:graphicFrameChg chg="add mod modGraphic">
          <ac:chgData name="Daniel Kaufmann" userId="934340720f57f02e" providerId="LiveId" clId="{9F18E05B-72A3-442E-BE22-6580FDFCDA9A}" dt="2020-12-28T04:05:24.889" v="5297" actId="207"/>
          <ac:graphicFrameMkLst>
            <pc:docMk/>
            <pc:sldMk cId="178862713" sldId="587"/>
            <ac:graphicFrameMk id="5" creationId="{7901B3E1-5B40-4C36-9C49-43562FBCB891}"/>
          </ac:graphicFrameMkLst>
        </pc:graphicFrameChg>
      </pc:sldChg>
      <pc:sldChg chg="addSp modSp new mod modClrScheme chgLayout modNotesTx">
        <pc:chgData name="Daniel Kaufmann" userId="934340720f57f02e" providerId="LiveId" clId="{9F18E05B-72A3-442E-BE22-6580FDFCDA9A}" dt="2020-12-28T04:10:00.390" v="5529" actId="6549"/>
        <pc:sldMkLst>
          <pc:docMk/>
          <pc:sldMk cId="313670100" sldId="588"/>
        </pc:sldMkLst>
        <pc:spChg chg="add mod">
          <ac:chgData name="Daniel Kaufmann" userId="934340720f57f02e" providerId="LiveId" clId="{9F18E05B-72A3-442E-BE22-6580FDFCDA9A}" dt="2020-12-28T04:06:08.442" v="5330" actId="20577"/>
          <ac:spMkLst>
            <pc:docMk/>
            <pc:sldMk cId="313670100" sldId="588"/>
            <ac:spMk id="2" creationId="{A44F9A3F-5296-4FE2-8087-706F50B8C1B2}"/>
          </ac:spMkLst>
        </pc:spChg>
        <pc:spChg chg="add mod">
          <ac:chgData name="Daniel Kaufmann" userId="934340720f57f02e" providerId="LiveId" clId="{9F18E05B-72A3-442E-BE22-6580FDFCDA9A}" dt="2020-12-28T04:08:02.976" v="5340" actId="14100"/>
          <ac:spMkLst>
            <pc:docMk/>
            <pc:sldMk cId="313670100" sldId="588"/>
            <ac:spMk id="3" creationId="{F5669E02-AE9D-45B0-BB5C-F587044082FA}"/>
          </ac:spMkLst>
        </pc:spChg>
        <pc:picChg chg="add mod">
          <ac:chgData name="Daniel Kaufmann" userId="934340720f57f02e" providerId="LiveId" clId="{9F18E05B-72A3-442E-BE22-6580FDFCDA9A}" dt="2020-12-28T04:07:58.920" v="5338" actId="14100"/>
          <ac:picMkLst>
            <pc:docMk/>
            <pc:sldMk cId="313670100" sldId="588"/>
            <ac:picMk id="5" creationId="{B58029C5-131A-4AF3-844C-E92C3B3200D6}"/>
          </ac:picMkLst>
        </pc:picChg>
      </pc:sldChg>
      <pc:sldChg chg="modSp add mod ord modNotesTx">
        <pc:chgData name="Daniel Kaufmann" userId="934340720f57f02e" providerId="LiveId" clId="{9F18E05B-72A3-442E-BE22-6580FDFCDA9A}" dt="2020-12-28T04:11:15.086" v="5554"/>
        <pc:sldMkLst>
          <pc:docMk/>
          <pc:sldMk cId="4004062837" sldId="589"/>
        </pc:sldMkLst>
        <pc:spChg chg="mod">
          <ac:chgData name="Daniel Kaufmann" userId="934340720f57f02e" providerId="LiveId" clId="{9F18E05B-72A3-442E-BE22-6580FDFCDA9A}" dt="2020-12-28T04:10:51.635" v="5551" actId="27636"/>
          <ac:spMkLst>
            <pc:docMk/>
            <pc:sldMk cId="4004062837" sldId="589"/>
            <ac:spMk id="4" creationId="{B1BD0409-1594-41C4-959B-FBCAFC5A322B}"/>
          </ac:spMkLst>
        </pc:spChg>
      </pc:sldChg>
      <pc:sldChg chg="addSp delSp modSp new mod modClrScheme chgLayout modNotesTx">
        <pc:chgData name="Daniel Kaufmann" userId="934340720f57f02e" providerId="LiveId" clId="{9F18E05B-72A3-442E-BE22-6580FDFCDA9A}" dt="2020-12-28T04:14:23.847" v="5668"/>
        <pc:sldMkLst>
          <pc:docMk/>
          <pc:sldMk cId="2041792432" sldId="590"/>
        </pc:sldMkLst>
        <pc:spChg chg="del mod ord">
          <ac:chgData name="Daniel Kaufmann" userId="934340720f57f02e" providerId="LiveId" clId="{9F18E05B-72A3-442E-BE22-6580FDFCDA9A}" dt="2020-12-28T04:11:19.344" v="5556" actId="700"/>
          <ac:spMkLst>
            <pc:docMk/>
            <pc:sldMk cId="2041792432" sldId="590"/>
            <ac:spMk id="2" creationId="{94183F28-D8A8-43DC-A597-6FDB0D9FA473}"/>
          </ac:spMkLst>
        </pc:spChg>
        <pc:spChg chg="add mod ord">
          <ac:chgData name="Daniel Kaufmann" userId="934340720f57f02e" providerId="LiveId" clId="{9F18E05B-72A3-442E-BE22-6580FDFCDA9A}" dt="2020-12-28T04:12:08.375" v="5614" actId="404"/>
          <ac:spMkLst>
            <pc:docMk/>
            <pc:sldMk cId="2041792432" sldId="590"/>
            <ac:spMk id="3" creationId="{35C6FF17-D3B8-4AD6-BCD0-97B4F10C8E6D}"/>
          </ac:spMkLst>
        </pc:spChg>
        <pc:spChg chg="add del mod ord">
          <ac:chgData name="Daniel Kaufmann" userId="934340720f57f02e" providerId="LiveId" clId="{9F18E05B-72A3-442E-BE22-6580FDFCDA9A}" dt="2020-12-28T04:11:30.394" v="5558" actId="1032"/>
          <ac:spMkLst>
            <pc:docMk/>
            <pc:sldMk cId="2041792432" sldId="590"/>
            <ac:spMk id="4" creationId="{B874B261-CB97-455A-9EE6-2ABF6E88549B}"/>
          </ac:spMkLst>
        </pc:spChg>
        <pc:graphicFrameChg chg="add mod modGraphic">
          <ac:chgData name="Daniel Kaufmann" userId="934340720f57f02e" providerId="LiveId" clId="{9F18E05B-72A3-442E-BE22-6580FDFCDA9A}" dt="2020-12-28T04:14:23.847" v="5668"/>
          <ac:graphicFrameMkLst>
            <pc:docMk/>
            <pc:sldMk cId="2041792432" sldId="590"/>
            <ac:graphicFrameMk id="5" creationId="{AA2B6508-EE36-4594-B166-A1818C1ADDC5}"/>
          </ac:graphicFrameMkLst>
        </pc:graphicFrameChg>
        <pc:picChg chg="add mod ord">
          <ac:chgData name="Daniel Kaufmann" userId="934340720f57f02e" providerId="LiveId" clId="{9F18E05B-72A3-442E-BE22-6580FDFCDA9A}" dt="2020-12-28T04:13:07.802" v="5622" actId="167"/>
          <ac:picMkLst>
            <pc:docMk/>
            <pc:sldMk cId="2041792432" sldId="590"/>
            <ac:picMk id="7" creationId="{BBA983A6-90E9-453C-B312-C9DA28359585}"/>
          </ac:picMkLst>
        </pc:picChg>
      </pc:sldChg>
      <pc:sldChg chg="addSp delSp modSp new mod modNotesTx">
        <pc:chgData name="Daniel Kaufmann" userId="934340720f57f02e" providerId="LiveId" clId="{9F18E05B-72A3-442E-BE22-6580FDFCDA9A}" dt="2020-12-28T04:20:43.676" v="5709"/>
        <pc:sldMkLst>
          <pc:docMk/>
          <pc:sldMk cId="3579776686" sldId="591"/>
        </pc:sldMkLst>
        <pc:spChg chg="mod">
          <ac:chgData name="Daniel Kaufmann" userId="934340720f57f02e" providerId="LiveId" clId="{9F18E05B-72A3-442E-BE22-6580FDFCDA9A}" dt="2020-12-28T04:15:00.883" v="5690" actId="20577"/>
          <ac:spMkLst>
            <pc:docMk/>
            <pc:sldMk cId="3579776686" sldId="591"/>
            <ac:spMk id="2" creationId="{03D9E8E8-5875-438D-9277-4D3D8CCAA152}"/>
          </ac:spMkLst>
        </pc:spChg>
        <pc:spChg chg="del">
          <ac:chgData name="Daniel Kaufmann" userId="934340720f57f02e" providerId="LiveId" clId="{9F18E05B-72A3-442E-BE22-6580FDFCDA9A}" dt="2020-12-28T04:15:19.719" v="5691" actId="1032"/>
          <ac:spMkLst>
            <pc:docMk/>
            <pc:sldMk cId="3579776686" sldId="591"/>
            <ac:spMk id="3" creationId="{4EB9FCCB-1444-4CDB-B1A1-BC5BFB210DA4}"/>
          </ac:spMkLst>
        </pc:spChg>
        <pc:graphicFrameChg chg="add mod modGraphic">
          <ac:chgData name="Daniel Kaufmann" userId="934340720f57f02e" providerId="LiveId" clId="{9F18E05B-72A3-442E-BE22-6580FDFCDA9A}" dt="2020-12-28T04:20:36.509" v="5708" actId="12100"/>
          <ac:graphicFrameMkLst>
            <pc:docMk/>
            <pc:sldMk cId="3579776686" sldId="591"/>
            <ac:graphicFrameMk id="4" creationId="{9606CBAE-276E-4BEF-927F-F2851FEEBD92}"/>
          </ac:graphicFrameMkLst>
        </pc:graphicFrameChg>
      </pc:sldChg>
      <pc:sldChg chg="addSp modSp new mod modNotesTx">
        <pc:chgData name="Daniel Kaufmann" userId="934340720f57f02e" providerId="LiveId" clId="{9F18E05B-72A3-442E-BE22-6580FDFCDA9A}" dt="2020-12-28T04:22:19.969" v="5738"/>
        <pc:sldMkLst>
          <pc:docMk/>
          <pc:sldMk cId="1650525248" sldId="592"/>
        </pc:sldMkLst>
        <pc:spChg chg="mod">
          <ac:chgData name="Daniel Kaufmann" userId="934340720f57f02e" providerId="LiveId" clId="{9F18E05B-72A3-442E-BE22-6580FDFCDA9A}" dt="2020-12-28T04:21:10.148" v="5730" actId="313"/>
          <ac:spMkLst>
            <pc:docMk/>
            <pc:sldMk cId="1650525248" sldId="592"/>
            <ac:spMk id="2" creationId="{A04A3F27-8B1E-4316-BDCE-29DBD5B83190}"/>
          </ac:spMkLst>
        </pc:spChg>
        <pc:spChg chg="mod">
          <ac:chgData name="Daniel Kaufmann" userId="934340720f57f02e" providerId="LiveId" clId="{9F18E05B-72A3-442E-BE22-6580FDFCDA9A}" dt="2020-12-28T04:21:13.796" v="5731"/>
          <ac:spMkLst>
            <pc:docMk/>
            <pc:sldMk cId="1650525248" sldId="592"/>
            <ac:spMk id="3" creationId="{9E7AC460-EDA2-4BCB-A075-072A61D3EDB8}"/>
          </ac:spMkLst>
        </pc:spChg>
        <pc:picChg chg="add mod">
          <ac:chgData name="Daniel Kaufmann" userId="934340720f57f02e" providerId="LiveId" clId="{9F18E05B-72A3-442E-BE22-6580FDFCDA9A}" dt="2020-12-28T04:22:12.811" v="5737" actId="1076"/>
          <ac:picMkLst>
            <pc:docMk/>
            <pc:sldMk cId="1650525248" sldId="592"/>
            <ac:picMk id="4" creationId="{A204A7A2-315B-40BB-A78C-6579FA71A0F1}"/>
          </ac:picMkLst>
        </pc:picChg>
      </pc:sldChg>
      <pc:sldChg chg="addSp delSp modSp new mod modNotesTx">
        <pc:chgData name="Daniel Kaufmann" userId="934340720f57f02e" providerId="LiveId" clId="{9F18E05B-72A3-442E-BE22-6580FDFCDA9A}" dt="2020-12-28T04:24:56.696" v="5792" actId="12100"/>
        <pc:sldMkLst>
          <pc:docMk/>
          <pc:sldMk cId="1512540715" sldId="593"/>
        </pc:sldMkLst>
        <pc:spChg chg="mod">
          <ac:chgData name="Daniel Kaufmann" userId="934340720f57f02e" providerId="LiveId" clId="{9F18E05B-72A3-442E-BE22-6580FDFCDA9A}" dt="2020-12-28T04:23:26.938" v="5783" actId="20577"/>
          <ac:spMkLst>
            <pc:docMk/>
            <pc:sldMk cId="1512540715" sldId="593"/>
            <ac:spMk id="2" creationId="{A46C6FD0-D6C8-4628-A950-F446D3387806}"/>
          </ac:spMkLst>
        </pc:spChg>
        <pc:spChg chg="del">
          <ac:chgData name="Daniel Kaufmann" userId="934340720f57f02e" providerId="LiveId" clId="{9F18E05B-72A3-442E-BE22-6580FDFCDA9A}" dt="2020-12-28T04:22:42.334" v="5741" actId="1032"/>
          <ac:spMkLst>
            <pc:docMk/>
            <pc:sldMk cId="1512540715" sldId="593"/>
            <ac:spMk id="3" creationId="{47E6B9E5-E199-4EE2-B0B7-7147B615C37D}"/>
          </ac:spMkLst>
        </pc:spChg>
        <pc:graphicFrameChg chg="add mod modGraphic">
          <ac:chgData name="Daniel Kaufmann" userId="934340720f57f02e" providerId="LiveId" clId="{9F18E05B-72A3-442E-BE22-6580FDFCDA9A}" dt="2020-12-28T04:24:56.696" v="5792" actId="12100"/>
          <ac:graphicFrameMkLst>
            <pc:docMk/>
            <pc:sldMk cId="1512540715" sldId="593"/>
            <ac:graphicFrameMk id="4" creationId="{D74A0DA7-1EC1-4061-A09F-2070B974C6BA}"/>
          </ac:graphicFrameMkLst>
        </pc:graphicFrameChg>
        <pc:picChg chg="add mod ord">
          <ac:chgData name="Daniel Kaufmann" userId="934340720f57f02e" providerId="LiveId" clId="{9F18E05B-72A3-442E-BE22-6580FDFCDA9A}" dt="2020-12-28T04:24:40.631" v="5790" actId="29295"/>
          <ac:picMkLst>
            <pc:docMk/>
            <pc:sldMk cId="1512540715" sldId="593"/>
            <ac:picMk id="5" creationId="{C510B67C-CB8F-4E4F-A85F-5112F8B1C070}"/>
          </ac:picMkLst>
        </pc:picChg>
      </pc:sldChg>
      <pc:sldChg chg="modSp add mod ord modNotesTx">
        <pc:chgData name="Daniel Kaufmann" userId="934340720f57f02e" providerId="LiveId" clId="{9F18E05B-72A3-442E-BE22-6580FDFCDA9A}" dt="2020-12-28T04:26:08.505" v="5815"/>
        <pc:sldMkLst>
          <pc:docMk/>
          <pc:sldMk cId="4200635297" sldId="594"/>
        </pc:sldMkLst>
        <pc:spChg chg="mod">
          <ac:chgData name="Daniel Kaufmann" userId="934340720f57f02e" providerId="LiveId" clId="{9F18E05B-72A3-442E-BE22-6580FDFCDA9A}" dt="2020-12-28T04:25:40.867" v="5812" actId="20577"/>
          <ac:spMkLst>
            <pc:docMk/>
            <pc:sldMk cId="4200635297" sldId="594"/>
            <ac:spMk id="4" creationId="{B1BD0409-1594-41C4-959B-FBCAFC5A322B}"/>
          </ac:spMkLst>
        </pc:spChg>
      </pc:sldChg>
      <pc:sldChg chg="addSp delSp modSp new mod modClrScheme modAnim chgLayout modNotesTx">
        <pc:chgData name="Daniel Kaufmann" userId="934340720f57f02e" providerId="LiveId" clId="{9F18E05B-72A3-442E-BE22-6580FDFCDA9A}" dt="2020-12-28T04:33:20.184" v="6125"/>
        <pc:sldMkLst>
          <pc:docMk/>
          <pc:sldMk cId="4004265949" sldId="595"/>
        </pc:sldMkLst>
        <pc:spChg chg="del mod ord">
          <ac:chgData name="Daniel Kaufmann" userId="934340720f57f02e" providerId="LiveId" clId="{9F18E05B-72A3-442E-BE22-6580FDFCDA9A}" dt="2020-12-28T04:26:13.610" v="5817" actId="700"/>
          <ac:spMkLst>
            <pc:docMk/>
            <pc:sldMk cId="4004265949" sldId="595"/>
            <ac:spMk id="2" creationId="{16CFD068-284A-42D5-BFF8-F70B348BDF40}"/>
          </ac:spMkLst>
        </pc:spChg>
        <pc:spChg chg="add mod ord">
          <ac:chgData name="Daniel Kaufmann" userId="934340720f57f02e" providerId="LiveId" clId="{9F18E05B-72A3-442E-BE22-6580FDFCDA9A}" dt="2020-12-28T04:33:13.629" v="6124" actId="20577"/>
          <ac:spMkLst>
            <pc:docMk/>
            <pc:sldMk cId="4004265949" sldId="595"/>
            <ac:spMk id="3" creationId="{439489A8-8D57-4473-862C-5AD87020CF58}"/>
          </ac:spMkLst>
        </pc:spChg>
        <pc:spChg chg="add del mod ord">
          <ac:chgData name="Daniel Kaufmann" userId="934340720f57f02e" providerId="LiveId" clId="{9F18E05B-72A3-442E-BE22-6580FDFCDA9A}" dt="2020-12-28T04:27:18.752" v="5818" actId="1032"/>
          <ac:spMkLst>
            <pc:docMk/>
            <pc:sldMk cId="4004265949" sldId="595"/>
            <ac:spMk id="4" creationId="{F6523FA5-39A4-4175-A611-59B4B66D91A4}"/>
          </ac:spMkLst>
        </pc:spChg>
        <pc:spChg chg="add del mod">
          <ac:chgData name="Daniel Kaufmann" userId="934340720f57f02e" providerId="LiveId" clId="{9F18E05B-72A3-442E-BE22-6580FDFCDA9A}" dt="2020-12-28T04:28:39.446" v="5831" actId="1032"/>
          <ac:spMkLst>
            <pc:docMk/>
            <pc:sldMk cId="4004265949" sldId="595"/>
            <ac:spMk id="7" creationId="{9FC40BE1-C061-43ED-BFCC-5E927A58552D}"/>
          </ac:spMkLst>
        </pc:spChg>
        <pc:spChg chg="mod">
          <ac:chgData name="Daniel Kaufmann" userId="934340720f57f02e" providerId="LiveId" clId="{9F18E05B-72A3-442E-BE22-6580FDFCDA9A}" dt="2020-12-28T04:28:19.655" v="5829" actId="1076"/>
          <ac:spMkLst>
            <pc:docMk/>
            <pc:sldMk cId="4004265949" sldId="595"/>
            <ac:spMk id="10" creationId="{1A29DC4A-11E8-46AC-87B5-77E6B8C00C26}"/>
          </ac:spMkLst>
        </pc:spChg>
        <pc:spChg chg="mod">
          <ac:chgData name="Daniel Kaufmann" userId="934340720f57f02e" providerId="LiveId" clId="{9F18E05B-72A3-442E-BE22-6580FDFCDA9A}" dt="2020-12-28T04:28:19.655" v="5829" actId="1076"/>
          <ac:spMkLst>
            <pc:docMk/>
            <pc:sldMk cId="4004265949" sldId="595"/>
            <ac:spMk id="12" creationId="{A1723C27-0AB3-42EE-BD2B-68ED90AA5919}"/>
          </ac:spMkLst>
        </pc:spChg>
        <pc:spChg chg="mod">
          <ac:chgData name="Daniel Kaufmann" userId="934340720f57f02e" providerId="LiveId" clId="{9F18E05B-72A3-442E-BE22-6580FDFCDA9A}" dt="2020-12-28T04:28:19.655" v="5829" actId="1076"/>
          <ac:spMkLst>
            <pc:docMk/>
            <pc:sldMk cId="4004265949" sldId="595"/>
            <ac:spMk id="14" creationId="{9E19A131-7D91-4B3F-8EFC-1D5DE9362389}"/>
          </ac:spMkLst>
        </pc:spChg>
        <pc:spChg chg="mod">
          <ac:chgData name="Daniel Kaufmann" userId="934340720f57f02e" providerId="LiveId" clId="{9F18E05B-72A3-442E-BE22-6580FDFCDA9A}" dt="2020-12-28T04:28:19.655" v="5829" actId="1076"/>
          <ac:spMkLst>
            <pc:docMk/>
            <pc:sldMk cId="4004265949" sldId="595"/>
            <ac:spMk id="15" creationId="{C5963573-C286-4A25-9777-B7F6D3C637E3}"/>
          </ac:spMkLst>
        </pc:spChg>
        <pc:spChg chg="mod">
          <ac:chgData name="Daniel Kaufmann" userId="934340720f57f02e" providerId="LiveId" clId="{9F18E05B-72A3-442E-BE22-6580FDFCDA9A}" dt="2020-12-28T04:28:19.655" v="5829" actId="1076"/>
          <ac:spMkLst>
            <pc:docMk/>
            <pc:sldMk cId="4004265949" sldId="595"/>
            <ac:spMk id="16" creationId="{789CEA3E-3C55-43EC-9A34-7DFE2589727A}"/>
          </ac:spMkLst>
        </pc:spChg>
        <pc:spChg chg="mod">
          <ac:chgData name="Daniel Kaufmann" userId="934340720f57f02e" providerId="LiveId" clId="{9F18E05B-72A3-442E-BE22-6580FDFCDA9A}" dt="2020-12-28T04:28:19.655" v="5829" actId="1076"/>
          <ac:spMkLst>
            <pc:docMk/>
            <pc:sldMk cId="4004265949" sldId="595"/>
            <ac:spMk id="17" creationId="{5E4BF2F6-09FF-4A27-A9FC-85138A908A4F}"/>
          </ac:spMkLst>
        </pc:spChg>
        <pc:spChg chg="mod">
          <ac:chgData name="Daniel Kaufmann" userId="934340720f57f02e" providerId="LiveId" clId="{9F18E05B-72A3-442E-BE22-6580FDFCDA9A}" dt="2020-12-28T04:28:19.655" v="5829" actId="1076"/>
          <ac:spMkLst>
            <pc:docMk/>
            <pc:sldMk cId="4004265949" sldId="595"/>
            <ac:spMk id="18" creationId="{F9D22245-0810-4D02-88CB-944A2A350673}"/>
          </ac:spMkLst>
        </pc:spChg>
        <pc:spChg chg="mod">
          <ac:chgData name="Daniel Kaufmann" userId="934340720f57f02e" providerId="LiveId" clId="{9F18E05B-72A3-442E-BE22-6580FDFCDA9A}" dt="2020-12-28T04:28:19.655" v="5829" actId="1076"/>
          <ac:spMkLst>
            <pc:docMk/>
            <pc:sldMk cId="4004265949" sldId="595"/>
            <ac:spMk id="19" creationId="{7809F5BC-86CC-4AA1-8EF0-449FD085CBE8}"/>
          </ac:spMkLst>
        </pc:spChg>
        <pc:grpChg chg="add del mod">
          <ac:chgData name="Daniel Kaufmann" userId="934340720f57f02e" providerId="LiveId" clId="{9F18E05B-72A3-442E-BE22-6580FDFCDA9A}" dt="2020-12-28T04:28:21.325" v="5830" actId="478"/>
          <ac:grpSpMkLst>
            <pc:docMk/>
            <pc:sldMk cId="4004265949" sldId="595"/>
            <ac:grpSpMk id="8" creationId="{B5FA57BC-EB6A-44ED-8643-74A436554181}"/>
          </ac:grpSpMkLst>
        </pc:grpChg>
        <pc:grpChg chg="mod">
          <ac:chgData name="Daniel Kaufmann" userId="934340720f57f02e" providerId="LiveId" clId="{9F18E05B-72A3-442E-BE22-6580FDFCDA9A}" dt="2020-12-28T04:28:19.655" v="5829" actId="1076"/>
          <ac:grpSpMkLst>
            <pc:docMk/>
            <pc:sldMk cId="4004265949" sldId="595"/>
            <ac:grpSpMk id="9" creationId="{6E888DE0-7E30-4C2B-9148-A7E09C053ADB}"/>
          </ac:grpSpMkLst>
        </pc:grpChg>
        <pc:grpChg chg="mod">
          <ac:chgData name="Daniel Kaufmann" userId="934340720f57f02e" providerId="LiveId" clId="{9F18E05B-72A3-442E-BE22-6580FDFCDA9A}" dt="2020-12-28T04:28:19.655" v="5829" actId="1076"/>
          <ac:grpSpMkLst>
            <pc:docMk/>
            <pc:sldMk cId="4004265949" sldId="595"/>
            <ac:grpSpMk id="11" creationId="{0DB6C212-6358-4DA5-B4C5-0540B78F9F4E}"/>
          </ac:grpSpMkLst>
        </pc:grpChg>
        <pc:grpChg chg="mod">
          <ac:chgData name="Daniel Kaufmann" userId="934340720f57f02e" providerId="LiveId" clId="{9F18E05B-72A3-442E-BE22-6580FDFCDA9A}" dt="2020-12-28T04:28:19.655" v="5829" actId="1076"/>
          <ac:grpSpMkLst>
            <pc:docMk/>
            <pc:sldMk cId="4004265949" sldId="595"/>
            <ac:grpSpMk id="13" creationId="{C12687B8-BD43-46E4-A78D-3287221F7445}"/>
          </ac:grpSpMkLst>
        </pc:grpChg>
        <pc:graphicFrameChg chg="add del mod modGraphic">
          <ac:chgData name="Daniel Kaufmann" userId="934340720f57f02e" providerId="LiveId" clId="{9F18E05B-72A3-442E-BE22-6580FDFCDA9A}" dt="2020-12-28T04:28:02.815" v="5827" actId="478"/>
          <ac:graphicFrameMkLst>
            <pc:docMk/>
            <pc:sldMk cId="4004265949" sldId="595"/>
            <ac:graphicFrameMk id="5" creationId="{DB2E0123-1FB6-4CA8-A694-7E6EE8BE629A}"/>
          </ac:graphicFrameMkLst>
        </pc:graphicFrameChg>
        <pc:graphicFrameChg chg="add mod modGraphic">
          <ac:chgData name="Daniel Kaufmann" userId="934340720f57f02e" providerId="LiveId" clId="{9F18E05B-72A3-442E-BE22-6580FDFCDA9A}" dt="2020-12-28T04:33:01.117" v="6094" actId="14100"/>
          <ac:graphicFrameMkLst>
            <pc:docMk/>
            <pc:sldMk cId="4004265949" sldId="595"/>
            <ac:graphicFrameMk id="20" creationId="{3C94901F-0000-4CE3-BC10-232AB30512B3}"/>
          </ac:graphicFrameMkLst>
        </pc:graphicFrameChg>
      </pc:sldChg>
      <pc:sldChg chg="addSp delSp modSp new mod delAnim modAnim modNotesTx">
        <pc:chgData name="Daniel Kaufmann" userId="934340720f57f02e" providerId="LiveId" clId="{9F18E05B-72A3-442E-BE22-6580FDFCDA9A}" dt="2020-12-28T04:39:04.023" v="6194"/>
        <pc:sldMkLst>
          <pc:docMk/>
          <pc:sldMk cId="3331011946" sldId="596"/>
        </pc:sldMkLst>
        <pc:spChg chg="mod">
          <ac:chgData name="Daniel Kaufmann" userId="934340720f57f02e" providerId="LiveId" clId="{9F18E05B-72A3-442E-BE22-6580FDFCDA9A}" dt="2020-12-28T04:35:19.802" v="6149" actId="20577"/>
          <ac:spMkLst>
            <pc:docMk/>
            <pc:sldMk cId="3331011946" sldId="596"/>
            <ac:spMk id="2" creationId="{65FA196B-42FC-4255-98C9-16A889CC0323}"/>
          </ac:spMkLst>
        </pc:spChg>
        <pc:spChg chg="del">
          <ac:chgData name="Daniel Kaufmann" userId="934340720f57f02e" providerId="LiveId" clId="{9F18E05B-72A3-442E-BE22-6580FDFCDA9A}" dt="2020-12-28T04:33:51.738" v="6127"/>
          <ac:spMkLst>
            <pc:docMk/>
            <pc:sldMk cId="3331011946" sldId="596"/>
            <ac:spMk id="3" creationId="{F49382E6-83A8-4B1E-A51C-F309D9B6B736}"/>
          </ac:spMkLst>
        </pc:spChg>
        <pc:spChg chg="add del mod">
          <ac:chgData name="Daniel Kaufmann" userId="934340720f57f02e" providerId="LiveId" clId="{9F18E05B-72A3-442E-BE22-6580FDFCDA9A}" dt="2020-12-28T04:34:23.152" v="6131" actId="478"/>
          <ac:spMkLst>
            <pc:docMk/>
            <pc:sldMk cId="3331011946" sldId="596"/>
            <ac:spMk id="4" creationId="{ACADA872-049D-439E-85A9-38925D31E51B}"/>
          </ac:spMkLst>
        </pc:spChg>
        <pc:spChg chg="add del mod">
          <ac:chgData name="Daniel Kaufmann" userId="934340720f57f02e" providerId="LiveId" clId="{9F18E05B-72A3-442E-BE22-6580FDFCDA9A}" dt="2020-12-28T04:34:37.389" v="6136" actId="478"/>
          <ac:spMkLst>
            <pc:docMk/>
            <pc:sldMk cId="3331011946" sldId="596"/>
            <ac:spMk id="6" creationId="{F0968AC3-A029-4DA9-AA12-ABD81C37AE87}"/>
          </ac:spMkLst>
        </pc:spChg>
        <pc:spChg chg="add del mod">
          <ac:chgData name="Daniel Kaufmann" userId="934340720f57f02e" providerId="LiveId" clId="{9F18E05B-72A3-442E-BE22-6580FDFCDA9A}" dt="2020-12-28T04:34:54.956" v="6137"/>
          <ac:spMkLst>
            <pc:docMk/>
            <pc:sldMk cId="3331011946" sldId="596"/>
            <ac:spMk id="8" creationId="{E64F3D7B-D07B-48AF-AD4C-D30875577783}"/>
          </ac:spMkLst>
        </pc:spChg>
        <pc:picChg chg="add mod">
          <ac:chgData name="Daniel Kaufmann" userId="934340720f57f02e" providerId="LiveId" clId="{9F18E05B-72A3-442E-BE22-6580FDFCDA9A}" dt="2020-12-28T04:39:04.023" v="6194"/>
          <ac:picMkLst>
            <pc:docMk/>
            <pc:sldMk cId="3331011946" sldId="596"/>
            <ac:picMk id="9" creationId="{87C7433B-3B0B-4440-9812-09B5E05C30C2}"/>
          </ac:picMkLst>
        </pc:picChg>
      </pc:sldChg>
      <pc:sldChg chg="addSp delSp modSp add mod modNotesTx">
        <pc:chgData name="Daniel Kaufmann" userId="934340720f57f02e" providerId="LiveId" clId="{9F18E05B-72A3-442E-BE22-6580FDFCDA9A}" dt="2020-12-28T04:39:08.381" v="6195"/>
        <pc:sldMkLst>
          <pc:docMk/>
          <pc:sldMk cId="3314769683" sldId="597"/>
        </pc:sldMkLst>
        <pc:spChg chg="add del mod">
          <ac:chgData name="Daniel Kaufmann" userId="934340720f57f02e" providerId="LiveId" clId="{9F18E05B-72A3-442E-BE22-6580FDFCDA9A}" dt="2020-12-28T04:36:02.089" v="6156"/>
          <ac:spMkLst>
            <pc:docMk/>
            <pc:sldMk cId="3314769683" sldId="597"/>
            <ac:spMk id="4" creationId="{CFF00B95-9892-4835-AAB8-DFA0F92825BD}"/>
          </ac:spMkLst>
        </pc:spChg>
        <pc:picChg chg="add mod">
          <ac:chgData name="Daniel Kaufmann" userId="934340720f57f02e" providerId="LiveId" clId="{9F18E05B-72A3-442E-BE22-6580FDFCDA9A}" dt="2020-12-28T04:39:08.381" v="6195"/>
          <ac:picMkLst>
            <pc:docMk/>
            <pc:sldMk cId="3314769683" sldId="597"/>
            <ac:picMk id="5" creationId="{05C0D4BF-908B-4BF8-A7D0-159073BC90BC}"/>
          </ac:picMkLst>
        </pc:picChg>
        <pc:picChg chg="del">
          <ac:chgData name="Daniel Kaufmann" userId="934340720f57f02e" providerId="LiveId" clId="{9F18E05B-72A3-442E-BE22-6580FDFCDA9A}" dt="2020-12-28T04:35:55.538" v="6155" actId="478"/>
          <ac:picMkLst>
            <pc:docMk/>
            <pc:sldMk cId="3314769683" sldId="597"/>
            <ac:picMk id="9" creationId="{87C7433B-3B0B-4440-9812-09B5E05C30C2}"/>
          </ac:picMkLst>
        </pc:picChg>
      </pc:sldChg>
      <pc:sldChg chg="addSp delSp modSp add mod modNotesTx">
        <pc:chgData name="Daniel Kaufmann" userId="934340720f57f02e" providerId="LiveId" clId="{9F18E05B-72A3-442E-BE22-6580FDFCDA9A}" dt="2020-12-28T04:39:11.506" v="6196"/>
        <pc:sldMkLst>
          <pc:docMk/>
          <pc:sldMk cId="3185693044" sldId="598"/>
        </pc:sldMkLst>
        <pc:spChg chg="add del mod">
          <ac:chgData name="Daniel Kaufmann" userId="934340720f57f02e" providerId="LiveId" clId="{9F18E05B-72A3-442E-BE22-6580FDFCDA9A}" dt="2020-12-28T04:36:38.701" v="6166"/>
          <ac:spMkLst>
            <pc:docMk/>
            <pc:sldMk cId="3185693044" sldId="598"/>
            <ac:spMk id="4" creationId="{C1A295DF-2015-408D-8965-B971DF1EAFE6}"/>
          </ac:spMkLst>
        </pc:spChg>
        <pc:picChg chg="del">
          <ac:chgData name="Daniel Kaufmann" userId="934340720f57f02e" providerId="LiveId" clId="{9F18E05B-72A3-442E-BE22-6580FDFCDA9A}" dt="2020-12-28T04:36:30.413" v="6164" actId="478"/>
          <ac:picMkLst>
            <pc:docMk/>
            <pc:sldMk cId="3185693044" sldId="598"/>
            <ac:picMk id="5" creationId="{05C0D4BF-908B-4BF8-A7D0-159073BC90BC}"/>
          </ac:picMkLst>
        </pc:picChg>
        <pc:picChg chg="add mod">
          <ac:chgData name="Daniel Kaufmann" userId="934340720f57f02e" providerId="LiveId" clId="{9F18E05B-72A3-442E-BE22-6580FDFCDA9A}" dt="2020-12-28T04:39:11.506" v="6196"/>
          <ac:picMkLst>
            <pc:docMk/>
            <pc:sldMk cId="3185693044" sldId="598"/>
            <ac:picMk id="6" creationId="{2135BE57-0080-4798-929F-120EF378FEDD}"/>
          </ac:picMkLst>
        </pc:picChg>
      </pc:sldChg>
      <pc:sldChg chg="addSp delSp modSp add mod modNotesTx">
        <pc:chgData name="Daniel Kaufmann" userId="934340720f57f02e" providerId="LiveId" clId="{9F18E05B-72A3-442E-BE22-6580FDFCDA9A}" dt="2020-12-28T04:39:13.503" v="6197"/>
        <pc:sldMkLst>
          <pc:docMk/>
          <pc:sldMk cId="2094073064" sldId="599"/>
        </pc:sldMkLst>
        <pc:spChg chg="add del mod">
          <ac:chgData name="Daniel Kaufmann" userId="934340720f57f02e" providerId="LiveId" clId="{9F18E05B-72A3-442E-BE22-6580FDFCDA9A}" dt="2020-12-28T04:38:05.615" v="6175"/>
          <ac:spMkLst>
            <pc:docMk/>
            <pc:sldMk cId="2094073064" sldId="599"/>
            <ac:spMk id="4" creationId="{A8E3EF98-17F0-4FEF-AA65-FBFA8CF8DE77}"/>
          </ac:spMkLst>
        </pc:spChg>
        <pc:picChg chg="add mod">
          <ac:chgData name="Daniel Kaufmann" userId="934340720f57f02e" providerId="LiveId" clId="{9F18E05B-72A3-442E-BE22-6580FDFCDA9A}" dt="2020-12-28T04:39:13.503" v="6197"/>
          <ac:picMkLst>
            <pc:docMk/>
            <pc:sldMk cId="2094073064" sldId="599"/>
            <ac:picMk id="5" creationId="{AC312965-694F-4097-8AFC-E89A6E6A5C92}"/>
          </ac:picMkLst>
        </pc:picChg>
        <pc:picChg chg="del">
          <ac:chgData name="Daniel Kaufmann" userId="934340720f57f02e" providerId="LiveId" clId="{9F18E05B-72A3-442E-BE22-6580FDFCDA9A}" dt="2020-12-28T04:37:55.463" v="6173" actId="478"/>
          <ac:picMkLst>
            <pc:docMk/>
            <pc:sldMk cId="2094073064" sldId="599"/>
            <ac:picMk id="6" creationId="{2135BE57-0080-4798-929F-120EF378FEDD}"/>
          </ac:picMkLst>
        </pc:picChg>
      </pc:sldChg>
      <pc:sldChg chg="addSp delSp modSp new mod modNotesTx">
        <pc:chgData name="Daniel Kaufmann" userId="934340720f57f02e" providerId="LiveId" clId="{9F18E05B-72A3-442E-BE22-6580FDFCDA9A}" dt="2020-12-28T04:39:14.851" v="6198"/>
        <pc:sldMkLst>
          <pc:docMk/>
          <pc:sldMk cId="3428584793" sldId="600"/>
        </pc:sldMkLst>
        <pc:spChg chg="mod">
          <ac:chgData name="Daniel Kaufmann" userId="934340720f57f02e" providerId="LiveId" clId="{9F18E05B-72A3-442E-BE22-6580FDFCDA9A}" dt="2020-12-28T04:38:52.780" v="6193"/>
          <ac:spMkLst>
            <pc:docMk/>
            <pc:sldMk cId="3428584793" sldId="600"/>
            <ac:spMk id="2" creationId="{2DEAA002-4A82-4619-8542-C5A81159459D}"/>
          </ac:spMkLst>
        </pc:spChg>
        <pc:spChg chg="del">
          <ac:chgData name="Daniel Kaufmann" userId="934340720f57f02e" providerId="LiveId" clId="{9F18E05B-72A3-442E-BE22-6580FDFCDA9A}" dt="2020-12-28T04:38:36.019" v="6183"/>
          <ac:spMkLst>
            <pc:docMk/>
            <pc:sldMk cId="3428584793" sldId="600"/>
            <ac:spMk id="3" creationId="{37AA3614-AE53-4164-BF18-255C7F2441FB}"/>
          </ac:spMkLst>
        </pc:spChg>
        <pc:picChg chg="add mod">
          <ac:chgData name="Daniel Kaufmann" userId="934340720f57f02e" providerId="LiveId" clId="{9F18E05B-72A3-442E-BE22-6580FDFCDA9A}" dt="2020-12-28T04:39:14.851" v="6198"/>
          <ac:picMkLst>
            <pc:docMk/>
            <pc:sldMk cId="3428584793" sldId="600"/>
            <ac:picMk id="4" creationId="{A29CBE48-98A3-445F-A7B9-DC41E7FBE699}"/>
          </ac:picMkLst>
        </pc:picChg>
      </pc:sldChg>
      <pc:sldChg chg="addSp delSp modSp new mod modClrScheme modAnim chgLayout modNotesTx">
        <pc:chgData name="Daniel Kaufmann" userId="934340720f57f02e" providerId="LiveId" clId="{9F18E05B-72A3-442E-BE22-6580FDFCDA9A}" dt="2020-12-28T04:41:53.296" v="6254" actId="1076"/>
        <pc:sldMkLst>
          <pc:docMk/>
          <pc:sldMk cId="3805681653" sldId="601"/>
        </pc:sldMkLst>
        <pc:spChg chg="del mod">
          <ac:chgData name="Daniel Kaufmann" userId="934340720f57f02e" providerId="LiveId" clId="{9F18E05B-72A3-442E-BE22-6580FDFCDA9A}" dt="2020-12-28T04:39:49.883" v="6202" actId="700"/>
          <ac:spMkLst>
            <pc:docMk/>
            <pc:sldMk cId="3805681653" sldId="601"/>
            <ac:spMk id="2" creationId="{3410C775-1584-492B-8CED-85883441CA39}"/>
          </ac:spMkLst>
        </pc:spChg>
        <pc:spChg chg="del mod">
          <ac:chgData name="Daniel Kaufmann" userId="934340720f57f02e" providerId="LiveId" clId="{9F18E05B-72A3-442E-BE22-6580FDFCDA9A}" dt="2020-12-28T04:39:49.883" v="6202" actId="700"/>
          <ac:spMkLst>
            <pc:docMk/>
            <pc:sldMk cId="3805681653" sldId="601"/>
            <ac:spMk id="3" creationId="{212D5D41-CFCA-4CAF-BE11-9AF31A68CD43}"/>
          </ac:spMkLst>
        </pc:spChg>
        <pc:spChg chg="mod">
          <ac:chgData name="Daniel Kaufmann" userId="934340720f57f02e" providerId="LiveId" clId="{9F18E05B-72A3-442E-BE22-6580FDFCDA9A}" dt="2020-12-28T04:39:58.537" v="6203" actId="1076"/>
          <ac:spMkLst>
            <pc:docMk/>
            <pc:sldMk cId="3805681653" sldId="601"/>
            <ac:spMk id="5" creationId="{EF8B5C24-8587-4EB3-9ADC-37D7B61EE331}"/>
          </ac:spMkLst>
        </pc:spChg>
        <pc:spChg chg="mod">
          <ac:chgData name="Daniel Kaufmann" userId="934340720f57f02e" providerId="LiveId" clId="{9F18E05B-72A3-442E-BE22-6580FDFCDA9A}" dt="2020-12-28T04:39:58.537" v="6203" actId="1076"/>
          <ac:spMkLst>
            <pc:docMk/>
            <pc:sldMk cId="3805681653" sldId="601"/>
            <ac:spMk id="6" creationId="{85C12DA6-536C-4E9A-886A-C2F5527964DD}"/>
          </ac:spMkLst>
        </pc:spChg>
        <pc:spChg chg="mod">
          <ac:chgData name="Daniel Kaufmann" userId="934340720f57f02e" providerId="LiveId" clId="{9F18E05B-72A3-442E-BE22-6580FDFCDA9A}" dt="2020-12-28T04:40:27.105" v="6206" actId="207"/>
          <ac:spMkLst>
            <pc:docMk/>
            <pc:sldMk cId="3805681653" sldId="601"/>
            <ac:spMk id="8" creationId="{807065C9-62D4-451A-9655-95E1E5E6C719}"/>
          </ac:spMkLst>
        </pc:spChg>
        <pc:spChg chg="mod">
          <ac:chgData name="Daniel Kaufmann" userId="934340720f57f02e" providerId="LiveId" clId="{9F18E05B-72A3-442E-BE22-6580FDFCDA9A}" dt="2020-12-28T04:40:46.033" v="6212" actId="207"/>
          <ac:spMkLst>
            <pc:docMk/>
            <pc:sldMk cId="3805681653" sldId="601"/>
            <ac:spMk id="9" creationId="{78F4BAC6-7E3D-44C4-9B44-414951C8A5D8}"/>
          </ac:spMkLst>
        </pc:spChg>
        <pc:spChg chg="mod">
          <ac:chgData name="Daniel Kaufmann" userId="934340720f57f02e" providerId="LiveId" clId="{9F18E05B-72A3-442E-BE22-6580FDFCDA9A}" dt="2020-12-28T04:39:58.537" v="6203" actId="1076"/>
          <ac:spMkLst>
            <pc:docMk/>
            <pc:sldMk cId="3805681653" sldId="601"/>
            <ac:spMk id="11" creationId="{5794C4F6-961F-4147-AF01-6DED5008C2BB}"/>
          </ac:spMkLst>
        </pc:spChg>
        <pc:spChg chg="mod">
          <ac:chgData name="Daniel Kaufmann" userId="934340720f57f02e" providerId="LiveId" clId="{9F18E05B-72A3-442E-BE22-6580FDFCDA9A}" dt="2020-12-28T04:39:58.537" v="6203" actId="1076"/>
          <ac:spMkLst>
            <pc:docMk/>
            <pc:sldMk cId="3805681653" sldId="601"/>
            <ac:spMk id="12" creationId="{441FB8A1-BFC8-434A-A2E7-8E056AEEA14B}"/>
          </ac:spMkLst>
        </pc:spChg>
        <pc:spChg chg="mod">
          <ac:chgData name="Daniel Kaufmann" userId="934340720f57f02e" providerId="LiveId" clId="{9F18E05B-72A3-442E-BE22-6580FDFCDA9A}" dt="2020-12-28T04:39:58.537" v="6203" actId="1076"/>
          <ac:spMkLst>
            <pc:docMk/>
            <pc:sldMk cId="3805681653" sldId="601"/>
            <ac:spMk id="14" creationId="{54BD9026-8471-4586-B726-59469160B3AB}"/>
          </ac:spMkLst>
        </pc:spChg>
        <pc:spChg chg="mod">
          <ac:chgData name="Daniel Kaufmann" userId="934340720f57f02e" providerId="LiveId" clId="{9F18E05B-72A3-442E-BE22-6580FDFCDA9A}" dt="2020-12-28T04:39:58.537" v="6203" actId="1076"/>
          <ac:spMkLst>
            <pc:docMk/>
            <pc:sldMk cId="3805681653" sldId="601"/>
            <ac:spMk id="15" creationId="{8D00DE7F-493E-48EA-8627-D2E144A5F18C}"/>
          </ac:spMkLst>
        </pc:spChg>
        <pc:spChg chg="mod">
          <ac:chgData name="Daniel Kaufmann" userId="934340720f57f02e" providerId="LiveId" clId="{9F18E05B-72A3-442E-BE22-6580FDFCDA9A}" dt="2020-12-28T04:39:58.537" v="6203" actId="1076"/>
          <ac:spMkLst>
            <pc:docMk/>
            <pc:sldMk cId="3805681653" sldId="601"/>
            <ac:spMk id="17" creationId="{5162F0D9-CE65-470C-926F-C18086310C89}"/>
          </ac:spMkLst>
        </pc:spChg>
        <pc:spChg chg="mod">
          <ac:chgData name="Daniel Kaufmann" userId="934340720f57f02e" providerId="LiveId" clId="{9F18E05B-72A3-442E-BE22-6580FDFCDA9A}" dt="2020-12-28T04:39:58.537" v="6203" actId="1076"/>
          <ac:spMkLst>
            <pc:docMk/>
            <pc:sldMk cId="3805681653" sldId="601"/>
            <ac:spMk id="18" creationId="{444CE1D3-44C3-4103-88E9-598F98FD8A6C}"/>
          </ac:spMkLst>
        </pc:spChg>
        <pc:spChg chg="mod">
          <ac:chgData name="Daniel Kaufmann" userId="934340720f57f02e" providerId="LiveId" clId="{9F18E05B-72A3-442E-BE22-6580FDFCDA9A}" dt="2020-12-28T04:39:58.537" v="6203" actId="1076"/>
          <ac:spMkLst>
            <pc:docMk/>
            <pc:sldMk cId="3805681653" sldId="601"/>
            <ac:spMk id="20" creationId="{82751116-3B44-4F48-9C1F-B169D0DF781E}"/>
          </ac:spMkLst>
        </pc:spChg>
        <pc:spChg chg="mod">
          <ac:chgData name="Daniel Kaufmann" userId="934340720f57f02e" providerId="LiveId" clId="{9F18E05B-72A3-442E-BE22-6580FDFCDA9A}" dt="2020-12-28T04:39:58.537" v="6203" actId="1076"/>
          <ac:spMkLst>
            <pc:docMk/>
            <pc:sldMk cId="3805681653" sldId="601"/>
            <ac:spMk id="21" creationId="{73D209B9-9490-4935-B7C3-A04276592CAE}"/>
          </ac:spMkLst>
        </pc:spChg>
        <pc:spChg chg="mod">
          <ac:chgData name="Daniel Kaufmann" userId="934340720f57f02e" providerId="LiveId" clId="{9F18E05B-72A3-442E-BE22-6580FDFCDA9A}" dt="2020-12-28T04:39:58.537" v="6203" actId="1076"/>
          <ac:spMkLst>
            <pc:docMk/>
            <pc:sldMk cId="3805681653" sldId="601"/>
            <ac:spMk id="23" creationId="{CB80C81E-8604-4CE9-A4BC-54DB45557B08}"/>
          </ac:spMkLst>
        </pc:spChg>
        <pc:spChg chg="mod">
          <ac:chgData name="Daniel Kaufmann" userId="934340720f57f02e" providerId="LiveId" clId="{9F18E05B-72A3-442E-BE22-6580FDFCDA9A}" dt="2020-12-28T04:39:58.537" v="6203" actId="1076"/>
          <ac:spMkLst>
            <pc:docMk/>
            <pc:sldMk cId="3805681653" sldId="601"/>
            <ac:spMk id="24" creationId="{AC87868B-D2CE-4F96-BDCC-F175891E3A85}"/>
          </ac:spMkLst>
        </pc:spChg>
        <pc:spChg chg="add mod">
          <ac:chgData name="Daniel Kaufmann" userId="934340720f57f02e" providerId="LiveId" clId="{9F18E05B-72A3-442E-BE22-6580FDFCDA9A}" dt="2020-12-28T04:41:53.296" v="6254" actId="1076"/>
          <ac:spMkLst>
            <pc:docMk/>
            <pc:sldMk cId="3805681653" sldId="601"/>
            <ac:spMk id="26" creationId="{C67B91CC-AEE3-40E4-BC61-B3F9D9039E32}"/>
          </ac:spMkLst>
        </pc:spChg>
        <pc:grpChg chg="add mod">
          <ac:chgData name="Daniel Kaufmann" userId="934340720f57f02e" providerId="LiveId" clId="{9F18E05B-72A3-442E-BE22-6580FDFCDA9A}" dt="2020-12-28T04:39:58.537" v="6203" actId="1076"/>
          <ac:grpSpMkLst>
            <pc:docMk/>
            <pc:sldMk cId="3805681653" sldId="601"/>
            <ac:grpSpMk id="4" creationId="{B7B82E19-BA1D-46F2-8003-9057F224D055}"/>
          </ac:grpSpMkLst>
        </pc:grpChg>
        <pc:grpChg chg="add mod">
          <ac:chgData name="Daniel Kaufmann" userId="934340720f57f02e" providerId="LiveId" clId="{9F18E05B-72A3-442E-BE22-6580FDFCDA9A}" dt="2020-12-28T04:39:58.537" v="6203" actId="1076"/>
          <ac:grpSpMkLst>
            <pc:docMk/>
            <pc:sldMk cId="3805681653" sldId="601"/>
            <ac:grpSpMk id="7" creationId="{460019C7-073F-43C0-BCA0-4B3B29C9ED55}"/>
          </ac:grpSpMkLst>
        </pc:grpChg>
        <pc:grpChg chg="add mod">
          <ac:chgData name="Daniel Kaufmann" userId="934340720f57f02e" providerId="LiveId" clId="{9F18E05B-72A3-442E-BE22-6580FDFCDA9A}" dt="2020-12-28T04:40:32.785" v="6207" actId="207"/>
          <ac:grpSpMkLst>
            <pc:docMk/>
            <pc:sldMk cId="3805681653" sldId="601"/>
            <ac:grpSpMk id="10" creationId="{58CC7903-AA26-465D-AA00-053B911667FF}"/>
          </ac:grpSpMkLst>
        </pc:grpChg>
        <pc:grpChg chg="add mod">
          <ac:chgData name="Daniel Kaufmann" userId="934340720f57f02e" providerId="LiveId" clId="{9F18E05B-72A3-442E-BE22-6580FDFCDA9A}" dt="2020-12-28T04:40:36.658" v="6210" actId="207"/>
          <ac:grpSpMkLst>
            <pc:docMk/>
            <pc:sldMk cId="3805681653" sldId="601"/>
            <ac:grpSpMk id="13" creationId="{CB481AA9-289F-468D-998F-26A9FA39905B}"/>
          </ac:grpSpMkLst>
        </pc:grpChg>
        <pc:grpChg chg="add mod">
          <ac:chgData name="Daniel Kaufmann" userId="934340720f57f02e" providerId="LiveId" clId="{9F18E05B-72A3-442E-BE22-6580FDFCDA9A}" dt="2020-12-28T04:40:35.953" v="6209" actId="207"/>
          <ac:grpSpMkLst>
            <pc:docMk/>
            <pc:sldMk cId="3805681653" sldId="601"/>
            <ac:grpSpMk id="16" creationId="{1A25B09D-6DCE-47BB-B5BB-725D702D26CD}"/>
          </ac:grpSpMkLst>
        </pc:grpChg>
        <pc:grpChg chg="add mod">
          <ac:chgData name="Daniel Kaufmann" userId="934340720f57f02e" providerId="LiveId" clId="{9F18E05B-72A3-442E-BE22-6580FDFCDA9A}" dt="2020-12-28T04:40:35.145" v="6208" actId="207"/>
          <ac:grpSpMkLst>
            <pc:docMk/>
            <pc:sldMk cId="3805681653" sldId="601"/>
            <ac:grpSpMk id="19" creationId="{74460293-D4E5-422B-A6B2-5B27BB8E8B8E}"/>
          </ac:grpSpMkLst>
        </pc:grpChg>
        <pc:grpChg chg="add mod">
          <ac:chgData name="Daniel Kaufmann" userId="934340720f57f02e" providerId="LiveId" clId="{9F18E05B-72A3-442E-BE22-6580FDFCDA9A}" dt="2020-12-28T04:40:37.701" v="6211" actId="207"/>
          <ac:grpSpMkLst>
            <pc:docMk/>
            <pc:sldMk cId="3805681653" sldId="601"/>
            <ac:grpSpMk id="22" creationId="{AD6EAD3A-9077-4823-BDC2-5BB14EF477CB}"/>
          </ac:grpSpMkLst>
        </pc:grpChg>
        <pc:picChg chg="add mod">
          <ac:chgData name="Daniel Kaufmann" userId="934340720f57f02e" providerId="LiveId" clId="{9F18E05B-72A3-442E-BE22-6580FDFCDA9A}" dt="2020-12-28T04:40:08.521" v="6205" actId="208"/>
          <ac:picMkLst>
            <pc:docMk/>
            <pc:sldMk cId="3805681653" sldId="601"/>
            <ac:picMk id="25" creationId="{060E22E1-CD74-4B67-913E-1E6D5874C609}"/>
          </ac:picMkLst>
        </pc:picChg>
      </pc:sldChg>
      <pc:sldChg chg="addSp delSp modSp new mod modClrScheme modAnim chgLayout modNotesTx">
        <pc:chgData name="Daniel Kaufmann" userId="934340720f57f02e" providerId="LiveId" clId="{9F18E05B-72A3-442E-BE22-6580FDFCDA9A}" dt="2020-12-28T04:46:06.283" v="6334" actId="207"/>
        <pc:sldMkLst>
          <pc:docMk/>
          <pc:sldMk cId="1467658299" sldId="602"/>
        </pc:sldMkLst>
        <pc:spChg chg="add mod ord">
          <ac:chgData name="Daniel Kaufmann" userId="934340720f57f02e" providerId="LiveId" clId="{9F18E05B-72A3-442E-BE22-6580FDFCDA9A}" dt="2020-12-28T04:42:36.600" v="6287" actId="700"/>
          <ac:spMkLst>
            <pc:docMk/>
            <pc:sldMk cId="1467658299" sldId="602"/>
            <ac:spMk id="2" creationId="{91E0BD01-1DF2-40BE-A98C-6AF8705BD047}"/>
          </ac:spMkLst>
        </pc:spChg>
        <pc:spChg chg="add del mod">
          <ac:chgData name="Daniel Kaufmann" userId="934340720f57f02e" providerId="LiveId" clId="{9F18E05B-72A3-442E-BE22-6580FDFCDA9A}" dt="2020-12-28T04:42:36.600" v="6287" actId="700"/>
          <ac:spMkLst>
            <pc:docMk/>
            <pc:sldMk cId="1467658299" sldId="602"/>
            <ac:spMk id="3" creationId="{8FBFBF70-35D9-4855-B07D-15219EC25397}"/>
          </ac:spMkLst>
        </pc:spChg>
        <pc:spChg chg="add mod">
          <ac:chgData name="Daniel Kaufmann" userId="934340720f57f02e" providerId="LiveId" clId="{9F18E05B-72A3-442E-BE22-6580FDFCDA9A}" dt="2020-12-28T04:42:55.959" v="6297" actId="1076"/>
          <ac:spMkLst>
            <pc:docMk/>
            <pc:sldMk cId="1467658299" sldId="602"/>
            <ac:spMk id="4" creationId="{C47AE2AF-6E5A-4E91-8871-E22BCDAB7F2E}"/>
          </ac:spMkLst>
        </pc:spChg>
        <pc:spChg chg="add mod">
          <ac:chgData name="Daniel Kaufmann" userId="934340720f57f02e" providerId="LiveId" clId="{9F18E05B-72A3-442E-BE22-6580FDFCDA9A}" dt="2020-12-28T04:43:34.648" v="6309" actId="14100"/>
          <ac:spMkLst>
            <pc:docMk/>
            <pc:sldMk cId="1467658299" sldId="602"/>
            <ac:spMk id="5" creationId="{90CD0309-C195-4AED-B740-98912C77F3E8}"/>
          </ac:spMkLst>
        </pc:spChg>
        <pc:spChg chg="add mod">
          <ac:chgData name="Daniel Kaufmann" userId="934340720f57f02e" providerId="LiveId" clId="{9F18E05B-72A3-442E-BE22-6580FDFCDA9A}" dt="2020-12-28T04:46:06.283" v="6334" actId="207"/>
          <ac:spMkLst>
            <pc:docMk/>
            <pc:sldMk cId="1467658299" sldId="602"/>
            <ac:spMk id="6" creationId="{9009B20C-0112-4479-B5EC-F306AC1B37F0}"/>
          </ac:spMkLst>
        </pc:spChg>
        <pc:picChg chg="add mod ord">
          <ac:chgData name="Daniel Kaufmann" userId="934340720f57f02e" providerId="LiveId" clId="{9F18E05B-72A3-442E-BE22-6580FDFCDA9A}" dt="2020-12-28T04:45:15.825" v="6330"/>
          <ac:picMkLst>
            <pc:docMk/>
            <pc:sldMk cId="1467658299" sldId="602"/>
            <ac:picMk id="7" creationId="{1FE995A1-B167-4D37-B724-3591F34A431C}"/>
          </ac:picMkLst>
        </pc:picChg>
      </pc:sldChg>
      <pc:sldChg chg="addSp delSp modSp new mod modClrScheme modAnim chgLayout modNotesTx">
        <pc:chgData name="Daniel Kaufmann" userId="934340720f57f02e" providerId="LiveId" clId="{9F18E05B-72A3-442E-BE22-6580FDFCDA9A}" dt="2020-12-28T04:51:52.123" v="6426"/>
        <pc:sldMkLst>
          <pc:docMk/>
          <pc:sldMk cId="2990804241" sldId="603"/>
        </pc:sldMkLst>
        <pc:spChg chg="del">
          <ac:chgData name="Daniel Kaufmann" userId="934340720f57f02e" providerId="LiveId" clId="{9F18E05B-72A3-442E-BE22-6580FDFCDA9A}" dt="2020-12-28T04:46:34.071" v="6336" actId="700"/>
          <ac:spMkLst>
            <pc:docMk/>
            <pc:sldMk cId="2990804241" sldId="603"/>
            <ac:spMk id="2" creationId="{E38B7557-66E1-4F8A-AFF7-0E9AB92847C1}"/>
          </ac:spMkLst>
        </pc:spChg>
        <pc:spChg chg="add del mod">
          <ac:chgData name="Daniel Kaufmann" userId="934340720f57f02e" providerId="LiveId" clId="{9F18E05B-72A3-442E-BE22-6580FDFCDA9A}" dt="2020-12-28T04:47:12.945" v="6346" actId="478"/>
          <ac:spMkLst>
            <pc:docMk/>
            <pc:sldMk cId="2990804241" sldId="603"/>
            <ac:spMk id="4" creationId="{6E475A31-EFB9-4D24-BFD7-49F993639B54}"/>
          </ac:spMkLst>
        </pc:spChg>
        <pc:spChg chg="add mod">
          <ac:chgData name="Daniel Kaufmann" userId="934340720f57f02e" providerId="LiveId" clId="{9F18E05B-72A3-442E-BE22-6580FDFCDA9A}" dt="2020-12-28T04:47:55.162" v="6355" actId="208"/>
          <ac:spMkLst>
            <pc:docMk/>
            <pc:sldMk cId="2990804241" sldId="603"/>
            <ac:spMk id="6" creationId="{90A004A3-8241-4EDF-B3C5-4DC9C83D1D45}"/>
          </ac:spMkLst>
        </pc:spChg>
        <pc:spChg chg="add mod">
          <ac:chgData name="Daniel Kaufmann" userId="934340720f57f02e" providerId="LiveId" clId="{9F18E05B-72A3-442E-BE22-6580FDFCDA9A}" dt="2020-12-28T04:47:55.162" v="6355" actId="208"/>
          <ac:spMkLst>
            <pc:docMk/>
            <pc:sldMk cId="2990804241" sldId="603"/>
            <ac:spMk id="7" creationId="{2A596C88-44D5-4616-A0FA-03211B9CB62D}"/>
          </ac:spMkLst>
        </pc:spChg>
        <pc:spChg chg="mod">
          <ac:chgData name="Daniel Kaufmann" userId="934340720f57f02e" providerId="LiveId" clId="{9F18E05B-72A3-442E-BE22-6580FDFCDA9A}" dt="2020-12-28T04:48:13.847" v="6356"/>
          <ac:spMkLst>
            <pc:docMk/>
            <pc:sldMk cId="2990804241" sldId="603"/>
            <ac:spMk id="9" creationId="{4D82409C-6DCF-49E5-8C97-BF936A639AB8}"/>
          </ac:spMkLst>
        </pc:spChg>
        <pc:spChg chg="mod">
          <ac:chgData name="Daniel Kaufmann" userId="934340720f57f02e" providerId="LiveId" clId="{9F18E05B-72A3-442E-BE22-6580FDFCDA9A}" dt="2020-12-28T04:48:34.018" v="6367" actId="404"/>
          <ac:spMkLst>
            <pc:docMk/>
            <pc:sldMk cId="2990804241" sldId="603"/>
            <ac:spMk id="10" creationId="{B48FE113-D063-4190-86C0-B78A455C5E09}"/>
          </ac:spMkLst>
        </pc:spChg>
        <pc:spChg chg="add mod">
          <ac:chgData name="Daniel Kaufmann" userId="934340720f57f02e" providerId="LiveId" clId="{9F18E05B-72A3-442E-BE22-6580FDFCDA9A}" dt="2020-12-28T04:49:08.255" v="6373" actId="207"/>
          <ac:spMkLst>
            <pc:docMk/>
            <pc:sldMk cId="2990804241" sldId="603"/>
            <ac:spMk id="11" creationId="{089C8196-7439-4693-8A11-15223B60BE78}"/>
          </ac:spMkLst>
        </pc:spChg>
        <pc:spChg chg="add mod">
          <ac:chgData name="Daniel Kaufmann" userId="934340720f57f02e" providerId="LiveId" clId="{9F18E05B-72A3-442E-BE22-6580FDFCDA9A}" dt="2020-12-28T04:49:03.741" v="6372" actId="207"/>
          <ac:spMkLst>
            <pc:docMk/>
            <pc:sldMk cId="2990804241" sldId="603"/>
            <ac:spMk id="12" creationId="{9C0F25F1-D8A4-4F8A-8642-EE43DB717B8A}"/>
          </ac:spMkLst>
        </pc:spChg>
        <pc:spChg chg="add mod">
          <ac:chgData name="Daniel Kaufmann" userId="934340720f57f02e" providerId="LiveId" clId="{9F18E05B-72A3-442E-BE22-6580FDFCDA9A}" dt="2020-12-28T04:51:20.353" v="6423" actId="27107"/>
          <ac:spMkLst>
            <pc:docMk/>
            <pc:sldMk cId="2990804241" sldId="603"/>
            <ac:spMk id="13" creationId="{E2337F13-6514-4810-A8CA-F7B3E2E75257}"/>
          </ac:spMkLst>
        </pc:spChg>
        <pc:spChg chg="add mod">
          <ac:chgData name="Daniel Kaufmann" userId="934340720f57f02e" providerId="LiveId" clId="{9F18E05B-72A3-442E-BE22-6580FDFCDA9A}" dt="2020-12-28T04:51:29.863" v="6424" actId="1076"/>
          <ac:spMkLst>
            <pc:docMk/>
            <pc:sldMk cId="2990804241" sldId="603"/>
            <ac:spMk id="14" creationId="{8E8A2AF8-6608-451C-A79D-A893A1B5B673}"/>
          </ac:spMkLst>
        </pc:spChg>
        <pc:spChg chg="add mod">
          <ac:chgData name="Daniel Kaufmann" userId="934340720f57f02e" providerId="LiveId" clId="{9F18E05B-72A3-442E-BE22-6580FDFCDA9A}" dt="2020-12-28T04:51:43.358" v="6425" actId="1076"/>
          <ac:spMkLst>
            <pc:docMk/>
            <pc:sldMk cId="2990804241" sldId="603"/>
            <ac:spMk id="15" creationId="{5346E896-0229-4FF3-9184-0F07FFD4E8EB}"/>
          </ac:spMkLst>
        </pc:spChg>
        <pc:grpChg chg="add mod">
          <ac:chgData name="Daniel Kaufmann" userId="934340720f57f02e" providerId="LiveId" clId="{9F18E05B-72A3-442E-BE22-6580FDFCDA9A}" dt="2020-12-28T04:47:46.452" v="6354" actId="1076"/>
          <ac:grpSpMkLst>
            <pc:docMk/>
            <pc:sldMk cId="2990804241" sldId="603"/>
            <ac:grpSpMk id="5" creationId="{821BB46B-EFC1-440A-AAA5-F1AFA6EAC291}"/>
          </ac:grpSpMkLst>
        </pc:grpChg>
        <pc:grpChg chg="add mod">
          <ac:chgData name="Daniel Kaufmann" userId="934340720f57f02e" providerId="LiveId" clId="{9F18E05B-72A3-442E-BE22-6580FDFCDA9A}" dt="2020-12-28T04:48:22.751" v="6359" actId="1076"/>
          <ac:grpSpMkLst>
            <pc:docMk/>
            <pc:sldMk cId="2990804241" sldId="603"/>
            <ac:grpSpMk id="8" creationId="{25A62D80-4BED-498A-8C7B-54BBBA0F212C}"/>
          </ac:grpSpMkLst>
        </pc:grpChg>
        <pc:picChg chg="add mod">
          <ac:chgData name="Daniel Kaufmann" userId="934340720f57f02e" providerId="LiveId" clId="{9F18E05B-72A3-442E-BE22-6580FDFCDA9A}" dt="2020-12-28T04:48:16.563" v="6358" actId="1076"/>
          <ac:picMkLst>
            <pc:docMk/>
            <pc:sldMk cId="2990804241" sldId="603"/>
            <ac:picMk id="3" creationId="{CB18CE4C-F072-4E73-8C7E-7358E201D9F1}"/>
          </ac:picMkLst>
        </pc:picChg>
      </pc:sldChg>
      <pc:sldChg chg="add ord modNotesTx">
        <pc:chgData name="Daniel Kaufmann" userId="934340720f57f02e" providerId="LiveId" clId="{9F18E05B-72A3-442E-BE22-6580FDFCDA9A}" dt="2020-12-28T04:52:54.548" v="6460"/>
        <pc:sldMkLst>
          <pc:docMk/>
          <pc:sldMk cId="2525684535" sldId="604"/>
        </pc:sldMkLst>
      </pc:sldChg>
    </pc:docChg>
  </pc:docChgLst>
  <pc:docChgLst>
    <pc:chgData name="Daniel Kaufmann" userId="934340720f57f02e" providerId="LiveId" clId="{7E7B7CC2-D757-4EE5-B0C3-E3D9CB692C5C}"/>
    <pc:docChg chg="undo custSel addSld delSld modSld sldOrd">
      <pc:chgData name="Daniel Kaufmann" userId="934340720f57f02e" providerId="LiveId" clId="{7E7B7CC2-D757-4EE5-B0C3-E3D9CB692C5C}" dt="2020-12-28T23:05:23.229" v="13836" actId="13926"/>
      <pc:docMkLst>
        <pc:docMk/>
      </pc:docMkLst>
      <pc:sldChg chg="modSp mod modNotesTx">
        <pc:chgData name="Daniel Kaufmann" userId="934340720f57f02e" providerId="LiveId" clId="{7E7B7CC2-D757-4EE5-B0C3-E3D9CB692C5C}" dt="2020-12-28T05:02:05.986" v="272" actId="20577"/>
        <pc:sldMkLst>
          <pc:docMk/>
          <pc:sldMk cId="3940935841" sldId="256"/>
        </pc:sldMkLst>
        <pc:spChg chg="mod">
          <ac:chgData name="Daniel Kaufmann" userId="934340720f57f02e" providerId="LiveId" clId="{7E7B7CC2-D757-4EE5-B0C3-E3D9CB692C5C}" dt="2020-12-28T04:58:15.220" v="32" actId="20577"/>
          <ac:spMkLst>
            <pc:docMk/>
            <pc:sldMk cId="3940935841" sldId="256"/>
            <ac:spMk id="3" creationId="{4EBBC8F2-D75E-4B6B-B491-3D1138E9161D}"/>
          </ac:spMkLst>
        </pc:spChg>
      </pc:sldChg>
      <pc:sldChg chg="modNotesTx">
        <pc:chgData name="Daniel Kaufmann" userId="934340720f57f02e" providerId="LiveId" clId="{7E7B7CC2-D757-4EE5-B0C3-E3D9CB692C5C}" dt="2020-12-28T16:57:18.455" v="3963" actId="20577"/>
        <pc:sldMkLst>
          <pc:docMk/>
          <pc:sldMk cId="2367334800" sldId="270"/>
        </pc:sldMkLst>
      </pc:sldChg>
      <pc:sldChg chg="modSp mod modNotesTx">
        <pc:chgData name="Daniel Kaufmann" userId="934340720f57f02e" providerId="LiveId" clId="{7E7B7CC2-D757-4EE5-B0C3-E3D9CB692C5C}" dt="2020-12-28T05:01:19.214" v="259" actId="20577"/>
        <pc:sldMkLst>
          <pc:docMk/>
          <pc:sldMk cId="1327314665" sldId="272"/>
        </pc:sldMkLst>
        <pc:spChg chg="mod">
          <ac:chgData name="Daniel Kaufmann" userId="934340720f57f02e" providerId="LiveId" clId="{7E7B7CC2-D757-4EE5-B0C3-E3D9CB692C5C}" dt="2020-12-28T04:58:24.093" v="35" actId="20577"/>
          <ac:spMkLst>
            <pc:docMk/>
            <pc:sldMk cId="1327314665" sldId="272"/>
            <ac:spMk id="7" creationId="{E1D0457B-9AB1-4824-8691-1F785CD2C50D}"/>
          </ac:spMkLst>
        </pc:spChg>
        <pc:graphicFrameChg chg="mod">
          <ac:chgData name="Daniel Kaufmann" userId="934340720f57f02e" providerId="LiveId" clId="{7E7B7CC2-D757-4EE5-B0C3-E3D9CB692C5C}" dt="2020-12-28T05:00:43.294" v="233" actId="20577"/>
          <ac:graphicFrameMkLst>
            <pc:docMk/>
            <pc:sldMk cId="1327314665" sldId="272"/>
            <ac:graphicFrameMk id="9" creationId="{FEE1AE8E-478A-4A18-AA20-5591EE4B0089}"/>
          </ac:graphicFrameMkLst>
        </pc:graphicFrameChg>
      </pc:sldChg>
      <pc:sldChg chg="modNotesTx">
        <pc:chgData name="Daniel Kaufmann" userId="934340720f57f02e" providerId="LiveId" clId="{7E7B7CC2-D757-4EE5-B0C3-E3D9CB692C5C}" dt="2020-12-28T16:55:55.222" v="3623" actId="120"/>
        <pc:sldMkLst>
          <pc:docMk/>
          <pc:sldMk cId="2754650495" sldId="278"/>
        </pc:sldMkLst>
      </pc:sldChg>
      <pc:sldChg chg="addSp delSp modSp mod modNotesTx">
        <pc:chgData name="Daniel Kaufmann" userId="934340720f57f02e" providerId="LiveId" clId="{7E7B7CC2-D757-4EE5-B0C3-E3D9CB692C5C}" dt="2020-12-28T05:39:47.649" v="2028" actId="1076"/>
        <pc:sldMkLst>
          <pc:docMk/>
          <pc:sldMk cId="3399784691" sldId="312"/>
        </pc:sldMkLst>
        <pc:spChg chg="mod">
          <ac:chgData name="Daniel Kaufmann" userId="934340720f57f02e" providerId="LiveId" clId="{7E7B7CC2-D757-4EE5-B0C3-E3D9CB692C5C}" dt="2020-12-28T05:39:44.241" v="2027" actId="1076"/>
          <ac:spMkLst>
            <pc:docMk/>
            <pc:sldMk cId="3399784691" sldId="312"/>
            <ac:spMk id="3" creationId="{29305627-84F8-4D1F-B517-F249D402C4B4}"/>
          </ac:spMkLst>
        </pc:spChg>
        <pc:spChg chg="mod">
          <ac:chgData name="Daniel Kaufmann" userId="934340720f57f02e" providerId="LiveId" clId="{7E7B7CC2-D757-4EE5-B0C3-E3D9CB692C5C}" dt="2020-12-28T05:39:47.649" v="2028" actId="1076"/>
          <ac:spMkLst>
            <pc:docMk/>
            <pc:sldMk cId="3399784691" sldId="312"/>
            <ac:spMk id="4" creationId="{8595DCA3-7D0B-4EAA-BD2D-F140EF1C59DF}"/>
          </ac:spMkLst>
        </pc:spChg>
        <pc:picChg chg="add mod modCrop">
          <ac:chgData name="Daniel Kaufmann" userId="934340720f57f02e" providerId="LiveId" clId="{7E7B7CC2-D757-4EE5-B0C3-E3D9CB692C5C}" dt="2020-12-28T05:24:57.040" v="730" actId="14100"/>
          <ac:picMkLst>
            <pc:docMk/>
            <pc:sldMk cId="3399784691" sldId="312"/>
            <ac:picMk id="6" creationId="{7F94BC55-A950-47F9-B602-1E2A38009292}"/>
          </ac:picMkLst>
        </pc:picChg>
        <pc:picChg chg="del mod">
          <ac:chgData name="Daniel Kaufmann" userId="934340720f57f02e" providerId="LiveId" clId="{7E7B7CC2-D757-4EE5-B0C3-E3D9CB692C5C}" dt="2020-12-28T05:19:19.477" v="601" actId="21"/>
          <ac:picMkLst>
            <pc:docMk/>
            <pc:sldMk cId="3399784691" sldId="312"/>
            <ac:picMk id="7" creationId="{950ED20E-A239-4814-B8D7-ED5DAFC8E45A}"/>
          </ac:picMkLst>
        </pc:picChg>
        <pc:picChg chg="del">
          <ac:chgData name="Daniel Kaufmann" userId="934340720f57f02e" providerId="LiveId" clId="{7E7B7CC2-D757-4EE5-B0C3-E3D9CB692C5C}" dt="2020-12-28T05:19:26.038" v="603" actId="21"/>
          <ac:picMkLst>
            <pc:docMk/>
            <pc:sldMk cId="3399784691" sldId="312"/>
            <ac:picMk id="9" creationId="{C198AAB4-B1DB-4A1E-85B1-2678FF9236B9}"/>
          </ac:picMkLst>
        </pc:picChg>
      </pc:sldChg>
      <pc:sldChg chg="modNotesTx">
        <pc:chgData name="Daniel Kaufmann" userId="934340720f57f02e" providerId="LiveId" clId="{7E7B7CC2-D757-4EE5-B0C3-E3D9CB692C5C}" dt="2020-12-28T16:55:28.612" v="3620" actId="20577"/>
        <pc:sldMkLst>
          <pc:docMk/>
          <pc:sldMk cId="408783842" sldId="381"/>
        </pc:sldMkLst>
      </pc:sldChg>
      <pc:sldChg chg="modNotesTx">
        <pc:chgData name="Daniel Kaufmann" userId="934340720f57f02e" providerId="LiveId" clId="{7E7B7CC2-D757-4EE5-B0C3-E3D9CB692C5C}" dt="2020-12-28T16:53:52.620" v="3243" actId="20577"/>
        <pc:sldMkLst>
          <pc:docMk/>
          <pc:sldMk cId="160962614" sldId="425"/>
        </pc:sldMkLst>
      </pc:sldChg>
      <pc:sldChg chg="modNotesTx">
        <pc:chgData name="Daniel Kaufmann" userId="934340720f57f02e" providerId="LiveId" clId="{7E7B7CC2-D757-4EE5-B0C3-E3D9CB692C5C}" dt="2020-12-28T17:09:32.474" v="5512" actId="20577"/>
        <pc:sldMkLst>
          <pc:docMk/>
          <pc:sldMk cId="542887771" sldId="461"/>
        </pc:sldMkLst>
      </pc:sldChg>
      <pc:sldChg chg="modNotesTx">
        <pc:chgData name="Daniel Kaufmann" userId="934340720f57f02e" providerId="LiveId" clId="{7E7B7CC2-D757-4EE5-B0C3-E3D9CB692C5C}" dt="2020-12-28T17:02:29.506" v="4820" actId="20577"/>
        <pc:sldMkLst>
          <pc:docMk/>
          <pc:sldMk cId="2917626471" sldId="476"/>
        </pc:sldMkLst>
      </pc:sldChg>
      <pc:sldChg chg="modNotesTx">
        <pc:chgData name="Daniel Kaufmann" userId="934340720f57f02e" providerId="LiveId" clId="{7E7B7CC2-D757-4EE5-B0C3-E3D9CB692C5C}" dt="2020-12-28T17:11:00.730" v="5857" actId="313"/>
        <pc:sldMkLst>
          <pc:docMk/>
          <pc:sldMk cId="2238303982" sldId="497"/>
        </pc:sldMkLst>
      </pc:sldChg>
      <pc:sldChg chg="modNotesTx">
        <pc:chgData name="Daniel Kaufmann" userId="934340720f57f02e" providerId="LiveId" clId="{7E7B7CC2-D757-4EE5-B0C3-E3D9CB692C5C}" dt="2020-12-28T17:03:36.162" v="5075" actId="20577"/>
        <pc:sldMkLst>
          <pc:docMk/>
          <pc:sldMk cId="1161578672" sldId="506"/>
        </pc:sldMkLst>
      </pc:sldChg>
      <pc:sldChg chg="modNotesTx">
        <pc:chgData name="Daniel Kaufmann" userId="934340720f57f02e" providerId="LiveId" clId="{7E7B7CC2-D757-4EE5-B0C3-E3D9CB692C5C}" dt="2020-12-28T17:13:50.906" v="6526" actId="33524"/>
        <pc:sldMkLst>
          <pc:docMk/>
          <pc:sldMk cId="3851175048" sldId="520"/>
        </pc:sldMkLst>
      </pc:sldChg>
      <pc:sldChg chg="modSp mod ord modNotesTx">
        <pc:chgData name="Daniel Kaufmann" userId="934340720f57f02e" providerId="LiveId" clId="{7E7B7CC2-D757-4EE5-B0C3-E3D9CB692C5C}" dt="2020-12-28T05:16:44.194" v="553" actId="20577"/>
        <pc:sldMkLst>
          <pc:docMk/>
          <pc:sldMk cId="921262508" sldId="541"/>
        </pc:sldMkLst>
        <pc:spChg chg="mod">
          <ac:chgData name="Daniel Kaufmann" userId="934340720f57f02e" providerId="LiveId" clId="{7E7B7CC2-D757-4EE5-B0C3-E3D9CB692C5C}" dt="2020-12-28T04:58:41.878" v="52" actId="20577"/>
          <ac:spMkLst>
            <pc:docMk/>
            <pc:sldMk cId="921262508" sldId="541"/>
            <ac:spMk id="2" creationId="{007E2583-CB0F-4337-B5CD-B97005E28B04}"/>
          </ac:spMkLst>
        </pc:spChg>
      </pc:sldChg>
      <pc:sldChg chg="modSp mod modNotesTx">
        <pc:chgData name="Daniel Kaufmann" userId="934340720f57f02e" providerId="LiveId" clId="{7E7B7CC2-D757-4EE5-B0C3-E3D9CB692C5C}" dt="2020-12-28T05:02:49.492" v="292" actId="6549"/>
        <pc:sldMkLst>
          <pc:docMk/>
          <pc:sldMk cId="2886931591" sldId="542"/>
        </pc:sldMkLst>
        <pc:spChg chg="mod">
          <ac:chgData name="Daniel Kaufmann" userId="934340720f57f02e" providerId="LiveId" clId="{7E7B7CC2-D757-4EE5-B0C3-E3D9CB692C5C}" dt="2020-12-28T05:02:38.505" v="290" actId="1076"/>
          <ac:spMkLst>
            <pc:docMk/>
            <pc:sldMk cId="2886931591" sldId="542"/>
            <ac:spMk id="4" creationId="{B1BD0409-1594-41C4-959B-FBCAFC5A322B}"/>
          </ac:spMkLst>
        </pc:spChg>
      </pc:sldChg>
      <pc:sldChg chg="del">
        <pc:chgData name="Daniel Kaufmann" userId="934340720f57f02e" providerId="LiveId" clId="{7E7B7CC2-D757-4EE5-B0C3-E3D9CB692C5C}" dt="2020-12-28T04:58:59.724" v="61" actId="47"/>
        <pc:sldMkLst>
          <pc:docMk/>
          <pc:sldMk cId="2092354378" sldId="543"/>
        </pc:sldMkLst>
      </pc:sldChg>
      <pc:sldChg chg="del">
        <pc:chgData name="Daniel Kaufmann" userId="934340720f57f02e" providerId="LiveId" clId="{7E7B7CC2-D757-4EE5-B0C3-E3D9CB692C5C}" dt="2020-12-28T04:58:59.724" v="61" actId="47"/>
        <pc:sldMkLst>
          <pc:docMk/>
          <pc:sldMk cId="1792034239" sldId="544"/>
        </pc:sldMkLst>
      </pc:sldChg>
      <pc:sldChg chg="del modNotesTx">
        <pc:chgData name="Daniel Kaufmann" userId="934340720f57f02e" providerId="LiveId" clId="{7E7B7CC2-D757-4EE5-B0C3-E3D9CB692C5C}" dt="2020-12-28T17:42:50.592" v="10994" actId="20577"/>
        <pc:sldMkLst>
          <pc:docMk/>
          <pc:sldMk cId="2582671190" sldId="545"/>
        </pc:sldMkLst>
      </pc:sldChg>
      <pc:sldChg chg="del">
        <pc:chgData name="Daniel Kaufmann" userId="934340720f57f02e" providerId="LiveId" clId="{7E7B7CC2-D757-4EE5-B0C3-E3D9CB692C5C}" dt="2020-12-28T04:58:59.724" v="61" actId="47"/>
        <pc:sldMkLst>
          <pc:docMk/>
          <pc:sldMk cId="4170009025" sldId="546"/>
        </pc:sldMkLst>
      </pc:sldChg>
      <pc:sldChg chg="del">
        <pc:chgData name="Daniel Kaufmann" userId="934340720f57f02e" providerId="LiveId" clId="{7E7B7CC2-D757-4EE5-B0C3-E3D9CB692C5C}" dt="2020-12-28T04:58:59.724" v="61" actId="47"/>
        <pc:sldMkLst>
          <pc:docMk/>
          <pc:sldMk cId="2262393948" sldId="547"/>
        </pc:sldMkLst>
      </pc:sldChg>
      <pc:sldChg chg="del">
        <pc:chgData name="Daniel Kaufmann" userId="934340720f57f02e" providerId="LiveId" clId="{7E7B7CC2-D757-4EE5-B0C3-E3D9CB692C5C}" dt="2020-12-28T04:58:59.724" v="61" actId="47"/>
        <pc:sldMkLst>
          <pc:docMk/>
          <pc:sldMk cId="3101718303" sldId="548"/>
        </pc:sldMkLst>
      </pc:sldChg>
      <pc:sldChg chg="del">
        <pc:chgData name="Daniel Kaufmann" userId="934340720f57f02e" providerId="LiveId" clId="{7E7B7CC2-D757-4EE5-B0C3-E3D9CB692C5C}" dt="2020-12-28T04:58:59.724" v="61" actId="47"/>
        <pc:sldMkLst>
          <pc:docMk/>
          <pc:sldMk cId="3407905991" sldId="549"/>
        </pc:sldMkLst>
      </pc:sldChg>
      <pc:sldChg chg="del">
        <pc:chgData name="Daniel Kaufmann" userId="934340720f57f02e" providerId="LiveId" clId="{7E7B7CC2-D757-4EE5-B0C3-E3D9CB692C5C}" dt="2020-12-28T04:58:59.724" v="61" actId="47"/>
        <pc:sldMkLst>
          <pc:docMk/>
          <pc:sldMk cId="2372662696" sldId="550"/>
        </pc:sldMkLst>
      </pc:sldChg>
      <pc:sldChg chg="del">
        <pc:chgData name="Daniel Kaufmann" userId="934340720f57f02e" providerId="LiveId" clId="{7E7B7CC2-D757-4EE5-B0C3-E3D9CB692C5C}" dt="2020-12-28T04:58:59.724" v="61" actId="47"/>
        <pc:sldMkLst>
          <pc:docMk/>
          <pc:sldMk cId="4272497670" sldId="551"/>
        </pc:sldMkLst>
      </pc:sldChg>
      <pc:sldChg chg="del">
        <pc:chgData name="Daniel Kaufmann" userId="934340720f57f02e" providerId="LiveId" clId="{7E7B7CC2-D757-4EE5-B0C3-E3D9CB692C5C}" dt="2020-12-28T04:58:59.724" v="61" actId="47"/>
        <pc:sldMkLst>
          <pc:docMk/>
          <pc:sldMk cId="2454636100" sldId="552"/>
        </pc:sldMkLst>
      </pc:sldChg>
      <pc:sldChg chg="del">
        <pc:chgData name="Daniel Kaufmann" userId="934340720f57f02e" providerId="LiveId" clId="{7E7B7CC2-D757-4EE5-B0C3-E3D9CB692C5C}" dt="2020-12-28T04:58:59.724" v="61" actId="47"/>
        <pc:sldMkLst>
          <pc:docMk/>
          <pc:sldMk cId="2942022803" sldId="553"/>
        </pc:sldMkLst>
      </pc:sldChg>
      <pc:sldChg chg="del">
        <pc:chgData name="Daniel Kaufmann" userId="934340720f57f02e" providerId="LiveId" clId="{7E7B7CC2-D757-4EE5-B0C3-E3D9CB692C5C}" dt="2020-12-28T04:58:59.724" v="61" actId="47"/>
        <pc:sldMkLst>
          <pc:docMk/>
          <pc:sldMk cId="2702588512" sldId="554"/>
        </pc:sldMkLst>
      </pc:sldChg>
      <pc:sldChg chg="del">
        <pc:chgData name="Daniel Kaufmann" userId="934340720f57f02e" providerId="LiveId" clId="{7E7B7CC2-D757-4EE5-B0C3-E3D9CB692C5C}" dt="2020-12-28T04:58:59.724" v="61" actId="47"/>
        <pc:sldMkLst>
          <pc:docMk/>
          <pc:sldMk cId="1130798548" sldId="555"/>
        </pc:sldMkLst>
      </pc:sldChg>
      <pc:sldChg chg="del">
        <pc:chgData name="Daniel Kaufmann" userId="934340720f57f02e" providerId="LiveId" clId="{7E7B7CC2-D757-4EE5-B0C3-E3D9CB692C5C}" dt="2020-12-28T04:58:59.724" v="61" actId="47"/>
        <pc:sldMkLst>
          <pc:docMk/>
          <pc:sldMk cId="2329062897" sldId="556"/>
        </pc:sldMkLst>
      </pc:sldChg>
      <pc:sldChg chg="del">
        <pc:chgData name="Daniel Kaufmann" userId="934340720f57f02e" providerId="LiveId" clId="{7E7B7CC2-D757-4EE5-B0C3-E3D9CB692C5C}" dt="2020-12-28T04:58:59.724" v="61" actId="47"/>
        <pc:sldMkLst>
          <pc:docMk/>
          <pc:sldMk cId="2651672892" sldId="557"/>
        </pc:sldMkLst>
      </pc:sldChg>
      <pc:sldChg chg="del">
        <pc:chgData name="Daniel Kaufmann" userId="934340720f57f02e" providerId="LiveId" clId="{7E7B7CC2-D757-4EE5-B0C3-E3D9CB692C5C}" dt="2020-12-28T04:58:59.724" v="61" actId="47"/>
        <pc:sldMkLst>
          <pc:docMk/>
          <pc:sldMk cId="4016527176" sldId="558"/>
        </pc:sldMkLst>
      </pc:sldChg>
      <pc:sldChg chg="del">
        <pc:chgData name="Daniel Kaufmann" userId="934340720f57f02e" providerId="LiveId" clId="{7E7B7CC2-D757-4EE5-B0C3-E3D9CB692C5C}" dt="2020-12-28T04:58:59.724" v="61" actId="47"/>
        <pc:sldMkLst>
          <pc:docMk/>
          <pc:sldMk cId="1988379294" sldId="559"/>
        </pc:sldMkLst>
      </pc:sldChg>
      <pc:sldChg chg="modSp mod modNotesTx">
        <pc:chgData name="Daniel Kaufmann" userId="934340720f57f02e" providerId="LiveId" clId="{7E7B7CC2-D757-4EE5-B0C3-E3D9CB692C5C}" dt="2020-12-28T17:46:32.448" v="11915" actId="207"/>
        <pc:sldMkLst>
          <pc:docMk/>
          <pc:sldMk cId="4178815771" sldId="559"/>
        </pc:sldMkLst>
        <pc:spChg chg="mod">
          <ac:chgData name="Daniel Kaufmann" userId="934340720f57f02e" providerId="LiveId" clId="{7E7B7CC2-D757-4EE5-B0C3-E3D9CB692C5C}" dt="2020-12-28T17:46:32.448" v="11915" actId="207"/>
          <ac:spMkLst>
            <pc:docMk/>
            <pc:sldMk cId="4178815771" sldId="559"/>
            <ac:spMk id="3" creationId="{FAD1F1EB-EC67-4E35-B34C-110484E4A8D3}"/>
          </ac:spMkLst>
        </pc:spChg>
      </pc:sldChg>
      <pc:sldChg chg="del">
        <pc:chgData name="Daniel Kaufmann" userId="934340720f57f02e" providerId="LiveId" clId="{7E7B7CC2-D757-4EE5-B0C3-E3D9CB692C5C}" dt="2020-12-28T04:58:59.724" v="61" actId="47"/>
        <pc:sldMkLst>
          <pc:docMk/>
          <pc:sldMk cId="3346428111" sldId="560"/>
        </pc:sldMkLst>
      </pc:sldChg>
      <pc:sldChg chg="del">
        <pc:chgData name="Daniel Kaufmann" userId="934340720f57f02e" providerId="LiveId" clId="{7E7B7CC2-D757-4EE5-B0C3-E3D9CB692C5C}" dt="2020-12-28T04:58:59.724" v="61" actId="47"/>
        <pc:sldMkLst>
          <pc:docMk/>
          <pc:sldMk cId="29347639" sldId="561"/>
        </pc:sldMkLst>
      </pc:sldChg>
      <pc:sldChg chg="del">
        <pc:chgData name="Daniel Kaufmann" userId="934340720f57f02e" providerId="LiveId" clId="{7E7B7CC2-D757-4EE5-B0C3-E3D9CB692C5C}" dt="2020-12-28T04:58:59.724" v="61" actId="47"/>
        <pc:sldMkLst>
          <pc:docMk/>
          <pc:sldMk cId="1711266224" sldId="562"/>
        </pc:sldMkLst>
      </pc:sldChg>
      <pc:sldChg chg="del">
        <pc:chgData name="Daniel Kaufmann" userId="934340720f57f02e" providerId="LiveId" clId="{7E7B7CC2-D757-4EE5-B0C3-E3D9CB692C5C}" dt="2020-12-28T04:58:59.724" v="61" actId="47"/>
        <pc:sldMkLst>
          <pc:docMk/>
          <pc:sldMk cId="168180450" sldId="563"/>
        </pc:sldMkLst>
      </pc:sldChg>
      <pc:sldChg chg="del">
        <pc:chgData name="Daniel Kaufmann" userId="934340720f57f02e" providerId="LiveId" clId="{7E7B7CC2-D757-4EE5-B0C3-E3D9CB692C5C}" dt="2020-12-28T04:58:59.724" v="61" actId="47"/>
        <pc:sldMkLst>
          <pc:docMk/>
          <pc:sldMk cId="3286526156" sldId="564"/>
        </pc:sldMkLst>
      </pc:sldChg>
      <pc:sldChg chg="del">
        <pc:chgData name="Daniel Kaufmann" userId="934340720f57f02e" providerId="LiveId" clId="{7E7B7CC2-D757-4EE5-B0C3-E3D9CB692C5C}" dt="2020-12-28T04:58:59.724" v="61" actId="47"/>
        <pc:sldMkLst>
          <pc:docMk/>
          <pc:sldMk cId="2196634936" sldId="565"/>
        </pc:sldMkLst>
      </pc:sldChg>
      <pc:sldChg chg="del">
        <pc:chgData name="Daniel Kaufmann" userId="934340720f57f02e" providerId="LiveId" clId="{7E7B7CC2-D757-4EE5-B0C3-E3D9CB692C5C}" dt="2020-12-28T04:58:59.724" v="61" actId="47"/>
        <pc:sldMkLst>
          <pc:docMk/>
          <pc:sldMk cId="3454616662" sldId="566"/>
        </pc:sldMkLst>
      </pc:sldChg>
      <pc:sldChg chg="del">
        <pc:chgData name="Daniel Kaufmann" userId="934340720f57f02e" providerId="LiveId" clId="{7E7B7CC2-D757-4EE5-B0C3-E3D9CB692C5C}" dt="2020-12-28T04:58:59.724" v="61" actId="47"/>
        <pc:sldMkLst>
          <pc:docMk/>
          <pc:sldMk cId="3469814029" sldId="567"/>
        </pc:sldMkLst>
      </pc:sldChg>
      <pc:sldChg chg="del">
        <pc:chgData name="Daniel Kaufmann" userId="934340720f57f02e" providerId="LiveId" clId="{7E7B7CC2-D757-4EE5-B0C3-E3D9CB692C5C}" dt="2020-12-28T04:58:59.724" v="61" actId="47"/>
        <pc:sldMkLst>
          <pc:docMk/>
          <pc:sldMk cId="214120285" sldId="568"/>
        </pc:sldMkLst>
      </pc:sldChg>
      <pc:sldChg chg="del">
        <pc:chgData name="Daniel Kaufmann" userId="934340720f57f02e" providerId="LiveId" clId="{7E7B7CC2-D757-4EE5-B0C3-E3D9CB692C5C}" dt="2020-12-28T04:58:59.724" v="61" actId="47"/>
        <pc:sldMkLst>
          <pc:docMk/>
          <pc:sldMk cId="1543004125" sldId="569"/>
        </pc:sldMkLst>
      </pc:sldChg>
      <pc:sldChg chg="del">
        <pc:chgData name="Daniel Kaufmann" userId="934340720f57f02e" providerId="LiveId" clId="{7E7B7CC2-D757-4EE5-B0C3-E3D9CB692C5C}" dt="2020-12-28T04:58:59.724" v="61" actId="47"/>
        <pc:sldMkLst>
          <pc:docMk/>
          <pc:sldMk cId="3980717597" sldId="570"/>
        </pc:sldMkLst>
      </pc:sldChg>
      <pc:sldChg chg="del">
        <pc:chgData name="Daniel Kaufmann" userId="934340720f57f02e" providerId="LiveId" clId="{7E7B7CC2-D757-4EE5-B0C3-E3D9CB692C5C}" dt="2020-12-28T04:58:59.724" v="61" actId="47"/>
        <pc:sldMkLst>
          <pc:docMk/>
          <pc:sldMk cId="1475122639" sldId="571"/>
        </pc:sldMkLst>
      </pc:sldChg>
      <pc:sldChg chg="del">
        <pc:chgData name="Daniel Kaufmann" userId="934340720f57f02e" providerId="LiveId" clId="{7E7B7CC2-D757-4EE5-B0C3-E3D9CB692C5C}" dt="2020-12-28T04:58:59.724" v="61" actId="47"/>
        <pc:sldMkLst>
          <pc:docMk/>
          <pc:sldMk cId="1988318455" sldId="572"/>
        </pc:sldMkLst>
      </pc:sldChg>
      <pc:sldChg chg="del">
        <pc:chgData name="Daniel Kaufmann" userId="934340720f57f02e" providerId="LiveId" clId="{7E7B7CC2-D757-4EE5-B0C3-E3D9CB692C5C}" dt="2020-12-28T04:58:59.724" v="61" actId="47"/>
        <pc:sldMkLst>
          <pc:docMk/>
          <pc:sldMk cId="716648370" sldId="573"/>
        </pc:sldMkLst>
      </pc:sldChg>
      <pc:sldChg chg="modNotesTx">
        <pc:chgData name="Daniel Kaufmann" userId="934340720f57f02e" providerId="LiveId" clId="{7E7B7CC2-D757-4EE5-B0C3-E3D9CB692C5C}" dt="2020-12-28T17:40:36.133" v="10117" actId="20577"/>
        <pc:sldMkLst>
          <pc:docMk/>
          <pc:sldMk cId="2065664098" sldId="573"/>
        </pc:sldMkLst>
      </pc:sldChg>
      <pc:sldChg chg="del">
        <pc:chgData name="Daniel Kaufmann" userId="934340720f57f02e" providerId="LiveId" clId="{7E7B7CC2-D757-4EE5-B0C3-E3D9CB692C5C}" dt="2020-12-28T04:58:59.724" v="61" actId="47"/>
        <pc:sldMkLst>
          <pc:docMk/>
          <pc:sldMk cId="3970313861" sldId="574"/>
        </pc:sldMkLst>
      </pc:sldChg>
      <pc:sldChg chg="del">
        <pc:chgData name="Daniel Kaufmann" userId="934340720f57f02e" providerId="LiveId" clId="{7E7B7CC2-D757-4EE5-B0C3-E3D9CB692C5C}" dt="2020-12-28T04:58:59.724" v="61" actId="47"/>
        <pc:sldMkLst>
          <pc:docMk/>
          <pc:sldMk cId="3072488450" sldId="575"/>
        </pc:sldMkLst>
      </pc:sldChg>
      <pc:sldChg chg="del">
        <pc:chgData name="Daniel Kaufmann" userId="934340720f57f02e" providerId="LiveId" clId="{7E7B7CC2-D757-4EE5-B0C3-E3D9CB692C5C}" dt="2020-12-28T04:58:59.724" v="61" actId="47"/>
        <pc:sldMkLst>
          <pc:docMk/>
          <pc:sldMk cId="4217055012" sldId="576"/>
        </pc:sldMkLst>
      </pc:sldChg>
      <pc:sldChg chg="del">
        <pc:chgData name="Daniel Kaufmann" userId="934340720f57f02e" providerId="LiveId" clId="{7E7B7CC2-D757-4EE5-B0C3-E3D9CB692C5C}" dt="2020-12-28T04:58:59.724" v="61" actId="47"/>
        <pc:sldMkLst>
          <pc:docMk/>
          <pc:sldMk cId="586903424" sldId="577"/>
        </pc:sldMkLst>
      </pc:sldChg>
      <pc:sldChg chg="del">
        <pc:chgData name="Daniel Kaufmann" userId="934340720f57f02e" providerId="LiveId" clId="{7E7B7CC2-D757-4EE5-B0C3-E3D9CB692C5C}" dt="2020-12-28T04:58:59.724" v="61" actId="47"/>
        <pc:sldMkLst>
          <pc:docMk/>
          <pc:sldMk cId="422060043" sldId="578"/>
        </pc:sldMkLst>
      </pc:sldChg>
      <pc:sldChg chg="del">
        <pc:chgData name="Daniel Kaufmann" userId="934340720f57f02e" providerId="LiveId" clId="{7E7B7CC2-D757-4EE5-B0C3-E3D9CB692C5C}" dt="2020-12-28T04:58:59.724" v="61" actId="47"/>
        <pc:sldMkLst>
          <pc:docMk/>
          <pc:sldMk cId="3363339300" sldId="579"/>
        </pc:sldMkLst>
      </pc:sldChg>
      <pc:sldChg chg="del">
        <pc:chgData name="Daniel Kaufmann" userId="934340720f57f02e" providerId="LiveId" clId="{7E7B7CC2-D757-4EE5-B0C3-E3D9CB692C5C}" dt="2020-12-28T04:58:59.724" v="61" actId="47"/>
        <pc:sldMkLst>
          <pc:docMk/>
          <pc:sldMk cId="1157699423" sldId="580"/>
        </pc:sldMkLst>
      </pc:sldChg>
      <pc:sldChg chg="del">
        <pc:chgData name="Daniel Kaufmann" userId="934340720f57f02e" providerId="LiveId" clId="{7E7B7CC2-D757-4EE5-B0C3-E3D9CB692C5C}" dt="2020-12-28T04:58:59.724" v="61" actId="47"/>
        <pc:sldMkLst>
          <pc:docMk/>
          <pc:sldMk cId="247581325" sldId="581"/>
        </pc:sldMkLst>
      </pc:sldChg>
      <pc:sldChg chg="del">
        <pc:chgData name="Daniel Kaufmann" userId="934340720f57f02e" providerId="LiveId" clId="{7E7B7CC2-D757-4EE5-B0C3-E3D9CB692C5C}" dt="2020-12-28T04:58:59.724" v="61" actId="47"/>
        <pc:sldMkLst>
          <pc:docMk/>
          <pc:sldMk cId="1844917648" sldId="582"/>
        </pc:sldMkLst>
      </pc:sldChg>
      <pc:sldChg chg="del">
        <pc:chgData name="Daniel Kaufmann" userId="934340720f57f02e" providerId="LiveId" clId="{7E7B7CC2-D757-4EE5-B0C3-E3D9CB692C5C}" dt="2020-12-28T04:58:59.724" v="61" actId="47"/>
        <pc:sldMkLst>
          <pc:docMk/>
          <pc:sldMk cId="1271155027" sldId="583"/>
        </pc:sldMkLst>
      </pc:sldChg>
      <pc:sldChg chg="del">
        <pc:chgData name="Daniel Kaufmann" userId="934340720f57f02e" providerId="LiveId" clId="{7E7B7CC2-D757-4EE5-B0C3-E3D9CB692C5C}" dt="2020-12-28T04:58:59.724" v="61" actId="47"/>
        <pc:sldMkLst>
          <pc:docMk/>
          <pc:sldMk cId="2568018211" sldId="584"/>
        </pc:sldMkLst>
      </pc:sldChg>
      <pc:sldChg chg="del">
        <pc:chgData name="Daniel Kaufmann" userId="934340720f57f02e" providerId="LiveId" clId="{7E7B7CC2-D757-4EE5-B0C3-E3D9CB692C5C}" dt="2020-12-28T04:58:59.724" v="61" actId="47"/>
        <pc:sldMkLst>
          <pc:docMk/>
          <pc:sldMk cId="4259023204" sldId="585"/>
        </pc:sldMkLst>
      </pc:sldChg>
      <pc:sldChg chg="del">
        <pc:chgData name="Daniel Kaufmann" userId="934340720f57f02e" providerId="LiveId" clId="{7E7B7CC2-D757-4EE5-B0C3-E3D9CB692C5C}" dt="2020-12-28T04:58:59.724" v="61" actId="47"/>
        <pc:sldMkLst>
          <pc:docMk/>
          <pc:sldMk cId="2611897188" sldId="586"/>
        </pc:sldMkLst>
      </pc:sldChg>
      <pc:sldChg chg="del">
        <pc:chgData name="Daniel Kaufmann" userId="934340720f57f02e" providerId="LiveId" clId="{7E7B7CC2-D757-4EE5-B0C3-E3D9CB692C5C}" dt="2020-12-28T04:58:59.724" v="61" actId="47"/>
        <pc:sldMkLst>
          <pc:docMk/>
          <pc:sldMk cId="178862713" sldId="587"/>
        </pc:sldMkLst>
      </pc:sldChg>
      <pc:sldChg chg="del">
        <pc:chgData name="Daniel Kaufmann" userId="934340720f57f02e" providerId="LiveId" clId="{7E7B7CC2-D757-4EE5-B0C3-E3D9CB692C5C}" dt="2020-12-28T04:58:59.724" v="61" actId="47"/>
        <pc:sldMkLst>
          <pc:docMk/>
          <pc:sldMk cId="313670100" sldId="588"/>
        </pc:sldMkLst>
      </pc:sldChg>
      <pc:sldChg chg="del">
        <pc:chgData name="Daniel Kaufmann" userId="934340720f57f02e" providerId="LiveId" clId="{7E7B7CC2-D757-4EE5-B0C3-E3D9CB692C5C}" dt="2020-12-28T04:58:59.724" v="61" actId="47"/>
        <pc:sldMkLst>
          <pc:docMk/>
          <pc:sldMk cId="4004062837" sldId="589"/>
        </pc:sldMkLst>
      </pc:sldChg>
      <pc:sldChg chg="del">
        <pc:chgData name="Daniel Kaufmann" userId="934340720f57f02e" providerId="LiveId" clId="{7E7B7CC2-D757-4EE5-B0C3-E3D9CB692C5C}" dt="2020-12-28T04:58:59.724" v="61" actId="47"/>
        <pc:sldMkLst>
          <pc:docMk/>
          <pc:sldMk cId="2041792432" sldId="590"/>
        </pc:sldMkLst>
      </pc:sldChg>
      <pc:sldChg chg="del">
        <pc:chgData name="Daniel Kaufmann" userId="934340720f57f02e" providerId="LiveId" clId="{7E7B7CC2-D757-4EE5-B0C3-E3D9CB692C5C}" dt="2020-12-28T04:58:59.724" v="61" actId="47"/>
        <pc:sldMkLst>
          <pc:docMk/>
          <pc:sldMk cId="3579776686" sldId="591"/>
        </pc:sldMkLst>
      </pc:sldChg>
      <pc:sldChg chg="del">
        <pc:chgData name="Daniel Kaufmann" userId="934340720f57f02e" providerId="LiveId" clId="{7E7B7CC2-D757-4EE5-B0C3-E3D9CB692C5C}" dt="2020-12-28T04:58:59.724" v="61" actId="47"/>
        <pc:sldMkLst>
          <pc:docMk/>
          <pc:sldMk cId="1650525248" sldId="592"/>
        </pc:sldMkLst>
      </pc:sldChg>
      <pc:sldChg chg="del">
        <pc:chgData name="Daniel Kaufmann" userId="934340720f57f02e" providerId="LiveId" clId="{7E7B7CC2-D757-4EE5-B0C3-E3D9CB692C5C}" dt="2020-12-28T04:58:59.724" v="61" actId="47"/>
        <pc:sldMkLst>
          <pc:docMk/>
          <pc:sldMk cId="1512540715" sldId="593"/>
        </pc:sldMkLst>
      </pc:sldChg>
      <pc:sldChg chg="del">
        <pc:chgData name="Daniel Kaufmann" userId="934340720f57f02e" providerId="LiveId" clId="{7E7B7CC2-D757-4EE5-B0C3-E3D9CB692C5C}" dt="2020-12-28T04:58:59.724" v="61" actId="47"/>
        <pc:sldMkLst>
          <pc:docMk/>
          <pc:sldMk cId="4200635297" sldId="594"/>
        </pc:sldMkLst>
      </pc:sldChg>
      <pc:sldChg chg="del">
        <pc:chgData name="Daniel Kaufmann" userId="934340720f57f02e" providerId="LiveId" clId="{7E7B7CC2-D757-4EE5-B0C3-E3D9CB692C5C}" dt="2020-12-28T04:58:59.724" v="61" actId="47"/>
        <pc:sldMkLst>
          <pc:docMk/>
          <pc:sldMk cId="4004265949" sldId="595"/>
        </pc:sldMkLst>
      </pc:sldChg>
      <pc:sldChg chg="del">
        <pc:chgData name="Daniel Kaufmann" userId="934340720f57f02e" providerId="LiveId" clId="{7E7B7CC2-D757-4EE5-B0C3-E3D9CB692C5C}" dt="2020-12-28T04:58:59.724" v="61" actId="47"/>
        <pc:sldMkLst>
          <pc:docMk/>
          <pc:sldMk cId="3331011946" sldId="596"/>
        </pc:sldMkLst>
      </pc:sldChg>
      <pc:sldChg chg="del">
        <pc:chgData name="Daniel Kaufmann" userId="934340720f57f02e" providerId="LiveId" clId="{7E7B7CC2-D757-4EE5-B0C3-E3D9CB692C5C}" dt="2020-12-28T04:58:59.724" v="61" actId="47"/>
        <pc:sldMkLst>
          <pc:docMk/>
          <pc:sldMk cId="3314769683" sldId="597"/>
        </pc:sldMkLst>
      </pc:sldChg>
      <pc:sldChg chg="del">
        <pc:chgData name="Daniel Kaufmann" userId="934340720f57f02e" providerId="LiveId" clId="{7E7B7CC2-D757-4EE5-B0C3-E3D9CB692C5C}" dt="2020-12-28T04:58:59.724" v="61" actId="47"/>
        <pc:sldMkLst>
          <pc:docMk/>
          <pc:sldMk cId="3185693044" sldId="598"/>
        </pc:sldMkLst>
      </pc:sldChg>
      <pc:sldChg chg="del">
        <pc:chgData name="Daniel Kaufmann" userId="934340720f57f02e" providerId="LiveId" clId="{7E7B7CC2-D757-4EE5-B0C3-E3D9CB692C5C}" dt="2020-12-28T04:58:59.724" v="61" actId="47"/>
        <pc:sldMkLst>
          <pc:docMk/>
          <pc:sldMk cId="2094073064" sldId="599"/>
        </pc:sldMkLst>
      </pc:sldChg>
      <pc:sldChg chg="del">
        <pc:chgData name="Daniel Kaufmann" userId="934340720f57f02e" providerId="LiveId" clId="{7E7B7CC2-D757-4EE5-B0C3-E3D9CB692C5C}" dt="2020-12-28T04:58:59.724" v="61" actId="47"/>
        <pc:sldMkLst>
          <pc:docMk/>
          <pc:sldMk cId="3428584793" sldId="600"/>
        </pc:sldMkLst>
      </pc:sldChg>
      <pc:sldChg chg="del">
        <pc:chgData name="Daniel Kaufmann" userId="934340720f57f02e" providerId="LiveId" clId="{7E7B7CC2-D757-4EE5-B0C3-E3D9CB692C5C}" dt="2020-12-28T04:58:59.724" v="61" actId="47"/>
        <pc:sldMkLst>
          <pc:docMk/>
          <pc:sldMk cId="3805681653" sldId="601"/>
        </pc:sldMkLst>
      </pc:sldChg>
      <pc:sldChg chg="del modNotesTx">
        <pc:chgData name="Daniel Kaufmann" userId="934340720f57f02e" providerId="LiveId" clId="{7E7B7CC2-D757-4EE5-B0C3-E3D9CB692C5C}" dt="2020-12-28T17:49:32.561" v="12851" actId="20577"/>
        <pc:sldMkLst>
          <pc:docMk/>
          <pc:sldMk cId="1467658299" sldId="602"/>
        </pc:sldMkLst>
      </pc:sldChg>
      <pc:sldChg chg="del">
        <pc:chgData name="Daniel Kaufmann" userId="934340720f57f02e" providerId="LiveId" clId="{7E7B7CC2-D757-4EE5-B0C3-E3D9CB692C5C}" dt="2020-12-28T04:58:59.724" v="61" actId="47"/>
        <pc:sldMkLst>
          <pc:docMk/>
          <pc:sldMk cId="2990804241" sldId="603"/>
        </pc:sldMkLst>
      </pc:sldChg>
      <pc:sldChg chg="del">
        <pc:chgData name="Daniel Kaufmann" userId="934340720f57f02e" providerId="LiveId" clId="{7E7B7CC2-D757-4EE5-B0C3-E3D9CB692C5C}" dt="2020-12-28T04:58:59.724" v="61" actId="47"/>
        <pc:sldMkLst>
          <pc:docMk/>
          <pc:sldMk cId="2525684535" sldId="604"/>
        </pc:sldMkLst>
      </pc:sldChg>
      <pc:sldChg chg="modSp add mod ord modNotesTx">
        <pc:chgData name="Daniel Kaufmann" userId="934340720f57f02e" providerId="LiveId" clId="{7E7B7CC2-D757-4EE5-B0C3-E3D9CB692C5C}" dt="2020-12-28T16:49:36.082" v="2928" actId="20577"/>
        <pc:sldMkLst>
          <pc:docMk/>
          <pc:sldMk cId="1035871929" sldId="605"/>
        </pc:sldMkLst>
        <pc:spChg chg="mod">
          <ac:chgData name="Daniel Kaufmann" userId="934340720f57f02e" providerId="LiveId" clId="{7E7B7CC2-D757-4EE5-B0C3-E3D9CB692C5C}" dt="2020-12-28T04:58:53.468" v="60" actId="20577"/>
          <ac:spMkLst>
            <pc:docMk/>
            <pc:sldMk cId="1035871929" sldId="605"/>
            <ac:spMk id="2" creationId="{007E2583-CB0F-4337-B5CD-B97005E28B04}"/>
          </ac:spMkLst>
        </pc:spChg>
      </pc:sldChg>
      <pc:sldChg chg="addSp delSp modSp new mod modClrScheme chgLayout modNotesTx">
        <pc:chgData name="Daniel Kaufmann" userId="934340720f57f02e" providerId="LiveId" clId="{7E7B7CC2-D757-4EE5-B0C3-E3D9CB692C5C}" dt="2020-12-28T05:16:01.629" v="484" actId="207"/>
        <pc:sldMkLst>
          <pc:docMk/>
          <pc:sldMk cId="602379158" sldId="606"/>
        </pc:sldMkLst>
        <pc:spChg chg="del mod ord">
          <ac:chgData name="Daniel Kaufmann" userId="934340720f57f02e" providerId="LiveId" clId="{7E7B7CC2-D757-4EE5-B0C3-E3D9CB692C5C}" dt="2020-12-28T05:05:59.981" v="295" actId="700"/>
          <ac:spMkLst>
            <pc:docMk/>
            <pc:sldMk cId="602379158" sldId="606"/>
            <ac:spMk id="2" creationId="{49D3CC2D-D8C5-4E9A-B691-0630ACD34BD4}"/>
          </ac:spMkLst>
        </pc:spChg>
        <pc:spChg chg="add mod ord">
          <ac:chgData name="Daniel Kaufmann" userId="934340720f57f02e" providerId="LiveId" clId="{7E7B7CC2-D757-4EE5-B0C3-E3D9CB692C5C}" dt="2020-12-28T05:08:08.615" v="374" actId="122"/>
          <ac:spMkLst>
            <pc:docMk/>
            <pc:sldMk cId="602379158" sldId="606"/>
            <ac:spMk id="5" creationId="{1C02625F-979D-4605-AA83-FD1C804BDE33}"/>
          </ac:spMkLst>
        </pc:spChg>
        <pc:spChg chg="add mod ord">
          <ac:chgData name="Daniel Kaufmann" userId="934340720f57f02e" providerId="LiveId" clId="{7E7B7CC2-D757-4EE5-B0C3-E3D9CB692C5C}" dt="2020-12-28T05:16:01.629" v="484" actId="207"/>
          <ac:spMkLst>
            <pc:docMk/>
            <pc:sldMk cId="602379158" sldId="606"/>
            <ac:spMk id="6" creationId="{B4616B43-827A-4983-A07B-FF4782DBCB93}"/>
          </ac:spMkLst>
        </pc:spChg>
        <pc:picChg chg="add mod">
          <ac:chgData name="Daniel Kaufmann" userId="934340720f57f02e" providerId="LiveId" clId="{7E7B7CC2-D757-4EE5-B0C3-E3D9CB692C5C}" dt="2020-12-28T05:06:42.063" v="308" actId="1076"/>
          <ac:picMkLst>
            <pc:docMk/>
            <pc:sldMk cId="602379158" sldId="606"/>
            <ac:picMk id="4" creationId="{ECC08025-959D-4ECA-85D7-7B5A9DFCDD43}"/>
          </ac:picMkLst>
        </pc:picChg>
      </pc:sldChg>
      <pc:sldChg chg="addSp delSp modSp new mod modNotesTx">
        <pc:chgData name="Daniel Kaufmann" userId="934340720f57f02e" providerId="LiveId" clId="{7E7B7CC2-D757-4EE5-B0C3-E3D9CB692C5C}" dt="2020-12-28T05:10:54.232" v="401"/>
        <pc:sldMkLst>
          <pc:docMk/>
          <pc:sldMk cId="1051030116" sldId="607"/>
        </pc:sldMkLst>
        <pc:spChg chg="mod">
          <ac:chgData name="Daniel Kaufmann" userId="934340720f57f02e" providerId="LiveId" clId="{7E7B7CC2-D757-4EE5-B0C3-E3D9CB692C5C}" dt="2020-12-28T05:08:06.698" v="373" actId="122"/>
          <ac:spMkLst>
            <pc:docMk/>
            <pc:sldMk cId="1051030116" sldId="607"/>
            <ac:spMk id="2" creationId="{3BC4D152-0BB6-4F95-A149-68C91D1757DA}"/>
          </ac:spMkLst>
        </pc:spChg>
        <pc:spChg chg="mod">
          <ac:chgData name="Daniel Kaufmann" userId="934340720f57f02e" providerId="LiveId" clId="{7E7B7CC2-D757-4EE5-B0C3-E3D9CB692C5C}" dt="2020-12-28T05:10:13.696" v="393" actId="207"/>
          <ac:spMkLst>
            <pc:docMk/>
            <pc:sldMk cId="1051030116" sldId="607"/>
            <ac:spMk id="3" creationId="{4A7D8DF7-D1B2-48D6-95A9-753B03828B64}"/>
          </ac:spMkLst>
        </pc:spChg>
        <pc:picChg chg="add del mod ord">
          <ac:chgData name="Daniel Kaufmann" userId="934340720f57f02e" providerId="LiveId" clId="{7E7B7CC2-D757-4EE5-B0C3-E3D9CB692C5C}" dt="2020-12-28T05:10:02.644" v="392" actId="478"/>
          <ac:picMkLst>
            <pc:docMk/>
            <pc:sldMk cId="1051030116" sldId="607"/>
            <ac:picMk id="4" creationId="{B7A345E1-E749-428C-B3E2-BA1917CCF031}"/>
          </ac:picMkLst>
        </pc:picChg>
      </pc:sldChg>
      <pc:sldChg chg="modSp new mod modNotesTx">
        <pc:chgData name="Daniel Kaufmann" userId="934340720f57f02e" providerId="LiveId" clId="{7E7B7CC2-D757-4EE5-B0C3-E3D9CB692C5C}" dt="2020-12-28T05:10:48.890" v="400"/>
        <pc:sldMkLst>
          <pc:docMk/>
          <pc:sldMk cId="3701324040" sldId="608"/>
        </pc:sldMkLst>
        <pc:spChg chg="mod">
          <ac:chgData name="Daniel Kaufmann" userId="934340720f57f02e" providerId="LiveId" clId="{7E7B7CC2-D757-4EE5-B0C3-E3D9CB692C5C}" dt="2020-12-28T05:10:40.618" v="399"/>
          <ac:spMkLst>
            <pc:docMk/>
            <pc:sldMk cId="3701324040" sldId="608"/>
            <ac:spMk id="2" creationId="{AFBFA9DC-338F-4DC2-831A-C85949117917}"/>
          </ac:spMkLst>
        </pc:spChg>
        <pc:spChg chg="mod">
          <ac:chgData name="Daniel Kaufmann" userId="934340720f57f02e" providerId="LiveId" clId="{7E7B7CC2-D757-4EE5-B0C3-E3D9CB692C5C}" dt="2020-12-28T05:10:35.393" v="397" actId="207"/>
          <ac:spMkLst>
            <pc:docMk/>
            <pc:sldMk cId="3701324040" sldId="608"/>
            <ac:spMk id="3" creationId="{A7EF2D85-48E9-4492-B345-60EF629DE528}"/>
          </ac:spMkLst>
        </pc:spChg>
      </pc:sldChg>
      <pc:sldChg chg="modSp add mod modNotesTx">
        <pc:chgData name="Daniel Kaufmann" userId="934340720f57f02e" providerId="LiveId" clId="{7E7B7CC2-D757-4EE5-B0C3-E3D9CB692C5C}" dt="2020-12-28T05:12:16.275" v="408"/>
        <pc:sldMkLst>
          <pc:docMk/>
          <pc:sldMk cId="4293166288" sldId="609"/>
        </pc:sldMkLst>
        <pc:spChg chg="mod">
          <ac:chgData name="Daniel Kaufmann" userId="934340720f57f02e" providerId="LiveId" clId="{7E7B7CC2-D757-4EE5-B0C3-E3D9CB692C5C}" dt="2020-12-28T05:12:12.347" v="407" actId="207"/>
          <ac:spMkLst>
            <pc:docMk/>
            <pc:sldMk cId="4293166288" sldId="609"/>
            <ac:spMk id="3" creationId="{A7EF2D85-48E9-4492-B345-60EF629DE528}"/>
          </ac:spMkLst>
        </pc:spChg>
      </pc:sldChg>
      <pc:sldChg chg="modSp add mod modNotesTx">
        <pc:chgData name="Daniel Kaufmann" userId="934340720f57f02e" providerId="LiveId" clId="{7E7B7CC2-D757-4EE5-B0C3-E3D9CB692C5C}" dt="2020-12-28T05:12:40.490" v="415"/>
        <pc:sldMkLst>
          <pc:docMk/>
          <pc:sldMk cId="1499664617" sldId="610"/>
        </pc:sldMkLst>
        <pc:spChg chg="mod">
          <ac:chgData name="Daniel Kaufmann" userId="934340720f57f02e" providerId="LiveId" clId="{7E7B7CC2-D757-4EE5-B0C3-E3D9CB692C5C}" dt="2020-12-28T05:12:34.849" v="414" actId="207"/>
          <ac:spMkLst>
            <pc:docMk/>
            <pc:sldMk cId="1499664617" sldId="610"/>
            <ac:spMk id="3" creationId="{A7EF2D85-48E9-4492-B345-60EF629DE528}"/>
          </ac:spMkLst>
        </pc:spChg>
      </pc:sldChg>
      <pc:sldChg chg="modSp add mod modNotesTx">
        <pc:chgData name="Daniel Kaufmann" userId="934340720f57f02e" providerId="LiveId" clId="{7E7B7CC2-D757-4EE5-B0C3-E3D9CB692C5C}" dt="2020-12-28T05:13:09.247" v="425"/>
        <pc:sldMkLst>
          <pc:docMk/>
          <pc:sldMk cId="3049368546" sldId="611"/>
        </pc:sldMkLst>
        <pc:spChg chg="mod">
          <ac:chgData name="Daniel Kaufmann" userId="934340720f57f02e" providerId="LiveId" clId="{7E7B7CC2-D757-4EE5-B0C3-E3D9CB692C5C}" dt="2020-12-28T05:12:59.343" v="424" actId="27636"/>
          <ac:spMkLst>
            <pc:docMk/>
            <pc:sldMk cId="3049368546" sldId="611"/>
            <ac:spMk id="3" creationId="{A7EF2D85-48E9-4492-B345-60EF629DE528}"/>
          </ac:spMkLst>
        </pc:spChg>
      </pc:sldChg>
      <pc:sldChg chg="modSp add mod modNotesTx">
        <pc:chgData name="Daniel Kaufmann" userId="934340720f57f02e" providerId="LiveId" clId="{7E7B7CC2-D757-4EE5-B0C3-E3D9CB692C5C}" dt="2020-12-28T05:13:59.957" v="441"/>
        <pc:sldMkLst>
          <pc:docMk/>
          <pc:sldMk cId="2535184436" sldId="612"/>
        </pc:sldMkLst>
        <pc:spChg chg="mod">
          <ac:chgData name="Daniel Kaufmann" userId="934340720f57f02e" providerId="LiveId" clId="{7E7B7CC2-D757-4EE5-B0C3-E3D9CB692C5C}" dt="2020-12-28T05:13:55.736" v="440" actId="207"/>
          <ac:spMkLst>
            <pc:docMk/>
            <pc:sldMk cId="2535184436" sldId="612"/>
            <ac:spMk id="3" creationId="{A7EF2D85-48E9-4492-B345-60EF629DE528}"/>
          </ac:spMkLst>
        </pc:spChg>
      </pc:sldChg>
      <pc:sldChg chg="modSp add mod modNotesTx">
        <pc:chgData name="Daniel Kaufmann" userId="934340720f57f02e" providerId="LiveId" clId="{7E7B7CC2-D757-4EE5-B0C3-E3D9CB692C5C}" dt="2020-12-28T05:14:15.306" v="449"/>
        <pc:sldMkLst>
          <pc:docMk/>
          <pc:sldMk cId="4001426245" sldId="613"/>
        </pc:sldMkLst>
        <pc:spChg chg="mod">
          <ac:chgData name="Daniel Kaufmann" userId="934340720f57f02e" providerId="LiveId" clId="{7E7B7CC2-D757-4EE5-B0C3-E3D9CB692C5C}" dt="2020-12-28T05:14:10.661" v="448" actId="207"/>
          <ac:spMkLst>
            <pc:docMk/>
            <pc:sldMk cId="4001426245" sldId="613"/>
            <ac:spMk id="3" creationId="{A7EF2D85-48E9-4492-B345-60EF629DE528}"/>
          </ac:spMkLst>
        </pc:spChg>
      </pc:sldChg>
      <pc:sldChg chg="modSp add mod modNotesTx">
        <pc:chgData name="Daniel Kaufmann" userId="934340720f57f02e" providerId="LiveId" clId="{7E7B7CC2-D757-4EE5-B0C3-E3D9CB692C5C}" dt="2020-12-28T05:14:33.880" v="458"/>
        <pc:sldMkLst>
          <pc:docMk/>
          <pc:sldMk cId="1213416898" sldId="614"/>
        </pc:sldMkLst>
        <pc:spChg chg="mod">
          <ac:chgData name="Daniel Kaufmann" userId="934340720f57f02e" providerId="LiveId" clId="{7E7B7CC2-D757-4EE5-B0C3-E3D9CB692C5C}" dt="2020-12-28T05:14:29.395" v="457" actId="207"/>
          <ac:spMkLst>
            <pc:docMk/>
            <pc:sldMk cId="1213416898" sldId="614"/>
            <ac:spMk id="3" creationId="{A7EF2D85-48E9-4492-B345-60EF629DE528}"/>
          </ac:spMkLst>
        </pc:spChg>
      </pc:sldChg>
      <pc:sldChg chg="modSp add mod modNotesTx">
        <pc:chgData name="Daniel Kaufmann" userId="934340720f57f02e" providerId="LiveId" clId="{7E7B7CC2-D757-4EE5-B0C3-E3D9CB692C5C}" dt="2020-12-28T05:14:58.224" v="466"/>
        <pc:sldMkLst>
          <pc:docMk/>
          <pc:sldMk cId="3636299313" sldId="615"/>
        </pc:sldMkLst>
        <pc:spChg chg="mod">
          <ac:chgData name="Daniel Kaufmann" userId="934340720f57f02e" providerId="LiveId" clId="{7E7B7CC2-D757-4EE5-B0C3-E3D9CB692C5C}" dt="2020-12-28T05:14:53.841" v="465" actId="207"/>
          <ac:spMkLst>
            <pc:docMk/>
            <pc:sldMk cId="3636299313" sldId="615"/>
            <ac:spMk id="3" creationId="{A7EF2D85-48E9-4492-B345-60EF629DE528}"/>
          </ac:spMkLst>
        </pc:spChg>
      </pc:sldChg>
      <pc:sldChg chg="modSp add mod modNotesTx">
        <pc:chgData name="Daniel Kaufmann" userId="934340720f57f02e" providerId="LiveId" clId="{7E7B7CC2-D757-4EE5-B0C3-E3D9CB692C5C}" dt="2020-12-28T05:15:27.522" v="476"/>
        <pc:sldMkLst>
          <pc:docMk/>
          <pc:sldMk cId="1550892524" sldId="616"/>
        </pc:sldMkLst>
        <pc:spChg chg="mod">
          <ac:chgData name="Daniel Kaufmann" userId="934340720f57f02e" providerId="LiveId" clId="{7E7B7CC2-D757-4EE5-B0C3-E3D9CB692C5C}" dt="2020-12-28T05:15:21.491" v="475" actId="27636"/>
          <ac:spMkLst>
            <pc:docMk/>
            <pc:sldMk cId="1550892524" sldId="616"/>
            <ac:spMk id="3" creationId="{A7EF2D85-48E9-4492-B345-60EF629DE528}"/>
          </ac:spMkLst>
        </pc:spChg>
      </pc:sldChg>
      <pc:sldChg chg="modSp add mod modNotesTx">
        <pc:chgData name="Daniel Kaufmann" userId="934340720f57f02e" providerId="LiveId" clId="{7E7B7CC2-D757-4EE5-B0C3-E3D9CB692C5C}" dt="2020-12-28T05:15:49.029" v="483"/>
        <pc:sldMkLst>
          <pc:docMk/>
          <pc:sldMk cId="3158425935" sldId="617"/>
        </pc:sldMkLst>
        <pc:spChg chg="mod">
          <ac:chgData name="Daniel Kaufmann" userId="934340720f57f02e" providerId="LiveId" clId="{7E7B7CC2-D757-4EE5-B0C3-E3D9CB692C5C}" dt="2020-12-28T05:15:44.858" v="482" actId="207"/>
          <ac:spMkLst>
            <pc:docMk/>
            <pc:sldMk cId="3158425935" sldId="617"/>
            <ac:spMk id="3" creationId="{A7EF2D85-48E9-4492-B345-60EF629DE528}"/>
          </ac:spMkLst>
        </pc:spChg>
      </pc:sldChg>
      <pc:sldChg chg="new del">
        <pc:chgData name="Daniel Kaufmann" userId="934340720f57f02e" providerId="LiveId" clId="{7E7B7CC2-D757-4EE5-B0C3-E3D9CB692C5C}" dt="2020-12-28T05:16:53.966" v="555" actId="47"/>
        <pc:sldMkLst>
          <pc:docMk/>
          <pc:sldMk cId="1745712788" sldId="618"/>
        </pc:sldMkLst>
      </pc:sldChg>
      <pc:sldChg chg="modSp add mod ord modNotesTx">
        <pc:chgData name="Daniel Kaufmann" userId="934340720f57f02e" providerId="LiveId" clId="{7E7B7CC2-D757-4EE5-B0C3-E3D9CB692C5C}" dt="2020-12-28T05:17:23.609" v="596"/>
        <pc:sldMkLst>
          <pc:docMk/>
          <pc:sldMk cId="1978012442" sldId="618"/>
        </pc:sldMkLst>
        <pc:spChg chg="mod">
          <ac:chgData name="Daniel Kaufmann" userId="934340720f57f02e" providerId="LiveId" clId="{7E7B7CC2-D757-4EE5-B0C3-E3D9CB692C5C}" dt="2020-12-28T05:17:10.594" v="591" actId="20577"/>
          <ac:spMkLst>
            <pc:docMk/>
            <pc:sldMk cId="1978012442" sldId="618"/>
            <ac:spMk id="4" creationId="{B1BD0409-1594-41C4-959B-FBCAFC5A322B}"/>
          </ac:spMkLst>
        </pc:spChg>
      </pc:sldChg>
      <pc:sldChg chg="addSp delSp modSp new mod modNotesTx">
        <pc:chgData name="Daniel Kaufmann" userId="934340720f57f02e" providerId="LiveId" clId="{7E7B7CC2-D757-4EE5-B0C3-E3D9CB692C5C}" dt="2020-12-28T05:38:52.923" v="2023" actId="20577"/>
        <pc:sldMkLst>
          <pc:docMk/>
          <pc:sldMk cId="358913002" sldId="619"/>
        </pc:sldMkLst>
        <pc:spChg chg="mod">
          <ac:chgData name="Daniel Kaufmann" userId="934340720f57f02e" providerId="LiveId" clId="{7E7B7CC2-D757-4EE5-B0C3-E3D9CB692C5C}" dt="2020-12-28T05:20:04.949" v="642" actId="20577"/>
          <ac:spMkLst>
            <pc:docMk/>
            <pc:sldMk cId="358913002" sldId="619"/>
            <ac:spMk id="2" creationId="{54366524-F75D-4E4E-B695-18E071BC042C}"/>
          </ac:spMkLst>
        </pc:spChg>
        <pc:spChg chg="del">
          <ac:chgData name="Daniel Kaufmann" userId="934340720f57f02e" providerId="LiveId" clId="{7E7B7CC2-D757-4EE5-B0C3-E3D9CB692C5C}" dt="2020-12-28T05:19:22.247" v="602"/>
          <ac:spMkLst>
            <pc:docMk/>
            <pc:sldMk cId="358913002" sldId="619"/>
            <ac:spMk id="3" creationId="{42157845-BFF3-48B7-A211-C0674C56E919}"/>
          </ac:spMkLst>
        </pc:spChg>
        <pc:spChg chg="del">
          <ac:chgData name="Daniel Kaufmann" userId="934340720f57f02e" providerId="LiveId" clId="{7E7B7CC2-D757-4EE5-B0C3-E3D9CB692C5C}" dt="2020-12-28T05:19:28.037" v="604"/>
          <ac:spMkLst>
            <pc:docMk/>
            <pc:sldMk cId="358913002" sldId="619"/>
            <ac:spMk id="4" creationId="{F937DCBA-F6F4-42F1-AE5E-DA546433918C}"/>
          </ac:spMkLst>
        </pc:spChg>
        <pc:spChg chg="add del mod">
          <ac:chgData name="Daniel Kaufmann" userId="934340720f57f02e" providerId="LiveId" clId="{7E7B7CC2-D757-4EE5-B0C3-E3D9CB692C5C}" dt="2020-12-28T05:20:23.785" v="664" actId="478"/>
          <ac:spMkLst>
            <pc:docMk/>
            <pc:sldMk cId="358913002" sldId="619"/>
            <ac:spMk id="10" creationId="{BE2FC32E-2857-4977-8D8E-5675156638FF}"/>
          </ac:spMkLst>
        </pc:spChg>
        <pc:spChg chg="add del mod">
          <ac:chgData name="Daniel Kaufmann" userId="934340720f57f02e" providerId="LiveId" clId="{7E7B7CC2-D757-4EE5-B0C3-E3D9CB692C5C}" dt="2020-12-28T05:20:20.973" v="663" actId="478"/>
          <ac:spMkLst>
            <pc:docMk/>
            <pc:sldMk cId="358913002" sldId="619"/>
            <ac:spMk id="12" creationId="{BE6912D6-601E-43E1-A81A-4727EDC28A51}"/>
          </ac:spMkLst>
        </pc:spChg>
        <pc:picChg chg="add del mod">
          <ac:chgData name="Daniel Kaufmann" userId="934340720f57f02e" providerId="LiveId" clId="{7E7B7CC2-D757-4EE5-B0C3-E3D9CB692C5C}" dt="2020-12-28T05:20:16.357" v="662" actId="478"/>
          <ac:picMkLst>
            <pc:docMk/>
            <pc:sldMk cId="358913002" sldId="619"/>
            <ac:picMk id="5" creationId="{4788B9E3-D47E-458F-8F08-2A7ED0463DBA}"/>
          </ac:picMkLst>
        </pc:picChg>
        <pc:picChg chg="add del mod">
          <ac:chgData name="Daniel Kaufmann" userId="934340720f57f02e" providerId="LiveId" clId="{7E7B7CC2-D757-4EE5-B0C3-E3D9CB692C5C}" dt="2020-12-28T05:20:14.967" v="661" actId="478"/>
          <ac:picMkLst>
            <pc:docMk/>
            <pc:sldMk cId="358913002" sldId="619"/>
            <ac:picMk id="6" creationId="{5DAB3275-B295-4127-923D-F931E53CA4B6}"/>
          </ac:picMkLst>
        </pc:picChg>
        <pc:picChg chg="add mod">
          <ac:chgData name="Daniel Kaufmann" userId="934340720f57f02e" providerId="LiveId" clId="{7E7B7CC2-D757-4EE5-B0C3-E3D9CB692C5C}" dt="2020-12-28T05:20:12.492" v="660" actId="1035"/>
          <ac:picMkLst>
            <pc:docMk/>
            <pc:sldMk cId="358913002" sldId="619"/>
            <ac:picMk id="7" creationId="{8AABC617-0E38-4CF6-BF43-6B125FB56E78}"/>
          </ac:picMkLst>
        </pc:picChg>
        <pc:picChg chg="add mod">
          <ac:chgData name="Daniel Kaufmann" userId="934340720f57f02e" providerId="LiveId" clId="{7E7B7CC2-D757-4EE5-B0C3-E3D9CB692C5C}" dt="2020-12-28T05:20:12.492" v="660" actId="1035"/>
          <ac:picMkLst>
            <pc:docMk/>
            <pc:sldMk cId="358913002" sldId="619"/>
            <ac:picMk id="8" creationId="{13DCACCC-9753-4381-990E-FD1FB2E2D92D}"/>
          </ac:picMkLst>
        </pc:picChg>
      </pc:sldChg>
      <pc:sldChg chg="addSp delSp modSp new mod modAnim modNotesTx">
        <pc:chgData name="Daniel Kaufmann" userId="934340720f57f02e" providerId="LiveId" clId="{7E7B7CC2-D757-4EE5-B0C3-E3D9CB692C5C}" dt="2020-12-28T05:23:08.931" v="706"/>
        <pc:sldMkLst>
          <pc:docMk/>
          <pc:sldMk cId="1764932755" sldId="620"/>
        </pc:sldMkLst>
        <pc:spChg chg="mod">
          <ac:chgData name="Daniel Kaufmann" userId="934340720f57f02e" providerId="LiveId" clId="{7E7B7CC2-D757-4EE5-B0C3-E3D9CB692C5C}" dt="2020-12-28T05:21:32.409" v="679" actId="6549"/>
          <ac:spMkLst>
            <pc:docMk/>
            <pc:sldMk cId="1764932755" sldId="620"/>
            <ac:spMk id="2" creationId="{49D9885A-D497-416F-8423-1B7D45152BC4}"/>
          </ac:spMkLst>
        </pc:spChg>
        <pc:spChg chg="add mod">
          <ac:chgData name="Daniel Kaufmann" userId="934340720f57f02e" providerId="LiveId" clId="{7E7B7CC2-D757-4EE5-B0C3-E3D9CB692C5C}" dt="2020-12-28T05:21:59.088" v="690" actId="1076"/>
          <ac:spMkLst>
            <pc:docMk/>
            <pc:sldMk cId="1764932755" sldId="620"/>
            <ac:spMk id="3" creationId="{B6ECF34E-E1B0-4138-9E2C-4E62181C9F66}"/>
          </ac:spMkLst>
        </pc:spChg>
        <pc:spChg chg="add del mod">
          <ac:chgData name="Daniel Kaufmann" userId="934340720f57f02e" providerId="LiveId" clId="{7E7B7CC2-D757-4EE5-B0C3-E3D9CB692C5C}" dt="2020-12-28T05:22:34.509" v="699"/>
          <ac:spMkLst>
            <pc:docMk/>
            <pc:sldMk cId="1764932755" sldId="620"/>
            <ac:spMk id="5" creationId="{4F1DFACF-EA64-475E-8360-D08E04808D4A}"/>
          </ac:spMkLst>
        </pc:spChg>
        <pc:spChg chg="add mod">
          <ac:chgData name="Daniel Kaufmann" userId="934340720f57f02e" providerId="LiveId" clId="{7E7B7CC2-D757-4EE5-B0C3-E3D9CB692C5C}" dt="2020-12-28T05:22:49.696" v="704" actId="1076"/>
          <ac:spMkLst>
            <pc:docMk/>
            <pc:sldMk cId="1764932755" sldId="620"/>
            <ac:spMk id="6" creationId="{300068CB-A6B3-44AF-B817-88D438E7CB08}"/>
          </ac:spMkLst>
        </pc:spChg>
        <pc:graphicFrameChg chg="add mod">
          <ac:chgData name="Daniel Kaufmann" userId="934340720f57f02e" providerId="LiveId" clId="{7E7B7CC2-D757-4EE5-B0C3-E3D9CB692C5C}" dt="2020-12-28T05:22:52.419" v="705" actId="1076"/>
          <ac:graphicFrameMkLst>
            <pc:docMk/>
            <pc:sldMk cId="1764932755" sldId="620"/>
            <ac:graphicFrameMk id="4" creationId="{A49564A2-1020-4116-BEBF-DD95F0C0A4D1}"/>
          </ac:graphicFrameMkLst>
        </pc:graphicFrameChg>
      </pc:sldChg>
      <pc:sldChg chg="addSp delSp modSp new mod modClrScheme modAnim chgLayout modNotesTx">
        <pc:chgData name="Daniel Kaufmann" userId="934340720f57f02e" providerId="LiveId" clId="{7E7B7CC2-D757-4EE5-B0C3-E3D9CB692C5C}" dt="2020-12-28T05:38:58.425" v="2026" actId="20577"/>
        <pc:sldMkLst>
          <pc:docMk/>
          <pc:sldMk cId="1884294802" sldId="621"/>
        </pc:sldMkLst>
        <pc:spChg chg="del">
          <ac:chgData name="Daniel Kaufmann" userId="934340720f57f02e" providerId="LiveId" clId="{7E7B7CC2-D757-4EE5-B0C3-E3D9CB692C5C}" dt="2020-12-28T05:27:54.433" v="875" actId="700"/>
          <ac:spMkLst>
            <pc:docMk/>
            <pc:sldMk cId="1884294802" sldId="621"/>
            <ac:spMk id="2" creationId="{A17BF317-7266-4633-8A86-6EC5EFD86CA8}"/>
          </ac:spMkLst>
        </pc:spChg>
        <pc:spChg chg="del">
          <ac:chgData name="Daniel Kaufmann" userId="934340720f57f02e" providerId="LiveId" clId="{7E7B7CC2-D757-4EE5-B0C3-E3D9CB692C5C}" dt="2020-12-28T05:27:54.433" v="875" actId="700"/>
          <ac:spMkLst>
            <pc:docMk/>
            <pc:sldMk cId="1884294802" sldId="621"/>
            <ac:spMk id="3" creationId="{6336BCDD-B1B3-4583-A287-9C029BC2CA9C}"/>
          </ac:spMkLst>
        </pc:spChg>
        <pc:spChg chg="del">
          <ac:chgData name="Daniel Kaufmann" userId="934340720f57f02e" providerId="LiveId" clId="{7E7B7CC2-D757-4EE5-B0C3-E3D9CB692C5C}" dt="2020-12-28T05:27:54.433" v="875" actId="700"/>
          <ac:spMkLst>
            <pc:docMk/>
            <pc:sldMk cId="1884294802" sldId="621"/>
            <ac:spMk id="4" creationId="{87155631-EA07-4E3E-AC7B-BCC320B54E60}"/>
          </ac:spMkLst>
        </pc:spChg>
        <pc:spChg chg="add del mod ord">
          <ac:chgData name="Daniel Kaufmann" userId="934340720f57f02e" providerId="LiveId" clId="{7E7B7CC2-D757-4EE5-B0C3-E3D9CB692C5C}" dt="2020-12-28T05:29:54.826" v="957" actId="700"/>
          <ac:spMkLst>
            <pc:docMk/>
            <pc:sldMk cId="1884294802" sldId="621"/>
            <ac:spMk id="5" creationId="{BD5BAE3C-4BC3-4185-B78C-7546AB2F6E3A}"/>
          </ac:spMkLst>
        </pc:spChg>
        <pc:spChg chg="add del mod ord">
          <ac:chgData name="Daniel Kaufmann" userId="934340720f57f02e" providerId="LiveId" clId="{7E7B7CC2-D757-4EE5-B0C3-E3D9CB692C5C}" dt="2020-12-28T05:29:54.826" v="957" actId="700"/>
          <ac:spMkLst>
            <pc:docMk/>
            <pc:sldMk cId="1884294802" sldId="621"/>
            <ac:spMk id="6" creationId="{3A8A6E20-BD42-404E-9216-2B1CA7867AC1}"/>
          </ac:spMkLst>
        </pc:spChg>
        <pc:spChg chg="add del mod ord">
          <ac:chgData name="Daniel Kaufmann" userId="934340720f57f02e" providerId="LiveId" clId="{7E7B7CC2-D757-4EE5-B0C3-E3D9CB692C5C}" dt="2020-12-28T05:29:54.826" v="957" actId="700"/>
          <ac:spMkLst>
            <pc:docMk/>
            <pc:sldMk cId="1884294802" sldId="621"/>
            <ac:spMk id="7" creationId="{E5F7D233-24E8-441A-9BE4-2178BAF02D4F}"/>
          </ac:spMkLst>
        </pc:spChg>
        <pc:spChg chg="mod">
          <ac:chgData name="Daniel Kaufmann" userId="934340720f57f02e" providerId="LiveId" clId="{7E7B7CC2-D757-4EE5-B0C3-E3D9CB692C5C}" dt="2020-12-28T05:29:06.296" v="947" actId="1076"/>
          <ac:spMkLst>
            <pc:docMk/>
            <pc:sldMk cId="1884294802" sldId="621"/>
            <ac:spMk id="9" creationId="{2437770D-3A62-46E6-B863-561E8CC62D36}"/>
          </ac:spMkLst>
        </pc:spChg>
        <pc:spChg chg="mod">
          <ac:chgData name="Daniel Kaufmann" userId="934340720f57f02e" providerId="LiveId" clId="{7E7B7CC2-D757-4EE5-B0C3-E3D9CB692C5C}" dt="2020-12-28T05:29:06.296" v="947" actId="1076"/>
          <ac:spMkLst>
            <pc:docMk/>
            <pc:sldMk cId="1884294802" sldId="621"/>
            <ac:spMk id="10" creationId="{F368936C-1B8A-4A15-8D74-1BC6451726ED}"/>
          </ac:spMkLst>
        </pc:spChg>
        <pc:spChg chg="add del mod">
          <ac:chgData name="Daniel Kaufmann" userId="934340720f57f02e" providerId="LiveId" clId="{7E7B7CC2-D757-4EE5-B0C3-E3D9CB692C5C}" dt="2020-12-28T05:29:10.714" v="948"/>
          <ac:spMkLst>
            <pc:docMk/>
            <pc:sldMk cId="1884294802" sldId="621"/>
            <ac:spMk id="11" creationId="{D4378F71-139B-41BC-9CE5-55596914E5EC}"/>
          </ac:spMkLst>
        </pc:spChg>
        <pc:spChg chg="mod">
          <ac:chgData name="Daniel Kaufmann" userId="934340720f57f02e" providerId="LiveId" clId="{7E7B7CC2-D757-4EE5-B0C3-E3D9CB692C5C}" dt="2020-12-28T05:29:06.296" v="947" actId="1076"/>
          <ac:spMkLst>
            <pc:docMk/>
            <pc:sldMk cId="1884294802" sldId="621"/>
            <ac:spMk id="13" creationId="{3C84A415-7F71-4324-BC12-4B33C2CCD82C}"/>
          </ac:spMkLst>
        </pc:spChg>
        <pc:spChg chg="mod">
          <ac:chgData name="Daniel Kaufmann" userId="934340720f57f02e" providerId="LiveId" clId="{7E7B7CC2-D757-4EE5-B0C3-E3D9CB692C5C}" dt="2020-12-28T05:29:06.296" v="947" actId="1076"/>
          <ac:spMkLst>
            <pc:docMk/>
            <pc:sldMk cId="1884294802" sldId="621"/>
            <ac:spMk id="14" creationId="{20D53D4E-79E9-4E79-A579-234547B4E322}"/>
          </ac:spMkLst>
        </pc:spChg>
        <pc:spChg chg="add del mod">
          <ac:chgData name="Daniel Kaufmann" userId="934340720f57f02e" providerId="LiveId" clId="{7E7B7CC2-D757-4EE5-B0C3-E3D9CB692C5C}" dt="2020-12-28T05:29:10.714" v="948"/>
          <ac:spMkLst>
            <pc:docMk/>
            <pc:sldMk cId="1884294802" sldId="621"/>
            <ac:spMk id="15" creationId="{7A20571E-5E9A-46E6-8911-729973DB01AB}"/>
          </ac:spMkLst>
        </pc:spChg>
        <pc:spChg chg="mod">
          <ac:chgData name="Daniel Kaufmann" userId="934340720f57f02e" providerId="LiveId" clId="{7E7B7CC2-D757-4EE5-B0C3-E3D9CB692C5C}" dt="2020-12-28T05:29:06.296" v="947" actId="1076"/>
          <ac:spMkLst>
            <pc:docMk/>
            <pc:sldMk cId="1884294802" sldId="621"/>
            <ac:spMk id="17" creationId="{AF1E6008-2F0C-4E4B-B498-3CAA482A5FDA}"/>
          </ac:spMkLst>
        </pc:spChg>
        <pc:spChg chg="mod">
          <ac:chgData name="Daniel Kaufmann" userId="934340720f57f02e" providerId="LiveId" clId="{7E7B7CC2-D757-4EE5-B0C3-E3D9CB692C5C}" dt="2020-12-28T05:29:06.296" v="947" actId="1076"/>
          <ac:spMkLst>
            <pc:docMk/>
            <pc:sldMk cId="1884294802" sldId="621"/>
            <ac:spMk id="18" creationId="{24A9A162-7E75-4231-BA01-E8EF8A96A563}"/>
          </ac:spMkLst>
        </pc:spChg>
        <pc:spChg chg="add del mod">
          <ac:chgData name="Daniel Kaufmann" userId="934340720f57f02e" providerId="LiveId" clId="{7E7B7CC2-D757-4EE5-B0C3-E3D9CB692C5C}" dt="2020-12-28T05:29:10.714" v="948"/>
          <ac:spMkLst>
            <pc:docMk/>
            <pc:sldMk cId="1884294802" sldId="621"/>
            <ac:spMk id="19" creationId="{ADEFAFA4-ECD5-44E0-BD19-AF359A173001}"/>
          </ac:spMkLst>
        </pc:spChg>
        <pc:spChg chg="mod">
          <ac:chgData name="Daniel Kaufmann" userId="934340720f57f02e" providerId="LiveId" clId="{7E7B7CC2-D757-4EE5-B0C3-E3D9CB692C5C}" dt="2020-12-28T05:29:06.296" v="947" actId="1076"/>
          <ac:spMkLst>
            <pc:docMk/>
            <pc:sldMk cId="1884294802" sldId="621"/>
            <ac:spMk id="21" creationId="{82E321E8-67F9-4BD5-AB0E-3AA1D11C534D}"/>
          </ac:spMkLst>
        </pc:spChg>
        <pc:spChg chg="mod">
          <ac:chgData name="Daniel Kaufmann" userId="934340720f57f02e" providerId="LiveId" clId="{7E7B7CC2-D757-4EE5-B0C3-E3D9CB692C5C}" dt="2020-12-28T05:29:06.296" v="947" actId="1076"/>
          <ac:spMkLst>
            <pc:docMk/>
            <pc:sldMk cId="1884294802" sldId="621"/>
            <ac:spMk id="22" creationId="{1016BD87-7367-4C23-B04B-5E6071FC7B1B}"/>
          </ac:spMkLst>
        </pc:spChg>
        <pc:spChg chg="add del mod">
          <ac:chgData name="Daniel Kaufmann" userId="934340720f57f02e" providerId="LiveId" clId="{7E7B7CC2-D757-4EE5-B0C3-E3D9CB692C5C}" dt="2020-12-28T05:29:10.714" v="948"/>
          <ac:spMkLst>
            <pc:docMk/>
            <pc:sldMk cId="1884294802" sldId="621"/>
            <ac:spMk id="23" creationId="{BBF43034-F38D-4B42-BCCA-37710170996F}"/>
          </ac:spMkLst>
        </pc:spChg>
        <pc:spChg chg="mod">
          <ac:chgData name="Daniel Kaufmann" userId="934340720f57f02e" providerId="LiveId" clId="{7E7B7CC2-D757-4EE5-B0C3-E3D9CB692C5C}" dt="2020-12-28T05:29:06.296" v="947" actId="1076"/>
          <ac:spMkLst>
            <pc:docMk/>
            <pc:sldMk cId="1884294802" sldId="621"/>
            <ac:spMk id="25" creationId="{829FE8BC-80BE-4F30-8D26-62152EB244F8}"/>
          </ac:spMkLst>
        </pc:spChg>
        <pc:spChg chg="mod">
          <ac:chgData name="Daniel Kaufmann" userId="934340720f57f02e" providerId="LiveId" clId="{7E7B7CC2-D757-4EE5-B0C3-E3D9CB692C5C}" dt="2020-12-28T05:29:06.296" v="947" actId="1076"/>
          <ac:spMkLst>
            <pc:docMk/>
            <pc:sldMk cId="1884294802" sldId="621"/>
            <ac:spMk id="26" creationId="{47F1953D-4295-4C34-907B-1B1FFBA1A914}"/>
          </ac:spMkLst>
        </pc:spChg>
        <pc:spChg chg="mod">
          <ac:chgData name="Daniel Kaufmann" userId="934340720f57f02e" providerId="LiveId" clId="{7E7B7CC2-D757-4EE5-B0C3-E3D9CB692C5C}" dt="2020-12-28T05:29:24.082" v="950" actId="1076"/>
          <ac:spMkLst>
            <pc:docMk/>
            <pc:sldMk cId="1884294802" sldId="621"/>
            <ac:spMk id="28" creationId="{3AA1523C-C2F1-4A0A-A153-7385CBB51FC6}"/>
          </ac:spMkLst>
        </pc:spChg>
        <pc:spChg chg="mod">
          <ac:chgData name="Daniel Kaufmann" userId="934340720f57f02e" providerId="LiveId" clId="{7E7B7CC2-D757-4EE5-B0C3-E3D9CB692C5C}" dt="2020-12-28T05:29:24.082" v="950" actId="1076"/>
          <ac:spMkLst>
            <pc:docMk/>
            <pc:sldMk cId="1884294802" sldId="621"/>
            <ac:spMk id="29" creationId="{5CE5F8CA-D938-437B-9F8A-C564F81EB21B}"/>
          </ac:spMkLst>
        </pc:spChg>
        <pc:spChg chg="add del mod">
          <ac:chgData name="Daniel Kaufmann" userId="934340720f57f02e" providerId="LiveId" clId="{7E7B7CC2-D757-4EE5-B0C3-E3D9CB692C5C}" dt="2020-12-28T05:29:25.292" v="951" actId="478"/>
          <ac:spMkLst>
            <pc:docMk/>
            <pc:sldMk cId="1884294802" sldId="621"/>
            <ac:spMk id="30" creationId="{89BD7663-6B12-404D-A38F-C6EDF9D99480}"/>
          </ac:spMkLst>
        </pc:spChg>
        <pc:spChg chg="mod">
          <ac:chgData name="Daniel Kaufmann" userId="934340720f57f02e" providerId="LiveId" clId="{7E7B7CC2-D757-4EE5-B0C3-E3D9CB692C5C}" dt="2020-12-28T05:29:24.082" v="950" actId="1076"/>
          <ac:spMkLst>
            <pc:docMk/>
            <pc:sldMk cId="1884294802" sldId="621"/>
            <ac:spMk id="32" creationId="{D7A0E280-394D-41C2-90C7-3DF483DED8B9}"/>
          </ac:spMkLst>
        </pc:spChg>
        <pc:spChg chg="mod">
          <ac:chgData name="Daniel Kaufmann" userId="934340720f57f02e" providerId="LiveId" clId="{7E7B7CC2-D757-4EE5-B0C3-E3D9CB692C5C}" dt="2020-12-28T05:29:24.082" v="950" actId="1076"/>
          <ac:spMkLst>
            <pc:docMk/>
            <pc:sldMk cId="1884294802" sldId="621"/>
            <ac:spMk id="33" creationId="{DDBF511B-F6DF-4CA1-A282-EE3346A4F647}"/>
          </ac:spMkLst>
        </pc:spChg>
        <pc:spChg chg="add del mod">
          <ac:chgData name="Daniel Kaufmann" userId="934340720f57f02e" providerId="LiveId" clId="{7E7B7CC2-D757-4EE5-B0C3-E3D9CB692C5C}" dt="2020-12-28T05:29:25.292" v="951" actId="478"/>
          <ac:spMkLst>
            <pc:docMk/>
            <pc:sldMk cId="1884294802" sldId="621"/>
            <ac:spMk id="34" creationId="{A4AC26F7-3304-4C18-ADD0-01D618CA82DC}"/>
          </ac:spMkLst>
        </pc:spChg>
        <pc:spChg chg="mod">
          <ac:chgData name="Daniel Kaufmann" userId="934340720f57f02e" providerId="LiveId" clId="{7E7B7CC2-D757-4EE5-B0C3-E3D9CB692C5C}" dt="2020-12-28T05:29:24.082" v="950" actId="1076"/>
          <ac:spMkLst>
            <pc:docMk/>
            <pc:sldMk cId="1884294802" sldId="621"/>
            <ac:spMk id="36" creationId="{6E29E751-0477-4B36-A75F-948FFE8B1093}"/>
          </ac:spMkLst>
        </pc:spChg>
        <pc:spChg chg="mod">
          <ac:chgData name="Daniel Kaufmann" userId="934340720f57f02e" providerId="LiveId" clId="{7E7B7CC2-D757-4EE5-B0C3-E3D9CB692C5C}" dt="2020-12-28T05:29:24.082" v="950" actId="1076"/>
          <ac:spMkLst>
            <pc:docMk/>
            <pc:sldMk cId="1884294802" sldId="621"/>
            <ac:spMk id="37" creationId="{8DE46204-D0A7-4296-907D-1CBCC96E7F6A}"/>
          </ac:spMkLst>
        </pc:spChg>
        <pc:spChg chg="add del mod">
          <ac:chgData name="Daniel Kaufmann" userId="934340720f57f02e" providerId="LiveId" clId="{7E7B7CC2-D757-4EE5-B0C3-E3D9CB692C5C}" dt="2020-12-28T05:29:25.292" v="951" actId="478"/>
          <ac:spMkLst>
            <pc:docMk/>
            <pc:sldMk cId="1884294802" sldId="621"/>
            <ac:spMk id="38" creationId="{791BB554-9B71-414A-86F2-C2E50D692171}"/>
          </ac:spMkLst>
        </pc:spChg>
        <pc:spChg chg="mod">
          <ac:chgData name="Daniel Kaufmann" userId="934340720f57f02e" providerId="LiveId" clId="{7E7B7CC2-D757-4EE5-B0C3-E3D9CB692C5C}" dt="2020-12-28T05:29:24.082" v="950" actId="1076"/>
          <ac:spMkLst>
            <pc:docMk/>
            <pc:sldMk cId="1884294802" sldId="621"/>
            <ac:spMk id="40" creationId="{D48C9E08-0A8E-447F-B60E-8EA280128A5E}"/>
          </ac:spMkLst>
        </pc:spChg>
        <pc:spChg chg="mod">
          <ac:chgData name="Daniel Kaufmann" userId="934340720f57f02e" providerId="LiveId" clId="{7E7B7CC2-D757-4EE5-B0C3-E3D9CB692C5C}" dt="2020-12-28T05:29:24.082" v="950" actId="1076"/>
          <ac:spMkLst>
            <pc:docMk/>
            <pc:sldMk cId="1884294802" sldId="621"/>
            <ac:spMk id="41" creationId="{26A39D35-C232-46E7-A163-54F5BC39D127}"/>
          </ac:spMkLst>
        </pc:spChg>
        <pc:spChg chg="add del mod">
          <ac:chgData name="Daniel Kaufmann" userId="934340720f57f02e" providerId="LiveId" clId="{7E7B7CC2-D757-4EE5-B0C3-E3D9CB692C5C}" dt="2020-12-28T05:29:25.292" v="951" actId="478"/>
          <ac:spMkLst>
            <pc:docMk/>
            <pc:sldMk cId="1884294802" sldId="621"/>
            <ac:spMk id="42" creationId="{691F8A0F-7616-497F-B32A-25038CECCAF1}"/>
          </ac:spMkLst>
        </pc:spChg>
        <pc:spChg chg="mod">
          <ac:chgData name="Daniel Kaufmann" userId="934340720f57f02e" providerId="LiveId" clId="{7E7B7CC2-D757-4EE5-B0C3-E3D9CB692C5C}" dt="2020-12-28T05:29:24.082" v="950" actId="1076"/>
          <ac:spMkLst>
            <pc:docMk/>
            <pc:sldMk cId="1884294802" sldId="621"/>
            <ac:spMk id="44" creationId="{86F31026-E782-4380-9F3F-4666E7E638D7}"/>
          </ac:spMkLst>
        </pc:spChg>
        <pc:spChg chg="mod">
          <ac:chgData name="Daniel Kaufmann" userId="934340720f57f02e" providerId="LiveId" clId="{7E7B7CC2-D757-4EE5-B0C3-E3D9CB692C5C}" dt="2020-12-28T05:29:24.082" v="950" actId="1076"/>
          <ac:spMkLst>
            <pc:docMk/>
            <pc:sldMk cId="1884294802" sldId="621"/>
            <ac:spMk id="45" creationId="{9BF46BFB-2892-4E85-B2A1-1731DCEB972E}"/>
          </ac:spMkLst>
        </pc:spChg>
        <pc:spChg chg="add mod">
          <ac:chgData name="Daniel Kaufmann" userId="934340720f57f02e" providerId="LiveId" clId="{7E7B7CC2-D757-4EE5-B0C3-E3D9CB692C5C}" dt="2020-12-28T05:29:51.068" v="956"/>
          <ac:spMkLst>
            <pc:docMk/>
            <pc:sldMk cId="1884294802" sldId="621"/>
            <ac:spMk id="47" creationId="{22754B1B-FB82-4953-902A-F1F344D99F60}"/>
          </ac:spMkLst>
        </pc:spChg>
        <pc:spChg chg="add mod ord">
          <ac:chgData name="Daniel Kaufmann" userId="934340720f57f02e" providerId="LiveId" clId="{7E7B7CC2-D757-4EE5-B0C3-E3D9CB692C5C}" dt="2020-12-28T05:35:11.201" v="1007" actId="20577"/>
          <ac:spMkLst>
            <pc:docMk/>
            <pc:sldMk cId="1884294802" sldId="621"/>
            <ac:spMk id="48" creationId="{EEEAFAC4-4056-41EF-BBDF-12A8E0561942}"/>
          </ac:spMkLst>
        </pc:spChg>
        <pc:spChg chg="add mod ord">
          <ac:chgData name="Daniel Kaufmann" userId="934340720f57f02e" providerId="LiveId" clId="{7E7B7CC2-D757-4EE5-B0C3-E3D9CB692C5C}" dt="2020-12-28T05:34:49.735" v="1004" actId="14100"/>
          <ac:spMkLst>
            <pc:docMk/>
            <pc:sldMk cId="1884294802" sldId="621"/>
            <ac:spMk id="49" creationId="{3602C35D-5286-4DA6-B6A9-4B61F20B73A3}"/>
          </ac:spMkLst>
        </pc:spChg>
        <pc:spChg chg="add del mod ord">
          <ac:chgData name="Daniel Kaufmann" userId="934340720f57f02e" providerId="LiveId" clId="{7E7B7CC2-D757-4EE5-B0C3-E3D9CB692C5C}" dt="2020-12-28T05:34:26.809" v="994" actId="478"/>
          <ac:spMkLst>
            <pc:docMk/>
            <pc:sldMk cId="1884294802" sldId="621"/>
            <ac:spMk id="51" creationId="{C36BCF87-3AE2-4788-8FB3-65EA30EBEE38}"/>
          </ac:spMkLst>
        </pc:spChg>
        <pc:grpChg chg="add del mod">
          <ac:chgData name="Daniel Kaufmann" userId="934340720f57f02e" providerId="LiveId" clId="{7E7B7CC2-D757-4EE5-B0C3-E3D9CB692C5C}" dt="2020-12-28T05:29:10.714" v="948"/>
          <ac:grpSpMkLst>
            <pc:docMk/>
            <pc:sldMk cId="1884294802" sldId="621"/>
            <ac:grpSpMk id="8" creationId="{6DF44319-B51C-477B-9EB0-AD85B209C621}"/>
          </ac:grpSpMkLst>
        </pc:grpChg>
        <pc:grpChg chg="add del mod">
          <ac:chgData name="Daniel Kaufmann" userId="934340720f57f02e" providerId="LiveId" clId="{7E7B7CC2-D757-4EE5-B0C3-E3D9CB692C5C}" dt="2020-12-28T05:29:10.714" v="948"/>
          <ac:grpSpMkLst>
            <pc:docMk/>
            <pc:sldMk cId="1884294802" sldId="621"/>
            <ac:grpSpMk id="12" creationId="{DDB02F21-069B-4718-BF7D-464586F49EF2}"/>
          </ac:grpSpMkLst>
        </pc:grpChg>
        <pc:grpChg chg="add del mod">
          <ac:chgData name="Daniel Kaufmann" userId="934340720f57f02e" providerId="LiveId" clId="{7E7B7CC2-D757-4EE5-B0C3-E3D9CB692C5C}" dt="2020-12-28T05:29:10.714" v="948"/>
          <ac:grpSpMkLst>
            <pc:docMk/>
            <pc:sldMk cId="1884294802" sldId="621"/>
            <ac:grpSpMk id="16" creationId="{CAEDD84B-7205-4BED-89B1-515C226FC08D}"/>
          </ac:grpSpMkLst>
        </pc:grpChg>
        <pc:grpChg chg="add del mod">
          <ac:chgData name="Daniel Kaufmann" userId="934340720f57f02e" providerId="LiveId" clId="{7E7B7CC2-D757-4EE5-B0C3-E3D9CB692C5C}" dt="2020-12-28T05:29:10.714" v="948"/>
          <ac:grpSpMkLst>
            <pc:docMk/>
            <pc:sldMk cId="1884294802" sldId="621"/>
            <ac:grpSpMk id="20" creationId="{2EFBF25E-04FD-44F4-A5CE-BF9E05CF40FA}"/>
          </ac:grpSpMkLst>
        </pc:grpChg>
        <pc:grpChg chg="add del mod">
          <ac:chgData name="Daniel Kaufmann" userId="934340720f57f02e" providerId="LiveId" clId="{7E7B7CC2-D757-4EE5-B0C3-E3D9CB692C5C}" dt="2020-12-28T05:29:10.714" v="948"/>
          <ac:grpSpMkLst>
            <pc:docMk/>
            <pc:sldMk cId="1884294802" sldId="621"/>
            <ac:grpSpMk id="24" creationId="{A14A8981-E33B-459C-B029-D7FAAE508DE1}"/>
          </ac:grpSpMkLst>
        </pc:grpChg>
        <pc:grpChg chg="add del mod">
          <ac:chgData name="Daniel Kaufmann" userId="934340720f57f02e" providerId="LiveId" clId="{7E7B7CC2-D757-4EE5-B0C3-E3D9CB692C5C}" dt="2020-12-28T05:29:25.292" v="951" actId="478"/>
          <ac:grpSpMkLst>
            <pc:docMk/>
            <pc:sldMk cId="1884294802" sldId="621"/>
            <ac:grpSpMk id="27" creationId="{30569D84-F423-4D25-8196-799D9FF54635}"/>
          </ac:grpSpMkLst>
        </pc:grpChg>
        <pc:grpChg chg="add del mod">
          <ac:chgData name="Daniel Kaufmann" userId="934340720f57f02e" providerId="LiveId" clId="{7E7B7CC2-D757-4EE5-B0C3-E3D9CB692C5C}" dt="2020-12-28T05:29:25.292" v="951" actId="478"/>
          <ac:grpSpMkLst>
            <pc:docMk/>
            <pc:sldMk cId="1884294802" sldId="621"/>
            <ac:grpSpMk id="31" creationId="{D5883F60-07B3-4520-8571-5EE405A10DAB}"/>
          </ac:grpSpMkLst>
        </pc:grpChg>
        <pc:grpChg chg="add del mod">
          <ac:chgData name="Daniel Kaufmann" userId="934340720f57f02e" providerId="LiveId" clId="{7E7B7CC2-D757-4EE5-B0C3-E3D9CB692C5C}" dt="2020-12-28T05:29:25.292" v="951" actId="478"/>
          <ac:grpSpMkLst>
            <pc:docMk/>
            <pc:sldMk cId="1884294802" sldId="621"/>
            <ac:grpSpMk id="35" creationId="{572786AC-9835-4950-BCC7-44A0A7CD2D55}"/>
          </ac:grpSpMkLst>
        </pc:grpChg>
        <pc:grpChg chg="add del mod">
          <ac:chgData name="Daniel Kaufmann" userId="934340720f57f02e" providerId="LiveId" clId="{7E7B7CC2-D757-4EE5-B0C3-E3D9CB692C5C}" dt="2020-12-28T05:29:25.292" v="951" actId="478"/>
          <ac:grpSpMkLst>
            <pc:docMk/>
            <pc:sldMk cId="1884294802" sldId="621"/>
            <ac:grpSpMk id="39" creationId="{BF0AB0B2-AA42-4F1D-94C0-6BAF917399E8}"/>
          </ac:grpSpMkLst>
        </pc:grpChg>
        <pc:grpChg chg="add del mod">
          <ac:chgData name="Daniel Kaufmann" userId="934340720f57f02e" providerId="LiveId" clId="{7E7B7CC2-D757-4EE5-B0C3-E3D9CB692C5C}" dt="2020-12-28T05:29:25.292" v="951" actId="478"/>
          <ac:grpSpMkLst>
            <pc:docMk/>
            <pc:sldMk cId="1884294802" sldId="621"/>
            <ac:grpSpMk id="43" creationId="{615E2E11-7B51-4BAD-97A4-3A1B51A41A8D}"/>
          </ac:grpSpMkLst>
        </pc:grpChg>
        <pc:picChg chg="add mod">
          <ac:chgData name="Daniel Kaufmann" userId="934340720f57f02e" providerId="LiveId" clId="{7E7B7CC2-D757-4EE5-B0C3-E3D9CB692C5C}" dt="2020-12-28T05:29:42.655" v="955"/>
          <ac:picMkLst>
            <pc:docMk/>
            <pc:sldMk cId="1884294802" sldId="621"/>
            <ac:picMk id="46" creationId="{70551C1F-DF6D-4BEE-93E8-306347B24FC4}"/>
          </ac:picMkLst>
        </pc:picChg>
        <pc:picChg chg="add del mod ord">
          <ac:chgData name="Daniel Kaufmann" userId="934340720f57f02e" providerId="LiveId" clId="{7E7B7CC2-D757-4EE5-B0C3-E3D9CB692C5C}" dt="2020-12-28T05:34:19.489" v="993" actId="478"/>
          <ac:picMkLst>
            <pc:docMk/>
            <pc:sldMk cId="1884294802" sldId="621"/>
            <ac:picMk id="50" creationId="{A991701A-3D46-41EE-B4AA-FF5EAC15F386}"/>
          </ac:picMkLst>
        </pc:picChg>
      </pc:sldChg>
      <pc:sldChg chg="modSp add mod ord modNotesTx">
        <pc:chgData name="Daniel Kaufmann" userId="934340720f57f02e" providerId="LiveId" clId="{7E7B7CC2-D757-4EE5-B0C3-E3D9CB692C5C}" dt="2020-12-28T16:14:15.191" v="2091"/>
        <pc:sldMkLst>
          <pc:docMk/>
          <pc:sldMk cId="4158305523" sldId="622"/>
        </pc:sldMkLst>
        <pc:spChg chg="mod">
          <ac:chgData name="Daniel Kaufmann" userId="934340720f57f02e" providerId="LiveId" clId="{7E7B7CC2-D757-4EE5-B0C3-E3D9CB692C5C}" dt="2020-12-28T16:13:10.247" v="2054" actId="20577"/>
          <ac:spMkLst>
            <pc:docMk/>
            <pc:sldMk cId="4158305523" sldId="622"/>
            <ac:spMk id="4" creationId="{B1BD0409-1594-41C4-959B-FBCAFC5A322B}"/>
          </ac:spMkLst>
        </pc:spChg>
      </pc:sldChg>
      <pc:sldChg chg="modSp add mod ord modNotesTx">
        <pc:chgData name="Daniel Kaufmann" userId="934340720f57f02e" providerId="LiveId" clId="{7E7B7CC2-D757-4EE5-B0C3-E3D9CB692C5C}" dt="2020-12-28T16:49:06.575" v="2839" actId="20577"/>
        <pc:sldMkLst>
          <pc:docMk/>
          <pc:sldMk cId="4227653844" sldId="623"/>
        </pc:sldMkLst>
        <pc:spChg chg="mod">
          <ac:chgData name="Daniel Kaufmann" userId="934340720f57f02e" providerId="LiveId" clId="{7E7B7CC2-D757-4EE5-B0C3-E3D9CB692C5C}" dt="2020-12-28T16:13:57.943" v="2088" actId="20577"/>
          <ac:spMkLst>
            <pc:docMk/>
            <pc:sldMk cId="4227653844" sldId="623"/>
            <ac:spMk id="4" creationId="{B1BD0409-1594-41C4-959B-FBCAFC5A322B}"/>
          </ac:spMkLst>
        </pc:spChg>
      </pc:sldChg>
      <pc:sldChg chg="addSp modSp new mod modNotesTx">
        <pc:chgData name="Daniel Kaufmann" userId="934340720f57f02e" providerId="LiveId" clId="{7E7B7CC2-D757-4EE5-B0C3-E3D9CB692C5C}" dt="2020-12-28T16:19:51.550" v="2168" actId="33524"/>
        <pc:sldMkLst>
          <pc:docMk/>
          <pc:sldMk cId="4376656" sldId="624"/>
        </pc:sldMkLst>
        <pc:spChg chg="mod">
          <ac:chgData name="Daniel Kaufmann" userId="934340720f57f02e" providerId="LiveId" clId="{7E7B7CC2-D757-4EE5-B0C3-E3D9CB692C5C}" dt="2020-12-28T16:14:35.749" v="2098" actId="404"/>
          <ac:spMkLst>
            <pc:docMk/>
            <pc:sldMk cId="4376656" sldId="624"/>
            <ac:spMk id="2" creationId="{8E96B9E3-6E9D-4520-AA38-C5912EF15968}"/>
          </ac:spMkLst>
        </pc:spChg>
        <pc:spChg chg="mod">
          <ac:chgData name="Daniel Kaufmann" userId="934340720f57f02e" providerId="LiveId" clId="{7E7B7CC2-D757-4EE5-B0C3-E3D9CB692C5C}" dt="2020-12-28T16:16:25.720" v="2120" actId="403"/>
          <ac:spMkLst>
            <pc:docMk/>
            <pc:sldMk cId="4376656" sldId="624"/>
            <ac:spMk id="3" creationId="{F44D3B6D-0AE2-4774-AB51-257107C17A22}"/>
          </ac:spMkLst>
        </pc:spChg>
        <pc:spChg chg="add mod">
          <ac:chgData name="Daniel Kaufmann" userId="934340720f57f02e" providerId="LiveId" clId="{7E7B7CC2-D757-4EE5-B0C3-E3D9CB692C5C}" dt="2020-12-28T16:16:40.245" v="2124" actId="1076"/>
          <ac:spMkLst>
            <pc:docMk/>
            <pc:sldMk cId="4376656" sldId="624"/>
            <ac:spMk id="4" creationId="{6B6423EF-432D-405A-A298-7E36FE985773}"/>
          </ac:spMkLst>
        </pc:spChg>
        <pc:spChg chg="add mod">
          <ac:chgData name="Daniel Kaufmann" userId="934340720f57f02e" providerId="LiveId" clId="{7E7B7CC2-D757-4EE5-B0C3-E3D9CB692C5C}" dt="2020-12-28T16:15:25.297" v="2105"/>
          <ac:spMkLst>
            <pc:docMk/>
            <pc:sldMk cId="4376656" sldId="624"/>
            <ac:spMk id="6" creationId="{DE100F03-769A-4D61-A73C-E29DC1C5D1B4}"/>
          </ac:spMkLst>
        </pc:spChg>
        <pc:spChg chg="add mod">
          <ac:chgData name="Daniel Kaufmann" userId="934340720f57f02e" providerId="LiveId" clId="{7E7B7CC2-D757-4EE5-B0C3-E3D9CB692C5C}" dt="2020-12-28T16:16:48.207" v="2133" actId="1035"/>
          <ac:spMkLst>
            <pc:docMk/>
            <pc:sldMk cId="4376656" sldId="624"/>
            <ac:spMk id="7" creationId="{4EEFDC8D-E0F8-47CF-8284-987FE3D5443E}"/>
          </ac:spMkLst>
        </pc:spChg>
        <pc:spChg chg="add mod">
          <ac:chgData name="Daniel Kaufmann" userId="934340720f57f02e" providerId="LiveId" clId="{7E7B7CC2-D757-4EE5-B0C3-E3D9CB692C5C}" dt="2020-12-28T16:15:44.386" v="2108"/>
          <ac:spMkLst>
            <pc:docMk/>
            <pc:sldMk cId="4376656" sldId="624"/>
            <ac:spMk id="9" creationId="{6B2739D2-2461-49A8-948E-B0B09408BF2F}"/>
          </ac:spMkLst>
        </pc:spChg>
        <pc:spChg chg="add mod">
          <ac:chgData name="Daniel Kaufmann" userId="934340720f57f02e" providerId="LiveId" clId="{7E7B7CC2-D757-4EE5-B0C3-E3D9CB692C5C}" dt="2020-12-28T16:16:54.398" v="2147" actId="1035"/>
          <ac:spMkLst>
            <pc:docMk/>
            <pc:sldMk cId="4376656" sldId="624"/>
            <ac:spMk id="10" creationId="{0A0CB235-84DC-48E6-9E21-DA65BE2D9080}"/>
          </ac:spMkLst>
        </pc:spChg>
        <pc:grpChg chg="add mod">
          <ac:chgData name="Daniel Kaufmann" userId="934340720f57f02e" providerId="LiveId" clId="{7E7B7CC2-D757-4EE5-B0C3-E3D9CB692C5C}" dt="2020-12-28T16:15:25.297" v="2105"/>
          <ac:grpSpMkLst>
            <pc:docMk/>
            <pc:sldMk cId="4376656" sldId="624"/>
            <ac:grpSpMk id="5" creationId="{3965A28E-BF7A-4B8D-802D-F78EEBD3AFC7}"/>
          </ac:grpSpMkLst>
        </pc:grpChg>
        <pc:grpChg chg="add mod">
          <ac:chgData name="Daniel Kaufmann" userId="934340720f57f02e" providerId="LiveId" clId="{7E7B7CC2-D757-4EE5-B0C3-E3D9CB692C5C}" dt="2020-12-28T16:16:34.429" v="2123" actId="1076"/>
          <ac:grpSpMkLst>
            <pc:docMk/>
            <pc:sldMk cId="4376656" sldId="624"/>
            <ac:grpSpMk id="8" creationId="{44BC6056-2627-4477-B4AC-A1264D248C20}"/>
          </ac:grpSpMkLst>
        </pc:grpChg>
        <pc:picChg chg="add mod">
          <ac:chgData name="Daniel Kaufmann" userId="934340720f57f02e" providerId="LiveId" clId="{7E7B7CC2-D757-4EE5-B0C3-E3D9CB692C5C}" dt="2020-12-28T16:16:31.192" v="2122" actId="1076"/>
          <ac:picMkLst>
            <pc:docMk/>
            <pc:sldMk cId="4376656" sldId="624"/>
            <ac:picMk id="11" creationId="{669EC03D-2C6C-4226-BFE3-D960745D5997}"/>
          </ac:picMkLst>
        </pc:picChg>
        <pc:picChg chg="add mod">
          <ac:chgData name="Daniel Kaufmann" userId="934340720f57f02e" providerId="LiveId" clId="{7E7B7CC2-D757-4EE5-B0C3-E3D9CB692C5C}" dt="2020-12-28T16:19:23.318" v="2166" actId="1037"/>
          <ac:picMkLst>
            <pc:docMk/>
            <pc:sldMk cId="4376656" sldId="624"/>
            <ac:picMk id="12" creationId="{F8CC398C-E781-4829-9C28-035EFD74D08B}"/>
          </ac:picMkLst>
        </pc:picChg>
      </pc:sldChg>
      <pc:sldChg chg="modSp add mod modNotesTx">
        <pc:chgData name="Daniel Kaufmann" userId="934340720f57f02e" providerId="LiveId" clId="{7E7B7CC2-D757-4EE5-B0C3-E3D9CB692C5C}" dt="2020-12-28T16:21:14.776" v="2247" actId="207"/>
        <pc:sldMkLst>
          <pc:docMk/>
          <pc:sldMk cId="3188737920" sldId="625"/>
        </pc:sldMkLst>
        <pc:spChg chg="mod">
          <ac:chgData name="Daniel Kaufmann" userId="934340720f57f02e" providerId="LiveId" clId="{7E7B7CC2-D757-4EE5-B0C3-E3D9CB692C5C}" dt="2020-12-28T16:21:14.776" v="2247" actId="207"/>
          <ac:spMkLst>
            <pc:docMk/>
            <pc:sldMk cId="3188737920" sldId="625"/>
            <ac:spMk id="3" creationId="{F44D3B6D-0AE2-4774-AB51-257107C17A22}"/>
          </ac:spMkLst>
        </pc:spChg>
      </pc:sldChg>
      <pc:sldChg chg="modSp add mod modNotesTx">
        <pc:chgData name="Daniel Kaufmann" userId="934340720f57f02e" providerId="LiveId" clId="{7E7B7CC2-D757-4EE5-B0C3-E3D9CB692C5C}" dt="2020-12-28T16:22:29.627" v="2260" actId="33524"/>
        <pc:sldMkLst>
          <pc:docMk/>
          <pc:sldMk cId="3099684403" sldId="626"/>
        </pc:sldMkLst>
        <pc:spChg chg="mod">
          <ac:chgData name="Daniel Kaufmann" userId="934340720f57f02e" providerId="LiveId" clId="{7E7B7CC2-D757-4EE5-B0C3-E3D9CB692C5C}" dt="2020-12-28T16:22:22.365" v="2259" actId="20577"/>
          <ac:spMkLst>
            <pc:docMk/>
            <pc:sldMk cId="3099684403" sldId="626"/>
            <ac:spMk id="3" creationId="{F44D3B6D-0AE2-4774-AB51-257107C17A22}"/>
          </ac:spMkLst>
        </pc:spChg>
      </pc:sldChg>
      <pc:sldChg chg="addSp delSp modSp new mod modNotesTx">
        <pc:chgData name="Daniel Kaufmann" userId="934340720f57f02e" providerId="LiveId" clId="{7E7B7CC2-D757-4EE5-B0C3-E3D9CB692C5C}" dt="2020-12-28T16:25:40.596" v="2311"/>
        <pc:sldMkLst>
          <pc:docMk/>
          <pc:sldMk cId="2756343916" sldId="627"/>
        </pc:sldMkLst>
        <pc:spChg chg="mod">
          <ac:chgData name="Daniel Kaufmann" userId="934340720f57f02e" providerId="LiveId" clId="{7E7B7CC2-D757-4EE5-B0C3-E3D9CB692C5C}" dt="2020-12-28T16:22:56.568" v="2295" actId="20577"/>
          <ac:spMkLst>
            <pc:docMk/>
            <pc:sldMk cId="2756343916" sldId="627"/>
            <ac:spMk id="2" creationId="{D07F2A1F-C445-4A9E-A3B5-87A8669F295C}"/>
          </ac:spMkLst>
        </pc:spChg>
        <pc:spChg chg="del">
          <ac:chgData name="Daniel Kaufmann" userId="934340720f57f02e" providerId="LiveId" clId="{7E7B7CC2-D757-4EE5-B0C3-E3D9CB692C5C}" dt="2020-12-28T16:23:07.585" v="2296" actId="1032"/>
          <ac:spMkLst>
            <pc:docMk/>
            <pc:sldMk cId="2756343916" sldId="627"/>
            <ac:spMk id="3" creationId="{CCE248DB-3D77-44A1-AB6F-428E11B0F33D}"/>
          </ac:spMkLst>
        </pc:spChg>
        <pc:graphicFrameChg chg="add mod modGraphic">
          <ac:chgData name="Daniel Kaufmann" userId="934340720f57f02e" providerId="LiveId" clId="{7E7B7CC2-D757-4EE5-B0C3-E3D9CB692C5C}" dt="2020-12-28T16:25:25.592" v="2310" actId="14100"/>
          <ac:graphicFrameMkLst>
            <pc:docMk/>
            <pc:sldMk cId="2756343916" sldId="627"/>
            <ac:graphicFrameMk id="4" creationId="{2511DA9A-3563-4C02-A3A7-63356FB627B3}"/>
          </ac:graphicFrameMkLst>
        </pc:graphicFrameChg>
        <pc:picChg chg="add mod">
          <ac:chgData name="Daniel Kaufmann" userId="934340720f57f02e" providerId="LiveId" clId="{7E7B7CC2-D757-4EE5-B0C3-E3D9CB692C5C}" dt="2020-12-28T16:25:17.738" v="2309" actId="1076"/>
          <ac:picMkLst>
            <pc:docMk/>
            <pc:sldMk cId="2756343916" sldId="627"/>
            <ac:picMk id="5" creationId="{BE57BFE1-170D-4849-B3D2-CA5F0FC55FA7}"/>
          </ac:picMkLst>
        </pc:picChg>
      </pc:sldChg>
      <pc:sldChg chg="addSp modSp new mod modNotesTx">
        <pc:chgData name="Daniel Kaufmann" userId="934340720f57f02e" providerId="LiveId" clId="{7E7B7CC2-D757-4EE5-B0C3-E3D9CB692C5C}" dt="2020-12-28T16:26:50.384" v="2347"/>
        <pc:sldMkLst>
          <pc:docMk/>
          <pc:sldMk cId="1810525501" sldId="628"/>
        </pc:sldMkLst>
        <pc:spChg chg="mod">
          <ac:chgData name="Daniel Kaufmann" userId="934340720f57f02e" providerId="LiveId" clId="{7E7B7CC2-D757-4EE5-B0C3-E3D9CB692C5C}" dt="2020-12-28T16:26:08.299" v="2337" actId="20577"/>
          <ac:spMkLst>
            <pc:docMk/>
            <pc:sldMk cId="1810525501" sldId="628"/>
            <ac:spMk id="2" creationId="{BA5E45A0-51C8-450B-A839-F557A04AB833}"/>
          </ac:spMkLst>
        </pc:spChg>
        <pc:spChg chg="mod">
          <ac:chgData name="Daniel Kaufmann" userId="934340720f57f02e" providerId="LiveId" clId="{7E7B7CC2-D757-4EE5-B0C3-E3D9CB692C5C}" dt="2020-12-28T16:26:41.915" v="2346" actId="14100"/>
          <ac:spMkLst>
            <pc:docMk/>
            <pc:sldMk cId="1810525501" sldId="628"/>
            <ac:spMk id="3" creationId="{83EFCDDE-C3D1-463F-9AB8-E5AB480DC102}"/>
          </ac:spMkLst>
        </pc:spChg>
        <pc:picChg chg="add mod">
          <ac:chgData name="Daniel Kaufmann" userId="934340720f57f02e" providerId="LiveId" clId="{7E7B7CC2-D757-4EE5-B0C3-E3D9CB692C5C}" dt="2020-12-28T16:26:39.196" v="2345" actId="208"/>
          <ac:picMkLst>
            <pc:docMk/>
            <pc:sldMk cId="1810525501" sldId="628"/>
            <ac:picMk id="4" creationId="{4C1B222E-DF34-4DC6-B1FE-8079DDBC57AE}"/>
          </ac:picMkLst>
        </pc:picChg>
      </pc:sldChg>
      <pc:sldChg chg="modSp add mod modNotesTx">
        <pc:chgData name="Daniel Kaufmann" userId="934340720f57f02e" providerId="LiveId" clId="{7E7B7CC2-D757-4EE5-B0C3-E3D9CB692C5C}" dt="2020-12-28T16:27:16.815" v="2354"/>
        <pc:sldMkLst>
          <pc:docMk/>
          <pc:sldMk cId="399111234" sldId="629"/>
        </pc:sldMkLst>
        <pc:spChg chg="mod">
          <ac:chgData name="Daniel Kaufmann" userId="934340720f57f02e" providerId="LiveId" clId="{7E7B7CC2-D757-4EE5-B0C3-E3D9CB692C5C}" dt="2020-12-28T16:27:08.820" v="2352" actId="27636"/>
          <ac:spMkLst>
            <pc:docMk/>
            <pc:sldMk cId="399111234" sldId="629"/>
            <ac:spMk id="3" creationId="{83EFCDDE-C3D1-463F-9AB8-E5AB480DC102}"/>
          </ac:spMkLst>
        </pc:spChg>
      </pc:sldChg>
      <pc:sldChg chg="addSp modSp new mod modNotesTx">
        <pc:chgData name="Daniel Kaufmann" userId="934340720f57f02e" providerId="LiveId" clId="{7E7B7CC2-D757-4EE5-B0C3-E3D9CB692C5C}" dt="2020-12-28T16:28:31.670" v="2395" actId="167"/>
        <pc:sldMkLst>
          <pc:docMk/>
          <pc:sldMk cId="1081471593" sldId="630"/>
        </pc:sldMkLst>
        <pc:spChg chg="mod">
          <ac:chgData name="Daniel Kaufmann" userId="934340720f57f02e" providerId="LiveId" clId="{7E7B7CC2-D757-4EE5-B0C3-E3D9CB692C5C}" dt="2020-12-28T16:27:29.972" v="2384" actId="20577"/>
          <ac:spMkLst>
            <pc:docMk/>
            <pc:sldMk cId="1081471593" sldId="630"/>
            <ac:spMk id="2" creationId="{9B6C9477-9FAC-410D-89BC-C76E4846DBCB}"/>
          </ac:spMkLst>
        </pc:spChg>
        <pc:spChg chg="mod">
          <ac:chgData name="Daniel Kaufmann" userId="934340720f57f02e" providerId="LiveId" clId="{7E7B7CC2-D757-4EE5-B0C3-E3D9CB692C5C}" dt="2020-12-28T16:27:34.822" v="2385"/>
          <ac:spMkLst>
            <pc:docMk/>
            <pc:sldMk cId="1081471593" sldId="630"/>
            <ac:spMk id="3" creationId="{3FAD716C-86AE-4BC2-84A6-59BF59DE66D3}"/>
          </ac:spMkLst>
        </pc:spChg>
        <pc:picChg chg="add mod ord">
          <ac:chgData name="Daniel Kaufmann" userId="934340720f57f02e" providerId="LiveId" clId="{7E7B7CC2-D757-4EE5-B0C3-E3D9CB692C5C}" dt="2020-12-28T16:28:31.670" v="2395" actId="167"/>
          <ac:picMkLst>
            <pc:docMk/>
            <pc:sldMk cId="1081471593" sldId="630"/>
            <ac:picMk id="4" creationId="{10DBB255-ACDE-4EF1-A863-76EB66AE0845}"/>
          </ac:picMkLst>
        </pc:picChg>
      </pc:sldChg>
      <pc:sldChg chg="addSp delSp modSp new mod modClrScheme chgLayout modNotesTx">
        <pc:chgData name="Daniel Kaufmann" userId="934340720f57f02e" providerId="LiveId" clId="{7E7B7CC2-D757-4EE5-B0C3-E3D9CB692C5C}" dt="2020-12-28T17:51:55.671" v="12892" actId="20577"/>
        <pc:sldMkLst>
          <pc:docMk/>
          <pc:sldMk cId="3934911660" sldId="631"/>
        </pc:sldMkLst>
        <pc:spChg chg="del mod ord">
          <ac:chgData name="Daniel Kaufmann" userId="934340720f57f02e" providerId="LiveId" clId="{7E7B7CC2-D757-4EE5-B0C3-E3D9CB692C5C}" dt="2020-12-28T16:29:41.740" v="2397" actId="700"/>
          <ac:spMkLst>
            <pc:docMk/>
            <pc:sldMk cId="3934911660" sldId="631"/>
            <ac:spMk id="2" creationId="{E62E23BF-03E9-4433-8DBE-5BBCF1FDADCC}"/>
          </ac:spMkLst>
        </pc:spChg>
        <pc:spChg chg="add mod ord">
          <ac:chgData name="Daniel Kaufmann" userId="934340720f57f02e" providerId="LiveId" clId="{7E7B7CC2-D757-4EE5-B0C3-E3D9CB692C5C}" dt="2020-12-28T16:29:48.177" v="2424" actId="20577"/>
          <ac:spMkLst>
            <pc:docMk/>
            <pc:sldMk cId="3934911660" sldId="631"/>
            <ac:spMk id="3" creationId="{12079FDF-0877-44E9-ABEB-23A21EBCC2B3}"/>
          </ac:spMkLst>
        </pc:spChg>
        <pc:spChg chg="add mod ord">
          <ac:chgData name="Daniel Kaufmann" userId="934340720f57f02e" providerId="LiveId" clId="{7E7B7CC2-D757-4EE5-B0C3-E3D9CB692C5C}" dt="2020-12-28T16:31:42.866" v="2490" actId="113"/>
          <ac:spMkLst>
            <pc:docMk/>
            <pc:sldMk cId="3934911660" sldId="631"/>
            <ac:spMk id="4" creationId="{0FF32FB5-2523-4776-B0F8-2F9E0EFDCC71}"/>
          </ac:spMkLst>
        </pc:spChg>
        <pc:picChg chg="add mod">
          <ac:chgData name="Daniel Kaufmann" userId="934340720f57f02e" providerId="LiveId" clId="{7E7B7CC2-D757-4EE5-B0C3-E3D9CB692C5C}" dt="2020-12-28T16:31:17.994" v="2481" actId="1076"/>
          <ac:picMkLst>
            <pc:docMk/>
            <pc:sldMk cId="3934911660" sldId="631"/>
            <ac:picMk id="5" creationId="{19445683-640A-49D8-BDEC-79357A7BA001}"/>
          </ac:picMkLst>
        </pc:picChg>
      </pc:sldChg>
      <pc:sldChg chg="addSp delSp modSp new mod modClrScheme chgLayout modNotesTx">
        <pc:chgData name="Daniel Kaufmann" userId="934340720f57f02e" providerId="LiveId" clId="{7E7B7CC2-D757-4EE5-B0C3-E3D9CB692C5C}" dt="2020-12-28T16:36:58.179" v="2623" actId="1076"/>
        <pc:sldMkLst>
          <pc:docMk/>
          <pc:sldMk cId="3723555186" sldId="632"/>
        </pc:sldMkLst>
        <pc:spChg chg="del mod ord">
          <ac:chgData name="Daniel Kaufmann" userId="934340720f57f02e" providerId="LiveId" clId="{7E7B7CC2-D757-4EE5-B0C3-E3D9CB692C5C}" dt="2020-12-28T16:31:56.859" v="2492" actId="700"/>
          <ac:spMkLst>
            <pc:docMk/>
            <pc:sldMk cId="3723555186" sldId="632"/>
            <ac:spMk id="2" creationId="{76EAEDCE-5F49-45F9-B90B-97BC5E08661B}"/>
          </ac:spMkLst>
        </pc:spChg>
        <pc:spChg chg="del mod ord">
          <ac:chgData name="Daniel Kaufmann" userId="934340720f57f02e" providerId="LiveId" clId="{7E7B7CC2-D757-4EE5-B0C3-E3D9CB692C5C}" dt="2020-12-28T16:31:56.859" v="2492" actId="700"/>
          <ac:spMkLst>
            <pc:docMk/>
            <pc:sldMk cId="3723555186" sldId="632"/>
            <ac:spMk id="3" creationId="{6F4F2652-12E9-4F1E-8BB0-4AA237AF23DC}"/>
          </ac:spMkLst>
        </pc:spChg>
        <pc:spChg chg="add mod ord">
          <ac:chgData name="Daniel Kaufmann" userId="934340720f57f02e" providerId="LiveId" clId="{7E7B7CC2-D757-4EE5-B0C3-E3D9CB692C5C}" dt="2020-12-28T16:35:51.191" v="2569" actId="20577"/>
          <ac:spMkLst>
            <pc:docMk/>
            <pc:sldMk cId="3723555186" sldId="632"/>
            <ac:spMk id="4" creationId="{0888602D-67B5-4658-9E13-2C11A85287D3}"/>
          </ac:spMkLst>
        </pc:spChg>
        <pc:spChg chg="add mod ord">
          <ac:chgData name="Daniel Kaufmann" userId="934340720f57f02e" providerId="LiveId" clId="{7E7B7CC2-D757-4EE5-B0C3-E3D9CB692C5C}" dt="2020-12-28T16:35:38.924" v="2544" actId="1076"/>
          <ac:spMkLst>
            <pc:docMk/>
            <pc:sldMk cId="3723555186" sldId="632"/>
            <ac:spMk id="5" creationId="{8A52A552-95E0-44B2-86B3-2DA22CE21AEB}"/>
          </ac:spMkLst>
        </pc:spChg>
        <pc:spChg chg="add mod ord">
          <ac:chgData name="Daniel Kaufmann" userId="934340720f57f02e" providerId="LiveId" clId="{7E7B7CC2-D757-4EE5-B0C3-E3D9CB692C5C}" dt="2020-12-28T16:35:22.236" v="2541" actId="404"/>
          <ac:spMkLst>
            <pc:docMk/>
            <pc:sldMk cId="3723555186" sldId="632"/>
            <ac:spMk id="6" creationId="{985591EF-B090-4F68-B788-81FD36D1A649}"/>
          </ac:spMkLst>
        </pc:spChg>
        <pc:picChg chg="add mod">
          <ac:chgData name="Daniel Kaufmann" userId="934340720f57f02e" providerId="LiveId" clId="{7E7B7CC2-D757-4EE5-B0C3-E3D9CB692C5C}" dt="2020-12-28T16:34:08.307" v="2521" actId="1076"/>
          <ac:picMkLst>
            <pc:docMk/>
            <pc:sldMk cId="3723555186" sldId="632"/>
            <ac:picMk id="8" creationId="{CFF50C05-9086-4098-9268-1C8D6754E569}"/>
          </ac:picMkLst>
        </pc:picChg>
        <pc:picChg chg="add mod">
          <ac:chgData name="Daniel Kaufmann" userId="934340720f57f02e" providerId="LiveId" clId="{7E7B7CC2-D757-4EE5-B0C3-E3D9CB692C5C}" dt="2020-12-28T16:36:58.179" v="2623" actId="1076"/>
          <ac:picMkLst>
            <pc:docMk/>
            <pc:sldMk cId="3723555186" sldId="632"/>
            <ac:picMk id="9" creationId="{9DE9093E-9BF6-4153-9677-3F6519575E79}"/>
          </ac:picMkLst>
        </pc:picChg>
      </pc:sldChg>
      <pc:sldChg chg="addSp modSp new mod">
        <pc:chgData name="Daniel Kaufmann" userId="934340720f57f02e" providerId="LiveId" clId="{7E7B7CC2-D757-4EE5-B0C3-E3D9CB692C5C}" dt="2020-12-28T16:43:13.823" v="2762" actId="1036"/>
        <pc:sldMkLst>
          <pc:docMk/>
          <pc:sldMk cId="1110507259" sldId="633"/>
        </pc:sldMkLst>
        <pc:spChg chg="mod">
          <ac:chgData name="Daniel Kaufmann" userId="934340720f57f02e" providerId="LiveId" clId="{7E7B7CC2-D757-4EE5-B0C3-E3D9CB692C5C}" dt="2020-12-28T16:37:08.994" v="2625"/>
          <ac:spMkLst>
            <pc:docMk/>
            <pc:sldMk cId="1110507259" sldId="633"/>
            <ac:spMk id="2" creationId="{11D7D2BD-7E9C-4B31-9484-F7A288400199}"/>
          </ac:spMkLst>
        </pc:spChg>
        <pc:spChg chg="mod">
          <ac:chgData name="Daniel Kaufmann" userId="934340720f57f02e" providerId="LiveId" clId="{7E7B7CC2-D757-4EE5-B0C3-E3D9CB692C5C}" dt="2020-12-28T16:40:14.967" v="2672" actId="14100"/>
          <ac:spMkLst>
            <pc:docMk/>
            <pc:sldMk cId="1110507259" sldId="633"/>
            <ac:spMk id="3" creationId="{B9F385A6-4D8D-4524-AD69-97557C9F1709}"/>
          </ac:spMkLst>
        </pc:spChg>
        <pc:spChg chg="mod">
          <ac:chgData name="Daniel Kaufmann" userId="934340720f57f02e" providerId="LiveId" clId="{7E7B7CC2-D757-4EE5-B0C3-E3D9CB692C5C}" dt="2020-12-28T16:40:07.098" v="2670" actId="404"/>
          <ac:spMkLst>
            <pc:docMk/>
            <pc:sldMk cId="1110507259" sldId="633"/>
            <ac:spMk id="4" creationId="{D5621873-0CD6-4D31-BC43-99097586E61F}"/>
          </ac:spMkLst>
        </pc:spChg>
        <pc:picChg chg="add mod">
          <ac:chgData name="Daniel Kaufmann" userId="934340720f57f02e" providerId="LiveId" clId="{7E7B7CC2-D757-4EE5-B0C3-E3D9CB692C5C}" dt="2020-12-28T16:43:13.823" v="2762" actId="1036"/>
          <ac:picMkLst>
            <pc:docMk/>
            <pc:sldMk cId="1110507259" sldId="633"/>
            <ac:picMk id="6" creationId="{7356C131-C5EC-4092-ACD0-81B63B5B4469}"/>
          </ac:picMkLst>
        </pc:picChg>
        <pc:picChg chg="add mod">
          <ac:chgData name="Daniel Kaufmann" userId="934340720f57f02e" providerId="LiveId" clId="{7E7B7CC2-D757-4EE5-B0C3-E3D9CB692C5C}" dt="2020-12-28T16:40:19.653" v="2679" actId="1035"/>
          <ac:picMkLst>
            <pc:docMk/>
            <pc:sldMk cId="1110507259" sldId="633"/>
            <ac:picMk id="8" creationId="{77DA4BC2-ADE0-4709-B6E8-26BD138405FA}"/>
          </ac:picMkLst>
        </pc:picChg>
      </pc:sldChg>
      <pc:sldChg chg="addSp delSp modSp new mod modClrScheme chgLayout modNotesTx">
        <pc:chgData name="Daniel Kaufmann" userId="934340720f57f02e" providerId="LiveId" clId="{7E7B7CC2-D757-4EE5-B0C3-E3D9CB692C5C}" dt="2020-12-28T16:42:43.908" v="2752" actId="208"/>
        <pc:sldMkLst>
          <pc:docMk/>
          <pc:sldMk cId="1250112102" sldId="634"/>
        </pc:sldMkLst>
        <pc:spChg chg="mod ord">
          <ac:chgData name="Daniel Kaufmann" userId="934340720f57f02e" providerId="LiveId" clId="{7E7B7CC2-D757-4EE5-B0C3-E3D9CB692C5C}" dt="2020-12-28T16:40:39.393" v="2698" actId="700"/>
          <ac:spMkLst>
            <pc:docMk/>
            <pc:sldMk cId="1250112102" sldId="634"/>
            <ac:spMk id="2" creationId="{A713EA37-8ADB-40FD-9632-530A04571342}"/>
          </ac:spMkLst>
        </pc:spChg>
        <pc:spChg chg="del mod ord">
          <ac:chgData name="Daniel Kaufmann" userId="934340720f57f02e" providerId="LiveId" clId="{7E7B7CC2-D757-4EE5-B0C3-E3D9CB692C5C}" dt="2020-12-28T16:40:39.393" v="2698" actId="700"/>
          <ac:spMkLst>
            <pc:docMk/>
            <pc:sldMk cId="1250112102" sldId="634"/>
            <ac:spMk id="3" creationId="{53413995-2437-45A7-B917-3ED4691D7FCF}"/>
          </ac:spMkLst>
        </pc:spChg>
        <pc:spChg chg="del">
          <ac:chgData name="Daniel Kaufmann" userId="934340720f57f02e" providerId="LiveId" clId="{7E7B7CC2-D757-4EE5-B0C3-E3D9CB692C5C}" dt="2020-12-28T16:40:39.393" v="2698" actId="700"/>
          <ac:spMkLst>
            <pc:docMk/>
            <pc:sldMk cId="1250112102" sldId="634"/>
            <ac:spMk id="4" creationId="{BBBC5689-0B28-4BAD-9087-00E88E4F75C3}"/>
          </ac:spMkLst>
        </pc:spChg>
        <pc:spChg chg="add del mod ord">
          <ac:chgData name="Daniel Kaufmann" userId="934340720f57f02e" providerId="LiveId" clId="{7E7B7CC2-D757-4EE5-B0C3-E3D9CB692C5C}" dt="2020-12-28T16:40:47.201" v="2699" actId="1032"/>
          <ac:spMkLst>
            <pc:docMk/>
            <pc:sldMk cId="1250112102" sldId="634"/>
            <ac:spMk id="5" creationId="{CC8B1680-9A1A-4543-AADB-E5107C53AAE3}"/>
          </ac:spMkLst>
        </pc:spChg>
        <pc:spChg chg="add mod">
          <ac:chgData name="Daniel Kaufmann" userId="934340720f57f02e" providerId="LiveId" clId="{7E7B7CC2-D757-4EE5-B0C3-E3D9CB692C5C}" dt="2020-12-28T16:41:58.231" v="2729" actId="1036"/>
          <ac:spMkLst>
            <pc:docMk/>
            <pc:sldMk cId="1250112102" sldId="634"/>
            <ac:spMk id="7" creationId="{21D092B3-1BF1-493A-8098-416E5856DB08}"/>
          </ac:spMkLst>
        </pc:spChg>
        <pc:graphicFrameChg chg="add mod modGraphic">
          <ac:chgData name="Daniel Kaufmann" userId="934340720f57f02e" providerId="LiveId" clId="{7E7B7CC2-D757-4EE5-B0C3-E3D9CB692C5C}" dt="2020-12-28T16:41:48.981" v="2717" actId="207"/>
          <ac:graphicFrameMkLst>
            <pc:docMk/>
            <pc:sldMk cId="1250112102" sldId="634"/>
            <ac:graphicFrameMk id="6" creationId="{C489A72F-77B8-4BB2-A6BB-7AF1B54B6D0B}"/>
          </ac:graphicFrameMkLst>
        </pc:graphicFrameChg>
        <pc:picChg chg="add mod">
          <ac:chgData name="Daniel Kaufmann" userId="934340720f57f02e" providerId="LiveId" clId="{7E7B7CC2-D757-4EE5-B0C3-E3D9CB692C5C}" dt="2020-12-28T16:42:43.908" v="2752" actId="208"/>
          <ac:picMkLst>
            <pc:docMk/>
            <pc:sldMk cId="1250112102" sldId="634"/>
            <ac:picMk id="9" creationId="{2E0B59A0-8F27-41ED-A726-DABCB1C50A88}"/>
          </ac:picMkLst>
        </pc:picChg>
      </pc:sldChg>
      <pc:sldChg chg="addSp delSp modSp new mod modNotesTx">
        <pc:chgData name="Daniel Kaufmann" userId="934340720f57f02e" providerId="LiveId" clId="{7E7B7CC2-D757-4EE5-B0C3-E3D9CB692C5C}" dt="2020-12-28T16:48:10.977" v="2837" actId="20577"/>
        <pc:sldMkLst>
          <pc:docMk/>
          <pc:sldMk cId="300778544" sldId="635"/>
        </pc:sldMkLst>
        <pc:spChg chg="mod">
          <ac:chgData name="Daniel Kaufmann" userId="934340720f57f02e" providerId="LiveId" clId="{7E7B7CC2-D757-4EE5-B0C3-E3D9CB692C5C}" dt="2020-12-28T16:45:12.997" v="2801" actId="20577"/>
          <ac:spMkLst>
            <pc:docMk/>
            <pc:sldMk cId="300778544" sldId="635"/>
            <ac:spMk id="2" creationId="{14EF7607-00FA-415A-BF0F-9CFCDCF86252}"/>
          </ac:spMkLst>
        </pc:spChg>
        <pc:spChg chg="mod">
          <ac:chgData name="Daniel Kaufmann" userId="934340720f57f02e" providerId="LiveId" clId="{7E7B7CC2-D757-4EE5-B0C3-E3D9CB692C5C}" dt="2020-12-28T16:47:49.392" v="2820" actId="12"/>
          <ac:spMkLst>
            <pc:docMk/>
            <pc:sldMk cId="300778544" sldId="635"/>
            <ac:spMk id="3" creationId="{89AFF18D-4AD7-4151-A29C-D0EA925AF8AE}"/>
          </ac:spMkLst>
        </pc:spChg>
        <pc:picChg chg="add del mod">
          <ac:chgData name="Daniel Kaufmann" userId="934340720f57f02e" providerId="LiveId" clId="{7E7B7CC2-D757-4EE5-B0C3-E3D9CB692C5C}" dt="2020-12-28T16:46:28.042" v="2805" actId="478"/>
          <ac:picMkLst>
            <pc:docMk/>
            <pc:sldMk cId="300778544" sldId="635"/>
            <ac:picMk id="4" creationId="{269D919F-FE55-46B7-A73A-2A8A5448371F}"/>
          </ac:picMkLst>
        </pc:picChg>
        <pc:picChg chg="add mod">
          <ac:chgData name="Daniel Kaufmann" userId="934340720f57f02e" providerId="LiveId" clId="{7E7B7CC2-D757-4EE5-B0C3-E3D9CB692C5C}" dt="2020-12-28T16:47:33.751" v="2816" actId="1076"/>
          <ac:picMkLst>
            <pc:docMk/>
            <pc:sldMk cId="300778544" sldId="635"/>
            <ac:picMk id="6" creationId="{CE42DE56-0149-4240-B5CA-B7B17C1D0E21}"/>
          </ac:picMkLst>
        </pc:picChg>
        <pc:picChg chg="add mod">
          <ac:chgData name="Daniel Kaufmann" userId="934340720f57f02e" providerId="LiveId" clId="{7E7B7CC2-D757-4EE5-B0C3-E3D9CB692C5C}" dt="2020-12-28T16:47:33.751" v="2816" actId="1076"/>
          <ac:picMkLst>
            <pc:docMk/>
            <pc:sldMk cId="300778544" sldId="635"/>
            <ac:picMk id="8" creationId="{3B4F2DCA-BF45-42E4-B299-7A32D5F49BDC}"/>
          </ac:picMkLst>
        </pc:picChg>
      </pc:sldChg>
      <pc:sldChg chg="addSp delSp modSp new mod modClrScheme chgLayout modNotesTx">
        <pc:chgData name="Daniel Kaufmann" userId="934340720f57f02e" providerId="LiveId" clId="{7E7B7CC2-D757-4EE5-B0C3-E3D9CB692C5C}" dt="2020-12-28T17:55:40.747" v="13622" actId="20577"/>
        <pc:sldMkLst>
          <pc:docMk/>
          <pc:sldMk cId="4256127258" sldId="636"/>
        </pc:sldMkLst>
        <pc:spChg chg="del">
          <ac:chgData name="Daniel Kaufmann" userId="934340720f57f02e" providerId="LiveId" clId="{7E7B7CC2-D757-4EE5-B0C3-E3D9CB692C5C}" dt="2020-12-28T16:50:07.221" v="2932" actId="700"/>
          <ac:spMkLst>
            <pc:docMk/>
            <pc:sldMk cId="4256127258" sldId="636"/>
            <ac:spMk id="2" creationId="{34113F28-5533-4054-894A-61A55CCEDFED}"/>
          </ac:spMkLst>
        </pc:spChg>
        <pc:spChg chg="del">
          <ac:chgData name="Daniel Kaufmann" userId="934340720f57f02e" providerId="LiveId" clId="{7E7B7CC2-D757-4EE5-B0C3-E3D9CB692C5C}" dt="2020-12-28T16:50:07.221" v="2932" actId="700"/>
          <ac:spMkLst>
            <pc:docMk/>
            <pc:sldMk cId="4256127258" sldId="636"/>
            <ac:spMk id="3" creationId="{9BE94525-03B1-4D8A-A65F-686B097C023A}"/>
          </ac:spMkLst>
        </pc:spChg>
        <pc:spChg chg="add mod">
          <ac:chgData name="Daniel Kaufmann" userId="934340720f57f02e" providerId="LiveId" clId="{7E7B7CC2-D757-4EE5-B0C3-E3D9CB692C5C}" dt="2020-12-28T16:51:55.284" v="3023" actId="1076"/>
          <ac:spMkLst>
            <pc:docMk/>
            <pc:sldMk cId="4256127258" sldId="636"/>
            <ac:spMk id="6" creationId="{416BE825-7C6F-401F-89E9-3631FB82EEEF}"/>
          </ac:spMkLst>
        </pc:spChg>
        <pc:picChg chg="add del mod">
          <ac:chgData name="Daniel Kaufmann" userId="934340720f57f02e" providerId="LiveId" clId="{7E7B7CC2-D757-4EE5-B0C3-E3D9CB692C5C}" dt="2020-12-28T16:50:16.392" v="2935" actId="478"/>
          <ac:picMkLst>
            <pc:docMk/>
            <pc:sldMk cId="4256127258" sldId="636"/>
            <ac:picMk id="4" creationId="{A6C7FB85-6ACE-493A-8FA3-9FCDAF76F1CA}"/>
          </ac:picMkLst>
        </pc:picChg>
        <pc:picChg chg="add mod">
          <ac:chgData name="Daniel Kaufmann" userId="934340720f57f02e" providerId="LiveId" clId="{7E7B7CC2-D757-4EE5-B0C3-E3D9CB692C5C}" dt="2020-12-28T16:51:57.535" v="3024" actId="1076"/>
          <ac:picMkLst>
            <pc:docMk/>
            <pc:sldMk cId="4256127258" sldId="636"/>
            <ac:picMk id="5" creationId="{C920A3D3-790A-42E7-A5F3-ECE5012207F2}"/>
          </ac:picMkLst>
        </pc:picChg>
      </pc:sldChg>
      <pc:sldChg chg="addSp delSp modSp new mod modClrScheme chgLayout modNotesTx">
        <pc:chgData name="Daniel Kaufmann" userId="934340720f57f02e" providerId="LiveId" clId="{7E7B7CC2-D757-4EE5-B0C3-E3D9CB692C5C}" dt="2020-12-28T17:00:12.706" v="4270" actId="20577"/>
        <pc:sldMkLst>
          <pc:docMk/>
          <pc:sldMk cId="2250173271" sldId="637"/>
        </pc:sldMkLst>
        <pc:spChg chg="del">
          <ac:chgData name="Daniel Kaufmann" userId="934340720f57f02e" providerId="LiveId" clId="{7E7B7CC2-D757-4EE5-B0C3-E3D9CB692C5C}" dt="2020-12-28T16:57:35.945" v="3965" actId="700"/>
          <ac:spMkLst>
            <pc:docMk/>
            <pc:sldMk cId="2250173271" sldId="637"/>
            <ac:spMk id="2" creationId="{8C80A862-D911-4B37-A34E-BA7E3532E44A}"/>
          </ac:spMkLst>
        </pc:spChg>
        <pc:spChg chg="del">
          <ac:chgData name="Daniel Kaufmann" userId="934340720f57f02e" providerId="LiveId" clId="{7E7B7CC2-D757-4EE5-B0C3-E3D9CB692C5C}" dt="2020-12-28T16:57:35.945" v="3965" actId="700"/>
          <ac:spMkLst>
            <pc:docMk/>
            <pc:sldMk cId="2250173271" sldId="637"/>
            <ac:spMk id="3" creationId="{D8A3D053-E9D0-4B87-8BA4-4189716F3EA4}"/>
          </ac:spMkLst>
        </pc:spChg>
        <pc:picChg chg="add mod">
          <ac:chgData name="Daniel Kaufmann" userId="934340720f57f02e" providerId="LiveId" clId="{7E7B7CC2-D757-4EE5-B0C3-E3D9CB692C5C}" dt="2020-12-28T16:57:59.710" v="3969" actId="1076"/>
          <ac:picMkLst>
            <pc:docMk/>
            <pc:sldMk cId="2250173271" sldId="637"/>
            <ac:picMk id="4" creationId="{0B00C852-CF1A-4F13-B1E0-830357A6B761}"/>
          </ac:picMkLst>
        </pc:picChg>
        <pc:picChg chg="add mod">
          <ac:chgData name="Daniel Kaufmann" userId="934340720f57f02e" providerId="LiveId" clId="{7E7B7CC2-D757-4EE5-B0C3-E3D9CB692C5C}" dt="2020-12-28T16:58:24.020" v="3975" actId="1076"/>
          <ac:picMkLst>
            <pc:docMk/>
            <pc:sldMk cId="2250173271" sldId="637"/>
            <ac:picMk id="5" creationId="{E0EE8686-84C9-49A9-A896-831B8C5D0903}"/>
          </ac:picMkLst>
        </pc:picChg>
        <pc:picChg chg="add mod">
          <ac:chgData name="Daniel Kaufmann" userId="934340720f57f02e" providerId="LiveId" clId="{7E7B7CC2-D757-4EE5-B0C3-E3D9CB692C5C}" dt="2020-12-28T16:58:51.054" v="3980" actId="1076"/>
          <ac:picMkLst>
            <pc:docMk/>
            <pc:sldMk cId="2250173271" sldId="637"/>
            <ac:picMk id="6" creationId="{CAF2078A-CBF0-49AD-ADA7-77ACE02B45F7}"/>
          </ac:picMkLst>
        </pc:picChg>
        <pc:picChg chg="add mod">
          <ac:chgData name="Daniel Kaufmann" userId="934340720f57f02e" providerId="LiveId" clId="{7E7B7CC2-D757-4EE5-B0C3-E3D9CB692C5C}" dt="2020-12-28T16:59:21.801" v="3986" actId="1076"/>
          <ac:picMkLst>
            <pc:docMk/>
            <pc:sldMk cId="2250173271" sldId="637"/>
            <ac:picMk id="7" creationId="{3F4960CE-C63E-4AD1-8A8E-5169F0C5B2DF}"/>
          </ac:picMkLst>
        </pc:picChg>
      </pc:sldChg>
      <pc:sldChg chg="new del">
        <pc:chgData name="Daniel Kaufmann" userId="934340720f57f02e" providerId="LiveId" clId="{7E7B7CC2-D757-4EE5-B0C3-E3D9CB692C5C}" dt="2020-12-28T16:50:04.236" v="2931" actId="47"/>
        <pc:sldMkLst>
          <pc:docMk/>
          <pc:sldMk cId="3582396480" sldId="637"/>
        </pc:sldMkLst>
      </pc:sldChg>
      <pc:sldChg chg="modNotesTx">
        <pc:chgData name="Daniel Kaufmann" userId="934340720f57f02e" providerId="LiveId" clId="{7E7B7CC2-D757-4EE5-B0C3-E3D9CB692C5C}" dt="2020-12-28T17:17:05.265" v="7177" actId="20577"/>
        <pc:sldMkLst>
          <pc:docMk/>
          <pc:sldMk cId="2124895416" sldId="638"/>
        </pc:sldMkLst>
      </pc:sldChg>
      <pc:sldChg chg="addSp modSp new mod modNotesTx">
        <pc:chgData name="Daniel Kaufmann" userId="934340720f57f02e" providerId="LiveId" clId="{7E7B7CC2-D757-4EE5-B0C3-E3D9CB692C5C}" dt="2020-12-28T17:20:28.320" v="7924" actId="33524"/>
        <pc:sldMkLst>
          <pc:docMk/>
          <pc:sldMk cId="2366099261" sldId="639"/>
        </pc:sldMkLst>
        <pc:picChg chg="add mod">
          <ac:chgData name="Daniel Kaufmann" userId="934340720f57f02e" providerId="LiveId" clId="{7E7B7CC2-D757-4EE5-B0C3-E3D9CB692C5C}" dt="2020-12-28T17:19:04.126" v="7181" actId="1076"/>
          <ac:picMkLst>
            <pc:docMk/>
            <pc:sldMk cId="2366099261" sldId="639"/>
            <ac:picMk id="2" creationId="{CD53FE49-3040-49E6-8E20-4AEC1C14E9A0}"/>
          </ac:picMkLst>
        </pc:picChg>
      </pc:sldChg>
      <pc:sldChg chg="modNotesTx">
        <pc:chgData name="Daniel Kaufmann" userId="934340720f57f02e" providerId="LiveId" clId="{7E7B7CC2-D757-4EE5-B0C3-E3D9CB692C5C}" dt="2020-12-28T17:33:59.773" v="8739" actId="20577"/>
        <pc:sldMkLst>
          <pc:docMk/>
          <pc:sldMk cId="2348890212" sldId="640"/>
        </pc:sldMkLst>
      </pc:sldChg>
      <pc:sldChg chg="addSp delSp modSp new mod modNotesTx">
        <pc:chgData name="Daniel Kaufmann" userId="934340720f57f02e" providerId="LiveId" clId="{7E7B7CC2-D757-4EE5-B0C3-E3D9CB692C5C}" dt="2020-12-28T17:37:49.641" v="9331" actId="20577"/>
        <pc:sldMkLst>
          <pc:docMk/>
          <pc:sldMk cId="2834409466" sldId="641"/>
        </pc:sldMkLst>
        <pc:spChg chg="mod">
          <ac:chgData name="Daniel Kaufmann" userId="934340720f57f02e" providerId="LiveId" clId="{7E7B7CC2-D757-4EE5-B0C3-E3D9CB692C5C}" dt="2020-12-28T17:36:37.787" v="8776" actId="20577"/>
          <ac:spMkLst>
            <pc:docMk/>
            <pc:sldMk cId="2834409466" sldId="641"/>
            <ac:spMk id="2" creationId="{2CCD8830-E18A-4478-892F-59D1FF4CD6C2}"/>
          </ac:spMkLst>
        </pc:spChg>
        <pc:spChg chg="del">
          <ac:chgData name="Daniel Kaufmann" userId="934340720f57f02e" providerId="LiveId" clId="{7E7B7CC2-D757-4EE5-B0C3-E3D9CB692C5C}" dt="2020-12-28T17:35:58.002" v="8741"/>
          <ac:spMkLst>
            <pc:docMk/>
            <pc:sldMk cId="2834409466" sldId="641"/>
            <ac:spMk id="3" creationId="{1B467ED8-3490-4D0F-98BE-5DE64BCC1B8A}"/>
          </ac:spMkLst>
        </pc:spChg>
        <pc:spChg chg="del">
          <ac:chgData name="Daniel Kaufmann" userId="934340720f57f02e" providerId="LiveId" clId="{7E7B7CC2-D757-4EE5-B0C3-E3D9CB692C5C}" dt="2020-12-28T17:36:27.002" v="8743"/>
          <ac:spMkLst>
            <pc:docMk/>
            <pc:sldMk cId="2834409466" sldId="641"/>
            <ac:spMk id="4" creationId="{0E290A7A-0B6E-4EAA-9767-324B2E8237CC}"/>
          </ac:spMkLst>
        </pc:spChg>
        <pc:picChg chg="add mod">
          <ac:chgData name="Daniel Kaufmann" userId="934340720f57f02e" providerId="LiveId" clId="{7E7B7CC2-D757-4EE5-B0C3-E3D9CB692C5C}" dt="2020-12-28T17:36:02.864" v="8742" actId="1076"/>
          <ac:picMkLst>
            <pc:docMk/>
            <pc:sldMk cId="2834409466" sldId="641"/>
            <ac:picMk id="5" creationId="{89DBA144-D213-4896-AD81-57D5D0AB1A7A}"/>
          </ac:picMkLst>
        </pc:picChg>
        <pc:picChg chg="add mod">
          <ac:chgData name="Daniel Kaufmann" userId="934340720f57f02e" providerId="LiveId" clId="{7E7B7CC2-D757-4EE5-B0C3-E3D9CB692C5C}" dt="2020-12-28T17:36:27.002" v="8743"/>
          <ac:picMkLst>
            <pc:docMk/>
            <pc:sldMk cId="2834409466" sldId="641"/>
            <ac:picMk id="6" creationId="{90B895EC-F3BC-409D-9F6D-E6CF56ABF455}"/>
          </ac:picMkLst>
        </pc:picChg>
      </pc:sldChg>
      <pc:sldChg chg="modSp mod modNotesTx">
        <pc:chgData name="Daniel Kaufmann" userId="934340720f57f02e" providerId="LiveId" clId="{7E7B7CC2-D757-4EE5-B0C3-E3D9CB692C5C}" dt="2020-12-28T17:54:52.451" v="13388"/>
        <pc:sldMkLst>
          <pc:docMk/>
          <pc:sldMk cId="997607192" sldId="642"/>
        </pc:sldMkLst>
        <pc:spChg chg="mod">
          <ac:chgData name="Daniel Kaufmann" userId="934340720f57f02e" providerId="LiveId" clId="{7E7B7CC2-D757-4EE5-B0C3-E3D9CB692C5C}" dt="2020-12-28T17:54:52.451" v="13388"/>
          <ac:spMkLst>
            <pc:docMk/>
            <pc:sldMk cId="997607192" sldId="642"/>
            <ac:spMk id="4" creationId="{0FF32FB5-2523-4776-B0F8-2F9E0EFDCC71}"/>
          </ac:spMkLst>
        </pc:spChg>
      </pc:sldChg>
      <pc:sldChg chg="addSp modSp new mod modClrScheme chgLayout">
        <pc:chgData name="Daniel Kaufmann" userId="934340720f57f02e" providerId="LiveId" clId="{7E7B7CC2-D757-4EE5-B0C3-E3D9CB692C5C}" dt="2020-12-28T22:59:50.383" v="13718" actId="5793"/>
        <pc:sldMkLst>
          <pc:docMk/>
          <pc:sldMk cId="3740996299" sldId="643"/>
        </pc:sldMkLst>
        <pc:spChg chg="add mod">
          <ac:chgData name="Daniel Kaufmann" userId="934340720f57f02e" providerId="LiveId" clId="{7E7B7CC2-D757-4EE5-B0C3-E3D9CB692C5C}" dt="2020-12-28T22:57:19.649" v="13634" actId="20577"/>
          <ac:spMkLst>
            <pc:docMk/>
            <pc:sldMk cId="3740996299" sldId="643"/>
            <ac:spMk id="2" creationId="{E3401EE3-3D91-4261-9D13-26D3AE9B00B4}"/>
          </ac:spMkLst>
        </pc:spChg>
        <pc:spChg chg="add mod">
          <ac:chgData name="Daniel Kaufmann" userId="934340720f57f02e" providerId="LiveId" clId="{7E7B7CC2-D757-4EE5-B0C3-E3D9CB692C5C}" dt="2020-12-28T22:59:50.383" v="13718" actId="5793"/>
          <ac:spMkLst>
            <pc:docMk/>
            <pc:sldMk cId="3740996299" sldId="643"/>
            <ac:spMk id="3" creationId="{675FD057-7F08-440D-BBB7-E56DA458D3F9}"/>
          </ac:spMkLst>
        </pc:spChg>
      </pc:sldChg>
      <pc:sldChg chg="modSp new mod">
        <pc:chgData name="Daniel Kaufmann" userId="934340720f57f02e" providerId="LiveId" clId="{7E7B7CC2-D757-4EE5-B0C3-E3D9CB692C5C}" dt="2020-12-28T23:00:05.060" v="13726" actId="13926"/>
        <pc:sldMkLst>
          <pc:docMk/>
          <pc:sldMk cId="1792583441" sldId="644"/>
        </pc:sldMkLst>
        <pc:spChg chg="mod">
          <ac:chgData name="Daniel Kaufmann" userId="934340720f57f02e" providerId="LiveId" clId="{7E7B7CC2-D757-4EE5-B0C3-E3D9CB692C5C}" dt="2020-12-28T22:57:28.236" v="13645" actId="20577"/>
          <ac:spMkLst>
            <pc:docMk/>
            <pc:sldMk cId="1792583441" sldId="644"/>
            <ac:spMk id="2" creationId="{79CE4E93-94CB-4FE6-996F-43A33CA371E5}"/>
          </ac:spMkLst>
        </pc:spChg>
        <pc:spChg chg="mod">
          <ac:chgData name="Daniel Kaufmann" userId="934340720f57f02e" providerId="LiveId" clId="{7E7B7CC2-D757-4EE5-B0C3-E3D9CB692C5C}" dt="2020-12-28T23:00:05.060" v="13726" actId="13926"/>
          <ac:spMkLst>
            <pc:docMk/>
            <pc:sldMk cId="1792583441" sldId="644"/>
            <ac:spMk id="3" creationId="{81A8CB74-3628-43F3-953E-6A53D907053D}"/>
          </ac:spMkLst>
        </pc:spChg>
      </pc:sldChg>
      <pc:sldChg chg="modSp new mod">
        <pc:chgData name="Daniel Kaufmann" userId="934340720f57f02e" providerId="LiveId" clId="{7E7B7CC2-D757-4EE5-B0C3-E3D9CB692C5C}" dt="2020-12-28T23:01:52.223" v="13735" actId="27107"/>
        <pc:sldMkLst>
          <pc:docMk/>
          <pc:sldMk cId="3605122466" sldId="645"/>
        </pc:sldMkLst>
        <pc:spChg chg="mod">
          <ac:chgData name="Daniel Kaufmann" userId="934340720f57f02e" providerId="LiveId" clId="{7E7B7CC2-D757-4EE5-B0C3-E3D9CB692C5C}" dt="2020-12-28T22:57:34" v="13656" actId="20577"/>
          <ac:spMkLst>
            <pc:docMk/>
            <pc:sldMk cId="3605122466" sldId="645"/>
            <ac:spMk id="2" creationId="{09C6DAB2-D228-4014-BA36-EAD11BF73D8B}"/>
          </ac:spMkLst>
        </pc:spChg>
        <pc:spChg chg="mod">
          <ac:chgData name="Daniel Kaufmann" userId="934340720f57f02e" providerId="LiveId" clId="{7E7B7CC2-D757-4EE5-B0C3-E3D9CB692C5C}" dt="2020-12-28T23:01:52.223" v="13735" actId="27107"/>
          <ac:spMkLst>
            <pc:docMk/>
            <pc:sldMk cId="3605122466" sldId="645"/>
            <ac:spMk id="3" creationId="{E1854EEE-D23E-4DAE-8736-26D64EB5B6D7}"/>
          </ac:spMkLst>
        </pc:spChg>
      </pc:sldChg>
      <pc:sldChg chg="modSp new mod">
        <pc:chgData name="Daniel Kaufmann" userId="934340720f57f02e" providerId="LiveId" clId="{7E7B7CC2-D757-4EE5-B0C3-E3D9CB692C5C}" dt="2020-12-28T23:02:24.239" v="13747" actId="13926"/>
        <pc:sldMkLst>
          <pc:docMk/>
          <pc:sldMk cId="708587023" sldId="646"/>
        </pc:sldMkLst>
        <pc:spChg chg="mod">
          <ac:chgData name="Daniel Kaufmann" userId="934340720f57f02e" providerId="LiveId" clId="{7E7B7CC2-D757-4EE5-B0C3-E3D9CB692C5C}" dt="2020-12-28T22:57:40.928" v="13660" actId="20577"/>
          <ac:spMkLst>
            <pc:docMk/>
            <pc:sldMk cId="708587023" sldId="646"/>
            <ac:spMk id="2" creationId="{7FCBAAB5-E449-478E-BEEF-865B33541910}"/>
          </ac:spMkLst>
        </pc:spChg>
        <pc:spChg chg="mod">
          <ac:chgData name="Daniel Kaufmann" userId="934340720f57f02e" providerId="LiveId" clId="{7E7B7CC2-D757-4EE5-B0C3-E3D9CB692C5C}" dt="2020-12-28T23:02:24.239" v="13747" actId="13926"/>
          <ac:spMkLst>
            <pc:docMk/>
            <pc:sldMk cId="708587023" sldId="646"/>
            <ac:spMk id="3" creationId="{B12FF973-DF70-4B67-88F9-72FBD5ACA744}"/>
          </ac:spMkLst>
        </pc:spChg>
      </pc:sldChg>
      <pc:sldChg chg="modSp new mod">
        <pc:chgData name="Daniel Kaufmann" userId="934340720f57f02e" providerId="LiveId" clId="{7E7B7CC2-D757-4EE5-B0C3-E3D9CB692C5C}" dt="2020-12-28T23:02:39.257" v="13755" actId="13926"/>
        <pc:sldMkLst>
          <pc:docMk/>
          <pc:sldMk cId="3414713735" sldId="647"/>
        </pc:sldMkLst>
        <pc:spChg chg="mod">
          <ac:chgData name="Daniel Kaufmann" userId="934340720f57f02e" providerId="LiveId" clId="{7E7B7CC2-D757-4EE5-B0C3-E3D9CB692C5C}" dt="2020-12-28T22:57:43.716" v="13664" actId="20577"/>
          <ac:spMkLst>
            <pc:docMk/>
            <pc:sldMk cId="3414713735" sldId="647"/>
            <ac:spMk id="2" creationId="{4AFC023E-0175-47B4-8E0F-52F1A31AFEDB}"/>
          </ac:spMkLst>
        </pc:spChg>
        <pc:spChg chg="mod">
          <ac:chgData name="Daniel Kaufmann" userId="934340720f57f02e" providerId="LiveId" clId="{7E7B7CC2-D757-4EE5-B0C3-E3D9CB692C5C}" dt="2020-12-28T23:02:39.257" v="13755" actId="13926"/>
          <ac:spMkLst>
            <pc:docMk/>
            <pc:sldMk cId="3414713735" sldId="647"/>
            <ac:spMk id="3" creationId="{F71353AE-E763-402B-9C58-C8A59B383EC0}"/>
          </ac:spMkLst>
        </pc:spChg>
      </pc:sldChg>
      <pc:sldChg chg="modSp new mod">
        <pc:chgData name="Daniel Kaufmann" userId="934340720f57f02e" providerId="LiveId" clId="{7E7B7CC2-D757-4EE5-B0C3-E3D9CB692C5C}" dt="2020-12-28T23:02:55.561" v="13763" actId="13926"/>
        <pc:sldMkLst>
          <pc:docMk/>
          <pc:sldMk cId="3043471596" sldId="648"/>
        </pc:sldMkLst>
        <pc:spChg chg="mod">
          <ac:chgData name="Daniel Kaufmann" userId="934340720f57f02e" providerId="LiveId" clId="{7E7B7CC2-D757-4EE5-B0C3-E3D9CB692C5C}" dt="2020-12-28T22:57:46.779" v="13668" actId="20577"/>
          <ac:spMkLst>
            <pc:docMk/>
            <pc:sldMk cId="3043471596" sldId="648"/>
            <ac:spMk id="2" creationId="{4EBEF491-3BFA-4B5D-83D8-4EE6BD3727F1}"/>
          </ac:spMkLst>
        </pc:spChg>
        <pc:spChg chg="mod">
          <ac:chgData name="Daniel Kaufmann" userId="934340720f57f02e" providerId="LiveId" clId="{7E7B7CC2-D757-4EE5-B0C3-E3D9CB692C5C}" dt="2020-12-28T23:02:55.561" v="13763" actId="13926"/>
          <ac:spMkLst>
            <pc:docMk/>
            <pc:sldMk cId="3043471596" sldId="648"/>
            <ac:spMk id="3" creationId="{DD936268-2AC6-46AB-BC81-AAF423176324}"/>
          </ac:spMkLst>
        </pc:spChg>
      </pc:sldChg>
      <pc:sldChg chg="modSp new mod">
        <pc:chgData name="Daniel Kaufmann" userId="934340720f57f02e" providerId="LiveId" clId="{7E7B7CC2-D757-4EE5-B0C3-E3D9CB692C5C}" dt="2020-12-28T23:03:12.274" v="13771" actId="13926"/>
        <pc:sldMkLst>
          <pc:docMk/>
          <pc:sldMk cId="541294940" sldId="649"/>
        </pc:sldMkLst>
        <pc:spChg chg="mod">
          <ac:chgData name="Daniel Kaufmann" userId="934340720f57f02e" providerId="LiveId" clId="{7E7B7CC2-D757-4EE5-B0C3-E3D9CB692C5C}" dt="2020-12-28T22:57:50.628" v="13672" actId="20577"/>
          <ac:spMkLst>
            <pc:docMk/>
            <pc:sldMk cId="541294940" sldId="649"/>
            <ac:spMk id="2" creationId="{7A0CF906-7C35-4E4E-ABC9-30901D33DF6D}"/>
          </ac:spMkLst>
        </pc:spChg>
        <pc:spChg chg="mod">
          <ac:chgData name="Daniel Kaufmann" userId="934340720f57f02e" providerId="LiveId" clId="{7E7B7CC2-D757-4EE5-B0C3-E3D9CB692C5C}" dt="2020-12-28T23:03:12.274" v="13771" actId="13926"/>
          <ac:spMkLst>
            <pc:docMk/>
            <pc:sldMk cId="541294940" sldId="649"/>
            <ac:spMk id="3" creationId="{B31B75BF-2F8C-43A3-AAA0-A233A3970ADE}"/>
          </ac:spMkLst>
        </pc:spChg>
      </pc:sldChg>
      <pc:sldChg chg="modSp new mod">
        <pc:chgData name="Daniel Kaufmann" userId="934340720f57f02e" providerId="LiveId" clId="{7E7B7CC2-D757-4EE5-B0C3-E3D9CB692C5C}" dt="2020-12-28T23:03:27.977" v="13779" actId="13926"/>
        <pc:sldMkLst>
          <pc:docMk/>
          <pc:sldMk cId="2035083327" sldId="650"/>
        </pc:sldMkLst>
        <pc:spChg chg="mod">
          <ac:chgData name="Daniel Kaufmann" userId="934340720f57f02e" providerId="LiveId" clId="{7E7B7CC2-D757-4EE5-B0C3-E3D9CB692C5C}" dt="2020-12-28T22:57:54.277" v="13676" actId="20577"/>
          <ac:spMkLst>
            <pc:docMk/>
            <pc:sldMk cId="2035083327" sldId="650"/>
            <ac:spMk id="2" creationId="{59010A49-54C6-41BD-867D-02CAC791831A}"/>
          </ac:spMkLst>
        </pc:spChg>
        <pc:spChg chg="mod">
          <ac:chgData name="Daniel Kaufmann" userId="934340720f57f02e" providerId="LiveId" clId="{7E7B7CC2-D757-4EE5-B0C3-E3D9CB692C5C}" dt="2020-12-28T23:03:27.977" v="13779" actId="13926"/>
          <ac:spMkLst>
            <pc:docMk/>
            <pc:sldMk cId="2035083327" sldId="650"/>
            <ac:spMk id="3" creationId="{59256DC7-F3ED-4006-8772-B005557B054C}"/>
          </ac:spMkLst>
        </pc:spChg>
      </pc:sldChg>
      <pc:sldChg chg="modSp new mod">
        <pc:chgData name="Daniel Kaufmann" userId="934340720f57f02e" providerId="LiveId" clId="{7E7B7CC2-D757-4EE5-B0C3-E3D9CB692C5C}" dt="2020-12-28T23:03:43.752" v="13787" actId="13926"/>
        <pc:sldMkLst>
          <pc:docMk/>
          <pc:sldMk cId="2947430535" sldId="651"/>
        </pc:sldMkLst>
        <pc:spChg chg="mod">
          <ac:chgData name="Daniel Kaufmann" userId="934340720f57f02e" providerId="LiveId" clId="{7E7B7CC2-D757-4EE5-B0C3-E3D9CB692C5C}" dt="2020-12-28T22:57:57.929" v="13680" actId="20577"/>
          <ac:spMkLst>
            <pc:docMk/>
            <pc:sldMk cId="2947430535" sldId="651"/>
            <ac:spMk id="2" creationId="{8AA98408-E8C0-42F5-8BC3-AB3133839A57}"/>
          </ac:spMkLst>
        </pc:spChg>
        <pc:spChg chg="mod">
          <ac:chgData name="Daniel Kaufmann" userId="934340720f57f02e" providerId="LiveId" clId="{7E7B7CC2-D757-4EE5-B0C3-E3D9CB692C5C}" dt="2020-12-28T23:03:43.752" v="13787" actId="13926"/>
          <ac:spMkLst>
            <pc:docMk/>
            <pc:sldMk cId="2947430535" sldId="651"/>
            <ac:spMk id="3" creationId="{762AB801-8095-482E-9A70-A2C67B61F201}"/>
          </ac:spMkLst>
        </pc:spChg>
      </pc:sldChg>
      <pc:sldChg chg="modSp new mod">
        <pc:chgData name="Daniel Kaufmann" userId="934340720f57f02e" providerId="LiveId" clId="{7E7B7CC2-D757-4EE5-B0C3-E3D9CB692C5C}" dt="2020-12-28T23:04:01.558" v="13796" actId="27107"/>
        <pc:sldMkLst>
          <pc:docMk/>
          <pc:sldMk cId="85682895" sldId="652"/>
        </pc:sldMkLst>
        <pc:spChg chg="mod">
          <ac:chgData name="Daniel Kaufmann" userId="934340720f57f02e" providerId="LiveId" clId="{7E7B7CC2-D757-4EE5-B0C3-E3D9CB692C5C}" dt="2020-12-28T22:58:01.565" v="13685" actId="20577"/>
          <ac:spMkLst>
            <pc:docMk/>
            <pc:sldMk cId="85682895" sldId="652"/>
            <ac:spMk id="2" creationId="{E1EBD007-3EDF-46F5-9BDE-7A5C119FD906}"/>
          </ac:spMkLst>
        </pc:spChg>
        <pc:spChg chg="mod">
          <ac:chgData name="Daniel Kaufmann" userId="934340720f57f02e" providerId="LiveId" clId="{7E7B7CC2-D757-4EE5-B0C3-E3D9CB692C5C}" dt="2020-12-28T23:04:01.558" v="13796" actId="27107"/>
          <ac:spMkLst>
            <pc:docMk/>
            <pc:sldMk cId="85682895" sldId="652"/>
            <ac:spMk id="3" creationId="{910A065C-F935-4701-B602-C58D73F5E65B}"/>
          </ac:spMkLst>
        </pc:spChg>
      </pc:sldChg>
      <pc:sldChg chg="modSp new mod">
        <pc:chgData name="Daniel Kaufmann" userId="934340720f57f02e" providerId="LiveId" clId="{7E7B7CC2-D757-4EE5-B0C3-E3D9CB692C5C}" dt="2020-12-28T23:04:15.463" v="13804" actId="13926"/>
        <pc:sldMkLst>
          <pc:docMk/>
          <pc:sldMk cId="1288099359" sldId="653"/>
        </pc:sldMkLst>
        <pc:spChg chg="mod">
          <ac:chgData name="Daniel Kaufmann" userId="934340720f57f02e" providerId="LiveId" clId="{7E7B7CC2-D757-4EE5-B0C3-E3D9CB692C5C}" dt="2020-12-28T22:58:05.503" v="13690" actId="20577"/>
          <ac:spMkLst>
            <pc:docMk/>
            <pc:sldMk cId="1288099359" sldId="653"/>
            <ac:spMk id="2" creationId="{2B1C9174-165B-4D86-9680-B8F77D6C4826}"/>
          </ac:spMkLst>
        </pc:spChg>
        <pc:spChg chg="mod">
          <ac:chgData name="Daniel Kaufmann" userId="934340720f57f02e" providerId="LiveId" clId="{7E7B7CC2-D757-4EE5-B0C3-E3D9CB692C5C}" dt="2020-12-28T23:04:15.463" v="13804" actId="13926"/>
          <ac:spMkLst>
            <pc:docMk/>
            <pc:sldMk cId="1288099359" sldId="653"/>
            <ac:spMk id="3" creationId="{493FA00B-FA55-4127-8136-1867F7634E19}"/>
          </ac:spMkLst>
        </pc:spChg>
      </pc:sldChg>
      <pc:sldChg chg="modSp new mod">
        <pc:chgData name="Daniel Kaufmann" userId="934340720f57f02e" providerId="LiveId" clId="{7E7B7CC2-D757-4EE5-B0C3-E3D9CB692C5C}" dt="2020-12-28T23:04:30.882" v="13812" actId="13926"/>
        <pc:sldMkLst>
          <pc:docMk/>
          <pc:sldMk cId="424074117" sldId="654"/>
        </pc:sldMkLst>
        <pc:spChg chg="mod">
          <ac:chgData name="Daniel Kaufmann" userId="934340720f57f02e" providerId="LiveId" clId="{7E7B7CC2-D757-4EE5-B0C3-E3D9CB692C5C}" dt="2020-12-28T22:58:08.771" v="13695" actId="20577"/>
          <ac:spMkLst>
            <pc:docMk/>
            <pc:sldMk cId="424074117" sldId="654"/>
            <ac:spMk id="2" creationId="{76B81EAB-A18F-41FE-9E12-78FA2356F985}"/>
          </ac:spMkLst>
        </pc:spChg>
        <pc:spChg chg="mod">
          <ac:chgData name="Daniel Kaufmann" userId="934340720f57f02e" providerId="LiveId" clId="{7E7B7CC2-D757-4EE5-B0C3-E3D9CB692C5C}" dt="2020-12-28T23:04:30.882" v="13812" actId="13926"/>
          <ac:spMkLst>
            <pc:docMk/>
            <pc:sldMk cId="424074117" sldId="654"/>
            <ac:spMk id="3" creationId="{B497C1E3-656C-4C6C-9AE2-DB0EBB1D8CBC}"/>
          </ac:spMkLst>
        </pc:spChg>
      </pc:sldChg>
      <pc:sldChg chg="modSp new mod">
        <pc:chgData name="Daniel Kaufmann" userId="934340720f57f02e" providerId="LiveId" clId="{7E7B7CC2-D757-4EE5-B0C3-E3D9CB692C5C}" dt="2020-12-28T23:04:50.665" v="13821" actId="13926"/>
        <pc:sldMkLst>
          <pc:docMk/>
          <pc:sldMk cId="85817471" sldId="655"/>
        </pc:sldMkLst>
        <pc:spChg chg="mod">
          <ac:chgData name="Daniel Kaufmann" userId="934340720f57f02e" providerId="LiveId" clId="{7E7B7CC2-D757-4EE5-B0C3-E3D9CB692C5C}" dt="2020-12-28T22:58:12.323" v="13700" actId="20577"/>
          <ac:spMkLst>
            <pc:docMk/>
            <pc:sldMk cId="85817471" sldId="655"/>
            <ac:spMk id="2" creationId="{9C7CD913-9229-4D72-AED7-9F5080A4B694}"/>
          </ac:spMkLst>
        </pc:spChg>
        <pc:spChg chg="mod">
          <ac:chgData name="Daniel Kaufmann" userId="934340720f57f02e" providerId="LiveId" clId="{7E7B7CC2-D757-4EE5-B0C3-E3D9CB692C5C}" dt="2020-12-28T23:04:50.665" v="13821" actId="13926"/>
          <ac:spMkLst>
            <pc:docMk/>
            <pc:sldMk cId="85817471" sldId="655"/>
            <ac:spMk id="3" creationId="{5C8008F0-4B6C-4E1D-85FE-1F447BF9896C}"/>
          </ac:spMkLst>
        </pc:spChg>
      </pc:sldChg>
      <pc:sldChg chg="modSp new mod">
        <pc:chgData name="Daniel Kaufmann" userId="934340720f57f02e" providerId="LiveId" clId="{7E7B7CC2-D757-4EE5-B0C3-E3D9CB692C5C}" dt="2020-12-28T23:05:05.769" v="13828" actId="13926"/>
        <pc:sldMkLst>
          <pc:docMk/>
          <pc:sldMk cId="317316035" sldId="656"/>
        </pc:sldMkLst>
        <pc:spChg chg="mod">
          <ac:chgData name="Daniel Kaufmann" userId="934340720f57f02e" providerId="LiveId" clId="{7E7B7CC2-D757-4EE5-B0C3-E3D9CB692C5C}" dt="2020-12-28T22:58:15.717" v="13705" actId="20577"/>
          <ac:spMkLst>
            <pc:docMk/>
            <pc:sldMk cId="317316035" sldId="656"/>
            <ac:spMk id="2" creationId="{570EA870-295A-4A1E-8E23-C571025FB871}"/>
          </ac:spMkLst>
        </pc:spChg>
        <pc:spChg chg="mod">
          <ac:chgData name="Daniel Kaufmann" userId="934340720f57f02e" providerId="LiveId" clId="{7E7B7CC2-D757-4EE5-B0C3-E3D9CB692C5C}" dt="2020-12-28T23:05:05.769" v="13828" actId="13926"/>
          <ac:spMkLst>
            <pc:docMk/>
            <pc:sldMk cId="317316035" sldId="656"/>
            <ac:spMk id="3" creationId="{95CA1871-FCC3-46FF-B169-26C05BE8FC14}"/>
          </ac:spMkLst>
        </pc:spChg>
      </pc:sldChg>
      <pc:sldChg chg="modSp new mod">
        <pc:chgData name="Daniel Kaufmann" userId="934340720f57f02e" providerId="LiveId" clId="{7E7B7CC2-D757-4EE5-B0C3-E3D9CB692C5C}" dt="2020-12-28T23:05:23.229" v="13836" actId="13926"/>
        <pc:sldMkLst>
          <pc:docMk/>
          <pc:sldMk cId="1885389632" sldId="657"/>
        </pc:sldMkLst>
        <pc:spChg chg="mod">
          <ac:chgData name="Daniel Kaufmann" userId="934340720f57f02e" providerId="LiveId" clId="{7E7B7CC2-D757-4EE5-B0C3-E3D9CB692C5C}" dt="2020-12-28T22:58:19.582" v="13710" actId="20577"/>
          <ac:spMkLst>
            <pc:docMk/>
            <pc:sldMk cId="1885389632" sldId="657"/>
            <ac:spMk id="2" creationId="{525DAC68-2A9A-4883-BC48-909BF14E6306}"/>
          </ac:spMkLst>
        </pc:spChg>
        <pc:spChg chg="mod">
          <ac:chgData name="Daniel Kaufmann" userId="934340720f57f02e" providerId="LiveId" clId="{7E7B7CC2-D757-4EE5-B0C3-E3D9CB692C5C}" dt="2020-12-28T23:05:23.229" v="13836" actId="13926"/>
          <ac:spMkLst>
            <pc:docMk/>
            <pc:sldMk cId="1885389632" sldId="657"/>
            <ac:spMk id="3" creationId="{F4718C2E-ECFB-4396-A279-B93C7D0D6331}"/>
          </ac:spMkLst>
        </pc:spChg>
      </pc:sldChg>
    </pc:docChg>
  </pc:docChgLst>
  <pc:docChgLst>
    <pc:chgData name="Guest User" providerId="Windows Live" clId="Web-{F7094579-E16D-45A7-832C-C0D3614B86EC}"/>
    <pc:docChg chg="modSld">
      <pc:chgData name="Guest User" userId="" providerId="Windows Live" clId="Web-{F7094579-E16D-45A7-832C-C0D3614B86EC}" dt="2021-03-03T19:23:16.821" v="4" actId="20577"/>
      <pc:docMkLst>
        <pc:docMk/>
      </pc:docMkLst>
      <pc:sldChg chg="modSp">
        <pc:chgData name="Guest User" userId="" providerId="Windows Live" clId="Web-{F7094579-E16D-45A7-832C-C0D3614B86EC}" dt="2021-03-03T19:23:16.821" v="4" actId="20577"/>
        <pc:sldMkLst>
          <pc:docMk/>
          <pc:sldMk cId="2462771887" sldId="531"/>
        </pc:sldMkLst>
        <pc:spChg chg="mod">
          <ac:chgData name="Guest User" userId="" providerId="Windows Live" clId="Web-{F7094579-E16D-45A7-832C-C0D3614B86EC}" dt="2021-03-03T19:23:16.821" v="4" actId="20577"/>
          <ac:spMkLst>
            <pc:docMk/>
            <pc:sldMk cId="2462771887" sldId="531"/>
            <ac:spMk id="4" creationId="{F5409B42-EE5B-4026-9C08-EA0F9252DFAF}"/>
          </ac:spMkLst>
        </pc:spChg>
      </pc:sldChg>
    </pc:docChg>
  </pc:docChgLst>
  <pc:docChgLst>
    <pc:chgData name="Guest User" providerId="Windows Live" clId="Web-{71BB3B0C-E295-487F-B396-C63AFB239159}"/>
    <pc:docChg chg="modSld">
      <pc:chgData name="Guest User" userId="" providerId="Windows Live" clId="Web-{71BB3B0C-E295-487F-B396-C63AFB239159}" dt="2021-03-04T15:50:19.435" v="5"/>
      <pc:docMkLst>
        <pc:docMk/>
      </pc:docMkLst>
      <pc:sldChg chg="modNotes">
        <pc:chgData name="Guest User" userId="" providerId="Windows Live" clId="Web-{71BB3B0C-E295-487F-B396-C63AFB239159}" dt="2021-03-04T15:50:00.747" v="4"/>
        <pc:sldMkLst>
          <pc:docMk/>
          <pc:sldMk cId="2462771887" sldId="531"/>
        </pc:sldMkLst>
      </pc:sldChg>
      <pc:sldChg chg="modNotes">
        <pc:chgData name="Guest User" userId="" providerId="Windows Live" clId="Web-{71BB3B0C-E295-487F-B396-C63AFB239159}" dt="2021-03-04T15:50:19.435" v="5"/>
        <pc:sldMkLst>
          <pc:docMk/>
          <pc:sldMk cId="921262508" sldId="54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b="0" dirty="0">
              <a:latin typeface="Times New Roman" panose="02020603050405020304" pitchFamily="18" charset="0"/>
              <a:cs typeface="Times New Roman" panose="02020603050405020304" pitchFamily="18" charset="0"/>
            </a:rPr>
            <a:t>1. Ethical Codes &amp; Professional Standards</a:t>
          </a:r>
          <a:endParaRPr lang="en-US" b="0" dirty="0"/>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6B3105B5-A8E1-4B7D-BE65-41DA8B61D706}">
      <dgm:prSet phldrT="[Text]"/>
      <dgm:spPr/>
      <dgm:t>
        <a:bodyPr/>
        <a:lstStyle/>
        <a:p>
          <a:pPr algn="l"/>
          <a:r>
            <a:rPr lang="en-US" b="0" dirty="0"/>
            <a:t>2. Transference &amp; Countertransference</a:t>
          </a:r>
        </a:p>
      </dgm:t>
    </dgm:pt>
    <dgm:pt modelId="{8E7764C3-A361-4986-B039-3C21E4741B2E}" type="parTrans" cxnId="{6596BDD7-4857-451C-8844-F56CC0459F91}">
      <dgm:prSet/>
      <dgm:spPr/>
      <dgm:t>
        <a:bodyPr/>
        <a:lstStyle/>
        <a:p>
          <a:endParaRPr lang="en-US"/>
        </a:p>
      </dgm:t>
    </dgm:pt>
    <dgm:pt modelId="{1A85ED84-153B-4FF9-9B5E-23830BC618C4}" type="sibTrans" cxnId="{6596BDD7-4857-451C-8844-F56CC0459F91}">
      <dgm:prSet/>
      <dgm:spPr/>
      <dgm:t>
        <a:bodyPr/>
        <a:lstStyle/>
        <a:p>
          <a:endParaRPr lang="en-US"/>
        </a:p>
      </dgm:t>
    </dgm:pt>
    <dgm:pt modelId="{DE8CD8F7-DC1B-4213-98C7-300F9BDFC886}">
      <dgm:prSet phldrT="[Text]"/>
      <dgm:spPr/>
      <dgm:t>
        <a:bodyPr/>
        <a:lstStyle/>
        <a:p>
          <a:pPr algn="l"/>
          <a:r>
            <a:rPr lang="en-US" b="0" dirty="0"/>
            <a:t>3. Certification Processes</a:t>
          </a:r>
        </a:p>
      </dgm:t>
    </dgm:pt>
    <dgm:pt modelId="{B96875B1-541F-47F9-93BC-C7933B3F5291}" type="parTrans" cxnId="{E47F460E-2781-4E10-BEEA-12456E83785E}">
      <dgm:prSet/>
      <dgm:spPr/>
      <dgm:t>
        <a:bodyPr/>
        <a:lstStyle/>
        <a:p>
          <a:endParaRPr lang="en-US"/>
        </a:p>
      </dgm:t>
    </dgm:pt>
    <dgm:pt modelId="{AAF87304-4625-468B-AE82-33F259214E6D}" type="sibTrans" cxnId="{E47F460E-2781-4E10-BEEA-12456E83785E}">
      <dgm:prSet/>
      <dgm:spPr/>
      <dgm:t>
        <a:bodyPr/>
        <a:lstStyle/>
        <a:p>
          <a:endParaRPr lang="en-US"/>
        </a:p>
      </dgm:t>
    </dgm:pt>
    <dgm:pt modelId="{208B155B-94A3-49F4-ACD6-B7E3B88D29CE}">
      <dgm:prSet phldrT="[Text]"/>
      <dgm:spPr/>
      <dgm:t>
        <a:bodyPr/>
        <a:lstStyle/>
        <a:p>
          <a:pPr algn="l"/>
          <a:r>
            <a:rPr lang="en-US" b="0" dirty="0"/>
            <a:t>4. Course Wrap-Up</a:t>
          </a:r>
        </a:p>
      </dgm:t>
    </dgm:pt>
    <dgm:pt modelId="{9C427400-F2D0-41CD-8E49-79F2AE7736B3}" type="parTrans" cxnId="{5797EE18-0221-48D3-8551-31558BE62371}">
      <dgm:prSet/>
      <dgm:spPr/>
      <dgm:t>
        <a:bodyPr/>
        <a:lstStyle/>
        <a:p>
          <a:endParaRPr lang="en-US"/>
        </a:p>
      </dgm:t>
    </dgm:pt>
    <dgm:pt modelId="{288DA5CE-C271-41CB-91EE-B276B5587389}" type="sibTrans" cxnId="{5797EE18-0221-48D3-8551-31558BE62371}">
      <dgm:prSet/>
      <dgm:spPr/>
      <dgm:t>
        <a:bodyPr/>
        <a:lstStyle/>
        <a:p>
          <a:endParaRPr lang="en-US"/>
        </a:p>
      </dgm:t>
    </dgm:pt>
    <dgm:pt modelId="{E868D6E2-4EE9-4747-8E2D-6C13FB8C4055}" type="pres">
      <dgm:prSet presAssocID="{9B101865-D3E7-426A-875C-C1A2CA7D2829}" presName="linear" presStyleCnt="0">
        <dgm:presLayoutVars>
          <dgm:animLvl val="lvl"/>
          <dgm:resizeHandles val="exact"/>
        </dgm:presLayoutVars>
      </dgm:prSet>
      <dgm:spPr/>
      <dgm:t>
        <a:bodyPr/>
        <a:lstStyle/>
        <a:p>
          <a:endParaRPr lang="en-US"/>
        </a:p>
      </dgm:t>
    </dgm:pt>
    <dgm:pt modelId="{572E3BB7-78D4-449C-A3EF-C0BA87C2FE0E}" type="pres">
      <dgm:prSet presAssocID="{95619DD7-7690-4F61-B20C-538CB8FCB30D}" presName="parentText" presStyleLbl="node1" presStyleIdx="0" presStyleCnt="4">
        <dgm:presLayoutVars>
          <dgm:chMax val="0"/>
          <dgm:bulletEnabled val="1"/>
        </dgm:presLayoutVars>
      </dgm:prSet>
      <dgm:spPr/>
      <dgm:t>
        <a:bodyPr/>
        <a:lstStyle/>
        <a:p>
          <a:endParaRPr lang="en-US"/>
        </a:p>
      </dgm:t>
    </dgm:pt>
    <dgm:pt modelId="{184464F0-6B3C-4A15-8C3B-EF48EDB44111}" type="pres">
      <dgm:prSet presAssocID="{1B26918B-9717-43F0-8522-24B19C5A5C6B}" presName="spacer" presStyleCnt="0"/>
      <dgm:spPr/>
    </dgm:pt>
    <dgm:pt modelId="{A16032EC-34B7-40A4-B4CA-68328AA8D135}" type="pres">
      <dgm:prSet presAssocID="{6B3105B5-A8E1-4B7D-BE65-41DA8B61D706}" presName="parentText" presStyleLbl="node1" presStyleIdx="1" presStyleCnt="4">
        <dgm:presLayoutVars>
          <dgm:chMax val="0"/>
          <dgm:bulletEnabled val="1"/>
        </dgm:presLayoutVars>
      </dgm:prSet>
      <dgm:spPr/>
      <dgm:t>
        <a:bodyPr/>
        <a:lstStyle/>
        <a:p>
          <a:endParaRPr lang="en-US"/>
        </a:p>
      </dgm:t>
    </dgm:pt>
    <dgm:pt modelId="{FDA8E559-176C-4322-8F7B-6568B218E812}" type="pres">
      <dgm:prSet presAssocID="{1A85ED84-153B-4FF9-9B5E-23830BC618C4}" presName="spacer" presStyleCnt="0"/>
      <dgm:spPr/>
    </dgm:pt>
    <dgm:pt modelId="{6874DF60-70CA-4F45-9DDB-47CEBD293074}" type="pres">
      <dgm:prSet presAssocID="{DE8CD8F7-DC1B-4213-98C7-300F9BDFC886}" presName="parentText" presStyleLbl="node1" presStyleIdx="2" presStyleCnt="4">
        <dgm:presLayoutVars>
          <dgm:chMax val="0"/>
          <dgm:bulletEnabled val="1"/>
        </dgm:presLayoutVars>
      </dgm:prSet>
      <dgm:spPr/>
      <dgm:t>
        <a:bodyPr/>
        <a:lstStyle/>
        <a:p>
          <a:endParaRPr lang="en-US"/>
        </a:p>
      </dgm:t>
    </dgm:pt>
    <dgm:pt modelId="{6968AA38-9615-4189-87C3-7D4BCB85E667}" type="pres">
      <dgm:prSet presAssocID="{AAF87304-4625-468B-AE82-33F259214E6D}" presName="spacer" presStyleCnt="0"/>
      <dgm:spPr/>
    </dgm:pt>
    <dgm:pt modelId="{24AC7B18-69B2-4EBB-869E-90141773951C}" type="pres">
      <dgm:prSet presAssocID="{208B155B-94A3-49F4-ACD6-B7E3B88D29CE}" presName="parentText" presStyleLbl="node1" presStyleIdx="3" presStyleCnt="4">
        <dgm:presLayoutVars>
          <dgm:chMax val="0"/>
          <dgm:bulletEnabled val="1"/>
        </dgm:presLayoutVars>
      </dgm:prSet>
      <dgm:spPr/>
      <dgm:t>
        <a:bodyPr/>
        <a:lstStyle/>
        <a:p>
          <a:endParaRPr lang="en-US"/>
        </a:p>
      </dgm:t>
    </dgm:pt>
  </dgm:ptLst>
  <dgm:cxnLst>
    <dgm:cxn modelId="{342F8B2E-31A0-4367-9581-8EF3E1C48C73}" type="presOf" srcId="{6B3105B5-A8E1-4B7D-BE65-41DA8B61D706}" destId="{A16032EC-34B7-40A4-B4CA-68328AA8D135}" srcOrd="0" destOrd="0" presId="urn:microsoft.com/office/officeart/2005/8/layout/vList2"/>
    <dgm:cxn modelId="{4C743B53-7D6A-46C8-BD3C-B62322FF27EA}" type="presOf" srcId="{DE8CD8F7-DC1B-4213-98C7-300F9BDFC886}" destId="{6874DF60-70CA-4F45-9DDB-47CEBD293074}" srcOrd="0" destOrd="0" presId="urn:microsoft.com/office/officeart/2005/8/layout/vList2"/>
    <dgm:cxn modelId="{E47F460E-2781-4E10-BEEA-12456E83785E}" srcId="{9B101865-D3E7-426A-875C-C1A2CA7D2829}" destId="{DE8CD8F7-DC1B-4213-98C7-300F9BDFC886}" srcOrd="2" destOrd="0" parTransId="{B96875B1-541F-47F9-93BC-C7933B3F5291}" sibTransId="{AAF87304-4625-468B-AE82-33F259214E6D}"/>
    <dgm:cxn modelId="{99B3D04C-C5C0-4B09-ADE6-9C4A3C1BD4E9}" type="presOf" srcId="{9B101865-D3E7-426A-875C-C1A2CA7D2829}" destId="{E868D6E2-4EE9-4747-8E2D-6C13FB8C4055}" srcOrd="0" destOrd="0" presId="urn:microsoft.com/office/officeart/2005/8/layout/vList2"/>
    <dgm:cxn modelId="{B3C55606-30D8-485E-AD64-FBEF74CF5501}" srcId="{9B101865-D3E7-426A-875C-C1A2CA7D2829}" destId="{95619DD7-7690-4F61-B20C-538CB8FCB30D}" srcOrd="0" destOrd="0" parTransId="{02D33AD9-693B-4C89-A88C-7438A4084F18}" sibTransId="{1B26918B-9717-43F0-8522-24B19C5A5C6B}"/>
    <dgm:cxn modelId="{D43177E2-1DBA-44C8-BF01-672A26FD8DC7}" type="presOf" srcId="{95619DD7-7690-4F61-B20C-538CB8FCB30D}" destId="{572E3BB7-78D4-449C-A3EF-C0BA87C2FE0E}" srcOrd="0" destOrd="0" presId="urn:microsoft.com/office/officeart/2005/8/layout/vList2"/>
    <dgm:cxn modelId="{6596BDD7-4857-451C-8844-F56CC0459F91}" srcId="{9B101865-D3E7-426A-875C-C1A2CA7D2829}" destId="{6B3105B5-A8E1-4B7D-BE65-41DA8B61D706}" srcOrd="1" destOrd="0" parTransId="{8E7764C3-A361-4986-B039-3C21E4741B2E}" sibTransId="{1A85ED84-153B-4FF9-9B5E-23830BC618C4}"/>
    <dgm:cxn modelId="{CFB0CE90-E027-458F-B885-E3E6E9B76793}" type="presOf" srcId="{208B155B-94A3-49F4-ACD6-B7E3B88D29CE}" destId="{24AC7B18-69B2-4EBB-869E-90141773951C}" srcOrd="0" destOrd="0" presId="urn:microsoft.com/office/officeart/2005/8/layout/vList2"/>
    <dgm:cxn modelId="{5797EE18-0221-48D3-8551-31558BE62371}" srcId="{9B101865-D3E7-426A-875C-C1A2CA7D2829}" destId="{208B155B-94A3-49F4-ACD6-B7E3B88D29CE}" srcOrd="3" destOrd="0" parTransId="{9C427400-F2D0-41CD-8E49-79F2AE7736B3}" sibTransId="{288DA5CE-C271-41CB-91EE-B276B5587389}"/>
    <dgm:cxn modelId="{34222583-B6E4-45B0-AA17-A3A1943AED52}" type="presParOf" srcId="{E868D6E2-4EE9-4747-8E2D-6C13FB8C4055}" destId="{572E3BB7-78D4-449C-A3EF-C0BA87C2FE0E}" srcOrd="0" destOrd="0" presId="urn:microsoft.com/office/officeart/2005/8/layout/vList2"/>
    <dgm:cxn modelId="{133E48D1-0E85-4654-BEC9-10B8C29AC0A0}" type="presParOf" srcId="{E868D6E2-4EE9-4747-8E2D-6C13FB8C4055}" destId="{184464F0-6B3C-4A15-8C3B-EF48EDB44111}" srcOrd="1" destOrd="0" presId="urn:microsoft.com/office/officeart/2005/8/layout/vList2"/>
    <dgm:cxn modelId="{0E143804-BD29-4F9D-9D6D-4143F92FF86A}" type="presParOf" srcId="{E868D6E2-4EE9-4747-8E2D-6C13FB8C4055}" destId="{A16032EC-34B7-40A4-B4CA-68328AA8D135}" srcOrd="2" destOrd="0" presId="urn:microsoft.com/office/officeart/2005/8/layout/vList2"/>
    <dgm:cxn modelId="{A6010A39-E67A-4E42-B233-EC6525E9E348}" type="presParOf" srcId="{E868D6E2-4EE9-4747-8E2D-6C13FB8C4055}" destId="{FDA8E559-176C-4322-8F7B-6568B218E812}" srcOrd="3" destOrd="0" presId="urn:microsoft.com/office/officeart/2005/8/layout/vList2"/>
    <dgm:cxn modelId="{15E0DDB6-B4FE-4682-AB52-4DE55886DE53}" type="presParOf" srcId="{E868D6E2-4EE9-4747-8E2D-6C13FB8C4055}" destId="{6874DF60-70CA-4F45-9DDB-47CEBD293074}" srcOrd="4" destOrd="0" presId="urn:microsoft.com/office/officeart/2005/8/layout/vList2"/>
    <dgm:cxn modelId="{C304CC67-081F-4D50-B5B2-B374A1C6FD6A}" type="presParOf" srcId="{E868D6E2-4EE9-4747-8E2D-6C13FB8C4055}" destId="{6968AA38-9615-4189-87C3-7D4BCB85E667}" srcOrd="5" destOrd="0" presId="urn:microsoft.com/office/officeart/2005/8/layout/vList2"/>
    <dgm:cxn modelId="{57761429-0AD1-4A06-8A53-19208E993F30}" type="presParOf" srcId="{E868D6E2-4EE9-4747-8E2D-6C13FB8C4055}" destId="{24AC7B18-69B2-4EBB-869E-90141773951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73F9F0-C341-44C8-B160-94BD6FCFBAC2}"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en-US"/>
        </a:p>
      </dgm:t>
    </dgm:pt>
    <dgm:pt modelId="{ECD2A7F3-F3A6-45C9-8F25-FED61363D311}">
      <dgm:prSet phldrT="[Text]"/>
      <dgm:spPr/>
      <dgm:t>
        <a:bodyPr/>
        <a:lstStyle/>
        <a:p>
          <a:r>
            <a:rPr lang="en-US" dirty="0"/>
            <a:t>Client</a:t>
          </a:r>
        </a:p>
      </dgm:t>
    </dgm:pt>
    <dgm:pt modelId="{C3557DEE-3B16-40C7-9895-8892060A2F0A}" type="parTrans" cxnId="{01DFBB57-F4CC-4CC4-8E3E-EC10C8E63998}">
      <dgm:prSet/>
      <dgm:spPr/>
      <dgm:t>
        <a:bodyPr/>
        <a:lstStyle/>
        <a:p>
          <a:endParaRPr lang="en-US"/>
        </a:p>
      </dgm:t>
    </dgm:pt>
    <dgm:pt modelId="{3FF2A829-A4F0-4C24-A8D2-A4ADD4ACAC2F}" type="sibTrans" cxnId="{01DFBB57-F4CC-4CC4-8E3E-EC10C8E63998}">
      <dgm:prSet/>
      <dgm:spPr/>
      <dgm:t>
        <a:bodyPr/>
        <a:lstStyle/>
        <a:p>
          <a:r>
            <a:rPr lang="en-US" dirty="0"/>
            <a:t>Transference</a:t>
          </a:r>
        </a:p>
      </dgm:t>
    </dgm:pt>
    <dgm:pt modelId="{BEB71B45-8887-4E0E-9EA0-7F872A23A877}">
      <dgm:prSet phldrT="[Text]"/>
      <dgm:spPr/>
      <dgm:t>
        <a:bodyPr/>
        <a:lstStyle/>
        <a:p>
          <a:r>
            <a:rPr lang="en-US" dirty="0"/>
            <a:t>Therapist</a:t>
          </a:r>
        </a:p>
      </dgm:t>
    </dgm:pt>
    <dgm:pt modelId="{4E1ACF50-B9C6-4AA2-ADED-C27F43E68F9E}" type="parTrans" cxnId="{59A0A458-8876-472B-9CAC-DAB1767FEB4D}">
      <dgm:prSet/>
      <dgm:spPr/>
      <dgm:t>
        <a:bodyPr/>
        <a:lstStyle/>
        <a:p>
          <a:endParaRPr lang="en-US"/>
        </a:p>
      </dgm:t>
    </dgm:pt>
    <dgm:pt modelId="{9F016D63-0ACC-42DD-B03F-F9DFAA6E7BC7}" type="sibTrans" cxnId="{59A0A458-8876-472B-9CAC-DAB1767FEB4D}">
      <dgm:prSet/>
      <dgm:spPr/>
      <dgm:t>
        <a:bodyPr/>
        <a:lstStyle/>
        <a:p>
          <a:r>
            <a:rPr lang="en-US" dirty="0"/>
            <a:t>Counter-Transference</a:t>
          </a:r>
        </a:p>
      </dgm:t>
    </dgm:pt>
    <dgm:pt modelId="{356772E3-2465-4490-A517-A3F079710156}" type="pres">
      <dgm:prSet presAssocID="{B073F9F0-C341-44C8-B160-94BD6FCFBAC2}" presName="cycle" presStyleCnt="0">
        <dgm:presLayoutVars>
          <dgm:dir/>
          <dgm:resizeHandles val="exact"/>
        </dgm:presLayoutVars>
      </dgm:prSet>
      <dgm:spPr/>
      <dgm:t>
        <a:bodyPr/>
        <a:lstStyle/>
        <a:p>
          <a:endParaRPr lang="en-US"/>
        </a:p>
      </dgm:t>
    </dgm:pt>
    <dgm:pt modelId="{FADBFA9E-776F-4B64-96A1-21589529A295}" type="pres">
      <dgm:prSet presAssocID="{ECD2A7F3-F3A6-45C9-8F25-FED61363D311}" presName="node" presStyleLbl="node1" presStyleIdx="0" presStyleCnt="2">
        <dgm:presLayoutVars>
          <dgm:bulletEnabled val="1"/>
        </dgm:presLayoutVars>
      </dgm:prSet>
      <dgm:spPr/>
      <dgm:t>
        <a:bodyPr/>
        <a:lstStyle/>
        <a:p>
          <a:endParaRPr lang="en-US"/>
        </a:p>
      </dgm:t>
    </dgm:pt>
    <dgm:pt modelId="{7814B0E6-0FE0-4FA9-8185-70F2D9C09089}" type="pres">
      <dgm:prSet presAssocID="{3FF2A829-A4F0-4C24-A8D2-A4ADD4ACAC2F}" presName="sibTrans" presStyleLbl="sibTrans2D1" presStyleIdx="0" presStyleCnt="2" custLinFactNeighborX="2830" custLinFactNeighborY="74849"/>
      <dgm:spPr/>
      <dgm:t>
        <a:bodyPr/>
        <a:lstStyle/>
        <a:p>
          <a:endParaRPr lang="en-US"/>
        </a:p>
      </dgm:t>
    </dgm:pt>
    <dgm:pt modelId="{FCD396C2-CC05-4E27-9437-B460E6591D54}" type="pres">
      <dgm:prSet presAssocID="{3FF2A829-A4F0-4C24-A8D2-A4ADD4ACAC2F}" presName="connectorText" presStyleLbl="sibTrans2D1" presStyleIdx="0" presStyleCnt="2"/>
      <dgm:spPr/>
      <dgm:t>
        <a:bodyPr/>
        <a:lstStyle/>
        <a:p>
          <a:endParaRPr lang="en-US"/>
        </a:p>
      </dgm:t>
    </dgm:pt>
    <dgm:pt modelId="{1E0D7CD0-BABB-45A8-81CD-335E9DC2912A}" type="pres">
      <dgm:prSet presAssocID="{BEB71B45-8887-4E0E-9EA0-7F872A23A877}" presName="node" presStyleLbl="node1" presStyleIdx="1" presStyleCnt="2">
        <dgm:presLayoutVars>
          <dgm:bulletEnabled val="1"/>
        </dgm:presLayoutVars>
      </dgm:prSet>
      <dgm:spPr/>
      <dgm:t>
        <a:bodyPr/>
        <a:lstStyle/>
        <a:p>
          <a:endParaRPr lang="en-US"/>
        </a:p>
      </dgm:t>
    </dgm:pt>
    <dgm:pt modelId="{1330E814-CA9E-4B39-91B1-FBBE6A9D24B6}" type="pres">
      <dgm:prSet presAssocID="{9F016D63-0ACC-42DD-B03F-F9DFAA6E7BC7}" presName="sibTrans" presStyleLbl="sibTrans2D1" presStyleIdx="1" presStyleCnt="2" custLinFactNeighborX="-2830" custLinFactNeighborY="-70446"/>
      <dgm:spPr/>
      <dgm:t>
        <a:bodyPr/>
        <a:lstStyle/>
        <a:p>
          <a:endParaRPr lang="en-US"/>
        </a:p>
      </dgm:t>
    </dgm:pt>
    <dgm:pt modelId="{D46E5797-B4E5-45D7-8B00-8CA8D5CC4482}" type="pres">
      <dgm:prSet presAssocID="{9F016D63-0ACC-42DD-B03F-F9DFAA6E7BC7}" presName="connectorText" presStyleLbl="sibTrans2D1" presStyleIdx="1" presStyleCnt="2"/>
      <dgm:spPr/>
      <dgm:t>
        <a:bodyPr/>
        <a:lstStyle/>
        <a:p>
          <a:endParaRPr lang="en-US"/>
        </a:p>
      </dgm:t>
    </dgm:pt>
  </dgm:ptLst>
  <dgm:cxnLst>
    <dgm:cxn modelId="{2E4CD442-0CF1-4FB7-8CA9-CE95630DE128}" type="presOf" srcId="{3FF2A829-A4F0-4C24-A8D2-A4ADD4ACAC2F}" destId="{FCD396C2-CC05-4E27-9437-B460E6591D54}" srcOrd="1" destOrd="0" presId="urn:microsoft.com/office/officeart/2005/8/layout/cycle2"/>
    <dgm:cxn modelId="{54F97896-36B0-479D-9603-3D6E5F5ADC5B}" type="presOf" srcId="{9F016D63-0ACC-42DD-B03F-F9DFAA6E7BC7}" destId="{D46E5797-B4E5-45D7-8B00-8CA8D5CC4482}" srcOrd="1" destOrd="0" presId="urn:microsoft.com/office/officeart/2005/8/layout/cycle2"/>
    <dgm:cxn modelId="{E3651A40-EA3B-4D73-84C2-7DA7C38AB552}" type="presOf" srcId="{3FF2A829-A4F0-4C24-A8D2-A4ADD4ACAC2F}" destId="{7814B0E6-0FE0-4FA9-8185-70F2D9C09089}" srcOrd="0" destOrd="0" presId="urn:microsoft.com/office/officeart/2005/8/layout/cycle2"/>
    <dgm:cxn modelId="{E9A0710A-3AF8-4D9B-B201-7F38CCF65F8C}" type="presOf" srcId="{9F016D63-0ACC-42DD-B03F-F9DFAA6E7BC7}" destId="{1330E814-CA9E-4B39-91B1-FBBE6A9D24B6}" srcOrd="0" destOrd="0" presId="urn:microsoft.com/office/officeart/2005/8/layout/cycle2"/>
    <dgm:cxn modelId="{98BBA4DB-3470-47C4-9AE3-E12C53F852A3}" type="presOf" srcId="{ECD2A7F3-F3A6-45C9-8F25-FED61363D311}" destId="{FADBFA9E-776F-4B64-96A1-21589529A295}" srcOrd="0" destOrd="0" presId="urn:microsoft.com/office/officeart/2005/8/layout/cycle2"/>
    <dgm:cxn modelId="{9E7AEC73-EF8F-487A-865F-5C04EB645233}" type="presOf" srcId="{BEB71B45-8887-4E0E-9EA0-7F872A23A877}" destId="{1E0D7CD0-BABB-45A8-81CD-335E9DC2912A}" srcOrd="0" destOrd="0" presId="urn:microsoft.com/office/officeart/2005/8/layout/cycle2"/>
    <dgm:cxn modelId="{2F5D0934-CD8C-4BBB-A4E8-3783274F6023}" type="presOf" srcId="{B073F9F0-C341-44C8-B160-94BD6FCFBAC2}" destId="{356772E3-2465-4490-A517-A3F079710156}" srcOrd="0" destOrd="0" presId="urn:microsoft.com/office/officeart/2005/8/layout/cycle2"/>
    <dgm:cxn modelId="{59A0A458-8876-472B-9CAC-DAB1767FEB4D}" srcId="{B073F9F0-C341-44C8-B160-94BD6FCFBAC2}" destId="{BEB71B45-8887-4E0E-9EA0-7F872A23A877}" srcOrd="1" destOrd="0" parTransId="{4E1ACF50-B9C6-4AA2-ADED-C27F43E68F9E}" sibTransId="{9F016D63-0ACC-42DD-B03F-F9DFAA6E7BC7}"/>
    <dgm:cxn modelId="{01DFBB57-F4CC-4CC4-8E3E-EC10C8E63998}" srcId="{B073F9F0-C341-44C8-B160-94BD6FCFBAC2}" destId="{ECD2A7F3-F3A6-45C9-8F25-FED61363D311}" srcOrd="0" destOrd="0" parTransId="{C3557DEE-3B16-40C7-9895-8892060A2F0A}" sibTransId="{3FF2A829-A4F0-4C24-A8D2-A4ADD4ACAC2F}"/>
    <dgm:cxn modelId="{3D805047-DBF0-4B0A-80AD-E07180116005}" type="presParOf" srcId="{356772E3-2465-4490-A517-A3F079710156}" destId="{FADBFA9E-776F-4B64-96A1-21589529A295}" srcOrd="0" destOrd="0" presId="urn:microsoft.com/office/officeart/2005/8/layout/cycle2"/>
    <dgm:cxn modelId="{76B6BE7F-81D3-458C-8C4D-B20B220AB21E}" type="presParOf" srcId="{356772E3-2465-4490-A517-A3F079710156}" destId="{7814B0E6-0FE0-4FA9-8185-70F2D9C09089}" srcOrd="1" destOrd="0" presId="urn:microsoft.com/office/officeart/2005/8/layout/cycle2"/>
    <dgm:cxn modelId="{3315170D-6BD2-4E64-B7B7-6B4BAC9EF448}" type="presParOf" srcId="{7814B0E6-0FE0-4FA9-8185-70F2D9C09089}" destId="{FCD396C2-CC05-4E27-9437-B460E6591D54}" srcOrd="0" destOrd="0" presId="urn:microsoft.com/office/officeart/2005/8/layout/cycle2"/>
    <dgm:cxn modelId="{64A36BAF-44A9-4B2E-99B5-8E941E9675B7}" type="presParOf" srcId="{356772E3-2465-4490-A517-A3F079710156}" destId="{1E0D7CD0-BABB-45A8-81CD-335E9DC2912A}" srcOrd="2" destOrd="0" presId="urn:microsoft.com/office/officeart/2005/8/layout/cycle2"/>
    <dgm:cxn modelId="{E30ECBD5-9BC1-4291-82F8-5320DA6564B5}" type="presParOf" srcId="{356772E3-2465-4490-A517-A3F079710156}" destId="{1330E814-CA9E-4B39-91B1-FBBE6A9D24B6}" srcOrd="3" destOrd="0" presId="urn:microsoft.com/office/officeart/2005/8/layout/cycle2"/>
    <dgm:cxn modelId="{0AE0F553-275F-47D4-AD55-5AA3CA68E484}" type="presParOf" srcId="{1330E814-CA9E-4B39-91B1-FBBE6A9D24B6}" destId="{D46E5797-B4E5-45D7-8B00-8CA8D5CC448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B8FE2D-B1AC-46CE-B5C1-8D1CCDB6B69E}"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4728DA3E-4B77-47EC-A8D6-5EF26D8F4266}">
      <dgm:prSet phldrT="[Text]"/>
      <dgm:spPr/>
      <dgm:t>
        <a:bodyPr/>
        <a:lstStyle/>
        <a:p>
          <a:r>
            <a:rPr lang="en-US" dirty="0">
              <a:latin typeface="Trajan-Regular" pitchFamily="2" charset="0"/>
            </a:rPr>
            <a:t>Fear Of Emotional Indebtedness And Closeness</a:t>
          </a:r>
          <a:endParaRPr lang="en-US" dirty="0"/>
        </a:p>
      </dgm:t>
    </dgm:pt>
    <dgm:pt modelId="{92009A58-3996-4AA1-8B30-91C464348A23}" type="parTrans" cxnId="{1558C7C6-A24A-4A18-A3BE-53B5B1EE53D7}">
      <dgm:prSet/>
      <dgm:spPr/>
      <dgm:t>
        <a:bodyPr/>
        <a:lstStyle/>
        <a:p>
          <a:endParaRPr lang="en-US"/>
        </a:p>
      </dgm:t>
    </dgm:pt>
    <dgm:pt modelId="{49985770-24DA-484B-9EE5-D71D1E37D9B6}" type="sibTrans" cxnId="{1558C7C6-A24A-4A18-A3BE-53B5B1EE53D7}">
      <dgm:prSet/>
      <dgm:spPr/>
      <dgm:t>
        <a:bodyPr/>
        <a:lstStyle/>
        <a:p>
          <a:endParaRPr lang="en-US"/>
        </a:p>
      </dgm:t>
    </dgm:pt>
    <dgm:pt modelId="{37366B65-5E9B-4D24-A01E-DF641B0DB89D}">
      <dgm:prSet/>
      <dgm:spPr/>
      <dgm:t>
        <a:bodyPr/>
        <a:lstStyle/>
        <a:p>
          <a:r>
            <a:rPr lang="en-US">
              <a:latin typeface="Trajan-Regular" pitchFamily="2" charset="0"/>
            </a:rPr>
            <a:t>Dependency Issues</a:t>
          </a:r>
          <a:endParaRPr lang="en-US" dirty="0">
            <a:latin typeface="Trajan-Regular" pitchFamily="2" charset="0"/>
          </a:endParaRPr>
        </a:p>
      </dgm:t>
    </dgm:pt>
    <dgm:pt modelId="{1DD46F8B-4F52-4024-999E-C20717BA46C6}" type="parTrans" cxnId="{0F2DE899-5E88-4EC2-984A-46E797E62575}">
      <dgm:prSet/>
      <dgm:spPr/>
      <dgm:t>
        <a:bodyPr/>
        <a:lstStyle/>
        <a:p>
          <a:endParaRPr lang="en-US"/>
        </a:p>
      </dgm:t>
    </dgm:pt>
    <dgm:pt modelId="{3BD07351-DCFD-4522-A474-7AB429377F26}" type="sibTrans" cxnId="{0F2DE899-5E88-4EC2-984A-46E797E62575}">
      <dgm:prSet/>
      <dgm:spPr/>
      <dgm:t>
        <a:bodyPr/>
        <a:lstStyle/>
        <a:p>
          <a:endParaRPr lang="en-US"/>
        </a:p>
      </dgm:t>
    </dgm:pt>
    <dgm:pt modelId="{2F32E7BC-B297-4864-AA20-E70F8133C011}">
      <dgm:prSet/>
      <dgm:spPr/>
      <dgm:t>
        <a:bodyPr/>
        <a:lstStyle/>
        <a:p>
          <a:r>
            <a:rPr lang="en-US">
              <a:latin typeface="Trajan-Regular" pitchFamily="2" charset="0"/>
            </a:rPr>
            <a:t>Maintaining Entitlement And Lack Of Responsibility</a:t>
          </a:r>
          <a:endParaRPr lang="en-US" dirty="0">
            <a:latin typeface="Trajan-Regular" pitchFamily="2" charset="0"/>
          </a:endParaRPr>
        </a:p>
      </dgm:t>
    </dgm:pt>
    <dgm:pt modelId="{FA2B6721-C1FB-423D-93FF-F16BAD1E4E6A}" type="parTrans" cxnId="{E4423149-813E-485A-99B9-68C82F29DC6D}">
      <dgm:prSet/>
      <dgm:spPr/>
      <dgm:t>
        <a:bodyPr/>
        <a:lstStyle/>
        <a:p>
          <a:endParaRPr lang="en-US"/>
        </a:p>
      </dgm:t>
    </dgm:pt>
    <dgm:pt modelId="{3E32FB4C-5CE6-4DF5-BB16-62D36D808586}" type="sibTrans" cxnId="{E4423149-813E-485A-99B9-68C82F29DC6D}">
      <dgm:prSet/>
      <dgm:spPr/>
      <dgm:t>
        <a:bodyPr/>
        <a:lstStyle/>
        <a:p>
          <a:endParaRPr lang="en-US"/>
        </a:p>
      </dgm:t>
    </dgm:pt>
    <dgm:pt modelId="{5CDF0E58-745C-4C15-BF3A-A53C28F558C4}">
      <dgm:prSet/>
      <dgm:spPr/>
      <dgm:t>
        <a:bodyPr/>
        <a:lstStyle/>
        <a:p>
          <a:r>
            <a:rPr lang="en-US">
              <a:latin typeface="Trajan-Regular" pitchFamily="2" charset="0"/>
            </a:rPr>
            <a:t>Maintaining Helplessness And Lack Of Efficacy</a:t>
          </a:r>
          <a:endParaRPr lang="en-US" dirty="0">
            <a:latin typeface="Trajan-Regular" pitchFamily="2" charset="0"/>
          </a:endParaRPr>
        </a:p>
      </dgm:t>
    </dgm:pt>
    <dgm:pt modelId="{2E00140B-04DB-4D79-915F-1DD7A1A91364}" type="parTrans" cxnId="{8E570BCC-E827-4AE4-A30B-D3D6C2EECFF4}">
      <dgm:prSet/>
      <dgm:spPr/>
      <dgm:t>
        <a:bodyPr/>
        <a:lstStyle/>
        <a:p>
          <a:endParaRPr lang="en-US"/>
        </a:p>
      </dgm:t>
    </dgm:pt>
    <dgm:pt modelId="{4698C392-5D82-4D1C-8550-0F777C34C62F}" type="sibTrans" cxnId="{8E570BCC-E827-4AE4-A30B-D3D6C2EECFF4}">
      <dgm:prSet/>
      <dgm:spPr/>
      <dgm:t>
        <a:bodyPr/>
        <a:lstStyle/>
        <a:p>
          <a:endParaRPr lang="en-US"/>
        </a:p>
      </dgm:t>
    </dgm:pt>
    <dgm:pt modelId="{850FDF1C-6A9D-4872-855B-1D09C79623B4}">
      <dgm:prSet/>
      <dgm:spPr/>
      <dgm:t>
        <a:bodyPr/>
        <a:lstStyle/>
        <a:p>
          <a:r>
            <a:rPr lang="en-US">
              <a:latin typeface="Trajan-Regular" pitchFamily="2" charset="0"/>
            </a:rPr>
            <a:t>May Impair The Clinician’s Ability To Confront The Gambler With Discrepancies </a:t>
          </a:r>
          <a:endParaRPr lang="en-US" dirty="0">
            <a:latin typeface="Trajan-Regular" pitchFamily="2" charset="0"/>
          </a:endParaRPr>
        </a:p>
      </dgm:t>
    </dgm:pt>
    <dgm:pt modelId="{B69E4108-072C-4AF2-B729-831B4F495D02}" type="parTrans" cxnId="{92BF545E-458C-4573-B7AF-88F3EC70054D}">
      <dgm:prSet/>
      <dgm:spPr/>
      <dgm:t>
        <a:bodyPr/>
        <a:lstStyle/>
        <a:p>
          <a:endParaRPr lang="en-US"/>
        </a:p>
      </dgm:t>
    </dgm:pt>
    <dgm:pt modelId="{88E9AEE3-1F73-4095-9AA0-C7745255BD94}" type="sibTrans" cxnId="{92BF545E-458C-4573-B7AF-88F3EC70054D}">
      <dgm:prSet/>
      <dgm:spPr/>
      <dgm:t>
        <a:bodyPr/>
        <a:lstStyle/>
        <a:p>
          <a:endParaRPr lang="en-US"/>
        </a:p>
      </dgm:t>
    </dgm:pt>
    <dgm:pt modelId="{CD5A9FB4-59A0-4A7C-8068-4CF3EAA72D9D}" type="pres">
      <dgm:prSet presAssocID="{43B8FE2D-B1AC-46CE-B5C1-8D1CCDB6B69E}" presName="linear" presStyleCnt="0">
        <dgm:presLayoutVars>
          <dgm:animLvl val="lvl"/>
          <dgm:resizeHandles val="exact"/>
        </dgm:presLayoutVars>
      </dgm:prSet>
      <dgm:spPr/>
      <dgm:t>
        <a:bodyPr/>
        <a:lstStyle/>
        <a:p>
          <a:endParaRPr lang="en-US"/>
        </a:p>
      </dgm:t>
    </dgm:pt>
    <dgm:pt modelId="{FD1631CD-0D48-40BA-A43A-1926E4BF5324}" type="pres">
      <dgm:prSet presAssocID="{4728DA3E-4B77-47EC-A8D6-5EF26D8F4266}" presName="parentText" presStyleLbl="node1" presStyleIdx="0" presStyleCnt="5">
        <dgm:presLayoutVars>
          <dgm:chMax val="0"/>
          <dgm:bulletEnabled val="1"/>
        </dgm:presLayoutVars>
      </dgm:prSet>
      <dgm:spPr/>
      <dgm:t>
        <a:bodyPr/>
        <a:lstStyle/>
        <a:p>
          <a:endParaRPr lang="en-US"/>
        </a:p>
      </dgm:t>
    </dgm:pt>
    <dgm:pt modelId="{1FFF15EE-8C7D-43BB-B17E-2DEC99A82AD4}" type="pres">
      <dgm:prSet presAssocID="{49985770-24DA-484B-9EE5-D71D1E37D9B6}" presName="spacer" presStyleCnt="0"/>
      <dgm:spPr/>
    </dgm:pt>
    <dgm:pt modelId="{1E3CC8EA-6FD7-469C-AA78-D54DF2D0C2F0}" type="pres">
      <dgm:prSet presAssocID="{37366B65-5E9B-4D24-A01E-DF641B0DB89D}" presName="parentText" presStyleLbl="node1" presStyleIdx="1" presStyleCnt="5">
        <dgm:presLayoutVars>
          <dgm:chMax val="0"/>
          <dgm:bulletEnabled val="1"/>
        </dgm:presLayoutVars>
      </dgm:prSet>
      <dgm:spPr/>
      <dgm:t>
        <a:bodyPr/>
        <a:lstStyle/>
        <a:p>
          <a:endParaRPr lang="en-US"/>
        </a:p>
      </dgm:t>
    </dgm:pt>
    <dgm:pt modelId="{191758FF-96BA-4532-A6E7-6148CA413C78}" type="pres">
      <dgm:prSet presAssocID="{3BD07351-DCFD-4522-A474-7AB429377F26}" presName="spacer" presStyleCnt="0"/>
      <dgm:spPr/>
    </dgm:pt>
    <dgm:pt modelId="{769EDFFF-7999-410D-860F-9D5BD541ED89}" type="pres">
      <dgm:prSet presAssocID="{2F32E7BC-B297-4864-AA20-E70F8133C011}" presName="parentText" presStyleLbl="node1" presStyleIdx="2" presStyleCnt="5">
        <dgm:presLayoutVars>
          <dgm:chMax val="0"/>
          <dgm:bulletEnabled val="1"/>
        </dgm:presLayoutVars>
      </dgm:prSet>
      <dgm:spPr/>
      <dgm:t>
        <a:bodyPr/>
        <a:lstStyle/>
        <a:p>
          <a:endParaRPr lang="en-US"/>
        </a:p>
      </dgm:t>
    </dgm:pt>
    <dgm:pt modelId="{F7E37A79-0669-4104-8958-054DAAA5A55B}" type="pres">
      <dgm:prSet presAssocID="{3E32FB4C-5CE6-4DF5-BB16-62D36D808586}" presName="spacer" presStyleCnt="0"/>
      <dgm:spPr/>
    </dgm:pt>
    <dgm:pt modelId="{DCFE3931-CE25-46E9-B8B5-1115D168D9A8}" type="pres">
      <dgm:prSet presAssocID="{5CDF0E58-745C-4C15-BF3A-A53C28F558C4}" presName="parentText" presStyleLbl="node1" presStyleIdx="3" presStyleCnt="5">
        <dgm:presLayoutVars>
          <dgm:chMax val="0"/>
          <dgm:bulletEnabled val="1"/>
        </dgm:presLayoutVars>
      </dgm:prSet>
      <dgm:spPr/>
      <dgm:t>
        <a:bodyPr/>
        <a:lstStyle/>
        <a:p>
          <a:endParaRPr lang="en-US"/>
        </a:p>
      </dgm:t>
    </dgm:pt>
    <dgm:pt modelId="{03E35982-DFC0-4B28-AF6D-04B027DF757A}" type="pres">
      <dgm:prSet presAssocID="{4698C392-5D82-4D1C-8550-0F777C34C62F}" presName="spacer" presStyleCnt="0"/>
      <dgm:spPr/>
    </dgm:pt>
    <dgm:pt modelId="{33DDEDB0-17E5-4A11-B57A-B722B8941D11}" type="pres">
      <dgm:prSet presAssocID="{850FDF1C-6A9D-4872-855B-1D09C79623B4}" presName="parentText" presStyleLbl="node1" presStyleIdx="4" presStyleCnt="5">
        <dgm:presLayoutVars>
          <dgm:chMax val="0"/>
          <dgm:bulletEnabled val="1"/>
        </dgm:presLayoutVars>
      </dgm:prSet>
      <dgm:spPr/>
      <dgm:t>
        <a:bodyPr/>
        <a:lstStyle/>
        <a:p>
          <a:endParaRPr lang="en-US"/>
        </a:p>
      </dgm:t>
    </dgm:pt>
  </dgm:ptLst>
  <dgm:cxnLst>
    <dgm:cxn modelId="{8EF752B8-6B55-4663-B952-D95E2620F1F6}" type="presOf" srcId="{5CDF0E58-745C-4C15-BF3A-A53C28F558C4}" destId="{DCFE3931-CE25-46E9-B8B5-1115D168D9A8}" srcOrd="0" destOrd="0" presId="urn:microsoft.com/office/officeart/2005/8/layout/vList2"/>
    <dgm:cxn modelId="{8E570BCC-E827-4AE4-A30B-D3D6C2EECFF4}" srcId="{43B8FE2D-B1AC-46CE-B5C1-8D1CCDB6B69E}" destId="{5CDF0E58-745C-4C15-BF3A-A53C28F558C4}" srcOrd="3" destOrd="0" parTransId="{2E00140B-04DB-4D79-915F-1DD7A1A91364}" sibTransId="{4698C392-5D82-4D1C-8550-0F777C34C62F}"/>
    <dgm:cxn modelId="{92BF545E-458C-4573-B7AF-88F3EC70054D}" srcId="{43B8FE2D-B1AC-46CE-B5C1-8D1CCDB6B69E}" destId="{850FDF1C-6A9D-4872-855B-1D09C79623B4}" srcOrd="4" destOrd="0" parTransId="{B69E4108-072C-4AF2-B729-831B4F495D02}" sibTransId="{88E9AEE3-1F73-4095-9AA0-C7745255BD94}"/>
    <dgm:cxn modelId="{5159758B-DF42-427D-9113-52049AB12D09}" type="presOf" srcId="{850FDF1C-6A9D-4872-855B-1D09C79623B4}" destId="{33DDEDB0-17E5-4A11-B57A-B722B8941D11}" srcOrd="0" destOrd="0" presId="urn:microsoft.com/office/officeart/2005/8/layout/vList2"/>
    <dgm:cxn modelId="{E4423149-813E-485A-99B9-68C82F29DC6D}" srcId="{43B8FE2D-B1AC-46CE-B5C1-8D1CCDB6B69E}" destId="{2F32E7BC-B297-4864-AA20-E70F8133C011}" srcOrd="2" destOrd="0" parTransId="{FA2B6721-C1FB-423D-93FF-F16BAD1E4E6A}" sibTransId="{3E32FB4C-5CE6-4DF5-BB16-62D36D808586}"/>
    <dgm:cxn modelId="{0F2DE899-5E88-4EC2-984A-46E797E62575}" srcId="{43B8FE2D-B1AC-46CE-B5C1-8D1CCDB6B69E}" destId="{37366B65-5E9B-4D24-A01E-DF641B0DB89D}" srcOrd="1" destOrd="0" parTransId="{1DD46F8B-4F52-4024-999E-C20717BA46C6}" sibTransId="{3BD07351-DCFD-4522-A474-7AB429377F26}"/>
    <dgm:cxn modelId="{824DE798-D065-4355-A26E-490173160CF5}" type="presOf" srcId="{2F32E7BC-B297-4864-AA20-E70F8133C011}" destId="{769EDFFF-7999-410D-860F-9D5BD541ED89}" srcOrd="0" destOrd="0" presId="urn:microsoft.com/office/officeart/2005/8/layout/vList2"/>
    <dgm:cxn modelId="{63750C65-BBDE-4EA0-B617-F78739E89710}" type="presOf" srcId="{37366B65-5E9B-4D24-A01E-DF641B0DB89D}" destId="{1E3CC8EA-6FD7-469C-AA78-D54DF2D0C2F0}" srcOrd="0" destOrd="0" presId="urn:microsoft.com/office/officeart/2005/8/layout/vList2"/>
    <dgm:cxn modelId="{1558C7C6-A24A-4A18-A3BE-53B5B1EE53D7}" srcId="{43B8FE2D-B1AC-46CE-B5C1-8D1CCDB6B69E}" destId="{4728DA3E-4B77-47EC-A8D6-5EF26D8F4266}" srcOrd="0" destOrd="0" parTransId="{92009A58-3996-4AA1-8B30-91C464348A23}" sibTransId="{49985770-24DA-484B-9EE5-D71D1E37D9B6}"/>
    <dgm:cxn modelId="{350B3453-F6EE-4B08-B48A-8933896E7DDC}" type="presOf" srcId="{43B8FE2D-B1AC-46CE-B5C1-8D1CCDB6B69E}" destId="{CD5A9FB4-59A0-4A7C-8068-4CF3EAA72D9D}" srcOrd="0" destOrd="0" presId="urn:microsoft.com/office/officeart/2005/8/layout/vList2"/>
    <dgm:cxn modelId="{A3E7009D-1F0C-4C50-BD30-39B6FF0614D2}" type="presOf" srcId="{4728DA3E-4B77-47EC-A8D6-5EF26D8F4266}" destId="{FD1631CD-0D48-40BA-A43A-1926E4BF5324}" srcOrd="0" destOrd="0" presId="urn:microsoft.com/office/officeart/2005/8/layout/vList2"/>
    <dgm:cxn modelId="{BC91D66B-28AF-4876-AB63-AE2584DEE2C7}" type="presParOf" srcId="{CD5A9FB4-59A0-4A7C-8068-4CF3EAA72D9D}" destId="{FD1631CD-0D48-40BA-A43A-1926E4BF5324}" srcOrd="0" destOrd="0" presId="urn:microsoft.com/office/officeart/2005/8/layout/vList2"/>
    <dgm:cxn modelId="{72804A92-A5C2-4C10-B347-58A10B40A6A8}" type="presParOf" srcId="{CD5A9FB4-59A0-4A7C-8068-4CF3EAA72D9D}" destId="{1FFF15EE-8C7D-43BB-B17E-2DEC99A82AD4}" srcOrd="1" destOrd="0" presId="urn:microsoft.com/office/officeart/2005/8/layout/vList2"/>
    <dgm:cxn modelId="{8FD37F9E-F03B-4DB8-BF23-BACE6FDA83C8}" type="presParOf" srcId="{CD5A9FB4-59A0-4A7C-8068-4CF3EAA72D9D}" destId="{1E3CC8EA-6FD7-469C-AA78-D54DF2D0C2F0}" srcOrd="2" destOrd="0" presId="urn:microsoft.com/office/officeart/2005/8/layout/vList2"/>
    <dgm:cxn modelId="{270ACAC4-43A2-4C29-8032-5886094AADF4}" type="presParOf" srcId="{CD5A9FB4-59A0-4A7C-8068-4CF3EAA72D9D}" destId="{191758FF-96BA-4532-A6E7-6148CA413C78}" srcOrd="3" destOrd="0" presId="urn:microsoft.com/office/officeart/2005/8/layout/vList2"/>
    <dgm:cxn modelId="{66C3DE35-1252-4A7F-997B-DB02E89F6755}" type="presParOf" srcId="{CD5A9FB4-59A0-4A7C-8068-4CF3EAA72D9D}" destId="{769EDFFF-7999-410D-860F-9D5BD541ED89}" srcOrd="4" destOrd="0" presId="urn:microsoft.com/office/officeart/2005/8/layout/vList2"/>
    <dgm:cxn modelId="{DD569C49-2017-4C25-A408-574FF86787F7}" type="presParOf" srcId="{CD5A9FB4-59A0-4A7C-8068-4CF3EAA72D9D}" destId="{F7E37A79-0669-4104-8958-054DAAA5A55B}" srcOrd="5" destOrd="0" presId="urn:microsoft.com/office/officeart/2005/8/layout/vList2"/>
    <dgm:cxn modelId="{500F7C11-3FAA-4804-8DC3-660794F2713E}" type="presParOf" srcId="{CD5A9FB4-59A0-4A7C-8068-4CF3EAA72D9D}" destId="{DCFE3931-CE25-46E9-B8B5-1115D168D9A8}" srcOrd="6" destOrd="0" presId="urn:microsoft.com/office/officeart/2005/8/layout/vList2"/>
    <dgm:cxn modelId="{040D33BB-7A36-48FF-9564-E52CAF60CFFE}" type="presParOf" srcId="{CD5A9FB4-59A0-4A7C-8068-4CF3EAA72D9D}" destId="{03E35982-DFC0-4B28-AF6D-04B027DF757A}" srcOrd="7" destOrd="0" presId="urn:microsoft.com/office/officeart/2005/8/layout/vList2"/>
    <dgm:cxn modelId="{7F3968D6-600E-459B-8051-771E2C9E8CDC}" type="presParOf" srcId="{CD5A9FB4-59A0-4A7C-8068-4CF3EAA72D9D}" destId="{33DDEDB0-17E5-4A11-B57A-B722B8941D1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7B28DA-DBCD-4BA6-8464-B79DC2ACB3FF}" type="doc">
      <dgm:prSet loTypeId="urn:microsoft.com/office/officeart/2008/layout/VerticalCurvedList" loCatId="list" qsTypeId="urn:microsoft.com/office/officeart/2005/8/quickstyle/3d2" qsCatId="3D" csTypeId="urn:microsoft.com/office/officeart/2005/8/colors/colorful3" csCatId="colorful" phldr="1"/>
      <dgm:spPr/>
      <dgm:t>
        <a:bodyPr/>
        <a:lstStyle/>
        <a:p>
          <a:endParaRPr lang="en-US"/>
        </a:p>
      </dgm:t>
    </dgm:pt>
    <dgm:pt modelId="{586E978B-932C-480B-A2D8-D55BE5CB1E22}">
      <dgm:prSet phldrT="[Text]"/>
      <dgm:spPr>
        <a:solidFill>
          <a:srgbClr val="D86018"/>
        </a:solidFill>
      </dgm:spPr>
      <dgm:t>
        <a:bodyPr/>
        <a:lstStyle/>
        <a:p>
          <a:pPr>
            <a:buClr>
              <a:srgbClr val="FBC500"/>
            </a:buClr>
            <a:buSzPct val="100000"/>
            <a:buFont typeface="Arial" panose="020B0604020202020204" pitchFamily="34" charset="0"/>
            <a:buChar char="•"/>
          </a:pPr>
          <a:r>
            <a:rPr lang="en-US" dirty="0">
              <a:latin typeface="Trajan-Regular" pitchFamily="2" charset="0"/>
              <a:ea typeface="Trajan Pro Bold" charset="0"/>
              <a:cs typeface="Trajan Pro Bold" charset="0"/>
              <a:sym typeface="Trajan Pro Bold" charset="0"/>
            </a:rPr>
            <a:t>Basic Knowledge Of Problem Gambling And Gambling Disorder</a:t>
          </a:r>
          <a:endParaRPr lang="en-US" dirty="0"/>
        </a:p>
      </dgm:t>
    </dgm:pt>
    <dgm:pt modelId="{4412BD48-F2C4-4183-AF9C-E9ED98705D41}" type="parTrans" cxnId="{EA439E2B-0739-4A70-A495-AACFD33778B3}">
      <dgm:prSet/>
      <dgm:spPr/>
      <dgm:t>
        <a:bodyPr/>
        <a:lstStyle/>
        <a:p>
          <a:endParaRPr lang="en-US"/>
        </a:p>
      </dgm:t>
    </dgm:pt>
    <dgm:pt modelId="{7E2FB443-D10D-4FE2-AEC9-BC662F7871C4}" type="sibTrans" cxnId="{EA439E2B-0739-4A70-A495-AACFD33778B3}">
      <dgm:prSet/>
      <dgm:spPr/>
      <dgm:t>
        <a:bodyPr/>
        <a:lstStyle/>
        <a:p>
          <a:endParaRPr lang="en-US"/>
        </a:p>
      </dgm:t>
    </dgm:pt>
    <dgm:pt modelId="{44AFDE21-0820-4D58-8100-C7EDEE15603D}">
      <dgm:prSet/>
      <dgm:spPr/>
      <dgm:t>
        <a:bodyPr/>
        <a:lstStyle/>
        <a:p>
          <a:r>
            <a:rPr lang="en-US">
              <a:latin typeface="Trajan-Regular" pitchFamily="2" charset="0"/>
              <a:ea typeface="Trajan Pro Bold" charset="0"/>
              <a:cs typeface="Trajan Pro Bold" charset="0"/>
              <a:sym typeface="Trajan Pro Bold" charset="0"/>
            </a:rPr>
            <a:t>Gambling Counseling Practice</a:t>
          </a:r>
          <a:endParaRPr lang="en-US" dirty="0">
            <a:latin typeface="Trajan-Regular" pitchFamily="2" charset="0"/>
            <a:ea typeface="Trajan Pro Bold" charset="0"/>
            <a:cs typeface="Trajan Pro Bold" charset="0"/>
            <a:sym typeface="Trajan Pro Bold" charset="0"/>
          </a:endParaRPr>
        </a:p>
      </dgm:t>
    </dgm:pt>
    <dgm:pt modelId="{3F0CD06A-A051-4D5C-ACC2-B3C416D518E4}" type="parTrans" cxnId="{03B13CCC-DCD8-4AB5-80FD-9696B942D258}">
      <dgm:prSet/>
      <dgm:spPr/>
      <dgm:t>
        <a:bodyPr/>
        <a:lstStyle/>
        <a:p>
          <a:endParaRPr lang="en-US"/>
        </a:p>
      </dgm:t>
    </dgm:pt>
    <dgm:pt modelId="{7607AB44-201D-4D29-B7B9-9BEF0F5E7A62}" type="sibTrans" cxnId="{03B13CCC-DCD8-4AB5-80FD-9696B942D258}">
      <dgm:prSet/>
      <dgm:spPr/>
      <dgm:t>
        <a:bodyPr/>
        <a:lstStyle/>
        <a:p>
          <a:endParaRPr lang="en-US"/>
        </a:p>
      </dgm:t>
    </dgm:pt>
    <dgm:pt modelId="{9380943B-AE07-404F-A605-C7E9132D10E3}">
      <dgm:prSet/>
      <dgm:spPr/>
      <dgm:t>
        <a:bodyPr/>
        <a:lstStyle/>
        <a:p>
          <a:r>
            <a:rPr lang="en-US">
              <a:latin typeface="Trajan-Regular" pitchFamily="2" charset="0"/>
              <a:ea typeface="Trajan Pro Bold" charset="0"/>
              <a:cs typeface="Trajan Pro Bold" charset="0"/>
              <a:sym typeface="Trajan Pro Bold" charset="0"/>
            </a:rPr>
            <a:t>Special Issues In Gambling Treatment</a:t>
          </a:r>
          <a:endParaRPr lang="en-US" dirty="0">
            <a:latin typeface="Trajan-Regular" pitchFamily="2" charset="0"/>
            <a:ea typeface="Trajan Pro Bold" charset="0"/>
            <a:cs typeface="Trajan Pro Bold" charset="0"/>
            <a:sym typeface="Trajan Pro Bold" charset="0"/>
          </a:endParaRPr>
        </a:p>
      </dgm:t>
    </dgm:pt>
    <dgm:pt modelId="{C5F352AC-7863-4418-9938-E271AED7B19F}" type="parTrans" cxnId="{A9176C55-C2BB-4CEA-B03F-8D12A2C66FB5}">
      <dgm:prSet/>
      <dgm:spPr/>
      <dgm:t>
        <a:bodyPr/>
        <a:lstStyle/>
        <a:p>
          <a:endParaRPr lang="en-US"/>
        </a:p>
      </dgm:t>
    </dgm:pt>
    <dgm:pt modelId="{7CED81E2-05D3-45DA-AE35-4CDEF07C4C9B}" type="sibTrans" cxnId="{A9176C55-C2BB-4CEA-B03F-8D12A2C66FB5}">
      <dgm:prSet/>
      <dgm:spPr/>
      <dgm:t>
        <a:bodyPr/>
        <a:lstStyle/>
        <a:p>
          <a:endParaRPr lang="en-US"/>
        </a:p>
      </dgm:t>
    </dgm:pt>
    <dgm:pt modelId="{0207C4A3-361E-401B-BA82-BAEAE0CA7012}">
      <dgm:prSet/>
      <dgm:spPr/>
      <dgm:t>
        <a:bodyPr/>
        <a:lstStyle/>
        <a:p>
          <a:r>
            <a:rPr lang="en-US">
              <a:latin typeface="Trajan-Regular" pitchFamily="2" charset="0"/>
              <a:ea typeface="Trajan Pro Bold" charset="0"/>
              <a:cs typeface="Trajan Pro Bold" charset="0"/>
              <a:sym typeface="Trajan Pro Bold" charset="0"/>
            </a:rPr>
            <a:t>Professional Issues</a:t>
          </a:r>
          <a:endParaRPr lang="en-US" dirty="0">
            <a:latin typeface="Trajan-Regular" pitchFamily="2" charset="0"/>
            <a:ea typeface="Trajan Pro Bold" charset="0"/>
            <a:cs typeface="Trajan Pro Bold" charset="0"/>
            <a:sym typeface="Trajan Pro Bold" charset="0"/>
          </a:endParaRPr>
        </a:p>
      </dgm:t>
    </dgm:pt>
    <dgm:pt modelId="{21F48752-F71E-46E4-B759-EB2F4A6DF0D7}" type="parTrans" cxnId="{A23FF9EF-FC41-4A31-AEC4-3488BF78867F}">
      <dgm:prSet/>
      <dgm:spPr/>
      <dgm:t>
        <a:bodyPr/>
        <a:lstStyle/>
        <a:p>
          <a:endParaRPr lang="en-US"/>
        </a:p>
      </dgm:t>
    </dgm:pt>
    <dgm:pt modelId="{D98934EF-8A28-4AC4-8C55-3B432F9BD4D0}" type="sibTrans" cxnId="{A23FF9EF-FC41-4A31-AEC4-3488BF78867F}">
      <dgm:prSet/>
      <dgm:spPr/>
      <dgm:t>
        <a:bodyPr/>
        <a:lstStyle/>
        <a:p>
          <a:endParaRPr lang="en-US"/>
        </a:p>
      </dgm:t>
    </dgm:pt>
    <dgm:pt modelId="{A62D4D45-E919-4AD1-A6E8-CB8E84CB9802}" type="pres">
      <dgm:prSet presAssocID="{077B28DA-DBCD-4BA6-8464-B79DC2ACB3FF}" presName="Name0" presStyleCnt="0">
        <dgm:presLayoutVars>
          <dgm:chMax val="7"/>
          <dgm:chPref val="7"/>
          <dgm:dir/>
        </dgm:presLayoutVars>
      </dgm:prSet>
      <dgm:spPr/>
      <dgm:t>
        <a:bodyPr/>
        <a:lstStyle/>
        <a:p>
          <a:endParaRPr lang="en-US"/>
        </a:p>
      </dgm:t>
    </dgm:pt>
    <dgm:pt modelId="{D21E69E3-6A04-4877-ADD2-3C02731D57B0}" type="pres">
      <dgm:prSet presAssocID="{077B28DA-DBCD-4BA6-8464-B79DC2ACB3FF}" presName="Name1" presStyleCnt="0"/>
      <dgm:spPr/>
    </dgm:pt>
    <dgm:pt modelId="{B4B48939-3188-4195-AF6C-327380FAA4D0}" type="pres">
      <dgm:prSet presAssocID="{077B28DA-DBCD-4BA6-8464-B79DC2ACB3FF}" presName="cycle" presStyleCnt="0"/>
      <dgm:spPr/>
    </dgm:pt>
    <dgm:pt modelId="{53AC9A68-936C-4A80-9EC2-9EA1DF40D94A}" type="pres">
      <dgm:prSet presAssocID="{077B28DA-DBCD-4BA6-8464-B79DC2ACB3FF}" presName="srcNode" presStyleLbl="node1" presStyleIdx="0" presStyleCnt="4"/>
      <dgm:spPr/>
    </dgm:pt>
    <dgm:pt modelId="{09DCC1CC-4B67-47F4-BDAC-D828E0ADCA20}" type="pres">
      <dgm:prSet presAssocID="{077B28DA-DBCD-4BA6-8464-B79DC2ACB3FF}" presName="conn" presStyleLbl="parChTrans1D2" presStyleIdx="0" presStyleCnt="1"/>
      <dgm:spPr/>
      <dgm:t>
        <a:bodyPr/>
        <a:lstStyle/>
        <a:p>
          <a:endParaRPr lang="en-US"/>
        </a:p>
      </dgm:t>
    </dgm:pt>
    <dgm:pt modelId="{00A4FCE2-C01E-4C2F-A43D-C046DE3CE895}" type="pres">
      <dgm:prSet presAssocID="{077B28DA-DBCD-4BA6-8464-B79DC2ACB3FF}" presName="extraNode" presStyleLbl="node1" presStyleIdx="0" presStyleCnt="4"/>
      <dgm:spPr/>
    </dgm:pt>
    <dgm:pt modelId="{2E5495F5-73ED-4EB0-B867-79309E5CC400}" type="pres">
      <dgm:prSet presAssocID="{077B28DA-DBCD-4BA6-8464-B79DC2ACB3FF}" presName="dstNode" presStyleLbl="node1" presStyleIdx="0" presStyleCnt="4"/>
      <dgm:spPr/>
    </dgm:pt>
    <dgm:pt modelId="{41C51B31-B1B0-43A9-865E-D2F8E6EA0B26}" type="pres">
      <dgm:prSet presAssocID="{586E978B-932C-480B-A2D8-D55BE5CB1E22}" presName="text_1" presStyleLbl="node1" presStyleIdx="0" presStyleCnt="4">
        <dgm:presLayoutVars>
          <dgm:bulletEnabled val="1"/>
        </dgm:presLayoutVars>
      </dgm:prSet>
      <dgm:spPr/>
      <dgm:t>
        <a:bodyPr/>
        <a:lstStyle/>
        <a:p>
          <a:endParaRPr lang="en-US"/>
        </a:p>
      </dgm:t>
    </dgm:pt>
    <dgm:pt modelId="{D0FA29DB-E635-4C97-8CC3-CB160E869A4C}" type="pres">
      <dgm:prSet presAssocID="{586E978B-932C-480B-A2D8-D55BE5CB1E22}" presName="accent_1" presStyleCnt="0"/>
      <dgm:spPr/>
    </dgm:pt>
    <dgm:pt modelId="{0B783176-7459-462B-A5E7-18FB08856085}" type="pres">
      <dgm:prSet presAssocID="{586E978B-932C-480B-A2D8-D55BE5CB1E22}" presName="accentRepeatNode" presStyleLbl="solidFgAcc1" presStyleIdx="0" presStyleCnt="4"/>
      <dgm:spPr/>
    </dgm:pt>
    <dgm:pt modelId="{0519B978-B5EC-48A4-9CB1-5448E9A745AD}" type="pres">
      <dgm:prSet presAssocID="{44AFDE21-0820-4D58-8100-C7EDEE15603D}" presName="text_2" presStyleLbl="node1" presStyleIdx="1" presStyleCnt="4">
        <dgm:presLayoutVars>
          <dgm:bulletEnabled val="1"/>
        </dgm:presLayoutVars>
      </dgm:prSet>
      <dgm:spPr/>
      <dgm:t>
        <a:bodyPr/>
        <a:lstStyle/>
        <a:p>
          <a:endParaRPr lang="en-US"/>
        </a:p>
      </dgm:t>
    </dgm:pt>
    <dgm:pt modelId="{2401F147-CFE6-4254-96A8-CF4239FA4C17}" type="pres">
      <dgm:prSet presAssocID="{44AFDE21-0820-4D58-8100-C7EDEE15603D}" presName="accent_2" presStyleCnt="0"/>
      <dgm:spPr/>
    </dgm:pt>
    <dgm:pt modelId="{2D4FDBA9-E19E-4584-8813-F62794B621B5}" type="pres">
      <dgm:prSet presAssocID="{44AFDE21-0820-4D58-8100-C7EDEE15603D}" presName="accentRepeatNode" presStyleLbl="solidFgAcc1" presStyleIdx="1" presStyleCnt="4"/>
      <dgm:spPr/>
    </dgm:pt>
    <dgm:pt modelId="{98612AB0-A096-43E5-81E2-8E239217943A}" type="pres">
      <dgm:prSet presAssocID="{9380943B-AE07-404F-A605-C7E9132D10E3}" presName="text_3" presStyleLbl="node1" presStyleIdx="2" presStyleCnt="4">
        <dgm:presLayoutVars>
          <dgm:bulletEnabled val="1"/>
        </dgm:presLayoutVars>
      </dgm:prSet>
      <dgm:spPr/>
      <dgm:t>
        <a:bodyPr/>
        <a:lstStyle/>
        <a:p>
          <a:endParaRPr lang="en-US"/>
        </a:p>
      </dgm:t>
    </dgm:pt>
    <dgm:pt modelId="{FA2052EA-1F7F-45DC-B84D-CD5E194FAADC}" type="pres">
      <dgm:prSet presAssocID="{9380943B-AE07-404F-A605-C7E9132D10E3}" presName="accent_3" presStyleCnt="0"/>
      <dgm:spPr/>
    </dgm:pt>
    <dgm:pt modelId="{73A8F15B-2D62-4756-A555-D9F2C79D05CE}" type="pres">
      <dgm:prSet presAssocID="{9380943B-AE07-404F-A605-C7E9132D10E3}" presName="accentRepeatNode" presStyleLbl="solidFgAcc1" presStyleIdx="2" presStyleCnt="4"/>
      <dgm:spPr/>
    </dgm:pt>
    <dgm:pt modelId="{240412F3-B9AD-4981-BE20-B8E72C47F45F}" type="pres">
      <dgm:prSet presAssocID="{0207C4A3-361E-401B-BA82-BAEAE0CA7012}" presName="text_4" presStyleLbl="node1" presStyleIdx="3" presStyleCnt="4">
        <dgm:presLayoutVars>
          <dgm:bulletEnabled val="1"/>
        </dgm:presLayoutVars>
      </dgm:prSet>
      <dgm:spPr/>
      <dgm:t>
        <a:bodyPr/>
        <a:lstStyle/>
        <a:p>
          <a:endParaRPr lang="en-US"/>
        </a:p>
      </dgm:t>
    </dgm:pt>
    <dgm:pt modelId="{0967BDB8-4576-4826-96CC-8369C449E9A5}" type="pres">
      <dgm:prSet presAssocID="{0207C4A3-361E-401B-BA82-BAEAE0CA7012}" presName="accent_4" presStyleCnt="0"/>
      <dgm:spPr/>
    </dgm:pt>
    <dgm:pt modelId="{9681F3E5-345B-4855-B2E8-C58F0FD90D54}" type="pres">
      <dgm:prSet presAssocID="{0207C4A3-361E-401B-BA82-BAEAE0CA7012}" presName="accentRepeatNode" presStyleLbl="solidFgAcc1" presStyleIdx="3" presStyleCnt="4"/>
      <dgm:spPr/>
    </dgm:pt>
  </dgm:ptLst>
  <dgm:cxnLst>
    <dgm:cxn modelId="{368FBFC9-154D-480B-B96C-8256421FB438}" type="presOf" srcId="{0207C4A3-361E-401B-BA82-BAEAE0CA7012}" destId="{240412F3-B9AD-4981-BE20-B8E72C47F45F}" srcOrd="0" destOrd="0" presId="urn:microsoft.com/office/officeart/2008/layout/VerticalCurvedList"/>
    <dgm:cxn modelId="{6639E6BF-1B5A-41E0-BA7F-8C2AABCE72AC}" type="presOf" srcId="{9380943B-AE07-404F-A605-C7E9132D10E3}" destId="{98612AB0-A096-43E5-81E2-8E239217943A}" srcOrd="0" destOrd="0" presId="urn:microsoft.com/office/officeart/2008/layout/VerticalCurvedList"/>
    <dgm:cxn modelId="{F7540497-7FAB-4959-B607-542511EA1429}" type="presOf" srcId="{44AFDE21-0820-4D58-8100-C7EDEE15603D}" destId="{0519B978-B5EC-48A4-9CB1-5448E9A745AD}" srcOrd="0" destOrd="0" presId="urn:microsoft.com/office/officeart/2008/layout/VerticalCurvedList"/>
    <dgm:cxn modelId="{80440A35-936B-4FCB-9D0F-2448DBE65AC9}" type="presOf" srcId="{7E2FB443-D10D-4FE2-AEC9-BC662F7871C4}" destId="{09DCC1CC-4B67-47F4-BDAC-D828E0ADCA20}" srcOrd="0" destOrd="0" presId="urn:microsoft.com/office/officeart/2008/layout/VerticalCurvedList"/>
    <dgm:cxn modelId="{EA439E2B-0739-4A70-A495-AACFD33778B3}" srcId="{077B28DA-DBCD-4BA6-8464-B79DC2ACB3FF}" destId="{586E978B-932C-480B-A2D8-D55BE5CB1E22}" srcOrd="0" destOrd="0" parTransId="{4412BD48-F2C4-4183-AF9C-E9ED98705D41}" sibTransId="{7E2FB443-D10D-4FE2-AEC9-BC662F7871C4}"/>
    <dgm:cxn modelId="{A9176C55-C2BB-4CEA-B03F-8D12A2C66FB5}" srcId="{077B28DA-DBCD-4BA6-8464-B79DC2ACB3FF}" destId="{9380943B-AE07-404F-A605-C7E9132D10E3}" srcOrd="2" destOrd="0" parTransId="{C5F352AC-7863-4418-9938-E271AED7B19F}" sibTransId="{7CED81E2-05D3-45DA-AE35-4CDEF07C4C9B}"/>
    <dgm:cxn modelId="{A23FF9EF-FC41-4A31-AEC4-3488BF78867F}" srcId="{077B28DA-DBCD-4BA6-8464-B79DC2ACB3FF}" destId="{0207C4A3-361E-401B-BA82-BAEAE0CA7012}" srcOrd="3" destOrd="0" parTransId="{21F48752-F71E-46E4-B759-EB2F4A6DF0D7}" sibTransId="{D98934EF-8A28-4AC4-8C55-3B432F9BD4D0}"/>
    <dgm:cxn modelId="{8D973DA1-3190-4B0C-BA9B-04E54575CCEC}" type="presOf" srcId="{586E978B-932C-480B-A2D8-D55BE5CB1E22}" destId="{41C51B31-B1B0-43A9-865E-D2F8E6EA0B26}" srcOrd="0" destOrd="0" presId="urn:microsoft.com/office/officeart/2008/layout/VerticalCurvedList"/>
    <dgm:cxn modelId="{7A821610-F457-4EDB-A207-C0A325E035D3}" type="presOf" srcId="{077B28DA-DBCD-4BA6-8464-B79DC2ACB3FF}" destId="{A62D4D45-E919-4AD1-A6E8-CB8E84CB9802}" srcOrd="0" destOrd="0" presId="urn:microsoft.com/office/officeart/2008/layout/VerticalCurvedList"/>
    <dgm:cxn modelId="{03B13CCC-DCD8-4AB5-80FD-9696B942D258}" srcId="{077B28DA-DBCD-4BA6-8464-B79DC2ACB3FF}" destId="{44AFDE21-0820-4D58-8100-C7EDEE15603D}" srcOrd="1" destOrd="0" parTransId="{3F0CD06A-A051-4D5C-ACC2-B3C416D518E4}" sibTransId="{7607AB44-201D-4D29-B7B9-9BEF0F5E7A62}"/>
    <dgm:cxn modelId="{75F1FAB3-AE7E-4AF1-A590-957C6454F0C7}" type="presParOf" srcId="{A62D4D45-E919-4AD1-A6E8-CB8E84CB9802}" destId="{D21E69E3-6A04-4877-ADD2-3C02731D57B0}" srcOrd="0" destOrd="0" presId="urn:microsoft.com/office/officeart/2008/layout/VerticalCurvedList"/>
    <dgm:cxn modelId="{6B44AD5D-EE0A-4A8D-9C04-C8346F379118}" type="presParOf" srcId="{D21E69E3-6A04-4877-ADD2-3C02731D57B0}" destId="{B4B48939-3188-4195-AF6C-327380FAA4D0}" srcOrd="0" destOrd="0" presId="urn:microsoft.com/office/officeart/2008/layout/VerticalCurvedList"/>
    <dgm:cxn modelId="{51EE98E1-D43A-4FEB-BD39-91DB9BA0B90C}" type="presParOf" srcId="{B4B48939-3188-4195-AF6C-327380FAA4D0}" destId="{53AC9A68-936C-4A80-9EC2-9EA1DF40D94A}" srcOrd="0" destOrd="0" presId="urn:microsoft.com/office/officeart/2008/layout/VerticalCurvedList"/>
    <dgm:cxn modelId="{A29E5AC9-BD36-4726-97E6-FC10A1499191}" type="presParOf" srcId="{B4B48939-3188-4195-AF6C-327380FAA4D0}" destId="{09DCC1CC-4B67-47F4-BDAC-D828E0ADCA20}" srcOrd="1" destOrd="0" presId="urn:microsoft.com/office/officeart/2008/layout/VerticalCurvedList"/>
    <dgm:cxn modelId="{614048AB-A9B7-442A-A14E-6250C061EBDB}" type="presParOf" srcId="{B4B48939-3188-4195-AF6C-327380FAA4D0}" destId="{00A4FCE2-C01E-4C2F-A43D-C046DE3CE895}" srcOrd="2" destOrd="0" presId="urn:microsoft.com/office/officeart/2008/layout/VerticalCurvedList"/>
    <dgm:cxn modelId="{FF90C6B2-D0AA-463E-8616-B8CB00FB762A}" type="presParOf" srcId="{B4B48939-3188-4195-AF6C-327380FAA4D0}" destId="{2E5495F5-73ED-4EB0-B867-79309E5CC400}" srcOrd="3" destOrd="0" presId="urn:microsoft.com/office/officeart/2008/layout/VerticalCurvedList"/>
    <dgm:cxn modelId="{58AB834D-697B-41D0-8B16-14E06E721FEF}" type="presParOf" srcId="{D21E69E3-6A04-4877-ADD2-3C02731D57B0}" destId="{41C51B31-B1B0-43A9-865E-D2F8E6EA0B26}" srcOrd="1" destOrd="0" presId="urn:microsoft.com/office/officeart/2008/layout/VerticalCurvedList"/>
    <dgm:cxn modelId="{F2A8D44C-FAEF-4C63-BB7C-A3071D1154D3}" type="presParOf" srcId="{D21E69E3-6A04-4877-ADD2-3C02731D57B0}" destId="{D0FA29DB-E635-4C97-8CC3-CB160E869A4C}" srcOrd="2" destOrd="0" presId="urn:microsoft.com/office/officeart/2008/layout/VerticalCurvedList"/>
    <dgm:cxn modelId="{7532C8A8-07D0-4E7E-ACEA-540FF050D0FB}" type="presParOf" srcId="{D0FA29DB-E635-4C97-8CC3-CB160E869A4C}" destId="{0B783176-7459-462B-A5E7-18FB08856085}" srcOrd="0" destOrd="0" presId="urn:microsoft.com/office/officeart/2008/layout/VerticalCurvedList"/>
    <dgm:cxn modelId="{D7FC5FF4-908A-4983-8E61-F7E1E6E245EF}" type="presParOf" srcId="{D21E69E3-6A04-4877-ADD2-3C02731D57B0}" destId="{0519B978-B5EC-48A4-9CB1-5448E9A745AD}" srcOrd="3" destOrd="0" presId="urn:microsoft.com/office/officeart/2008/layout/VerticalCurvedList"/>
    <dgm:cxn modelId="{D08505D9-7176-456D-874E-87866B86DF91}" type="presParOf" srcId="{D21E69E3-6A04-4877-ADD2-3C02731D57B0}" destId="{2401F147-CFE6-4254-96A8-CF4239FA4C17}" srcOrd="4" destOrd="0" presId="urn:microsoft.com/office/officeart/2008/layout/VerticalCurvedList"/>
    <dgm:cxn modelId="{48631B7E-DE7D-4232-8DEA-2958483B7C80}" type="presParOf" srcId="{2401F147-CFE6-4254-96A8-CF4239FA4C17}" destId="{2D4FDBA9-E19E-4584-8813-F62794B621B5}" srcOrd="0" destOrd="0" presId="urn:microsoft.com/office/officeart/2008/layout/VerticalCurvedList"/>
    <dgm:cxn modelId="{CA3878E9-7121-43EF-9F56-A81D7C6C93CF}" type="presParOf" srcId="{D21E69E3-6A04-4877-ADD2-3C02731D57B0}" destId="{98612AB0-A096-43E5-81E2-8E239217943A}" srcOrd="5" destOrd="0" presId="urn:microsoft.com/office/officeart/2008/layout/VerticalCurvedList"/>
    <dgm:cxn modelId="{D269962E-288B-4302-B58A-C43736EA84C8}" type="presParOf" srcId="{D21E69E3-6A04-4877-ADD2-3C02731D57B0}" destId="{FA2052EA-1F7F-45DC-B84D-CD5E194FAADC}" srcOrd="6" destOrd="0" presId="urn:microsoft.com/office/officeart/2008/layout/VerticalCurvedList"/>
    <dgm:cxn modelId="{A3D33089-303A-4EFF-832B-AD68CA38B16E}" type="presParOf" srcId="{FA2052EA-1F7F-45DC-B84D-CD5E194FAADC}" destId="{73A8F15B-2D62-4756-A555-D9F2C79D05CE}" srcOrd="0" destOrd="0" presId="urn:microsoft.com/office/officeart/2008/layout/VerticalCurvedList"/>
    <dgm:cxn modelId="{04658C3A-FD62-41CD-883E-CD416EEBA228}" type="presParOf" srcId="{D21E69E3-6A04-4877-ADD2-3C02731D57B0}" destId="{240412F3-B9AD-4981-BE20-B8E72C47F45F}" srcOrd="7" destOrd="0" presId="urn:microsoft.com/office/officeart/2008/layout/VerticalCurvedList"/>
    <dgm:cxn modelId="{D3B8A9E5-B3B0-4BAC-9D04-A66FCA41C130}" type="presParOf" srcId="{D21E69E3-6A04-4877-ADD2-3C02731D57B0}" destId="{0967BDB8-4576-4826-96CC-8369C449E9A5}" srcOrd="8" destOrd="0" presId="urn:microsoft.com/office/officeart/2008/layout/VerticalCurvedList"/>
    <dgm:cxn modelId="{EB777469-23D9-43DB-8ABA-C0F175AADB4B}" type="presParOf" srcId="{0967BDB8-4576-4826-96CC-8369C449E9A5}" destId="{9681F3E5-345B-4855-B2E8-C58F0FD90D5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367BD8-0A6E-4798-976E-F75EF0CFF8C8}" type="doc">
      <dgm:prSet loTypeId="urn:microsoft.com/office/officeart/2011/layout/HexagonRadial" loCatId="cycle" qsTypeId="urn:microsoft.com/office/officeart/2005/8/quickstyle/simple4" qsCatId="simple" csTypeId="urn:microsoft.com/office/officeart/2005/8/colors/colorful1" csCatId="colorful" phldr="1"/>
      <dgm:spPr/>
      <dgm:t>
        <a:bodyPr/>
        <a:lstStyle/>
        <a:p>
          <a:endParaRPr lang="en-US"/>
        </a:p>
      </dgm:t>
    </dgm:pt>
    <dgm:pt modelId="{2E9908A4-62F7-4714-9E7D-518338EAAC8C}">
      <dgm:prSet phldrT="[Text]"/>
      <dgm:spPr/>
      <dgm:t>
        <a:bodyPr/>
        <a:lstStyle/>
        <a:p>
          <a:r>
            <a:rPr lang="en-US" dirty="0">
              <a:latin typeface="Times New Roman" panose="02020603050405020304" pitchFamily="18" charset="0"/>
              <a:cs typeface="Times New Roman" panose="02020603050405020304" pitchFamily="18" charset="0"/>
            </a:rPr>
            <a:t>Addiction</a:t>
          </a:r>
        </a:p>
      </dgm:t>
    </dgm:pt>
    <dgm:pt modelId="{BCB97931-5A00-456A-B447-BE60DC5147FE}" type="parTrans" cxnId="{FE2AFDAC-8E79-493F-B46C-492727346549}">
      <dgm:prSet/>
      <dgm:spPr/>
      <dgm:t>
        <a:bodyPr/>
        <a:lstStyle/>
        <a:p>
          <a:endParaRPr lang="en-US">
            <a:latin typeface="Times New Roman" panose="02020603050405020304" pitchFamily="18" charset="0"/>
            <a:cs typeface="Times New Roman" panose="02020603050405020304" pitchFamily="18" charset="0"/>
          </a:endParaRPr>
        </a:p>
      </dgm:t>
    </dgm:pt>
    <dgm:pt modelId="{5D9E5C09-0906-4C9F-8030-B3CF746C46D9}" type="sibTrans" cxnId="{FE2AFDAC-8E79-493F-B46C-492727346549}">
      <dgm:prSet/>
      <dgm:spPr/>
      <dgm:t>
        <a:bodyPr/>
        <a:lstStyle/>
        <a:p>
          <a:endParaRPr lang="en-US">
            <a:latin typeface="Times New Roman" panose="02020603050405020304" pitchFamily="18" charset="0"/>
            <a:cs typeface="Times New Roman" panose="02020603050405020304" pitchFamily="18" charset="0"/>
          </a:endParaRPr>
        </a:p>
      </dgm:t>
    </dgm:pt>
    <dgm:pt modelId="{502058BD-156A-4503-AB35-6D9AD475F78B}">
      <dgm:prSet phldrT="[Text]"/>
      <dgm:spPr/>
      <dgm:t>
        <a:bodyPr/>
        <a:lstStyle/>
        <a:p>
          <a:r>
            <a:rPr lang="en-US" dirty="0">
              <a:latin typeface="Times New Roman" panose="02020603050405020304" pitchFamily="18" charset="0"/>
              <a:cs typeface="Times New Roman" panose="02020603050405020304" pitchFamily="18" charset="0"/>
            </a:rPr>
            <a:t>Salience</a:t>
          </a:r>
        </a:p>
      </dgm:t>
    </dgm:pt>
    <dgm:pt modelId="{46E6FB82-C0A1-441C-A000-7621E526C4DE}" type="parTrans" cxnId="{17F00F7F-9152-4106-A8B6-FF3EBD500E90}">
      <dgm:prSet/>
      <dgm:spPr/>
      <dgm:t>
        <a:bodyPr/>
        <a:lstStyle/>
        <a:p>
          <a:endParaRPr lang="en-US">
            <a:latin typeface="Times New Roman" panose="02020603050405020304" pitchFamily="18" charset="0"/>
            <a:cs typeface="Times New Roman" panose="02020603050405020304" pitchFamily="18" charset="0"/>
          </a:endParaRPr>
        </a:p>
      </dgm:t>
    </dgm:pt>
    <dgm:pt modelId="{3ABB1571-44F2-42DA-97FD-00C289FA0155}" type="sibTrans" cxnId="{17F00F7F-9152-4106-A8B6-FF3EBD500E90}">
      <dgm:prSet/>
      <dgm:spPr/>
      <dgm:t>
        <a:bodyPr/>
        <a:lstStyle/>
        <a:p>
          <a:endParaRPr lang="en-US">
            <a:latin typeface="Times New Roman" panose="02020603050405020304" pitchFamily="18" charset="0"/>
            <a:cs typeface="Times New Roman" panose="02020603050405020304" pitchFamily="18" charset="0"/>
          </a:endParaRPr>
        </a:p>
      </dgm:t>
    </dgm:pt>
    <dgm:pt modelId="{6EA73D82-1DC7-485F-A445-47E723D7C268}">
      <dgm:prSet phldrT="[Text]"/>
      <dgm:spPr/>
      <dgm:t>
        <a:bodyPr/>
        <a:lstStyle/>
        <a:p>
          <a:r>
            <a:rPr lang="en-US" dirty="0">
              <a:latin typeface="Times New Roman" panose="02020603050405020304" pitchFamily="18" charset="0"/>
              <a:cs typeface="Times New Roman" panose="02020603050405020304" pitchFamily="18" charset="0"/>
            </a:rPr>
            <a:t>Withdrawal</a:t>
          </a:r>
        </a:p>
      </dgm:t>
    </dgm:pt>
    <dgm:pt modelId="{0391161D-FDFC-4C0B-B039-CB119D35CA29}" type="parTrans" cxnId="{EC2D49E6-98E1-41E0-A8D3-0583BCF8AC3C}">
      <dgm:prSet/>
      <dgm:spPr/>
      <dgm:t>
        <a:bodyPr/>
        <a:lstStyle/>
        <a:p>
          <a:endParaRPr lang="en-US">
            <a:latin typeface="Times New Roman" panose="02020603050405020304" pitchFamily="18" charset="0"/>
            <a:cs typeface="Times New Roman" panose="02020603050405020304" pitchFamily="18" charset="0"/>
          </a:endParaRPr>
        </a:p>
      </dgm:t>
    </dgm:pt>
    <dgm:pt modelId="{FA5360B8-7750-4448-8C76-D2BD910D3C5B}" type="sibTrans" cxnId="{EC2D49E6-98E1-41E0-A8D3-0583BCF8AC3C}">
      <dgm:prSet/>
      <dgm:spPr/>
      <dgm:t>
        <a:bodyPr/>
        <a:lstStyle/>
        <a:p>
          <a:endParaRPr lang="en-US">
            <a:latin typeface="Times New Roman" panose="02020603050405020304" pitchFamily="18" charset="0"/>
            <a:cs typeface="Times New Roman" panose="02020603050405020304" pitchFamily="18" charset="0"/>
          </a:endParaRPr>
        </a:p>
      </dgm:t>
    </dgm:pt>
    <dgm:pt modelId="{A26A736E-D5FE-4343-B7BF-7AD5BA6BA13C}">
      <dgm:prSet phldrT="[Text]"/>
      <dgm:spPr/>
      <dgm:t>
        <a:bodyPr/>
        <a:lstStyle/>
        <a:p>
          <a:r>
            <a:rPr lang="en-US" dirty="0">
              <a:latin typeface="Times New Roman" panose="02020603050405020304" pitchFamily="18" charset="0"/>
              <a:cs typeface="Times New Roman" panose="02020603050405020304" pitchFamily="18" charset="0"/>
            </a:rPr>
            <a:t>Tolerance</a:t>
          </a:r>
        </a:p>
      </dgm:t>
    </dgm:pt>
    <dgm:pt modelId="{75B2FBFB-8D0B-4B0A-B18D-CBEF714FCFD8}" type="parTrans" cxnId="{CD49D227-FD29-4782-93C5-50BD669C84E5}">
      <dgm:prSet/>
      <dgm:spPr/>
      <dgm:t>
        <a:bodyPr/>
        <a:lstStyle/>
        <a:p>
          <a:endParaRPr lang="en-US">
            <a:latin typeface="Times New Roman" panose="02020603050405020304" pitchFamily="18" charset="0"/>
            <a:cs typeface="Times New Roman" panose="02020603050405020304" pitchFamily="18" charset="0"/>
          </a:endParaRPr>
        </a:p>
      </dgm:t>
    </dgm:pt>
    <dgm:pt modelId="{D37DF38C-D007-4063-BCB6-37B58E75D934}" type="sibTrans" cxnId="{CD49D227-FD29-4782-93C5-50BD669C84E5}">
      <dgm:prSet/>
      <dgm:spPr/>
      <dgm:t>
        <a:bodyPr/>
        <a:lstStyle/>
        <a:p>
          <a:endParaRPr lang="en-US">
            <a:latin typeface="Times New Roman" panose="02020603050405020304" pitchFamily="18" charset="0"/>
            <a:cs typeface="Times New Roman" panose="02020603050405020304" pitchFamily="18" charset="0"/>
          </a:endParaRPr>
        </a:p>
      </dgm:t>
    </dgm:pt>
    <dgm:pt modelId="{6E88DDFA-9E31-4728-93FA-A1AB5D3D515E}">
      <dgm:prSet phldrT="[Text]"/>
      <dgm:spPr/>
      <dgm:t>
        <a:bodyPr/>
        <a:lstStyle/>
        <a:p>
          <a:r>
            <a:rPr lang="en-US" dirty="0">
              <a:latin typeface="Times New Roman" panose="02020603050405020304" pitchFamily="18" charset="0"/>
              <a:cs typeface="Times New Roman" panose="02020603050405020304" pitchFamily="18" charset="0"/>
            </a:rPr>
            <a:t>Conflict</a:t>
          </a:r>
        </a:p>
      </dgm:t>
    </dgm:pt>
    <dgm:pt modelId="{19BBBC93-1240-4C36-8394-3BB20A890A75}" type="parTrans" cxnId="{0A6F148E-AB13-466B-846F-1ABB4F4ADEE0}">
      <dgm:prSet/>
      <dgm:spPr/>
      <dgm:t>
        <a:bodyPr/>
        <a:lstStyle/>
        <a:p>
          <a:endParaRPr lang="en-US">
            <a:latin typeface="Times New Roman" panose="02020603050405020304" pitchFamily="18" charset="0"/>
            <a:cs typeface="Times New Roman" panose="02020603050405020304" pitchFamily="18" charset="0"/>
          </a:endParaRPr>
        </a:p>
      </dgm:t>
    </dgm:pt>
    <dgm:pt modelId="{E8F5A8B3-50DB-494F-B02F-A2CD7F733AE9}" type="sibTrans" cxnId="{0A6F148E-AB13-466B-846F-1ABB4F4ADEE0}">
      <dgm:prSet/>
      <dgm:spPr/>
      <dgm:t>
        <a:bodyPr/>
        <a:lstStyle/>
        <a:p>
          <a:endParaRPr lang="en-US">
            <a:latin typeface="Times New Roman" panose="02020603050405020304" pitchFamily="18" charset="0"/>
            <a:cs typeface="Times New Roman" panose="02020603050405020304" pitchFamily="18" charset="0"/>
          </a:endParaRPr>
        </a:p>
      </dgm:t>
    </dgm:pt>
    <dgm:pt modelId="{B51C65D9-99A2-45DB-861E-573B447C7C83}">
      <dgm:prSet phldrT="[Text]"/>
      <dgm:spPr/>
      <dgm:t>
        <a:bodyPr/>
        <a:lstStyle/>
        <a:p>
          <a:r>
            <a:rPr lang="en-US" dirty="0">
              <a:latin typeface="Times New Roman" panose="02020603050405020304" pitchFamily="18" charset="0"/>
              <a:cs typeface="Times New Roman" panose="02020603050405020304" pitchFamily="18" charset="0"/>
            </a:rPr>
            <a:t>Relapse</a:t>
          </a:r>
        </a:p>
      </dgm:t>
    </dgm:pt>
    <dgm:pt modelId="{8C3E19E4-5209-4FCA-A590-A633A72A5781}" type="parTrans" cxnId="{F5AE64C9-5BB2-43EB-B27D-E7561EF1A7E9}">
      <dgm:prSet/>
      <dgm:spPr/>
      <dgm:t>
        <a:bodyPr/>
        <a:lstStyle/>
        <a:p>
          <a:endParaRPr lang="en-US">
            <a:latin typeface="Times New Roman" panose="02020603050405020304" pitchFamily="18" charset="0"/>
            <a:cs typeface="Times New Roman" panose="02020603050405020304" pitchFamily="18" charset="0"/>
          </a:endParaRPr>
        </a:p>
      </dgm:t>
    </dgm:pt>
    <dgm:pt modelId="{37806E9E-C788-4700-A01E-E92C2A5A158E}" type="sibTrans" cxnId="{F5AE64C9-5BB2-43EB-B27D-E7561EF1A7E9}">
      <dgm:prSet/>
      <dgm:spPr/>
      <dgm:t>
        <a:bodyPr/>
        <a:lstStyle/>
        <a:p>
          <a:endParaRPr lang="en-US">
            <a:latin typeface="Times New Roman" panose="02020603050405020304" pitchFamily="18" charset="0"/>
            <a:cs typeface="Times New Roman" panose="02020603050405020304" pitchFamily="18" charset="0"/>
          </a:endParaRPr>
        </a:p>
      </dgm:t>
    </dgm:pt>
    <dgm:pt modelId="{8594E278-2162-4ECD-82CA-DAC10C178922}">
      <dgm:prSet phldrT="[Text]"/>
      <dgm:spPr/>
      <dgm:t>
        <a:bodyPr/>
        <a:lstStyle/>
        <a:p>
          <a:r>
            <a:rPr lang="en-US" dirty="0">
              <a:latin typeface="Times New Roman" panose="02020603050405020304" pitchFamily="18" charset="0"/>
              <a:cs typeface="Times New Roman" panose="02020603050405020304" pitchFamily="18" charset="0"/>
            </a:rPr>
            <a:t>Mood Modification</a:t>
          </a:r>
        </a:p>
      </dgm:t>
    </dgm:pt>
    <dgm:pt modelId="{4F6E3028-2A35-46C8-AE91-EEDA87B28EA7}" type="parTrans" cxnId="{73EC4C0B-42D5-4F7C-8860-8EFD0C5B5154}">
      <dgm:prSet/>
      <dgm:spPr/>
      <dgm:t>
        <a:bodyPr/>
        <a:lstStyle/>
        <a:p>
          <a:endParaRPr lang="en-US">
            <a:latin typeface="Times New Roman" panose="02020603050405020304" pitchFamily="18" charset="0"/>
            <a:cs typeface="Times New Roman" panose="02020603050405020304" pitchFamily="18" charset="0"/>
          </a:endParaRPr>
        </a:p>
      </dgm:t>
    </dgm:pt>
    <dgm:pt modelId="{62858158-7FA2-4271-B014-33F6E0D39EEA}" type="sibTrans" cxnId="{73EC4C0B-42D5-4F7C-8860-8EFD0C5B5154}">
      <dgm:prSet/>
      <dgm:spPr/>
      <dgm:t>
        <a:bodyPr/>
        <a:lstStyle/>
        <a:p>
          <a:endParaRPr lang="en-US">
            <a:latin typeface="Times New Roman" panose="02020603050405020304" pitchFamily="18" charset="0"/>
            <a:cs typeface="Times New Roman" panose="02020603050405020304" pitchFamily="18" charset="0"/>
          </a:endParaRPr>
        </a:p>
      </dgm:t>
    </dgm:pt>
    <dgm:pt modelId="{51BADACC-4D22-44E0-8189-8A97B1AC0EBC}" type="pres">
      <dgm:prSet presAssocID="{70367BD8-0A6E-4798-976E-F75EF0CFF8C8}" presName="Name0" presStyleCnt="0">
        <dgm:presLayoutVars>
          <dgm:chMax val="1"/>
          <dgm:chPref val="1"/>
          <dgm:dir/>
          <dgm:animOne val="branch"/>
          <dgm:animLvl val="lvl"/>
        </dgm:presLayoutVars>
      </dgm:prSet>
      <dgm:spPr/>
      <dgm:t>
        <a:bodyPr/>
        <a:lstStyle/>
        <a:p>
          <a:endParaRPr lang="en-US"/>
        </a:p>
      </dgm:t>
    </dgm:pt>
    <dgm:pt modelId="{F5A6CD35-2D3C-4D29-BFCA-4904329E9BC1}" type="pres">
      <dgm:prSet presAssocID="{2E9908A4-62F7-4714-9E7D-518338EAAC8C}" presName="Parent" presStyleLbl="node0" presStyleIdx="0" presStyleCnt="1">
        <dgm:presLayoutVars>
          <dgm:chMax val="6"/>
          <dgm:chPref val="6"/>
        </dgm:presLayoutVars>
      </dgm:prSet>
      <dgm:spPr/>
      <dgm:t>
        <a:bodyPr/>
        <a:lstStyle/>
        <a:p>
          <a:endParaRPr lang="en-US"/>
        </a:p>
      </dgm:t>
    </dgm:pt>
    <dgm:pt modelId="{728F1521-5CF9-4387-9082-366578F0AD8E}" type="pres">
      <dgm:prSet presAssocID="{502058BD-156A-4503-AB35-6D9AD475F78B}" presName="Accent1" presStyleCnt="0"/>
      <dgm:spPr/>
    </dgm:pt>
    <dgm:pt modelId="{D6FE56A9-7B96-4B6B-A8F0-623E2E2C04FD}" type="pres">
      <dgm:prSet presAssocID="{502058BD-156A-4503-AB35-6D9AD475F78B}" presName="Accent" presStyleLbl="bgShp" presStyleIdx="0" presStyleCnt="6"/>
      <dgm:spPr/>
    </dgm:pt>
    <dgm:pt modelId="{0DE63912-ECDA-42B2-BE0C-CAD0E6E3BCF2}" type="pres">
      <dgm:prSet presAssocID="{502058BD-156A-4503-AB35-6D9AD475F78B}" presName="Child1" presStyleLbl="node1" presStyleIdx="0" presStyleCnt="6">
        <dgm:presLayoutVars>
          <dgm:chMax val="0"/>
          <dgm:chPref val="0"/>
          <dgm:bulletEnabled val="1"/>
        </dgm:presLayoutVars>
      </dgm:prSet>
      <dgm:spPr/>
      <dgm:t>
        <a:bodyPr/>
        <a:lstStyle/>
        <a:p>
          <a:endParaRPr lang="en-US"/>
        </a:p>
      </dgm:t>
    </dgm:pt>
    <dgm:pt modelId="{B921CABA-F40A-4AD8-BDE7-887EAB697C3A}" type="pres">
      <dgm:prSet presAssocID="{6EA73D82-1DC7-485F-A445-47E723D7C268}" presName="Accent2" presStyleCnt="0"/>
      <dgm:spPr/>
    </dgm:pt>
    <dgm:pt modelId="{80F65AA3-7DB7-4F2A-BCC9-2201DE9F8C0F}" type="pres">
      <dgm:prSet presAssocID="{6EA73D82-1DC7-485F-A445-47E723D7C268}" presName="Accent" presStyleLbl="bgShp" presStyleIdx="1" presStyleCnt="6"/>
      <dgm:spPr/>
    </dgm:pt>
    <dgm:pt modelId="{6DFDAFDD-D85A-400C-A56B-D9F9952AA23B}" type="pres">
      <dgm:prSet presAssocID="{6EA73D82-1DC7-485F-A445-47E723D7C268}" presName="Child2" presStyleLbl="node1" presStyleIdx="1" presStyleCnt="6">
        <dgm:presLayoutVars>
          <dgm:chMax val="0"/>
          <dgm:chPref val="0"/>
          <dgm:bulletEnabled val="1"/>
        </dgm:presLayoutVars>
      </dgm:prSet>
      <dgm:spPr/>
      <dgm:t>
        <a:bodyPr/>
        <a:lstStyle/>
        <a:p>
          <a:endParaRPr lang="en-US"/>
        </a:p>
      </dgm:t>
    </dgm:pt>
    <dgm:pt modelId="{3FF806D7-6069-4A9E-829F-C7011AF09811}" type="pres">
      <dgm:prSet presAssocID="{A26A736E-D5FE-4343-B7BF-7AD5BA6BA13C}" presName="Accent3" presStyleCnt="0"/>
      <dgm:spPr/>
    </dgm:pt>
    <dgm:pt modelId="{A1E040A0-1E70-4534-8586-1CB5F7B26838}" type="pres">
      <dgm:prSet presAssocID="{A26A736E-D5FE-4343-B7BF-7AD5BA6BA13C}" presName="Accent" presStyleLbl="bgShp" presStyleIdx="2" presStyleCnt="6"/>
      <dgm:spPr/>
    </dgm:pt>
    <dgm:pt modelId="{3DF3DCF5-CECD-455A-819E-B73912DAB257}" type="pres">
      <dgm:prSet presAssocID="{A26A736E-D5FE-4343-B7BF-7AD5BA6BA13C}" presName="Child3" presStyleLbl="node1" presStyleIdx="2" presStyleCnt="6">
        <dgm:presLayoutVars>
          <dgm:chMax val="0"/>
          <dgm:chPref val="0"/>
          <dgm:bulletEnabled val="1"/>
        </dgm:presLayoutVars>
      </dgm:prSet>
      <dgm:spPr/>
      <dgm:t>
        <a:bodyPr/>
        <a:lstStyle/>
        <a:p>
          <a:endParaRPr lang="en-US"/>
        </a:p>
      </dgm:t>
    </dgm:pt>
    <dgm:pt modelId="{50A97C57-22B8-46A4-85D6-203BDC1CE27E}" type="pres">
      <dgm:prSet presAssocID="{6E88DDFA-9E31-4728-93FA-A1AB5D3D515E}" presName="Accent4" presStyleCnt="0"/>
      <dgm:spPr/>
    </dgm:pt>
    <dgm:pt modelId="{2812AF49-F1AA-4DAE-8F37-96C5E7E5BD11}" type="pres">
      <dgm:prSet presAssocID="{6E88DDFA-9E31-4728-93FA-A1AB5D3D515E}" presName="Accent" presStyleLbl="bgShp" presStyleIdx="3" presStyleCnt="6"/>
      <dgm:spPr/>
    </dgm:pt>
    <dgm:pt modelId="{46A5E81A-F5D1-435B-9A55-8E6000353D19}" type="pres">
      <dgm:prSet presAssocID="{6E88DDFA-9E31-4728-93FA-A1AB5D3D515E}" presName="Child4" presStyleLbl="node1" presStyleIdx="3" presStyleCnt="6">
        <dgm:presLayoutVars>
          <dgm:chMax val="0"/>
          <dgm:chPref val="0"/>
          <dgm:bulletEnabled val="1"/>
        </dgm:presLayoutVars>
      </dgm:prSet>
      <dgm:spPr/>
      <dgm:t>
        <a:bodyPr/>
        <a:lstStyle/>
        <a:p>
          <a:endParaRPr lang="en-US"/>
        </a:p>
      </dgm:t>
    </dgm:pt>
    <dgm:pt modelId="{79503A4A-051A-402F-8E84-A08C824C8D39}" type="pres">
      <dgm:prSet presAssocID="{B51C65D9-99A2-45DB-861E-573B447C7C83}" presName="Accent5" presStyleCnt="0"/>
      <dgm:spPr/>
    </dgm:pt>
    <dgm:pt modelId="{4EA18BEB-D729-4ED9-A800-FFE09310B2AC}" type="pres">
      <dgm:prSet presAssocID="{B51C65D9-99A2-45DB-861E-573B447C7C83}" presName="Accent" presStyleLbl="bgShp" presStyleIdx="4" presStyleCnt="6"/>
      <dgm:spPr/>
    </dgm:pt>
    <dgm:pt modelId="{0D706AF3-F2A4-4064-B758-0AF0C5C164BD}" type="pres">
      <dgm:prSet presAssocID="{B51C65D9-99A2-45DB-861E-573B447C7C83}" presName="Child5" presStyleLbl="node1" presStyleIdx="4" presStyleCnt="6">
        <dgm:presLayoutVars>
          <dgm:chMax val="0"/>
          <dgm:chPref val="0"/>
          <dgm:bulletEnabled val="1"/>
        </dgm:presLayoutVars>
      </dgm:prSet>
      <dgm:spPr/>
      <dgm:t>
        <a:bodyPr/>
        <a:lstStyle/>
        <a:p>
          <a:endParaRPr lang="en-US"/>
        </a:p>
      </dgm:t>
    </dgm:pt>
    <dgm:pt modelId="{1399A96F-878A-4F8B-B3FE-E0441A9E9EB2}" type="pres">
      <dgm:prSet presAssocID="{8594E278-2162-4ECD-82CA-DAC10C178922}" presName="Accent6" presStyleCnt="0"/>
      <dgm:spPr/>
    </dgm:pt>
    <dgm:pt modelId="{DEE97320-FBE4-4288-914A-10F544AAC523}" type="pres">
      <dgm:prSet presAssocID="{8594E278-2162-4ECD-82CA-DAC10C178922}" presName="Accent" presStyleLbl="bgShp" presStyleIdx="5" presStyleCnt="6"/>
      <dgm:spPr/>
    </dgm:pt>
    <dgm:pt modelId="{1FB1F2AD-D51B-4693-B813-5A1785DE5062}" type="pres">
      <dgm:prSet presAssocID="{8594E278-2162-4ECD-82CA-DAC10C178922}" presName="Child6" presStyleLbl="node1" presStyleIdx="5" presStyleCnt="6">
        <dgm:presLayoutVars>
          <dgm:chMax val="0"/>
          <dgm:chPref val="0"/>
          <dgm:bulletEnabled val="1"/>
        </dgm:presLayoutVars>
      </dgm:prSet>
      <dgm:spPr/>
      <dgm:t>
        <a:bodyPr/>
        <a:lstStyle/>
        <a:p>
          <a:endParaRPr lang="en-US"/>
        </a:p>
      </dgm:t>
    </dgm:pt>
  </dgm:ptLst>
  <dgm:cxnLst>
    <dgm:cxn modelId="{BBD01669-E950-4AC2-A518-9D5BF7463E94}" type="presOf" srcId="{B51C65D9-99A2-45DB-861E-573B447C7C83}" destId="{0D706AF3-F2A4-4064-B758-0AF0C5C164BD}" srcOrd="0" destOrd="0" presId="urn:microsoft.com/office/officeart/2011/layout/HexagonRadial"/>
    <dgm:cxn modelId="{73EC4C0B-42D5-4F7C-8860-8EFD0C5B5154}" srcId="{2E9908A4-62F7-4714-9E7D-518338EAAC8C}" destId="{8594E278-2162-4ECD-82CA-DAC10C178922}" srcOrd="5" destOrd="0" parTransId="{4F6E3028-2A35-46C8-AE91-EEDA87B28EA7}" sibTransId="{62858158-7FA2-4271-B014-33F6E0D39EEA}"/>
    <dgm:cxn modelId="{17F00F7F-9152-4106-A8B6-FF3EBD500E90}" srcId="{2E9908A4-62F7-4714-9E7D-518338EAAC8C}" destId="{502058BD-156A-4503-AB35-6D9AD475F78B}" srcOrd="0" destOrd="0" parTransId="{46E6FB82-C0A1-441C-A000-7621E526C4DE}" sibTransId="{3ABB1571-44F2-42DA-97FD-00C289FA0155}"/>
    <dgm:cxn modelId="{1CAD8312-5420-4A2E-91E9-E5211E9294F7}" type="presOf" srcId="{6EA73D82-1DC7-485F-A445-47E723D7C268}" destId="{6DFDAFDD-D85A-400C-A56B-D9F9952AA23B}" srcOrd="0" destOrd="0" presId="urn:microsoft.com/office/officeart/2011/layout/HexagonRadial"/>
    <dgm:cxn modelId="{0A6F148E-AB13-466B-846F-1ABB4F4ADEE0}" srcId="{2E9908A4-62F7-4714-9E7D-518338EAAC8C}" destId="{6E88DDFA-9E31-4728-93FA-A1AB5D3D515E}" srcOrd="3" destOrd="0" parTransId="{19BBBC93-1240-4C36-8394-3BB20A890A75}" sibTransId="{E8F5A8B3-50DB-494F-B02F-A2CD7F733AE9}"/>
    <dgm:cxn modelId="{36F065F6-CE64-4CAA-9294-C11B98271302}" type="presOf" srcId="{A26A736E-D5FE-4343-B7BF-7AD5BA6BA13C}" destId="{3DF3DCF5-CECD-455A-819E-B73912DAB257}" srcOrd="0" destOrd="0" presId="urn:microsoft.com/office/officeart/2011/layout/HexagonRadial"/>
    <dgm:cxn modelId="{0E87EABD-174F-412E-9E6F-C85AA59F8B35}" type="presOf" srcId="{8594E278-2162-4ECD-82CA-DAC10C178922}" destId="{1FB1F2AD-D51B-4693-B813-5A1785DE5062}" srcOrd="0" destOrd="0" presId="urn:microsoft.com/office/officeart/2011/layout/HexagonRadial"/>
    <dgm:cxn modelId="{EC2D49E6-98E1-41E0-A8D3-0583BCF8AC3C}" srcId="{2E9908A4-62F7-4714-9E7D-518338EAAC8C}" destId="{6EA73D82-1DC7-485F-A445-47E723D7C268}" srcOrd="1" destOrd="0" parTransId="{0391161D-FDFC-4C0B-B039-CB119D35CA29}" sibTransId="{FA5360B8-7750-4448-8C76-D2BD910D3C5B}"/>
    <dgm:cxn modelId="{7DD218AA-D48F-495E-9D77-CFD2F40F48D0}" type="presOf" srcId="{502058BD-156A-4503-AB35-6D9AD475F78B}" destId="{0DE63912-ECDA-42B2-BE0C-CAD0E6E3BCF2}" srcOrd="0" destOrd="0" presId="urn:microsoft.com/office/officeart/2011/layout/HexagonRadial"/>
    <dgm:cxn modelId="{FE2AFDAC-8E79-493F-B46C-492727346549}" srcId="{70367BD8-0A6E-4798-976E-F75EF0CFF8C8}" destId="{2E9908A4-62F7-4714-9E7D-518338EAAC8C}" srcOrd="0" destOrd="0" parTransId="{BCB97931-5A00-456A-B447-BE60DC5147FE}" sibTransId="{5D9E5C09-0906-4C9F-8030-B3CF746C46D9}"/>
    <dgm:cxn modelId="{E489471D-A2DA-4D35-9A31-247992E219B3}" type="presOf" srcId="{70367BD8-0A6E-4798-976E-F75EF0CFF8C8}" destId="{51BADACC-4D22-44E0-8189-8A97B1AC0EBC}" srcOrd="0" destOrd="0" presId="urn:microsoft.com/office/officeart/2011/layout/HexagonRadial"/>
    <dgm:cxn modelId="{F5AE64C9-5BB2-43EB-B27D-E7561EF1A7E9}" srcId="{2E9908A4-62F7-4714-9E7D-518338EAAC8C}" destId="{B51C65D9-99A2-45DB-861E-573B447C7C83}" srcOrd="4" destOrd="0" parTransId="{8C3E19E4-5209-4FCA-A590-A633A72A5781}" sibTransId="{37806E9E-C788-4700-A01E-E92C2A5A158E}"/>
    <dgm:cxn modelId="{EE19BFFC-FCCB-448A-BC3C-018099EE3C67}" type="presOf" srcId="{6E88DDFA-9E31-4728-93FA-A1AB5D3D515E}" destId="{46A5E81A-F5D1-435B-9A55-8E6000353D19}" srcOrd="0" destOrd="0" presId="urn:microsoft.com/office/officeart/2011/layout/HexagonRadial"/>
    <dgm:cxn modelId="{CD49D227-FD29-4782-93C5-50BD669C84E5}" srcId="{2E9908A4-62F7-4714-9E7D-518338EAAC8C}" destId="{A26A736E-D5FE-4343-B7BF-7AD5BA6BA13C}" srcOrd="2" destOrd="0" parTransId="{75B2FBFB-8D0B-4B0A-B18D-CBEF714FCFD8}" sibTransId="{D37DF38C-D007-4063-BCB6-37B58E75D934}"/>
    <dgm:cxn modelId="{3AA09C59-1962-41C2-9F9E-6C177E223E21}" type="presOf" srcId="{2E9908A4-62F7-4714-9E7D-518338EAAC8C}" destId="{F5A6CD35-2D3C-4D29-BFCA-4904329E9BC1}" srcOrd="0" destOrd="0" presId="urn:microsoft.com/office/officeart/2011/layout/HexagonRadial"/>
    <dgm:cxn modelId="{415CF84F-E0CA-45A8-920E-4F43819971F1}" type="presParOf" srcId="{51BADACC-4D22-44E0-8189-8A97B1AC0EBC}" destId="{F5A6CD35-2D3C-4D29-BFCA-4904329E9BC1}" srcOrd="0" destOrd="0" presId="urn:microsoft.com/office/officeart/2011/layout/HexagonRadial"/>
    <dgm:cxn modelId="{432C2173-94D6-4B7F-A0AB-D2B85337E297}" type="presParOf" srcId="{51BADACC-4D22-44E0-8189-8A97B1AC0EBC}" destId="{728F1521-5CF9-4387-9082-366578F0AD8E}" srcOrd="1" destOrd="0" presId="urn:microsoft.com/office/officeart/2011/layout/HexagonRadial"/>
    <dgm:cxn modelId="{FC71BA9A-1890-4D6F-AD8E-937C63077709}" type="presParOf" srcId="{728F1521-5CF9-4387-9082-366578F0AD8E}" destId="{D6FE56A9-7B96-4B6B-A8F0-623E2E2C04FD}" srcOrd="0" destOrd="0" presId="urn:microsoft.com/office/officeart/2011/layout/HexagonRadial"/>
    <dgm:cxn modelId="{45046676-5483-47CF-99D9-8DE4A27A5488}" type="presParOf" srcId="{51BADACC-4D22-44E0-8189-8A97B1AC0EBC}" destId="{0DE63912-ECDA-42B2-BE0C-CAD0E6E3BCF2}" srcOrd="2" destOrd="0" presId="urn:microsoft.com/office/officeart/2011/layout/HexagonRadial"/>
    <dgm:cxn modelId="{A26AE3C5-4E21-4799-9AEA-6C36C6F2DFD9}" type="presParOf" srcId="{51BADACC-4D22-44E0-8189-8A97B1AC0EBC}" destId="{B921CABA-F40A-4AD8-BDE7-887EAB697C3A}" srcOrd="3" destOrd="0" presId="urn:microsoft.com/office/officeart/2011/layout/HexagonRadial"/>
    <dgm:cxn modelId="{2B67305B-DBC4-4399-B171-F26BB4633130}" type="presParOf" srcId="{B921CABA-F40A-4AD8-BDE7-887EAB697C3A}" destId="{80F65AA3-7DB7-4F2A-BCC9-2201DE9F8C0F}" srcOrd="0" destOrd="0" presId="urn:microsoft.com/office/officeart/2011/layout/HexagonRadial"/>
    <dgm:cxn modelId="{C5AB3583-73AF-41F0-9C3C-3FEE77627D42}" type="presParOf" srcId="{51BADACC-4D22-44E0-8189-8A97B1AC0EBC}" destId="{6DFDAFDD-D85A-400C-A56B-D9F9952AA23B}" srcOrd="4" destOrd="0" presId="urn:microsoft.com/office/officeart/2011/layout/HexagonRadial"/>
    <dgm:cxn modelId="{C07E07E9-24BE-48B9-ACAA-A19AAFAA8C94}" type="presParOf" srcId="{51BADACC-4D22-44E0-8189-8A97B1AC0EBC}" destId="{3FF806D7-6069-4A9E-829F-C7011AF09811}" srcOrd="5" destOrd="0" presId="urn:microsoft.com/office/officeart/2011/layout/HexagonRadial"/>
    <dgm:cxn modelId="{BFBD91B9-2017-426D-9F15-0E9034AE222D}" type="presParOf" srcId="{3FF806D7-6069-4A9E-829F-C7011AF09811}" destId="{A1E040A0-1E70-4534-8586-1CB5F7B26838}" srcOrd="0" destOrd="0" presId="urn:microsoft.com/office/officeart/2011/layout/HexagonRadial"/>
    <dgm:cxn modelId="{6D556C3A-3E19-46DC-BAF6-FE4725D2362B}" type="presParOf" srcId="{51BADACC-4D22-44E0-8189-8A97B1AC0EBC}" destId="{3DF3DCF5-CECD-455A-819E-B73912DAB257}" srcOrd="6" destOrd="0" presId="urn:microsoft.com/office/officeart/2011/layout/HexagonRadial"/>
    <dgm:cxn modelId="{A19543A3-FCEF-4782-A07E-3C54AB468AAE}" type="presParOf" srcId="{51BADACC-4D22-44E0-8189-8A97B1AC0EBC}" destId="{50A97C57-22B8-46A4-85D6-203BDC1CE27E}" srcOrd="7" destOrd="0" presId="urn:microsoft.com/office/officeart/2011/layout/HexagonRadial"/>
    <dgm:cxn modelId="{862F4BD9-675B-4413-9246-6A4310AF50D2}" type="presParOf" srcId="{50A97C57-22B8-46A4-85D6-203BDC1CE27E}" destId="{2812AF49-F1AA-4DAE-8F37-96C5E7E5BD11}" srcOrd="0" destOrd="0" presId="urn:microsoft.com/office/officeart/2011/layout/HexagonRadial"/>
    <dgm:cxn modelId="{095C37E7-7016-4FB6-9DE8-7EF1A6C979B6}" type="presParOf" srcId="{51BADACC-4D22-44E0-8189-8A97B1AC0EBC}" destId="{46A5E81A-F5D1-435B-9A55-8E6000353D19}" srcOrd="8" destOrd="0" presId="urn:microsoft.com/office/officeart/2011/layout/HexagonRadial"/>
    <dgm:cxn modelId="{78A93EEA-5BD2-4151-B407-65525067D547}" type="presParOf" srcId="{51BADACC-4D22-44E0-8189-8A97B1AC0EBC}" destId="{79503A4A-051A-402F-8E84-A08C824C8D39}" srcOrd="9" destOrd="0" presId="urn:microsoft.com/office/officeart/2011/layout/HexagonRadial"/>
    <dgm:cxn modelId="{08415478-C1BC-4083-A5CA-FBE437415B99}" type="presParOf" srcId="{79503A4A-051A-402F-8E84-A08C824C8D39}" destId="{4EA18BEB-D729-4ED9-A800-FFE09310B2AC}" srcOrd="0" destOrd="0" presId="urn:microsoft.com/office/officeart/2011/layout/HexagonRadial"/>
    <dgm:cxn modelId="{A4A8D7C9-079C-4D19-9A8B-241F8CD7AD27}" type="presParOf" srcId="{51BADACC-4D22-44E0-8189-8A97B1AC0EBC}" destId="{0D706AF3-F2A4-4064-B758-0AF0C5C164BD}" srcOrd="10" destOrd="0" presId="urn:microsoft.com/office/officeart/2011/layout/HexagonRadial"/>
    <dgm:cxn modelId="{725FD2FD-D2AE-4346-A91D-CFFCDA73AC5B}" type="presParOf" srcId="{51BADACC-4D22-44E0-8189-8A97B1AC0EBC}" destId="{1399A96F-878A-4F8B-B3FE-E0441A9E9EB2}" srcOrd="11" destOrd="0" presId="urn:microsoft.com/office/officeart/2011/layout/HexagonRadial"/>
    <dgm:cxn modelId="{5E9977A5-BD26-41CE-B84C-EDC4C0A562E7}" type="presParOf" srcId="{1399A96F-878A-4F8B-B3FE-E0441A9E9EB2}" destId="{DEE97320-FBE4-4288-914A-10F544AAC523}" srcOrd="0" destOrd="0" presId="urn:microsoft.com/office/officeart/2011/layout/HexagonRadial"/>
    <dgm:cxn modelId="{B1F95F25-A921-486A-AD05-F479544AA60A}" type="presParOf" srcId="{51BADACC-4D22-44E0-8189-8A97B1AC0EBC}" destId="{1FB1F2AD-D51B-4693-B813-5A1785DE5062}"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0E2879-43E0-4BF3-8210-165A240B9034}" type="doc">
      <dgm:prSet loTypeId="urn:microsoft.com/office/officeart/2011/layout/CircleProcess" loCatId="process" qsTypeId="urn:microsoft.com/office/officeart/2005/8/quickstyle/simple4" qsCatId="simple" csTypeId="urn:microsoft.com/office/officeart/2005/8/colors/accent1_2" csCatId="accent1" phldr="1"/>
      <dgm:spPr/>
      <dgm:t>
        <a:bodyPr/>
        <a:lstStyle/>
        <a:p>
          <a:endParaRPr lang="en-US"/>
        </a:p>
      </dgm:t>
    </dgm:pt>
    <dgm:pt modelId="{277848ED-9A45-45BA-A272-8905280373C6}">
      <dgm:prSet phldrT="[Text]"/>
      <dgm: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r>
            <a:rPr lang="en-US" dirty="0"/>
            <a:t>No Gambling</a:t>
          </a:r>
        </a:p>
      </dgm:t>
    </dgm:pt>
    <dgm:pt modelId="{B7C6ACE1-EEEE-4D07-97C4-BCE0B0017EC0}" type="parTrans" cxnId="{C4E1A1B3-F6D1-4B92-A710-5A6B42D687B5}">
      <dgm:prSet/>
      <dgm:spPr/>
      <dgm:t>
        <a:bodyPr/>
        <a:lstStyle/>
        <a:p>
          <a:endParaRPr lang="en-US"/>
        </a:p>
      </dgm:t>
    </dgm:pt>
    <dgm:pt modelId="{4F762939-C592-4C23-B1DF-5C1391425ACA}" type="sibTrans" cxnId="{C4E1A1B3-F6D1-4B92-A710-5A6B42D687B5}">
      <dgm:prSet/>
      <dgm:spPr/>
      <dgm:t>
        <a:bodyPr/>
        <a:lstStyle/>
        <a:p>
          <a:endParaRPr lang="en-US"/>
        </a:p>
      </dgm:t>
    </dgm:pt>
    <dgm:pt modelId="{19B7E209-197C-473A-A306-116FD1B01E18}">
      <dgm:prSet phldrT="[Text]"/>
      <dgm:spPr/>
      <dgm:t>
        <a:bodyPr/>
        <a:lstStyle/>
        <a:p>
          <a:r>
            <a:rPr lang="en-US" dirty="0"/>
            <a:t>Casual / Social Gambling</a:t>
          </a:r>
        </a:p>
      </dgm:t>
    </dgm:pt>
    <dgm:pt modelId="{FACF88BE-2F22-4E4F-AA4C-56A1CA5E50B1}" type="parTrans" cxnId="{196A1694-F5C9-43B7-A67B-FCD6B4B2D4D8}">
      <dgm:prSet/>
      <dgm:spPr/>
      <dgm:t>
        <a:bodyPr/>
        <a:lstStyle/>
        <a:p>
          <a:endParaRPr lang="en-US"/>
        </a:p>
      </dgm:t>
    </dgm:pt>
    <dgm:pt modelId="{6103D308-2182-4B3B-AE8C-6FCF956F40B4}" type="sibTrans" cxnId="{196A1694-F5C9-43B7-A67B-FCD6B4B2D4D8}">
      <dgm:prSet/>
      <dgm:spPr/>
      <dgm:t>
        <a:bodyPr/>
        <a:lstStyle/>
        <a:p>
          <a:endParaRPr lang="en-US"/>
        </a:p>
      </dgm:t>
    </dgm:pt>
    <dgm:pt modelId="{67E50C05-0CF3-4819-A0C8-3AE6DD1D90E2}">
      <dgm:prSet phldrT="[Text]"/>
      <dgm:spPr/>
      <dgm:t>
        <a:bodyPr/>
        <a:lstStyle/>
        <a:p>
          <a:r>
            <a:rPr lang="en-US" dirty="0"/>
            <a:t>Serious Social Gambling</a:t>
          </a:r>
        </a:p>
      </dgm:t>
    </dgm:pt>
    <dgm:pt modelId="{AC0A2358-79BF-416D-939B-4B751BDB9D1A}" type="parTrans" cxnId="{5A0B695C-33F6-4828-A696-2CEE3FD322F7}">
      <dgm:prSet/>
      <dgm:spPr/>
      <dgm:t>
        <a:bodyPr/>
        <a:lstStyle/>
        <a:p>
          <a:endParaRPr lang="en-US"/>
        </a:p>
      </dgm:t>
    </dgm:pt>
    <dgm:pt modelId="{60DF9750-F44C-46E4-B3FB-F0F8A5B8A4BA}" type="sibTrans" cxnId="{5A0B695C-33F6-4828-A696-2CEE3FD322F7}">
      <dgm:prSet/>
      <dgm:spPr/>
      <dgm:t>
        <a:bodyPr/>
        <a:lstStyle/>
        <a:p>
          <a:endParaRPr lang="en-US"/>
        </a:p>
      </dgm:t>
    </dgm:pt>
    <dgm:pt modelId="{8F0D9BA2-614F-4060-B039-EABE9E8B7C2D}">
      <dgm:prSet phldrT="[Text]"/>
      <dgm:spPr/>
      <dgm:t>
        <a:bodyPr/>
        <a:lstStyle/>
        <a:p>
          <a:r>
            <a:rPr lang="en-US" dirty="0"/>
            <a:t>Problem Gambling</a:t>
          </a:r>
        </a:p>
      </dgm:t>
    </dgm:pt>
    <dgm:pt modelId="{8EA3ACBF-1238-42D4-A3F4-1A50F69A4AB1}" type="parTrans" cxnId="{48EB9535-301B-466E-BA27-EE8B29B3A941}">
      <dgm:prSet/>
      <dgm:spPr/>
      <dgm:t>
        <a:bodyPr/>
        <a:lstStyle/>
        <a:p>
          <a:endParaRPr lang="en-US"/>
        </a:p>
      </dgm:t>
    </dgm:pt>
    <dgm:pt modelId="{100F68A4-4270-42EC-9650-04D190B2C615}" type="sibTrans" cxnId="{48EB9535-301B-466E-BA27-EE8B29B3A941}">
      <dgm:prSet/>
      <dgm:spPr/>
      <dgm:t>
        <a:bodyPr/>
        <a:lstStyle/>
        <a:p>
          <a:endParaRPr lang="en-US"/>
        </a:p>
      </dgm:t>
    </dgm:pt>
    <dgm:pt modelId="{9A147634-C60E-4454-A852-E040D615C3CB}">
      <dgm:prSet phldrT="[Text]"/>
      <dgm:spPr>
        <a:solidFill>
          <a:schemeClr val="bg1"/>
        </a:solidFill>
      </dgm:spPr>
      <dgm:t>
        <a:bodyPr/>
        <a:lstStyle/>
        <a:p>
          <a:r>
            <a:rPr lang="en-US" dirty="0"/>
            <a:t>Compulsive / Pathological Gambling</a:t>
          </a:r>
        </a:p>
      </dgm:t>
    </dgm:pt>
    <dgm:pt modelId="{F554DC2B-5DD1-4A28-993C-1C0D82ACED09}" type="parTrans" cxnId="{331A7698-4F02-4131-8E94-75BA264F07F8}">
      <dgm:prSet/>
      <dgm:spPr/>
      <dgm:t>
        <a:bodyPr/>
        <a:lstStyle/>
        <a:p>
          <a:endParaRPr lang="en-US"/>
        </a:p>
      </dgm:t>
    </dgm:pt>
    <dgm:pt modelId="{0562FE89-11A5-4260-9626-A3E4E87C62C7}" type="sibTrans" cxnId="{331A7698-4F02-4131-8E94-75BA264F07F8}">
      <dgm:prSet/>
      <dgm:spPr/>
      <dgm:t>
        <a:bodyPr/>
        <a:lstStyle/>
        <a:p>
          <a:endParaRPr lang="en-US"/>
        </a:p>
      </dgm:t>
    </dgm:pt>
    <dgm:pt modelId="{33E14A2B-0BDD-4589-85B0-BE9825C0ECB3}" type="pres">
      <dgm:prSet presAssocID="{A00E2879-43E0-4BF3-8210-165A240B9034}" presName="Name0" presStyleCnt="0">
        <dgm:presLayoutVars>
          <dgm:chMax val="11"/>
          <dgm:chPref val="11"/>
          <dgm:dir/>
          <dgm:resizeHandles/>
        </dgm:presLayoutVars>
      </dgm:prSet>
      <dgm:spPr/>
      <dgm:t>
        <a:bodyPr/>
        <a:lstStyle/>
        <a:p>
          <a:endParaRPr lang="en-US"/>
        </a:p>
      </dgm:t>
    </dgm:pt>
    <dgm:pt modelId="{DB1CEA00-58FD-46EE-8C84-6869741CBD05}" type="pres">
      <dgm:prSet presAssocID="{9A147634-C60E-4454-A852-E040D615C3CB}" presName="Accent5" presStyleCnt="0"/>
      <dgm:spPr/>
    </dgm:pt>
    <dgm:pt modelId="{C0B3F671-A61B-4C9A-9D03-2F1827D95844}" type="pres">
      <dgm:prSet presAssocID="{9A147634-C60E-4454-A852-E040D615C3CB}" presName="Accent" presStyleLbl="node1" presStyleIdx="0" presStyleCnt="5"/>
      <dgm:spPr>
        <a:solidFill>
          <a:srgbClr val="C00000"/>
        </a:solidFill>
      </dgm:spPr>
    </dgm:pt>
    <dgm:pt modelId="{4C974FA1-1243-49A9-86B1-AD0ADF829375}" type="pres">
      <dgm:prSet presAssocID="{9A147634-C60E-4454-A852-E040D615C3CB}" presName="ParentBackground5" presStyleCnt="0"/>
      <dgm:spPr/>
    </dgm:pt>
    <dgm:pt modelId="{C0706DD1-670F-4B21-A91E-11C5276BD249}" type="pres">
      <dgm:prSet presAssocID="{9A147634-C60E-4454-A852-E040D615C3CB}" presName="ParentBackground" presStyleLbl="fgAcc1" presStyleIdx="0" presStyleCnt="5"/>
      <dgm:spPr/>
      <dgm:t>
        <a:bodyPr/>
        <a:lstStyle/>
        <a:p>
          <a:endParaRPr lang="en-US"/>
        </a:p>
      </dgm:t>
    </dgm:pt>
    <dgm:pt modelId="{550C7028-D983-4215-9CED-669E8E7963D5}" type="pres">
      <dgm:prSet presAssocID="{9A147634-C60E-4454-A852-E040D615C3CB}" presName="Parent5" presStyleLbl="revTx" presStyleIdx="0" presStyleCnt="0">
        <dgm:presLayoutVars>
          <dgm:chMax val="1"/>
          <dgm:chPref val="1"/>
          <dgm:bulletEnabled val="1"/>
        </dgm:presLayoutVars>
      </dgm:prSet>
      <dgm:spPr/>
      <dgm:t>
        <a:bodyPr/>
        <a:lstStyle/>
        <a:p>
          <a:endParaRPr lang="en-US"/>
        </a:p>
      </dgm:t>
    </dgm:pt>
    <dgm:pt modelId="{87B301F3-CE19-405A-BBF5-07EE32877B31}" type="pres">
      <dgm:prSet presAssocID="{8F0D9BA2-614F-4060-B039-EABE9E8B7C2D}" presName="Accent4" presStyleCnt="0"/>
      <dgm:spPr/>
    </dgm:pt>
    <dgm:pt modelId="{1837F915-AED4-4C1A-8B8C-8023827BA7EA}" type="pres">
      <dgm:prSet presAssocID="{8F0D9BA2-614F-4060-B039-EABE9E8B7C2D}" presName="Accent" presStyleLbl="node1" presStyleIdx="1" presStyleCnt="5"/>
      <dgm:spPr>
        <a:solidFill>
          <a:srgbClr val="FF0000"/>
        </a:solidFill>
      </dgm:spPr>
    </dgm:pt>
    <dgm:pt modelId="{2EA8C7EF-82BB-4165-B9B6-476C0054DB5C}" type="pres">
      <dgm:prSet presAssocID="{8F0D9BA2-614F-4060-B039-EABE9E8B7C2D}" presName="ParentBackground4" presStyleCnt="0"/>
      <dgm:spPr/>
    </dgm:pt>
    <dgm:pt modelId="{06556D57-91A6-4C05-94C2-70F5D47DCA45}" type="pres">
      <dgm:prSet presAssocID="{8F0D9BA2-614F-4060-B039-EABE9E8B7C2D}" presName="ParentBackground" presStyleLbl="fgAcc1" presStyleIdx="1" presStyleCnt="5"/>
      <dgm:spPr/>
      <dgm:t>
        <a:bodyPr/>
        <a:lstStyle/>
        <a:p>
          <a:endParaRPr lang="en-US"/>
        </a:p>
      </dgm:t>
    </dgm:pt>
    <dgm:pt modelId="{5BA73A54-3F4E-4172-ADFE-4206E24F0684}" type="pres">
      <dgm:prSet presAssocID="{8F0D9BA2-614F-4060-B039-EABE9E8B7C2D}" presName="Parent4" presStyleLbl="revTx" presStyleIdx="0" presStyleCnt="0">
        <dgm:presLayoutVars>
          <dgm:chMax val="1"/>
          <dgm:chPref val="1"/>
          <dgm:bulletEnabled val="1"/>
        </dgm:presLayoutVars>
      </dgm:prSet>
      <dgm:spPr/>
      <dgm:t>
        <a:bodyPr/>
        <a:lstStyle/>
        <a:p>
          <a:endParaRPr lang="en-US"/>
        </a:p>
      </dgm:t>
    </dgm:pt>
    <dgm:pt modelId="{BE87A4C5-44FA-4A15-866F-988A35E1EF1F}" type="pres">
      <dgm:prSet presAssocID="{67E50C05-0CF3-4819-A0C8-3AE6DD1D90E2}" presName="Accent3" presStyleCnt="0"/>
      <dgm:spPr/>
    </dgm:pt>
    <dgm:pt modelId="{0E1685D4-4EEA-47CC-8129-360C6D3662FE}" type="pres">
      <dgm:prSet presAssocID="{67E50C05-0CF3-4819-A0C8-3AE6DD1D90E2}" presName="Accent" presStyleLbl="node1" presStyleIdx="2" presStyleCnt="5"/>
      <dgm:spPr>
        <a:solidFill>
          <a:schemeClr val="accent2"/>
        </a:solidFill>
      </dgm:spPr>
    </dgm:pt>
    <dgm:pt modelId="{446558ED-9AED-4FAB-902E-9378315E38A1}" type="pres">
      <dgm:prSet presAssocID="{67E50C05-0CF3-4819-A0C8-3AE6DD1D90E2}" presName="ParentBackground3" presStyleCnt="0"/>
      <dgm:spPr/>
    </dgm:pt>
    <dgm:pt modelId="{E9277940-FFCF-4DC6-8687-49402B9B8206}" type="pres">
      <dgm:prSet presAssocID="{67E50C05-0CF3-4819-A0C8-3AE6DD1D90E2}" presName="ParentBackground" presStyleLbl="fgAcc1" presStyleIdx="2" presStyleCnt="5"/>
      <dgm:spPr/>
      <dgm:t>
        <a:bodyPr/>
        <a:lstStyle/>
        <a:p>
          <a:endParaRPr lang="en-US"/>
        </a:p>
      </dgm:t>
    </dgm:pt>
    <dgm:pt modelId="{186F931B-AD3A-49A6-8948-5F1B0C1D2CB3}" type="pres">
      <dgm:prSet presAssocID="{67E50C05-0CF3-4819-A0C8-3AE6DD1D90E2}" presName="Parent3" presStyleLbl="revTx" presStyleIdx="0" presStyleCnt="0">
        <dgm:presLayoutVars>
          <dgm:chMax val="1"/>
          <dgm:chPref val="1"/>
          <dgm:bulletEnabled val="1"/>
        </dgm:presLayoutVars>
      </dgm:prSet>
      <dgm:spPr/>
      <dgm:t>
        <a:bodyPr/>
        <a:lstStyle/>
        <a:p>
          <a:endParaRPr lang="en-US"/>
        </a:p>
      </dgm:t>
    </dgm:pt>
    <dgm:pt modelId="{FEB35F5C-A386-4296-BEC9-1F1A209FC9F8}" type="pres">
      <dgm:prSet presAssocID="{19B7E209-197C-473A-A306-116FD1B01E18}" presName="Accent2" presStyleCnt="0"/>
      <dgm:spPr/>
    </dgm:pt>
    <dgm:pt modelId="{5183E7F1-0623-43E5-B492-147CDB28D9A0}" type="pres">
      <dgm:prSet presAssocID="{19B7E209-197C-473A-A306-116FD1B01E18}" presName="Accent" presStyleLbl="node1" presStyleIdx="3" presStyleCnt="5"/>
      <dgm:spPr>
        <a:solidFill>
          <a:schemeClr val="accent4">
            <a:lumMod val="60000"/>
            <a:lumOff val="40000"/>
          </a:schemeClr>
        </a:solidFill>
      </dgm:spPr>
    </dgm:pt>
    <dgm:pt modelId="{C9194533-5826-4A7D-B911-427A93702C1D}" type="pres">
      <dgm:prSet presAssocID="{19B7E209-197C-473A-A306-116FD1B01E18}" presName="ParentBackground2" presStyleCnt="0"/>
      <dgm:spPr/>
    </dgm:pt>
    <dgm:pt modelId="{4FC3A500-EFBC-47A9-BAFF-12F2D9867F5A}" type="pres">
      <dgm:prSet presAssocID="{19B7E209-197C-473A-A306-116FD1B01E18}" presName="ParentBackground" presStyleLbl="fgAcc1" presStyleIdx="3" presStyleCnt="5"/>
      <dgm:spPr/>
      <dgm:t>
        <a:bodyPr/>
        <a:lstStyle/>
        <a:p>
          <a:endParaRPr lang="en-US"/>
        </a:p>
      </dgm:t>
    </dgm:pt>
    <dgm:pt modelId="{8789FB95-201D-4285-8337-D05774A83476}" type="pres">
      <dgm:prSet presAssocID="{19B7E209-197C-473A-A306-116FD1B01E18}" presName="Parent2" presStyleLbl="revTx" presStyleIdx="0" presStyleCnt="0">
        <dgm:presLayoutVars>
          <dgm:chMax val="1"/>
          <dgm:chPref val="1"/>
          <dgm:bulletEnabled val="1"/>
        </dgm:presLayoutVars>
      </dgm:prSet>
      <dgm:spPr/>
      <dgm:t>
        <a:bodyPr/>
        <a:lstStyle/>
        <a:p>
          <a:endParaRPr lang="en-US"/>
        </a:p>
      </dgm:t>
    </dgm:pt>
    <dgm:pt modelId="{D172270C-8E25-49F0-B1FD-B2DDB6357036}" type="pres">
      <dgm:prSet presAssocID="{277848ED-9A45-45BA-A272-8905280373C6}" presName="Accent1" presStyleCnt="0"/>
      <dgm:spPr/>
    </dgm:pt>
    <dgm:pt modelId="{2211A93D-0698-4ACE-88AD-9907FE80B628}" type="pres">
      <dgm:prSet presAssocID="{277848ED-9A45-45BA-A272-8905280373C6}" presName="Accent" presStyleLbl="node1" presStyleIdx="4" presStyleCnt="5">
        <dgm:style>
          <a:lnRef idx="2">
            <a:schemeClr val="accent3"/>
          </a:lnRef>
          <a:fillRef idx="1">
            <a:schemeClr val="lt1"/>
          </a:fillRef>
          <a:effectRef idx="0">
            <a:schemeClr val="accent3"/>
          </a:effectRef>
          <a:fontRef idx="minor">
            <a:schemeClr val="dk1"/>
          </a:fontRef>
        </dgm:style>
      </dgm:prSet>
      <dgm:spPr/>
    </dgm:pt>
    <dgm:pt modelId="{EF31B098-9622-46BB-8188-A77BB8393A48}" type="pres">
      <dgm:prSet presAssocID="{277848ED-9A45-45BA-A272-8905280373C6}" presName="ParentBackground1" presStyleCnt="0"/>
      <dgm:spPr/>
    </dgm:pt>
    <dgm:pt modelId="{03DF9CAF-8098-4EBA-9F9D-1CAF76932E32}" type="pres">
      <dgm:prSet presAssocID="{277848ED-9A45-45BA-A272-8905280373C6}" presName="ParentBackground" presStyleLbl="fgAcc1" presStyleIdx="4" presStyleCnt="5"/>
      <dgm:spPr/>
      <dgm:t>
        <a:bodyPr/>
        <a:lstStyle/>
        <a:p>
          <a:endParaRPr lang="en-US"/>
        </a:p>
      </dgm:t>
    </dgm:pt>
    <dgm:pt modelId="{6FAD5256-27EE-4BCF-B95A-F29211F69F54}" type="pres">
      <dgm:prSet presAssocID="{277848ED-9A45-45BA-A272-8905280373C6}" presName="Parent1" presStyleLbl="revTx" presStyleIdx="0" presStyleCnt="0">
        <dgm:presLayoutVars>
          <dgm:chMax val="1"/>
          <dgm:chPref val="1"/>
          <dgm:bulletEnabled val="1"/>
        </dgm:presLayoutVars>
      </dgm:prSet>
      <dgm:spPr/>
      <dgm:t>
        <a:bodyPr/>
        <a:lstStyle/>
        <a:p>
          <a:endParaRPr lang="en-US"/>
        </a:p>
      </dgm:t>
    </dgm:pt>
  </dgm:ptLst>
  <dgm:cxnLst>
    <dgm:cxn modelId="{019AA0E4-5203-4C44-A5B2-F9F1539B477C}" type="presOf" srcId="{19B7E209-197C-473A-A306-116FD1B01E18}" destId="{4FC3A500-EFBC-47A9-BAFF-12F2D9867F5A}" srcOrd="0" destOrd="0" presId="urn:microsoft.com/office/officeart/2011/layout/CircleProcess"/>
    <dgm:cxn modelId="{21E0D132-F89E-43E6-BEE6-8C238A9B028A}" type="presOf" srcId="{67E50C05-0CF3-4819-A0C8-3AE6DD1D90E2}" destId="{E9277940-FFCF-4DC6-8687-49402B9B8206}" srcOrd="0" destOrd="0" presId="urn:microsoft.com/office/officeart/2011/layout/CircleProcess"/>
    <dgm:cxn modelId="{C4E1A1B3-F6D1-4B92-A710-5A6B42D687B5}" srcId="{A00E2879-43E0-4BF3-8210-165A240B9034}" destId="{277848ED-9A45-45BA-A272-8905280373C6}" srcOrd="0" destOrd="0" parTransId="{B7C6ACE1-EEEE-4D07-97C4-BCE0B0017EC0}" sibTransId="{4F762939-C592-4C23-B1DF-5C1391425ACA}"/>
    <dgm:cxn modelId="{341B65B0-986C-4135-885D-2FD60724BD25}" type="presOf" srcId="{277848ED-9A45-45BA-A272-8905280373C6}" destId="{03DF9CAF-8098-4EBA-9F9D-1CAF76932E32}" srcOrd="0" destOrd="0" presId="urn:microsoft.com/office/officeart/2011/layout/CircleProcess"/>
    <dgm:cxn modelId="{E91F95CA-2D7D-4FC7-9937-0843D4CB947F}" type="presOf" srcId="{9A147634-C60E-4454-A852-E040D615C3CB}" destId="{550C7028-D983-4215-9CED-669E8E7963D5}" srcOrd="1" destOrd="0" presId="urn:microsoft.com/office/officeart/2011/layout/CircleProcess"/>
    <dgm:cxn modelId="{B7CD2152-8B0B-44DF-A7B4-E2135576C9C8}" type="presOf" srcId="{8F0D9BA2-614F-4060-B039-EABE9E8B7C2D}" destId="{5BA73A54-3F4E-4172-ADFE-4206E24F0684}" srcOrd="1" destOrd="0" presId="urn:microsoft.com/office/officeart/2011/layout/CircleProcess"/>
    <dgm:cxn modelId="{5A0B695C-33F6-4828-A696-2CEE3FD322F7}" srcId="{A00E2879-43E0-4BF3-8210-165A240B9034}" destId="{67E50C05-0CF3-4819-A0C8-3AE6DD1D90E2}" srcOrd="2" destOrd="0" parTransId="{AC0A2358-79BF-416D-939B-4B751BDB9D1A}" sibTransId="{60DF9750-F44C-46E4-B3FB-F0F8A5B8A4BA}"/>
    <dgm:cxn modelId="{F9E36FD4-B21D-49B9-838B-E71CBA9676F0}" type="presOf" srcId="{9A147634-C60E-4454-A852-E040D615C3CB}" destId="{C0706DD1-670F-4B21-A91E-11C5276BD249}" srcOrd="0" destOrd="0" presId="urn:microsoft.com/office/officeart/2011/layout/CircleProcess"/>
    <dgm:cxn modelId="{196A1694-F5C9-43B7-A67B-FCD6B4B2D4D8}" srcId="{A00E2879-43E0-4BF3-8210-165A240B9034}" destId="{19B7E209-197C-473A-A306-116FD1B01E18}" srcOrd="1" destOrd="0" parTransId="{FACF88BE-2F22-4E4F-AA4C-56A1CA5E50B1}" sibTransId="{6103D308-2182-4B3B-AE8C-6FCF956F40B4}"/>
    <dgm:cxn modelId="{20D3FB9F-9287-4035-944E-82A6A49B57F2}" type="presOf" srcId="{277848ED-9A45-45BA-A272-8905280373C6}" destId="{6FAD5256-27EE-4BCF-B95A-F29211F69F54}" srcOrd="1" destOrd="0" presId="urn:microsoft.com/office/officeart/2011/layout/CircleProcess"/>
    <dgm:cxn modelId="{A56975AF-5EB8-4903-9E5D-16A5244171ED}" type="presOf" srcId="{A00E2879-43E0-4BF3-8210-165A240B9034}" destId="{33E14A2B-0BDD-4589-85B0-BE9825C0ECB3}" srcOrd="0" destOrd="0" presId="urn:microsoft.com/office/officeart/2011/layout/CircleProcess"/>
    <dgm:cxn modelId="{8A50DBB2-4E3C-412F-B8AB-3AC4AB487F80}" type="presOf" srcId="{8F0D9BA2-614F-4060-B039-EABE9E8B7C2D}" destId="{06556D57-91A6-4C05-94C2-70F5D47DCA45}" srcOrd="0" destOrd="0" presId="urn:microsoft.com/office/officeart/2011/layout/CircleProcess"/>
    <dgm:cxn modelId="{48EB9535-301B-466E-BA27-EE8B29B3A941}" srcId="{A00E2879-43E0-4BF3-8210-165A240B9034}" destId="{8F0D9BA2-614F-4060-B039-EABE9E8B7C2D}" srcOrd="3" destOrd="0" parTransId="{8EA3ACBF-1238-42D4-A3F4-1A50F69A4AB1}" sibTransId="{100F68A4-4270-42EC-9650-04D190B2C615}"/>
    <dgm:cxn modelId="{2C242694-3908-465B-BA18-2F201978B108}" type="presOf" srcId="{67E50C05-0CF3-4819-A0C8-3AE6DD1D90E2}" destId="{186F931B-AD3A-49A6-8948-5F1B0C1D2CB3}" srcOrd="1" destOrd="0" presId="urn:microsoft.com/office/officeart/2011/layout/CircleProcess"/>
    <dgm:cxn modelId="{EA7BC9BD-7FD2-4E71-8D94-F9A31EBCF902}" type="presOf" srcId="{19B7E209-197C-473A-A306-116FD1B01E18}" destId="{8789FB95-201D-4285-8337-D05774A83476}" srcOrd="1" destOrd="0" presId="urn:microsoft.com/office/officeart/2011/layout/CircleProcess"/>
    <dgm:cxn modelId="{331A7698-4F02-4131-8E94-75BA264F07F8}" srcId="{A00E2879-43E0-4BF3-8210-165A240B9034}" destId="{9A147634-C60E-4454-A852-E040D615C3CB}" srcOrd="4" destOrd="0" parTransId="{F554DC2B-5DD1-4A28-993C-1C0D82ACED09}" sibTransId="{0562FE89-11A5-4260-9626-A3E4E87C62C7}"/>
    <dgm:cxn modelId="{CD014C49-8598-4CD9-8C47-23509CF01EAA}" type="presParOf" srcId="{33E14A2B-0BDD-4589-85B0-BE9825C0ECB3}" destId="{DB1CEA00-58FD-46EE-8C84-6869741CBD05}" srcOrd="0" destOrd="0" presId="urn:microsoft.com/office/officeart/2011/layout/CircleProcess"/>
    <dgm:cxn modelId="{89BDEB4F-A42E-46BB-9002-01BEC50BC800}" type="presParOf" srcId="{DB1CEA00-58FD-46EE-8C84-6869741CBD05}" destId="{C0B3F671-A61B-4C9A-9D03-2F1827D95844}" srcOrd="0" destOrd="0" presId="urn:microsoft.com/office/officeart/2011/layout/CircleProcess"/>
    <dgm:cxn modelId="{DEFE8865-4E07-47BE-A8F5-A9E6EEA14925}" type="presParOf" srcId="{33E14A2B-0BDD-4589-85B0-BE9825C0ECB3}" destId="{4C974FA1-1243-49A9-86B1-AD0ADF829375}" srcOrd="1" destOrd="0" presId="urn:microsoft.com/office/officeart/2011/layout/CircleProcess"/>
    <dgm:cxn modelId="{70B3143D-56EF-4C29-A6C4-2FA36A9F9C17}" type="presParOf" srcId="{4C974FA1-1243-49A9-86B1-AD0ADF829375}" destId="{C0706DD1-670F-4B21-A91E-11C5276BD249}" srcOrd="0" destOrd="0" presId="urn:microsoft.com/office/officeart/2011/layout/CircleProcess"/>
    <dgm:cxn modelId="{F3BDDB79-F927-4A8C-A5E5-2EDC6889762A}" type="presParOf" srcId="{33E14A2B-0BDD-4589-85B0-BE9825C0ECB3}" destId="{550C7028-D983-4215-9CED-669E8E7963D5}" srcOrd="2" destOrd="0" presId="urn:microsoft.com/office/officeart/2011/layout/CircleProcess"/>
    <dgm:cxn modelId="{A4D07B50-9E92-43C8-98D3-9B4F8BCB4D25}" type="presParOf" srcId="{33E14A2B-0BDD-4589-85B0-BE9825C0ECB3}" destId="{87B301F3-CE19-405A-BBF5-07EE32877B31}" srcOrd="3" destOrd="0" presId="urn:microsoft.com/office/officeart/2011/layout/CircleProcess"/>
    <dgm:cxn modelId="{04DA005F-6C22-40E5-952E-3960B836E006}" type="presParOf" srcId="{87B301F3-CE19-405A-BBF5-07EE32877B31}" destId="{1837F915-AED4-4C1A-8B8C-8023827BA7EA}" srcOrd="0" destOrd="0" presId="urn:microsoft.com/office/officeart/2011/layout/CircleProcess"/>
    <dgm:cxn modelId="{346E7E3D-77E5-4B17-9ED6-4D4D425CA0DD}" type="presParOf" srcId="{33E14A2B-0BDD-4589-85B0-BE9825C0ECB3}" destId="{2EA8C7EF-82BB-4165-B9B6-476C0054DB5C}" srcOrd="4" destOrd="0" presId="urn:microsoft.com/office/officeart/2011/layout/CircleProcess"/>
    <dgm:cxn modelId="{D8B3F562-7DB5-4E7B-95F6-98635EC2CBA8}" type="presParOf" srcId="{2EA8C7EF-82BB-4165-B9B6-476C0054DB5C}" destId="{06556D57-91A6-4C05-94C2-70F5D47DCA45}" srcOrd="0" destOrd="0" presId="urn:microsoft.com/office/officeart/2011/layout/CircleProcess"/>
    <dgm:cxn modelId="{E24A6B30-72B2-4FE9-AD93-DE9503C47823}" type="presParOf" srcId="{33E14A2B-0BDD-4589-85B0-BE9825C0ECB3}" destId="{5BA73A54-3F4E-4172-ADFE-4206E24F0684}" srcOrd="5" destOrd="0" presId="urn:microsoft.com/office/officeart/2011/layout/CircleProcess"/>
    <dgm:cxn modelId="{B715C88D-0EEE-46E5-AC45-9DD7628217B5}" type="presParOf" srcId="{33E14A2B-0BDD-4589-85B0-BE9825C0ECB3}" destId="{BE87A4C5-44FA-4A15-866F-988A35E1EF1F}" srcOrd="6" destOrd="0" presId="urn:microsoft.com/office/officeart/2011/layout/CircleProcess"/>
    <dgm:cxn modelId="{0C48FD51-1CC8-4DCB-AFC6-350EF75AF0F4}" type="presParOf" srcId="{BE87A4C5-44FA-4A15-866F-988A35E1EF1F}" destId="{0E1685D4-4EEA-47CC-8129-360C6D3662FE}" srcOrd="0" destOrd="0" presId="urn:microsoft.com/office/officeart/2011/layout/CircleProcess"/>
    <dgm:cxn modelId="{A11FA2EF-4571-429E-89AC-683FB08EF130}" type="presParOf" srcId="{33E14A2B-0BDD-4589-85B0-BE9825C0ECB3}" destId="{446558ED-9AED-4FAB-902E-9378315E38A1}" srcOrd="7" destOrd="0" presId="urn:microsoft.com/office/officeart/2011/layout/CircleProcess"/>
    <dgm:cxn modelId="{0EDC745C-BDAF-4E03-8A8F-BBC1EF7C87AA}" type="presParOf" srcId="{446558ED-9AED-4FAB-902E-9378315E38A1}" destId="{E9277940-FFCF-4DC6-8687-49402B9B8206}" srcOrd="0" destOrd="0" presId="urn:microsoft.com/office/officeart/2011/layout/CircleProcess"/>
    <dgm:cxn modelId="{FAF18F83-DA55-4561-AF35-385F58A0E6AC}" type="presParOf" srcId="{33E14A2B-0BDD-4589-85B0-BE9825C0ECB3}" destId="{186F931B-AD3A-49A6-8948-5F1B0C1D2CB3}" srcOrd="8" destOrd="0" presId="urn:microsoft.com/office/officeart/2011/layout/CircleProcess"/>
    <dgm:cxn modelId="{647497CE-80E7-499C-8C66-A46EAA928AAB}" type="presParOf" srcId="{33E14A2B-0BDD-4589-85B0-BE9825C0ECB3}" destId="{FEB35F5C-A386-4296-BEC9-1F1A209FC9F8}" srcOrd="9" destOrd="0" presId="urn:microsoft.com/office/officeart/2011/layout/CircleProcess"/>
    <dgm:cxn modelId="{5E8CE719-4D1B-4593-B3FF-4D7DC2FA8634}" type="presParOf" srcId="{FEB35F5C-A386-4296-BEC9-1F1A209FC9F8}" destId="{5183E7F1-0623-43E5-B492-147CDB28D9A0}" srcOrd="0" destOrd="0" presId="urn:microsoft.com/office/officeart/2011/layout/CircleProcess"/>
    <dgm:cxn modelId="{50FAE31A-46A4-464B-BA9B-E8731245620A}" type="presParOf" srcId="{33E14A2B-0BDD-4589-85B0-BE9825C0ECB3}" destId="{C9194533-5826-4A7D-B911-427A93702C1D}" srcOrd="10" destOrd="0" presId="urn:microsoft.com/office/officeart/2011/layout/CircleProcess"/>
    <dgm:cxn modelId="{0AF7E081-0BB8-428D-B8DB-7E7F85AD3CE1}" type="presParOf" srcId="{C9194533-5826-4A7D-B911-427A93702C1D}" destId="{4FC3A500-EFBC-47A9-BAFF-12F2D9867F5A}" srcOrd="0" destOrd="0" presId="urn:microsoft.com/office/officeart/2011/layout/CircleProcess"/>
    <dgm:cxn modelId="{08D26D33-A752-4089-AA19-3C992308929F}" type="presParOf" srcId="{33E14A2B-0BDD-4589-85B0-BE9825C0ECB3}" destId="{8789FB95-201D-4285-8337-D05774A83476}" srcOrd="11" destOrd="0" presId="urn:microsoft.com/office/officeart/2011/layout/CircleProcess"/>
    <dgm:cxn modelId="{07AC71B6-14E4-4DA9-A9F2-7A5E4038A98D}" type="presParOf" srcId="{33E14A2B-0BDD-4589-85B0-BE9825C0ECB3}" destId="{D172270C-8E25-49F0-B1FD-B2DDB6357036}" srcOrd="12" destOrd="0" presId="urn:microsoft.com/office/officeart/2011/layout/CircleProcess"/>
    <dgm:cxn modelId="{F30F4DA8-209B-4111-B676-7124410B67F6}" type="presParOf" srcId="{D172270C-8E25-49F0-B1FD-B2DDB6357036}" destId="{2211A93D-0698-4ACE-88AD-9907FE80B628}" srcOrd="0" destOrd="0" presId="urn:microsoft.com/office/officeart/2011/layout/CircleProcess"/>
    <dgm:cxn modelId="{E64FD197-4163-41FF-AFBE-0952B293C019}" type="presParOf" srcId="{33E14A2B-0BDD-4589-85B0-BE9825C0ECB3}" destId="{EF31B098-9622-46BB-8188-A77BB8393A48}" srcOrd="13" destOrd="0" presId="urn:microsoft.com/office/officeart/2011/layout/CircleProcess"/>
    <dgm:cxn modelId="{630F0B98-9D1E-4D9A-95E3-3AF84E5F43AF}" type="presParOf" srcId="{EF31B098-9622-46BB-8188-A77BB8393A48}" destId="{03DF9CAF-8098-4EBA-9F9D-1CAF76932E32}" srcOrd="0" destOrd="0" presId="urn:microsoft.com/office/officeart/2011/layout/CircleProcess"/>
    <dgm:cxn modelId="{B97E689A-CCF2-4479-B99E-B00EDDB55BB4}" type="presParOf" srcId="{33E14A2B-0BDD-4589-85B0-BE9825C0ECB3}" destId="{6FAD5256-27EE-4BCF-B95A-F29211F69F54}"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E00CD556-DBFA-4899-827B-F95B7A7C5E7E}" type="doc">
      <dgm:prSet loTypeId="urn:microsoft.com/office/officeart/2005/8/layout/radial1" loCatId="cycle" qsTypeId="urn:microsoft.com/office/officeart/2005/8/quickstyle/simple5" qsCatId="simple" csTypeId="urn:microsoft.com/office/officeart/2005/8/colors/colorful3" csCatId="colorful" phldr="1"/>
      <dgm:spPr/>
      <dgm:t>
        <a:bodyPr/>
        <a:lstStyle/>
        <a:p>
          <a:endParaRPr lang="en-US"/>
        </a:p>
      </dgm:t>
    </dgm:pt>
    <dgm:pt modelId="{FEEAEC14-4BBB-43B5-A957-8543BFF65E09}">
      <dgm:prSet phldrT="[Text]"/>
      <dgm:spPr/>
      <dgm:t>
        <a:bodyPr/>
        <a:lstStyle/>
        <a:p>
          <a:r>
            <a:rPr lang="en-US" dirty="0"/>
            <a:t>Couples Work</a:t>
          </a:r>
        </a:p>
      </dgm:t>
    </dgm:pt>
    <dgm:pt modelId="{F37059AC-6ACB-4B90-99B6-6DB0DE4923C5}" type="parTrans" cxnId="{09D377B7-1B4B-49B5-AE1E-CA473F2B8C8D}">
      <dgm:prSet/>
      <dgm:spPr/>
      <dgm:t>
        <a:bodyPr/>
        <a:lstStyle/>
        <a:p>
          <a:endParaRPr lang="en-US"/>
        </a:p>
      </dgm:t>
    </dgm:pt>
    <dgm:pt modelId="{C1B3FBBE-0F7A-4F2C-AB71-80E893E6DFB6}" type="sibTrans" cxnId="{09D377B7-1B4B-49B5-AE1E-CA473F2B8C8D}">
      <dgm:prSet/>
      <dgm:spPr/>
      <dgm:t>
        <a:bodyPr/>
        <a:lstStyle/>
        <a:p>
          <a:endParaRPr lang="en-US"/>
        </a:p>
      </dgm:t>
    </dgm:pt>
    <dgm:pt modelId="{0D2D192C-1772-40A9-B16C-37C0D7CD5D57}">
      <dgm:prSet phldrT="[Text]"/>
      <dgm:spPr/>
      <dgm:t>
        <a:bodyPr/>
        <a:lstStyle/>
        <a:p>
          <a:pPr>
            <a:buClr>
              <a:srgbClr val="FFFFFF"/>
            </a:buClr>
            <a:buSzPct val="125000"/>
            <a:buFont typeface="Arial" pitchFamily="34" charset="0"/>
            <a:buChar char="•"/>
          </a:pPr>
          <a:r>
            <a:rPr lang="en-US">
              <a:latin typeface="Trajan Pro" pitchFamily="18" charset="0"/>
              <a:ea typeface="Trajan Pro Bold" charset="0"/>
              <a:cs typeface="Trajan Pro Bold" charset="0"/>
              <a:sym typeface="Trajan Pro Bold" charset="0"/>
            </a:rPr>
            <a:t>Multiple addictions </a:t>
          </a:r>
          <a:endParaRPr lang="en-US" dirty="0"/>
        </a:p>
      </dgm:t>
    </dgm:pt>
    <dgm:pt modelId="{93009D08-E33E-4982-940B-9DDFF4355AA6}" type="parTrans" cxnId="{DBA289AC-3A36-4216-9E0D-E36241658665}">
      <dgm:prSet/>
      <dgm:spPr/>
      <dgm:t>
        <a:bodyPr/>
        <a:lstStyle/>
        <a:p>
          <a:endParaRPr lang="en-US"/>
        </a:p>
      </dgm:t>
    </dgm:pt>
    <dgm:pt modelId="{6C6F47F0-8DB3-42BB-9A11-EFD784FA8518}" type="sibTrans" cxnId="{DBA289AC-3A36-4216-9E0D-E36241658665}">
      <dgm:prSet/>
      <dgm:spPr/>
      <dgm:t>
        <a:bodyPr/>
        <a:lstStyle/>
        <a:p>
          <a:endParaRPr lang="en-US"/>
        </a:p>
      </dgm:t>
    </dgm:pt>
    <dgm:pt modelId="{C884D563-3DEB-4340-BAF9-4A69B5ED06CC}">
      <dgm:prSet/>
      <dgm:spPr/>
      <dgm:t>
        <a:bodyPr/>
        <a:lstStyle/>
        <a:p>
          <a:r>
            <a:rPr lang="en-US">
              <a:latin typeface="Trajan Pro" pitchFamily="18" charset="0"/>
              <a:ea typeface="Trajan Pro Bold" charset="0"/>
              <a:cs typeface="Trajan Pro Bold" charset="0"/>
              <a:sym typeface="Trajan Pro Bold" charset="0"/>
            </a:rPr>
            <a:t>Finances</a:t>
          </a:r>
          <a:endParaRPr lang="en-US" dirty="0">
            <a:latin typeface="Trajan Pro" pitchFamily="18" charset="0"/>
            <a:ea typeface="Trajan Pro Bold" charset="0"/>
            <a:cs typeface="Trajan Pro Bold" charset="0"/>
            <a:sym typeface="Trajan Pro Bold" charset="0"/>
          </a:endParaRPr>
        </a:p>
      </dgm:t>
    </dgm:pt>
    <dgm:pt modelId="{EBDD8DD5-96EC-43F9-B7D6-EE0AC56DAB9A}" type="parTrans" cxnId="{B62A7EAB-CA71-4AE3-9C2D-B65BA40DB5F5}">
      <dgm:prSet/>
      <dgm:spPr/>
      <dgm:t>
        <a:bodyPr/>
        <a:lstStyle/>
        <a:p>
          <a:endParaRPr lang="en-US"/>
        </a:p>
      </dgm:t>
    </dgm:pt>
    <dgm:pt modelId="{A6BCF56C-9F29-4A6F-8905-3E3A25EB7361}" type="sibTrans" cxnId="{B62A7EAB-CA71-4AE3-9C2D-B65BA40DB5F5}">
      <dgm:prSet/>
      <dgm:spPr/>
      <dgm:t>
        <a:bodyPr/>
        <a:lstStyle/>
        <a:p>
          <a:endParaRPr lang="en-US"/>
        </a:p>
      </dgm:t>
    </dgm:pt>
    <dgm:pt modelId="{FF5259AB-427F-4B02-9FE5-03F9C2D78B75}">
      <dgm:prSet/>
      <dgm:spPr/>
      <dgm:t>
        <a:bodyPr/>
        <a:lstStyle/>
        <a:p>
          <a:r>
            <a:rPr lang="en-US">
              <a:latin typeface="Trajan Pro" pitchFamily="18" charset="0"/>
              <a:ea typeface="Trajan Pro Bold" charset="0"/>
              <a:cs typeface="Trajan Pro Bold" charset="0"/>
              <a:sym typeface="Trajan Pro Bold" charset="0"/>
            </a:rPr>
            <a:t>Power and Control</a:t>
          </a:r>
          <a:endParaRPr lang="en-US" dirty="0">
            <a:latin typeface="Trajan Pro" pitchFamily="18" charset="0"/>
            <a:ea typeface="Trajan Pro Bold" charset="0"/>
            <a:cs typeface="Trajan Pro Bold" charset="0"/>
            <a:sym typeface="Trajan Pro Bold" charset="0"/>
          </a:endParaRPr>
        </a:p>
      </dgm:t>
    </dgm:pt>
    <dgm:pt modelId="{0B983EF3-E15F-4B63-8377-F273A42B4571}" type="parTrans" cxnId="{0DB7B96A-D5E6-4890-BF10-A4D3C0958AA6}">
      <dgm:prSet/>
      <dgm:spPr/>
      <dgm:t>
        <a:bodyPr/>
        <a:lstStyle/>
        <a:p>
          <a:endParaRPr lang="en-US"/>
        </a:p>
      </dgm:t>
    </dgm:pt>
    <dgm:pt modelId="{08E93957-61EA-4E74-BFA9-373B5A102A0B}" type="sibTrans" cxnId="{0DB7B96A-D5E6-4890-BF10-A4D3C0958AA6}">
      <dgm:prSet/>
      <dgm:spPr/>
      <dgm:t>
        <a:bodyPr/>
        <a:lstStyle/>
        <a:p>
          <a:endParaRPr lang="en-US"/>
        </a:p>
      </dgm:t>
    </dgm:pt>
    <dgm:pt modelId="{5CE40F71-FD36-4A9A-8E39-CC54B8429046}">
      <dgm:prSet/>
      <dgm:spPr/>
      <dgm:t>
        <a:bodyPr/>
        <a:lstStyle/>
        <a:p>
          <a:r>
            <a:rPr lang="en-US">
              <a:latin typeface="Trajan Pro" pitchFamily="18" charset="0"/>
              <a:ea typeface="Trajan Pro Bold" charset="0"/>
              <a:cs typeface="Trajan Pro Bold" charset="0"/>
              <a:sym typeface="Trajan Pro Bold" charset="0"/>
            </a:rPr>
            <a:t>Anger</a:t>
          </a:r>
          <a:endParaRPr lang="en-US" dirty="0">
            <a:latin typeface="Trajan Pro" pitchFamily="18" charset="0"/>
            <a:ea typeface="Trajan Pro Bold" charset="0"/>
            <a:cs typeface="Trajan Pro Bold" charset="0"/>
            <a:sym typeface="Trajan Pro Bold" charset="0"/>
          </a:endParaRPr>
        </a:p>
      </dgm:t>
    </dgm:pt>
    <dgm:pt modelId="{86D4E938-FB3B-418C-8249-25E10153B107}" type="parTrans" cxnId="{447745AB-59F6-47E3-834F-96A67F6038F9}">
      <dgm:prSet/>
      <dgm:spPr/>
      <dgm:t>
        <a:bodyPr/>
        <a:lstStyle/>
        <a:p>
          <a:endParaRPr lang="en-US"/>
        </a:p>
      </dgm:t>
    </dgm:pt>
    <dgm:pt modelId="{AC5A5D89-980C-4643-B874-2433F79A5DFF}" type="sibTrans" cxnId="{447745AB-59F6-47E3-834F-96A67F6038F9}">
      <dgm:prSet/>
      <dgm:spPr/>
      <dgm:t>
        <a:bodyPr/>
        <a:lstStyle/>
        <a:p>
          <a:endParaRPr lang="en-US"/>
        </a:p>
      </dgm:t>
    </dgm:pt>
    <dgm:pt modelId="{475B132A-8859-49E9-B2E3-BCD5AEE07D52}">
      <dgm:prSet/>
      <dgm:spPr/>
      <dgm:t>
        <a:bodyPr/>
        <a:lstStyle/>
        <a:p>
          <a:r>
            <a:rPr lang="en-US">
              <a:latin typeface="Trajan Pro" pitchFamily="18" charset="0"/>
              <a:ea typeface="Trajan Pro Bold" charset="0"/>
              <a:cs typeface="Trajan Pro Bold" charset="0"/>
              <a:sym typeface="Trajan Pro Bold" charset="0"/>
            </a:rPr>
            <a:t>Sexuality</a:t>
          </a:r>
          <a:endParaRPr lang="en-US" dirty="0">
            <a:latin typeface="Trajan Pro" pitchFamily="18" charset="0"/>
            <a:ea typeface="Trajan Pro Bold" charset="0"/>
            <a:cs typeface="Trajan Pro Bold" charset="0"/>
            <a:sym typeface="Trajan Pro Bold" charset="0"/>
          </a:endParaRPr>
        </a:p>
      </dgm:t>
    </dgm:pt>
    <dgm:pt modelId="{AC79F836-F75D-43CD-AA1D-25547A5BDC03}" type="parTrans" cxnId="{2AE62834-2F8B-4814-A07D-EEB00723C258}">
      <dgm:prSet/>
      <dgm:spPr/>
      <dgm:t>
        <a:bodyPr/>
        <a:lstStyle/>
        <a:p>
          <a:endParaRPr lang="en-US"/>
        </a:p>
      </dgm:t>
    </dgm:pt>
    <dgm:pt modelId="{A1A08FE2-B193-4D40-B098-A979BE881ED8}" type="sibTrans" cxnId="{2AE62834-2F8B-4814-A07D-EEB00723C258}">
      <dgm:prSet/>
      <dgm:spPr/>
      <dgm:t>
        <a:bodyPr/>
        <a:lstStyle/>
        <a:p>
          <a:endParaRPr lang="en-US"/>
        </a:p>
      </dgm:t>
    </dgm:pt>
    <dgm:pt modelId="{0C4B9673-195E-4E38-91AB-EE76584A6634}">
      <dgm:prSet/>
      <dgm:spPr/>
      <dgm:t>
        <a:bodyPr/>
        <a:lstStyle/>
        <a:p>
          <a:r>
            <a:rPr lang="en-US">
              <a:latin typeface="Trajan Pro" pitchFamily="18" charset="0"/>
              <a:ea typeface="Trajan Pro Bold" charset="0"/>
              <a:cs typeface="Trajan Pro Bold" charset="0"/>
              <a:sym typeface="Trajan Pro Bold" charset="0"/>
            </a:rPr>
            <a:t>Emotional Intimacy</a:t>
          </a:r>
          <a:endParaRPr lang="en-US" dirty="0">
            <a:latin typeface="Trajan Pro" pitchFamily="18" charset="0"/>
            <a:ea typeface="Trajan Pro Bold" charset="0"/>
            <a:cs typeface="Trajan Pro Bold" charset="0"/>
            <a:sym typeface="Trajan Pro Bold" charset="0"/>
          </a:endParaRPr>
        </a:p>
      </dgm:t>
    </dgm:pt>
    <dgm:pt modelId="{B7BD13D2-8141-438C-B2E8-E9F09A29D7A8}" type="parTrans" cxnId="{1D157845-DE3F-4748-AF01-A8445455F5BF}">
      <dgm:prSet/>
      <dgm:spPr/>
      <dgm:t>
        <a:bodyPr/>
        <a:lstStyle/>
        <a:p>
          <a:endParaRPr lang="en-US"/>
        </a:p>
      </dgm:t>
    </dgm:pt>
    <dgm:pt modelId="{BE657863-94D2-4E41-BBAB-29533D2C6D12}" type="sibTrans" cxnId="{1D157845-DE3F-4748-AF01-A8445455F5BF}">
      <dgm:prSet/>
      <dgm:spPr/>
      <dgm:t>
        <a:bodyPr/>
        <a:lstStyle/>
        <a:p>
          <a:endParaRPr lang="en-US"/>
        </a:p>
      </dgm:t>
    </dgm:pt>
    <dgm:pt modelId="{EAEE599D-FE10-472C-ABA5-0988FBBC2500}" type="pres">
      <dgm:prSet presAssocID="{E00CD556-DBFA-4899-827B-F95B7A7C5E7E}" presName="cycle" presStyleCnt="0">
        <dgm:presLayoutVars>
          <dgm:chMax val="1"/>
          <dgm:dir/>
          <dgm:animLvl val="ctr"/>
          <dgm:resizeHandles val="exact"/>
        </dgm:presLayoutVars>
      </dgm:prSet>
      <dgm:spPr/>
      <dgm:t>
        <a:bodyPr/>
        <a:lstStyle/>
        <a:p>
          <a:endParaRPr lang="en-US"/>
        </a:p>
      </dgm:t>
    </dgm:pt>
    <dgm:pt modelId="{D2A9F4BC-EE20-4B04-A7C3-1F72E30ECFC3}" type="pres">
      <dgm:prSet presAssocID="{FEEAEC14-4BBB-43B5-A957-8543BFF65E09}" presName="centerShape" presStyleLbl="node0" presStyleIdx="0" presStyleCnt="1"/>
      <dgm:spPr/>
      <dgm:t>
        <a:bodyPr/>
        <a:lstStyle/>
        <a:p>
          <a:endParaRPr lang="en-US"/>
        </a:p>
      </dgm:t>
    </dgm:pt>
    <dgm:pt modelId="{A0DAFA0C-53B7-4AA0-B047-DC53FDE06393}" type="pres">
      <dgm:prSet presAssocID="{93009D08-E33E-4982-940B-9DDFF4355AA6}" presName="Name9" presStyleLbl="parChTrans1D2" presStyleIdx="0" presStyleCnt="6"/>
      <dgm:spPr/>
      <dgm:t>
        <a:bodyPr/>
        <a:lstStyle/>
        <a:p>
          <a:endParaRPr lang="en-US"/>
        </a:p>
      </dgm:t>
    </dgm:pt>
    <dgm:pt modelId="{BA857698-435F-4A10-942B-F96B6F1D9608}" type="pres">
      <dgm:prSet presAssocID="{93009D08-E33E-4982-940B-9DDFF4355AA6}" presName="connTx" presStyleLbl="parChTrans1D2" presStyleIdx="0" presStyleCnt="6"/>
      <dgm:spPr/>
      <dgm:t>
        <a:bodyPr/>
        <a:lstStyle/>
        <a:p>
          <a:endParaRPr lang="en-US"/>
        </a:p>
      </dgm:t>
    </dgm:pt>
    <dgm:pt modelId="{2982D9BB-21BD-4678-9F62-C7C7142F65F7}" type="pres">
      <dgm:prSet presAssocID="{0D2D192C-1772-40A9-B16C-37C0D7CD5D57}" presName="node" presStyleLbl="node1" presStyleIdx="0" presStyleCnt="6">
        <dgm:presLayoutVars>
          <dgm:bulletEnabled val="1"/>
        </dgm:presLayoutVars>
      </dgm:prSet>
      <dgm:spPr/>
      <dgm:t>
        <a:bodyPr/>
        <a:lstStyle/>
        <a:p>
          <a:endParaRPr lang="en-US"/>
        </a:p>
      </dgm:t>
    </dgm:pt>
    <dgm:pt modelId="{7187A7C4-71F0-4CF1-91EE-8C3AC0B2436D}" type="pres">
      <dgm:prSet presAssocID="{EBDD8DD5-96EC-43F9-B7D6-EE0AC56DAB9A}" presName="Name9" presStyleLbl="parChTrans1D2" presStyleIdx="1" presStyleCnt="6"/>
      <dgm:spPr/>
      <dgm:t>
        <a:bodyPr/>
        <a:lstStyle/>
        <a:p>
          <a:endParaRPr lang="en-US"/>
        </a:p>
      </dgm:t>
    </dgm:pt>
    <dgm:pt modelId="{8F70A5BB-2DBC-4CFF-8605-76E0DD12A334}" type="pres">
      <dgm:prSet presAssocID="{EBDD8DD5-96EC-43F9-B7D6-EE0AC56DAB9A}" presName="connTx" presStyleLbl="parChTrans1D2" presStyleIdx="1" presStyleCnt="6"/>
      <dgm:spPr/>
      <dgm:t>
        <a:bodyPr/>
        <a:lstStyle/>
        <a:p>
          <a:endParaRPr lang="en-US"/>
        </a:p>
      </dgm:t>
    </dgm:pt>
    <dgm:pt modelId="{E4D9C2CB-B0C8-4DDD-A7F9-60737FBD4C04}" type="pres">
      <dgm:prSet presAssocID="{C884D563-3DEB-4340-BAF9-4A69B5ED06CC}" presName="node" presStyleLbl="node1" presStyleIdx="1" presStyleCnt="6">
        <dgm:presLayoutVars>
          <dgm:bulletEnabled val="1"/>
        </dgm:presLayoutVars>
      </dgm:prSet>
      <dgm:spPr/>
      <dgm:t>
        <a:bodyPr/>
        <a:lstStyle/>
        <a:p>
          <a:endParaRPr lang="en-US"/>
        </a:p>
      </dgm:t>
    </dgm:pt>
    <dgm:pt modelId="{F9D220EF-4904-4287-B57C-3F345F45052F}" type="pres">
      <dgm:prSet presAssocID="{0B983EF3-E15F-4B63-8377-F273A42B4571}" presName="Name9" presStyleLbl="parChTrans1D2" presStyleIdx="2" presStyleCnt="6"/>
      <dgm:spPr/>
      <dgm:t>
        <a:bodyPr/>
        <a:lstStyle/>
        <a:p>
          <a:endParaRPr lang="en-US"/>
        </a:p>
      </dgm:t>
    </dgm:pt>
    <dgm:pt modelId="{3CCEE597-BF61-4CDF-A145-1552E5371CEC}" type="pres">
      <dgm:prSet presAssocID="{0B983EF3-E15F-4B63-8377-F273A42B4571}" presName="connTx" presStyleLbl="parChTrans1D2" presStyleIdx="2" presStyleCnt="6"/>
      <dgm:spPr/>
      <dgm:t>
        <a:bodyPr/>
        <a:lstStyle/>
        <a:p>
          <a:endParaRPr lang="en-US"/>
        </a:p>
      </dgm:t>
    </dgm:pt>
    <dgm:pt modelId="{90765A11-BBDD-43E1-A9A4-331B123424D0}" type="pres">
      <dgm:prSet presAssocID="{FF5259AB-427F-4B02-9FE5-03F9C2D78B75}" presName="node" presStyleLbl="node1" presStyleIdx="2" presStyleCnt="6">
        <dgm:presLayoutVars>
          <dgm:bulletEnabled val="1"/>
        </dgm:presLayoutVars>
      </dgm:prSet>
      <dgm:spPr/>
      <dgm:t>
        <a:bodyPr/>
        <a:lstStyle/>
        <a:p>
          <a:endParaRPr lang="en-US"/>
        </a:p>
      </dgm:t>
    </dgm:pt>
    <dgm:pt modelId="{F6844A00-E49C-42D8-A205-84A637F7891D}" type="pres">
      <dgm:prSet presAssocID="{86D4E938-FB3B-418C-8249-25E10153B107}" presName="Name9" presStyleLbl="parChTrans1D2" presStyleIdx="3" presStyleCnt="6"/>
      <dgm:spPr/>
      <dgm:t>
        <a:bodyPr/>
        <a:lstStyle/>
        <a:p>
          <a:endParaRPr lang="en-US"/>
        </a:p>
      </dgm:t>
    </dgm:pt>
    <dgm:pt modelId="{5EC84758-7078-4537-AD53-BC8D288A8654}" type="pres">
      <dgm:prSet presAssocID="{86D4E938-FB3B-418C-8249-25E10153B107}" presName="connTx" presStyleLbl="parChTrans1D2" presStyleIdx="3" presStyleCnt="6"/>
      <dgm:spPr/>
      <dgm:t>
        <a:bodyPr/>
        <a:lstStyle/>
        <a:p>
          <a:endParaRPr lang="en-US"/>
        </a:p>
      </dgm:t>
    </dgm:pt>
    <dgm:pt modelId="{5229CA78-BFBF-48DC-AE61-DCB1D7C46CFD}" type="pres">
      <dgm:prSet presAssocID="{5CE40F71-FD36-4A9A-8E39-CC54B8429046}" presName="node" presStyleLbl="node1" presStyleIdx="3" presStyleCnt="6">
        <dgm:presLayoutVars>
          <dgm:bulletEnabled val="1"/>
        </dgm:presLayoutVars>
      </dgm:prSet>
      <dgm:spPr/>
      <dgm:t>
        <a:bodyPr/>
        <a:lstStyle/>
        <a:p>
          <a:endParaRPr lang="en-US"/>
        </a:p>
      </dgm:t>
    </dgm:pt>
    <dgm:pt modelId="{7A1BFC12-0977-4F2F-9FBD-145415A8AC6C}" type="pres">
      <dgm:prSet presAssocID="{AC79F836-F75D-43CD-AA1D-25547A5BDC03}" presName="Name9" presStyleLbl="parChTrans1D2" presStyleIdx="4" presStyleCnt="6"/>
      <dgm:spPr/>
      <dgm:t>
        <a:bodyPr/>
        <a:lstStyle/>
        <a:p>
          <a:endParaRPr lang="en-US"/>
        </a:p>
      </dgm:t>
    </dgm:pt>
    <dgm:pt modelId="{7EF6692E-F7D4-4419-9BE2-9A87965BE685}" type="pres">
      <dgm:prSet presAssocID="{AC79F836-F75D-43CD-AA1D-25547A5BDC03}" presName="connTx" presStyleLbl="parChTrans1D2" presStyleIdx="4" presStyleCnt="6"/>
      <dgm:spPr/>
      <dgm:t>
        <a:bodyPr/>
        <a:lstStyle/>
        <a:p>
          <a:endParaRPr lang="en-US"/>
        </a:p>
      </dgm:t>
    </dgm:pt>
    <dgm:pt modelId="{C7F72F11-AD17-4ED7-A09D-32FFEC43B8DC}" type="pres">
      <dgm:prSet presAssocID="{475B132A-8859-49E9-B2E3-BCD5AEE07D52}" presName="node" presStyleLbl="node1" presStyleIdx="4" presStyleCnt="6">
        <dgm:presLayoutVars>
          <dgm:bulletEnabled val="1"/>
        </dgm:presLayoutVars>
      </dgm:prSet>
      <dgm:spPr/>
      <dgm:t>
        <a:bodyPr/>
        <a:lstStyle/>
        <a:p>
          <a:endParaRPr lang="en-US"/>
        </a:p>
      </dgm:t>
    </dgm:pt>
    <dgm:pt modelId="{C35EF39B-F722-4B0D-BFD4-98CA85495C30}" type="pres">
      <dgm:prSet presAssocID="{B7BD13D2-8141-438C-B2E8-E9F09A29D7A8}" presName="Name9" presStyleLbl="parChTrans1D2" presStyleIdx="5" presStyleCnt="6"/>
      <dgm:spPr/>
      <dgm:t>
        <a:bodyPr/>
        <a:lstStyle/>
        <a:p>
          <a:endParaRPr lang="en-US"/>
        </a:p>
      </dgm:t>
    </dgm:pt>
    <dgm:pt modelId="{C6BB9F3E-280F-4756-A774-2ACAB4D626BA}" type="pres">
      <dgm:prSet presAssocID="{B7BD13D2-8141-438C-B2E8-E9F09A29D7A8}" presName="connTx" presStyleLbl="parChTrans1D2" presStyleIdx="5" presStyleCnt="6"/>
      <dgm:spPr/>
      <dgm:t>
        <a:bodyPr/>
        <a:lstStyle/>
        <a:p>
          <a:endParaRPr lang="en-US"/>
        </a:p>
      </dgm:t>
    </dgm:pt>
    <dgm:pt modelId="{2980CED8-CE47-4D8C-A289-D8EF386B98AC}" type="pres">
      <dgm:prSet presAssocID="{0C4B9673-195E-4E38-91AB-EE76584A6634}" presName="node" presStyleLbl="node1" presStyleIdx="5" presStyleCnt="6">
        <dgm:presLayoutVars>
          <dgm:bulletEnabled val="1"/>
        </dgm:presLayoutVars>
      </dgm:prSet>
      <dgm:spPr/>
      <dgm:t>
        <a:bodyPr/>
        <a:lstStyle/>
        <a:p>
          <a:endParaRPr lang="en-US"/>
        </a:p>
      </dgm:t>
    </dgm:pt>
  </dgm:ptLst>
  <dgm:cxnLst>
    <dgm:cxn modelId="{B62A7EAB-CA71-4AE3-9C2D-B65BA40DB5F5}" srcId="{FEEAEC14-4BBB-43B5-A957-8543BFF65E09}" destId="{C884D563-3DEB-4340-BAF9-4A69B5ED06CC}" srcOrd="1" destOrd="0" parTransId="{EBDD8DD5-96EC-43F9-B7D6-EE0AC56DAB9A}" sibTransId="{A6BCF56C-9F29-4A6F-8905-3E3A25EB7361}"/>
    <dgm:cxn modelId="{6199D900-DC3B-4940-A8EC-79E1F4213659}" type="presOf" srcId="{93009D08-E33E-4982-940B-9DDFF4355AA6}" destId="{A0DAFA0C-53B7-4AA0-B047-DC53FDE06393}" srcOrd="0" destOrd="0" presId="urn:microsoft.com/office/officeart/2005/8/layout/radial1"/>
    <dgm:cxn modelId="{ADE9841E-198D-42E4-BAEF-9496AABBD6CC}" type="presOf" srcId="{93009D08-E33E-4982-940B-9DDFF4355AA6}" destId="{BA857698-435F-4A10-942B-F96B6F1D9608}" srcOrd="1" destOrd="0" presId="urn:microsoft.com/office/officeart/2005/8/layout/radial1"/>
    <dgm:cxn modelId="{6A901E43-782D-4842-8212-4CB07FC888B0}" type="presOf" srcId="{5CE40F71-FD36-4A9A-8E39-CC54B8429046}" destId="{5229CA78-BFBF-48DC-AE61-DCB1D7C46CFD}" srcOrd="0" destOrd="0" presId="urn:microsoft.com/office/officeart/2005/8/layout/radial1"/>
    <dgm:cxn modelId="{20E4F6E8-FA0C-4BEA-81E0-CE9A6C6BA73A}" type="presOf" srcId="{AC79F836-F75D-43CD-AA1D-25547A5BDC03}" destId="{7A1BFC12-0977-4F2F-9FBD-145415A8AC6C}" srcOrd="0" destOrd="0" presId="urn:microsoft.com/office/officeart/2005/8/layout/radial1"/>
    <dgm:cxn modelId="{B968035A-1CD4-4725-B639-D124B09EB78C}" type="presOf" srcId="{0C4B9673-195E-4E38-91AB-EE76584A6634}" destId="{2980CED8-CE47-4D8C-A289-D8EF386B98AC}" srcOrd="0" destOrd="0" presId="urn:microsoft.com/office/officeart/2005/8/layout/radial1"/>
    <dgm:cxn modelId="{DFCAF370-9806-477E-B89A-55C3A4B95D74}" type="presOf" srcId="{FEEAEC14-4BBB-43B5-A957-8543BFF65E09}" destId="{D2A9F4BC-EE20-4B04-A7C3-1F72E30ECFC3}" srcOrd="0" destOrd="0" presId="urn:microsoft.com/office/officeart/2005/8/layout/radial1"/>
    <dgm:cxn modelId="{C8D84829-1C68-44DE-8E47-C3F808A5DAE2}" type="presOf" srcId="{B7BD13D2-8141-438C-B2E8-E9F09A29D7A8}" destId="{C6BB9F3E-280F-4756-A774-2ACAB4D626BA}" srcOrd="1" destOrd="0" presId="urn:microsoft.com/office/officeart/2005/8/layout/radial1"/>
    <dgm:cxn modelId="{447745AB-59F6-47E3-834F-96A67F6038F9}" srcId="{FEEAEC14-4BBB-43B5-A957-8543BFF65E09}" destId="{5CE40F71-FD36-4A9A-8E39-CC54B8429046}" srcOrd="3" destOrd="0" parTransId="{86D4E938-FB3B-418C-8249-25E10153B107}" sibTransId="{AC5A5D89-980C-4643-B874-2433F79A5DFF}"/>
    <dgm:cxn modelId="{00FA9EA6-2FB8-4CD4-B461-B3F52B811E20}" type="presOf" srcId="{0B983EF3-E15F-4B63-8377-F273A42B4571}" destId="{F9D220EF-4904-4287-B57C-3F345F45052F}" srcOrd="0" destOrd="0" presId="urn:microsoft.com/office/officeart/2005/8/layout/radial1"/>
    <dgm:cxn modelId="{09D377B7-1B4B-49B5-AE1E-CA473F2B8C8D}" srcId="{E00CD556-DBFA-4899-827B-F95B7A7C5E7E}" destId="{FEEAEC14-4BBB-43B5-A957-8543BFF65E09}" srcOrd="0" destOrd="0" parTransId="{F37059AC-6ACB-4B90-99B6-6DB0DE4923C5}" sibTransId="{C1B3FBBE-0F7A-4F2C-AB71-80E893E6DFB6}"/>
    <dgm:cxn modelId="{E514898D-4D8E-4357-B0E9-C466F04C1F43}" type="presOf" srcId="{0B983EF3-E15F-4B63-8377-F273A42B4571}" destId="{3CCEE597-BF61-4CDF-A145-1552E5371CEC}" srcOrd="1" destOrd="0" presId="urn:microsoft.com/office/officeart/2005/8/layout/radial1"/>
    <dgm:cxn modelId="{1D157845-DE3F-4748-AF01-A8445455F5BF}" srcId="{FEEAEC14-4BBB-43B5-A957-8543BFF65E09}" destId="{0C4B9673-195E-4E38-91AB-EE76584A6634}" srcOrd="5" destOrd="0" parTransId="{B7BD13D2-8141-438C-B2E8-E9F09A29D7A8}" sibTransId="{BE657863-94D2-4E41-BBAB-29533D2C6D12}"/>
    <dgm:cxn modelId="{3ED073C1-6262-4770-BA2E-3527F3921622}" type="presOf" srcId="{FF5259AB-427F-4B02-9FE5-03F9C2D78B75}" destId="{90765A11-BBDD-43E1-A9A4-331B123424D0}" srcOrd="0" destOrd="0" presId="urn:microsoft.com/office/officeart/2005/8/layout/radial1"/>
    <dgm:cxn modelId="{2CDCD456-FA10-441C-A894-F082C2083DA9}" type="presOf" srcId="{EBDD8DD5-96EC-43F9-B7D6-EE0AC56DAB9A}" destId="{7187A7C4-71F0-4CF1-91EE-8C3AC0B2436D}" srcOrd="0" destOrd="0" presId="urn:microsoft.com/office/officeart/2005/8/layout/radial1"/>
    <dgm:cxn modelId="{DBA289AC-3A36-4216-9E0D-E36241658665}" srcId="{FEEAEC14-4BBB-43B5-A957-8543BFF65E09}" destId="{0D2D192C-1772-40A9-B16C-37C0D7CD5D57}" srcOrd="0" destOrd="0" parTransId="{93009D08-E33E-4982-940B-9DDFF4355AA6}" sibTransId="{6C6F47F0-8DB3-42BB-9A11-EFD784FA8518}"/>
    <dgm:cxn modelId="{41216C1E-AF52-4EF5-8F5B-C8916FA97FB0}" type="presOf" srcId="{86D4E938-FB3B-418C-8249-25E10153B107}" destId="{F6844A00-E49C-42D8-A205-84A637F7891D}" srcOrd="0" destOrd="0" presId="urn:microsoft.com/office/officeart/2005/8/layout/radial1"/>
    <dgm:cxn modelId="{5B272A24-1C6A-405F-B3BC-099BDC119636}" type="presOf" srcId="{0D2D192C-1772-40A9-B16C-37C0D7CD5D57}" destId="{2982D9BB-21BD-4678-9F62-C7C7142F65F7}" srcOrd="0" destOrd="0" presId="urn:microsoft.com/office/officeart/2005/8/layout/radial1"/>
    <dgm:cxn modelId="{474F8BDD-69E7-46E7-B139-23A83717D4CA}" type="presOf" srcId="{475B132A-8859-49E9-B2E3-BCD5AEE07D52}" destId="{C7F72F11-AD17-4ED7-A09D-32FFEC43B8DC}" srcOrd="0" destOrd="0" presId="urn:microsoft.com/office/officeart/2005/8/layout/radial1"/>
    <dgm:cxn modelId="{D9FFF374-1F84-4B9F-A167-8AE2A56FED9A}" type="presOf" srcId="{EBDD8DD5-96EC-43F9-B7D6-EE0AC56DAB9A}" destId="{8F70A5BB-2DBC-4CFF-8605-76E0DD12A334}" srcOrd="1" destOrd="0" presId="urn:microsoft.com/office/officeart/2005/8/layout/radial1"/>
    <dgm:cxn modelId="{0DB7B96A-D5E6-4890-BF10-A4D3C0958AA6}" srcId="{FEEAEC14-4BBB-43B5-A957-8543BFF65E09}" destId="{FF5259AB-427F-4B02-9FE5-03F9C2D78B75}" srcOrd="2" destOrd="0" parTransId="{0B983EF3-E15F-4B63-8377-F273A42B4571}" sibTransId="{08E93957-61EA-4E74-BFA9-373B5A102A0B}"/>
    <dgm:cxn modelId="{10DC5B72-499D-4003-8E5D-0A078A4B1968}" type="presOf" srcId="{86D4E938-FB3B-418C-8249-25E10153B107}" destId="{5EC84758-7078-4537-AD53-BC8D288A8654}" srcOrd="1" destOrd="0" presId="urn:microsoft.com/office/officeart/2005/8/layout/radial1"/>
    <dgm:cxn modelId="{2AE62834-2F8B-4814-A07D-EEB00723C258}" srcId="{FEEAEC14-4BBB-43B5-A957-8543BFF65E09}" destId="{475B132A-8859-49E9-B2E3-BCD5AEE07D52}" srcOrd="4" destOrd="0" parTransId="{AC79F836-F75D-43CD-AA1D-25547A5BDC03}" sibTransId="{A1A08FE2-B193-4D40-B098-A979BE881ED8}"/>
    <dgm:cxn modelId="{1DF404F0-BB42-4DED-84EA-7EEE5FDB2752}" type="presOf" srcId="{C884D563-3DEB-4340-BAF9-4A69B5ED06CC}" destId="{E4D9C2CB-B0C8-4DDD-A7F9-60737FBD4C04}" srcOrd="0" destOrd="0" presId="urn:microsoft.com/office/officeart/2005/8/layout/radial1"/>
    <dgm:cxn modelId="{14FE45AA-C2E0-4481-BF6F-7007DFE7B138}" type="presOf" srcId="{AC79F836-F75D-43CD-AA1D-25547A5BDC03}" destId="{7EF6692E-F7D4-4419-9BE2-9A87965BE685}" srcOrd="1" destOrd="0" presId="urn:microsoft.com/office/officeart/2005/8/layout/radial1"/>
    <dgm:cxn modelId="{8148372A-EF4B-45CE-9E8F-6BC100674CBF}" type="presOf" srcId="{B7BD13D2-8141-438C-B2E8-E9F09A29D7A8}" destId="{C35EF39B-F722-4B0D-BFD4-98CA85495C30}" srcOrd="0" destOrd="0" presId="urn:microsoft.com/office/officeart/2005/8/layout/radial1"/>
    <dgm:cxn modelId="{8196D4BA-59EB-461B-97CF-66F051489819}" type="presOf" srcId="{E00CD556-DBFA-4899-827B-F95B7A7C5E7E}" destId="{EAEE599D-FE10-472C-ABA5-0988FBBC2500}" srcOrd="0" destOrd="0" presId="urn:microsoft.com/office/officeart/2005/8/layout/radial1"/>
    <dgm:cxn modelId="{C663D0E8-2085-4806-80EF-C924A69D82BE}" type="presParOf" srcId="{EAEE599D-FE10-472C-ABA5-0988FBBC2500}" destId="{D2A9F4BC-EE20-4B04-A7C3-1F72E30ECFC3}" srcOrd="0" destOrd="0" presId="urn:microsoft.com/office/officeart/2005/8/layout/radial1"/>
    <dgm:cxn modelId="{F9F772CC-24F3-4731-A615-ABCC70CFA8A2}" type="presParOf" srcId="{EAEE599D-FE10-472C-ABA5-0988FBBC2500}" destId="{A0DAFA0C-53B7-4AA0-B047-DC53FDE06393}" srcOrd="1" destOrd="0" presId="urn:microsoft.com/office/officeart/2005/8/layout/radial1"/>
    <dgm:cxn modelId="{AC142C14-409B-44A8-B88A-6C5736C33E21}" type="presParOf" srcId="{A0DAFA0C-53B7-4AA0-B047-DC53FDE06393}" destId="{BA857698-435F-4A10-942B-F96B6F1D9608}" srcOrd="0" destOrd="0" presId="urn:microsoft.com/office/officeart/2005/8/layout/radial1"/>
    <dgm:cxn modelId="{CCC75B66-715B-4A3F-94A0-AEEB582BCC33}" type="presParOf" srcId="{EAEE599D-FE10-472C-ABA5-0988FBBC2500}" destId="{2982D9BB-21BD-4678-9F62-C7C7142F65F7}" srcOrd="2" destOrd="0" presId="urn:microsoft.com/office/officeart/2005/8/layout/radial1"/>
    <dgm:cxn modelId="{AEFB133F-A9D1-4D67-B762-F91A0EA70B74}" type="presParOf" srcId="{EAEE599D-FE10-472C-ABA5-0988FBBC2500}" destId="{7187A7C4-71F0-4CF1-91EE-8C3AC0B2436D}" srcOrd="3" destOrd="0" presId="urn:microsoft.com/office/officeart/2005/8/layout/radial1"/>
    <dgm:cxn modelId="{E4DBEBC0-40E6-462B-9C08-A99E7D14D0E8}" type="presParOf" srcId="{7187A7C4-71F0-4CF1-91EE-8C3AC0B2436D}" destId="{8F70A5BB-2DBC-4CFF-8605-76E0DD12A334}" srcOrd="0" destOrd="0" presId="urn:microsoft.com/office/officeart/2005/8/layout/radial1"/>
    <dgm:cxn modelId="{3D26DB89-0434-49C1-AC41-B65A2FEE527A}" type="presParOf" srcId="{EAEE599D-FE10-472C-ABA5-0988FBBC2500}" destId="{E4D9C2CB-B0C8-4DDD-A7F9-60737FBD4C04}" srcOrd="4" destOrd="0" presId="urn:microsoft.com/office/officeart/2005/8/layout/radial1"/>
    <dgm:cxn modelId="{E5B21175-27C7-4C80-B86A-21739BF7E7AE}" type="presParOf" srcId="{EAEE599D-FE10-472C-ABA5-0988FBBC2500}" destId="{F9D220EF-4904-4287-B57C-3F345F45052F}" srcOrd="5" destOrd="0" presId="urn:microsoft.com/office/officeart/2005/8/layout/radial1"/>
    <dgm:cxn modelId="{9C035744-FF04-4CF8-B33C-5EFED86F0BDC}" type="presParOf" srcId="{F9D220EF-4904-4287-B57C-3F345F45052F}" destId="{3CCEE597-BF61-4CDF-A145-1552E5371CEC}" srcOrd="0" destOrd="0" presId="urn:microsoft.com/office/officeart/2005/8/layout/radial1"/>
    <dgm:cxn modelId="{F5987918-8413-41D1-88FA-C8F7C0B353BE}" type="presParOf" srcId="{EAEE599D-FE10-472C-ABA5-0988FBBC2500}" destId="{90765A11-BBDD-43E1-A9A4-331B123424D0}" srcOrd="6" destOrd="0" presId="urn:microsoft.com/office/officeart/2005/8/layout/radial1"/>
    <dgm:cxn modelId="{584E68F2-B462-4C7D-8203-E8F7080BA64C}" type="presParOf" srcId="{EAEE599D-FE10-472C-ABA5-0988FBBC2500}" destId="{F6844A00-E49C-42D8-A205-84A637F7891D}" srcOrd="7" destOrd="0" presId="urn:microsoft.com/office/officeart/2005/8/layout/radial1"/>
    <dgm:cxn modelId="{8709A1F1-3333-4466-B6E7-81500BECE6C4}" type="presParOf" srcId="{F6844A00-E49C-42D8-A205-84A637F7891D}" destId="{5EC84758-7078-4537-AD53-BC8D288A8654}" srcOrd="0" destOrd="0" presId="urn:microsoft.com/office/officeart/2005/8/layout/radial1"/>
    <dgm:cxn modelId="{8AC80600-2609-44CF-8D3D-A9290C3019DB}" type="presParOf" srcId="{EAEE599D-FE10-472C-ABA5-0988FBBC2500}" destId="{5229CA78-BFBF-48DC-AE61-DCB1D7C46CFD}" srcOrd="8" destOrd="0" presId="urn:microsoft.com/office/officeart/2005/8/layout/radial1"/>
    <dgm:cxn modelId="{BA1EC83C-F36E-4789-9676-DF74EB5B319E}" type="presParOf" srcId="{EAEE599D-FE10-472C-ABA5-0988FBBC2500}" destId="{7A1BFC12-0977-4F2F-9FBD-145415A8AC6C}" srcOrd="9" destOrd="0" presId="urn:microsoft.com/office/officeart/2005/8/layout/radial1"/>
    <dgm:cxn modelId="{B21F6A66-4CBF-49E5-BAEB-0C0D351E8802}" type="presParOf" srcId="{7A1BFC12-0977-4F2F-9FBD-145415A8AC6C}" destId="{7EF6692E-F7D4-4419-9BE2-9A87965BE685}" srcOrd="0" destOrd="0" presId="urn:microsoft.com/office/officeart/2005/8/layout/radial1"/>
    <dgm:cxn modelId="{321DA415-9637-4623-BCA8-B4C9EBEC635F}" type="presParOf" srcId="{EAEE599D-FE10-472C-ABA5-0988FBBC2500}" destId="{C7F72F11-AD17-4ED7-A09D-32FFEC43B8DC}" srcOrd="10" destOrd="0" presId="urn:microsoft.com/office/officeart/2005/8/layout/radial1"/>
    <dgm:cxn modelId="{E63D7BA8-9DBD-420D-A694-DCEDC3C38D99}" type="presParOf" srcId="{EAEE599D-FE10-472C-ABA5-0988FBBC2500}" destId="{C35EF39B-F722-4B0D-BFD4-98CA85495C30}" srcOrd="11" destOrd="0" presId="urn:microsoft.com/office/officeart/2005/8/layout/radial1"/>
    <dgm:cxn modelId="{D2526CF5-60D9-4016-ABC0-5988CDAB8136}" type="presParOf" srcId="{C35EF39B-F722-4B0D-BFD4-98CA85495C30}" destId="{C6BB9F3E-280F-4756-A774-2ACAB4D626BA}" srcOrd="0" destOrd="0" presId="urn:microsoft.com/office/officeart/2005/8/layout/radial1"/>
    <dgm:cxn modelId="{5BBD1BFE-5A50-40FA-A8C9-DF8F19A8E2D6}" type="presParOf" srcId="{EAEE599D-FE10-472C-ABA5-0988FBBC2500}" destId="{2980CED8-CE47-4D8C-A289-D8EF386B98AC}"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826EDDC-DE9E-4B41-BC96-1EF74AF1F700}" type="doc">
      <dgm:prSet loTypeId="urn:microsoft.com/office/officeart/2005/8/layout/radial4" loCatId="relationship" qsTypeId="urn:microsoft.com/office/officeart/2005/8/quickstyle/3d1" qsCatId="3D" csTypeId="urn:microsoft.com/office/officeart/2005/8/colors/accent1_4" csCatId="accent1" phldr="1"/>
      <dgm:spPr/>
      <dgm:t>
        <a:bodyPr/>
        <a:lstStyle/>
        <a:p>
          <a:endParaRPr lang="en-US"/>
        </a:p>
      </dgm:t>
    </dgm:pt>
    <dgm:pt modelId="{AB66C846-C657-46AB-9F20-7C2F91CEA238}">
      <dgm:prSet phldrT="[Text]"/>
      <dgm:spPr>
        <a:solidFill>
          <a:srgbClr val="C00000"/>
        </a:solidFill>
      </dgm:spPr>
      <dgm:t>
        <a:bodyPr/>
        <a:lstStyle/>
        <a:p>
          <a:r>
            <a:rPr lang="en-US" dirty="0"/>
            <a:t>Suicide Risk</a:t>
          </a:r>
        </a:p>
      </dgm:t>
    </dgm:pt>
    <dgm:pt modelId="{166BA58A-D27F-44B8-B15A-10EBE020C2C9}" type="parTrans" cxnId="{68728F49-D2BC-446F-9130-EDCEE11ECAFE}">
      <dgm:prSet/>
      <dgm:spPr/>
      <dgm:t>
        <a:bodyPr/>
        <a:lstStyle/>
        <a:p>
          <a:endParaRPr lang="en-US"/>
        </a:p>
      </dgm:t>
    </dgm:pt>
    <dgm:pt modelId="{61A2508C-DCDE-4511-801A-FE2AF7AC1801}" type="sibTrans" cxnId="{68728F49-D2BC-446F-9130-EDCEE11ECAFE}">
      <dgm:prSet/>
      <dgm:spPr/>
      <dgm:t>
        <a:bodyPr/>
        <a:lstStyle/>
        <a:p>
          <a:endParaRPr lang="en-US"/>
        </a:p>
      </dgm:t>
    </dgm:pt>
    <dgm:pt modelId="{3410713A-8545-4957-9EFA-E2371C5A3ABD}">
      <dgm:prSet phldrT="[Text]"/>
      <dgm:spPr/>
      <dgm:t>
        <a:bodyPr/>
        <a:lstStyle/>
        <a:p>
          <a:r>
            <a:rPr lang="en-US" dirty="0"/>
            <a:t>Anxiety</a:t>
          </a:r>
        </a:p>
      </dgm:t>
    </dgm:pt>
    <dgm:pt modelId="{C91CC9FE-F343-49A6-9256-6625A7D77572}" type="parTrans" cxnId="{6E437587-0A59-4BC6-AB7E-2E65BE6B21EA}">
      <dgm:prSet/>
      <dgm:spPr/>
      <dgm:t>
        <a:bodyPr/>
        <a:lstStyle/>
        <a:p>
          <a:endParaRPr lang="en-US"/>
        </a:p>
      </dgm:t>
    </dgm:pt>
    <dgm:pt modelId="{53C67951-0520-40A7-941D-31DE6E2FA93B}" type="sibTrans" cxnId="{6E437587-0A59-4BC6-AB7E-2E65BE6B21EA}">
      <dgm:prSet/>
      <dgm:spPr/>
      <dgm:t>
        <a:bodyPr/>
        <a:lstStyle/>
        <a:p>
          <a:endParaRPr lang="en-US"/>
        </a:p>
      </dgm:t>
    </dgm:pt>
    <dgm:pt modelId="{94F4FB40-441F-4377-B4D8-8450CB09773D}">
      <dgm:prSet phldrT="[Text]"/>
      <dgm:spPr/>
      <dgm:t>
        <a:bodyPr/>
        <a:lstStyle/>
        <a:p>
          <a:r>
            <a:rPr lang="en-US" dirty="0"/>
            <a:t>Mood Disorders</a:t>
          </a:r>
        </a:p>
      </dgm:t>
    </dgm:pt>
    <dgm:pt modelId="{AD9622F9-F115-4B4C-9150-06903EC37CC7}" type="parTrans" cxnId="{2A1E5F03-6F47-41AE-B4C4-BE9E13BD0E9A}">
      <dgm:prSet/>
      <dgm:spPr/>
      <dgm:t>
        <a:bodyPr/>
        <a:lstStyle/>
        <a:p>
          <a:endParaRPr lang="en-US"/>
        </a:p>
      </dgm:t>
    </dgm:pt>
    <dgm:pt modelId="{93DCAF42-7F47-4120-94C0-F73D22E87604}" type="sibTrans" cxnId="{2A1E5F03-6F47-41AE-B4C4-BE9E13BD0E9A}">
      <dgm:prSet/>
      <dgm:spPr/>
      <dgm:t>
        <a:bodyPr/>
        <a:lstStyle/>
        <a:p>
          <a:endParaRPr lang="en-US"/>
        </a:p>
      </dgm:t>
    </dgm:pt>
    <dgm:pt modelId="{69D1CC8D-74ED-4FA1-9B20-4BD4F9FB62A1}">
      <dgm:prSet phldrT="[Text]"/>
      <dgm:spPr/>
      <dgm:t>
        <a:bodyPr/>
        <a:lstStyle/>
        <a:p>
          <a:r>
            <a:rPr lang="en-US" dirty="0"/>
            <a:t>Trauma</a:t>
          </a:r>
        </a:p>
      </dgm:t>
    </dgm:pt>
    <dgm:pt modelId="{EBF3057F-4710-45C3-8BDF-28D6F70204F2}" type="parTrans" cxnId="{A662B983-00F4-4B87-9F40-B6B07DEBD885}">
      <dgm:prSet/>
      <dgm:spPr/>
      <dgm:t>
        <a:bodyPr/>
        <a:lstStyle/>
        <a:p>
          <a:endParaRPr lang="en-US"/>
        </a:p>
      </dgm:t>
    </dgm:pt>
    <dgm:pt modelId="{0C663FFF-0B83-4C63-90E1-8718A63161F7}" type="sibTrans" cxnId="{A662B983-00F4-4B87-9F40-B6B07DEBD885}">
      <dgm:prSet/>
      <dgm:spPr/>
      <dgm:t>
        <a:bodyPr/>
        <a:lstStyle/>
        <a:p>
          <a:endParaRPr lang="en-US"/>
        </a:p>
      </dgm:t>
    </dgm:pt>
    <dgm:pt modelId="{1FBDB544-51AD-4F88-9948-2EB84A2FADDC}">
      <dgm:prSet phldrT="[Text]"/>
      <dgm:spPr>
        <a:solidFill>
          <a:schemeClr val="accent1">
            <a:lumMod val="75000"/>
          </a:schemeClr>
        </a:solidFill>
      </dgm:spPr>
      <dgm:t>
        <a:bodyPr/>
        <a:lstStyle/>
        <a:p>
          <a:r>
            <a:rPr lang="en-US" dirty="0"/>
            <a:t>Family History</a:t>
          </a:r>
        </a:p>
      </dgm:t>
    </dgm:pt>
    <dgm:pt modelId="{4629920F-20C8-4948-B3CA-183AF457DAF3}" type="parTrans" cxnId="{35A3BD7D-3CC7-49D2-A794-614ABF0F646B}">
      <dgm:prSet/>
      <dgm:spPr/>
      <dgm:t>
        <a:bodyPr/>
        <a:lstStyle/>
        <a:p>
          <a:endParaRPr lang="en-US"/>
        </a:p>
      </dgm:t>
    </dgm:pt>
    <dgm:pt modelId="{0653BABB-B3EA-4D91-B215-8D350E5B0F13}" type="sibTrans" cxnId="{35A3BD7D-3CC7-49D2-A794-614ABF0F646B}">
      <dgm:prSet/>
      <dgm:spPr/>
      <dgm:t>
        <a:bodyPr/>
        <a:lstStyle/>
        <a:p>
          <a:endParaRPr lang="en-US"/>
        </a:p>
      </dgm:t>
    </dgm:pt>
    <dgm:pt modelId="{EBAB8100-AC7A-4E7A-8310-397FC3277FDE}">
      <dgm:prSet phldrT="[Text]"/>
      <dgm:spPr/>
      <dgm:t>
        <a:bodyPr/>
        <a:lstStyle/>
        <a:p>
          <a:r>
            <a:rPr lang="en-US" dirty="0"/>
            <a:t>Substance Abuse</a:t>
          </a:r>
        </a:p>
      </dgm:t>
    </dgm:pt>
    <dgm:pt modelId="{2B4564FE-A57D-455F-B3D7-68157D121DEE}" type="parTrans" cxnId="{C7427FE8-947D-428B-8115-9197DB00E98D}">
      <dgm:prSet/>
      <dgm:spPr/>
      <dgm:t>
        <a:bodyPr/>
        <a:lstStyle/>
        <a:p>
          <a:endParaRPr lang="en-US"/>
        </a:p>
      </dgm:t>
    </dgm:pt>
    <dgm:pt modelId="{FEADB075-3106-4265-BD95-10D232FEACFF}" type="sibTrans" cxnId="{C7427FE8-947D-428B-8115-9197DB00E98D}">
      <dgm:prSet/>
      <dgm:spPr/>
      <dgm:t>
        <a:bodyPr/>
        <a:lstStyle/>
        <a:p>
          <a:endParaRPr lang="en-US"/>
        </a:p>
      </dgm:t>
    </dgm:pt>
    <dgm:pt modelId="{7F0F7BB3-73F6-4E39-AC52-48A5585C4AC2}">
      <dgm:prSet phldrT="[Text]"/>
      <dgm:spPr/>
      <dgm:t>
        <a:bodyPr/>
        <a:lstStyle/>
        <a:p>
          <a:r>
            <a:rPr lang="en-US" dirty="0"/>
            <a:t>Personality Disorders</a:t>
          </a:r>
        </a:p>
      </dgm:t>
    </dgm:pt>
    <dgm:pt modelId="{A81A51C8-913B-4212-99A2-AB45459AEDD5}" type="parTrans" cxnId="{81DB4290-4E7C-4340-86DE-D0BC7787A534}">
      <dgm:prSet/>
      <dgm:spPr/>
      <dgm:t>
        <a:bodyPr/>
        <a:lstStyle/>
        <a:p>
          <a:endParaRPr lang="en-US"/>
        </a:p>
      </dgm:t>
    </dgm:pt>
    <dgm:pt modelId="{4F99ECE0-9A79-45B1-9FDC-448212DBCCC9}" type="sibTrans" cxnId="{81DB4290-4E7C-4340-86DE-D0BC7787A534}">
      <dgm:prSet/>
      <dgm:spPr/>
      <dgm:t>
        <a:bodyPr/>
        <a:lstStyle/>
        <a:p>
          <a:endParaRPr lang="en-US"/>
        </a:p>
      </dgm:t>
    </dgm:pt>
    <dgm:pt modelId="{A0189D29-56F7-4664-AF2E-180B6A446DB5}">
      <dgm:prSet phldrT="[Text]"/>
      <dgm:spPr>
        <a:solidFill>
          <a:schemeClr val="tx2">
            <a:lumMod val="50000"/>
          </a:schemeClr>
        </a:solidFill>
      </dgm:spPr>
      <dgm:t>
        <a:bodyPr/>
        <a:lstStyle/>
        <a:p>
          <a:r>
            <a:rPr lang="en-US" dirty="0"/>
            <a:t>Prior Attempts</a:t>
          </a:r>
        </a:p>
      </dgm:t>
    </dgm:pt>
    <dgm:pt modelId="{DD97270C-F2BA-47FA-B6D6-632716CE6773}" type="parTrans" cxnId="{C8FFB4AD-37BE-4DAD-9E5C-AEBF922F0281}">
      <dgm:prSet/>
      <dgm:spPr/>
      <dgm:t>
        <a:bodyPr/>
        <a:lstStyle/>
        <a:p>
          <a:endParaRPr lang="en-US"/>
        </a:p>
      </dgm:t>
    </dgm:pt>
    <dgm:pt modelId="{B2C3D149-32F7-40B5-94FE-E0DA0F9E0DE7}" type="sibTrans" cxnId="{C8FFB4AD-37BE-4DAD-9E5C-AEBF922F0281}">
      <dgm:prSet/>
      <dgm:spPr/>
      <dgm:t>
        <a:bodyPr/>
        <a:lstStyle/>
        <a:p>
          <a:endParaRPr lang="en-US"/>
        </a:p>
      </dgm:t>
    </dgm:pt>
    <dgm:pt modelId="{A5F2CA89-353A-4701-8634-6B9F887F716F}">
      <dgm:prSet phldrT="[Text]"/>
      <dgm:spPr>
        <a:solidFill>
          <a:schemeClr val="tx2">
            <a:lumMod val="75000"/>
          </a:schemeClr>
        </a:solidFill>
      </dgm:spPr>
      <dgm:t>
        <a:bodyPr/>
        <a:lstStyle/>
        <a:p>
          <a:r>
            <a:rPr lang="en-US" dirty="0"/>
            <a:t>Severity of Consequences</a:t>
          </a:r>
        </a:p>
      </dgm:t>
    </dgm:pt>
    <dgm:pt modelId="{E5E7989E-4DEB-4EDC-8BF1-1F21DFF5A2FD}" type="parTrans" cxnId="{04E3565B-B809-44D6-840A-A7FB73D56EAC}">
      <dgm:prSet/>
      <dgm:spPr/>
      <dgm:t>
        <a:bodyPr/>
        <a:lstStyle/>
        <a:p>
          <a:endParaRPr lang="en-US"/>
        </a:p>
      </dgm:t>
    </dgm:pt>
    <dgm:pt modelId="{19618269-64B7-4CE7-B5C1-BCB044E91C66}" type="sibTrans" cxnId="{04E3565B-B809-44D6-840A-A7FB73D56EAC}">
      <dgm:prSet/>
      <dgm:spPr/>
      <dgm:t>
        <a:bodyPr/>
        <a:lstStyle/>
        <a:p>
          <a:endParaRPr lang="en-US"/>
        </a:p>
      </dgm:t>
    </dgm:pt>
    <dgm:pt modelId="{A15E2D70-88BB-47C8-AD6B-E28649FE045F}" type="pres">
      <dgm:prSet presAssocID="{1826EDDC-DE9E-4B41-BC96-1EF74AF1F700}" presName="cycle" presStyleCnt="0">
        <dgm:presLayoutVars>
          <dgm:chMax val="1"/>
          <dgm:dir/>
          <dgm:animLvl val="ctr"/>
          <dgm:resizeHandles val="exact"/>
        </dgm:presLayoutVars>
      </dgm:prSet>
      <dgm:spPr/>
      <dgm:t>
        <a:bodyPr/>
        <a:lstStyle/>
        <a:p>
          <a:endParaRPr lang="en-US"/>
        </a:p>
      </dgm:t>
    </dgm:pt>
    <dgm:pt modelId="{1A6635FF-644E-4A74-BC42-03E2402B7A8B}" type="pres">
      <dgm:prSet presAssocID="{AB66C846-C657-46AB-9F20-7C2F91CEA238}" presName="centerShape" presStyleLbl="node0" presStyleIdx="0" presStyleCnt="1"/>
      <dgm:spPr/>
      <dgm:t>
        <a:bodyPr/>
        <a:lstStyle/>
        <a:p>
          <a:endParaRPr lang="en-US"/>
        </a:p>
      </dgm:t>
    </dgm:pt>
    <dgm:pt modelId="{30A6A733-45D2-4EB6-8B36-EBAEFAC20568}" type="pres">
      <dgm:prSet presAssocID="{C91CC9FE-F343-49A6-9256-6625A7D77572}" presName="parTrans" presStyleLbl="bgSibTrans2D1" presStyleIdx="0" presStyleCnt="8"/>
      <dgm:spPr/>
      <dgm:t>
        <a:bodyPr/>
        <a:lstStyle/>
        <a:p>
          <a:endParaRPr lang="en-US"/>
        </a:p>
      </dgm:t>
    </dgm:pt>
    <dgm:pt modelId="{AAD10BEF-9CA1-4C8A-8BAB-48EE8730BB6F}" type="pres">
      <dgm:prSet presAssocID="{3410713A-8545-4957-9EFA-E2371C5A3ABD}" presName="node" presStyleLbl="node1" presStyleIdx="0" presStyleCnt="8">
        <dgm:presLayoutVars>
          <dgm:bulletEnabled val="1"/>
        </dgm:presLayoutVars>
      </dgm:prSet>
      <dgm:spPr/>
      <dgm:t>
        <a:bodyPr/>
        <a:lstStyle/>
        <a:p>
          <a:endParaRPr lang="en-US"/>
        </a:p>
      </dgm:t>
    </dgm:pt>
    <dgm:pt modelId="{01ABE837-2D61-4FE8-9CAF-E0BA175D23C9}" type="pres">
      <dgm:prSet presAssocID="{AD9622F9-F115-4B4C-9150-06903EC37CC7}" presName="parTrans" presStyleLbl="bgSibTrans2D1" presStyleIdx="1" presStyleCnt="8"/>
      <dgm:spPr/>
      <dgm:t>
        <a:bodyPr/>
        <a:lstStyle/>
        <a:p>
          <a:endParaRPr lang="en-US"/>
        </a:p>
      </dgm:t>
    </dgm:pt>
    <dgm:pt modelId="{6DE5E5A3-60AD-41D9-B2B6-0F6C743287AC}" type="pres">
      <dgm:prSet presAssocID="{94F4FB40-441F-4377-B4D8-8450CB09773D}" presName="node" presStyleLbl="node1" presStyleIdx="1" presStyleCnt="8">
        <dgm:presLayoutVars>
          <dgm:bulletEnabled val="1"/>
        </dgm:presLayoutVars>
      </dgm:prSet>
      <dgm:spPr/>
      <dgm:t>
        <a:bodyPr/>
        <a:lstStyle/>
        <a:p>
          <a:endParaRPr lang="en-US"/>
        </a:p>
      </dgm:t>
    </dgm:pt>
    <dgm:pt modelId="{90C42877-C00A-49A4-B3B0-B8FB94E9E45E}" type="pres">
      <dgm:prSet presAssocID="{EBF3057F-4710-45C3-8BDF-28D6F70204F2}" presName="parTrans" presStyleLbl="bgSibTrans2D1" presStyleIdx="2" presStyleCnt="8"/>
      <dgm:spPr/>
      <dgm:t>
        <a:bodyPr/>
        <a:lstStyle/>
        <a:p>
          <a:endParaRPr lang="en-US"/>
        </a:p>
      </dgm:t>
    </dgm:pt>
    <dgm:pt modelId="{54270F22-CF36-4768-B550-5C9D94D23633}" type="pres">
      <dgm:prSet presAssocID="{69D1CC8D-74ED-4FA1-9B20-4BD4F9FB62A1}" presName="node" presStyleLbl="node1" presStyleIdx="2" presStyleCnt="8">
        <dgm:presLayoutVars>
          <dgm:bulletEnabled val="1"/>
        </dgm:presLayoutVars>
      </dgm:prSet>
      <dgm:spPr/>
      <dgm:t>
        <a:bodyPr/>
        <a:lstStyle/>
        <a:p>
          <a:endParaRPr lang="en-US"/>
        </a:p>
      </dgm:t>
    </dgm:pt>
    <dgm:pt modelId="{5A91AF74-F27F-43E8-B17C-A4333162AC8D}" type="pres">
      <dgm:prSet presAssocID="{DD97270C-F2BA-47FA-B6D6-632716CE6773}" presName="parTrans" presStyleLbl="bgSibTrans2D1" presStyleIdx="3" presStyleCnt="8"/>
      <dgm:spPr/>
      <dgm:t>
        <a:bodyPr/>
        <a:lstStyle/>
        <a:p>
          <a:endParaRPr lang="en-US"/>
        </a:p>
      </dgm:t>
    </dgm:pt>
    <dgm:pt modelId="{89CE9F1B-6DFF-4F19-A58E-66163CCD327E}" type="pres">
      <dgm:prSet presAssocID="{A0189D29-56F7-4664-AF2E-180B6A446DB5}" presName="node" presStyleLbl="node1" presStyleIdx="3" presStyleCnt="8">
        <dgm:presLayoutVars>
          <dgm:bulletEnabled val="1"/>
        </dgm:presLayoutVars>
      </dgm:prSet>
      <dgm:spPr/>
      <dgm:t>
        <a:bodyPr/>
        <a:lstStyle/>
        <a:p>
          <a:endParaRPr lang="en-US"/>
        </a:p>
      </dgm:t>
    </dgm:pt>
    <dgm:pt modelId="{F9362234-9009-42BD-A029-6B6C3D0CA597}" type="pres">
      <dgm:prSet presAssocID="{4629920F-20C8-4948-B3CA-183AF457DAF3}" presName="parTrans" presStyleLbl="bgSibTrans2D1" presStyleIdx="4" presStyleCnt="8"/>
      <dgm:spPr/>
      <dgm:t>
        <a:bodyPr/>
        <a:lstStyle/>
        <a:p>
          <a:endParaRPr lang="en-US"/>
        </a:p>
      </dgm:t>
    </dgm:pt>
    <dgm:pt modelId="{4C523B91-39BE-4A25-9C49-FFFA45E89002}" type="pres">
      <dgm:prSet presAssocID="{1FBDB544-51AD-4F88-9948-2EB84A2FADDC}" presName="node" presStyleLbl="node1" presStyleIdx="4" presStyleCnt="8">
        <dgm:presLayoutVars>
          <dgm:bulletEnabled val="1"/>
        </dgm:presLayoutVars>
      </dgm:prSet>
      <dgm:spPr/>
      <dgm:t>
        <a:bodyPr/>
        <a:lstStyle/>
        <a:p>
          <a:endParaRPr lang="en-US"/>
        </a:p>
      </dgm:t>
    </dgm:pt>
    <dgm:pt modelId="{2C677611-1BF7-4392-83F2-7CF8DB9EAB25}" type="pres">
      <dgm:prSet presAssocID="{E5E7989E-4DEB-4EDC-8BF1-1F21DFF5A2FD}" presName="parTrans" presStyleLbl="bgSibTrans2D1" presStyleIdx="5" presStyleCnt="8"/>
      <dgm:spPr/>
      <dgm:t>
        <a:bodyPr/>
        <a:lstStyle/>
        <a:p>
          <a:endParaRPr lang="en-US"/>
        </a:p>
      </dgm:t>
    </dgm:pt>
    <dgm:pt modelId="{1C795BD2-24DD-480F-BF96-91D60AACC109}" type="pres">
      <dgm:prSet presAssocID="{A5F2CA89-353A-4701-8634-6B9F887F716F}" presName="node" presStyleLbl="node1" presStyleIdx="5" presStyleCnt="8">
        <dgm:presLayoutVars>
          <dgm:bulletEnabled val="1"/>
        </dgm:presLayoutVars>
      </dgm:prSet>
      <dgm:spPr/>
      <dgm:t>
        <a:bodyPr/>
        <a:lstStyle/>
        <a:p>
          <a:endParaRPr lang="en-US"/>
        </a:p>
      </dgm:t>
    </dgm:pt>
    <dgm:pt modelId="{238170BD-0E36-434F-A48A-1F85226BB2DE}" type="pres">
      <dgm:prSet presAssocID="{2B4564FE-A57D-455F-B3D7-68157D121DEE}" presName="parTrans" presStyleLbl="bgSibTrans2D1" presStyleIdx="6" presStyleCnt="8"/>
      <dgm:spPr/>
      <dgm:t>
        <a:bodyPr/>
        <a:lstStyle/>
        <a:p>
          <a:endParaRPr lang="en-US"/>
        </a:p>
      </dgm:t>
    </dgm:pt>
    <dgm:pt modelId="{52301D46-5C90-41E4-A003-1451578A0BB4}" type="pres">
      <dgm:prSet presAssocID="{EBAB8100-AC7A-4E7A-8310-397FC3277FDE}" presName="node" presStyleLbl="node1" presStyleIdx="6" presStyleCnt="8">
        <dgm:presLayoutVars>
          <dgm:bulletEnabled val="1"/>
        </dgm:presLayoutVars>
      </dgm:prSet>
      <dgm:spPr/>
      <dgm:t>
        <a:bodyPr/>
        <a:lstStyle/>
        <a:p>
          <a:endParaRPr lang="en-US"/>
        </a:p>
      </dgm:t>
    </dgm:pt>
    <dgm:pt modelId="{5A394516-DDE0-448C-965D-036F52CDA442}" type="pres">
      <dgm:prSet presAssocID="{A81A51C8-913B-4212-99A2-AB45459AEDD5}" presName="parTrans" presStyleLbl="bgSibTrans2D1" presStyleIdx="7" presStyleCnt="8"/>
      <dgm:spPr/>
      <dgm:t>
        <a:bodyPr/>
        <a:lstStyle/>
        <a:p>
          <a:endParaRPr lang="en-US"/>
        </a:p>
      </dgm:t>
    </dgm:pt>
    <dgm:pt modelId="{B551AC5F-0CB4-4A88-B8C1-421A5C50D975}" type="pres">
      <dgm:prSet presAssocID="{7F0F7BB3-73F6-4E39-AC52-48A5585C4AC2}" presName="node" presStyleLbl="node1" presStyleIdx="7" presStyleCnt="8">
        <dgm:presLayoutVars>
          <dgm:bulletEnabled val="1"/>
        </dgm:presLayoutVars>
      </dgm:prSet>
      <dgm:spPr/>
      <dgm:t>
        <a:bodyPr/>
        <a:lstStyle/>
        <a:p>
          <a:endParaRPr lang="en-US"/>
        </a:p>
      </dgm:t>
    </dgm:pt>
  </dgm:ptLst>
  <dgm:cxnLst>
    <dgm:cxn modelId="{37FF3F57-88F1-4EE8-8990-90294131AEA2}" type="presOf" srcId="{C91CC9FE-F343-49A6-9256-6625A7D77572}" destId="{30A6A733-45D2-4EB6-8B36-EBAEFAC20568}" srcOrd="0" destOrd="0" presId="urn:microsoft.com/office/officeart/2005/8/layout/radial4"/>
    <dgm:cxn modelId="{B881B4A8-88FD-4AE9-BF74-EBC7F0AF9DC2}" type="presOf" srcId="{DD97270C-F2BA-47FA-B6D6-632716CE6773}" destId="{5A91AF74-F27F-43E8-B17C-A4333162AC8D}" srcOrd="0" destOrd="0" presId="urn:microsoft.com/office/officeart/2005/8/layout/radial4"/>
    <dgm:cxn modelId="{62141C14-F1B3-4F62-81E8-25C3F79D96F8}" type="presOf" srcId="{EBF3057F-4710-45C3-8BDF-28D6F70204F2}" destId="{90C42877-C00A-49A4-B3B0-B8FB94E9E45E}" srcOrd="0" destOrd="0" presId="urn:microsoft.com/office/officeart/2005/8/layout/radial4"/>
    <dgm:cxn modelId="{C368E9A6-9CA8-4687-AA70-9C58FDBF9C7E}" type="presOf" srcId="{1826EDDC-DE9E-4B41-BC96-1EF74AF1F700}" destId="{A15E2D70-88BB-47C8-AD6B-E28649FE045F}" srcOrd="0" destOrd="0" presId="urn:microsoft.com/office/officeart/2005/8/layout/radial4"/>
    <dgm:cxn modelId="{2A1E5F03-6F47-41AE-B4C4-BE9E13BD0E9A}" srcId="{AB66C846-C657-46AB-9F20-7C2F91CEA238}" destId="{94F4FB40-441F-4377-B4D8-8450CB09773D}" srcOrd="1" destOrd="0" parTransId="{AD9622F9-F115-4B4C-9150-06903EC37CC7}" sibTransId="{93DCAF42-7F47-4120-94C0-F73D22E87604}"/>
    <dgm:cxn modelId="{04E3565B-B809-44D6-840A-A7FB73D56EAC}" srcId="{AB66C846-C657-46AB-9F20-7C2F91CEA238}" destId="{A5F2CA89-353A-4701-8634-6B9F887F716F}" srcOrd="5" destOrd="0" parTransId="{E5E7989E-4DEB-4EDC-8BF1-1F21DFF5A2FD}" sibTransId="{19618269-64B7-4CE7-B5C1-BCB044E91C66}"/>
    <dgm:cxn modelId="{68728F49-D2BC-446F-9130-EDCEE11ECAFE}" srcId="{1826EDDC-DE9E-4B41-BC96-1EF74AF1F700}" destId="{AB66C846-C657-46AB-9F20-7C2F91CEA238}" srcOrd="0" destOrd="0" parTransId="{166BA58A-D27F-44B8-B15A-10EBE020C2C9}" sibTransId="{61A2508C-DCDE-4511-801A-FE2AF7AC1801}"/>
    <dgm:cxn modelId="{35A3BD7D-3CC7-49D2-A794-614ABF0F646B}" srcId="{AB66C846-C657-46AB-9F20-7C2F91CEA238}" destId="{1FBDB544-51AD-4F88-9948-2EB84A2FADDC}" srcOrd="4" destOrd="0" parTransId="{4629920F-20C8-4948-B3CA-183AF457DAF3}" sibTransId="{0653BABB-B3EA-4D91-B215-8D350E5B0F13}"/>
    <dgm:cxn modelId="{6E437587-0A59-4BC6-AB7E-2E65BE6B21EA}" srcId="{AB66C846-C657-46AB-9F20-7C2F91CEA238}" destId="{3410713A-8545-4957-9EFA-E2371C5A3ABD}" srcOrd="0" destOrd="0" parTransId="{C91CC9FE-F343-49A6-9256-6625A7D77572}" sibTransId="{53C67951-0520-40A7-941D-31DE6E2FA93B}"/>
    <dgm:cxn modelId="{C7427FE8-947D-428B-8115-9197DB00E98D}" srcId="{AB66C846-C657-46AB-9F20-7C2F91CEA238}" destId="{EBAB8100-AC7A-4E7A-8310-397FC3277FDE}" srcOrd="6" destOrd="0" parTransId="{2B4564FE-A57D-455F-B3D7-68157D121DEE}" sibTransId="{FEADB075-3106-4265-BD95-10D232FEACFF}"/>
    <dgm:cxn modelId="{4395C865-DFBA-4579-BDCA-216DB5AF813B}" type="presOf" srcId="{3410713A-8545-4957-9EFA-E2371C5A3ABD}" destId="{AAD10BEF-9CA1-4C8A-8BAB-48EE8730BB6F}" srcOrd="0" destOrd="0" presId="urn:microsoft.com/office/officeart/2005/8/layout/radial4"/>
    <dgm:cxn modelId="{C8FFB4AD-37BE-4DAD-9E5C-AEBF922F0281}" srcId="{AB66C846-C657-46AB-9F20-7C2F91CEA238}" destId="{A0189D29-56F7-4664-AF2E-180B6A446DB5}" srcOrd="3" destOrd="0" parTransId="{DD97270C-F2BA-47FA-B6D6-632716CE6773}" sibTransId="{B2C3D149-32F7-40B5-94FE-E0DA0F9E0DE7}"/>
    <dgm:cxn modelId="{00478784-9760-4328-84C8-8D918C0B9CD5}" type="presOf" srcId="{A5F2CA89-353A-4701-8634-6B9F887F716F}" destId="{1C795BD2-24DD-480F-BF96-91D60AACC109}" srcOrd="0" destOrd="0" presId="urn:microsoft.com/office/officeart/2005/8/layout/radial4"/>
    <dgm:cxn modelId="{81DB4290-4E7C-4340-86DE-D0BC7787A534}" srcId="{AB66C846-C657-46AB-9F20-7C2F91CEA238}" destId="{7F0F7BB3-73F6-4E39-AC52-48A5585C4AC2}" srcOrd="7" destOrd="0" parTransId="{A81A51C8-913B-4212-99A2-AB45459AEDD5}" sibTransId="{4F99ECE0-9A79-45B1-9FDC-448212DBCCC9}"/>
    <dgm:cxn modelId="{A662B983-00F4-4B87-9F40-B6B07DEBD885}" srcId="{AB66C846-C657-46AB-9F20-7C2F91CEA238}" destId="{69D1CC8D-74ED-4FA1-9B20-4BD4F9FB62A1}" srcOrd="2" destOrd="0" parTransId="{EBF3057F-4710-45C3-8BDF-28D6F70204F2}" sibTransId="{0C663FFF-0B83-4C63-90E1-8718A63161F7}"/>
    <dgm:cxn modelId="{AD802E4B-41BA-4F24-B4A5-7296C728DFFC}" type="presOf" srcId="{7F0F7BB3-73F6-4E39-AC52-48A5585C4AC2}" destId="{B551AC5F-0CB4-4A88-B8C1-421A5C50D975}" srcOrd="0" destOrd="0" presId="urn:microsoft.com/office/officeart/2005/8/layout/radial4"/>
    <dgm:cxn modelId="{0EDBF5BA-1D58-402E-B3A4-2B00CB89434F}" type="presOf" srcId="{94F4FB40-441F-4377-B4D8-8450CB09773D}" destId="{6DE5E5A3-60AD-41D9-B2B6-0F6C743287AC}" srcOrd="0" destOrd="0" presId="urn:microsoft.com/office/officeart/2005/8/layout/radial4"/>
    <dgm:cxn modelId="{142B0B85-D79F-480D-B62C-CF0ED943AA10}" type="presOf" srcId="{2B4564FE-A57D-455F-B3D7-68157D121DEE}" destId="{238170BD-0E36-434F-A48A-1F85226BB2DE}" srcOrd="0" destOrd="0" presId="urn:microsoft.com/office/officeart/2005/8/layout/radial4"/>
    <dgm:cxn modelId="{DCF5509B-AB68-4088-9C37-0201C7C68ADE}" type="presOf" srcId="{AD9622F9-F115-4B4C-9150-06903EC37CC7}" destId="{01ABE837-2D61-4FE8-9CAF-E0BA175D23C9}" srcOrd="0" destOrd="0" presId="urn:microsoft.com/office/officeart/2005/8/layout/radial4"/>
    <dgm:cxn modelId="{75B6F3EA-03B8-4D06-B7E9-D27A0457CD8A}" type="presOf" srcId="{AB66C846-C657-46AB-9F20-7C2F91CEA238}" destId="{1A6635FF-644E-4A74-BC42-03E2402B7A8B}" srcOrd="0" destOrd="0" presId="urn:microsoft.com/office/officeart/2005/8/layout/radial4"/>
    <dgm:cxn modelId="{DB32B979-58E8-4C5D-AC68-97CAD0CCCE42}" type="presOf" srcId="{A0189D29-56F7-4664-AF2E-180B6A446DB5}" destId="{89CE9F1B-6DFF-4F19-A58E-66163CCD327E}" srcOrd="0" destOrd="0" presId="urn:microsoft.com/office/officeart/2005/8/layout/radial4"/>
    <dgm:cxn modelId="{4B506D4E-2300-40A3-AB2D-63FBDC12B862}" type="presOf" srcId="{4629920F-20C8-4948-B3CA-183AF457DAF3}" destId="{F9362234-9009-42BD-A029-6B6C3D0CA597}" srcOrd="0" destOrd="0" presId="urn:microsoft.com/office/officeart/2005/8/layout/radial4"/>
    <dgm:cxn modelId="{7EDF5736-3642-4628-BAE8-274F787BE3F9}" type="presOf" srcId="{E5E7989E-4DEB-4EDC-8BF1-1F21DFF5A2FD}" destId="{2C677611-1BF7-4392-83F2-7CF8DB9EAB25}" srcOrd="0" destOrd="0" presId="urn:microsoft.com/office/officeart/2005/8/layout/radial4"/>
    <dgm:cxn modelId="{2D83B46C-C07C-483E-8FE9-B9FB28CA5382}" type="presOf" srcId="{1FBDB544-51AD-4F88-9948-2EB84A2FADDC}" destId="{4C523B91-39BE-4A25-9C49-FFFA45E89002}" srcOrd="0" destOrd="0" presId="urn:microsoft.com/office/officeart/2005/8/layout/radial4"/>
    <dgm:cxn modelId="{57C6C28B-3F62-4B5C-81A0-AB741B07F148}" type="presOf" srcId="{A81A51C8-913B-4212-99A2-AB45459AEDD5}" destId="{5A394516-DDE0-448C-965D-036F52CDA442}" srcOrd="0" destOrd="0" presId="urn:microsoft.com/office/officeart/2005/8/layout/radial4"/>
    <dgm:cxn modelId="{91D6336F-47AB-4AE9-A3CA-40305C714B86}" type="presOf" srcId="{69D1CC8D-74ED-4FA1-9B20-4BD4F9FB62A1}" destId="{54270F22-CF36-4768-B550-5C9D94D23633}" srcOrd="0" destOrd="0" presId="urn:microsoft.com/office/officeart/2005/8/layout/radial4"/>
    <dgm:cxn modelId="{3B9C7BBD-2137-4453-8E28-5EC87FE16AD8}" type="presOf" srcId="{EBAB8100-AC7A-4E7A-8310-397FC3277FDE}" destId="{52301D46-5C90-41E4-A003-1451578A0BB4}" srcOrd="0" destOrd="0" presId="urn:microsoft.com/office/officeart/2005/8/layout/radial4"/>
    <dgm:cxn modelId="{6F92FABD-6E63-4E08-B4B6-55A2DF77590E}" type="presParOf" srcId="{A15E2D70-88BB-47C8-AD6B-E28649FE045F}" destId="{1A6635FF-644E-4A74-BC42-03E2402B7A8B}" srcOrd="0" destOrd="0" presId="urn:microsoft.com/office/officeart/2005/8/layout/radial4"/>
    <dgm:cxn modelId="{EB8C1BCD-B4B9-4DBA-8F93-F2EB00E88DFC}" type="presParOf" srcId="{A15E2D70-88BB-47C8-AD6B-E28649FE045F}" destId="{30A6A733-45D2-4EB6-8B36-EBAEFAC20568}" srcOrd="1" destOrd="0" presId="urn:microsoft.com/office/officeart/2005/8/layout/radial4"/>
    <dgm:cxn modelId="{C72AF2F0-5C3F-43F8-81B6-DC3673EBB2CD}" type="presParOf" srcId="{A15E2D70-88BB-47C8-AD6B-E28649FE045F}" destId="{AAD10BEF-9CA1-4C8A-8BAB-48EE8730BB6F}" srcOrd="2" destOrd="0" presId="urn:microsoft.com/office/officeart/2005/8/layout/radial4"/>
    <dgm:cxn modelId="{9602A5BA-E07E-44E9-AEDE-81373A8FE2F9}" type="presParOf" srcId="{A15E2D70-88BB-47C8-AD6B-E28649FE045F}" destId="{01ABE837-2D61-4FE8-9CAF-E0BA175D23C9}" srcOrd="3" destOrd="0" presId="urn:microsoft.com/office/officeart/2005/8/layout/radial4"/>
    <dgm:cxn modelId="{103FD269-2FA8-4445-B25F-4473C89477A4}" type="presParOf" srcId="{A15E2D70-88BB-47C8-AD6B-E28649FE045F}" destId="{6DE5E5A3-60AD-41D9-B2B6-0F6C743287AC}" srcOrd="4" destOrd="0" presId="urn:microsoft.com/office/officeart/2005/8/layout/radial4"/>
    <dgm:cxn modelId="{12DCBAC6-1ACB-4CF9-A5F3-8A13502BF195}" type="presParOf" srcId="{A15E2D70-88BB-47C8-AD6B-E28649FE045F}" destId="{90C42877-C00A-49A4-B3B0-B8FB94E9E45E}" srcOrd="5" destOrd="0" presId="urn:microsoft.com/office/officeart/2005/8/layout/radial4"/>
    <dgm:cxn modelId="{8FB1541A-27A0-47E3-904A-F02AB5548FEA}" type="presParOf" srcId="{A15E2D70-88BB-47C8-AD6B-E28649FE045F}" destId="{54270F22-CF36-4768-B550-5C9D94D23633}" srcOrd="6" destOrd="0" presId="urn:microsoft.com/office/officeart/2005/8/layout/radial4"/>
    <dgm:cxn modelId="{85ADB651-B050-449F-9792-F5A15F2B336F}" type="presParOf" srcId="{A15E2D70-88BB-47C8-AD6B-E28649FE045F}" destId="{5A91AF74-F27F-43E8-B17C-A4333162AC8D}" srcOrd="7" destOrd="0" presId="urn:microsoft.com/office/officeart/2005/8/layout/radial4"/>
    <dgm:cxn modelId="{7DBB4BA6-A686-48D9-A226-0AA8F3DFDF19}" type="presParOf" srcId="{A15E2D70-88BB-47C8-AD6B-E28649FE045F}" destId="{89CE9F1B-6DFF-4F19-A58E-66163CCD327E}" srcOrd="8" destOrd="0" presId="urn:microsoft.com/office/officeart/2005/8/layout/radial4"/>
    <dgm:cxn modelId="{85A438AE-22C6-4689-ADC7-59103BCBDF50}" type="presParOf" srcId="{A15E2D70-88BB-47C8-AD6B-E28649FE045F}" destId="{F9362234-9009-42BD-A029-6B6C3D0CA597}" srcOrd="9" destOrd="0" presId="urn:microsoft.com/office/officeart/2005/8/layout/radial4"/>
    <dgm:cxn modelId="{355AEDDF-822D-4028-9CFD-960DF3014B71}" type="presParOf" srcId="{A15E2D70-88BB-47C8-AD6B-E28649FE045F}" destId="{4C523B91-39BE-4A25-9C49-FFFA45E89002}" srcOrd="10" destOrd="0" presId="urn:microsoft.com/office/officeart/2005/8/layout/radial4"/>
    <dgm:cxn modelId="{4D9749DA-6B9B-474D-A9E9-052469396E0E}" type="presParOf" srcId="{A15E2D70-88BB-47C8-AD6B-E28649FE045F}" destId="{2C677611-1BF7-4392-83F2-7CF8DB9EAB25}" srcOrd="11" destOrd="0" presId="urn:microsoft.com/office/officeart/2005/8/layout/radial4"/>
    <dgm:cxn modelId="{89C7D798-D209-429F-8160-4DC8B68BA05B}" type="presParOf" srcId="{A15E2D70-88BB-47C8-AD6B-E28649FE045F}" destId="{1C795BD2-24DD-480F-BF96-91D60AACC109}" srcOrd="12" destOrd="0" presId="urn:microsoft.com/office/officeart/2005/8/layout/radial4"/>
    <dgm:cxn modelId="{A6721FE4-F3A0-43CD-9D0A-BBFA1A065824}" type="presParOf" srcId="{A15E2D70-88BB-47C8-AD6B-E28649FE045F}" destId="{238170BD-0E36-434F-A48A-1F85226BB2DE}" srcOrd="13" destOrd="0" presId="urn:microsoft.com/office/officeart/2005/8/layout/radial4"/>
    <dgm:cxn modelId="{DC6F140A-69E3-426A-964F-49084215C7BE}" type="presParOf" srcId="{A15E2D70-88BB-47C8-AD6B-E28649FE045F}" destId="{52301D46-5C90-41E4-A003-1451578A0BB4}" srcOrd="14" destOrd="0" presId="urn:microsoft.com/office/officeart/2005/8/layout/radial4"/>
    <dgm:cxn modelId="{000B77E3-0536-4CAD-903C-5B4F9C7070D0}" type="presParOf" srcId="{A15E2D70-88BB-47C8-AD6B-E28649FE045F}" destId="{5A394516-DDE0-448C-965D-036F52CDA442}" srcOrd="15" destOrd="0" presId="urn:microsoft.com/office/officeart/2005/8/layout/radial4"/>
    <dgm:cxn modelId="{64C9BB1F-AFE5-4A3E-8C74-96629455BEA6}" type="presParOf" srcId="{A15E2D70-88BB-47C8-AD6B-E28649FE045F}" destId="{B551AC5F-0CB4-4A88-B8C1-421A5C50D975}" srcOrd="1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87850"/>
          <a:ext cx="7693923" cy="79150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b="0" kern="1200" dirty="0">
              <a:latin typeface="Times New Roman" panose="02020603050405020304" pitchFamily="18" charset="0"/>
              <a:cs typeface="Times New Roman" panose="02020603050405020304" pitchFamily="18" charset="0"/>
            </a:rPr>
            <a:t>1. Ethical Codes &amp; Professional Standards</a:t>
          </a:r>
          <a:endParaRPr lang="en-US" sz="3300" b="0" kern="1200" dirty="0"/>
        </a:p>
      </dsp:txBody>
      <dsp:txXfrm>
        <a:off x="38638" y="126488"/>
        <a:ext cx="7616647" cy="714229"/>
      </dsp:txXfrm>
    </dsp:sp>
    <dsp:sp modelId="{A16032EC-34B7-40A4-B4CA-68328AA8D135}">
      <dsp:nvSpPr>
        <dsp:cNvPr id="0" name=""/>
        <dsp:cNvSpPr/>
      </dsp:nvSpPr>
      <dsp:spPr>
        <a:xfrm>
          <a:off x="0" y="974395"/>
          <a:ext cx="7693923" cy="79150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b="0" kern="1200" dirty="0"/>
            <a:t>2. Transference &amp; Countertransference</a:t>
          </a:r>
        </a:p>
      </dsp:txBody>
      <dsp:txXfrm>
        <a:off x="38638" y="1013033"/>
        <a:ext cx="7616647" cy="714229"/>
      </dsp:txXfrm>
    </dsp:sp>
    <dsp:sp modelId="{6874DF60-70CA-4F45-9DDB-47CEBD293074}">
      <dsp:nvSpPr>
        <dsp:cNvPr id="0" name=""/>
        <dsp:cNvSpPr/>
      </dsp:nvSpPr>
      <dsp:spPr>
        <a:xfrm>
          <a:off x="0" y="1860940"/>
          <a:ext cx="7693923" cy="79150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b="0" kern="1200" dirty="0"/>
            <a:t>3. Certification Processes</a:t>
          </a:r>
        </a:p>
      </dsp:txBody>
      <dsp:txXfrm>
        <a:off x="38638" y="1899578"/>
        <a:ext cx="7616647" cy="714229"/>
      </dsp:txXfrm>
    </dsp:sp>
    <dsp:sp modelId="{24AC7B18-69B2-4EBB-869E-90141773951C}">
      <dsp:nvSpPr>
        <dsp:cNvPr id="0" name=""/>
        <dsp:cNvSpPr/>
      </dsp:nvSpPr>
      <dsp:spPr>
        <a:xfrm>
          <a:off x="0" y="2747485"/>
          <a:ext cx="7693923" cy="79150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b="0" kern="1200" dirty="0"/>
            <a:t>4. Course Wrap-Up</a:t>
          </a:r>
        </a:p>
      </dsp:txBody>
      <dsp:txXfrm>
        <a:off x="38638" y="2786123"/>
        <a:ext cx="7616647" cy="7142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BFA9E-776F-4B64-96A1-21589529A295}">
      <dsp:nvSpPr>
        <dsp:cNvPr id="0" name=""/>
        <dsp:cNvSpPr/>
      </dsp:nvSpPr>
      <dsp:spPr>
        <a:xfrm>
          <a:off x="2420" y="183"/>
          <a:ext cx="1868120" cy="186812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Client</a:t>
          </a:r>
        </a:p>
      </dsp:txBody>
      <dsp:txXfrm>
        <a:off x="276000" y="273763"/>
        <a:ext cx="1320960" cy="1320960"/>
      </dsp:txXfrm>
    </dsp:sp>
    <dsp:sp modelId="{7814B0E6-0FE0-4FA9-8185-70F2D9C09089}">
      <dsp:nvSpPr>
        <dsp:cNvPr id="0" name=""/>
        <dsp:cNvSpPr/>
      </dsp:nvSpPr>
      <dsp:spPr>
        <a:xfrm>
          <a:off x="2038741" y="179545"/>
          <a:ext cx="2024442" cy="63049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t>Transference</a:t>
          </a:r>
        </a:p>
      </dsp:txBody>
      <dsp:txXfrm>
        <a:off x="2038741" y="305643"/>
        <a:ext cx="1835295" cy="378294"/>
      </dsp:txXfrm>
    </dsp:sp>
    <dsp:sp modelId="{1E0D7CD0-BABB-45A8-81CD-335E9DC2912A}">
      <dsp:nvSpPr>
        <dsp:cNvPr id="0" name=""/>
        <dsp:cNvSpPr/>
      </dsp:nvSpPr>
      <dsp:spPr>
        <a:xfrm>
          <a:off x="4231391" y="183"/>
          <a:ext cx="1868120" cy="1868120"/>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Therapist</a:t>
          </a:r>
        </a:p>
      </dsp:txBody>
      <dsp:txXfrm>
        <a:off x="4504971" y="273763"/>
        <a:ext cx="1320960" cy="1320960"/>
      </dsp:txXfrm>
    </dsp:sp>
    <dsp:sp modelId="{1330E814-CA9E-4B39-91B1-FBBE6A9D24B6}">
      <dsp:nvSpPr>
        <dsp:cNvPr id="0" name=""/>
        <dsp:cNvSpPr/>
      </dsp:nvSpPr>
      <dsp:spPr>
        <a:xfrm rot="10800000">
          <a:off x="2038748" y="1086211"/>
          <a:ext cx="2024442" cy="630490"/>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t>Counter-Transference</a:t>
          </a:r>
        </a:p>
      </dsp:txBody>
      <dsp:txXfrm rot="10800000">
        <a:off x="2227895" y="1212309"/>
        <a:ext cx="1835295" cy="3782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631CD-0D48-40BA-A43A-1926E4BF5324}">
      <dsp:nvSpPr>
        <dsp:cNvPr id="0" name=""/>
        <dsp:cNvSpPr/>
      </dsp:nvSpPr>
      <dsp:spPr>
        <a:xfrm>
          <a:off x="0" y="56910"/>
          <a:ext cx="6045819" cy="754777"/>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latin typeface="Trajan-Regular" pitchFamily="2" charset="0"/>
            </a:rPr>
            <a:t>Fear Of Emotional Indebtedness And Closeness</a:t>
          </a:r>
          <a:endParaRPr lang="en-US" sz="1900" kern="1200" dirty="0"/>
        </a:p>
      </dsp:txBody>
      <dsp:txXfrm>
        <a:off x="36845" y="93755"/>
        <a:ext cx="5972129" cy="681087"/>
      </dsp:txXfrm>
    </dsp:sp>
    <dsp:sp modelId="{1E3CC8EA-6FD7-469C-AA78-D54DF2D0C2F0}">
      <dsp:nvSpPr>
        <dsp:cNvPr id="0" name=""/>
        <dsp:cNvSpPr/>
      </dsp:nvSpPr>
      <dsp:spPr>
        <a:xfrm>
          <a:off x="0" y="866408"/>
          <a:ext cx="6045819" cy="754777"/>
        </a:xfrm>
        <a:prstGeom prst="roundRect">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latin typeface="Trajan-Regular" pitchFamily="2" charset="0"/>
            </a:rPr>
            <a:t>Dependency Issues</a:t>
          </a:r>
          <a:endParaRPr lang="en-US" sz="1900" kern="1200" dirty="0">
            <a:latin typeface="Trajan-Regular" pitchFamily="2" charset="0"/>
          </a:endParaRPr>
        </a:p>
      </dsp:txBody>
      <dsp:txXfrm>
        <a:off x="36845" y="903253"/>
        <a:ext cx="5972129" cy="681087"/>
      </dsp:txXfrm>
    </dsp:sp>
    <dsp:sp modelId="{769EDFFF-7999-410D-860F-9D5BD541ED89}">
      <dsp:nvSpPr>
        <dsp:cNvPr id="0" name=""/>
        <dsp:cNvSpPr/>
      </dsp:nvSpPr>
      <dsp:spPr>
        <a:xfrm>
          <a:off x="0" y="1675906"/>
          <a:ext cx="6045819" cy="754777"/>
        </a:xfrm>
        <a:prstGeom prst="round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latin typeface="Trajan-Regular" pitchFamily="2" charset="0"/>
            </a:rPr>
            <a:t>Maintaining Entitlement And Lack Of Responsibility</a:t>
          </a:r>
          <a:endParaRPr lang="en-US" sz="1900" kern="1200" dirty="0">
            <a:latin typeface="Trajan-Regular" pitchFamily="2" charset="0"/>
          </a:endParaRPr>
        </a:p>
      </dsp:txBody>
      <dsp:txXfrm>
        <a:off x="36845" y="1712751"/>
        <a:ext cx="5972129" cy="681087"/>
      </dsp:txXfrm>
    </dsp:sp>
    <dsp:sp modelId="{DCFE3931-CE25-46E9-B8B5-1115D168D9A8}">
      <dsp:nvSpPr>
        <dsp:cNvPr id="0" name=""/>
        <dsp:cNvSpPr/>
      </dsp:nvSpPr>
      <dsp:spPr>
        <a:xfrm>
          <a:off x="0" y="2485404"/>
          <a:ext cx="6045819" cy="754777"/>
        </a:xfrm>
        <a:prstGeom prst="roundRect">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latin typeface="Trajan-Regular" pitchFamily="2" charset="0"/>
            </a:rPr>
            <a:t>Maintaining Helplessness And Lack Of Efficacy</a:t>
          </a:r>
          <a:endParaRPr lang="en-US" sz="1900" kern="1200" dirty="0">
            <a:latin typeface="Trajan-Regular" pitchFamily="2" charset="0"/>
          </a:endParaRPr>
        </a:p>
      </dsp:txBody>
      <dsp:txXfrm>
        <a:off x="36845" y="2522249"/>
        <a:ext cx="5972129" cy="681087"/>
      </dsp:txXfrm>
    </dsp:sp>
    <dsp:sp modelId="{33DDEDB0-17E5-4A11-B57A-B722B8941D11}">
      <dsp:nvSpPr>
        <dsp:cNvPr id="0" name=""/>
        <dsp:cNvSpPr/>
      </dsp:nvSpPr>
      <dsp:spPr>
        <a:xfrm>
          <a:off x="0" y="3294902"/>
          <a:ext cx="6045819" cy="754777"/>
        </a:xfrm>
        <a:prstGeom prst="round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latin typeface="Trajan-Regular" pitchFamily="2" charset="0"/>
            </a:rPr>
            <a:t>May Impair The Clinician’s Ability To Confront The Gambler With Discrepancies </a:t>
          </a:r>
          <a:endParaRPr lang="en-US" sz="1900" kern="1200" dirty="0">
            <a:latin typeface="Trajan-Regular" pitchFamily="2" charset="0"/>
          </a:endParaRPr>
        </a:p>
      </dsp:txBody>
      <dsp:txXfrm>
        <a:off x="36845" y="3331747"/>
        <a:ext cx="5972129" cy="681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C1CC-4B67-47F4-BDAC-D828E0ADCA20}">
      <dsp:nvSpPr>
        <dsp:cNvPr id="0" name=""/>
        <dsp:cNvSpPr/>
      </dsp:nvSpPr>
      <dsp:spPr>
        <a:xfrm>
          <a:off x="-3956993" y="-607515"/>
          <a:ext cx="4715699" cy="4715699"/>
        </a:xfrm>
        <a:prstGeom prst="blockArc">
          <a:avLst>
            <a:gd name="adj1" fmla="val 18900000"/>
            <a:gd name="adj2" fmla="val 2700000"/>
            <a:gd name="adj3" fmla="val 458"/>
          </a:avLst>
        </a:pr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1C51B31-B1B0-43A9-865E-D2F8E6EA0B26}">
      <dsp:nvSpPr>
        <dsp:cNvPr id="0" name=""/>
        <dsp:cNvSpPr/>
      </dsp:nvSpPr>
      <dsp:spPr>
        <a:xfrm>
          <a:off x="397595" y="269131"/>
          <a:ext cx="10071715" cy="538542"/>
        </a:xfrm>
        <a:prstGeom prst="rect">
          <a:avLst/>
        </a:prstGeom>
        <a:solidFill>
          <a:srgbClr val="D86018"/>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7468" tIns="71120" rIns="71120" bIns="71120" numCol="1" spcCol="1270" anchor="ctr" anchorCtr="0">
          <a:noAutofit/>
        </a:bodyPr>
        <a:lstStyle/>
        <a:p>
          <a:pPr lvl="0" algn="l" defTabSz="1244600">
            <a:lnSpc>
              <a:spcPct val="90000"/>
            </a:lnSpc>
            <a:spcBef>
              <a:spcPct val="0"/>
            </a:spcBef>
            <a:spcAft>
              <a:spcPct val="35000"/>
            </a:spcAft>
            <a:buClr>
              <a:srgbClr val="FBC500"/>
            </a:buClr>
            <a:buSzPct val="100000"/>
            <a:buFont typeface="Arial" panose="020B0604020202020204" pitchFamily="34" charset="0"/>
            <a:buChar char="•"/>
          </a:pPr>
          <a:r>
            <a:rPr lang="en-US" sz="2800" kern="1200" dirty="0">
              <a:latin typeface="Trajan-Regular" pitchFamily="2" charset="0"/>
              <a:ea typeface="Trajan Pro Bold" charset="0"/>
              <a:cs typeface="Trajan Pro Bold" charset="0"/>
              <a:sym typeface="Trajan Pro Bold" charset="0"/>
            </a:rPr>
            <a:t>Basic Knowledge Of Problem Gambling And Gambling Disorder</a:t>
          </a:r>
          <a:endParaRPr lang="en-US" sz="2800" kern="1200" dirty="0"/>
        </a:p>
      </dsp:txBody>
      <dsp:txXfrm>
        <a:off x="397595" y="269131"/>
        <a:ext cx="10071715" cy="538542"/>
      </dsp:txXfrm>
    </dsp:sp>
    <dsp:sp modelId="{0B783176-7459-462B-A5E7-18FB08856085}">
      <dsp:nvSpPr>
        <dsp:cNvPr id="0" name=""/>
        <dsp:cNvSpPr/>
      </dsp:nvSpPr>
      <dsp:spPr>
        <a:xfrm>
          <a:off x="61006" y="201813"/>
          <a:ext cx="673178" cy="673178"/>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519B978-B5EC-48A4-9CB1-5448E9A745AD}">
      <dsp:nvSpPr>
        <dsp:cNvPr id="0" name=""/>
        <dsp:cNvSpPr/>
      </dsp:nvSpPr>
      <dsp:spPr>
        <a:xfrm>
          <a:off x="706354" y="1077085"/>
          <a:ext cx="9762956" cy="538542"/>
        </a:xfrm>
        <a:prstGeom prst="rect">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7468" tIns="71120" rIns="71120" bIns="71120" numCol="1" spcCol="1270" anchor="ctr" anchorCtr="0">
          <a:noAutofit/>
        </a:bodyPr>
        <a:lstStyle/>
        <a:p>
          <a:pPr lvl="0" algn="l" defTabSz="1244600">
            <a:lnSpc>
              <a:spcPct val="90000"/>
            </a:lnSpc>
            <a:spcBef>
              <a:spcPct val="0"/>
            </a:spcBef>
            <a:spcAft>
              <a:spcPct val="35000"/>
            </a:spcAft>
          </a:pPr>
          <a:r>
            <a:rPr lang="en-US" sz="2800" kern="1200">
              <a:latin typeface="Trajan-Regular" pitchFamily="2" charset="0"/>
              <a:ea typeface="Trajan Pro Bold" charset="0"/>
              <a:cs typeface="Trajan Pro Bold" charset="0"/>
              <a:sym typeface="Trajan Pro Bold" charset="0"/>
            </a:rPr>
            <a:t>Gambling Counseling Practice</a:t>
          </a:r>
          <a:endParaRPr lang="en-US" sz="2800" kern="1200" dirty="0">
            <a:latin typeface="Trajan-Regular" pitchFamily="2" charset="0"/>
            <a:ea typeface="Trajan Pro Bold" charset="0"/>
            <a:cs typeface="Trajan Pro Bold" charset="0"/>
            <a:sym typeface="Trajan Pro Bold" charset="0"/>
          </a:endParaRPr>
        </a:p>
      </dsp:txBody>
      <dsp:txXfrm>
        <a:off x="706354" y="1077085"/>
        <a:ext cx="9762956" cy="538542"/>
      </dsp:txXfrm>
    </dsp:sp>
    <dsp:sp modelId="{2D4FDBA9-E19E-4584-8813-F62794B621B5}">
      <dsp:nvSpPr>
        <dsp:cNvPr id="0" name=""/>
        <dsp:cNvSpPr/>
      </dsp:nvSpPr>
      <dsp:spPr>
        <a:xfrm>
          <a:off x="369765" y="1009767"/>
          <a:ext cx="673178" cy="673178"/>
        </a:xfrm>
        <a:prstGeom prst="ellipse">
          <a:avLst/>
        </a:prstGeom>
        <a:solidFill>
          <a:schemeClr val="lt1">
            <a:hueOff val="0"/>
            <a:satOff val="0"/>
            <a:lumOff val="0"/>
            <a:alphaOff val="0"/>
          </a:schemeClr>
        </a:solidFill>
        <a:ln w="6350" cap="flat" cmpd="sng" algn="ctr">
          <a:solidFill>
            <a:schemeClr val="accent3">
              <a:hueOff val="903533"/>
              <a:satOff val="33333"/>
              <a:lumOff val="-4902"/>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8612AB0-A096-43E5-81E2-8E239217943A}">
      <dsp:nvSpPr>
        <dsp:cNvPr id="0" name=""/>
        <dsp:cNvSpPr/>
      </dsp:nvSpPr>
      <dsp:spPr>
        <a:xfrm>
          <a:off x="706354" y="1885040"/>
          <a:ext cx="9762956" cy="538542"/>
        </a:xfrm>
        <a:prstGeom prst="rect">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7468" tIns="71120" rIns="71120" bIns="71120" numCol="1" spcCol="1270" anchor="ctr" anchorCtr="0">
          <a:noAutofit/>
        </a:bodyPr>
        <a:lstStyle/>
        <a:p>
          <a:pPr lvl="0" algn="l" defTabSz="1244600">
            <a:lnSpc>
              <a:spcPct val="90000"/>
            </a:lnSpc>
            <a:spcBef>
              <a:spcPct val="0"/>
            </a:spcBef>
            <a:spcAft>
              <a:spcPct val="35000"/>
            </a:spcAft>
          </a:pPr>
          <a:r>
            <a:rPr lang="en-US" sz="2800" kern="1200">
              <a:latin typeface="Trajan-Regular" pitchFamily="2" charset="0"/>
              <a:ea typeface="Trajan Pro Bold" charset="0"/>
              <a:cs typeface="Trajan Pro Bold" charset="0"/>
              <a:sym typeface="Trajan Pro Bold" charset="0"/>
            </a:rPr>
            <a:t>Special Issues In Gambling Treatment</a:t>
          </a:r>
          <a:endParaRPr lang="en-US" sz="2800" kern="1200" dirty="0">
            <a:latin typeface="Trajan-Regular" pitchFamily="2" charset="0"/>
            <a:ea typeface="Trajan Pro Bold" charset="0"/>
            <a:cs typeface="Trajan Pro Bold" charset="0"/>
            <a:sym typeface="Trajan Pro Bold" charset="0"/>
          </a:endParaRPr>
        </a:p>
      </dsp:txBody>
      <dsp:txXfrm>
        <a:off x="706354" y="1885040"/>
        <a:ext cx="9762956" cy="538542"/>
      </dsp:txXfrm>
    </dsp:sp>
    <dsp:sp modelId="{73A8F15B-2D62-4756-A555-D9F2C79D05CE}">
      <dsp:nvSpPr>
        <dsp:cNvPr id="0" name=""/>
        <dsp:cNvSpPr/>
      </dsp:nvSpPr>
      <dsp:spPr>
        <a:xfrm>
          <a:off x="369765" y="1817722"/>
          <a:ext cx="673178" cy="673178"/>
        </a:xfrm>
        <a:prstGeom prst="ellipse">
          <a:avLst/>
        </a:prstGeom>
        <a:solidFill>
          <a:schemeClr val="lt1">
            <a:hueOff val="0"/>
            <a:satOff val="0"/>
            <a:lumOff val="0"/>
            <a:alphaOff val="0"/>
          </a:schemeClr>
        </a:solidFill>
        <a:ln w="6350" cap="flat" cmpd="sng" algn="ctr">
          <a:solidFill>
            <a:schemeClr val="accent3">
              <a:hueOff val="1807066"/>
              <a:satOff val="66667"/>
              <a:lumOff val="-9804"/>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40412F3-B9AD-4981-BE20-B8E72C47F45F}">
      <dsp:nvSpPr>
        <dsp:cNvPr id="0" name=""/>
        <dsp:cNvSpPr/>
      </dsp:nvSpPr>
      <dsp:spPr>
        <a:xfrm>
          <a:off x="397595" y="2692994"/>
          <a:ext cx="10071715" cy="538542"/>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7468" tIns="71120" rIns="71120" bIns="71120" numCol="1" spcCol="1270" anchor="ctr" anchorCtr="0">
          <a:noAutofit/>
        </a:bodyPr>
        <a:lstStyle/>
        <a:p>
          <a:pPr lvl="0" algn="l" defTabSz="1244600">
            <a:lnSpc>
              <a:spcPct val="90000"/>
            </a:lnSpc>
            <a:spcBef>
              <a:spcPct val="0"/>
            </a:spcBef>
            <a:spcAft>
              <a:spcPct val="35000"/>
            </a:spcAft>
          </a:pPr>
          <a:r>
            <a:rPr lang="en-US" sz="2800" kern="1200">
              <a:latin typeface="Trajan-Regular" pitchFamily="2" charset="0"/>
              <a:ea typeface="Trajan Pro Bold" charset="0"/>
              <a:cs typeface="Trajan Pro Bold" charset="0"/>
              <a:sym typeface="Trajan Pro Bold" charset="0"/>
            </a:rPr>
            <a:t>Professional Issues</a:t>
          </a:r>
          <a:endParaRPr lang="en-US" sz="2800" kern="1200" dirty="0">
            <a:latin typeface="Trajan-Regular" pitchFamily="2" charset="0"/>
            <a:ea typeface="Trajan Pro Bold" charset="0"/>
            <a:cs typeface="Trajan Pro Bold" charset="0"/>
            <a:sym typeface="Trajan Pro Bold" charset="0"/>
          </a:endParaRPr>
        </a:p>
      </dsp:txBody>
      <dsp:txXfrm>
        <a:off x="397595" y="2692994"/>
        <a:ext cx="10071715" cy="538542"/>
      </dsp:txXfrm>
    </dsp:sp>
    <dsp:sp modelId="{9681F3E5-345B-4855-B2E8-C58F0FD90D54}">
      <dsp:nvSpPr>
        <dsp:cNvPr id="0" name=""/>
        <dsp:cNvSpPr/>
      </dsp:nvSpPr>
      <dsp:spPr>
        <a:xfrm>
          <a:off x="61006" y="2625676"/>
          <a:ext cx="673178" cy="673178"/>
        </a:xfrm>
        <a:prstGeom prst="ellipse">
          <a:avLst/>
        </a:prstGeom>
        <a:solidFill>
          <a:schemeClr val="lt1">
            <a:hueOff val="0"/>
            <a:satOff val="0"/>
            <a:lumOff val="0"/>
            <a:alphaOff val="0"/>
          </a:schemeClr>
        </a:solidFill>
        <a:ln w="6350" cap="flat" cmpd="sng" algn="ctr">
          <a:solidFill>
            <a:schemeClr val="accent3">
              <a:hueOff val="2710599"/>
              <a:satOff val="100000"/>
              <a:lumOff val="-14706"/>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6CD35-2D3C-4D29-BFCA-4904329E9BC1}">
      <dsp:nvSpPr>
        <dsp:cNvPr id="0" name=""/>
        <dsp:cNvSpPr/>
      </dsp:nvSpPr>
      <dsp:spPr>
        <a:xfrm>
          <a:off x="1943987" y="1308039"/>
          <a:ext cx="1662574" cy="1438194"/>
        </a:xfrm>
        <a:prstGeom prst="hexagon">
          <a:avLst>
            <a:gd name="adj" fmla="val 2857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Addiction</a:t>
          </a:r>
        </a:p>
      </dsp:txBody>
      <dsp:txXfrm>
        <a:off x="2219499" y="1546368"/>
        <a:ext cx="1111550" cy="961536"/>
      </dsp:txXfrm>
    </dsp:sp>
    <dsp:sp modelId="{80F65AA3-7DB7-4F2A-BCC9-2201DE9F8C0F}">
      <dsp:nvSpPr>
        <dsp:cNvPr id="0" name=""/>
        <dsp:cNvSpPr/>
      </dsp:nvSpPr>
      <dsp:spPr>
        <a:xfrm>
          <a:off x="2985078" y="619960"/>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DE63912-ECDA-42B2-BE0C-CAD0E6E3BCF2}">
      <dsp:nvSpPr>
        <dsp:cNvPr id="0" name=""/>
        <dsp:cNvSpPr/>
      </dsp:nvSpPr>
      <dsp:spPr>
        <a:xfrm>
          <a:off x="2097134" y="0"/>
          <a:ext cx="1362468" cy="1178695"/>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Salience</a:t>
          </a:r>
        </a:p>
      </dsp:txBody>
      <dsp:txXfrm>
        <a:off x="2322924" y="195335"/>
        <a:ext cx="910888" cy="788025"/>
      </dsp:txXfrm>
    </dsp:sp>
    <dsp:sp modelId="{A1E040A0-1E70-4534-8586-1CB5F7B26838}">
      <dsp:nvSpPr>
        <dsp:cNvPr id="0" name=""/>
        <dsp:cNvSpPr/>
      </dsp:nvSpPr>
      <dsp:spPr>
        <a:xfrm>
          <a:off x="3717168" y="1630386"/>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DFDAFDD-D85A-400C-A56B-D9F9952AA23B}">
      <dsp:nvSpPr>
        <dsp:cNvPr id="0" name=""/>
        <dsp:cNvSpPr/>
      </dsp:nvSpPr>
      <dsp:spPr>
        <a:xfrm>
          <a:off x="3346676" y="724976"/>
          <a:ext cx="1362468" cy="1178695"/>
        </a:xfrm>
        <a:prstGeom prst="hexagon">
          <a:avLst>
            <a:gd name="adj" fmla="val 2857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Withdrawal</a:t>
          </a:r>
        </a:p>
      </dsp:txBody>
      <dsp:txXfrm>
        <a:off x="3572466" y="920311"/>
        <a:ext cx="910888" cy="788025"/>
      </dsp:txXfrm>
    </dsp:sp>
    <dsp:sp modelId="{2812AF49-F1AA-4DAE-8F37-96C5E7E5BD11}">
      <dsp:nvSpPr>
        <dsp:cNvPr id="0" name=""/>
        <dsp:cNvSpPr/>
      </dsp:nvSpPr>
      <dsp:spPr>
        <a:xfrm>
          <a:off x="3208611" y="2770967"/>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DF3DCF5-CECD-455A-819E-B73912DAB257}">
      <dsp:nvSpPr>
        <dsp:cNvPr id="0" name=""/>
        <dsp:cNvSpPr/>
      </dsp:nvSpPr>
      <dsp:spPr>
        <a:xfrm>
          <a:off x="3346676" y="2150196"/>
          <a:ext cx="1362468" cy="1178695"/>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Tolerance</a:t>
          </a:r>
        </a:p>
      </dsp:txBody>
      <dsp:txXfrm>
        <a:off x="3572466" y="2345531"/>
        <a:ext cx="910888" cy="788025"/>
      </dsp:txXfrm>
    </dsp:sp>
    <dsp:sp modelId="{4EA18BEB-D729-4ED9-A800-FFE09310B2AC}">
      <dsp:nvSpPr>
        <dsp:cNvPr id="0" name=""/>
        <dsp:cNvSpPr/>
      </dsp:nvSpPr>
      <dsp:spPr>
        <a:xfrm>
          <a:off x="1947081" y="2889364"/>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6A5E81A-F5D1-435B-9A55-8E6000353D19}">
      <dsp:nvSpPr>
        <dsp:cNvPr id="0" name=""/>
        <dsp:cNvSpPr/>
      </dsp:nvSpPr>
      <dsp:spPr>
        <a:xfrm>
          <a:off x="2097134" y="2875983"/>
          <a:ext cx="1362468" cy="1178695"/>
        </a:xfrm>
        <a:prstGeom prst="hexagon">
          <a:avLst>
            <a:gd name="adj" fmla="val 2857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Conflict</a:t>
          </a:r>
        </a:p>
      </dsp:txBody>
      <dsp:txXfrm>
        <a:off x="2322924" y="3071318"/>
        <a:ext cx="910888" cy="788025"/>
      </dsp:txXfrm>
    </dsp:sp>
    <dsp:sp modelId="{DEE97320-FBE4-4288-914A-10F544AAC523}">
      <dsp:nvSpPr>
        <dsp:cNvPr id="0" name=""/>
        <dsp:cNvSpPr/>
      </dsp:nvSpPr>
      <dsp:spPr>
        <a:xfrm>
          <a:off x="1203002" y="1879343"/>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D706AF3-F2A4-4064-B758-0AF0C5C164BD}">
      <dsp:nvSpPr>
        <dsp:cNvPr id="0" name=""/>
        <dsp:cNvSpPr/>
      </dsp:nvSpPr>
      <dsp:spPr>
        <a:xfrm>
          <a:off x="841791" y="2151007"/>
          <a:ext cx="1362468" cy="1178695"/>
        </a:xfrm>
        <a:prstGeom prst="hexagon">
          <a:avLst>
            <a:gd name="adj" fmla="val 28570"/>
            <a:gd name="vf" fmla="val 1154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Relapse</a:t>
          </a:r>
        </a:p>
      </dsp:txBody>
      <dsp:txXfrm>
        <a:off x="1067581" y="2346342"/>
        <a:ext cx="910888" cy="788025"/>
      </dsp:txXfrm>
    </dsp:sp>
    <dsp:sp modelId="{1FB1F2AD-D51B-4693-B813-5A1785DE5062}">
      <dsp:nvSpPr>
        <dsp:cNvPr id="0" name=""/>
        <dsp:cNvSpPr/>
      </dsp:nvSpPr>
      <dsp:spPr>
        <a:xfrm>
          <a:off x="841791" y="723354"/>
          <a:ext cx="1362468" cy="1178695"/>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Mood Modification</a:t>
          </a:r>
        </a:p>
      </dsp:txBody>
      <dsp:txXfrm>
        <a:off x="1067581" y="918689"/>
        <a:ext cx="910888" cy="7880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3F671-A61B-4C9A-9D03-2F1827D95844}">
      <dsp:nvSpPr>
        <dsp:cNvPr id="0" name=""/>
        <dsp:cNvSpPr/>
      </dsp:nvSpPr>
      <dsp:spPr>
        <a:xfrm>
          <a:off x="8492883" y="1207422"/>
          <a:ext cx="1936515" cy="1936832"/>
        </a:xfrm>
        <a:prstGeom prst="ellipse">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sp>
    <dsp:sp modelId="{C0706DD1-670F-4B21-A91E-11C5276BD249}">
      <dsp:nvSpPr>
        <dsp:cNvPr id="0" name=""/>
        <dsp:cNvSpPr/>
      </dsp:nvSpPr>
      <dsp:spPr>
        <a:xfrm>
          <a:off x="8556781" y="1271995"/>
          <a:ext cx="1807689" cy="1807687"/>
        </a:xfrm>
        <a:prstGeom prst="ellipse">
          <a:avLst/>
        </a:prstGeom>
        <a:solidFill>
          <a:schemeClr val="bg1"/>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Compulsive / Pathological Gambling</a:t>
          </a:r>
        </a:p>
      </dsp:txBody>
      <dsp:txXfrm>
        <a:off x="8815464" y="1530284"/>
        <a:ext cx="1291353" cy="1291108"/>
      </dsp:txXfrm>
    </dsp:sp>
    <dsp:sp modelId="{1837F915-AED4-4C1A-8B8C-8023827BA7EA}">
      <dsp:nvSpPr>
        <dsp:cNvPr id="0" name=""/>
        <dsp:cNvSpPr/>
      </dsp:nvSpPr>
      <dsp:spPr>
        <a:xfrm rot="2700000">
          <a:off x="6490520" y="1207523"/>
          <a:ext cx="1936291" cy="1936291"/>
        </a:xfrm>
        <a:prstGeom prst="teardrop">
          <a:avLst>
            <a:gd name="adj" fmla="val 100000"/>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sp>
    <dsp:sp modelId="{06556D57-91A6-4C05-94C2-70F5D47DCA45}">
      <dsp:nvSpPr>
        <dsp:cNvPr id="0" name=""/>
        <dsp:cNvSpPr/>
      </dsp:nvSpPr>
      <dsp:spPr>
        <a:xfrm>
          <a:off x="6556368" y="1271995"/>
          <a:ext cx="1807689" cy="180768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Problem Gambling</a:t>
          </a:r>
        </a:p>
      </dsp:txBody>
      <dsp:txXfrm>
        <a:off x="6814020" y="1530284"/>
        <a:ext cx="1291353" cy="1291108"/>
      </dsp:txXfrm>
    </dsp:sp>
    <dsp:sp modelId="{0E1685D4-4EEA-47CC-8129-360C6D3662FE}">
      <dsp:nvSpPr>
        <dsp:cNvPr id="0" name=""/>
        <dsp:cNvSpPr/>
      </dsp:nvSpPr>
      <dsp:spPr>
        <a:xfrm rot="2700000">
          <a:off x="4490107" y="1207523"/>
          <a:ext cx="1936291" cy="1936291"/>
        </a:xfrm>
        <a:prstGeom prst="teardrop">
          <a:avLst>
            <a:gd name="adj" fmla="val 100000"/>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sp>
    <dsp:sp modelId="{E9277940-FFCF-4DC6-8687-49402B9B8206}">
      <dsp:nvSpPr>
        <dsp:cNvPr id="0" name=""/>
        <dsp:cNvSpPr/>
      </dsp:nvSpPr>
      <dsp:spPr>
        <a:xfrm>
          <a:off x="4554924" y="1271995"/>
          <a:ext cx="1807689" cy="180768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Serious Social Gambling</a:t>
          </a:r>
        </a:p>
      </dsp:txBody>
      <dsp:txXfrm>
        <a:off x="4812576" y="1530284"/>
        <a:ext cx="1291353" cy="1291108"/>
      </dsp:txXfrm>
    </dsp:sp>
    <dsp:sp modelId="{5183E7F1-0623-43E5-B492-147CDB28D9A0}">
      <dsp:nvSpPr>
        <dsp:cNvPr id="0" name=""/>
        <dsp:cNvSpPr/>
      </dsp:nvSpPr>
      <dsp:spPr>
        <a:xfrm rot="2700000">
          <a:off x="2488664" y="1207523"/>
          <a:ext cx="1936291" cy="1936291"/>
        </a:xfrm>
        <a:prstGeom prst="teardrop">
          <a:avLst>
            <a:gd name="adj" fmla="val 100000"/>
          </a:avLst>
        </a:prstGeom>
        <a:solidFill>
          <a:schemeClr val="accent4">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sp>
    <dsp:sp modelId="{4FC3A500-EFBC-47A9-BAFF-12F2D9867F5A}">
      <dsp:nvSpPr>
        <dsp:cNvPr id="0" name=""/>
        <dsp:cNvSpPr/>
      </dsp:nvSpPr>
      <dsp:spPr>
        <a:xfrm>
          <a:off x="2553480" y="1271995"/>
          <a:ext cx="1807689" cy="180768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Casual / Social Gambling</a:t>
          </a:r>
        </a:p>
      </dsp:txBody>
      <dsp:txXfrm>
        <a:off x="2812163" y="1530284"/>
        <a:ext cx="1291353" cy="1291108"/>
      </dsp:txXfrm>
    </dsp:sp>
    <dsp:sp modelId="{2211A93D-0698-4ACE-88AD-9907FE80B628}">
      <dsp:nvSpPr>
        <dsp:cNvPr id="0" name=""/>
        <dsp:cNvSpPr/>
      </dsp:nvSpPr>
      <dsp:spPr>
        <a:xfrm rot="2700000">
          <a:off x="487220" y="1207523"/>
          <a:ext cx="1936291" cy="1936291"/>
        </a:xfrm>
        <a:prstGeom prst="teardrop">
          <a:avLst>
            <a:gd name="adj" fmla="val 10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sp>
    <dsp:sp modelId="{03DF9CAF-8098-4EBA-9F9D-1CAF76932E32}">
      <dsp:nvSpPr>
        <dsp:cNvPr id="0" name=""/>
        <dsp:cNvSpPr/>
      </dsp:nvSpPr>
      <dsp:spPr>
        <a:xfrm>
          <a:off x="552036" y="1271995"/>
          <a:ext cx="1807689" cy="1807687"/>
        </a:xfrm>
        <a:prstGeom prst="ellipse">
          <a:avLst/>
        </a:prstGeom>
        <a:solidFill>
          <a:schemeClr val="lt1">
            <a:alpha val="90000"/>
            <a:hueOff val="0"/>
            <a:satOff val="0"/>
            <a:lumOff val="0"/>
            <a:alphaOff val="0"/>
          </a:schemeClr>
        </a:solidFill>
        <a:ln w="635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No Gambling</a:t>
          </a:r>
        </a:p>
      </dsp:txBody>
      <dsp:txXfrm>
        <a:off x="810719" y="1530284"/>
        <a:ext cx="1291353" cy="12911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9F4BC-EE20-4B04-A7C3-1F72E30ECFC3}">
      <dsp:nvSpPr>
        <dsp:cNvPr id="0" name=""/>
        <dsp:cNvSpPr/>
      </dsp:nvSpPr>
      <dsp:spPr>
        <a:xfrm>
          <a:off x="2388568" y="1572317"/>
          <a:ext cx="1206702" cy="120670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Couples Work</a:t>
          </a:r>
        </a:p>
      </dsp:txBody>
      <dsp:txXfrm>
        <a:off x="2565285" y="1749034"/>
        <a:ext cx="853268" cy="853268"/>
      </dsp:txXfrm>
    </dsp:sp>
    <dsp:sp modelId="{A0DAFA0C-53B7-4AA0-B047-DC53FDE06393}">
      <dsp:nvSpPr>
        <dsp:cNvPr id="0" name=""/>
        <dsp:cNvSpPr/>
      </dsp:nvSpPr>
      <dsp:spPr>
        <a:xfrm rot="16200000">
          <a:off x="2810476" y="1372725"/>
          <a:ext cx="362886" cy="36298"/>
        </a:xfrm>
        <a:custGeom>
          <a:avLst/>
          <a:gdLst/>
          <a:ahLst/>
          <a:cxnLst/>
          <a:rect l="0" t="0" r="0" b="0"/>
          <a:pathLst>
            <a:path>
              <a:moveTo>
                <a:pt x="0" y="18149"/>
              </a:moveTo>
              <a:lnTo>
                <a:pt x="362886" y="181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82847" y="1381802"/>
        <a:ext cx="18144" cy="18144"/>
      </dsp:txXfrm>
    </dsp:sp>
    <dsp:sp modelId="{2982D9BB-21BD-4678-9F62-C7C7142F65F7}">
      <dsp:nvSpPr>
        <dsp:cNvPr id="0" name=""/>
        <dsp:cNvSpPr/>
      </dsp:nvSpPr>
      <dsp:spPr>
        <a:xfrm>
          <a:off x="2388568" y="2729"/>
          <a:ext cx="1206702" cy="120670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buClr>
              <a:srgbClr val="FFFFFF"/>
            </a:buClr>
            <a:buSzPct val="125000"/>
            <a:buFont typeface="Arial" pitchFamily="34" charset="0"/>
            <a:buChar char="•"/>
          </a:pPr>
          <a:r>
            <a:rPr lang="en-US" sz="1500" kern="1200">
              <a:latin typeface="Trajan Pro" pitchFamily="18" charset="0"/>
              <a:ea typeface="Trajan Pro Bold" charset="0"/>
              <a:cs typeface="Trajan Pro Bold" charset="0"/>
              <a:sym typeface="Trajan Pro Bold" charset="0"/>
            </a:rPr>
            <a:t>Multiple addictions </a:t>
          </a:r>
          <a:endParaRPr lang="en-US" sz="1500" kern="1200" dirty="0"/>
        </a:p>
      </dsp:txBody>
      <dsp:txXfrm>
        <a:off x="2565285" y="179446"/>
        <a:ext cx="853268" cy="853268"/>
      </dsp:txXfrm>
    </dsp:sp>
    <dsp:sp modelId="{7187A7C4-71F0-4CF1-91EE-8C3AC0B2436D}">
      <dsp:nvSpPr>
        <dsp:cNvPr id="0" name=""/>
        <dsp:cNvSpPr/>
      </dsp:nvSpPr>
      <dsp:spPr>
        <a:xfrm rot="19800000">
          <a:off x="3490128" y="1765122"/>
          <a:ext cx="362886" cy="36298"/>
        </a:xfrm>
        <a:custGeom>
          <a:avLst/>
          <a:gdLst/>
          <a:ahLst/>
          <a:cxnLst/>
          <a:rect l="0" t="0" r="0" b="0"/>
          <a:pathLst>
            <a:path>
              <a:moveTo>
                <a:pt x="0" y="18149"/>
              </a:moveTo>
              <a:lnTo>
                <a:pt x="362886" y="181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62499" y="1774199"/>
        <a:ext cx="18144" cy="18144"/>
      </dsp:txXfrm>
    </dsp:sp>
    <dsp:sp modelId="{E4D9C2CB-B0C8-4DDD-A7F9-60737FBD4C04}">
      <dsp:nvSpPr>
        <dsp:cNvPr id="0" name=""/>
        <dsp:cNvSpPr/>
      </dsp:nvSpPr>
      <dsp:spPr>
        <a:xfrm>
          <a:off x="3747872" y="787523"/>
          <a:ext cx="1206702" cy="1206702"/>
        </a:xfrm>
        <a:prstGeom prst="ellipse">
          <a:avLst/>
        </a:prstGeom>
        <a:gradFill rotWithShape="0">
          <a:gsLst>
            <a:gs pos="0">
              <a:schemeClr val="accent3">
                <a:hueOff val="542120"/>
                <a:satOff val="20000"/>
                <a:lumOff val="-2941"/>
                <a:alphaOff val="0"/>
                <a:satMod val="103000"/>
                <a:lumMod val="102000"/>
                <a:tint val="94000"/>
              </a:schemeClr>
            </a:gs>
            <a:gs pos="50000">
              <a:schemeClr val="accent3">
                <a:hueOff val="542120"/>
                <a:satOff val="20000"/>
                <a:lumOff val="-2941"/>
                <a:alphaOff val="0"/>
                <a:satMod val="110000"/>
                <a:lumMod val="100000"/>
                <a:shade val="100000"/>
              </a:schemeClr>
            </a:gs>
            <a:gs pos="100000">
              <a:schemeClr val="accent3">
                <a:hueOff val="542120"/>
                <a:satOff val="20000"/>
                <a:lumOff val="-29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a:latin typeface="Trajan Pro" pitchFamily="18" charset="0"/>
              <a:ea typeface="Trajan Pro Bold" charset="0"/>
              <a:cs typeface="Trajan Pro Bold" charset="0"/>
              <a:sym typeface="Trajan Pro Bold" charset="0"/>
            </a:rPr>
            <a:t>Finances</a:t>
          </a:r>
          <a:endParaRPr lang="en-US" sz="1500" kern="1200" dirty="0">
            <a:latin typeface="Trajan Pro" pitchFamily="18" charset="0"/>
            <a:ea typeface="Trajan Pro Bold" charset="0"/>
            <a:cs typeface="Trajan Pro Bold" charset="0"/>
            <a:sym typeface="Trajan Pro Bold" charset="0"/>
          </a:endParaRPr>
        </a:p>
      </dsp:txBody>
      <dsp:txXfrm>
        <a:off x="3924589" y="964240"/>
        <a:ext cx="853268" cy="853268"/>
      </dsp:txXfrm>
    </dsp:sp>
    <dsp:sp modelId="{F9D220EF-4904-4287-B57C-3F345F45052F}">
      <dsp:nvSpPr>
        <dsp:cNvPr id="0" name=""/>
        <dsp:cNvSpPr/>
      </dsp:nvSpPr>
      <dsp:spPr>
        <a:xfrm rot="1800000">
          <a:off x="3490128" y="2549916"/>
          <a:ext cx="362886" cy="36298"/>
        </a:xfrm>
        <a:custGeom>
          <a:avLst/>
          <a:gdLst/>
          <a:ahLst/>
          <a:cxnLst/>
          <a:rect l="0" t="0" r="0" b="0"/>
          <a:pathLst>
            <a:path>
              <a:moveTo>
                <a:pt x="0" y="18149"/>
              </a:moveTo>
              <a:lnTo>
                <a:pt x="362886" y="181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62499" y="2558993"/>
        <a:ext cx="18144" cy="18144"/>
      </dsp:txXfrm>
    </dsp:sp>
    <dsp:sp modelId="{90765A11-BBDD-43E1-A9A4-331B123424D0}">
      <dsp:nvSpPr>
        <dsp:cNvPr id="0" name=""/>
        <dsp:cNvSpPr/>
      </dsp:nvSpPr>
      <dsp:spPr>
        <a:xfrm>
          <a:off x="3747872" y="2357112"/>
          <a:ext cx="1206702" cy="1206702"/>
        </a:xfrm>
        <a:prstGeom prst="ellipse">
          <a:avLst/>
        </a:prstGeom>
        <a:gradFill rotWithShape="0">
          <a:gsLst>
            <a:gs pos="0">
              <a:schemeClr val="accent3">
                <a:hueOff val="1084240"/>
                <a:satOff val="40000"/>
                <a:lumOff val="-5882"/>
                <a:alphaOff val="0"/>
                <a:satMod val="103000"/>
                <a:lumMod val="102000"/>
                <a:tint val="94000"/>
              </a:schemeClr>
            </a:gs>
            <a:gs pos="50000">
              <a:schemeClr val="accent3">
                <a:hueOff val="1084240"/>
                <a:satOff val="40000"/>
                <a:lumOff val="-5882"/>
                <a:alphaOff val="0"/>
                <a:satMod val="110000"/>
                <a:lumMod val="100000"/>
                <a:shade val="100000"/>
              </a:schemeClr>
            </a:gs>
            <a:gs pos="100000">
              <a:schemeClr val="accent3">
                <a:hueOff val="1084240"/>
                <a:satOff val="40000"/>
                <a:lumOff val="-58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a:latin typeface="Trajan Pro" pitchFamily="18" charset="0"/>
              <a:ea typeface="Trajan Pro Bold" charset="0"/>
              <a:cs typeface="Trajan Pro Bold" charset="0"/>
              <a:sym typeface="Trajan Pro Bold" charset="0"/>
            </a:rPr>
            <a:t>Power and Control</a:t>
          </a:r>
          <a:endParaRPr lang="en-US" sz="1500" kern="1200" dirty="0">
            <a:latin typeface="Trajan Pro" pitchFamily="18" charset="0"/>
            <a:ea typeface="Trajan Pro Bold" charset="0"/>
            <a:cs typeface="Trajan Pro Bold" charset="0"/>
            <a:sym typeface="Trajan Pro Bold" charset="0"/>
          </a:endParaRPr>
        </a:p>
      </dsp:txBody>
      <dsp:txXfrm>
        <a:off x="3924589" y="2533829"/>
        <a:ext cx="853268" cy="853268"/>
      </dsp:txXfrm>
    </dsp:sp>
    <dsp:sp modelId="{F6844A00-E49C-42D8-A205-84A637F7891D}">
      <dsp:nvSpPr>
        <dsp:cNvPr id="0" name=""/>
        <dsp:cNvSpPr/>
      </dsp:nvSpPr>
      <dsp:spPr>
        <a:xfrm rot="5400000">
          <a:off x="2810476" y="2942313"/>
          <a:ext cx="362886" cy="36298"/>
        </a:xfrm>
        <a:custGeom>
          <a:avLst/>
          <a:gdLst/>
          <a:ahLst/>
          <a:cxnLst/>
          <a:rect l="0" t="0" r="0" b="0"/>
          <a:pathLst>
            <a:path>
              <a:moveTo>
                <a:pt x="0" y="18149"/>
              </a:moveTo>
              <a:lnTo>
                <a:pt x="362886" y="181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82847" y="2951390"/>
        <a:ext cx="18144" cy="18144"/>
      </dsp:txXfrm>
    </dsp:sp>
    <dsp:sp modelId="{5229CA78-BFBF-48DC-AE61-DCB1D7C46CFD}">
      <dsp:nvSpPr>
        <dsp:cNvPr id="0" name=""/>
        <dsp:cNvSpPr/>
      </dsp:nvSpPr>
      <dsp:spPr>
        <a:xfrm>
          <a:off x="2388568" y="3141906"/>
          <a:ext cx="1206702" cy="1206702"/>
        </a:xfrm>
        <a:prstGeom prst="ellipse">
          <a:avLst/>
        </a:prstGeom>
        <a:gradFill rotWithShape="0">
          <a:gsLst>
            <a:gs pos="0">
              <a:schemeClr val="accent3">
                <a:hueOff val="1626359"/>
                <a:satOff val="60000"/>
                <a:lumOff val="-8824"/>
                <a:alphaOff val="0"/>
                <a:satMod val="103000"/>
                <a:lumMod val="102000"/>
                <a:tint val="94000"/>
              </a:schemeClr>
            </a:gs>
            <a:gs pos="50000">
              <a:schemeClr val="accent3">
                <a:hueOff val="1626359"/>
                <a:satOff val="60000"/>
                <a:lumOff val="-8824"/>
                <a:alphaOff val="0"/>
                <a:satMod val="110000"/>
                <a:lumMod val="100000"/>
                <a:shade val="100000"/>
              </a:schemeClr>
            </a:gs>
            <a:gs pos="100000">
              <a:schemeClr val="accent3">
                <a:hueOff val="1626359"/>
                <a:satOff val="60000"/>
                <a:lumOff val="-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a:latin typeface="Trajan Pro" pitchFamily="18" charset="0"/>
              <a:ea typeface="Trajan Pro Bold" charset="0"/>
              <a:cs typeface="Trajan Pro Bold" charset="0"/>
              <a:sym typeface="Trajan Pro Bold" charset="0"/>
            </a:rPr>
            <a:t>Anger</a:t>
          </a:r>
          <a:endParaRPr lang="en-US" sz="1500" kern="1200" dirty="0">
            <a:latin typeface="Trajan Pro" pitchFamily="18" charset="0"/>
            <a:ea typeface="Trajan Pro Bold" charset="0"/>
            <a:cs typeface="Trajan Pro Bold" charset="0"/>
            <a:sym typeface="Trajan Pro Bold" charset="0"/>
          </a:endParaRPr>
        </a:p>
      </dsp:txBody>
      <dsp:txXfrm>
        <a:off x="2565285" y="3318623"/>
        <a:ext cx="853268" cy="853268"/>
      </dsp:txXfrm>
    </dsp:sp>
    <dsp:sp modelId="{7A1BFC12-0977-4F2F-9FBD-145415A8AC6C}">
      <dsp:nvSpPr>
        <dsp:cNvPr id="0" name=""/>
        <dsp:cNvSpPr/>
      </dsp:nvSpPr>
      <dsp:spPr>
        <a:xfrm rot="9000000">
          <a:off x="2130825" y="2549916"/>
          <a:ext cx="362886" cy="36298"/>
        </a:xfrm>
        <a:custGeom>
          <a:avLst/>
          <a:gdLst/>
          <a:ahLst/>
          <a:cxnLst/>
          <a:rect l="0" t="0" r="0" b="0"/>
          <a:pathLst>
            <a:path>
              <a:moveTo>
                <a:pt x="0" y="18149"/>
              </a:moveTo>
              <a:lnTo>
                <a:pt x="362886" y="181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303196" y="2558993"/>
        <a:ext cx="18144" cy="18144"/>
      </dsp:txXfrm>
    </dsp:sp>
    <dsp:sp modelId="{C7F72F11-AD17-4ED7-A09D-32FFEC43B8DC}">
      <dsp:nvSpPr>
        <dsp:cNvPr id="0" name=""/>
        <dsp:cNvSpPr/>
      </dsp:nvSpPr>
      <dsp:spPr>
        <a:xfrm>
          <a:off x="1029265" y="2357112"/>
          <a:ext cx="1206702" cy="1206702"/>
        </a:xfrm>
        <a:prstGeom prst="ellipse">
          <a:avLst/>
        </a:prstGeom>
        <a:gradFill rotWithShape="0">
          <a:gsLst>
            <a:gs pos="0">
              <a:schemeClr val="accent3">
                <a:hueOff val="2168479"/>
                <a:satOff val="80000"/>
                <a:lumOff val="-11765"/>
                <a:alphaOff val="0"/>
                <a:satMod val="103000"/>
                <a:lumMod val="102000"/>
                <a:tint val="94000"/>
              </a:schemeClr>
            </a:gs>
            <a:gs pos="50000">
              <a:schemeClr val="accent3">
                <a:hueOff val="2168479"/>
                <a:satOff val="80000"/>
                <a:lumOff val="-11765"/>
                <a:alphaOff val="0"/>
                <a:satMod val="110000"/>
                <a:lumMod val="100000"/>
                <a:shade val="100000"/>
              </a:schemeClr>
            </a:gs>
            <a:gs pos="100000">
              <a:schemeClr val="accent3">
                <a:hueOff val="2168479"/>
                <a:satOff val="80000"/>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a:latin typeface="Trajan Pro" pitchFamily="18" charset="0"/>
              <a:ea typeface="Trajan Pro Bold" charset="0"/>
              <a:cs typeface="Trajan Pro Bold" charset="0"/>
              <a:sym typeface="Trajan Pro Bold" charset="0"/>
            </a:rPr>
            <a:t>Sexuality</a:t>
          </a:r>
          <a:endParaRPr lang="en-US" sz="1500" kern="1200" dirty="0">
            <a:latin typeface="Trajan Pro" pitchFamily="18" charset="0"/>
            <a:ea typeface="Trajan Pro Bold" charset="0"/>
            <a:cs typeface="Trajan Pro Bold" charset="0"/>
            <a:sym typeface="Trajan Pro Bold" charset="0"/>
          </a:endParaRPr>
        </a:p>
      </dsp:txBody>
      <dsp:txXfrm>
        <a:off x="1205982" y="2533829"/>
        <a:ext cx="853268" cy="853268"/>
      </dsp:txXfrm>
    </dsp:sp>
    <dsp:sp modelId="{C35EF39B-F722-4B0D-BFD4-98CA85495C30}">
      <dsp:nvSpPr>
        <dsp:cNvPr id="0" name=""/>
        <dsp:cNvSpPr/>
      </dsp:nvSpPr>
      <dsp:spPr>
        <a:xfrm rot="12600000">
          <a:off x="2130825" y="1765122"/>
          <a:ext cx="362886" cy="36298"/>
        </a:xfrm>
        <a:custGeom>
          <a:avLst/>
          <a:gdLst/>
          <a:ahLst/>
          <a:cxnLst/>
          <a:rect l="0" t="0" r="0" b="0"/>
          <a:pathLst>
            <a:path>
              <a:moveTo>
                <a:pt x="0" y="18149"/>
              </a:moveTo>
              <a:lnTo>
                <a:pt x="362886" y="181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303196" y="1774199"/>
        <a:ext cx="18144" cy="18144"/>
      </dsp:txXfrm>
    </dsp:sp>
    <dsp:sp modelId="{2980CED8-CE47-4D8C-A289-D8EF386B98AC}">
      <dsp:nvSpPr>
        <dsp:cNvPr id="0" name=""/>
        <dsp:cNvSpPr/>
      </dsp:nvSpPr>
      <dsp:spPr>
        <a:xfrm>
          <a:off x="1029265" y="787523"/>
          <a:ext cx="1206702" cy="1206702"/>
        </a:xfrm>
        <a:prstGeom prst="ellips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a:latin typeface="Trajan Pro" pitchFamily="18" charset="0"/>
              <a:ea typeface="Trajan Pro Bold" charset="0"/>
              <a:cs typeface="Trajan Pro Bold" charset="0"/>
              <a:sym typeface="Trajan Pro Bold" charset="0"/>
            </a:rPr>
            <a:t>Emotional Intimacy</a:t>
          </a:r>
          <a:endParaRPr lang="en-US" sz="1500" kern="1200" dirty="0">
            <a:latin typeface="Trajan Pro" pitchFamily="18" charset="0"/>
            <a:ea typeface="Trajan Pro Bold" charset="0"/>
            <a:cs typeface="Trajan Pro Bold" charset="0"/>
            <a:sym typeface="Trajan Pro Bold" charset="0"/>
          </a:endParaRPr>
        </a:p>
      </dsp:txBody>
      <dsp:txXfrm>
        <a:off x="1205982" y="964240"/>
        <a:ext cx="853268" cy="8532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635FF-644E-4A74-BC42-03E2402B7A8B}">
      <dsp:nvSpPr>
        <dsp:cNvPr id="0" name=""/>
        <dsp:cNvSpPr/>
      </dsp:nvSpPr>
      <dsp:spPr>
        <a:xfrm>
          <a:off x="3163887" y="3283519"/>
          <a:ext cx="1800224" cy="1800224"/>
        </a:xfrm>
        <a:prstGeom prst="ellipse">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a:t>Suicide Risk</a:t>
          </a:r>
        </a:p>
      </dsp:txBody>
      <dsp:txXfrm>
        <a:off x="3427524" y="3547156"/>
        <a:ext cx="1272950" cy="1272950"/>
      </dsp:txXfrm>
    </dsp:sp>
    <dsp:sp modelId="{30A6A733-45D2-4EB6-8B36-EBAEFAC20568}">
      <dsp:nvSpPr>
        <dsp:cNvPr id="0" name=""/>
        <dsp:cNvSpPr/>
      </dsp:nvSpPr>
      <dsp:spPr>
        <a:xfrm rot="10800000">
          <a:off x="633340" y="3927099"/>
          <a:ext cx="2391366" cy="513064"/>
        </a:xfrm>
        <a:prstGeom prst="lef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AD10BEF-9CA1-4C8A-8BAB-48EE8730BB6F}">
      <dsp:nvSpPr>
        <dsp:cNvPr id="0" name=""/>
        <dsp:cNvSpPr/>
      </dsp:nvSpPr>
      <dsp:spPr>
        <a:xfrm>
          <a:off x="3261" y="3679568"/>
          <a:ext cx="1260157" cy="1008126"/>
        </a:xfrm>
        <a:prstGeom prst="roundRect">
          <a:avLst>
            <a:gd name="adj" fmla="val 1000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t>Anxiety</a:t>
          </a:r>
        </a:p>
      </dsp:txBody>
      <dsp:txXfrm>
        <a:off x="32788" y="3709095"/>
        <a:ext cx="1201103" cy="949072"/>
      </dsp:txXfrm>
    </dsp:sp>
    <dsp:sp modelId="{01ABE837-2D61-4FE8-9CAF-E0BA175D23C9}">
      <dsp:nvSpPr>
        <dsp:cNvPr id="0" name=""/>
        <dsp:cNvSpPr/>
      </dsp:nvSpPr>
      <dsp:spPr>
        <a:xfrm rot="12342857">
          <a:off x="854672" y="2957379"/>
          <a:ext cx="2391366" cy="513064"/>
        </a:xfrm>
        <a:prstGeom prst="leftArrow">
          <a:avLst>
            <a:gd name="adj1" fmla="val 60000"/>
            <a:gd name="adj2" fmla="val 50000"/>
          </a:avLst>
        </a:prstGeom>
        <a:gradFill rotWithShape="0">
          <a:gsLst>
            <a:gs pos="0">
              <a:schemeClr val="accent1">
                <a:shade val="90000"/>
                <a:hueOff val="103857"/>
                <a:satOff val="-2218"/>
                <a:lumOff val="8277"/>
                <a:alphaOff val="0"/>
                <a:satMod val="103000"/>
                <a:lumMod val="102000"/>
                <a:tint val="94000"/>
              </a:schemeClr>
            </a:gs>
            <a:gs pos="50000">
              <a:schemeClr val="accent1">
                <a:shade val="90000"/>
                <a:hueOff val="103857"/>
                <a:satOff val="-2218"/>
                <a:lumOff val="8277"/>
                <a:alphaOff val="0"/>
                <a:satMod val="110000"/>
                <a:lumMod val="100000"/>
                <a:shade val="100000"/>
              </a:schemeClr>
            </a:gs>
            <a:gs pos="100000">
              <a:schemeClr val="accent1">
                <a:shade val="90000"/>
                <a:hueOff val="103857"/>
                <a:satOff val="-2218"/>
                <a:lumOff val="8277"/>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DE5E5A3-60AD-41D9-B2B6-0F6C743287AC}">
      <dsp:nvSpPr>
        <dsp:cNvPr id="0" name=""/>
        <dsp:cNvSpPr/>
      </dsp:nvSpPr>
      <dsp:spPr>
        <a:xfrm>
          <a:off x="343003" y="2191061"/>
          <a:ext cx="1260157" cy="1008126"/>
        </a:xfrm>
        <a:prstGeom prst="roundRect">
          <a:avLst>
            <a:gd name="adj" fmla="val 10000"/>
          </a:avLst>
        </a:prstGeom>
        <a:gradFill rotWithShape="0">
          <a:gsLst>
            <a:gs pos="0">
              <a:schemeClr val="accent1">
                <a:shade val="50000"/>
                <a:hueOff val="100623"/>
                <a:satOff val="-2451"/>
                <a:lumOff val="10724"/>
                <a:alphaOff val="0"/>
                <a:satMod val="103000"/>
                <a:lumMod val="102000"/>
                <a:tint val="94000"/>
              </a:schemeClr>
            </a:gs>
            <a:gs pos="50000">
              <a:schemeClr val="accent1">
                <a:shade val="50000"/>
                <a:hueOff val="100623"/>
                <a:satOff val="-2451"/>
                <a:lumOff val="10724"/>
                <a:alphaOff val="0"/>
                <a:satMod val="110000"/>
                <a:lumMod val="100000"/>
                <a:shade val="100000"/>
              </a:schemeClr>
            </a:gs>
            <a:gs pos="100000">
              <a:schemeClr val="accent1">
                <a:shade val="50000"/>
                <a:hueOff val="100623"/>
                <a:satOff val="-2451"/>
                <a:lumOff val="107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t>Mood Disorders</a:t>
          </a:r>
        </a:p>
      </dsp:txBody>
      <dsp:txXfrm>
        <a:off x="372530" y="2220588"/>
        <a:ext cx="1201103" cy="949072"/>
      </dsp:txXfrm>
    </dsp:sp>
    <dsp:sp modelId="{90C42877-C00A-49A4-B3B0-B8FB94E9E45E}">
      <dsp:nvSpPr>
        <dsp:cNvPr id="0" name=""/>
        <dsp:cNvSpPr/>
      </dsp:nvSpPr>
      <dsp:spPr>
        <a:xfrm rot="13885714">
          <a:off x="1474831" y="2179724"/>
          <a:ext cx="2391366" cy="513064"/>
        </a:xfrm>
        <a:prstGeom prst="leftArrow">
          <a:avLst>
            <a:gd name="adj1" fmla="val 60000"/>
            <a:gd name="adj2" fmla="val 50000"/>
          </a:avLst>
        </a:prstGeom>
        <a:gradFill rotWithShape="0">
          <a:gsLst>
            <a:gs pos="0">
              <a:schemeClr val="accent1">
                <a:shade val="90000"/>
                <a:hueOff val="207713"/>
                <a:satOff val="-4436"/>
                <a:lumOff val="16555"/>
                <a:alphaOff val="0"/>
                <a:satMod val="103000"/>
                <a:lumMod val="102000"/>
                <a:tint val="94000"/>
              </a:schemeClr>
            </a:gs>
            <a:gs pos="50000">
              <a:schemeClr val="accent1">
                <a:shade val="90000"/>
                <a:hueOff val="207713"/>
                <a:satOff val="-4436"/>
                <a:lumOff val="16555"/>
                <a:alphaOff val="0"/>
                <a:satMod val="110000"/>
                <a:lumMod val="100000"/>
                <a:shade val="100000"/>
              </a:schemeClr>
            </a:gs>
            <a:gs pos="100000">
              <a:schemeClr val="accent1">
                <a:shade val="90000"/>
                <a:hueOff val="207713"/>
                <a:satOff val="-4436"/>
                <a:lumOff val="16555"/>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4270F22-CF36-4768-B550-5C9D94D23633}">
      <dsp:nvSpPr>
        <dsp:cNvPr id="0" name=""/>
        <dsp:cNvSpPr/>
      </dsp:nvSpPr>
      <dsp:spPr>
        <a:xfrm>
          <a:off x="1294940" y="997371"/>
          <a:ext cx="1260157" cy="1008126"/>
        </a:xfrm>
        <a:prstGeom prst="roundRect">
          <a:avLst>
            <a:gd name="adj" fmla="val 10000"/>
          </a:avLst>
        </a:prstGeom>
        <a:gradFill rotWithShape="0">
          <a:gsLst>
            <a:gs pos="0">
              <a:schemeClr val="accent1">
                <a:shade val="50000"/>
                <a:hueOff val="201247"/>
                <a:satOff val="-4901"/>
                <a:lumOff val="21448"/>
                <a:alphaOff val="0"/>
                <a:satMod val="103000"/>
                <a:lumMod val="102000"/>
                <a:tint val="94000"/>
              </a:schemeClr>
            </a:gs>
            <a:gs pos="50000">
              <a:schemeClr val="accent1">
                <a:shade val="50000"/>
                <a:hueOff val="201247"/>
                <a:satOff val="-4901"/>
                <a:lumOff val="21448"/>
                <a:alphaOff val="0"/>
                <a:satMod val="110000"/>
                <a:lumMod val="100000"/>
                <a:shade val="100000"/>
              </a:schemeClr>
            </a:gs>
            <a:gs pos="100000">
              <a:schemeClr val="accent1">
                <a:shade val="50000"/>
                <a:hueOff val="201247"/>
                <a:satOff val="-4901"/>
                <a:lumOff val="2144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t>Trauma</a:t>
          </a:r>
        </a:p>
      </dsp:txBody>
      <dsp:txXfrm>
        <a:off x="1324467" y="1026898"/>
        <a:ext cx="1201103" cy="949072"/>
      </dsp:txXfrm>
    </dsp:sp>
    <dsp:sp modelId="{5A91AF74-F27F-43E8-B17C-A4333162AC8D}">
      <dsp:nvSpPr>
        <dsp:cNvPr id="0" name=""/>
        <dsp:cNvSpPr/>
      </dsp:nvSpPr>
      <dsp:spPr>
        <a:xfrm rot="15428571">
          <a:off x="2370987" y="1748159"/>
          <a:ext cx="2391366" cy="513064"/>
        </a:xfrm>
        <a:prstGeom prst="leftArrow">
          <a:avLst>
            <a:gd name="adj1" fmla="val 60000"/>
            <a:gd name="adj2" fmla="val 50000"/>
          </a:avLst>
        </a:prstGeom>
        <a:gradFill rotWithShape="0">
          <a:gsLst>
            <a:gs pos="0">
              <a:schemeClr val="accent1">
                <a:shade val="90000"/>
                <a:hueOff val="311570"/>
                <a:satOff val="-6653"/>
                <a:lumOff val="24832"/>
                <a:alphaOff val="0"/>
                <a:satMod val="103000"/>
                <a:lumMod val="102000"/>
                <a:tint val="94000"/>
              </a:schemeClr>
            </a:gs>
            <a:gs pos="50000">
              <a:schemeClr val="accent1">
                <a:shade val="90000"/>
                <a:hueOff val="311570"/>
                <a:satOff val="-6653"/>
                <a:lumOff val="24832"/>
                <a:alphaOff val="0"/>
                <a:satMod val="110000"/>
                <a:lumMod val="100000"/>
                <a:shade val="100000"/>
              </a:schemeClr>
            </a:gs>
            <a:gs pos="100000">
              <a:schemeClr val="accent1">
                <a:shade val="90000"/>
                <a:hueOff val="311570"/>
                <a:satOff val="-6653"/>
                <a:lumOff val="24832"/>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9CE9F1B-6DFF-4F19-A58E-66163CCD327E}">
      <dsp:nvSpPr>
        <dsp:cNvPr id="0" name=""/>
        <dsp:cNvSpPr/>
      </dsp:nvSpPr>
      <dsp:spPr>
        <a:xfrm>
          <a:off x="2670527" y="334922"/>
          <a:ext cx="1260157" cy="1008126"/>
        </a:xfrm>
        <a:prstGeom prst="roundRect">
          <a:avLst>
            <a:gd name="adj" fmla="val 10000"/>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t>Prior Attempts</a:t>
          </a:r>
        </a:p>
      </dsp:txBody>
      <dsp:txXfrm>
        <a:off x="2700054" y="364449"/>
        <a:ext cx="1201103" cy="949072"/>
      </dsp:txXfrm>
    </dsp:sp>
    <dsp:sp modelId="{F9362234-9009-42BD-A029-6B6C3D0CA597}">
      <dsp:nvSpPr>
        <dsp:cNvPr id="0" name=""/>
        <dsp:cNvSpPr/>
      </dsp:nvSpPr>
      <dsp:spPr>
        <a:xfrm rot="16971429">
          <a:off x="3365645" y="1748159"/>
          <a:ext cx="2391366" cy="513064"/>
        </a:xfrm>
        <a:prstGeom prst="leftArrow">
          <a:avLst>
            <a:gd name="adj1" fmla="val 60000"/>
            <a:gd name="adj2" fmla="val 50000"/>
          </a:avLst>
        </a:prstGeom>
        <a:gradFill rotWithShape="0">
          <a:gsLst>
            <a:gs pos="0">
              <a:schemeClr val="accent1">
                <a:shade val="90000"/>
                <a:hueOff val="415426"/>
                <a:satOff val="-8871"/>
                <a:lumOff val="33109"/>
                <a:alphaOff val="0"/>
                <a:satMod val="103000"/>
                <a:lumMod val="102000"/>
                <a:tint val="94000"/>
              </a:schemeClr>
            </a:gs>
            <a:gs pos="50000">
              <a:schemeClr val="accent1">
                <a:shade val="90000"/>
                <a:hueOff val="415426"/>
                <a:satOff val="-8871"/>
                <a:lumOff val="33109"/>
                <a:alphaOff val="0"/>
                <a:satMod val="110000"/>
                <a:lumMod val="100000"/>
                <a:shade val="100000"/>
              </a:schemeClr>
            </a:gs>
            <a:gs pos="100000">
              <a:schemeClr val="accent1">
                <a:shade val="90000"/>
                <a:hueOff val="415426"/>
                <a:satOff val="-8871"/>
                <a:lumOff val="33109"/>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C523B91-39BE-4A25-9C49-FFFA45E89002}">
      <dsp:nvSpPr>
        <dsp:cNvPr id="0" name=""/>
        <dsp:cNvSpPr/>
      </dsp:nvSpPr>
      <dsp:spPr>
        <a:xfrm>
          <a:off x="4197314" y="334922"/>
          <a:ext cx="1260157" cy="1008126"/>
        </a:xfrm>
        <a:prstGeom prst="roundRect">
          <a:avLst>
            <a:gd name="adj" fmla="val 10000"/>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t>Family History</a:t>
          </a:r>
        </a:p>
      </dsp:txBody>
      <dsp:txXfrm>
        <a:off x="4226841" y="364449"/>
        <a:ext cx="1201103" cy="949072"/>
      </dsp:txXfrm>
    </dsp:sp>
    <dsp:sp modelId="{2C677611-1BF7-4392-83F2-7CF8DB9EAB25}">
      <dsp:nvSpPr>
        <dsp:cNvPr id="0" name=""/>
        <dsp:cNvSpPr/>
      </dsp:nvSpPr>
      <dsp:spPr>
        <a:xfrm rot="18514286">
          <a:off x="4261801" y="2179724"/>
          <a:ext cx="2391366" cy="513064"/>
        </a:xfrm>
        <a:prstGeom prst="leftArrow">
          <a:avLst>
            <a:gd name="adj1" fmla="val 60000"/>
            <a:gd name="adj2" fmla="val 50000"/>
          </a:avLst>
        </a:prstGeom>
        <a:gradFill rotWithShape="0">
          <a:gsLst>
            <a:gs pos="0">
              <a:schemeClr val="accent1">
                <a:shade val="90000"/>
                <a:hueOff val="311570"/>
                <a:satOff val="-6653"/>
                <a:lumOff val="24832"/>
                <a:alphaOff val="0"/>
                <a:satMod val="103000"/>
                <a:lumMod val="102000"/>
                <a:tint val="94000"/>
              </a:schemeClr>
            </a:gs>
            <a:gs pos="50000">
              <a:schemeClr val="accent1">
                <a:shade val="90000"/>
                <a:hueOff val="311570"/>
                <a:satOff val="-6653"/>
                <a:lumOff val="24832"/>
                <a:alphaOff val="0"/>
                <a:satMod val="110000"/>
                <a:lumMod val="100000"/>
                <a:shade val="100000"/>
              </a:schemeClr>
            </a:gs>
            <a:gs pos="100000">
              <a:schemeClr val="accent1">
                <a:shade val="90000"/>
                <a:hueOff val="311570"/>
                <a:satOff val="-6653"/>
                <a:lumOff val="24832"/>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C795BD2-24DD-480F-BF96-91D60AACC109}">
      <dsp:nvSpPr>
        <dsp:cNvPr id="0" name=""/>
        <dsp:cNvSpPr/>
      </dsp:nvSpPr>
      <dsp:spPr>
        <a:xfrm>
          <a:off x="5572902" y="997371"/>
          <a:ext cx="1260157" cy="1008126"/>
        </a:xfrm>
        <a:prstGeom prst="roundRect">
          <a:avLst>
            <a:gd name="adj" fmla="val 10000"/>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t>Severity of Consequences</a:t>
          </a:r>
        </a:p>
      </dsp:txBody>
      <dsp:txXfrm>
        <a:off x="5602429" y="1026898"/>
        <a:ext cx="1201103" cy="949072"/>
      </dsp:txXfrm>
    </dsp:sp>
    <dsp:sp modelId="{238170BD-0E36-434F-A48A-1F85226BB2DE}">
      <dsp:nvSpPr>
        <dsp:cNvPr id="0" name=""/>
        <dsp:cNvSpPr/>
      </dsp:nvSpPr>
      <dsp:spPr>
        <a:xfrm rot="20057143">
          <a:off x="4881960" y="2957379"/>
          <a:ext cx="2391366" cy="513064"/>
        </a:xfrm>
        <a:prstGeom prst="leftArrow">
          <a:avLst>
            <a:gd name="adj1" fmla="val 60000"/>
            <a:gd name="adj2" fmla="val 50000"/>
          </a:avLst>
        </a:prstGeom>
        <a:gradFill rotWithShape="0">
          <a:gsLst>
            <a:gs pos="0">
              <a:schemeClr val="accent1">
                <a:shade val="90000"/>
                <a:hueOff val="207713"/>
                <a:satOff val="-4436"/>
                <a:lumOff val="16555"/>
                <a:alphaOff val="0"/>
                <a:satMod val="103000"/>
                <a:lumMod val="102000"/>
                <a:tint val="94000"/>
              </a:schemeClr>
            </a:gs>
            <a:gs pos="50000">
              <a:schemeClr val="accent1">
                <a:shade val="90000"/>
                <a:hueOff val="207713"/>
                <a:satOff val="-4436"/>
                <a:lumOff val="16555"/>
                <a:alphaOff val="0"/>
                <a:satMod val="110000"/>
                <a:lumMod val="100000"/>
                <a:shade val="100000"/>
              </a:schemeClr>
            </a:gs>
            <a:gs pos="100000">
              <a:schemeClr val="accent1">
                <a:shade val="90000"/>
                <a:hueOff val="207713"/>
                <a:satOff val="-4436"/>
                <a:lumOff val="16555"/>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2301D46-5C90-41E4-A003-1451578A0BB4}">
      <dsp:nvSpPr>
        <dsp:cNvPr id="0" name=""/>
        <dsp:cNvSpPr/>
      </dsp:nvSpPr>
      <dsp:spPr>
        <a:xfrm>
          <a:off x="6524838" y="2191061"/>
          <a:ext cx="1260157" cy="1008126"/>
        </a:xfrm>
        <a:prstGeom prst="roundRect">
          <a:avLst>
            <a:gd name="adj" fmla="val 10000"/>
          </a:avLst>
        </a:prstGeom>
        <a:gradFill rotWithShape="0">
          <a:gsLst>
            <a:gs pos="0">
              <a:schemeClr val="accent1">
                <a:shade val="50000"/>
                <a:hueOff val="201247"/>
                <a:satOff val="-4901"/>
                <a:lumOff val="21448"/>
                <a:alphaOff val="0"/>
                <a:satMod val="103000"/>
                <a:lumMod val="102000"/>
                <a:tint val="94000"/>
              </a:schemeClr>
            </a:gs>
            <a:gs pos="50000">
              <a:schemeClr val="accent1">
                <a:shade val="50000"/>
                <a:hueOff val="201247"/>
                <a:satOff val="-4901"/>
                <a:lumOff val="21448"/>
                <a:alphaOff val="0"/>
                <a:satMod val="110000"/>
                <a:lumMod val="100000"/>
                <a:shade val="100000"/>
              </a:schemeClr>
            </a:gs>
            <a:gs pos="100000">
              <a:schemeClr val="accent1">
                <a:shade val="50000"/>
                <a:hueOff val="201247"/>
                <a:satOff val="-4901"/>
                <a:lumOff val="2144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t>Substance Abuse</a:t>
          </a:r>
        </a:p>
      </dsp:txBody>
      <dsp:txXfrm>
        <a:off x="6554365" y="2220588"/>
        <a:ext cx="1201103" cy="949072"/>
      </dsp:txXfrm>
    </dsp:sp>
    <dsp:sp modelId="{5A394516-DDE0-448C-965D-036F52CDA442}">
      <dsp:nvSpPr>
        <dsp:cNvPr id="0" name=""/>
        <dsp:cNvSpPr/>
      </dsp:nvSpPr>
      <dsp:spPr>
        <a:xfrm>
          <a:off x="5103292" y="3927099"/>
          <a:ext cx="2391366" cy="513064"/>
        </a:xfrm>
        <a:prstGeom prst="leftArrow">
          <a:avLst>
            <a:gd name="adj1" fmla="val 60000"/>
            <a:gd name="adj2" fmla="val 50000"/>
          </a:avLst>
        </a:prstGeom>
        <a:gradFill rotWithShape="0">
          <a:gsLst>
            <a:gs pos="0">
              <a:schemeClr val="accent1">
                <a:shade val="90000"/>
                <a:hueOff val="103857"/>
                <a:satOff val="-2218"/>
                <a:lumOff val="8277"/>
                <a:alphaOff val="0"/>
                <a:satMod val="103000"/>
                <a:lumMod val="102000"/>
                <a:tint val="94000"/>
              </a:schemeClr>
            </a:gs>
            <a:gs pos="50000">
              <a:schemeClr val="accent1">
                <a:shade val="90000"/>
                <a:hueOff val="103857"/>
                <a:satOff val="-2218"/>
                <a:lumOff val="8277"/>
                <a:alphaOff val="0"/>
                <a:satMod val="110000"/>
                <a:lumMod val="100000"/>
                <a:shade val="100000"/>
              </a:schemeClr>
            </a:gs>
            <a:gs pos="100000">
              <a:schemeClr val="accent1">
                <a:shade val="90000"/>
                <a:hueOff val="103857"/>
                <a:satOff val="-2218"/>
                <a:lumOff val="8277"/>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551AC5F-0CB4-4A88-B8C1-421A5C50D975}">
      <dsp:nvSpPr>
        <dsp:cNvPr id="0" name=""/>
        <dsp:cNvSpPr/>
      </dsp:nvSpPr>
      <dsp:spPr>
        <a:xfrm>
          <a:off x="6864580" y="3679568"/>
          <a:ext cx="1260157" cy="1008126"/>
        </a:xfrm>
        <a:prstGeom prst="roundRect">
          <a:avLst>
            <a:gd name="adj" fmla="val 10000"/>
          </a:avLst>
        </a:prstGeom>
        <a:gradFill rotWithShape="0">
          <a:gsLst>
            <a:gs pos="0">
              <a:schemeClr val="accent1">
                <a:shade val="50000"/>
                <a:hueOff val="100623"/>
                <a:satOff val="-2451"/>
                <a:lumOff val="10724"/>
                <a:alphaOff val="0"/>
                <a:satMod val="103000"/>
                <a:lumMod val="102000"/>
                <a:tint val="94000"/>
              </a:schemeClr>
            </a:gs>
            <a:gs pos="50000">
              <a:schemeClr val="accent1">
                <a:shade val="50000"/>
                <a:hueOff val="100623"/>
                <a:satOff val="-2451"/>
                <a:lumOff val="10724"/>
                <a:alphaOff val="0"/>
                <a:satMod val="110000"/>
                <a:lumMod val="100000"/>
                <a:shade val="100000"/>
              </a:schemeClr>
            </a:gs>
            <a:gs pos="100000">
              <a:schemeClr val="accent1">
                <a:shade val="50000"/>
                <a:hueOff val="100623"/>
                <a:satOff val="-2451"/>
                <a:lumOff val="107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t>Personality Disorders</a:t>
          </a:r>
        </a:p>
      </dsp:txBody>
      <dsp:txXfrm>
        <a:off x="6894107" y="3709095"/>
        <a:ext cx="1201103" cy="9490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280342-4AEF-4F41-A200-28B15840A84B}" type="datetimeFigureOut">
              <a:rPr lang="en-US" smtClean="0"/>
              <a:t>3/4/2021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D77E3-7663-46CD-8670-894A5CF4D538}" type="slidenum">
              <a:rPr lang="en-US" smtClean="0"/>
              <a:t>‹#›</a:t>
            </a:fld>
            <a:endParaRPr lang="en-US"/>
          </a:p>
        </p:txBody>
      </p:sp>
    </p:spTree>
    <p:extLst>
      <p:ext uri="{BB962C8B-B14F-4D97-AF65-F5344CB8AC3E}">
        <p14:creationId xmlns:p14="http://schemas.microsoft.com/office/powerpoint/2010/main" val="687070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vwE9lCA4ni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pgtraining.az.gov/Portals/0/Resources/Calado%20&amp;%20Griffiths%20(2016)%20-%20Problem%20Gambling%20W.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youtu.be/sESdX_ufgYo"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a:t>Welcome to session eight of problem and compulsive gambling training for mental health and addiction professionals: </a:t>
            </a:r>
            <a:r>
              <a:rPr lang="en-US" sz="1200" dirty="0"/>
              <a:t>Basic Gambling Training Wrap-Up</a:t>
            </a:r>
            <a:r>
              <a:rPr lang="en-US" dirty="0"/>
              <a:t>. The goal of this course is to increase clinicians' knowledge of problem and compulsive gambling, and to increase the number of professionals who are qualified to effectively treat gambling disorder. This course satisfies the training requirements for the international certification as a gambling addiction treatment professional.</a:t>
            </a:r>
          </a:p>
          <a:p>
            <a:endParaRPr lang="en-US" dirty="0"/>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1</a:t>
            </a:fld>
            <a:endParaRPr lang="en-US"/>
          </a:p>
        </p:txBody>
      </p:sp>
    </p:spTree>
    <p:extLst>
      <p:ext uri="{BB962C8B-B14F-4D97-AF65-F5344CB8AC3E}">
        <p14:creationId xmlns:p14="http://schemas.microsoft.com/office/powerpoint/2010/main" val="2259566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shall respect the rights and views of other gambling counselors and professionals.</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10</a:t>
            </a:fld>
            <a:endParaRPr lang="en-US"/>
          </a:p>
        </p:txBody>
      </p:sp>
    </p:spTree>
    <p:extLst>
      <p:ext uri="{BB962C8B-B14F-4D97-AF65-F5344CB8AC3E}">
        <p14:creationId xmlns:p14="http://schemas.microsoft.com/office/powerpoint/2010/main" val="3922883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shall respect institutional policies and will cooperate with management functions. </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11</a:t>
            </a:fld>
            <a:endParaRPr lang="en-US"/>
          </a:p>
        </p:txBody>
      </p:sp>
    </p:spTree>
    <p:extLst>
      <p:ext uri="{BB962C8B-B14F-4D97-AF65-F5344CB8AC3E}">
        <p14:creationId xmlns:p14="http://schemas.microsoft.com/office/powerpoint/2010/main" val="177713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shall maintain a genuine interest in helping people with gambling problems and will help those affected to help themselves. </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12</a:t>
            </a:fld>
            <a:endParaRPr lang="en-US"/>
          </a:p>
        </p:txBody>
      </p:sp>
    </p:spTree>
    <p:extLst>
      <p:ext uri="{BB962C8B-B14F-4D97-AF65-F5344CB8AC3E}">
        <p14:creationId xmlns:p14="http://schemas.microsoft.com/office/powerpoint/2010/main" val="2182777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shall assess my own personal and vocational strengths, limitations, and biases. I will recognize when it is in the clients best interest to refer or release him or her to another counselor or program. </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13</a:t>
            </a:fld>
            <a:endParaRPr lang="en-US"/>
          </a:p>
        </p:txBody>
      </p:sp>
    </p:spTree>
    <p:extLst>
      <p:ext uri="{BB962C8B-B14F-4D97-AF65-F5344CB8AC3E}">
        <p14:creationId xmlns:p14="http://schemas.microsoft.com/office/powerpoint/2010/main" val="2120262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shall take the responsibility for continued professional growth through further education or training. </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14</a:t>
            </a:fld>
            <a:endParaRPr lang="en-US"/>
          </a:p>
        </p:txBody>
      </p:sp>
    </p:spTree>
    <p:extLst>
      <p:ext uri="{BB962C8B-B14F-4D97-AF65-F5344CB8AC3E}">
        <p14:creationId xmlns:p14="http://schemas.microsoft.com/office/powerpoint/2010/main" val="1152391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commit to providing the highest quality of care through both personal effort and utilization of any other health professionals or services which may assist the client in his or her recovery plan. </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15</a:t>
            </a:fld>
            <a:endParaRPr lang="en-US"/>
          </a:p>
        </p:txBody>
      </p:sp>
    </p:spTree>
    <p:extLst>
      <p:ext uri="{BB962C8B-B14F-4D97-AF65-F5344CB8AC3E}">
        <p14:creationId xmlns:p14="http://schemas.microsoft.com/office/powerpoint/2010/main" val="1221917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not use alcohol, drugs, nor gamble in a manner that will reflect adversely on the credibility and integrity of the profession.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16</a:t>
            </a:fld>
            <a:endParaRPr lang="en-US"/>
          </a:p>
        </p:txBody>
      </p:sp>
    </p:spTree>
    <p:extLst>
      <p:ext uri="{BB962C8B-B14F-4D97-AF65-F5344CB8AC3E}">
        <p14:creationId xmlns:p14="http://schemas.microsoft.com/office/powerpoint/2010/main" val="2437364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 video review of ethical insights and the IGCCB affirmations</a:t>
            </a:r>
          </a:p>
          <a:p>
            <a:endParaRPr lang="en-US" dirty="0"/>
          </a:p>
          <a:p>
            <a:pPr>
              <a:lnSpc>
                <a:spcPct val="107000"/>
              </a:lnSpc>
              <a:spcAft>
                <a:spcPts val="800"/>
              </a:spcAft>
            </a:pPr>
            <a:r>
              <a:rPr lang="en-US" sz="1800" u="sng" dirty="0">
                <a:solidFill>
                  <a:srgbClr val="0563C1"/>
                </a:solidFill>
                <a:effectLst/>
                <a:highlight>
                  <a:srgbClr val="FFFF00"/>
                </a:highlight>
                <a:latin typeface="Calibri"/>
                <a:ea typeface="Calibri" panose="020F0502020204030204" pitchFamily="34" charset="0"/>
                <a:cs typeface="Calibri"/>
                <a:hlinkClick r:id="rId3"/>
              </a:rPr>
              <a:t>https://youtu.be/vwE9lCA4nis</a:t>
            </a:r>
            <a:r>
              <a:rPr lang="en-US" sz="1800" dirty="0">
                <a:latin typeface="Calibri"/>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CAC5CBB3-188B-4F0D-B32F-00CEDCA48C8D}" type="slidenum">
              <a:rPr lang="en-US" smtClean="0"/>
              <a:t>17</a:t>
            </a:fld>
            <a:endParaRPr lang="en-US" dirty="0"/>
          </a:p>
        </p:txBody>
      </p:sp>
    </p:spTree>
    <p:extLst>
      <p:ext uri="{BB962C8B-B14F-4D97-AF65-F5344CB8AC3E}">
        <p14:creationId xmlns:p14="http://schemas.microsoft.com/office/powerpoint/2010/main" val="4282602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Times New Roman" panose="02020603050405020304" pitchFamily="18" charset="0"/>
                <a:cs typeface="Times New Roman" panose="02020603050405020304" pitchFamily="18" charset="0"/>
              </a:rPr>
              <a:t>Transference &amp; Counter-Transference</a:t>
            </a:r>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18</a:t>
            </a:fld>
            <a:endParaRPr lang="en-US"/>
          </a:p>
        </p:txBody>
      </p:sp>
    </p:spTree>
    <p:extLst>
      <p:ext uri="{BB962C8B-B14F-4D97-AF65-F5344CB8AC3E}">
        <p14:creationId xmlns:p14="http://schemas.microsoft.com/office/powerpoint/2010/main" val="384751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Transference is the emotional reaction a client may have towards a therapist based on past experiences, memories, or even sub-conscious motives triggered by their interactions with them during treatment.</a:t>
            </a:r>
          </a:p>
          <a:p>
            <a:r>
              <a:rPr lang="en-US" dirty="0"/>
              <a:t>Counter-­transference is the clinician's emotional reaction to the client. It is always present, and if overlooked, leads to damaging interactions. </a:t>
            </a:r>
          </a:p>
        </p:txBody>
      </p:sp>
      <p:sp>
        <p:nvSpPr>
          <p:cNvPr id="4" name="Slide Number Placeholder 3"/>
          <p:cNvSpPr>
            <a:spLocks noGrp="1"/>
          </p:cNvSpPr>
          <p:nvPr>
            <p:ph type="sldNum" sz="quarter" idx="5"/>
          </p:nvPr>
        </p:nvSpPr>
        <p:spPr/>
        <p:txBody>
          <a:bodyPr/>
          <a:lstStyle/>
          <a:p>
            <a:fld id="{2C0D77E3-7663-46CD-8670-894A5CF4D538}" type="slidenum">
              <a:rPr lang="en-US" smtClean="0"/>
              <a:t>19</a:t>
            </a:fld>
            <a:endParaRPr lang="en-US"/>
          </a:p>
        </p:txBody>
      </p:sp>
    </p:spTree>
    <p:extLst>
      <p:ext uri="{BB962C8B-B14F-4D97-AF65-F5344CB8AC3E}">
        <p14:creationId xmlns:p14="http://schemas.microsoft.com/office/powerpoint/2010/main" val="2100053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completing this module, participants should have increased knowledge in the following areas:  Understanding counseling ethics and how these issues directly apply to problem gambling clients and families, Understanding potential transference or counter-transference issues in relation to working with problem gamblers, Developing a working knowledge of problem gambling resources, and understanding the requirements for international certification processes.</a:t>
            </a:r>
          </a:p>
          <a:p>
            <a:endParaRPr lang="en-US" dirty="0"/>
          </a:p>
          <a:p>
            <a:pPr marL="39688" eaLnBrk="1" hangingPunct="1">
              <a:spcBef>
                <a:spcPts val="425"/>
              </a:spcBef>
            </a:pPr>
            <a:endParaRPr lang="en-US" dirty="0">
              <a:solidFill>
                <a:srgbClr val="000000"/>
              </a:solidFill>
              <a:latin typeface="Trajan Pro" pitchFamily="18" charset="0"/>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5"/>
          </p:nvPr>
        </p:nvSpPr>
        <p:spPr/>
        <p:txBody>
          <a:bodyPr/>
          <a:lstStyle/>
          <a:p>
            <a:fld id="{CAC5CBB3-188B-4F0D-B32F-00CEDCA48C8D}" type="slidenum">
              <a:rPr lang="en-US" smtClean="0"/>
              <a:t>2</a:t>
            </a:fld>
            <a:endParaRPr lang="en-US" dirty="0"/>
          </a:p>
        </p:txBody>
      </p:sp>
    </p:spTree>
    <p:extLst>
      <p:ext uri="{BB962C8B-B14F-4D97-AF65-F5344CB8AC3E}">
        <p14:creationId xmlns:p14="http://schemas.microsoft.com/office/powerpoint/2010/main" val="2877943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working definition, Transference can also be considered </a:t>
            </a:r>
            <a:r>
              <a:rPr lang="en-US" sz="1200" dirty="0"/>
              <a:t>The redirection of the client's feelings from a significant person in their life to their counselor and is mostly unconscious. Likewise, countertransference involves the counselor's feelings toward a client in a similar way. Depending on the counselor self-knowledge, experience may or may not be conscious.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20</a:t>
            </a:fld>
            <a:endParaRPr lang="en-US"/>
          </a:p>
        </p:txBody>
      </p:sp>
    </p:spTree>
    <p:extLst>
      <p:ext uri="{BB962C8B-B14F-4D97-AF65-F5344CB8AC3E}">
        <p14:creationId xmlns:p14="http://schemas.microsoft.com/office/powerpoint/2010/main" val="416095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Transference occurs anytime a client interacts differently with their counselor in a way that does not match the way the relationship would be developing up to that point but is more of a reflection of the difficulties the client experiences in a different relationship. This could also reflect the client appreciating the counselor more than one would expect because of a separate positive relationship they have experienced.</a:t>
            </a:r>
          </a:p>
          <a:p>
            <a:endParaRPr lang="en-US" dirty="0"/>
          </a:p>
          <a:p>
            <a:r>
              <a:rPr lang="en-US" dirty="0"/>
              <a:t>Countertransference occurs when the feeling the counselor has towards their client is similarly unearned. This could be because of a past negative or positive interaction the client is making us re-experience that alters our interaction. It is important for counselors to notice these interactions early and remain aware of the ethical and decision-making implications this could lead to as treatment continues. Consultation and even referral could be warranted if the intensity of this counter-transference issue would result in a less than worthwhile counseling process.</a:t>
            </a:r>
          </a:p>
        </p:txBody>
      </p:sp>
      <p:sp>
        <p:nvSpPr>
          <p:cNvPr id="4" name="Slide Number Placeholder 3"/>
          <p:cNvSpPr>
            <a:spLocks noGrp="1"/>
          </p:cNvSpPr>
          <p:nvPr>
            <p:ph type="sldNum" sz="quarter" idx="5"/>
          </p:nvPr>
        </p:nvSpPr>
        <p:spPr/>
        <p:txBody>
          <a:bodyPr/>
          <a:lstStyle/>
          <a:p>
            <a:fld id="{2C0D77E3-7663-46CD-8670-894A5CF4D538}" type="slidenum">
              <a:rPr lang="en-US" smtClean="0"/>
              <a:t>21</a:t>
            </a:fld>
            <a:endParaRPr lang="en-US"/>
          </a:p>
        </p:txBody>
      </p:sp>
    </p:spTree>
    <p:extLst>
      <p:ext uri="{BB962C8B-B14F-4D97-AF65-F5344CB8AC3E}">
        <p14:creationId xmlns:p14="http://schemas.microsoft.com/office/powerpoint/2010/main" val="4061568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Counter-transference issues specific to problem gambling include: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Joining the family in anger or revenge, demonstrating superiority, or putting down the client, finding the gambler intimidating, feeling a sense of failure if the client does not achieve his or her treatment goals, and failure to avoid inappropriate therapeutic alliances </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22</a:t>
            </a:fld>
            <a:endParaRPr lang="en-US"/>
          </a:p>
        </p:txBody>
      </p:sp>
    </p:spTree>
    <p:extLst>
      <p:ext uri="{BB962C8B-B14F-4D97-AF65-F5344CB8AC3E}">
        <p14:creationId xmlns:p14="http://schemas.microsoft.com/office/powerpoint/2010/main" val="769317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Common positive</a:t>
            </a:r>
            <a:r>
              <a:rPr lang="en-US" baseline="0" dirty="0"/>
              <a:t> counter-transference reactions in work with gamblers can include enabling and therapeutic bailouts, doing too much/requiring too little, not setting limits, protecting gambler from consequences, or making excuses.</a:t>
            </a:r>
            <a:endParaRPr lang="en-US" dirty="0"/>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23</a:t>
            </a:fld>
            <a:endParaRPr lang="en-US"/>
          </a:p>
        </p:txBody>
      </p:sp>
    </p:spTree>
    <p:extLst>
      <p:ext uri="{BB962C8B-B14F-4D97-AF65-F5344CB8AC3E}">
        <p14:creationId xmlns:p14="http://schemas.microsoft.com/office/powerpoint/2010/main" val="788687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types of counter-transference behavior include being in action with the gambler, vicarious acting out, amusement or sensation seeking, playing the 'guru’ or </a:t>
            </a:r>
            <a:r>
              <a:rPr lang="en-US" sz="1200" dirty="0">
                <a:solidFill>
                  <a:srgbClr val="FFFFFF"/>
                </a:solidFill>
                <a:latin typeface="Trajan-Regular" pitchFamily="2" charset="0"/>
              </a:rPr>
              <a:t>PORTRAYING THE SELF AS THE IDEAL</a:t>
            </a:r>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24</a:t>
            </a:fld>
            <a:endParaRPr lang="en-US"/>
          </a:p>
        </p:txBody>
      </p:sp>
    </p:spTree>
    <p:extLst>
      <p:ext uri="{BB962C8B-B14F-4D97-AF65-F5344CB8AC3E}">
        <p14:creationId xmlns:p14="http://schemas.microsoft.com/office/powerpoint/2010/main" val="3456956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few more types to consider as well. Hypomania and the resulting behaviors can also trigger counter-transference from the clinician,</a:t>
            </a:r>
            <a:r>
              <a:rPr lang="en-US" baseline="0" dirty="0"/>
              <a:t> as these behaviors will be projected from their outside behavior into their progress on treatment goals. The clinician enjoying the “entertaining” aspects of the gambler's situation raises questions into the purity of motivations in the direction of the session. If the therapist experiences relief after an “easy” session, or allows the appearance of superficial compliance when discussing more serious forms of pathology, or avoids processing the dishonesty of the client, these are all missed opportunities to be effective which originate in unchecked counter-transference attitudes in the clinician as they inform therapy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25</a:t>
            </a:fld>
            <a:endParaRPr lang="en-US"/>
          </a:p>
        </p:txBody>
      </p:sp>
    </p:spTree>
    <p:extLst>
      <p:ext uri="{BB962C8B-B14F-4D97-AF65-F5344CB8AC3E}">
        <p14:creationId xmlns:p14="http://schemas.microsoft.com/office/powerpoint/2010/main" val="3176128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Positive counter-transference can have a range of unwanted ramifications on the efficacy of treatment. These consequences can commonly involve the client or the clinician experiencing the following: fear of emotional indebtedness and closeness, dependency issues, maintaining entitlement and lack of responsibility, maintaining helplessness and lack of efficacy, and it may impair the clinician’s ability to confront the gambler with discrepancies. </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26</a:t>
            </a:fld>
            <a:endParaRPr lang="en-US"/>
          </a:p>
        </p:txBody>
      </p:sp>
    </p:spTree>
    <p:extLst>
      <p:ext uri="{BB962C8B-B14F-4D97-AF65-F5344CB8AC3E}">
        <p14:creationId xmlns:p14="http://schemas.microsoft.com/office/powerpoint/2010/main" val="1294652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Common negative counter-transference reactions</a:t>
            </a:r>
            <a:r>
              <a:rPr lang="en-US" baseline="0" dirty="0"/>
              <a:t> in work with problem gamblers can include fear of being conned and vulnerability, and the clinician’s fear of the gambler’s dependency.</a:t>
            </a:r>
            <a:endParaRPr lang="en-US" dirty="0"/>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27</a:t>
            </a:fld>
            <a:endParaRPr lang="en-US"/>
          </a:p>
        </p:txBody>
      </p:sp>
    </p:spTree>
    <p:extLst>
      <p:ext uri="{BB962C8B-B14F-4D97-AF65-F5344CB8AC3E}">
        <p14:creationId xmlns:p14="http://schemas.microsoft.com/office/powerpoint/2010/main" val="2503620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forms of negative counter-transference can range from reactions to superiority, entitlement, and aggression, the use of intimidation, put downs and splitting, and negative effect on the treatment team.</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28</a:t>
            </a:fld>
            <a:endParaRPr lang="en-US"/>
          </a:p>
        </p:txBody>
      </p:sp>
    </p:spTree>
    <p:extLst>
      <p:ext uri="{BB962C8B-B14F-4D97-AF65-F5344CB8AC3E}">
        <p14:creationId xmlns:p14="http://schemas.microsoft.com/office/powerpoint/2010/main" val="2006380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for counter-transference to be monitored and managed in order to provide effective treatment services as</a:t>
            </a:r>
            <a:r>
              <a:rPr lang="en-US" baseline="0" dirty="0"/>
              <a:t> well as an opportunity for change and the desired progress in our clients’ lives. C</a:t>
            </a:r>
            <a:r>
              <a:rPr lang="en-US" dirty="0"/>
              <a:t>ounter-transference is a normal part of the therapeutic relationship. There are natural instances of the client and therapist holding a preconceived notion or belief that will affect their process of establishing a therapeutic rapport. These notions</a:t>
            </a:r>
            <a:r>
              <a:rPr lang="en-US" baseline="0" dirty="0"/>
              <a:t> can allow us to build our level of insight to remain objective and effective as we would inform our clients to use their experiences as opportunity to grow. This insight is not only for the gambler or other forms of client. Throughout the therapeutic process, it is important to acknowledge and accept your emotional reactions, and discuss the reactions with peers, a supervisor, or other professional support to gain an objective perspective on where these feelings originate, and how to remain an effective mental health professional. These insights should be utilized throughout further work with this population to refine your ability to be a positive contributor to the direction of therapy. If the Counter-transference proves too severe for treatment to be effective, it is critical to refer the client to another therapist who may be better suited for the specific details in that client’s case. During the use of motivational enhancement techniques, it is also important to ensure that you are using your role as a counselor to objectively access the client’s level of motivation and interact without coercion or manipulation. This is a line every clinician working with gamblers will need to learn to identify and set appropriate limits.</a:t>
            </a:r>
            <a:endParaRPr lang="en-US" dirty="0"/>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29</a:t>
            </a:fld>
            <a:endParaRPr lang="en-US"/>
          </a:p>
        </p:txBody>
      </p:sp>
    </p:spTree>
    <p:extLst>
      <p:ext uri="{BB962C8B-B14F-4D97-AF65-F5344CB8AC3E}">
        <p14:creationId xmlns:p14="http://schemas.microsoft.com/office/powerpoint/2010/main" val="2177930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Supplemental Reading for this section includes: </a:t>
            </a:r>
          </a:p>
          <a:p>
            <a:endParaRPr lang="en-US" dirty="0"/>
          </a:p>
          <a:p>
            <a:r>
              <a:rPr lang="en-US" dirty="0"/>
              <a:t>Calado &amp; Griffiths (2016) – Problem Gambling Worldwide: </a:t>
            </a:r>
            <a:r>
              <a:rPr lang="en-US" dirty="0">
                <a:hlinkClick r:id="rId3"/>
              </a:rPr>
              <a:t>https://dpgtraining.az.gov/Portals/0/Resources/Calado%20&amp;%20Griffiths%20(2016)%20-%20Problem%20Gambling%20W.pdf</a:t>
            </a:r>
            <a:endParaRPr lang="en-US" dirty="0">
              <a:cs typeface="Calibri"/>
              <a:hlinkClick r:id="rId3"/>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CAC5CBB3-188B-4F0D-B32F-00CEDCA48C8D}" type="slidenum">
              <a:rPr lang="en-US" smtClean="0"/>
              <a:t>3</a:t>
            </a:fld>
            <a:endParaRPr lang="en-US" dirty="0"/>
          </a:p>
        </p:txBody>
      </p:sp>
    </p:spTree>
    <p:extLst>
      <p:ext uri="{BB962C8B-B14F-4D97-AF65-F5344CB8AC3E}">
        <p14:creationId xmlns:p14="http://schemas.microsoft.com/office/powerpoint/2010/main" val="3755227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Times New Roman" panose="02020603050405020304" pitchFamily="18" charset="0"/>
                <a:cs typeface="Times New Roman" panose="02020603050405020304" pitchFamily="18" charset="0"/>
              </a:rPr>
              <a:t>Certification Processes</a:t>
            </a:r>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30</a:t>
            </a:fld>
            <a:endParaRPr lang="en-US"/>
          </a:p>
        </p:txBody>
      </p:sp>
    </p:spTree>
    <p:extLst>
      <p:ext uri="{BB962C8B-B14F-4D97-AF65-F5344CB8AC3E}">
        <p14:creationId xmlns:p14="http://schemas.microsoft.com/office/powerpoint/2010/main" val="2561747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processes for becoming certified are governed by the international gambling counselor certification board. The IGCCB has established the criteria for certification as an international certified gambling counselor level one or level two. Applications for certifications may be obtained online or by contacting the IGCCB at igccb.org.</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31</a:t>
            </a:fld>
            <a:endParaRPr lang="en-US"/>
          </a:p>
        </p:txBody>
      </p:sp>
    </p:spTree>
    <p:extLst>
      <p:ext uri="{BB962C8B-B14F-4D97-AF65-F5344CB8AC3E}">
        <p14:creationId xmlns:p14="http://schemas.microsoft.com/office/powerpoint/2010/main" val="1678320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rajan-Regular" pitchFamily="2" charset="0"/>
                <a:ea typeface="Calibri" panose="020F0502020204030204" pitchFamily="34" charset="0"/>
                <a:cs typeface="Calibri" panose="020F0502020204030204" pitchFamily="34" charset="0"/>
                <a:sym typeface="Calibri" panose="020F0502020204030204" pitchFamily="34" charset="0"/>
              </a:rPr>
              <a:t>The education and training requirements for certification are as follows: bachelors degree or equivalent and license or certification in behavior health field; 30 hours of gambling specific education and training are required for certification level I. Level II requires 30 additional hours for a total of 60 gambling specific education and training hours. The supervision requirements are 100 practice hours with a minimum of four hours with a board approved clinical consultant for level one. For level II 2000 practice hours with 24 hours with a board approved clinical consultant. Clinical consultation: board approved clinical consultant is not limited to face-­to-­face contact. Applications for certification may be obtained by contacting the International Gambling Counselor Certification Board. </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32</a:t>
            </a:fld>
            <a:endParaRPr lang="en-US"/>
          </a:p>
        </p:txBody>
      </p:sp>
    </p:spTree>
    <p:extLst>
      <p:ext uri="{BB962C8B-B14F-4D97-AF65-F5344CB8AC3E}">
        <p14:creationId xmlns:p14="http://schemas.microsoft.com/office/powerpoint/2010/main" val="480700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Applicants must also submit two reference letters from coworkers, verification of clinical supervision, and basic personal information. Once certified, continuing education requirements must be met in order to maintain proficiency and keep the credential. </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33</a:t>
            </a:fld>
            <a:endParaRPr lang="en-US"/>
          </a:p>
        </p:txBody>
      </p:sp>
    </p:spTree>
    <p:extLst>
      <p:ext uri="{BB962C8B-B14F-4D97-AF65-F5344CB8AC3E}">
        <p14:creationId xmlns:p14="http://schemas.microsoft.com/office/powerpoint/2010/main" val="1081075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content of the national exam includes the topics covered during the eight sessions of this training for mental health and addiction professionals. Basic knowledge of problem gambling and gambling disorder, gambling counseling practice, special issues in gambling treatment, and professional issues are all important areas covered in the national exam. Successful completion of this course is a significant step towards certification and succeeding on the national exam.</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34</a:t>
            </a:fld>
            <a:endParaRPr lang="en-US"/>
          </a:p>
        </p:txBody>
      </p:sp>
    </p:spTree>
    <p:extLst>
      <p:ext uri="{BB962C8B-B14F-4D97-AF65-F5344CB8AC3E}">
        <p14:creationId xmlns:p14="http://schemas.microsoft.com/office/powerpoint/2010/main" val="1727916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examination is administered by Professional Testing Corporation on behalf of the international gambling counselor certification board. Additional information on the national exam including content, online testing sites near you, fees, and testing schedule may be obtained by contacting the professional testing Corporation at www.PTCNY.com. Application deadlines and testing dates can also be viewed online at their website.</a:t>
            </a:r>
          </a:p>
          <a:p>
            <a:endParaRPr lang="en-US" dirty="0"/>
          </a:p>
          <a:p>
            <a:r>
              <a:rPr lang="en-US" dirty="0"/>
              <a:t>https://ptcny.com/pdf/IGCCB.pdf </a:t>
            </a:r>
          </a:p>
        </p:txBody>
      </p:sp>
      <p:sp>
        <p:nvSpPr>
          <p:cNvPr id="4" name="Slide Number Placeholder 3"/>
          <p:cNvSpPr>
            <a:spLocks noGrp="1"/>
          </p:cNvSpPr>
          <p:nvPr>
            <p:ph type="sldNum" sz="quarter" idx="5"/>
          </p:nvPr>
        </p:nvSpPr>
        <p:spPr/>
        <p:txBody>
          <a:bodyPr/>
          <a:lstStyle/>
          <a:p>
            <a:fld id="{2C0D77E3-7663-46CD-8670-894A5CF4D538}" type="slidenum">
              <a:rPr lang="en-US" smtClean="0"/>
              <a:t>35</a:t>
            </a:fld>
            <a:endParaRPr lang="en-US"/>
          </a:p>
        </p:txBody>
      </p:sp>
    </p:spTree>
    <p:extLst>
      <p:ext uri="{BB962C8B-B14F-4D97-AF65-F5344CB8AC3E}">
        <p14:creationId xmlns:p14="http://schemas.microsoft.com/office/powerpoint/2010/main" val="4020286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Times New Roman" panose="02020603050405020304" pitchFamily="18" charset="0"/>
                <a:cs typeface="Times New Roman" panose="02020603050405020304" pitchFamily="18" charset="0"/>
              </a:rPr>
              <a:t>Gambling Training Course Wrap-Up</a:t>
            </a:r>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36</a:t>
            </a:fld>
            <a:endParaRPr lang="en-US"/>
          </a:p>
        </p:txBody>
      </p:sp>
    </p:spTree>
    <p:extLst>
      <p:ext uri="{BB962C8B-B14F-4D97-AF65-F5344CB8AC3E}">
        <p14:creationId xmlns:p14="http://schemas.microsoft.com/office/powerpoint/2010/main" val="3140440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gambling occurs on a continuum, and it is your job as the counselor to work with your client to correctly define what the problems are in the client’s circumstances with their patterns of gambling behavior.</a:t>
            </a:r>
          </a:p>
        </p:txBody>
      </p:sp>
      <p:sp>
        <p:nvSpPr>
          <p:cNvPr id="4" name="Slide Number Placeholder 3"/>
          <p:cNvSpPr>
            <a:spLocks noGrp="1"/>
          </p:cNvSpPr>
          <p:nvPr>
            <p:ph type="sldNum" sz="quarter" idx="5"/>
          </p:nvPr>
        </p:nvSpPr>
        <p:spPr/>
        <p:txBody>
          <a:bodyPr/>
          <a:lstStyle/>
          <a:p>
            <a:fld id="{CAC5CBB3-188B-4F0D-B32F-00CEDCA48C8D}" type="slidenum">
              <a:rPr lang="en-US" smtClean="0"/>
              <a:t>37</a:t>
            </a:fld>
            <a:endParaRPr lang="en-US"/>
          </a:p>
        </p:txBody>
      </p:sp>
    </p:spTree>
    <p:extLst>
      <p:ext uri="{BB962C8B-B14F-4D97-AF65-F5344CB8AC3E}">
        <p14:creationId xmlns:p14="http://schemas.microsoft.com/office/powerpoint/2010/main" val="1998530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Addiction can be defined in many ways, but regardless of the addictive activity, there are certain factors which counselors can come to recognize in their clients as potentially risky or concerning. Components of addiction affect the reward pathways and coping behaviors in the client in much the same way in gambling as with other addictions. </a:t>
            </a:r>
          </a:p>
        </p:txBody>
      </p:sp>
      <p:sp>
        <p:nvSpPr>
          <p:cNvPr id="4" name="Slide Number Placeholder 3"/>
          <p:cNvSpPr>
            <a:spLocks noGrp="1"/>
          </p:cNvSpPr>
          <p:nvPr>
            <p:ph type="sldNum" sz="quarter" idx="5"/>
          </p:nvPr>
        </p:nvSpPr>
        <p:spPr/>
        <p:txBody>
          <a:bodyPr/>
          <a:lstStyle/>
          <a:p>
            <a:fld id="{CAC5CBB3-188B-4F0D-B32F-00CEDCA48C8D}" type="slidenum">
              <a:rPr lang="en-US" smtClean="0"/>
              <a:t>38</a:t>
            </a:fld>
            <a:endParaRPr lang="en-US"/>
          </a:p>
        </p:txBody>
      </p:sp>
    </p:spTree>
    <p:extLst>
      <p:ext uri="{BB962C8B-B14F-4D97-AF65-F5344CB8AC3E}">
        <p14:creationId xmlns:p14="http://schemas.microsoft.com/office/powerpoint/2010/main" val="2689247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Bef>
                <a:spcPts val="975"/>
              </a:spcBef>
              <a:buNone/>
              <a:defRPr/>
            </a:pPr>
            <a:r>
              <a:rPr lang="en-US" dirty="0">
                <a:ea typeface="Trajan Pro" charset="0"/>
                <a:cs typeface="Trajan Pro" charset="0"/>
                <a:sym typeface="Trajan Pro" charset="0"/>
              </a:rPr>
              <a:t>Any time you bet money or </a:t>
            </a:r>
            <a:r>
              <a:rPr lang="en-US" b="1" i="1" dirty="0">
                <a:solidFill>
                  <a:srgbClr val="92D050"/>
                </a:solidFill>
                <a:ea typeface="Trajan Pro" charset="0"/>
                <a:cs typeface="Trajan Pro" charset="0"/>
                <a:sym typeface="Trajan Pro" charset="0"/>
              </a:rPr>
              <a:t>RISK</a:t>
            </a:r>
            <a:r>
              <a:rPr lang="en-US" dirty="0">
                <a:solidFill>
                  <a:srgbClr val="92D050"/>
                </a:solidFill>
                <a:ea typeface="Trajan Pro" charset="0"/>
                <a:cs typeface="Trajan Pro" charset="0"/>
                <a:sym typeface="Trajan Pro" charset="0"/>
              </a:rPr>
              <a:t> </a:t>
            </a:r>
            <a:r>
              <a:rPr lang="en-US" dirty="0">
                <a:ea typeface="Trajan Pro" charset="0"/>
                <a:cs typeface="Trajan Pro" charset="0"/>
                <a:sym typeface="Trajan Pro" charset="0"/>
              </a:rPr>
              <a:t>something of value on an event of uncertain outcome, you are </a:t>
            </a:r>
          </a:p>
          <a:p>
            <a:pPr marL="0" indent="0" algn="l">
              <a:spcBef>
                <a:spcPts val="975"/>
              </a:spcBef>
              <a:buNone/>
              <a:defRPr/>
            </a:pPr>
            <a:r>
              <a:rPr lang="en-US" sz="2400" b="1" dirty="0">
                <a:solidFill>
                  <a:schemeClr val="accent2"/>
                </a:solidFill>
                <a:ea typeface="Trajan Pro Bold" charset="0"/>
                <a:cs typeface="Trajan Pro Bold" charset="0"/>
                <a:sym typeface="Trajan Pro Bold" charset="0"/>
              </a:rPr>
              <a:t>GAMBLING.</a:t>
            </a:r>
            <a:r>
              <a:rPr lang="en-US" sz="2400" b="1" dirty="0">
                <a:solidFill>
                  <a:schemeClr val="accent2"/>
                </a:solidFill>
                <a:ea typeface="Trajan Pro" charset="0"/>
                <a:cs typeface="Trajan Pro" charset="0"/>
                <a:sym typeface="Trajan Pro" charset="0"/>
              </a:rPr>
              <a:t> </a:t>
            </a:r>
            <a:r>
              <a:rPr lang="en-US" b="1" dirty="0">
                <a:solidFill>
                  <a:schemeClr val="accent2"/>
                </a:solidFill>
                <a:ea typeface="Trajan Pro" charset="0"/>
                <a:cs typeface="Trajan Pro" charset="0"/>
                <a:sym typeface="Trajan Pro" charset="0"/>
              </a:rPr>
              <a:t> </a:t>
            </a:r>
          </a:p>
          <a:p>
            <a:pPr algn="l">
              <a:spcBef>
                <a:spcPts val="975"/>
              </a:spcBef>
              <a:defRPr/>
            </a:pPr>
            <a:endParaRPr lang="en-US" dirty="0">
              <a:solidFill>
                <a:schemeClr val="tx1"/>
              </a:solidFill>
              <a:ea typeface="Lucida Grande" charset="0"/>
              <a:cs typeface="Lucida Grande" charset="0"/>
              <a:sym typeface="Trajan Pro" charset="0"/>
            </a:endParaRPr>
          </a:p>
          <a:p>
            <a:pPr marL="0" indent="0" algn="l">
              <a:spcBef>
                <a:spcPts val="975"/>
              </a:spcBef>
              <a:buNone/>
              <a:defRPr/>
            </a:pPr>
            <a:r>
              <a:rPr lang="en-US" dirty="0">
                <a:ea typeface="Trajan Pro" charset="0"/>
                <a:cs typeface="Trajan Pro" charset="0"/>
                <a:sym typeface="Trajan Pro" charset="0"/>
              </a:rPr>
              <a:t>Gambling is among the most popular pastimes, and most people enjoy the activity without any harm.  However, for many Arizonans, gambling becomes a </a:t>
            </a:r>
          </a:p>
          <a:p>
            <a:pPr marL="0" indent="0" algn="l">
              <a:spcBef>
                <a:spcPts val="975"/>
              </a:spcBef>
              <a:buNone/>
              <a:defRPr/>
            </a:pPr>
            <a:r>
              <a:rPr lang="en-US" sz="2000" b="1" dirty="0">
                <a:solidFill>
                  <a:srgbClr val="FF0000"/>
                </a:solidFill>
                <a:ea typeface="Trajan Pro Bold" charset="0"/>
                <a:cs typeface="Trajan Pro Bold" charset="0"/>
                <a:sym typeface="Trajan Pro Bold" charset="0"/>
              </a:rPr>
              <a:t>PROBLEM.</a:t>
            </a:r>
          </a:p>
          <a:p>
            <a:pPr algn="l"/>
            <a:endParaRPr lang="en-US" dirty="0"/>
          </a:p>
          <a:p>
            <a:pPr algn="l"/>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39</a:t>
            </a:fld>
            <a:endParaRPr lang="en-US"/>
          </a:p>
        </p:txBody>
      </p:sp>
    </p:spTree>
    <p:extLst>
      <p:ext uri="{BB962C8B-B14F-4D97-AF65-F5344CB8AC3E}">
        <p14:creationId xmlns:p14="http://schemas.microsoft.com/office/powerpoint/2010/main" val="2528052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Times New Roman" panose="02020603050405020304" pitchFamily="18" charset="0"/>
                <a:cs typeface="Times New Roman" panose="02020603050405020304" pitchFamily="18" charset="0"/>
              </a:rPr>
              <a:t>Ethical Codes &amp; Professional Standards</a:t>
            </a:r>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4</a:t>
            </a:fld>
            <a:endParaRPr lang="en-US"/>
          </a:p>
        </p:txBody>
      </p:sp>
    </p:spTree>
    <p:extLst>
      <p:ext uri="{BB962C8B-B14F-4D97-AF65-F5344CB8AC3E}">
        <p14:creationId xmlns:p14="http://schemas.microsoft.com/office/powerpoint/2010/main" val="2843305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people turn to gambling, and the more isolating the behavior becomes, the higher risk they are exposing themselves to in their patterns of activity. This goes all the way from a healthy, mostly social gambling pattern to being a diagnosable concern as indicated in clinical instruments such as those described in the DSM-5.</a:t>
            </a:r>
          </a:p>
        </p:txBody>
      </p:sp>
      <p:sp>
        <p:nvSpPr>
          <p:cNvPr id="4" name="Slide Number Placeholder 3"/>
          <p:cNvSpPr>
            <a:spLocks noGrp="1"/>
          </p:cNvSpPr>
          <p:nvPr>
            <p:ph type="sldNum" sz="quarter" idx="5"/>
          </p:nvPr>
        </p:nvSpPr>
        <p:spPr/>
        <p:txBody>
          <a:bodyPr/>
          <a:lstStyle/>
          <a:p>
            <a:fld id="{CAC5CBB3-188B-4F0D-B32F-00CEDCA48C8D}" type="slidenum">
              <a:rPr lang="en-US" smtClean="0"/>
              <a:t>40</a:t>
            </a:fld>
            <a:endParaRPr lang="en-US"/>
          </a:p>
        </p:txBody>
      </p:sp>
    </p:spTree>
    <p:extLst>
      <p:ext uri="{BB962C8B-B14F-4D97-AF65-F5344CB8AC3E}">
        <p14:creationId xmlns:p14="http://schemas.microsoft.com/office/powerpoint/2010/main" val="1936972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types of gambling, and as gaming technologies continue to develop, the way it looks to gamble will continue to transform as well. As a gambling counselor, it is our duty to keep up with the times and understand the problems we are specialized to treat in our clients.</a:t>
            </a:r>
          </a:p>
        </p:txBody>
      </p:sp>
      <p:sp>
        <p:nvSpPr>
          <p:cNvPr id="4" name="Slide Number Placeholder 3"/>
          <p:cNvSpPr>
            <a:spLocks noGrp="1"/>
          </p:cNvSpPr>
          <p:nvPr>
            <p:ph type="sldNum" sz="quarter" idx="5"/>
          </p:nvPr>
        </p:nvSpPr>
        <p:spPr/>
        <p:txBody>
          <a:bodyPr/>
          <a:lstStyle/>
          <a:p>
            <a:fld id="{2C0D77E3-7663-46CD-8670-894A5CF4D538}" type="slidenum">
              <a:rPr lang="en-US" smtClean="0"/>
              <a:t>41</a:t>
            </a:fld>
            <a:endParaRPr lang="en-US"/>
          </a:p>
        </p:txBody>
      </p:sp>
    </p:spTree>
    <p:extLst>
      <p:ext uri="{BB962C8B-B14F-4D97-AF65-F5344CB8AC3E}">
        <p14:creationId xmlns:p14="http://schemas.microsoft.com/office/powerpoint/2010/main" val="1702204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Understanding how our clients arrived at the point where they require treatment services can be the first step on the path to a successful treatment process. Not every client experiences their gambling in the same way, and gambling does not meet everyone’s needs in the same way either. Understanding why they started and then continued for their time of involvement leading up to the treatment decision can be a great asset to building rapport and effectively understanding the client’s perception of their own story.</a:t>
            </a:r>
          </a:p>
        </p:txBody>
      </p:sp>
      <p:sp>
        <p:nvSpPr>
          <p:cNvPr id="4" name="Slide Number Placeholder 3"/>
          <p:cNvSpPr>
            <a:spLocks noGrp="1"/>
          </p:cNvSpPr>
          <p:nvPr>
            <p:ph type="sldNum" sz="quarter" idx="5"/>
          </p:nvPr>
        </p:nvSpPr>
        <p:spPr/>
        <p:txBody>
          <a:bodyPr/>
          <a:lstStyle/>
          <a:p>
            <a:fld id="{CAC5CBB3-188B-4F0D-B32F-00CEDCA48C8D}" type="slidenum">
              <a:rPr lang="en-US" smtClean="0"/>
              <a:t>42</a:t>
            </a:fld>
            <a:endParaRPr lang="en-US"/>
          </a:p>
        </p:txBody>
      </p:sp>
    </p:spTree>
    <p:extLst>
      <p:ext uri="{BB962C8B-B14F-4D97-AF65-F5344CB8AC3E}">
        <p14:creationId xmlns:p14="http://schemas.microsoft.com/office/powerpoint/2010/main" val="1660838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Be familiar with the screening and assessment tools you choose to utilize as a clinician. Know what information they give you, and then develop a style for adding the conversations you need to fully understand your client and their gambling severity. </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43</a:t>
            </a:fld>
            <a:endParaRPr lang="en-US"/>
          </a:p>
        </p:txBody>
      </p:sp>
    </p:spTree>
    <p:extLst>
      <p:ext uri="{BB962C8B-B14F-4D97-AF65-F5344CB8AC3E}">
        <p14:creationId xmlns:p14="http://schemas.microsoft.com/office/powerpoint/2010/main" val="24906720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688" eaLnBrk="1" hangingPunct="1">
              <a:spcBef>
                <a:spcPts val="450"/>
              </a:spcBef>
            </a:pPr>
            <a:r>
              <a:rPr lang="en-US" dirty="0">
                <a:solidFill>
                  <a:srgbClr val="000000"/>
                </a:solidFill>
                <a:ea typeface="Calibri" pitchFamily="34" charset="0"/>
                <a:cs typeface="Calibri" pitchFamily="34" charset="0"/>
                <a:sym typeface="Calibri" pitchFamily="34" charset="0"/>
              </a:rPr>
              <a:t>Remember, gambling disorder shares comorbidity considerations with many other psychological disorders. It is important not to develop clinical tunnel vision and over-respond to the gambling behavior. The choice to gamble may be a symptom of many other multifaceted experiences within the lives of your clients. Make sure you are taking the time to see your client as a holistic being and not just a gambler who needs to stop.</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44</a:t>
            </a:fld>
            <a:endParaRPr lang="en-US"/>
          </a:p>
        </p:txBody>
      </p:sp>
    </p:spTree>
    <p:extLst>
      <p:ext uri="{BB962C8B-B14F-4D97-AF65-F5344CB8AC3E}">
        <p14:creationId xmlns:p14="http://schemas.microsoft.com/office/powerpoint/2010/main" val="802865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Gambling is not just a problematic behavior. There are risk factors involved that lead to developing a gambling problem over time. Knowing what problems are symptoms and which problems have a causal role in the client’s difficulties can be the difference between a stagnant treatment process and productive treatment process.</a:t>
            </a:r>
          </a:p>
        </p:txBody>
      </p:sp>
      <p:sp>
        <p:nvSpPr>
          <p:cNvPr id="4" name="Slide Number Placeholder 3"/>
          <p:cNvSpPr>
            <a:spLocks noGrp="1"/>
          </p:cNvSpPr>
          <p:nvPr>
            <p:ph type="sldNum" sz="quarter" idx="5"/>
          </p:nvPr>
        </p:nvSpPr>
        <p:spPr/>
        <p:txBody>
          <a:bodyPr/>
          <a:lstStyle/>
          <a:p>
            <a:fld id="{CAC5CBB3-188B-4F0D-B32F-00CEDCA48C8D}" type="slidenum">
              <a:rPr lang="en-US" smtClean="0"/>
              <a:t>45</a:t>
            </a:fld>
            <a:endParaRPr lang="en-US"/>
          </a:p>
        </p:txBody>
      </p:sp>
    </p:spTree>
    <p:extLst>
      <p:ext uri="{BB962C8B-B14F-4D97-AF65-F5344CB8AC3E}">
        <p14:creationId xmlns:p14="http://schemas.microsoft.com/office/powerpoint/2010/main" val="3242976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Couples work can be complicated with gambling. On the one hand, the gambling treatment goals do require a shift in the dynamic from the gambling partner to the non-gambling (or non-problem-gambling) partner. On the other hand, gambling could a be a coping mechanism for some difficult systemic realities. It is often important to address both during treatment to help the gambling partner to stay safe from relapse tendencies. This is often a surprise to the other partner, but the best strategy is to empower both sides of the relationship to have goals related to the recovery of the family from the pervasiveness of this problem.</a:t>
            </a:r>
          </a:p>
        </p:txBody>
      </p:sp>
      <p:sp>
        <p:nvSpPr>
          <p:cNvPr id="4" name="Slide Number Placeholder 3"/>
          <p:cNvSpPr>
            <a:spLocks noGrp="1"/>
          </p:cNvSpPr>
          <p:nvPr>
            <p:ph type="sldNum" sz="quarter" idx="5"/>
          </p:nvPr>
        </p:nvSpPr>
        <p:spPr/>
        <p:txBody>
          <a:bodyPr/>
          <a:lstStyle/>
          <a:p>
            <a:fld id="{CAC5CBB3-188B-4F0D-B32F-00CEDCA48C8D}" type="slidenum">
              <a:rPr lang="en-US" smtClean="0"/>
              <a:t>46</a:t>
            </a:fld>
            <a:endParaRPr lang="en-US"/>
          </a:p>
        </p:txBody>
      </p:sp>
    </p:spTree>
    <p:extLst>
      <p:ext uri="{BB962C8B-B14F-4D97-AF65-F5344CB8AC3E}">
        <p14:creationId xmlns:p14="http://schemas.microsoft.com/office/powerpoint/2010/main" val="12242745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Suicide risk is high when treating problem gamblers. Without financial security and losing freedom that comes from a functioning bank account, it can be easy to slip into despair with a gambling problem. Be aware of your strategies for assessing clients for suicidal or homicidal ideation. All the factors for making a suicide attempt are similar as with other comorbid issues across the treatment spectrum. Do not hesitate to have these important conversations with your gambling clients. It can save lives to make every one of these risk factors safe topics in the therapy room.</a:t>
            </a:r>
          </a:p>
        </p:txBody>
      </p:sp>
      <p:sp>
        <p:nvSpPr>
          <p:cNvPr id="4" name="Slide Number Placeholder 3"/>
          <p:cNvSpPr>
            <a:spLocks noGrp="1"/>
          </p:cNvSpPr>
          <p:nvPr>
            <p:ph type="sldNum" sz="quarter" idx="5"/>
          </p:nvPr>
        </p:nvSpPr>
        <p:spPr/>
        <p:txBody>
          <a:bodyPr/>
          <a:lstStyle/>
          <a:p>
            <a:fld id="{2C0D77E3-7663-46CD-8670-894A5CF4D538}" type="slidenum">
              <a:rPr lang="en-US" smtClean="0"/>
              <a:t>47</a:t>
            </a:fld>
            <a:endParaRPr lang="en-US"/>
          </a:p>
        </p:txBody>
      </p:sp>
    </p:spTree>
    <p:extLst>
      <p:ext uri="{BB962C8B-B14F-4D97-AF65-F5344CB8AC3E}">
        <p14:creationId xmlns:p14="http://schemas.microsoft.com/office/powerpoint/2010/main" val="25415274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also be helpful to talk with your clients at appropriate times about the role of the brain in their experience of reward, temptation, and other sensations related to their gambling experience. Many gamblers may see themselves as defective because they cannot get away from their gambling behavior when their brain is seeking a reward which is what it was programmed to do. This can be a turning point for the gambler to be able to understand themselves and make better decisions over time. You will want to share this information at a level that the client is able to understand, but this helps the gambler to see this is a medical issue and that the counseling sessions are similar to going to the doctor for an illness. </a:t>
            </a:r>
          </a:p>
        </p:txBody>
      </p:sp>
      <p:sp>
        <p:nvSpPr>
          <p:cNvPr id="4" name="Slide Number Placeholder 3"/>
          <p:cNvSpPr>
            <a:spLocks noGrp="1"/>
          </p:cNvSpPr>
          <p:nvPr>
            <p:ph type="sldNum" sz="quarter" idx="5"/>
          </p:nvPr>
        </p:nvSpPr>
        <p:spPr/>
        <p:txBody>
          <a:bodyPr/>
          <a:lstStyle/>
          <a:p>
            <a:fld id="{2C0D77E3-7663-46CD-8670-894A5CF4D538}" type="slidenum">
              <a:rPr lang="en-US" smtClean="0"/>
              <a:t>48</a:t>
            </a:fld>
            <a:endParaRPr lang="en-US"/>
          </a:p>
        </p:txBody>
      </p:sp>
    </p:spTree>
    <p:extLst>
      <p:ext uri="{BB962C8B-B14F-4D97-AF65-F5344CB8AC3E}">
        <p14:creationId xmlns:p14="http://schemas.microsoft.com/office/powerpoint/2010/main" val="19856858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your client to use support group meetings. These are free resources and connect the client with other people who have similar goals like not gambling and making amends with family and friends that may have been wrong during the patterns of gambling activity. Is important for the client to experience changes in a positive way to the people places and things they surround themselves with. If the meeting is being run correctly, gamblers anonymous is a great supplement to the treatment process. Many clients will continue going to meetings long after their counseling processes ended which makes this a positive lifelong change. Some clients may be able to achieve many of their goals simply by attending gamblers anonymous without the need of paying for counseling services. Resources such  as this can be invaluable for the client be empowered to turn their life around.</a:t>
            </a:r>
          </a:p>
        </p:txBody>
      </p:sp>
      <p:sp>
        <p:nvSpPr>
          <p:cNvPr id="4" name="Slide Number Placeholder 3"/>
          <p:cNvSpPr>
            <a:spLocks noGrp="1"/>
          </p:cNvSpPr>
          <p:nvPr>
            <p:ph type="sldNum" sz="quarter" idx="5"/>
          </p:nvPr>
        </p:nvSpPr>
        <p:spPr/>
        <p:txBody>
          <a:bodyPr/>
          <a:lstStyle/>
          <a:p>
            <a:fld id="{2C0D77E3-7663-46CD-8670-894A5CF4D538}" type="slidenum">
              <a:rPr lang="en-US" smtClean="0"/>
              <a:t>49</a:t>
            </a:fld>
            <a:endParaRPr lang="en-US"/>
          </a:p>
        </p:txBody>
      </p:sp>
    </p:spTree>
    <p:extLst>
      <p:ext uri="{BB962C8B-B14F-4D97-AF65-F5344CB8AC3E}">
        <p14:creationId xmlns:p14="http://schemas.microsoft.com/office/powerpoint/2010/main" val="3940723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rajan-Regular" pitchFamily="2" charset="0"/>
                <a:ea typeface="Calibri" panose="020F0502020204030204" pitchFamily="34" charset="0"/>
                <a:cs typeface="Calibri" panose="020F0502020204030204" pitchFamily="34" charset="0"/>
                <a:sym typeface="Calibri" panose="020F0502020204030204" pitchFamily="34" charset="0"/>
              </a:rPr>
              <a:t>By participating in this training</a:t>
            </a:r>
            <a:r>
              <a:rPr lang="en-US" baseline="0" dirty="0">
                <a:solidFill>
                  <a:srgbClr val="000000"/>
                </a:solidFill>
                <a:latin typeface="Trajan-Regular" pitchFamily="2" charset="0"/>
                <a:ea typeface="Calibri" panose="020F0502020204030204" pitchFamily="34" charset="0"/>
                <a:cs typeface="Calibri" panose="020F0502020204030204" pitchFamily="34" charset="0"/>
                <a:sym typeface="Calibri" panose="020F0502020204030204" pitchFamily="34" charset="0"/>
              </a:rPr>
              <a:t> program, you are meeting all the continuing education requirements to pursue the International Certification requirements for Gambling Counselors. To complete your certification, you will be required to conduct your practice with clients according to the ethical standards of the International Gambling Counselor Certification Board. The code and standards of the International Gambling Counselor Certification Board consists of the following 11 affirmations:</a:t>
            </a:r>
            <a:endParaRPr lang="en-US" dirty="0">
              <a:solidFill>
                <a:srgbClr val="000000"/>
              </a:solidFill>
              <a:latin typeface="Trajan-Regular" pitchFamily="2" charset="0"/>
              <a:ea typeface="Calibri" panose="020F0502020204030204" pitchFamily="34" charset="0"/>
              <a:cs typeface="Calibri" panose="020F0502020204030204" pitchFamily="34" charset="0"/>
              <a:sym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5</a:t>
            </a:fld>
            <a:endParaRPr lang="en-US"/>
          </a:p>
        </p:txBody>
      </p:sp>
    </p:spTree>
    <p:extLst>
      <p:ext uri="{BB962C8B-B14F-4D97-AF65-F5344CB8AC3E}">
        <p14:creationId xmlns:p14="http://schemas.microsoft.com/office/powerpoint/2010/main" val="26288070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clients may often be coming to counseling as a requirement for their probation and other legal requirements for atoning from their gambling behavior. Is important for the counselor to understand what kinds of scheduled client requires for different kinds of supportive services. This can include support groups, group therapy appointments, individual sessions, and sometimes family counseling. Understanding what the charges were and what kind of behaviors the client was engaging in can help to form an effective treatment plan. Make sure is a clinician that you request the proper things from this kind of client because this is a way for treatment to help the client to make amends, improve their lives, and avoid incarceration while acquiring the skills to put together a long-term recovery process.</a:t>
            </a:r>
          </a:p>
        </p:txBody>
      </p:sp>
      <p:sp>
        <p:nvSpPr>
          <p:cNvPr id="4" name="Slide Number Placeholder 3"/>
          <p:cNvSpPr>
            <a:spLocks noGrp="1"/>
          </p:cNvSpPr>
          <p:nvPr>
            <p:ph type="sldNum" sz="quarter" idx="5"/>
          </p:nvPr>
        </p:nvSpPr>
        <p:spPr/>
        <p:txBody>
          <a:bodyPr/>
          <a:lstStyle/>
          <a:p>
            <a:fld id="{CAC5CBB3-188B-4F0D-B32F-00CEDCA48C8D}" type="slidenum">
              <a:rPr lang="en-US" smtClean="0"/>
              <a:t>50</a:t>
            </a:fld>
            <a:endParaRPr lang="en-US" dirty="0"/>
          </a:p>
        </p:txBody>
      </p:sp>
    </p:spTree>
    <p:extLst>
      <p:ext uri="{BB962C8B-B14F-4D97-AF65-F5344CB8AC3E}">
        <p14:creationId xmlns:p14="http://schemas.microsoft.com/office/powerpoint/2010/main" val="158456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which demographics are affected by gambling and how can be a helpful tool in getting to understand your client better. Not all cultures are likely to gamble in the same way, and this is true about age groups and genders as well. Again, remember the purpose of the gambling behavior from the perspective of your client. If you see your client as a holistic being and take the time to let them tell you the ins and outs of their gambling behavior is more possible to achieve cultural humility and make a strong connection with your gambling client.</a:t>
            </a:r>
          </a:p>
        </p:txBody>
      </p:sp>
      <p:sp>
        <p:nvSpPr>
          <p:cNvPr id="4" name="Slide Number Placeholder 3"/>
          <p:cNvSpPr>
            <a:spLocks noGrp="1"/>
          </p:cNvSpPr>
          <p:nvPr>
            <p:ph type="sldNum" sz="quarter" idx="5"/>
          </p:nvPr>
        </p:nvSpPr>
        <p:spPr/>
        <p:txBody>
          <a:bodyPr/>
          <a:lstStyle/>
          <a:p>
            <a:fld id="{2C0D77E3-7663-46CD-8670-894A5CF4D538}" type="slidenum">
              <a:rPr lang="en-US" smtClean="0"/>
              <a:t>51</a:t>
            </a:fld>
            <a:endParaRPr lang="en-US"/>
          </a:p>
        </p:txBody>
      </p:sp>
    </p:spTree>
    <p:extLst>
      <p:ext uri="{BB962C8B-B14F-4D97-AF65-F5344CB8AC3E}">
        <p14:creationId xmlns:p14="http://schemas.microsoft.com/office/powerpoint/2010/main" val="33433560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Spirituality and religion are not the same thing. In terms of using these as a treatment concept, client struggling with addiction issues often find effective uses for the concept of the higher power or God. From a conceptual perspective, these beliefs give a person purpose and can be the turning point between deciding to gamble and deciding that there are better things a person is called to then gambling. Several counseling theories such as acceptance commitment therapy and mindfulness techniques share similarities with support group elements like the serenity prayer and being able to accept the things in our life we cannot change. These simple concepts can be effective tools for a client to work on implementing as they go weekend and week out to their counseling sessions.</a:t>
            </a:r>
          </a:p>
        </p:txBody>
      </p:sp>
      <p:sp>
        <p:nvSpPr>
          <p:cNvPr id="4" name="Slide Number Placeholder 3"/>
          <p:cNvSpPr>
            <a:spLocks noGrp="1"/>
          </p:cNvSpPr>
          <p:nvPr>
            <p:ph type="sldNum" sz="quarter" idx="5"/>
          </p:nvPr>
        </p:nvSpPr>
        <p:spPr/>
        <p:txBody>
          <a:bodyPr/>
          <a:lstStyle/>
          <a:p>
            <a:fld id="{CAC5CBB3-188B-4F0D-B32F-00CEDCA48C8D}" type="slidenum">
              <a:rPr lang="en-US" smtClean="0"/>
              <a:t>52</a:t>
            </a:fld>
            <a:endParaRPr lang="en-US" dirty="0"/>
          </a:p>
        </p:txBody>
      </p:sp>
    </p:spTree>
    <p:extLst>
      <p:ext uri="{BB962C8B-B14F-4D97-AF65-F5344CB8AC3E}">
        <p14:creationId xmlns:p14="http://schemas.microsoft.com/office/powerpoint/2010/main" val="19472655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traditionally when counseling is discussed many people may think of the outpatient treatment model ( or they may default to their place of work such as a residential treatment facility ) gambling can affect the person in deep ways and required different approaches to counseling based on the individual. The ASAM continuum of care is one way of understanding the different levels a person can attend treatment. Make sure you understand your level of care that you are offering people, whether it would be outpatient, intensive outpatient, residential, or otherwise. Make sure you understand how to identify the client’s goodness of fit with that current modality, and then what a gambling issue would look like that requires a higher level and a lower level of treatment involvement. Is important for our clients to utilize the correct level of care.</a:t>
            </a:r>
          </a:p>
        </p:txBody>
      </p:sp>
      <p:sp>
        <p:nvSpPr>
          <p:cNvPr id="4" name="Slide Number Placeholder 3"/>
          <p:cNvSpPr>
            <a:spLocks noGrp="1"/>
          </p:cNvSpPr>
          <p:nvPr>
            <p:ph type="sldNum" sz="quarter" idx="5"/>
          </p:nvPr>
        </p:nvSpPr>
        <p:spPr/>
        <p:txBody>
          <a:bodyPr/>
          <a:lstStyle/>
          <a:p>
            <a:fld id="{2C0D77E3-7663-46CD-8670-894A5CF4D538}" type="slidenum">
              <a:rPr lang="en-US" smtClean="0"/>
              <a:t>53</a:t>
            </a:fld>
            <a:endParaRPr lang="en-US"/>
          </a:p>
        </p:txBody>
      </p:sp>
    </p:spTree>
    <p:extLst>
      <p:ext uri="{BB962C8B-B14F-4D97-AF65-F5344CB8AC3E}">
        <p14:creationId xmlns:p14="http://schemas.microsoft.com/office/powerpoint/2010/main" val="18292699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discussion about relapse is an expected part of the treatment process with problem gamblers. It Is likely that every client will experience a slipper of full relapse at some point in their treatment process. Educating the client to understand himself in high-risk situations and to effectively identify their seemingly irrelevant decisions can be a positive turning point over time in the life of the problem gambler seeking recovery. These risky situations occur in the form of events thoughts and feelings, in the treatment process can be instrumental in encouraging the client to be accountable for what they put into these facets of their day-to-day experience. Sometimes things happen but other times we can encourage a person to work with the things that are under their locus of control for a more positive effect. Avoiding clear risk for relapse is part of learning what will be successful in the treatment process.</a:t>
            </a:r>
          </a:p>
        </p:txBody>
      </p:sp>
      <p:sp>
        <p:nvSpPr>
          <p:cNvPr id="4" name="Slide Number Placeholder 3"/>
          <p:cNvSpPr>
            <a:spLocks noGrp="1"/>
          </p:cNvSpPr>
          <p:nvPr>
            <p:ph type="sldNum" sz="quarter" idx="5"/>
          </p:nvPr>
        </p:nvSpPr>
        <p:spPr/>
        <p:txBody>
          <a:bodyPr/>
          <a:lstStyle/>
          <a:p>
            <a:fld id="{2C0D77E3-7663-46CD-8670-894A5CF4D538}" type="slidenum">
              <a:rPr lang="en-US" smtClean="0"/>
              <a:t>54</a:t>
            </a:fld>
            <a:endParaRPr lang="en-US"/>
          </a:p>
        </p:txBody>
      </p:sp>
    </p:spTree>
    <p:extLst>
      <p:ext uri="{BB962C8B-B14F-4D97-AF65-F5344CB8AC3E}">
        <p14:creationId xmlns:p14="http://schemas.microsoft.com/office/powerpoint/2010/main" val="22367481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completing this training, you’re well on your way to becoming an internationally certified gambling counselor. Congratulations on making it to the end of this training. Information for testing and identifying your BACC for the clinical consultation hours can be found on the IGCCB website. Is important to lend our expertise to our clients in areas that we have a passion for treating.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Applications for certifications may be obtained online or by contacting the IGCCB at igccb.org. information related to the national exam can be found at </a:t>
            </a:r>
            <a:r>
              <a:rPr lang="en-US" sz="1200" dirty="0">
                <a:solidFill>
                  <a:srgbClr val="FFFFFF"/>
                </a:solidFill>
                <a:latin typeface="Trajan-Regular" pitchFamily="2" charset="0"/>
                <a:ea typeface="Trajan Pro Bold" charset="0"/>
                <a:cs typeface="Trajan Pro Bold" charset="0"/>
                <a:sym typeface="Trajan Pro Bold" charset="0"/>
              </a:rPr>
              <a:t>www.ptcny.com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55</a:t>
            </a:fld>
            <a:endParaRPr lang="en-US"/>
          </a:p>
        </p:txBody>
      </p:sp>
    </p:spTree>
    <p:extLst>
      <p:ext uri="{BB962C8B-B14F-4D97-AF65-F5344CB8AC3E}">
        <p14:creationId xmlns:p14="http://schemas.microsoft.com/office/powerpoint/2010/main" val="437788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overarching topics from each module and give the viewers a send-off.</a:t>
            </a:r>
          </a:p>
          <a:p>
            <a:endParaRPr lang="en-US" dirty="0"/>
          </a:p>
          <a:p>
            <a:pPr marL="0" marR="0">
              <a:lnSpc>
                <a:spcPct val="107000"/>
              </a:lnSpc>
              <a:spcBef>
                <a:spcPts val="0"/>
              </a:spcBef>
              <a:spcAft>
                <a:spcPts val="800"/>
              </a:spcAft>
            </a:pPr>
            <a:r>
              <a:rPr lang="en-US" sz="1800" u="sng" dirty="0">
                <a:solidFill>
                  <a:srgbClr val="0563C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3"/>
              </a:rPr>
              <a:t>https://youtu.be/sESdX_ufgYo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AC5CBB3-188B-4F0D-B32F-00CEDCA48C8D}" type="slidenum">
              <a:rPr lang="en-US" smtClean="0"/>
              <a:t>56</a:t>
            </a:fld>
            <a:endParaRPr lang="en-US" dirty="0"/>
          </a:p>
        </p:txBody>
      </p:sp>
    </p:spTree>
    <p:extLst>
      <p:ext uri="{BB962C8B-B14F-4D97-AF65-F5344CB8AC3E}">
        <p14:creationId xmlns:p14="http://schemas.microsoft.com/office/powerpoint/2010/main" val="38771285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the Arizona division of problem gambling, thank you for your participation in this training. Congratulations on completing all eight modules. We wish you a pleasant experience with the rest of your certification process.</a:t>
            </a:r>
          </a:p>
        </p:txBody>
      </p:sp>
      <p:sp>
        <p:nvSpPr>
          <p:cNvPr id="4" name="Slide Number Placeholder 3"/>
          <p:cNvSpPr>
            <a:spLocks noGrp="1"/>
          </p:cNvSpPr>
          <p:nvPr>
            <p:ph type="sldNum" sz="quarter" idx="5"/>
          </p:nvPr>
        </p:nvSpPr>
        <p:spPr/>
        <p:txBody>
          <a:bodyPr/>
          <a:lstStyle/>
          <a:p>
            <a:fld id="{2C0D77E3-7663-46CD-8670-894A5CF4D538}" type="slidenum">
              <a:rPr lang="en-US" smtClean="0"/>
              <a:t>57</a:t>
            </a:fld>
            <a:endParaRPr lang="en-US"/>
          </a:p>
        </p:txBody>
      </p:sp>
    </p:spTree>
    <p:extLst>
      <p:ext uri="{BB962C8B-B14F-4D97-AF65-F5344CB8AC3E}">
        <p14:creationId xmlns:p14="http://schemas.microsoft.com/office/powerpoint/2010/main" val="1410452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shall support all efforts toward a primary goal of recovery for clients and families.</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6</a:t>
            </a:fld>
            <a:endParaRPr lang="en-US"/>
          </a:p>
        </p:txBody>
      </p:sp>
    </p:spTree>
    <p:extLst>
      <p:ext uri="{BB962C8B-B14F-4D97-AF65-F5344CB8AC3E}">
        <p14:creationId xmlns:p14="http://schemas.microsoft.com/office/powerpoint/2010/main" val="1055466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shall conform to all rules and regulations pertaining to the confidentiality of all records materials and communications concerning clients.</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7</a:t>
            </a:fld>
            <a:endParaRPr lang="en-US"/>
          </a:p>
        </p:txBody>
      </p:sp>
    </p:spTree>
    <p:extLst>
      <p:ext uri="{BB962C8B-B14F-4D97-AF65-F5344CB8AC3E}">
        <p14:creationId xmlns:p14="http://schemas.microsoft.com/office/powerpoint/2010/main" val="2558264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shall demonstrate respect for clients by maintaining an objective, non-­‐possessive, professional relationship at all times. </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8</a:t>
            </a:fld>
            <a:endParaRPr lang="en-US"/>
          </a:p>
        </p:txBody>
      </p:sp>
    </p:spTree>
    <p:extLst>
      <p:ext uri="{BB962C8B-B14F-4D97-AF65-F5344CB8AC3E}">
        <p14:creationId xmlns:p14="http://schemas.microsoft.com/office/powerpoint/2010/main" val="1632946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shall not discriminate among clients or professionals on the basis of race, color, creed, age, sex, or sexual orientation.</a:t>
            </a:r>
          </a:p>
          <a:p>
            <a:endParaRPr lang="en-US" dirty="0"/>
          </a:p>
        </p:txBody>
      </p:sp>
      <p:sp>
        <p:nvSpPr>
          <p:cNvPr id="4" name="Slide Number Placeholder 3"/>
          <p:cNvSpPr>
            <a:spLocks noGrp="1"/>
          </p:cNvSpPr>
          <p:nvPr>
            <p:ph type="sldNum" sz="quarter" idx="5"/>
          </p:nvPr>
        </p:nvSpPr>
        <p:spPr/>
        <p:txBody>
          <a:bodyPr/>
          <a:lstStyle/>
          <a:p>
            <a:fld id="{2C0D77E3-7663-46CD-8670-894A5CF4D538}" type="slidenum">
              <a:rPr lang="en-US" smtClean="0"/>
              <a:t>9</a:t>
            </a:fld>
            <a:endParaRPr lang="en-US"/>
          </a:p>
        </p:txBody>
      </p:sp>
    </p:spTree>
    <p:extLst>
      <p:ext uri="{BB962C8B-B14F-4D97-AF65-F5344CB8AC3E}">
        <p14:creationId xmlns:p14="http://schemas.microsoft.com/office/powerpoint/2010/main" val="3059799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1F21-53CB-41BD-BDDA-85FD8C054582}"/>
              </a:ext>
            </a:extLst>
          </p:cNvPr>
          <p:cNvSpPr>
            <a:spLocks noGrp="1"/>
          </p:cNvSpPr>
          <p:nvPr>
            <p:ph type="ctrTitle"/>
          </p:nvPr>
        </p:nvSpPr>
        <p:spPr>
          <a:xfrm>
            <a:off x="1524000" y="3607839"/>
            <a:ext cx="9144000" cy="965552"/>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803EFFD-4919-4532-9D3B-97444A2C36E6}"/>
              </a:ext>
            </a:extLst>
          </p:cNvPr>
          <p:cNvSpPr>
            <a:spLocks noGrp="1"/>
          </p:cNvSpPr>
          <p:nvPr>
            <p:ph type="subTitle" idx="1"/>
          </p:nvPr>
        </p:nvSpPr>
        <p:spPr>
          <a:xfrm>
            <a:off x="1541145" y="4671528"/>
            <a:ext cx="9144000" cy="14792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D9EA2DF-A74C-4577-9514-08D16151C63B}"/>
              </a:ext>
            </a:extLst>
          </p:cNvPr>
          <p:cNvSpPr>
            <a:spLocks noGrp="1"/>
          </p:cNvSpPr>
          <p:nvPr>
            <p:ph type="dt" sz="half" idx="10"/>
          </p:nvPr>
        </p:nvSpPr>
        <p:spPr>
          <a:xfrm>
            <a:off x="4741545" y="6248946"/>
            <a:ext cx="2743200" cy="365125"/>
          </a:xfrm>
        </p:spPr>
        <p:txBody>
          <a:bodyPr/>
          <a:lstStyle>
            <a:lvl1pPr algn="ctr">
              <a:defRPr/>
            </a:lvl1pPr>
          </a:lstStyle>
          <a:p>
            <a:fld id="{DCD9B23D-6BD6-4889-B841-74381EAD9023}" type="datetimeFigureOut">
              <a:rPr lang="en-US" smtClean="0"/>
              <a:pPr/>
              <a:t>3/4/2021</a:t>
            </a:fld>
            <a:endParaRPr lang="en-US" dirty="0"/>
          </a:p>
        </p:txBody>
      </p:sp>
      <p:cxnSp>
        <p:nvCxnSpPr>
          <p:cNvPr id="7" name="Straight Connector 6">
            <a:extLst>
              <a:ext uri="{FF2B5EF4-FFF2-40B4-BE49-F238E27FC236}">
                <a16:creationId xmlns:a16="http://schemas.microsoft.com/office/drawing/2014/main" id="{FD74E340-F444-4CB9-8CEA-B5EAB3F617B5}"/>
              </a:ext>
            </a:extLst>
          </p:cNvPr>
          <p:cNvCxnSpPr>
            <a:cxnSpLocks/>
          </p:cNvCxnSpPr>
          <p:nvPr userDrawn="1"/>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8" name="Straight Connector 7">
            <a:extLst>
              <a:ext uri="{FF2B5EF4-FFF2-40B4-BE49-F238E27FC236}">
                <a16:creationId xmlns:a16="http://schemas.microsoft.com/office/drawing/2014/main" id="{FD74E340-F444-4CB9-8CEA-B5EAB3F617B5}"/>
              </a:ext>
            </a:extLst>
          </p:cNvPr>
          <p:cNvCxnSpPr>
            <a:cxnSpLocks/>
          </p:cNvCxnSpPr>
          <p:nvPr userDrawn="1"/>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49668" y="2056925"/>
            <a:ext cx="9726953" cy="1276907"/>
          </a:xfrm>
          <a:prstGeom prst="rect">
            <a:avLst/>
          </a:prstGeom>
        </p:spPr>
      </p:pic>
    </p:spTree>
    <p:extLst>
      <p:ext uri="{BB962C8B-B14F-4D97-AF65-F5344CB8AC3E}">
        <p14:creationId xmlns:p14="http://schemas.microsoft.com/office/powerpoint/2010/main" val="186593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4A80-BE46-4F2A-8507-DDE1925FA8FB}"/>
              </a:ext>
            </a:extLst>
          </p:cNvPr>
          <p:cNvSpPr>
            <a:spLocks noGrp="1"/>
          </p:cNvSpPr>
          <p:nvPr>
            <p:ph type="title"/>
          </p:nvPr>
        </p:nvSpPr>
        <p:spPr>
          <a:xfrm>
            <a:off x="838200" y="136525"/>
            <a:ext cx="10515600"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2595D-76BD-4105-82FA-E1AAD59E6A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8FE60-829F-425A-ADBF-091F5F7B39BC}"/>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5" name="Footer Placeholder 4">
            <a:extLst>
              <a:ext uri="{FF2B5EF4-FFF2-40B4-BE49-F238E27FC236}">
                <a16:creationId xmlns:a16="http://schemas.microsoft.com/office/drawing/2014/main" id="{676451E7-E417-4301-B5A5-AD6FC1C30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11CEB-DBE2-4245-9468-D8AC900C6FC7}"/>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8" name="Straight Connector 7">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91837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02FD51-6505-48F6-8FAD-D0F2766D62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08F4A-D628-4D13-9B45-EBCBF3DC44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9AC67-B98E-4B62-9524-9FD0345966BD}"/>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5" name="Footer Placeholder 4">
            <a:extLst>
              <a:ext uri="{FF2B5EF4-FFF2-40B4-BE49-F238E27FC236}">
                <a16:creationId xmlns:a16="http://schemas.microsoft.com/office/drawing/2014/main" id="{00358ED3-8B79-4B2C-868E-07FFF6A41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7E495-5316-497E-8845-7BC4012A2F57}"/>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8" name="Straight Connector 7">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451064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6443-D18B-4189-A063-5A8AEC19FD6C}"/>
              </a:ext>
            </a:extLst>
          </p:cNvPr>
          <p:cNvSpPr>
            <a:spLocks noGrp="1"/>
          </p:cNvSpPr>
          <p:nvPr>
            <p:ph type="title"/>
          </p:nvPr>
        </p:nvSpPr>
        <p:spPr>
          <a:xfrm>
            <a:off x="838200" y="136525"/>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AFB0E31-0418-4427-BCAD-620385A308E3}"/>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E2BAB8-C20A-48C6-A872-22F6E83A3F0F}"/>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5" name="Footer Placeholder 4">
            <a:extLst>
              <a:ext uri="{FF2B5EF4-FFF2-40B4-BE49-F238E27FC236}">
                <a16:creationId xmlns:a16="http://schemas.microsoft.com/office/drawing/2014/main" id="{003E286C-728E-4F7E-9CE0-2E751D3C9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C2BBA-916C-435C-8E96-19EE6CAE5ED2}"/>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10" name="Straight Connector 9">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284150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0733-0ACF-41C1-AC61-6D92B9EDC5CA}"/>
              </a:ext>
            </a:extLst>
          </p:cNvPr>
          <p:cNvSpPr>
            <a:spLocks noGrp="1"/>
          </p:cNvSpPr>
          <p:nvPr>
            <p:ph type="title"/>
          </p:nvPr>
        </p:nvSpPr>
        <p:spPr>
          <a:xfrm>
            <a:off x="694690" y="44100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D61953E-50FA-4860-9EAC-4D8BE3674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188BA-2A21-4DBD-B587-8F45B0EB4CD0}"/>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5" name="Footer Placeholder 4">
            <a:extLst>
              <a:ext uri="{FF2B5EF4-FFF2-40B4-BE49-F238E27FC236}">
                <a16:creationId xmlns:a16="http://schemas.microsoft.com/office/drawing/2014/main" id="{7034E9D9-F7C9-4F70-9526-837B258CA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5E360-7DEF-47F7-81A7-428ABFEB8BAA}"/>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8" name="Straight Connector 7">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3486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3115-DBBA-4A9D-B429-F62C50972A61}"/>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1433A51-2953-4970-8D97-F11B6FB8CB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8660E-4927-4DF1-A149-9D5B0AB540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8150A3-8259-4200-9CEE-71EAC91E6BA7}"/>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6" name="Footer Placeholder 5">
            <a:extLst>
              <a:ext uri="{FF2B5EF4-FFF2-40B4-BE49-F238E27FC236}">
                <a16:creationId xmlns:a16="http://schemas.microsoft.com/office/drawing/2014/main" id="{355B2320-B3FE-43FB-891B-CEB567371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3E634-3AB6-4628-9D64-54087455C372}"/>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9" name="Straight Connector 8">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3" name="Picture 1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11460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3564-DCF3-4454-B11B-A56943C1B970}"/>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4C9C59-86AD-4441-B2EE-F22E32D382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3653E5-E268-41C5-9CC4-6E9CD868EF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4A94C-430A-4383-A47A-D8A518347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749E1-C127-4106-8C6B-27D4645BA3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F3C2AA-33D3-4EB5-9E7F-AAA409961D52}"/>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8" name="Footer Placeholder 7">
            <a:extLst>
              <a:ext uri="{FF2B5EF4-FFF2-40B4-BE49-F238E27FC236}">
                <a16:creationId xmlns:a16="http://schemas.microsoft.com/office/drawing/2014/main" id="{C56EDB64-3811-45E2-AFB8-DCD9EBD4E8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5EBEB5-053F-442B-A77F-69DF14B836E1}"/>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12" name="Straight Connector 11">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025145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A514-2F2D-4879-B2E7-5D8A9C79158F}"/>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5D923D9-352A-46DA-AA67-C266FF79C1B0}"/>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4" name="Footer Placeholder 3">
            <a:extLst>
              <a:ext uri="{FF2B5EF4-FFF2-40B4-BE49-F238E27FC236}">
                <a16:creationId xmlns:a16="http://schemas.microsoft.com/office/drawing/2014/main" id="{0E64FC95-5D64-4F2B-B41B-C66B6F294F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F0DADC-5452-4EAC-B82F-0B45DA9A201B}"/>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9" name="Straight Connector 8">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859308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C02B-8BD0-4E89-81DB-062D52293AB4}"/>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3" name="Footer Placeholder 2">
            <a:extLst>
              <a:ext uri="{FF2B5EF4-FFF2-40B4-BE49-F238E27FC236}">
                <a16:creationId xmlns:a16="http://schemas.microsoft.com/office/drawing/2014/main" id="{816A817E-0A67-43B2-8094-029D3D6CF7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862731-1414-4777-A67D-C6E5C608ADE3}"/>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6" name="Straight Connector 5">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44494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DF37-82E3-4DCC-8030-F0F5DD924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54D821-8F9E-49AF-A5D8-5B9F3B3D4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56A12-6F67-4F95-BC4E-281654125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D004E-FB43-49D0-B598-6E7E03F83E98}"/>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6" name="Footer Placeholder 5">
            <a:extLst>
              <a:ext uri="{FF2B5EF4-FFF2-40B4-BE49-F238E27FC236}">
                <a16:creationId xmlns:a16="http://schemas.microsoft.com/office/drawing/2014/main" id="{9FCA2C31-12C8-4891-BD4F-13798BB939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A34E1-D957-43A1-B432-103F50969A91}"/>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9" name="Straight Connector 8">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073232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B423-42DB-4BA1-91BC-1B58DA2AF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BE6D6A-AD96-411B-9A7A-9177A6745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F3E27-5200-4555-9F6B-B49EFC390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492F9-E1FE-4A64-9249-49A03B265057}"/>
              </a:ext>
            </a:extLst>
          </p:cNvPr>
          <p:cNvSpPr>
            <a:spLocks noGrp="1"/>
          </p:cNvSpPr>
          <p:nvPr>
            <p:ph type="dt" sz="half" idx="10"/>
          </p:nvPr>
        </p:nvSpPr>
        <p:spPr/>
        <p:txBody>
          <a:bodyPr/>
          <a:lstStyle/>
          <a:p>
            <a:fld id="{DCD9B23D-6BD6-4889-B841-74381EAD9023}" type="datetimeFigureOut">
              <a:rPr lang="en-US" smtClean="0"/>
              <a:t>3/4/2021</a:t>
            </a:fld>
            <a:endParaRPr lang="en-US"/>
          </a:p>
        </p:txBody>
      </p:sp>
      <p:sp>
        <p:nvSpPr>
          <p:cNvPr id="6" name="Footer Placeholder 5">
            <a:extLst>
              <a:ext uri="{FF2B5EF4-FFF2-40B4-BE49-F238E27FC236}">
                <a16:creationId xmlns:a16="http://schemas.microsoft.com/office/drawing/2014/main" id="{6BFD3108-D19E-45C9-BA1F-DD88201032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AE2CA0-EF73-4D7C-9C61-FEAC9DA67D54}"/>
              </a:ext>
            </a:extLst>
          </p:cNvPr>
          <p:cNvSpPr>
            <a:spLocks noGrp="1"/>
          </p:cNvSpPr>
          <p:nvPr>
            <p:ph type="sldNum" sz="quarter" idx="12"/>
          </p:nvPr>
        </p:nvSpPr>
        <p:spPr/>
        <p:txBody>
          <a:bodyPr/>
          <a:lstStyle/>
          <a:p>
            <a:fld id="{D6C28757-95A1-43BA-8BE7-7DFC124EEA8F}" type="slidenum">
              <a:rPr lang="en-US" smtClean="0"/>
              <a:t>‹#›</a:t>
            </a:fld>
            <a:endParaRPr lang="en-US"/>
          </a:p>
        </p:txBody>
      </p:sp>
      <p:cxnSp>
        <p:nvCxnSpPr>
          <p:cNvPr id="9" name="Straight Connector 8">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182336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AE8D81-B832-41E0-914C-B625C3C5B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C2534F-7251-4B9B-B632-4FB547DB7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D0A3394-A8FF-491E-B071-65F193051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9B23D-6BD6-4889-B841-74381EAD9023}" type="datetimeFigureOut">
              <a:rPr lang="en-US" smtClean="0"/>
              <a:t>3/4/2021</a:t>
            </a:fld>
            <a:endParaRPr lang="en-US"/>
          </a:p>
        </p:txBody>
      </p:sp>
      <p:sp>
        <p:nvSpPr>
          <p:cNvPr id="5" name="Footer Placeholder 4">
            <a:extLst>
              <a:ext uri="{FF2B5EF4-FFF2-40B4-BE49-F238E27FC236}">
                <a16:creationId xmlns:a16="http://schemas.microsoft.com/office/drawing/2014/main" id="{BB463C73-6698-4EC8-9C60-609E67F2D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D31545-6648-4048-AE49-B097D0D3F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28757-95A1-43BA-8BE7-7DFC124EEA8F}" type="slidenum">
              <a:rPr lang="en-US" smtClean="0"/>
              <a:t>‹#›</a:t>
            </a:fld>
            <a:endParaRPr lang="en-US"/>
          </a:p>
        </p:txBody>
      </p:sp>
    </p:spTree>
    <p:extLst>
      <p:ext uri="{BB962C8B-B14F-4D97-AF65-F5344CB8AC3E}">
        <p14:creationId xmlns:p14="http://schemas.microsoft.com/office/powerpoint/2010/main" val="2084210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www.youtube.com/embed/vwE9lCA4nis?feature=oembed" TargetMode="Externa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pgtraining.az.gov/Portals/0/Resources/Calado%20&amp;%20Griffiths%20(2016)%20-%20Problem%20Gambling%20W.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8.svg"/></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2.sv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2.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6.png"/><Relationship Id="rId17" Type="http://schemas.openxmlformats.org/officeDocument/2006/relationships/image" Target="../media/image36.svg"/><Relationship Id="rId2" Type="http://schemas.openxmlformats.org/officeDocument/2006/relationships/notesSlide" Target="../notesSlides/notesSlide40.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30.svg"/><Relationship Id="rId5" Type="http://schemas.openxmlformats.org/officeDocument/2006/relationships/diagramQuickStyle" Target="../diagrams/quickStyle6.xml"/><Relationship Id="rId15" Type="http://schemas.openxmlformats.org/officeDocument/2006/relationships/image" Target="../media/image34.svg"/><Relationship Id="rId10" Type="http://schemas.openxmlformats.org/officeDocument/2006/relationships/image" Target="../media/image25.png"/><Relationship Id="rId4" Type="http://schemas.openxmlformats.org/officeDocument/2006/relationships/diagramLayout" Target="../diagrams/layout6.xml"/><Relationship Id="rId9" Type="http://schemas.openxmlformats.org/officeDocument/2006/relationships/image" Target="../media/image28.svg"/><Relationship Id="rId1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notesSlide" Target="../notesSlides/notesSlide44.xml"/><Relationship Id="rId4" Type="http://schemas.openxmlformats.org/officeDocument/2006/relationships/tags" Target="../tags/tag4.xml"/><Relationship Id="rId9"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slideLayout" Target="../slideLayouts/slideLayout2.xml"/><Relationship Id="rId7" Type="http://schemas.openxmlformats.org/officeDocument/2006/relationships/image" Target="../media/image39.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ideo" Target="https://www.youtube.com/embed/sESdX_ufgYo?feature=oembed" TargetMode="External"/><Relationship Id="rId4" Type="http://schemas.openxmlformats.org/officeDocument/2006/relationships/image" Target="../media/image52.jpe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BBC8F2-D75E-4B6B-B491-3D1138E9161D}"/>
              </a:ext>
            </a:extLst>
          </p:cNvPr>
          <p:cNvSpPr>
            <a:spLocks noGrp="1"/>
          </p:cNvSpPr>
          <p:nvPr>
            <p:ph type="subTitle" idx="1"/>
          </p:nvPr>
        </p:nvSpPr>
        <p:spPr>
          <a:xfrm>
            <a:off x="1541145" y="3813028"/>
            <a:ext cx="9144000" cy="564006"/>
          </a:xfrm>
        </p:spPr>
        <p:txBody>
          <a:bodyPr>
            <a:normAutofit/>
          </a:bodyPr>
          <a:lstStyle/>
          <a:p>
            <a:r>
              <a:rPr lang="en-US" sz="3200" dirty="0"/>
              <a:t>Module 8: Basic Gambling Training Wrap-Up</a:t>
            </a:r>
            <a:endParaRPr lang="en-US" sz="3200" dirty="0">
              <a:solidFill>
                <a:schemeClr val="bg1"/>
              </a:solidFill>
            </a:endParaRPr>
          </a:p>
        </p:txBody>
      </p:sp>
      <p:sp>
        <p:nvSpPr>
          <p:cNvPr id="2" name="TextBox 1">
            <a:extLst>
              <a:ext uri="{FF2B5EF4-FFF2-40B4-BE49-F238E27FC236}">
                <a16:creationId xmlns:a16="http://schemas.microsoft.com/office/drawing/2014/main" id="{C1332951-1D15-47C6-8F97-2765A8EBA8BE}"/>
              </a:ext>
            </a:extLst>
          </p:cNvPr>
          <p:cNvSpPr txBox="1"/>
          <p:nvPr/>
        </p:nvSpPr>
        <p:spPr>
          <a:xfrm>
            <a:off x="1489710" y="4972050"/>
            <a:ext cx="9178290" cy="646331"/>
          </a:xfrm>
          <a:prstGeom prst="rect">
            <a:avLst/>
          </a:prstGeom>
          <a:noFill/>
        </p:spPr>
        <p:txBody>
          <a:bodyPr wrap="square" rtlCol="0">
            <a:spAutoFit/>
          </a:bodyPr>
          <a:lstStyle/>
          <a:p>
            <a:pPr algn="ctr"/>
            <a:r>
              <a:rPr lang="en-US" dirty="0">
                <a:solidFill>
                  <a:schemeClr val="bg1"/>
                </a:solidFill>
              </a:rPr>
              <a:t>Dr. Daniel A Kaufmann</a:t>
            </a:r>
          </a:p>
          <a:p>
            <a:pPr algn="ctr"/>
            <a:r>
              <a:rPr lang="en-US" dirty="0">
                <a:solidFill>
                  <a:schemeClr val="bg1"/>
                </a:solidFill>
              </a:rPr>
              <a:t>Ph.D., LPC, ICGC-II &amp; BACC</a:t>
            </a:r>
          </a:p>
        </p:txBody>
      </p:sp>
      <p:cxnSp>
        <p:nvCxnSpPr>
          <p:cNvPr id="6" name="Straight Connector 5">
            <a:extLst>
              <a:ext uri="{FF2B5EF4-FFF2-40B4-BE49-F238E27FC236}">
                <a16:creationId xmlns:a16="http://schemas.microsoft.com/office/drawing/2014/main" id="{FD74E340-F444-4CB9-8CEA-B5EAB3F617B5}"/>
              </a:ext>
            </a:extLst>
          </p:cNvPr>
          <p:cNvCxnSpPr>
            <a:cxnSpLocks/>
          </p:cNvCxnSpPr>
          <p:nvPr/>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FD74E340-F444-4CB9-8CEA-B5EAB3F617B5}"/>
              </a:ext>
            </a:extLst>
          </p:cNvPr>
          <p:cNvCxnSpPr>
            <a:cxnSpLocks/>
          </p:cNvCxnSpPr>
          <p:nvPr/>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sp>
        <p:nvSpPr>
          <p:cNvPr id="4" name="TextBox 3"/>
          <p:cNvSpPr txBox="1"/>
          <p:nvPr/>
        </p:nvSpPr>
        <p:spPr>
          <a:xfrm>
            <a:off x="4834724" y="6213397"/>
            <a:ext cx="2488261" cy="369332"/>
          </a:xfrm>
          <a:prstGeom prst="rect">
            <a:avLst/>
          </a:prstGeom>
          <a:noFill/>
        </p:spPr>
        <p:txBody>
          <a:bodyPr wrap="square" rtlCol="0">
            <a:spAutoFit/>
          </a:bodyPr>
          <a:lstStyle/>
          <a:p>
            <a:pPr algn="ctr"/>
            <a:r>
              <a:rPr lang="en-US" dirty="0">
                <a:solidFill>
                  <a:schemeClr val="bg1"/>
                </a:solidFill>
              </a:rPr>
              <a:t>Presentation Year 2020</a:t>
            </a:r>
          </a:p>
        </p:txBody>
      </p:sp>
    </p:spTree>
    <p:extLst>
      <p:ext uri="{BB962C8B-B14F-4D97-AF65-F5344CB8AC3E}">
        <p14:creationId xmlns:p14="http://schemas.microsoft.com/office/powerpoint/2010/main" val="394093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A9DC-338F-4DC2-831A-C85949117917}"/>
              </a:ext>
            </a:extLst>
          </p:cNvPr>
          <p:cNvSpPr>
            <a:spLocks noGrp="1"/>
          </p:cNvSpPr>
          <p:nvPr>
            <p:ph type="title"/>
          </p:nvPr>
        </p:nvSpPr>
        <p:spPr/>
        <p:txBody>
          <a:bodyPr/>
          <a:lstStyle/>
          <a:p>
            <a:pPr algn="ctr"/>
            <a:r>
              <a:rPr lang="en-US" dirty="0"/>
              <a:t>IGCCB Affirmations for Certified Counselors</a:t>
            </a:r>
          </a:p>
        </p:txBody>
      </p:sp>
      <p:sp>
        <p:nvSpPr>
          <p:cNvPr id="3" name="Content Placeholder 2">
            <a:extLst>
              <a:ext uri="{FF2B5EF4-FFF2-40B4-BE49-F238E27FC236}">
                <a16:creationId xmlns:a16="http://schemas.microsoft.com/office/drawing/2014/main" id="{A7EF2D85-48E9-4492-B345-60EF629DE528}"/>
              </a:ext>
            </a:extLst>
          </p:cNvPr>
          <p:cNvSpPr>
            <a:spLocks noGrp="1"/>
          </p:cNvSpPr>
          <p:nvPr>
            <p:ph idx="1"/>
          </p:nvPr>
        </p:nvSpPr>
        <p:spPr/>
        <p:txBody>
          <a:bodyPr>
            <a:normAutofit/>
          </a:bodyPr>
          <a:lstStyle/>
          <a:p>
            <a:pPr marL="393700" indent="-393700" algn="ctr" eaLnBrk="1" hangingPunct="1">
              <a:buFontTx/>
              <a:buNone/>
            </a:pPr>
            <a:r>
              <a:rPr lang="en-US" sz="10600" b="1" dirty="0">
                <a:solidFill>
                  <a:srgbClr val="D86018"/>
                </a:solidFill>
                <a:latin typeface="Times New Roman" panose="02020603050405020304" pitchFamily="18" charset="0"/>
                <a:ea typeface="Trajan Pro Bold" charset="0"/>
                <a:cs typeface="Times New Roman" panose="02020603050405020304" pitchFamily="18" charset="0"/>
                <a:sym typeface="Trajan Pro Bold" charset="0"/>
              </a:rPr>
              <a:t>V</a:t>
            </a:r>
          </a:p>
          <a:p>
            <a:pPr marL="393700" indent="-393700" algn="ctr" eaLnBrk="1" hangingPunct="1">
              <a:buFontTx/>
              <a:buNone/>
            </a:pPr>
            <a:endParaRPr lang="en-US" sz="4000" dirty="0">
              <a:solidFill>
                <a:srgbClr val="FFFFFF"/>
              </a:solidFill>
              <a:latin typeface="Trajan-Regular" pitchFamily="2" charset="0"/>
              <a:ea typeface="Trajan Pro Bold" charset="0"/>
              <a:cs typeface="Trajan Pro Bold" charset="0"/>
              <a:sym typeface="Trajan Pro Bold" charset="0"/>
            </a:endParaRPr>
          </a:p>
          <a:p>
            <a:pPr marL="393700" indent="-393700" algn="ctr" eaLnBrk="1" hangingPunct="1">
              <a:buFontTx/>
              <a:buNone/>
            </a:pPr>
            <a:r>
              <a:rPr lang="en-US" sz="4000" dirty="0">
                <a:solidFill>
                  <a:srgbClr val="FFFFFF"/>
                </a:solidFill>
                <a:latin typeface="Trajan-Regular" pitchFamily="2" charset="0"/>
                <a:ea typeface="Trajan Pro Bold" charset="0"/>
                <a:cs typeface="Trajan Pro Bold" charset="0"/>
                <a:sym typeface="Trajan Pro Bold" charset="0"/>
              </a:rPr>
              <a:t>I SHALL RESPECT THE RIGHTS AND VIEWS OF OTHER GAMBLING COUNSELORS AND PROFESSIONALS.</a:t>
            </a:r>
            <a:endParaRPr lang="en-US" sz="4000" dirty="0">
              <a:solidFill>
                <a:srgbClr val="FFFFFF"/>
              </a:solidFill>
              <a:latin typeface="Trajan-Regular" pitchFamily="2" charset="0"/>
              <a:ea typeface="ヒラギノ角ゴ ProN W6" charset="0"/>
              <a:cs typeface="ヒラギノ角ゴ ProN W6" charset="0"/>
              <a:sym typeface="Trajan Pro Bold" charset="0"/>
            </a:endParaRPr>
          </a:p>
        </p:txBody>
      </p:sp>
    </p:spTree>
    <p:extLst>
      <p:ext uri="{BB962C8B-B14F-4D97-AF65-F5344CB8AC3E}">
        <p14:creationId xmlns:p14="http://schemas.microsoft.com/office/powerpoint/2010/main" val="3049368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A9DC-338F-4DC2-831A-C85949117917}"/>
              </a:ext>
            </a:extLst>
          </p:cNvPr>
          <p:cNvSpPr>
            <a:spLocks noGrp="1"/>
          </p:cNvSpPr>
          <p:nvPr>
            <p:ph type="title"/>
          </p:nvPr>
        </p:nvSpPr>
        <p:spPr/>
        <p:txBody>
          <a:bodyPr/>
          <a:lstStyle/>
          <a:p>
            <a:pPr algn="ctr"/>
            <a:r>
              <a:rPr lang="en-US" dirty="0"/>
              <a:t>IGCCB Affirmations for Certified Counselors</a:t>
            </a:r>
          </a:p>
        </p:txBody>
      </p:sp>
      <p:sp>
        <p:nvSpPr>
          <p:cNvPr id="3" name="Content Placeholder 2">
            <a:extLst>
              <a:ext uri="{FF2B5EF4-FFF2-40B4-BE49-F238E27FC236}">
                <a16:creationId xmlns:a16="http://schemas.microsoft.com/office/drawing/2014/main" id="{A7EF2D85-48E9-4492-B345-60EF629DE528}"/>
              </a:ext>
            </a:extLst>
          </p:cNvPr>
          <p:cNvSpPr>
            <a:spLocks noGrp="1"/>
          </p:cNvSpPr>
          <p:nvPr>
            <p:ph idx="1"/>
          </p:nvPr>
        </p:nvSpPr>
        <p:spPr/>
        <p:txBody>
          <a:bodyPr>
            <a:normAutofit/>
          </a:bodyPr>
          <a:lstStyle/>
          <a:p>
            <a:pPr marL="342900" indent="-342900" algn="ctr" eaLnBrk="1" hangingPunct="1">
              <a:buFontTx/>
              <a:buNone/>
            </a:pPr>
            <a:r>
              <a:rPr lang="en-US" sz="9600" b="1" dirty="0">
                <a:solidFill>
                  <a:srgbClr val="D86018"/>
                </a:solidFill>
                <a:latin typeface="Times New Roman" panose="02020603050405020304" pitchFamily="18" charset="0"/>
                <a:ea typeface="Trajan Pro Bold" charset="0"/>
                <a:cs typeface="Times New Roman" panose="02020603050405020304" pitchFamily="18" charset="0"/>
                <a:sym typeface="Trajan Pro Bold" charset="0"/>
              </a:rPr>
              <a:t>VI</a:t>
            </a:r>
          </a:p>
          <a:p>
            <a:pPr marL="342900" indent="-342900" algn="ctr" eaLnBrk="1" hangingPunct="1">
              <a:buFontTx/>
              <a:buNone/>
            </a:pPr>
            <a:endParaRPr lang="en-US" sz="3200" dirty="0">
              <a:solidFill>
                <a:srgbClr val="FFFFFF"/>
              </a:solidFill>
              <a:latin typeface="Trajan-Regular" pitchFamily="2" charset="0"/>
              <a:ea typeface="Trajan Pro Bold" charset="0"/>
              <a:cs typeface="Trajan Pro Bold" charset="0"/>
              <a:sym typeface="Trajan Pro Bold" charset="0"/>
            </a:endParaRPr>
          </a:p>
          <a:p>
            <a:pPr marL="342900" indent="-342900" algn="ctr" eaLnBrk="1" hangingPunct="1">
              <a:buFontTx/>
              <a:buNone/>
            </a:pPr>
            <a:r>
              <a:rPr lang="en-US" sz="3200" dirty="0">
                <a:solidFill>
                  <a:srgbClr val="FFFFFF"/>
                </a:solidFill>
                <a:latin typeface="Trajan-Regular" pitchFamily="2" charset="0"/>
                <a:ea typeface="Trajan Pro Bold" charset="0"/>
                <a:cs typeface="Trajan Pro Bold" charset="0"/>
                <a:sym typeface="Trajan Pro Bold" charset="0"/>
              </a:rPr>
              <a:t>I SHALL RESPECT INSTITUTIONAL POLICIES AND WILL COOPERATE WITH MANAGEMENT FUNCTIONS.</a:t>
            </a:r>
            <a:endParaRPr lang="en-US" sz="3200" dirty="0">
              <a:solidFill>
                <a:srgbClr val="FFFFFF"/>
              </a:solidFill>
              <a:latin typeface="Trajan-Regular" pitchFamily="2" charset="0"/>
              <a:ea typeface="ヒラギノ角ゴ ProN W6" charset="0"/>
              <a:cs typeface="ヒラギノ角ゴ ProN W6" charset="0"/>
              <a:sym typeface="Trajan Pro Bold" charset="0"/>
            </a:endParaRPr>
          </a:p>
          <a:p>
            <a:pPr marL="393700" indent="-393700" algn="ctr" eaLnBrk="1" hangingPunct="1">
              <a:buFontTx/>
              <a:buNone/>
            </a:pPr>
            <a:endParaRPr lang="en-US" sz="3200" dirty="0">
              <a:solidFill>
                <a:srgbClr val="FFFFFF"/>
              </a:solidFill>
              <a:latin typeface="Trajan-Regular" pitchFamily="2" charset="0"/>
              <a:ea typeface="ヒラギノ角ゴ ProN W6" charset="0"/>
              <a:cs typeface="ヒラギノ角ゴ ProN W6" charset="0"/>
              <a:sym typeface="Trajan Pro Bold" charset="0"/>
            </a:endParaRPr>
          </a:p>
        </p:txBody>
      </p:sp>
    </p:spTree>
    <p:extLst>
      <p:ext uri="{BB962C8B-B14F-4D97-AF65-F5344CB8AC3E}">
        <p14:creationId xmlns:p14="http://schemas.microsoft.com/office/powerpoint/2010/main" val="2535184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A9DC-338F-4DC2-831A-C85949117917}"/>
              </a:ext>
            </a:extLst>
          </p:cNvPr>
          <p:cNvSpPr>
            <a:spLocks noGrp="1"/>
          </p:cNvSpPr>
          <p:nvPr>
            <p:ph type="title"/>
          </p:nvPr>
        </p:nvSpPr>
        <p:spPr/>
        <p:txBody>
          <a:bodyPr/>
          <a:lstStyle/>
          <a:p>
            <a:pPr algn="ctr"/>
            <a:r>
              <a:rPr lang="en-US" dirty="0"/>
              <a:t>IGCCB Affirmations for Certified Counselors</a:t>
            </a:r>
          </a:p>
        </p:txBody>
      </p:sp>
      <p:sp>
        <p:nvSpPr>
          <p:cNvPr id="3" name="Content Placeholder 2">
            <a:extLst>
              <a:ext uri="{FF2B5EF4-FFF2-40B4-BE49-F238E27FC236}">
                <a16:creationId xmlns:a16="http://schemas.microsoft.com/office/drawing/2014/main" id="{A7EF2D85-48E9-4492-B345-60EF629DE528}"/>
              </a:ext>
            </a:extLst>
          </p:cNvPr>
          <p:cNvSpPr>
            <a:spLocks noGrp="1"/>
          </p:cNvSpPr>
          <p:nvPr>
            <p:ph idx="1"/>
          </p:nvPr>
        </p:nvSpPr>
        <p:spPr/>
        <p:txBody>
          <a:bodyPr>
            <a:normAutofit/>
          </a:bodyPr>
          <a:lstStyle/>
          <a:p>
            <a:pPr marL="393700" indent="-393700" algn="ctr" eaLnBrk="1" hangingPunct="1">
              <a:buFontTx/>
              <a:buNone/>
            </a:pPr>
            <a:r>
              <a:rPr lang="en-US" sz="9600" b="1" dirty="0">
                <a:solidFill>
                  <a:srgbClr val="D86018"/>
                </a:solidFill>
                <a:latin typeface="Times New Roman" panose="02020603050405020304" pitchFamily="18" charset="0"/>
                <a:ea typeface="Trajan Pro Bold" charset="0"/>
                <a:cs typeface="Times New Roman" panose="02020603050405020304" pitchFamily="18" charset="0"/>
                <a:sym typeface="Trajan Pro Bold" charset="0"/>
              </a:rPr>
              <a:t>VII</a:t>
            </a:r>
          </a:p>
          <a:p>
            <a:pPr marL="393700" indent="-393700" algn="ctr" eaLnBrk="1" hangingPunct="1">
              <a:buFontTx/>
              <a:buNone/>
            </a:pPr>
            <a:endParaRPr lang="en-US" sz="3200" dirty="0">
              <a:solidFill>
                <a:srgbClr val="FFFFFF"/>
              </a:solidFill>
              <a:latin typeface="Trajan-Regular" pitchFamily="2" charset="0"/>
              <a:ea typeface="Trajan Pro Bold" charset="0"/>
              <a:cs typeface="Trajan Pro Bold" charset="0"/>
              <a:sym typeface="Trajan Pro Bold" charset="0"/>
            </a:endParaRPr>
          </a:p>
          <a:p>
            <a:pPr marL="393700" indent="-393700" algn="ctr" eaLnBrk="1" hangingPunct="1">
              <a:buFontTx/>
              <a:buNone/>
            </a:pPr>
            <a:r>
              <a:rPr lang="en-US" sz="3200" dirty="0">
                <a:solidFill>
                  <a:srgbClr val="FFFFFF"/>
                </a:solidFill>
                <a:latin typeface="Trajan-Regular" pitchFamily="2" charset="0"/>
                <a:ea typeface="Trajan Pro Bold" charset="0"/>
                <a:cs typeface="Trajan Pro Bold" charset="0"/>
                <a:sym typeface="Trajan Pro Bold" charset="0"/>
              </a:rPr>
              <a:t>I SHALL MAINTAIN A GENUINE INTEREST IN HELPING PEOPLE WITH GAMBLING PROBLEMS AND WILL HELP THOSE AFFECTED TO HELP THEMSELVES.</a:t>
            </a:r>
            <a:endParaRPr lang="en-US" sz="3200" dirty="0">
              <a:solidFill>
                <a:srgbClr val="FFFFFF"/>
              </a:solidFill>
              <a:latin typeface="Trajan-Regular" pitchFamily="2" charset="0"/>
              <a:ea typeface="ヒラギノ角ゴ ProN W6" charset="0"/>
              <a:cs typeface="ヒラギノ角ゴ ProN W6" charset="0"/>
              <a:sym typeface="Trajan Pro Bold" charset="0"/>
            </a:endParaRPr>
          </a:p>
          <a:p>
            <a:pPr marL="393700" indent="-393700" algn="ctr" eaLnBrk="1" hangingPunct="1">
              <a:buFontTx/>
              <a:buNone/>
            </a:pPr>
            <a:endParaRPr lang="en-US" sz="3200" dirty="0">
              <a:solidFill>
                <a:srgbClr val="FFFFFF"/>
              </a:solidFill>
              <a:latin typeface="Trajan-Regular" pitchFamily="2" charset="0"/>
              <a:ea typeface="ヒラギノ角ゴ ProN W6" charset="0"/>
              <a:cs typeface="ヒラギノ角ゴ ProN W6" charset="0"/>
              <a:sym typeface="Trajan Pro Bold" charset="0"/>
            </a:endParaRPr>
          </a:p>
        </p:txBody>
      </p:sp>
    </p:spTree>
    <p:extLst>
      <p:ext uri="{BB962C8B-B14F-4D97-AF65-F5344CB8AC3E}">
        <p14:creationId xmlns:p14="http://schemas.microsoft.com/office/powerpoint/2010/main" val="4001426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A9DC-338F-4DC2-831A-C85949117917}"/>
              </a:ext>
            </a:extLst>
          </p:cNvPr>
          <p:cNvSpPr>
            <a:spLocks noGrp="1"/>
          </p:cNvSpPr>
          <p:nvPr>
            <p:ph type="title"/>
          </p:nvPr>
        </p:nvSpPr>
        <p:spPr/>
        <p:txBody>
          <a:bodyPr/>
          <a:lstStyle/>
          <a:p>
            <a:pPr algn="ctr"/>
            <a:r>
              <a:rPr lang="en-US" dirty="0"/>
              <a:t>IGCCB Affirmations for Certified Counselors</a:t>
            </a:r>
          </a:p>
        </p:txBody>
      </p:sp>
      <p:sp>
        <p:nvSpPr>
          <p:cNvPr id="3" name="Content Placeholder 2">
            <a:extLst>
              <a:ext uri="{FF2B5EF4-FFF2-40B4-BE49-F238E27FC236}">
                <a16:creationId xmlns:a16="http://schemas.microsoft.com/office/drawing/2014/main" id="{A7EF2D85-48E9-4492-B345-60EF629DE528}"/>
              </a:ext>
            </a:extLst>
          </p:cNvPr>
          <p:cNvSpPr>
            <a:spLocks noGrp="1"/>
          </p:cNvSpPr>
          <p:nvPr>
            <p:ph idx="1"/>
          </p:nvPr>
        </p:nvSpPr>
        <p:spPr/>
        <p:txBody>
          <a:bodyPr>
            <a:normAutofit/>
          </a:bodyPr>
          <a:lstStyle/>
          <a:p>
            <a:pPr marL="342900" indent="-342900" algn="ctr" eaLnBrk="1" hangingPunct="1">
              <a:buFontTx/>
              <a:buNone/>
            </a:pPr>
            <a:r>
              <a:rPr lang="en-US" sz="8800" b="1" dirty="0">
                <a:solidFill>
                  <a:srgbClr val="D86018"/>
                </a:solidFill>
                <a:latin typeface="Times New Roman" panose="02020603050405020304" pitchFamily="18" charset="0"/>
                <a:ea typeface="Trajan Pro Bold" charset="0"/>
                <a:cs typeface="Times New Roman" panose="02020603050405020304" pitchFamily="18" charset="0"/>
                <a:sym typeface="Trajan Pro Bold" charset="0"/>
              </a:rPr>
              <a:t>VIII</a:t>
            </a:r>
          </a:p>
          <a:p>
            <a:pPr marL="342900" indent="-342900" algn="ctr" eaLnBrk="1" hangingPunct="1">
              <a:buFontTx/>
              <a:buNone/>
            </a:pPr>
            <a:endParaRPr lang="en-US" sz="3200" dirty="0">
              <a:solidFill>
                <a:srgbClr val="FFFFFF"/>
              </a:solidFill>
              <a:latin typeface="Trajan-Regular" pitchFamily="2" charset="0"/>
              <a:ea typeface="Trajan Pro Bold" charset="0"/>
              <a:cs typeface="Trajan Pro Bold" charset="0"/>
              <a:sym typeface="Trajan Pro Bold" charset="0"/>
            </a:endParaRPr>
          </a:p>
          <a:p>
            <a:pPr marL="342900" indent="-342900" algn="ctr" eaLnBrk="1" hangingPunct="1">
              <a:buFontTx/>
              <a:buNone/>
            </a:pPr>
            <a:r>
              <a:rPr lang="en-US" sz="3200" dirty="0">
                <a:solidFill>
                  <a:srgbClr val="FFFFFF"/>
                </a:solidFill>
                <a:latin typeface="Trajan-Regular" pitchFamily="2" charset="0"/>
                <a:ea typeface="Trajan Pro Bold" charset="0"/>
                <a:cs typeface="Trajan Pro Bold" charset="0"/>
                <a:sym typeface="Trajan Pro Bold" charset="0"/>
              </a:rPr>
              <a:t>I SHALL ASSESS MY OWN PERSONAL AND VOCATIONAL STRENGTHS, LIMITATIONS AND BIASES.  I WILL RECOGNIZE WHEN IT IS IN THE CLIENT’S BEST INTEREST TO REFER OR RELEASE HIM/HER TO ANOTHER COUNSELOR OR PROGRAM.</a:t>
            </a:r>
            <a:endParaRPr lang="en-US" sz="3200" dirty="0">
              <a:solidFill>
                <a:srgbClr val="FFFFFF"/>
              </a:solidFill>
              <a:latin typeface="Trajan-Regular" pitchFamily="2" charset="0"/>
              <a:ea typeface="ヒラギノ角ゴ ProN W6" charset="0"/>
              <a:cs typeface="ヒラギノ角ゴ ProN W6" charset="0"/>
              <a:sym typeface="Trajan Pro Bold" charset="0"/>
            </a:endParaRPr>
          </a:p>
          <a:p>
            <a:pPr marL="393700" indent="-393700" algn="ctr" eaLnBrk="1" hangingPunct="1">
              <a:buFontTx/>
              <a:buNone/>
            </a:pPr>
            <a:endParaRPr lang="en-US" sz="3200" dirty="0">
              <a:solidFill>
                <a:srgbClr val="FFFFFF"/>
              </a:solidFill>
              <a:latin typeface="Trajan-Regular" pitchFamily="2" charset="0"/>
              <a:ea typeface="ヒラギノ角ゴ ProN W6" charset="0"/>
              <a:cs typeface="ヒラギノ角ゴ ProN W6" charset="0"/>
              <a:sym typeface="Trajan Pro Bold" charset="0"/>
            </a:endParaRPr>
          </a:p>
        </p:txBody>
      </p:sp>
    </p:spTree>
    <p:extLst>
      <p:ext uri="{BB962C8B-B14F-4D97-AF65-F5344CB8AC3E}">
        <p14:creationId xmlns:p14="http://schemas.microsoft.com/office/powerpoint/2010/main" val="1213416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A9DC-338F-4DC2-831A-C85949117917}"/>
              </a:ext>
            </a:extLst>
          </p:cNvPr>
          <p:cNvSpPr>
            <a:spLocks noGrp="1"/>
          </p:cNvSpPr>
          <p:nvPr>
            <p:ph type="title"/>
          </p:nvPr>
        </p:nvSpPr>
        <p:spPr/>
        <p:txBody>
          <a:bodyPr/>
          <a:lstStyle/>
          <a:p>
            <a:pPr algn="ctr"/>
            <a:r>
              <a:rPr lang="en-US" dirty="0"/>
              <a:t>IGCCB Affirmations for Certified Counselors</a:t>
            </a:r>
          </a:p>
        </p:txBody>
      </p:sp>
      <p:sp>
        <p:nvSpPr>
          <p:cNvPr id="3" name="Content Placeholder 2">
            <a:extLst>
              <a:ext uri="{FF2B5EF4-FFF2-40B4-BE49-F238E27FC236}">
                <a16:creationId xmlns:a16="http://schemas.microsoft.com/office/drawing/2014/main" id="{A7EF2D85-48E9-4492-B345-60EF629DE528}"/>
              </a:ext>
            </a:extLst>
          </p:cNvPr>
          <p:cNvSpPr>
            <a:spLocks noGrp="1"/>
          </p:cNvSpPr>
          <p:nvPr>
            <p:ph idx="1"/>
          </p:nvPr>
        </p:nvSpPr>
        <p:spPr/>
        <p:txBody>
          <a:bodyPr>
            <a:normAutofit/>
          </a:bodyPr>
          <a:lstStyle/>
          <a:p>
            <a:pPr marL="393700" indent="-393700" algn="ctr" eaLnBrk="1" hangingPunct="1">
              <a:buFontTx/>
              <a:buNone/>
            </a:pPr>
            <a:r>
              <a:rPr lang="en-US" sz="9600" b="1" dirty="0">
                <a:solidFill>
                  <a:srgbClr val="D86018"/>
                </a:solidFill>
                <a:latin typeface="Times New Roman" panose="02020603050405020304" pitchFamily="18" charset="0"/>
                <a:ea typeface="Trajan Pro Bold" charset="0"/>
                <a:cs typeface="Times New Roman" panose="02020603050405020304" pitchFamily="18" charset="0"/>
                <a:sym typeface="Trajan Pro Bold" charset="0"/>
              </a:rPr>
              <a:t>IX</a:t>
            </a:r>
          </a:p>
          <a:p>
            <a:pPr marL="393700" indent="-393700" algn="ctr" eaLnBrk="1" hangingPunct="1">
              <a:buFontTx/>
              <a:buNone/>
            </a:pPr>
            <a:endParaRPr lang="en-US" sz="3200" dirty="0">
              <a:solidFill>
                <a:srgbClr val="FFFFFF"/>
              </a:solidFill>
              <a:latin typeface="Trajan-Regular" pitchFamily="2" charset="0"/>
              <a:ea typeface="Trajan Pro Bold" charset="0"/>
              <a:cs typeface="Trajan Pro Bold" charset="0"/>
              <a:sym typeface="Trajan Pro Bold" charset="0"/>
            </a:endParaRPr>
          </a:p>
          <a:p>
            <a:pPr marL="393700" indent="-393700" algn="ctr" eaLnBrk="1" hangingPunct="1">
              <a:buFontTx/>
              <a:buNone/>
            </a:pPr>
            <a:r>
              <a:rPr lang="en-US" sz="3200" dirty="0">
                <a:solidFill>
                  <a:srgbClr val="FFFFFF"/>
                </a:solidFill>
                <a:latin typeface="Trajan-Regular" pitchFamily="2" charset="0"/>
                <a:ea typeface="Trajan Pro Bold" charset="0"/>
                <a:cs typeface="Trajan Pro Bold" charset="0"/>
                <a:sym typeface="Trajan Pro Bold" charset="0"/>
              </a:rPr>
              <a:t>I SHALL TAKE RESPONSIBILITY FOR CONTINUED PROFESSIONAL GROWTH THROUGH FURTHER EDUCATION OR TRAINING.</a:t>
            </a:r>
            <a:endParaRPr lang="en-US" sz="3200" dirty="0">
              <a:solidFill>
                <a:srgbClr val="FFFFFF"/>
              </a:solidFill>
              <a:latin typeface="Trajan-Regular" pitchFamily="2" charset="0"/>
              <a:ea typeface="ヒラギノ角ゴ ProN W6" charset="0"/>
              <a:cs typeface="ヒラギノ角ゴ ProN W6" charset="0"/>
              <a:sym typeface="Trajan Pro Bold" charset="0"/>
            </a:endParaRPr>
          </a:p>
          <a:p>
            <a:pPr marL="393700" indent="-393700" algn="ctr" eaLnBrk="1" hangingPunct="1">
              <a:buFontTx/>
              <a:buNone/>
            </a:pPr>
            <a:endParaRPr lang="en-US" sz="3200" dirty="0">
              <a:solidFill>
                <a:srgbClr val="FFFFFF"/>
              </a:solidFill>
              <a:latin typeface="Trajan-Regular" pitchFamily="2" charset="0"/>
              <a:ea typeface="ヒラギノ角ゴ ProN W6" charset="0"/>
              <a:cs typeface="ヒラギノ角ゴ ProN W6" charset="0"/>
              <a:sym typeface="Trajan Pro Bold" charset="0"/>
            </a:endParaRPr>
          </a:p>
        </p:txBody>
      </p:sp>
    </p:spTree>
    <p:extLst>
      <p:ext uri="{BB962C8B-B14F-4D97-AF65-F5344CB8AC3E}">
        <p14:creationId xmlns:p14="http://schemas.microsoft.com/office/powerpoint/2010/main" val="3636299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A9DC-338F-4DC2-831A-C85949117917}"/>
              </a:ext>
            </a:extLst>
          </p:cNvPr>
          <p:cNvSpPr>
            <a:spLocks noGrp="1"/>
          </p:cNvSpPr>
          <p:nvPr>
            <p:ph type="title"/>
          </p:nvPr>
        </p:nvSpPr>
        <p:spPr/>
        <p:txBody>
          <a:bodyPr/>
          <a:lstStyle/>
          <a:p>
            <a:pPr algn="ctr"/>
            <a:r>
              <a:rPr lang="en-US" dirty="0"/>
              <a:t>IGCCB Affirmations for Certified Counselors</a:t>
            </a:r>
          </a:p>
        </p:txBody>
      </p:sp>
      <p:sp>
        <p:nvSpPr>
          <p:cNvPr id="3" name="Content Placeholder 2">
            <a:extLst>
              <a:ext uri="{FF2B5EF4-FFF2-40B4-BE49-F238E27FC236}">
                <a16:creationId xmlns:a16="http://schemas.microsoft.com/office/drawing/2014/main" id="{A7EF2D85-48E9-4492-B345-60EF629DE528}"/>
              </a:ext>
            </a:extLst>
          </p:cNvPr>
          <p:cNvSpPr>
            <a:spLocks noGrp="1"/>
          </p:cNvSpPr>
          <p:nvPr>
            <p:ph idx="1"/>
          </p:nvPr>
        </p:nvSpPr>
        <p:spPr>
          <a:xfrm>
            <a:off x="838200" y="1825625"/>
            <a:ext cx="10515600" cy="3917253"/>
          </a:xfrm>
        </p:spPr>
        <p:txBody>
          <a:bodyPr>
            <a:normAutofit fontScale="92500" lnSpcReduction="10000"/>
          </a:bodyPr>
          <a:lstStyle/>
          <a:p>
            <a:pPr marL="557213" indent="-557213" algn="ctr" eaLnBrk="1" hangingPunct="1">
              <a:buFontTx/>
              <a:buNone/>
            </a:pPr>
            <a:r>
              <a:rPr lang="en-US" sz="13300" b="1" dirty="0">
                <a:solidFill>
                  <a:srgbClr val="D86018"/>
                </a:solidFill>
                <a:latin typeface="Times New Roman" panose="02020603050405020304" pitchFamily="18" charset="0"/>
                <a:ea typeface="Trajan Pro Bold" charset="0"/>
                <a:cs typeface="Times New Roman" panose="02020603050405020304" pitchFamily="18" charset="0"/>
                <a:sym typeface="Trajan Pro Bold" charset="0"/>
              </a:rPr>
              <a:t>X</a:t>
            </a:r>
          </a:p>
          <a:p>
            <a:pPr marL="557213" indent="-557213" algn="ctr" eaLnBrk="1" hangingPunct="1">
              <a:buFontTx/>
              <a:buNone/>
            </a:pPr>
            <a:endParaRPr lang="en-US" sz="4000" dirty="0">
              <a:solidFill>
                <a:srgbClr val="FFFFFF"/>
              </a:solidFill>
              <a:latin typeface="Trajan-Regular" pitchFamily="2" charset="0"/>
              <a:ea typeface="Trajan Pro Bold" charset="0"/>
              <a:cs typeface="Trajan Pro Bold" charset="0"/>
              <a:sym typeface="Trajan Pro Bold" charset="0"/>
            </a:endParaRPr>
          </a:p>
          <a:p>
            <a:pPr marL="557213" indent="-557213" algn="ctr" eaLnBrk="1" hangingPunct="1">
              <a:buFontTx/>
              <a:buNone/>
            </a:pPr>
            <a:r>
              <a:rPr lang="en-US" sz="3500" dirty="0">
                <a:solidFill>
                  <a:srgbClr val="FFFFFF"/>
                </a:solidFill>
                <a:latin typeface="Trajan-Regular" pitchFamily="2" charset="0"/>
                <a:ea typeface="Trajan Pro Bold" charset="0"/>
                <a:cs typeface="Trajan Pro Bold" charset="0"/>
                <a:sym typeface="Trajan Pro Bold" charset="0"/>
              </a:rPr>
              <a:t>I COMMIT TO PROVIDING THE HIGHEST QUALITY OF CARE THROUGH BOTH PERSONAL EFFORT AND UTILIZATION OF ANY OTHER HEALTH PROFESSIONALS OR SERVICES WHICH MAY ASSIST THE CLIENT IN HIS/HER RECOVERY PLAN.</a:t>
            </a:r>
            <a:endParaRPr lang="en-US" sz="3500" dirty="0">
              <a:solidFill>
                <a:srgbClr val="FFFFFF"/>
              </a:solidFill>
              <a:latin typeface="Trajan-Regular" pitchFamily="2" charset="0"/>
              <a:ea typeface="ヒラギノ角ゴ ProN W6" charset="0"/>
              <a:cs typeface="ヒラギノ角ゴ ProN W6" charset="0"/>
              <a:sym typeface="Trajan Pro Bold" charset="0"/>
            </a:endParaRPr>
          </a:p>
          <a:p>
            <a:pPr marL="393700" indent="-393700" algn="ctr" eaLnBrk="1" hangingPunct="1">
              <a:buFontTx/>
              <a:buNone/>
            </a:pPr>
            <a:endParaRPr lang="en-US" sz="4000" dirty="0">
              <a:solidFill>
                <a:srgbClr val="FFFFFF"/>
              </a:solidFill>
              <a:latin typeface="Trajan-Regular" pitchFamily="2" charset="0"/>
              <a:ea typeface="ヒラギノ角ゴ ProN W6" charset="0"/>
              <a:cs typeface="ヒラギノ角ゴ ProN W6" charset="0"/>
              <a:sym typeface="Trajan Pro Bold" charset="0"/>
            </a:endParaRPr>
          </a:p>
        </p:txBody>
      </p:sp>
    </p:spTree>
    <p:extLst>
      <p:ext uri="{BB962C8B-B14F-4D97-AF65-F5344CB8AC3E}">
        <p14:creationId xmlns:p14="http://schemas.microsoft.com/office/powerpoint/2010/main" val="1550892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A9DC-338F-4DC2-831A-C85949117917}"/>
              </a:ext>
            </a:extLst>
          </p:cNvPr>
          <p:cNvSpPr>
            <a:spLocks noGrp="1"/>
          </p:cNvSpPr>
          <p:nvPr>
            <p:ph type="title"/>
          </p:nvPr>
        </p:nvSpPr>
        <p:spPr/>
        <p:txBody>
          <a:bodyPr/>
          <a:lstStyle/>
          <a:p>
            <a:pPr algn="ctr"/>
            <a:r>
              <a:rPr lang="en-US" dirty="0"/>
              <a:t>IGCCB Affirmations for Certified Counselors</a:t>
            </a:r>
          </a:p>
        </p:txBody>
      </p:sp>
      <p:sp>
        <p:nvSpPr>
          <p:cNvPr id="3" name="Content Placeholder 2">
            <a:extLst>
              <a:ext uri="{FF2B5EF4-FFF2-40B4-BE49-F238E27FC236}">
                <a16:creationId xmlns:a16="http://schemas.microsoft.com/office/drawing/2014/main" id="{A7EF2D85-48E9-4492-B345-60EF629DE528}"/>
              </a:ext>
            </a:extLst>
          </p:cNvPr>
          <p:cNvSpPr>
            <a:spLocks noGrp="1"/>
          </p:cNvSpPr>
          <p:nvPr>
            <p:ph idx="1"/>
          </p:nvPr>
        </p:nvSpPr>
        <p:spPr/>
        <p:txBody>
          <a:bodyPr>
            <a:normAutofit/>
          </a:bodyPr>
          <a:lstStyle/>
          <a:p>
            <a:pPr marL="557213" indent="-557213" algn="ctr" eaLnBrk="1" hangingPunct="1">
              <a:buFontTx/>
              <a:buNone/>
            </a:pPr>
            <a:r>
              <a:rPr lang="en-US" sz="10300" b="1" dirty="0">
                <a:solidFill>
                  <a:srgbClr val="D86018"/>
                </a:solidFill>
                <a:latin typeface="Times New Roman" panose="02020603050405020304" pitchFamily="18" charset="0"/>
                <a:ea typeface="Trajan Pro Bold" charset="0"/>
                <a:cs typeface="Times New Roman" panose="02020603050405020304" pitchFamily="18" charset="0"/>
                <a:sym typeface="Trajan Pro Bold" charset="0"/>
              </a:rPr>
              <a:t>XI</a:t>
            </a:r>
          </a:p>
          <a:p>
            <a:pPr marL="557213" indent="-557213" algn="ctr" eaLnBrk="1" hangingPunct="1">
              <a:buFontTx/>
              <a:buNone/>
            </a:pPr>
            <a:endParaRPr lang="en-US" sz="3600" dirty="0">
              <a:solidFill>
                <a:srgbClr val="FFFFFF"/>
              </a:solidFill>
              <a:latin typeface="Trajan-Regular" pitchFamily="2" charset="0"/>
              <a:ea typeface="Trajan Pro Bold" charset="0"/>
              <a:cs typeface="Trajan Pro Bold" charset="0"/>
              <a:sym typeface="Trajan Pro Bold" charset="0"/>
            </a:endParaRPr>
          </a:p>
          <a:p>
            <a:pPr marL="557213" indent="-557213" algn="ctr" eaLnBrk="1" hangingPunct="1">
              <a:buFontTx/>
              <a:buNone/>
            </a:pPr>
            <a:r>
              <a:rPr lang="en-US" sz="3600" dirty="0">
                <a:solidFill>
                  <a:srgbClr val="FFFFFF"/>
                </a:solidFill>
                <a:latin typeface="Trajan-Regular" pitchFamily="2" charset="0"/>
                <a:ea typeface="Trajan Pro Bold" charset="0"/>
                <a:cs typeface="Trajan Pro Bold" charset="0"/>
                <a:sym typeface="Trajan Pro Bold" charset="0"/>
              </a:rPr>
              <a:t>I DO NOT USE ALCOHOL, DRUGS, NOR GAMBLE IN A MANNER THAT WILL REFLECT ADVERSELY ON THE CREDIBILITY AND INTEGRITY OF THE PROFESSION.</a:t>
            </a:r>
            <a:endParaRPr lang="en-US" sz="3600" dirty="0">
              <a:solidFill>
                <a:srgbClr val="FFFFFF"/>
              </a:solidFill>
              <a:latin typeface="Trajan-Regular" pitchFamily="2" charset="0"/>
              <a:ea typeface="ヒラギノ角ゴ ProN W6" charset="0"/>
              <a:cs typeface="ヒラギノ角ゴ ProN W6" charset="0"/>
              <a:sym typeface="Trajan Pro Bold" charset="0"/>
            </a:endParaRPr>
          </a:p>
          <a:p>
            <a:pPr marL="393700" indent="-393700" algn="ctr" eaLnBrk="1" hangingPunct="1">
              <a:buFontTx/>
              <a:buNone/>
            </a:pPr>
            <a:endParaRPr lang="en-US" sz="3600" dirty="0">
              <a:solidFill>
                <a:srgbClr val="FFFFFF"/>
              </a:solidFill>
              <a:latin typeface="Trajan-Regular" pitchFamily="2" charset="0"/>
              <a:ea typeface="ヒラギノ角ゴ ProN W6" charset="0"/>
              <a:cs typeface="ヒラギノ角ゴ ProN W6" charset="0"/>
              <a:sym typeface="Trajan Pro Bold" charset="0"/>
            </a:endParaRPr>
          </a:p>
        </p:txBody>
      </p:sp>
    </p:spTree>
    <p:extLst>
      <p:ext uri="{BB962C8B-B14F-4D97-AF65-F5344CB8AC3E}">
        <p14:creationId xmlns:p14="http://schemas.microsoft.com/office/powerpoint/2010/main" val="3158425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2583-CB0F-4337-B5CD-B97005E28B04}"/>
              </a:ext>
            </a:extLst>
          </p:cNvPr>
          <p:cNvSpPr>
            <a:spLocks noGrp="1"/>
          </p:cNvSpPr>
          <p:nvPr>
            <p:ph type="title" idx="4294967295"/>
          </p:nvPr>
        </p:nvSpPr>
        <p:spPr>
          <a:xfrm>
            <a:off x="838200" y="2766218"/>
            <a:ext cx="10515600" cy="1325563"/>
          </a:xfrm>
        </p:spPr>
        <p:txBody>
          <a:bodyPr/>
          <a:lstStyle/>
          <a:p>
            <a:r>
              <a:rPr lang="en-US" dirty="0"/>
              <a:t>Video Lecture 19: Professional Standards</a:t>
            </a:r>
          </a:p>
        </p:txBody>
      </p:sp>
      <p:pic>
        <p:nvPicPr>
          <p:cNvPr id="3" name="Online Media 2" title="Lecture 19: IGCCB Professional Standards &amp; Codes of Ethics - AZ Problem Gambling Training">
            <a:hlinkClick r:id="" action="ppaction://media"/>
            <a:extLst>
              <a:ext uri="{FF2B5EF4-FFF2-40B4-BE49-F238E27FC236}">
                <a16:creationId xmlns:a16="http://schemas.microsoft.com/office/drawing/2014/main" id="{82C4A6F7-B02F-4492-8D48-99F1A7D8A0ED}"/>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92126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BD0409-1594-41C4-959B-FBCAFC5A322B}"/>
              </a:ext>
            </a:extLst>
          </p:cNvPr>
          <p:cNvSpPr>
            <a:spLocks noGrp="1"/>
          </p:cNvSpPr>
          <p:nvPr>
            <p:ph type="title"/>
          </p:nvPr>
        </p:nvSpPr>
        <p:spPr>
          <a:xfrm>
            <a:off x="838200" y="2199501"/>
            <a:ext cx="10515600" cy="2640129"/>
          </a:xfrm>
        </p:spPr>
        <p:txBody>
          <a:bodyPr>
            <a:normAutofit/>
          </a:bodyPr>
          <a:lstStyle/>
          <a:p>
            <a:pPr lvl="0" algn="ctr"/>
            <a:r>
              <a:rPr lang="en-US" sz="4800" b="0" dirty="0">
                <a:latin typeface="Times New Roman" panose="02020603050405020304" pitchFamily="18" charset="0"/>
                <a:cs typeface="Times New Roman" panose="02020603050405020304" pitchFamily="18" charset="0"/>
              </a:rPr>
              <a:t>Transference &amp;</a:t>
            </a:r>
            <a:br>
              <a:rPr lang="en-US" sz="4800" b="0" dirty="0">
                <a:latin typeface="Times New Roman" panose="02020603050405020304" pitchFamily="18" charset="0"/>
                <a:cs typeface="Times New Roman" panose="02020603050405020304" pitchFamily="18" charset="0"/>
              </a:rPr>
            </a:br>
            <a:r>
              <a:rPr lang="en-US" sz="4800" b="0" dirty="0">
                <a:latin typeface="Times New Roman" panose="02020603050405020304" pitchFamily="18" charset="0"/>
                <a:cs typeface="Times New Roman" panose="02020603050405020304" pitchFamily="18" charset="0"/>
              </a:rPr>
              <a:t>Counter-Transference</a:t>
            </a:r>
            <a:endParaRPr lang="en-US" sz="4800" dirty="0"/>
          </a:p>
        </p:txBody>
      </p:sp>
    </p:spTree>
    <p:extLst>
      <p:ext uri="{BB962C8B-B14F-4D97-AF65-F5344CB8AC3E}">
        <p14:creationId xmlns:p14="http://schemas.microsoft.com/office/powerpoint/2010/main" val="1978012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9885A-D497-416F-8423-1B7D45152BC4}"/>
              </a:ext>
            </a:extLst>
          </p:cNvPr>
          <p:cNvSpPr>
            <a:spLocks noGrp="1"/>
          </p:cNvSpPr>
          <p:nvPr>
            <p:ph type="title"/>
          </p:nvPr>
        </p:nvSpPr>
        <p:spPr/>
        <p:txBody>
          <a:bodyPr/>
          <a:lstStyle/>
          <a:p>
            <a:r>
              <a:rPr lang="en-US" sz="4400" dirty="0">
                <a:latin typeface="Trajan-Regular" pitchFamily="2" charset="0"/>
                <a:ea typeface="Rockwell Condensed" charset="0"/>
                <a:cs typeface="Rockwell Condensed" charset="0"/>
                <a:sym typeface="Rockwell Condensed" charset="0"/>
              </a:rPr>
              <a:t>Transference Issues</a:t>
            </a:r>
            <a:endParaRPr lang="en-US" dirty="0"/>
          </a:p>
        </p:txBody>
      </p:sp>
      <p:sp>
        <p:nvSpPr>
          <p:cNvPr id="3" name="TextBox 2">
            <a:extLst>
              <a:ext uri="{FF2B5EF4-FFF2-40B4-BE49-F238E27FC236}">
                <a16:creationId xmlns:a16="http://schemas.microsoft.com/office/drawing/2014/main" id="{B6ECF34E-E1B0-4138-9E2C-4E62181C9F66}"/>
              </a:ext>
            </a:extLst>
          </p:cNvPr>
          <p:cNvSpPr txBox="1"/>
          <p:nvPr/>
        </p:nvSpPr>
        <p:spPr>
          <a:xfrm>
            <a:off x="648630" y="6352143"/>
            <a:ext cx="2120645" cy="369332"/>
          </a:xfrm>
          <a:prstGeom prst="rect">
            <a:avLst/>
          </a:prstGeom>
          <a:noFill/>
        </p:spPr>
        <p:txBody>
          <a:bodyPr wrap="none" rtlCol="0">
            <a:spAutoFit/>
          </a:bodyPr>
          <a:lstStyle/>
          <a:p>
            <a:r>
              <a:rPr lang="en-US" sz="1800" dirty="0">
                <a:solidFill>
                  <a:srgbClr val="FFFFFF"/>
                </a:solidFill>
                <a:latin typeface="Trajan-Regular" pitchFamily="2" charset="0"/>
                <a:sym typeface="Trajan Pro Bold" charset="0"/>
              </a:rPr>
              <a:t>Rosenthal And Rugle</a:t>
            </a:r>
            <a:endParaRPr lang="en-US" dirty="0"/>
          </a:p>
        </p:txBody>
      </p:sp>
      <p:graphicFrame>
        <p:nvGraphicFramePr>
          <p:cNvPr id="4" name="Diagram 3">
            <a:extLst>
              <a:ext uri="{FF2B5EF4-FFF2-40B4-BE49-F238E27FC236}">
                <a16:creationId xmlns:a16="http://schemas.microsoft.com/office/drawing/2014/main" id="{A49564A2-1020-4116-BEBF-DD95F0C0A4D1}"/>
              </a:ext>
            </a:extLst>
          </p:cNvPr>
          <p:cNvGraphicFramePr/>
          <p:nvPr>
            <p:extLst>
              <p:ext uri="{D42A27DB-BD31-4B8C-83A1-F6EECF244321}">
                <p14:modId xmlns:p14="http://schemas.microsoft.com/office/powerpoint/2010/main" val="2711354545"/>
              </p:ext>
            </p:extLst>
          </p:nvPr>
        </p:nvGraphicFramePr>
        <p:xfrm>
          <a:off x="3045033" y="4026825"/>
          <a:ext cx="6101932" cy="1868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7">
            <a:extLst>
              <a:ext uri="{FF2B5EF4-FFF2-40B4-BE49-F238E27FC236}">
                <a16:creationId xmlns:a16="http://schemas.microsoft.com/office/drawing/2014/main" id="{300068CB-A6B3-44AF-B817-88D438E7CB08}"/>
              </a:ext>
            </a:extLst>
          </p:cNvPr>
          <p:cNvSpPr>
            <a:spLocks/>
          </p:cNvSpPr>
          <p:nvPr/>
        </p:nvSpPr>
        <p:spPr bwMode="auto">
          <a:xfrm>
            <a:off x="2017441" y="1774631"/>
            <a:ext cx="8157117" cy="1795363"/>
          </a:xfrm>
          <a:prstGeom prst="rect">
            <a:avLst/>
          </a:prstGeom>
          <a:noFill/>
          <a:ln>
            <a:noFill/>
          </a:ln>
          <a:effectLst>
            <a:outerShdw dist="25399" dir="2700000" algn="ctr" rotWithShape="0">
              <a:srgbClr val="0D3159">
                <a:alpha val="8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marL="0" marR="0" lvl="0" indent="0" algn="ctr" defTabSz="914400" eaLnBrk="1" fontAlgn="base" latinLnBrk="0" hangingPunct="1">
              <a:lnSpc>
                <a:spcPct val="100000"/>
              </a:lnSpc>
              <a:spcBef>
                <a:spcPts val="388"/>
              </a:spcBef>
              <a:spcAft>
                <a:spcPct val="0"/>
              </a:spcAft>
              <a:buClrTx/>
              <a:buSzTx/>
              <a:buFontTx/>
              <a:buNone/>
              <a:tabLst/>
              <a:defRPr/>
            </a:pPr>
            <a:r>
              <a:rPr kumimoji="0" lang="en-US" sz="2200" b="0" i="0" u="none" strike="noStrike" kern="0" cap="none" spc="0" normalizeH="0" baseline="0" noProof="0" dirty="0">
                <a:ln>
                  <a:noFill/>
                </a:ln>
                <a:solidFill>
                  <a:srgbClr val="D86018"/>
                </a:solidFill>
                <a:effectLst/>
                <a:uLnTx/>
                <a:uFillTx/>
                <a:latin typeface="Trajan-Regular" pitchFamily="2" charset="0"/>
                <a:ea typeface="Trajan Pro Bold" charset="0"/>
                <a:cs typeface="Trajan Pro Bold" charset="0"/>
                <a:sym typeface="Trajan Pro Bold" charset="0"/>
              </a:rPr>
              <a:t>TRANSFERENCE</a:t>
            </a:r>
            <a:r>
              <a:rPr kumimoji="0" lang="en-US" sz="2200" b="0" i="0" u="none" strike="noStrike" kern="0" cap="none" spc="0" normalizeH="0" baseline="0" noProof="0" dirty="0">
                <a:ln>
                  <a:noFill/>
                </a:ln>
                <a:solidFill>
                  <a:srgbClr val="FBC500"/>
                </a:solidFill>
                <a:effectLst/>
                <a:uLnTx/>
                <a:uFillTx/>
                <a:latin typeface="Trajan-Regular" pitchFamily="2" charset="0"/>
                <a:ea typeface="Trajan Pro Bold" charset="0"/>
                <a:cs typeface="Trajan Pro Bold" charset="0"/>
                <a:sym typeface="Trajan Pro Bold" charset="0"/>
              </a:rPr>
              <a:t> </a:t>
            </a:r>
            <a:r>
              <a:rPr kumimoji="0" lang="en-US" sz="2200" b="0" i="0" u="none" strike="noStrike" kern="0" cap="none" spc="0" normalizeH="0" baseline="0" noProof="0" dirty="0">
                <a:ln>
                  <a:noFill/>
                </a:ln>
                <a:solidFill>
                  <a:srgbClr val="FFFFFF"/>
                </a:solidFill>
                <a:effectLst/>
                <a:uLnTx/>
                <a:uFillTx/>
                <a:latin typeface="Trajan-Regular" pitchFamily="2" charset="0"/>
                <a:ea typeface="Trajan Pro Bold" charset="0"/>
                <a:cs typeface="Trajan Pro Bold" charset="0"/>
                <a:sym typeface="Trajan Pro Bold" charset="0"/>
              </a:rPr>
              <a:t>IS THE EMOTIONAL REACTION A CLIENT MAY HAVE TOWARDS A THERAPIST</a:t>
            </a:r>
          </a:p>
          <a:p>
            <a:pPr marL="0" marR="0" lvl="0" indent="0" algn="ctr" defTabSz="914400" eaLnBrk="1" fontAlgn="base" latinLnBrk="0" hangingPunct="1">
              <a:lnSpc>
                <a:spcPct val="100000"/>
              </a:lnSpc>
              <a:spcBef>
                <a:spcPts val="388"/>
              </a:spcBef>
              <a:spcAft>
                <a:spcPct val="0"/>
              </a:spcAft>
              <a:buClrTx/>
              <a:buSzTx/>
              <a:buFontTx/>
              <a:buNone/>
              <a:tabLst/>
              <a:defRPr/>
            </a:pPr>
            <a:endParaRPr kumimoji="0" lang="en-US" sz="2200" b="0" i="0" u="none" strike="noStrike" kern="0" cap="none" spc="0" normalizeH="0" baseline="0" noProof="0" dirty="0">
              <a:ln>
                <a:noFill/>
              </a:ln>
              <a:solidFill>
                <a:srgbClr val="FBC500"/>
              </a:solidFill>
              <a:effectLst/>
              <a:uLnTx/>
              <a:uFillTx/>
              <a:latin typeface="Trajan-Regular" pitchFamily="2" charset="0"/>
              <a:ea typeface="Trajan Pro Bold" charset="0"/>
              <a:cs typeface="Trajan Pro Bold" charset="0"/>
              <a:sym typeface="Trajan Pro Bold" charset="0"/>
            </a:endParaRPr>
          </a:p>
          <a:p>
            <a:pPr marL="0" marR="0" lvl="0" indent="0" algn="ctr" defTabSz="914400" eaLnBrk="1" fontAlgn="base" latinLnBrk="0" hangingPunct="1">
              <a:lnSpc>
                <a:spcPct val="100000"/>
              </a:lnSpc>
              <a:spcBef>
                <a:spcPts val="388"/>
              </a:spcBef>
              <a:spcAft>
                <a:spcPct val="0"/>
              </a:spcAft>
              <a:buClrTx/>
              <a:buSzTx/>
              <a:buFontTx/>
              <a:buNone/>
              <a:tabLst/>
              <a:defRPr/>
            </a:pPr>
            <a:r>
              <a:rPr kumimoji="0" lang="en-US" sz="2200" b="0" i="0" u="none" strike="noStrike" kern="0" cap="none" spc="0" normalizeH="0" baseline="0" noProof="0" dirty="0">
                <a:ln>
                  <a:noFill/>
                </a:ln>
                <a:solidFill>
                  <a:srgbClr val="D86018"/>
                </a:solidFill>
                <a:effectLst/>
                <a:uLnTx/>
                <a:uFillTx/>
                <a:latin typeface="Trajan-Regular" pitchFamily="2" charset="0"/>
                <a:ea typeface="Trajan Pro Bold" charset="0"/>
                <a:cs typeface="Trajan Pro Bold" charset="0"/>
                <a:sym typeface="Trajan Pro Bold" charset="0"/>
              </a:rPr>
              <a:t>COUNTER-TRANSFERENCE</a:t>
            </a:r>
            <a:r>
              <a:rPr kumimoji="0" lang="en-US" sz="2200" b="0" i="0" u="none" strike="noStrike" kern="0" cap="none" spc="0" normalizeH="0" baseline="0" noProof="0" dirty="0">
                <a:ln>
                  <a:noFill/>
                </a:ln>
                <a:solidFill>
                  <a:srgbClr val="FFFFFF"/>
                </a:solidFill>
                <a:effectLst/>
                <a:uLnTx/>
                <a:uFillTx/>
                <a:latin typeface="Trajan-Regular" pitchFamily="2" charset="0"/>
                <a:ea typeface="Trajan Pro Bold" charset="0"/>
                <a:cs typeface="Trajan Pro Bold" charset="0"/>
                <a:sym typeface="Trajan Pro Bold" charset="0"/>
              </a:rPr>
              <a:t> IS THE CLINICIAN’S EMOTIONAL REACTION TO THE CLIENT</a:t>
            </a:r>
          </a:p>
        </p:txBody>
      </p:sp>
    </p:spTree>
    <p:extLst>
      <p:ext uri="{BB962C8B-B14F-4D97-AF65-F5344CB8AC3E}">
        <p14:creationId xmlns:p14="http://schemas.microsoft.com/office/powerpoint/2010/main" val="176493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Session 8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extLst>
              <p:ext uri="{D42A27DB-BD31-4B8C-83A1-F6EECF244321}">
                <p14:modId xmlns:p14="http://schemas.microsoft.com/office/powerpoint/2010/main" val="2356884044"/>
              </p:ext>
            </p:extLst>
          </p:nvPr>
        </p:nvGraphicFramePr>
        <p:xfrm>
          <a:off x="2249038" y="2023946"/>
          <a:ext cx="7693923" cy="3626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7314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068D-ED81-4CDC-96D1-8C777884168E}"/>
              </a:ext>
            </a:extLst>
          </p:cNvPr>
          <p:cNvSpPr>
            <a:spLocks noGrp="1"/>
          </p:cNvSpPr>
          <p:nvPr>
            <p:ph type="title"/>
          </p:nvPr>
        </p:nvSpPr>
        <p:spPr/>
        <p:txBody>
          <a:bodyPr/>
          <a:lstStyle/>
          <a:p>
            <a:r>
              <a:rPr lang="en-US" dirty="0"/>
              <a:t>Transference &amp; Countertransference</a:t>
            </a:r>
          </a:p>
        </p:txBody>
      </p:sp>
      <p:sp>
        <p:nvSpPr>
          <p:cNvPr id="3" name="Content Placeholder 2">
            <a:extLst>
              <a:ext uri="{FF2B5EF4-FFF2-40B4-BE49-F238E27FC236}">
                <a16:creationId xmlns:a16="http://schemas.microsoft.com/office/drawing/2014/main" id="{29305627-84F8-4D1F-B517-F249D402C4B4}"/>
              </a:ext>
            </a:extLst>
          </p:cNvPr>
          <p:cNvSpPr>
            <a:spLocks noGrp="1"/>
          </p:cNvSpPr>
          <p:nvPr>
            <p:ph sz="half" idx="1"/>
          </p:nvPr>
        </p:nvSpPr>
        <p:spPr>
          <a:xfrm>
            <a:off x="349401" y="2090446"/>
            <a:ext cx="2930912" cy="3847171"/>
          </a:xfrm>
        </p:spPr>
        <p:txBody>
          <a:bodyPr>
            <a:normAutofit/>
          </a:bodyPr>
          <a:lstStyle/>
          <a:p>
            <a:r>
              <a:rPr lang="en-US" dirty="0"/>
              <a:t>Transference</a:t>
            </a:r>
          </a:p>
          <a:p>
            <a:endParaRPr lang="en-US" dirty="0"/>
          </a:p>
          <a:p>
            <a:pPr lvl="1"/>
            <a:r>
              <a:rPr lang="en-US" sz="2000" dirty="0"/>
              <a:t>The redirection of the client's feelings from a significant person in their life to their counselor and is mostly unconscious</a:t>
            </a:r>
          </a:p>
        </p:txBody>
      </p:sp>
      <p:sp>
        <p:nvSpPr>
          <p:cNvPr id="4" name="Content Placeholder 3">
            <a:extLst>
              <a:ext uri="{FF2B5EF4-FFF2-40B4-BE49-F238E27FC236}">
                <a16:creationId xmlns:a16="http://schemas.microsoft.com/office/drawing/2014/main" id="{8595DCA3-7D0B-4EAA-BD2D-F140EF1C59DF}"/>
              </a:ext>
            </a:extLst>
          </p:cNvPr>
          <p:cNvSpPr>
            <a:spLocks noGrp="1"/>
          </p:cNvSpPr>
          <p:nvPr>
            <p:ph sz="half" idx="2"/>
          </p:nvPr>
        </p:nvSpPr>
        <p:spPr>
          <a:xfrm>
            <a:off x="8422890" y="2090446"/>
            <a:ext cx="3419709" cy="4325861"/>
          </a:xfrm>
        </p:spPr>
        <p:txBody>
          <a:bodyPr>
            <a:normAutofit/>
          </a:bodyPr>
          <a:lstStyle/>
          <a:p>
            <a:r>
              <a:rPr lang="en-US" dirty="0"/>
              <a:t>Countertransference</a:t>
            </a:r>
          </a:p>
          <a:p>
            <a:endParaRPr lang="en-US" dirty="0"/>
          </a:p>
          <a:p>
            <a:pPr lvl="1"/>
            <a:r>
              <a:rPr lang="en-US" sz="2000" dirty="0"/>
              <a:t>A counselor's feelings toward a client</a:t>
            </a:r>
          </a:p>
          <a:p>
            <a:pPr lvl="1"/>
            <a:r>
              <a:rPr lang="en-US" sz="2000" dirty="0"/>
              <a:t>Depending on the counselor self-knowledge, experience may or may not be conscious</a:t>
            </a:r>
          </a:p>
        </p:txBody>
      </p:sp>
      <p:sp>
        <p:nvSpPr>
          <p:cNvPr id="5" name="Slide Number Placeholder 4">
            <a:extLst>
              <a:ext uri="{FF2B5EF4-FFF2-40B4-BE49-F238E27FC236}">
                <a16:creationId xmlns:a16="http://schemas.microsoft.com/office/drawing/2014/main" id="{0913F699-38E6-412F-A6C2-5C6A75FC18E8}"/>
              </a:ext>
            </a:extLst>
          </p:cNvPr>
          <p:cNvSpPr>
            <a:spLocks noGrp="1"/>
          </p:cNvSpPr>
          <p:nvPr>
            <p:ph type="sldNum" sz="quarter" idx="12"/>
          </p:nvPr>
        </p:nvSpPr>
        <p:spPr/>
        <p:txBody>
          <a:bodyPr/>
          <a:lstStyle/>
          <a:p>
            <a:fld id="{6D22F896-40B5-4ADD-8801-0D06FADFA095}" type="slidenum">
              <a:rPr lang="en-US" smtClean="0"/>
              <a:t>20</a:t>
            </a:fld>
            <a:endParaRPr lang="en-US" dirty="0"/>
          </a:p>
        </p:txBody>
      </p:sp>
      <p:pic>
        <p:nvPicPr>
          <p:cNvPr id="6" name="Picture 5">
            <a:extLst>
              <a:ext uri="{FF2B5EF4-FFF2-40B4-BE49-F238E27FC236}">
                <a16:creationId xmlns:a16="http://schemas.microsoft.com/office/drawing/2014/main" id="{7F94BC55-A950-47F9-B602-1E2A38009292}"/>
              </a:ext>
            </a:extLst>
          </p:cNvPr>
          <p:cNvPicPr>
            <a:picLocks noChangeAspect="1"/>
          </p:cNvPicPr>
          <p:nvPr/>
        </p:nvPicPr>
        <p:blipFill rotWithShape="1">
          <a:blip r:embed="rId3"/>
          <a:srcRect t="9354" b="19083"/>
          <a:stretch/>
        </p:blipFill>
        <p:spPr>
          <a:xfrm>
            <a:off x="3600869" y="2375210"/>
            <a:ext cx="4564767" cy="2410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9784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6524-F75D-4E4E-B695-18E071BC042C}"/>
              </a:ext>
            </a:extLst>
          </p:cNvPr>
          <p:cNvSpPr>
            <a:spLocks noGrp="1"/>
          </p:cNvSpPr>
          <p:nvPr>
            <p:ph type="title"/>
          </p:nvPr>
        </p:nvSpPr>
        <p:spPr/>
        <p:txBody>
          <a:bodyPr/>
          <a:lstStyle/>
          <a:p>
            <a:r>
              <a:rPr lang="en-US" dirty="0"/>
              <a:t>Examples of Transference Issues</a:t>
            </a:r>
          </a:p>
        </p:txBody>
      </p:sp>
      <p:pic>
        <p:nvPicPr>
          <p:cNvPr id="7" name="Content Placeholder 4">
            <a:extLst>
              <a:ext uri="{FF2B5EF4-FFF2-40B4-BE49-F238E27FC236}">
                <a16:creationId xmlns:a16="http://schemas.microsoft.com/office/drawing/2014/main" id="{8AABC617-0E38-4CF6-BF43-6B125FB56E78}"/>
              </a:ext>
            </a:extLst>
          </p:cNvPr>
          <p:cNvPicPr>
            <a:picLocks noChangeAspect="1"/>
          </p:cNvPicPr>
          <p:nvPr/>
        </p:nvPicPr>
        <p:blipFill>
          <a:blip r:embed="rId3"/>
          <a:stretch>
            <a:fillRect/>
          </a:stretch>
        </p:blipFill>
        <p:spPr>
          <a:xfrm>
            <a:off x="838200" y="1860112"/>
            <a:ext cx="5181600" cy="3880927"/>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pic>
        <p:nvPicPr>
          <p:cNvPr id="8" name="Content Placeholder 5">
            <a:extLst>
              <a:ext uri="{FF2B5EF4-FFF2-40B4-BE49-F238E27FC236}">
                <a16:creationId xmlns:a16="http://schemas.microsoft.com/office/drawing/2014/main" id="{13DCACCC-9753-4381-990E-FD1FB2E2D92D}"/>
              </a:ext>
            </a:extLst>
          </p:cNvPr>
          <p:cNvPicPr>
            <a:picLocks noChangeAspect="1"/>
          </p:cNvPicPr>
          <p:nvPr/>
        </p:nvPicPr>
        <p:blipFill>
          <a:blip r:embed="rId4"/>
          <a:stretch>
            <a:fillRect/>
          </a:stretch>
        </p:blipFill>
        <p:spPr>
          <a:xfrm>
            <a:off x="6172200" y="1860112"/>
            <a:ext cx="5181600" cy="3880927"/>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58913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EEEAFAC4-4056-41EF-BBDF-12A8E0561942}"/>
              </a:ext>
            </a:extLst>
          </p:cNvPr>
          <p:cNvSpPr>
            <a:spLocks noGrp="1"/>
          </p:cNvSpPr>
          <p:nvPr>
            <p:ph type="title"/>
          </p:nvPr>
        </p:nvSpPr>
        <p:spPr/>
        <p:txBody>
          <a:bodyPr/>
          <a:lstStyle/>
          <a:p>
            <a:r>
              <a:rPr lang="en-US" sz="4400" dirty="0">
                <a:latin typeface="Trajan-Regular" pitchFamily="2" charset="0"/>
                <a:ea typeface="Rockwell Condensed" charset="0"/>
                <a:cs typeface="Rockwell Condensed" charset="0"/>
                <a:sym typeface="Rockwell Condensed" charset="0"/>
              </a:rPr>
              <a:t>Counter-Transference Issues</a:t>
            </a:r>
            <a:endParaRPr lang="en-US" dirty="0"/>
          </a:p>
        </p:txBody>
      </p:sp>
      <p:sp>
        <p:nvSpPr>
          <p:cNvPr id="49" name="Content Placeholder 48">
            <a:extLst>
              <a:ext uri="{FF2B5EF4-FFF2-40B4-BE49-F238E27FC236}">
                <a16:creationId xmlns:a16="http://schemas.microsoft.com/office/drawing/2014/main" id="{3602C35D-5286-4DA6-B6A9-4B61F20B73A3}"/>
              </a:ext>
            </a:extLst>
          </p:cNvPr>
          <p:cNvSpPr>
            <a:spLocks noGrp="1"/>
          </p:cNvSpPr>
          <p:nvPr>
            <p:ph idx="1"/>
          </p:nvPr>
        </p:nvSpPr>
        <p:spPr>
          <a:xfrm>
            <a:off x="1791629" y="1803724"/>
            <a:ext cx="8608741" cy="1172218"/>
          </a:xfrm>
          <a:noFill/>
        </p:spPr>
        <p:txBody>
          <a:bodyPr>
            <a:normAutofit fontScale="92500"/>
          </a:bodyPr>
          <a:lstStyle/>
          <a:p>
            <a:pPr marL="0" indent="0" algn="ctr">
              <a:buNone/>
            </a:pPr>
            <a:r>
              <a:rPr lang="en-US" sz="3600" dirty="0">
                <a:solidFill>
                  <a:srgbClr val="D86018"/>
                </a:solidFill>
                <a:latin typeface="Trajan-Regular" pitchFamily="2" charset="0"/>
                <a:ea typeface="Trajan Pro Bold" charset="0"/>
                <a:cs typeface="Trajan Pro Bold" charset="0"/>
                <a:sym typeface="Trajan Pro Bold" charset="0"/>
              </a:rPr>
              <a:t>COUNTER-TRANSFERENCE</a:t>
            </a:r>
            <a:r>
              <a:rPr lang="en-US" sz="3600" dirty="0">
                <a:solidFill>
                  <a:srgbClr val="FFFFFF"/>
                </a:solidFill>
                <a:latin typeface="Trajan-Regular" pitchFamily="2" charset="0"/>
                <a:ea typeface="Trajan Pro Bold" charset="0"/>
                <a:cs typeface="Trajan Pro Bold" charset="0"/>
                <a:sym typeface="Trajan Pro Bold" charset="0"/>
              </a:rPr>
              <a:t> IS THE CLINICIAN’S EMOTIONAL REACTION TO THE CLIENT</a:t>
            </a:r>
          </a:p>
          <a:p>
            <a:pPr marL="0" indent="0" algn="ctr">
              <a:buNone/>
            </a:pPr>
            <a:endParaRPr lang="en-US" sz="3600" dirty="0"/>
          </a:p>
        </p:txBody>
      </p:sp>
      <p:pic>
        <p:nvPicPr>
          <p:cNvPr id="46" name="Picture 45">
            <a:extLst>
              <a:ext uri="{FF2B5EF4-FFF2-40B4-BE49-F238E27FC236}">
                <a16:creationId xmlns:a16="http://schemas.microsoft.com/office/drawing/2014/main" id="{70551C1F-DF6D-4BEE-93E8-306347B24FC4}"/>
              </a:ext>
            </a:extLst>
          </p:cNvPr>
          <p:cNvPicPr>
            <a:picLocks noChangeAspect="1"/>
          </p:cNvPicPr>
          <p:nvPr/>
        </p:nvPicPr>
        <p:blipFill>
          <a:blip r:embed="rId3">
            <a:duotone>
              <a:schemeClr val="accent2">
                <a:shade val="45000"/>
                <a:satMod val="135000"/>
              </a:schemeClr>
              <a:prstClr val="white"/>
            </a:duotone>
          </a:blip>
          <a:stretch>
            <a:fillRect/>
          </a:stretch>
        </p:blipFill>
        <p:spPr>
          <a:xfrm>
            <a:off x="912045" y="3255015"/>
            <a:ext cx="10520310" cy="2755492"/>
          </a:xfrm>
          <a:prstGeom prst="rect">
            <a:avLst/>
          </a:prstGeom>
        </p:spPr>
      </p:pic>
      <p:sp>
        <p:nvSpPr>
          <p:cNvPr id="47" name="TextBox 46">
            <a:extLst>
              <a:ext uri="{FF2B5EF4-FFF2-40B4-BE49-F238E27FC236}">
                <a16:creationId xmlns:a16="http://schemas.microsoft.com/office/drawing/2014/main" id="{22754B1B-FB82-4953-902A-F1F344D99F60}"/>
              </a:ext>
            </a:extLst>
          </p:cNvPr>
          <p:cNvSpPr txBox="1"/>
          <p:nvPr/>
        </p:nvSpPr>
        <p:spPr>
          <a:xfrm>
            <a:off x="648630" y="6352143"/>
            <a:ext cx="2120645" cy="369332"/>
          </a:xfrm>
          <a:prstGeom prst="rect">
            <a:avLst/>
          </a:prstGeom>
          <a:noFill/>
        </p:spPr>
        <p:txBody>
          <a:bodyPr wrap="none" rtlCol="0">
            <a:spAutoFit/>
          </a:bodyPr>
          <a:lstStyle/>
          <a:p>
            <a:r>
              <a:rPr lang="en-US" sz="1800" dirty="0">
                <a:solidFill>
                  <a:srgbClr val="FFFFFF"/>
                </a:solidFill>
                <a:latin typeface="Trajan-Regular" pitchFamily="2" charset="0"/>
                <a:sym typeface="Trajan Pro Bold" charset="0"/>
              </a:rPr>
              <a:t>Rosenthal And Rugle</a:t>
            </a:r>
            <a:endParaRPr lang="en-US" dirty="0"/>
          </a:p>
        </p:txBody>
      </p:sp>
    </p:spTree>
    <p:extLst>
      <p:ext uri="{BB962C8B-B14F-4D97-AF65-F5344CB8AC3E}">
        <p14:creationId xmlns:p14="http://schemas.microsoft.com/office/powerpoint/2010/main" val="1884294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B9E3-6E9D-4520-AA38-C5912EF15968}"/>
              </a:ext>
            </a:extLst>
          </p:cNvPr>
          <p:cNvSpPr>
            <a:spLocks noGrp="1"/>
          </p:cNvSpPr>
          <p:nvPr>
            <p:ph type="title"/>
          </p:nvPr>
        </p:nvSpPr>
        <p:spPr/>
        <p:txBody>
          <a:bodyPr>
            <a:normAutofit/>
          </a:bodyPr>
          <a:lstStyle/>
          <a:p>
            <a:r>
              <a:rPr lang="en-US" sz="3600" dirty="0"/>
              <a:t>Counter-Transference with Gambling Disorder</a:t>
            </a:r>
          </a:p>
        </p:txBody>
      </p:sp>
      <p:sp>
        <p:nvSpPr>
          <p:cNvPr id="3" name="Content Placeholder 2">
            <a:extLst>
              <a:ext uri="{FF2B5EF4-FFF2-40B4-BE49-F238E27FC236}">
                <a16:creationId xmlns:a16="http://schemas.microsoft.com/office/drawing/2014/main" id="{F44D3B6D-0AE2-4774-AB51-257107C17A22}"/>
              </a:ext>
            </a:extLst>
          </p:cNvPr>
          <p:cNvSpPr>
            <a:spLocks noGrp="1"/>
          </p:cNvSpPr>
          <p:nvPr>
            <p:ph idx="1"/>
          </p:nvPr>
        </p:nvSpPr>
        <p:spPr>
          <a:xfrm>
            <a:off x="838199" y="1557995"/>
            <a:ext cx="10515600" cy="4351338"/>
          </a:xfrm>
        </p:spPr>
        <p:txBody>
          <a:bodyPr>
            <a:normAutofit/>
          </a:bodyPr>
          <a:lstStyle/>
          <a:p>
            <a:pPr marL="0" indent="0" algn="l" eaLnBrk="1" hangingPunct="1">
              <a:buNone/>
            </a:pPr>
            <a:r>
              <a:rPr lang="en-US" dirty="0">
                <a:solidFill>
                  <a:srgbClr val="D86018"/>
                </a:solidFill>
                <a:latin typeface="Trajan-Regular" pitchFamily="2" charset="0"/>
              </a:rPr>
              <a:t>COMMON POSITIVE COUNTER-TRANSFERENCE REACTIONS INCLUDE:</a:t>
            </a:r>
          </a:p>
          <a:p>
            <a:pPr marL="461963" indent="-461963" algn="l" eaLnBrk="1" hangingPunct="1">
              <a:spcBef>
                <a:spcPts val="1200"/>
              </a:spcBef>
            </a:pPr>
            <a:r>
              <a:rPr lang="en-US" dirty="0">
                <a:solidFill>
                  <a:srgbClr val="FFFFFF"/>
                </a:solidFill>
                <a:latin typeface="Trajan-Regular" pitchFamily="2" charset="0"/>
              </a:rPr>
              <a:t>ENABLING AND THERAPEUTIC BAIL OUTS</a:t>
            </a:r>
          </a:p>
          <a:p>
            <a:pPr marL="461963" lvl="1" indent="-461963" algn="l" eaLnBrk="1" hangingPunct="1">
              <a:spcBef>
                <a:spcPts val="1200"/>
              </a:spcBef>
              <a:buFont typeface="Arial" panose="020B0604020202020204" pitchFamily="34" charset="0"/>
              <a:buChar char="•"/>
            </a:pPr>
            <a:r>
              <a:rPr lang="en-US" dirty="0">
                <a:solidFill>
                  <a:srgbClr val="FFFFFF"/>
                </a:solidFill>
                <a:latin typeface="Trajan-Regular" pitchFamily="2" charset="0"/>
              </a:rPr>
              <a:t>DOING TOO MUCH/REQUIRING TOO LITTLE</a:t>
            </a:r>
          </a:p>
          <a:p>
            <a:pPr marL="461963" lvl="1" indent="-461963" algn="l" eaLnBrk="1" hangingPunct="1">
              <a:spcBef>
                <a:spcPts val="1200"/>
              </a:spcBef>
              <a:buFont typeface="Arial" panose="020B0604020202020204" pitchFamily="34" charset="0"/>
              <a:buChar char="•"/>
            </a:pPr>
            <a:r>
              <a:rPr lang="en-US" dirty="0">
                <a:solidFill>
                  <a:srgbClr val="FFFFFF"/>
                </a:solidFill>
                <a:latin typeface="Trajan-Regular" pitchFamily="2" charset="0"/>
              </a:rPr>
              <a:t>NOT SETTING LIMITS</a:t>
            </a:r>
          </a:p>
          <a:p>
            <a:pPr marL="461963" lvl="1" indent="-461963" algn="l" eaLnBrk="1" hangingPunct="1">
              <a:spcBef>
                <a:spcPts val="1200"/>
              </a:spcBef>
              <a:buFont typeface="Arial" panose="020B0604020202020204" pitchFamily="34" charset="0"/>
              <a:buChar char="•"/>
            </a:pPr>
            <a:r>
              <a:rPr lang="en-US" dirty="0">
                <a:solidFill>
                  <a:srgbClr val="FFFFFF"/>
                </a:solidFill>
                <a:latin typeface="Trajan-Regular" pitchFamily="2" charset="0"/>
              </a:rPr>
              <a:t>PROTECTING GAMBLER FROM CONSEQUENCES/MAKING EXCUSES</a:t>
            </a:r>
          </a:p>
          <a:p>
            <a:endParaRPr lang="en-US" dirty="0"/>
          </a:p>
        </p:txBody>
      </p:sp>
      <p:sp>
        <p:nvSpPr>
          <p:cNvPr id="4" name="Shape 3">
            <a:extLst>
              <a:ext uri="{FF2B5EF4-FFF2-40B4-BE49-F238E27FC236}">
                <a16:creationId xmlns:a16="http://schemas.microsoft.com/office/drawing/2014/main" id="{6B6423EF-432D-405A-A298-7E36FE985773}"/>
              </a:ext>
            </a:extLst>
          </p:cNvPr>
          <p:cNvSpPr/>
          <p:nvPr/>
        </p:nvSpPr>
        <p:spPr>
          <a:xfrm>
            <a:off x="4101600" y="4234614"/>
            <a:ext cx="3988798" cy="1595519"/>
          </a:xfrm>
          <a:prstGeom prst="leftRightRibbon">
            <a:avLst/>
          </a:prstGeom>
          <a:solidFill>
            <a:srgbClr val="D8601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5" name="Group 4">
            <a:extLst>
              <a:ext uri="{FF2B5EF4-FFF2-40B4-BE49-F238E27FC236}">
                <a16:creationId xmlns:a16="http://schemas.microsoft.com/office/drawing/2014/main" id="{3965A28E-BF7A-4B8D-802D-F78EEBD3AFC7}"/>
              </a:ext>
            </a:extLst>
          </p:cNvPr>
          <p:cNvGrpSpPr/>
          <p:nvPr/>
        </p:nvGrpSpPr>
        <p:grpSpPr>
          <a:xfrm>
            <a:off x="4568052" y="3038098"/>
            <a:ext cx="2186099" cy="2284820"/>
            <a:chOff x="-391141" y="700656"/>
            <a:chExt cx="2186099" cy="2284820"/>
          </a:xfrm>
        </p:grpSpPr>
        <p:sp>
          <p:nvSpPr>
            <p:cNvPr id="6" name="Rectangle 5">
              <a:extLst>
                <a:ext uri="{FF2B5EF4-FFF2-40B4-BE49-F238E27FC236}">
                  <a16:creationId xmlns:a16="http://schemas.microsoft.com/office/drawing/2014/main" id="{DE100F03-769A-4D61-A73C-E29DC1C5D1B4}"/>
                </a:ext>
              </a:extLst>
            </p:cNvPr>
            <p:cNvSpPr/>
            <p:nvPr/>
          </p:nvSpPr>
          <p:spPr>
            <a:xfrm>
              <a:off x="478655" y="700656"/>
              <a:ext cx="1316303" cy="781804"/>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4EEFDC8D-E0F8-47CF-8284-987FE3D5443E}"/>
                </a:ext>
              </a:extLst>
            </p:cNvPr>
            <p:cNvSpPr txBox="1"/>
            <p:nvPr/>
          </p:nvSpPr>
          <p:spPr>
            <a:xfrm>
              <a:off x="-391141" y="2203672"/>
              <a:ext cx="1316303" cy="78180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42672" rIns="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Times New Roman" panose="02020603050405020304" pitchFamily="18" charset="0"/>
                  <a:cs typeface="Times New Roman" panose="02020603050405020304" pitchFamily="18" charset="0"/>
                </a:rPr>
                <a:t>COUNTER-TRANSFERENCE</a:t>
              </a:r>
            </a:p>
          </p:txBody>
        </p:sp>
      </p:grpSp>
      <p:grpSp>
        <p:nvGrpSpPr>
          <p:cNvPr id="8" name="Group 7">
            <a:extLst>
              <a:ext uri="{FF2B5EF4-FFF2-40B4-BE49-F238E27FC236}">
                <a16:creationId xmlns:a16="http://schemas.microsoft.com/office/drawing/2014/main" id="{44BC6056-2627-4477-B4AC-A1264D248C20}"/>
              </a:ext>
            </a:extLst>
          </p:cNvPr>
          <p:cNvGrpSpPr/>
          <p:nvPr/>
        </p:nvGrpSpPr>
        <p:grpSpPr>
          <a:xfrm>
            <a:off x="5406081" y="3084844"/>
            <a:ext cx="2333446" cy="2502550"/>
            <a:chOff x="1994399" y="955939"/>
            <a:chExt cx="2333446" cy="2502550"/>
          </a:xfrm>
        </p:grpSpPr>
        <p:sp>
          <p:nvSpPr>
            <p:cNvPr id="9" name="Rectangle 8">
              <a:extLst>
                <a:ext uri="{FF2B5EF4-FFF2-40B4-BE49-F238E27FC236}">
                  <a16:creationId xmlns:a16="http://schemas.microsoft.com/office/drawing/2014/main" id="{6B2739D2-2461-49A8-948E-B0B09408BF2F}"/>
                </a:ext>
              </a:extLst>
            </p:cNvPr>
            <p:cNvSpPr/>
            <p:nvPr/>
          </p:nvSpPr>
          <p:spPr>
            <a:xfrm>
              <a:off x="1994399" y="955939"/>
              <a:ext cx="1555631" cy="781804"/>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0A0CB235-84DC-48E6-9E21-DA65BE2D9080}"/>
                </a:ext>
              </a:extLst>
            </p:cNvPr>
            <p:cNvSpPr txBox="1"/>
            <p:nvPr/>
          </p:nvSpPr>
          <p:spPr>
            <a:xfrm>
              <a:off x="2772214" y="2676685"/>
              <a:ext cx="1555631" cy="78180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42672" rIns="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Times New Roman" panose="02020603050405020304" pitchFamily="18" charset="0"/>
                  <a:cs typeface="Times New Roman" panose="02020603050405020304" pitchFamily="18" charset="0"/>
                </a:rPr>
                <a:t>TRANSFERENCE</a:t>
              </a:r>
            </a:p>
          </p:txBody>
        </p:sp>
      </p:grpSp>
      <p:pic>
        <p:nvPicPr>
          <p:cNvPr id="11" name="Picture 10">
            <a:extLst>
              <a:ext uri="{FF2B5EF4-FFF2-40B4-BE49-F238E27FC236}">
                <a16:creationId xmlns:a16="http://schemas.microsoft.com/office/drawing/2014/main" id="{669EC03D-2C6C-4226-BFE3-D960745D5997}"/>
              </a:ext>
            </a:extLst>
          </p:cNvPr>
          <p:cNvPicPr>
            <a:picLocks noChangeAspect="1"/>
          </p:cNvPicPr>
          <p:nvPr/>
        </p:nvPicPr>
        <p:blipFill>
          <a:blip r:embed="rId3"/>
          <a:stretch>
            <a:fillRect/>
          </a:stretch>
        </p:blipFill>
        <p:spPr>
          <a:xfrm>
            <a:off x="8211545" y="4192638"/>
            <a:ext cx="1510553" cy="167947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F8CC398C-E781-4829-9C28-035EFD74D08B}"/>
              </a:ext>
            </a:extLst>
          </p:cNvPr>
          <p:cNvPicPr>
            <a:picLocks noChangeAspect="1"/>
          </p:cNvPicPr>
          <p:nvPr/>
        </p:nvPicPr>
        <p:blipFill>
          <a:blip r:embed="rId4"/>
          <a:stretch>
            <a:fillRect/>
          </a:stretch>
        </p:blipFill>
        <p:spPr>
          <a:xfrm>
            <a:off x="2485869" y="4192638"/>
            <a:ext cx="1510553" cy="171669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76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B9E3-6E9D-4520-AA38-C5912EF15968}"/>
              </a:ext>
            </a:extLst>
          </p:cNvPr>
          <p:cNvSpPr>
            <a:spLocks noGrp="1"/>
          </p:cNvSpPr>
          <p:nvPr>
            <p:ph type="title"/>
          </p:nvPr>
        </p:nvSpPr>
        <p:spPr/>
        <p:txBody>
          <a:bodyPr>
            <a:normAutofit/>
          </a:bodyPr>
          <a:lstStyle/>
          <a:p>
            <a:r>
              <a:rPr lang="en-US" sz="3600" dirty="0"/>
              <a:t>Counter-Transference with Gambling Disorder</a:t>
            </a:r>
          </a:p>
        </p:txBody>
      </p:sp>
      <p:sp>
        <p:nvSpPr>
          <p:cNvPr id="3" name="Content Placeholder 2">
            <a:extLst>
              <a:ext uri="{FF2B5EF4-FFF2-40B4-BE49-F238E27FC236}">
                <a16:creationId xmlns:a16="http://schemas.microsoft.com/office/drawing/2014/main" id="{F44D3B6D-0AE2-4774-AB51-257107C17A22}"/>
              </a:ext>
            </a:extLst>
          </p:cNvPr>
          <p:cNvSpPr>
            <a:spLocks noGrp="1"/>
          </p:cNvSpPr>
          <p:nvPr>
            <p:ph idx="1"/>
          </p:nvPr>
        </p:nvSpPr>
        <p:spPr>
          <a:xfrm>
            <a:off x="838199" y="1557995"/>
            <a:ext cx="10515600" cy="4351338"/>
          </a:xfrm>
        </p:spPr>
        <p:txBody>
          <a:bodyPr>
            <a:normAutofit/>
          </a:bodyPr>
          <a:lstStyle/>
          <a:p>
            <a:pPr marL="0" indent="0" algn="l" eaLnBrk="1" hangingPunct="1">
              <a:buNone/>
            </a:pPr>
            <a:r>
              <a:rPr lang="en-US" sz="2400" dirty="0">
                <a:solidFill>
                  <a:srgbClr val="D86018"/>
                </a:solidFill>
                <a:latin typeface="Trajan-Regular" pitchFamily="2" charset="0"/>
              </a:rPr>
              <a:t>COMMON POSITIVE COUNTER-TRANSFERENCE REACTIONS INCLUDE:</a:t>
            </a:r>
          </a:p>
          <a:p>
            <a:pPr marL="514350" indent="-514350" algn="l" eaLnBrk="1" hangingPunct="1"/>
            <a:endParaRPr lang="en-US" sz="2400" dirty="0">
              <a:solidFill>
                <a:srgbClr val="FFFFFF"/>
              </a:solidFill>
              <a:latin typeface="Trajan-Regular" pitchFamily="2" charset="0"/>
            </a:endParaRPr>
          </a:p>
          <a:p>
            <a:pPr marL="514350" indent="-514350" algn="l" eaLnBrk="1" hangingPunct="1">
              <a:spcBef>
                <a:spcPts val="1200"/>
              </a:spcBef>
            </a:pPr>
            <a:r>
              <a:rPr lang="en-US" sz="2400" dirty="0">
                <a:solidFill>
                  <a:srgbClr val="FFFFFF"/>
                </a:solidFill>
                <a:latin typeface="Trajan-Regular" pitchFamily="2" charset="0"/>
              </a:rPr>
              <a:t>BEING IN ACTION WITH THE GAMBLER</a:t>
            </a:r>
          </a:p>
          <a:p>
            <a:pPr marL="514350" indent="-514350" algn="l" eaLnBrk="1" hangingPunct="1">
              <a:spcBef>
                <a:spcPts val="1200"/>
              </a:spcBef>
            </a:pPr>
            <a:r>
              <a:rPr lang="en-US" sz="2400" dirty="0">
                <a:solidFill>
                  <a:srgbClr val="FFFFFF"/>
                </a:solidFill>
                <a:latin typeface="Trajan-Regular" pitchFamily="2" charset="0"/>
              </a:rPr>
              <a:t>VICARIOUS ACTING OUT, AMUSEMENT,  OR SENSATION SEEKING</a:t>
            </a:r>
          </a:p>
          <a:p>
            <a:pPr marL="514350" indent="-514350" algn="l" eaLnBrk="1" hangingPunct="1">
              <a:spcBef>
                <a:spcPts val="1200"/>
              </a:spcBef>
            </a:pPr>
            <a:r>
              <a:rPr lang="en-US" sz="2400" dirty="0">
                <a:solidFill>
                  <a:srgbClr val="FFFFFF"/>
                </a:solidFill>
                <a:latin typeface="Trajan-Regular" pitchFamily="2" charset="0"/>
              </a:rPr>
              <a:t>PLAYING THE “GURU”  OR PORTRAYING THE SELF AS THE IDEAL</a:t>
            </a:r>
          </a:p>
          <a:p>
            <a:endParaRPr lang="en-US" sz="2400" dirty="0"/>
          </a:p>
        </p:txBody>
      </p:sp>
      <p:sp>
        <p:nvSpPr>
          <p:cNvPr id="4" name="Shape 3">
            <a:extLst>
              <a:ext uri="{FF2B5EF4-FFF2-40B4-BE49-F238E27FC236}">
                <a16:creationId xmlns:a16="http://schemas.microsoft.com/office/drawing/2014/main" id="{6B6423EF-432D-405A-A298-7E36FE985773}"/>
              </a:ext>
            </a:extLst>
          </p:cNvPr>
          <p:cNvSpPr/>
          <p:nvPr/>
        </p:nvSpPr>
        <p:spPr>
          <a:xfrm>
            <a:off x="4101600" y="4234614"/>
            <a:ext cx="3988798" cy="1595519"/>
          </a:xfrm>
          <a:prstGeom prst="leftRightRibbon">
            <a:avLst/>
          </a:prstGeom>
          <a:solidFill>
            <a:srgbClr val="D8601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5" name="Group 4">
            <a:extLst>
              <a:ext uri="{FF2B5EF4-FFF2-40B4-BE49-F238E27FC236}">
                <a16:creationId xmlns:a16="http://schemas.microsoft.com/office/drawing/2014/main" id="{3965A28E-BF7A-4B8D-802D-F78EEBD3AFC7}"/>
              </a:ext>
            </a:extLst>
          </p:cNvPr>
          <p:cNvGrpSpPr/>
          <p:nvPr/>
        </p:nvGrpSpPr>
        <p:grpSpPr>
          <a:xfrm>
            <a:off x="4568052" y="3038098"/>
            <a:ext cx="2186099" cy="2284820"/>
            <a:chOff x="-391141" y="700656"/>
            <a:chExt cx="2186099" cy="2284820"/>
          </a:xfrm>
        </p:grpSpPr>
        <p:sp>
          <p:nvSpPr>
            <p:cNvPr id="6" name="Rectangle 5">
              <a:extLst>
                <a:ext uri="{FF2B5EF4-FFF2-40B4-BE49-F238E27FC236}">
                  <a16:creationId xmlns:a16="http://schemas.microsoft.com/office/drawing/2014/main" id="{DE100F03-769A-4D61-A73C-E29DC1C5D1B4}"/>
                </a:ext>
              </a:extLst>
            </p:cNvPr>
            <p:cNvSpPr/>
            <p:nvPr/>
          </p:nvSpPr>
          <p:spPr>
            <a:xfrm>
              <a:off x="478655" y="700656"/>
              <a:ext cx="1316303" cy="781804"/>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4EEFDC8D-E0F8-47CF-8284-987FE3D5443E}"/>
                </a:ext>
              </a:extLst>
            </p:cNvPr>
            <p:cNvSpPr txBox="1"/>
            <p:nvPr/>
          </p:nvSpPr>
          <p:spPr>
            <a:xfrm>
              <a:off x="-391141" y="2203672"/>
              <a:ext cx="1316303" cy="78180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42672" rIns="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Times New Roman" panose="02020603050405020304" pitchFamily="18" charset="0"/>
                  <a:cs typeface="Times New Roman" panose="02020603050405020304" pitchFamily="18" charset="0"/>
                </a:rPr>
                <a:t>COUNTER-TRANSFERENCE</a:t>
              </a:r>
            </a:p>
          </p:txBody>
        </p:sp>
      </p:grpSp>
      <p:grpSp>
        <p:nvGrpSpPr>
          <p:cNvPr id="8" name="Group 7">
            <a:extLst>
              <a:ext uri="{FF2B5EF4-FFF2-40B4-BE49-F238E27FC236}">
                <a16:creationId xmlns:a16="http://schemas.microsoft.com/office/drawing/2014/main" id="{44BC6056-2627-4477-B4AC-A1264D248C20}"/>
              </a:ext>
            </a:extLst>
          </p:cNvPr>
          <p:cNvGrpSpPr/>
          <p:nvPr/>
        </p:nvGrpSpPr>
        <p:grpSpPr>
          <a:xfrm>
            <a:off x="5406081" y="3084844"/>
            <a:ext cx="2333446" cy="2502550"/>
            <a:chOff x="1994399" y="955939"/>
            <a:chExt cx="2333446" cy="2502550"/>
          </a:xfrm>
        </p:grpSpPr>
        <p:sp>
          <p:nvSpPr>
            <p:cNvPr id="9" name="Rectangle 8">
              <a:extLst>
                <a:ext uri="{FF2B5EF4-FFF2-40B4-BE49-F238E27FC236}">
                  <a16:creationId xmlns:a16="http://schemas.microsoft.com/office/drawing/2014/main" id="{6B2739D2-2461-49A8-948E-B0B09408BF2F}"/>
                </a:ext>
              </a:extLst>
            </p:cNvPr>
            <p:cNvSpPr/>
            <p:nvPr/>
          </p:nvSpPr>
          <p:spPr>
            <a:xfrm>
              <a:off x="1994399" y="955939"/>
              <a:ext cx="1555631" cy="781804"/>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0A0CB235-84DC-48E6-9E21-DA65BE2D9080}"/>
                </a:ext>
              </a:extLst>
            </p:cNvPr>
            <p:cNvSpPr txBox="1"/>
            <p:nvPr/>
          </p:nvSpPr>
          <p:spPr>
            <a:xfrm>
              <a:off x="2772214" y="2676685"/>
              <a:ext cx="1555631" cy="78180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42672" rIns="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Times New Roman" panose="02020603050405020304" pitchFamily="18" charset="0"/>
                  <a:cs typeface="Times New Roman" panose="02020603050405020304" pitchFamily="18" charset="0"/>
                </a:rPr>
                <a:t>TRANSFERENCE</a:t>
              </a:r>
            </a:p>
          </p:txBody>
        </p:sp>
      </p:grpSp>
      <p:pic>
        <p:nvPicPr>
          <p:cNvPr id="11" name="Picture 10">
            <a:extLst>
              <a:ext uri="{FF2B5EF4-FFF2-40B4-BE49-F238E27FC236}">
                <a16:creationId xmlns:a16="http://schemas.microsoft.com/office/drawing/2014/main" id="{669EC03D-2C6C-4226-BFE3-D960745D5997}"/>
              </a:ext>
            </a:extLst>
          </p:cNvPr>
          <p:cNvPicPr>
            <a:picLocks noChangeAspect="1"/>
          </p:cNvPicPr>
          <p:nvPr/>
        </p:nvPicPr>
        <p:blipFill>
          <a:blip r:embed="rId3"/>
          <a:stretch>
            <a:fillRect/>
          </a:stretch>
        </p:blipFill>
        <p:spPr>
          <a:xfrm>
            <a:off x="8211545" y="4192638"/>
            <a:ext cx="1510553" cy="167947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F8CC398C-E781-4829-9C28-035EFD74D08B}"/>
              </a:ext>
            </a:extLst>
          </p:cNvPr>
          <p:cNvPicPr>
            <a:picLocks noChangeAspect="1"/>
          </p:cNvPicPr>
          <p:nvPr/>
        </p:nvPicPr>
        <p:blipFill>
          <a:blip r:embed="rId4"/>
          <a:stretch>
            <a:fillRect/>
          </a:stretch>
        </p:blipFill>
        <p:spPr>
          <a:xfrm>
            <a:off x="2485869" y="4192638"/>
            <a:ext cx="1510553" cy="171669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8737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B9E3-6E9D-4520-AA38-C5912EF15968}"/>
              </a:ext>
            </a:extLst>
          </p:cNvPr>
          <p:cNvSpPr>
            <a:spLocks noGrp="1"/>
          </p:cNvSpPr>
          <p:nvPr>
            <p:ph type="title"/>
          </p:nvPr>
        </p:nvSpPr>
        <p:spPr/>
        <p:txBody>
          <a:bodyPr>
            <a:normAutofit/>
          </a:bodyPr>
          <a:lstStyle/>
          <a:p>
            <a:r>
              <a:rPr lang="en-US" sz="3600" dirty="0"/>
              <a:t>Counter-Transference with Gambling Disorder</a:t>
            </a:r>
          </a:p>
        </p:txBody>
      </p:sp>
      <p:sp>
        <p:nvSpPr>
          <p:cNvPr id="3" name="Content Placeholder 2">
            <a:extLst>
              <a:ext uri="{FF2B5EF4-FFF2-40B4-BE49-F238E27FC236}">
                <a16:creationId xmlns:a16="http://schemas.microsoft.com/office/drawing/2014/main" id="{F44D3B6D-0AE2-4774-AB51-257107C17A22}"/>
              </a:ext>
            </a:extLst>
          </p:cNvPr>
          <p:cNvSpPr>
            <a:spLocks noGrp="1"/>
          </p:cNvSpPr>
          <p:nvPr>
            <p:ph idx="1"/>
          </p:nvPr>
        </p:nvSpPr>
        <p:spPr>
          <a:xfrm>
            <a:off x="838199" y="1557995"/>
            <a:ext cx="10515600" cy="4351338"/>
          </a:xfrm>
        </p:spPr>
        <p:txBody>
          <a:bodyPr>
            <a:normAutofit/>
          </a:bodyPr>
          <a:lstStyle/>
          <a:p>
            <a:pPr marL="0" lvl="0" indent="0" algn="l" eaLnBrk="1" hangingPunct="1">
              <a:buNone/>
            </a:pPr>
            <a:r>
              <a:rPr lang="en-US" dirty="0">
                <a:solidFill>
                  <a:srgbClr val="D86018"/>
                </a:solidFill>
                <a:latin typeface="Trajan-Regular" pitchFamily="2" charset="0"/>
              </a:rPr>
              <a:t>COMMON POSITIVE COUNTER-TRANSFERENCE REACTIONS INCLUDE:</a:t>
            </a:r>
          </a:p>
          <a:p>
            <a:pPr marL="461963" indent="-461963" algn="l" eaLnBrk="1" hangingPunct="1"/>
            <a:endParaRPr lang="en-US" sz="2000" dirty="0">
              <a:solidFill>
                <a:srgbClr val="FFFFFF"/>
              </a:solidFill>
              <a:latin typeface="Trajan-Regular" pitchFamily="2" charset="0"/>
            </a:endParaRPr>
          </a:p>
          <a:p>
            <a:pPr marL="461963" indent="-461963" algn="l" eaLnBrk="1" hangingPunct="1"/>
            <a:r>
              <a:rPr lang="en-US" sz="2000" dirty="0">
                <a:solidFill>
                  <a:srgbClr val="FFFFFF"/>
                </a:solidFill>
                <a:latin typeface="Trajan-Regular" pitchFamily="2" charset="0"/>
              </a:rPr>
              <a:t>HYPOMANIA AND POSITIVE COUNTER-TRANSFERENCE</a:t>
            </a:r>
          </a:p>
          <a:p>
            <a:pPr marL="461963" lvl="1" indent="-461963" algn="l" eaLnBrk="1" hangingPunct="1">
              <a:buFont typeface="Arial" panose="020B0604020202020204" pitchFamily="34" charset="0"/>
              <a:buChar char="•"/>
            </a:pPr>
            <a:r>
              <a:rPr lang="en-US" sz="2000" dirty="0">
                <a:solidFill>
                  <a:srgbClr val="FFFFFF"/>
                </a:solidFill>
                <a:latin typeface="Trajan-Regular" pitchFamily="2" charset="0"/>
              </a:rPr>
              <a:t>ENJOYING BEING ENTERTAINED</a:t>
            </a:r>
          </a:p>
          <a:p>
            <a:pPr marL="461963" lvl="1" indent="-461963" algn="l" eaLnBrk="1" hangingPunct="1">
              <a:buFont typeface="Arial" panose="020B0604020202020204" pitchFamily="34" charset="0"/>
              <a:buChar char="•"/>
            </a:pPr>
            <a:r>
              <a:rPr lang="en-US" sz="2000" dirty="0">
                <a:solidFill>
                  <a:srgbClr val="FFFFFF"/>
                </a:solidFill>
                <a:latin typeface="Trajan-Regular" pitchFamily="2" charset="0"/>
              </a:rPr>
              <a:t>RELIEF AT EASY SESSION</a:t>
            </a:r>
          </a:p>
          <a:p>
            <a:pPr marL="461963" lvl="1" indent="-461963" algn="l" eaLnBrk="1" hangingPunct="1">
              <a:buFont typeface="Arial" panose="020B0604020202020204" pitchFamily="34" charset="0"/>
              <a:buChar char="•"/>
            </a:pPr>
            <a:r>
              <a:rPr lang="en-US" sz="2000" dirty="0">
                <a:solidFill>
                  <a:srgbClr val="FFFFFF"/>
                </a:solidFill>
                <a:latin typeface="Trajan-Regular" pitchFamily="2" charset="0"/>
              </a:rPr>
              <a:t>SUPERFICIAL COMPLIANCE COVERING MORE SERIOUS PATHOLOGY/DISHONESTY</a:t>
            </a:r>
          </a:p>
          <a:p>
            <a:endParaRPr lang="en-US" sz="2400" dirty="0"/>
          </a:p>
        </p:txBody>
      </p:sp>
      <p:sp>
        <p:nvSpPr>
          <p:cNvPr id="4" name="Shape 3">
            <a:extLst>
              <a:ext uri="{FF2B5EF4-FFF2-40B4-BE49-F238E27FC236}">
                <a16:creationId xmlns:a16="http://schemas.microsoft.com/office/drawing/2014/main" id="{6B6423EF-432D-405A-A298-7E36FE985773}"/>
              </a:ext>
            </a:extLst>
          </p:cNvPr>
          <p:cNvSpPr/>
          <p:nvPr/>
        </p:nvSpPr>
        <p:spPr>
          <a:xfrm>
            <a:off x="4101600" y="4234614"/>
            <a:ext cx="3988798" cy="1595519"/>
          </a:xfrm>
          <a:prstGeom prst="leftRightRibbon">
            <a:avLst/>
          </a:prstGeom>
          <a:solidFill>
            <a:srgbClr val="D8601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5" name="Group 4">
            <a:extLst>
              <a:ext uri="{FF2B5EF4-FFF2-40B4-BE49-F238E27FC236}">
                <a16:creationId xmlns:a16="http://schemas.microsoft.com/office/drawing/2014/main" id="{3965A28E-BF7A-4B8D-802D-F78EEBD3AFC7}"/>
              </a:ext>
            </a:extLst>
          </p:cNvPr>
          <p:cNvGrpSpPr/>
          <p:nvPr/>
        </p:nvGrpSpPr>
        <p:grpSpPr>
          <a:xfrm>
            <a:off x="4568052" y="3038098"/>
            <a:ext cx="2186099" cy="2284820"/>
            <a:chOff x="-391141" y="700656"/>
            <a:chExt cx="2186099" cy="2284820"/>
          </a:xfrm>
        </p:grpSpPr>
        <p:sp>
          <p:nvSpPr>
            <p:cNvPr id="6" name="Rectangle 5">
              <a:extLst>
                <a:ext uri="{FF2B5EF4-FFF2-40B4-BE49-F238E27FC236}">
                  <a16:creationId xmlns:a16="http://schemas.microsoft.com/office/drawing/2014/main" id="{DE100F03-769A-4D61-A73C-E29DC1C5D1B4}"/>
                </a:ext>
              </a:extLst>
            </p:cNvPr>
            <p:cNvSpPr/>
            <p:nvPr/>
          </p:nvSpPr>
          <p:spPr>
            <a:xfrm>
              <a:off x="478655" y="700656"/>
              <a:ext cx="1316303" cy="781804"/>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4EEFDC8D-E0F8-47CF-8284-987FE3D5443E}"/>
                </a:ext>
              </a:extLst>
            </p:cNvPr>
            <p:cNvSpPr txBox="1"/>
            <p:nvPr/>
          </p:nvSpPr>
          <p:spPr>
            <a:xfrm>
              <a:off x="-391141" y="2203672"/>
              <a:ext cx="1316303" cy="78180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42672" rIns="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Times New Roman" panose="02020603050405020304" pitchFamily="18" charset="0"/>
                  <a:cs typeface="Times New Roman" panose="02020603050405020304" pitchFamily="18" charset="0"/>
                </a:rPr>
                <a:t>COUNTER-TRANSFERENCE</a:t>
              </a:r>
            </a:p>
          </p:txBody>
        </p:sp>
      </p:grpSp>
      <p:grpSp>
        <p:nvGrpSpPr>
          <p:cNvPr id="8" name="Group 7">
            <a:extLst>
              <a:ext uri="{FF2B5EF4-FFF2-40B4-BE49-F238E27FC236}">
                <a16:creationId xmlns:a16="http://schemas.microsoft.com/office/drawing/2014/main" id="{44BC6056-2627-4477-B4AC-A1264D248C20}"/>
              </a:ext>
            </a:extLst>
          </p:cNvPr>
          <p:cNvGrpSpPr/>
          <p:nvPr/>
        </p:nvGrpSpPr>
        <p:grpSpPr>
          <a:xfrm>
            <a:off x="5406081" y="3084844"/>
            <a:ext cx="2333446" cy="2502550"/>
            <a:chOff x="1994399" y="955939"/>
            <a:chExt cx="2333446" cy="2502550"/>
          </a:xfrm>
        </p:grpSpPr>
        <p:sp>
          <p:nvSpPr>
            <p:cNvPr id="9" name="Rectangle 8">
              <a:extLst>
                <a:ext uri="{FF2B5EF4-FFF2-40B4-BE49-F238E27FC236}">
                  <a16:creationId xmlns:a16="http://schemas.microsoft.com/office/drawing/2014/main" id="{6B2739D2-2461-49A8-948E-B0B09408BF2F}"/>
                </a:ext>
              </a:extLst>
            </p:cNvPr>
            <p:cNvSpPr/>
            <p:nvPr/>
          </p:nvSpPr>
          <p:spPr>
            <a:xfrm>
              <a:off x="1994399" y="955939"/>
              <a:ext cx="1555631" cy="781804"/>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0A0CB235-84DC-48E6-9E21-DA65BE2D9080}"/>
                </a:ext>
              </a:extLst>
            </p:cNvPr>
            <p:cNvSpPr txBox="1"/>
            <p:nvPr/>
          </p:nvSpPr>
          <p:spPr>
            <a:xfrm>
              <a:off x="2772214" y="2676685"/>
              <a:ext cx="1555631" cy="78180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42672" rIns="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Times New Roman" panose="02020603050405020304" pitchFamily="18" charset="0"/>
                  <a:cs typeface="Times New Roman" panose="02020603050405020304" pitchFamily="18" charset="0"/>
                </a:rPr>
                <a:t>TRANSFERENCE</a:t>
              </a:r>
            </a:p>
          </p:txBody>
        </p:sp>
      </p:grpSp>
      <p:pic>
        <p:nvPicPr>
          <p:cNvPr id="11" name="Picture 10">
            <a:extLst>
              <a:ext uri="{FF2B5EF4-FFF2-40B4-BE49-F238E27FC236}">
                <a16:creationId xmlns:a16="http://schemas.microsoft.com/office/drawing/2014/main" id="{669EC03D-2C6C-4226-BFE3-D960745D5997}"/>
              </a:ext>
            </a:extLst>
          </p:cNvPr>
          <p:cNvPicPr>
            <a:picLocks noChangeAspect="1"/>
          </p:cNvPicPr>
          <p:nvPr/>
        </p:nvPicPr>
        <p:blipFill>
          <a:blip r:embed="rId3"/>
          <a:stretch>
            <a:fillRect/>
          </a:stretch>
        </p:blipFill>
        <p:spPr>
          <a:xfrm>
            <a:off x="8211545" y="4192638"/>
            <a:ext cx="1510553" cy="167947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F8CC398C-E781-4829-9C28-035EFD74D08B}"/>
              </a:ext>
            </a:extLst>
          </p:cNvPr>
          <p:cNvPicPr>
            <a:picLocks noChangeAspect="1"/>
          </p:cNvPicPr>
          <p:nvPr/>
        </p:nvPicPr>
        <p:blipFill>
          <a:blip r:embed="rId4"/>
          <a:stretch>
            <a:fillRect/>
          </a:stretch>
        </p:blipFill>
        <p:spPr>
          <a:xfrm>
            <a:off x="2485869" y="4192638"/>
            <a:ext cx="1510553" cy="171669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9684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2A1F-C445-4A9E-A3B5-87A8669F295C}"/>
              </a:ext>
            </a:extLst>
          </p:cNvPr>
          <p:cNvSpPr>
            <a:spLocks noGrp="1"/>
          </p:cNvSpPr>
          <p:nvPr>
            <p:ph type="title"/>
          </p:nvPr>
        </p:nvSpPr>
        <p:spPr/>
        <p:txBody>
          <a:bodyPr/>
          <a:lstStyle/>
          <a:p>
            <a:r>
              <a:rPr lang="en-US" dirty="0"/>
              <a:t>The Impact of Counter-Transference</a:t>
            </a:r>
          </a:p>
        </p:txBody>
      </p:sp>
      <p:graphicFrame>
        <p:nvGraphicFramePr>
          <p:cNvPr id="4" name="Content Placeholder 3">
            <a:extLst>
              <a:ext uri="{FF2B5EF4-FFF2-40B4-BE49-F238E27FC236}">
                <a16:creationId xmlns:a16="http://schemas.microsoft.com/office/drawing/2014/main" id="{2511DA9A-3563-4C02-A3A7-63356FB627B3}"/>
              </a:ext>
            </a:extLst>
          </p:cNvPr>
          <p:cNvGraphicFramePr>
            <a:graphicFrameLocks noGrp="1"/>
          </p:cNvGraphicFramePr>
          <p:nvPr>
            <p:ph idx="1"/>
            <p:extLst>
              <p:ext uri="{D42A27DB-BD31-4B8C-83A1-F6EECF244321}">
                <p14:modId xmlns:p14="http://schemas.microsoft.com/office/powerpoint/2010/main" val="1586362070"/>
              </p:ext>
            </p:extLst>
          </p:nvPr>
        </p:nvGraphicFramePr>
        <p:xfrm>
          <a:off x="5307980" y="1825625"/>
          <a:ext cx="6045820" cy="4106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E57BFE1-170D-4849-B3D2-CA5F0FC55FA7}"/>
              </a:ext>
            </a:extLst>
          </p:cNvPr>
          <p:cNvPicPr>
            <a:picLocks noChangeAspect="1"/>
          </p:cNvPicPr>
          <p:nvPr/>
        </p:nvPicPr>
        <p:blipFill>
          <a:blip r:embed="rId8">
            <a:duotone>
              <a:schemeClr val="accent5">
                <a:shade val="45000"/>
                <a:satMod val="135000"/>
              </a:schemeClr>
              <a:prstClr val="white"/>
            </a:duotone>
          </a:blip>
          <a:stretch>
            <a:fillRect/>
          </a:stretch>
        </p:blipFill>
        <p:spPr>
          <a:xfrm>
            <a:off x="698345" y="1684066"/>
            <a:ext cx="4305300" cy="424815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56343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45A0-51C8-450B-A839-F557A04AB833}"/>
              </a:ext>
            </a:extLst>
          </p:cNvPr>
          <p:cNvSpPr>
            <a:spLocks noGrp="1"/>
          </p:cNvSpPr>
          <p:nvPr>
            <p:ph type="title"/>
          </p:nvPr>
        </p:nvSpPr>
        <p:spPr/>
        <p:txBody>
          <a:bodyPr/>
          <a:lstStyle/>
          <a:p>
            <a:r>
              <a:rPr lang="en-US" dirty="0"/>
              <a:t>Common Negative Responses</a:t>
            </a:r>
          </a:p>
        </p:txBody>
      </p:sp>
      <p:sp>
        <p:nvSpPr>
          <p:cNvPr id="3" name="Content Placeholder 2">
            <a:extLst>
              <a:ext uri="{FF2B5EF4-FFF2-40B4-BE49-F238E27FC236}">
                <a16:creationId xmlns:a16="http://schemas.microsoft.com/office/drawing/2014/main" id="{83EFCDDE-C3D1-463F-9AB8-E5AB480DC102}"/>
              </a:ext>
            </a:extLst>
          </p:cNvPr>
          <p:cNvSpPr>
            <a:spLocks noGrp="1"/>
          </p:cNvSpPr>
          <p:nvPr>
            <p:ph idx="1"/>
          </p:nvPr>
        </p:nvSpPr>
        <p:spPr>
          <a:xfrm>
            <a:off x="838200" y="1825625"/>
            <a:ext cx="6131312" cy="4351338"/>
          </a:xfrm>
        </p:spPr>
        <p:txBody>
          <a:bodyPr/>
          <a:lstStyle/>
          <a:p>
            <a:pPr marL="0" indent="0" algn="l" eaLnBrk="1" hangingPunct="1">
              <a:buNone/>
            </a:pPr>
            <a:r>
              <a:rPr lang="en-US" sz="2800" dirty="0">
                <a:solidFill>
                  <a:srgbClr val="D86018"/>
                </a:solidFill>
                <a:latin typeface="Trajan-Regular" pitchFamily="2" charset="0"/>
              </a:rPr>
              <a:t>COMMON NEGATIVE COUNTER-TRANSFERENCE REACTIONS INCLUDE:</a:t>
            </a:r>
          </a:p>
          <a:p>
            <a:pPr marL="0" indent="0" algn="l" eaLnBrk="1" hangingPunct="1">
              <a:buNone/>
            </a:pPr>
            <a:endParaRPr lang="en-US" sz="3200" dirty="0">
              <a:solidFill>
                <a:srgbClr val="FFFFFF"/>
              </a:solidFill>
              <a:latin typeface="Trajan-Regular" pitchFamily="2" charset="0"/>
            </a:endParaRPr>
          </a:p>
          <a:p>
            <a:pPr marL="514350" indent="-514350" algn="l" eaLnBrk="1" hangingPunct="1"/>
            <a:r>
              <a:rPr lang="en-US" sz="2800" dirty="0">
                <a:solidFill>
                  <a:srgbClr val="FFFFFF"/>
                </a:solidFill>
                <a:latin typeface="Trajan-Regular" pitchFamily="2" charset="0"/>
              </a:rPr>
              <a:t>FEARS OF BEING “CONNED” AND VULNERABILITY</a:t>
            </a:r>
          </a:p>
          <a:p>
            <a:pPr marL="514350" indent="-514350" algn="l" eaLnBrk="1" hangingPunct="1"/>
            <a:endParaRPr lang="en-US" sz="2800" dirty="0">
              <a:solidFill>
                <a:srgbClr val="FFFFFF"/>
              </a:solidFill>
              <a:latin typeface="Trajan-Regular" pitchFamily="2" charset="0"/>
            </a:endParaRPr>
          </a:p>
          <a:p>
            <a:pPr marL="514350" indent="-514350" algn="l" eaLnBrk="1" hangingPunct="1"/>
            <a:r>
              <a:rPr lang="en-US" sz="2800" dirty="0">
                <a:solidFill>
                  <a:srgbClr val="FFFFFF"/>
                </a:solidFill>
                <a:latin typeface="Trajan-Regular" pitchFamily="2" charset="0"/>
              </a:rPr>
              <a:t>FEARS OF GAMBLER’S DEPENDENCY </a:t>
            </a:r>
          </a:p>
          <a:p>
            <a:endParaRPr lang="en-US" dirty="0"/>
          </a:p>
        </p:txBody>
      </p:sp>
      <p:pic>
        <p:nvPicPr>
          <p:cNvPr id="4" name="Picture 3">
            <a:extLst>
              <a:ext uri="{FF2B5EF4-FFF2-40B4-BE49-F238E27FC236}">
                <a16:creationId xmlns:a16="http://schemas.microsoft.com/office/drawing/2014/main" id="{4C1B222E-DF34-4DC6-B1FE-8079DDBC57AE}"/>
              </a:ext>
            </a:extLst>
          </p:cNvPr>
          <p:cNvPicPr>
            <a:picLocks noChangeAspect="1"/>
          </p:cNvPicPr>
          <p:nvPr/>
        </p:nvPicPr>
        <p:blipFill>
          <a:blip r:embed="rId3"/>
          <a:stretch>
            <a:fillRect/>
          </a:stretch>
        </p:blipFill>
        <p:spPr>
          <a:xfrm>
            <a:off x="7616283" y="1881160"/>
            <a:ext cx="3737517" cy="384038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0525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45A0-51C8-450B-A839-F557A04AB833}"/>
              </a:ext>
            </a:extLst>
          </p:cNvPr>
          <p:cNvSpPr>
            <a:spLocks noGrp="1"/>
          </p:cNvSpPr>
          <p:nvPr>
            <p:ph type="title"/>
          </p:nvPr>
        </p:nvSpPr>
        <p:spPr/>
        <p:txBody>
          <a:bodyPr/>
          <a:lstStyle/>
          <a:p>
            <a:r>
              <a:rPr lang="en-US" dirty="0"/>
              <a:t>Common Negative Responses</a:t>
            </a:r>
          </a:p>
        </p:txBody>
      </p:sp>
      <p:sp>
        <p:nvSpPr>
          <p:cNvPr id="3" name="Content Placeholder 2">
            <a:extLst>
              <a:ext uri="{FF2B5EF4-FFF2-40B4-BE49-F238E27FC236}">
                <a16:creationId xmlns:a16="http://schemas.microsoft.com/office/drawing/2014/main" id="{83EFCDDE-C3D1-463F-9AB8-E5AB480DC102}"/>
              </a:ext>
            </a:extLst>
          </p:cNvPr>
          <p:cNvSpPr>
            <a:spLocks noGrp="1"/>
          </p:cNvSpPr>
          <p:nvPr>
            <p:ph idx="1"/>
          </p:nvPr>
        </p:nvSpPr>
        <p:spPr>
          <a:xfrm>
            <a:off x="838200" y="1825625"/>
            <a:ext cx="6131312" cy="4039916"/>
          </a:xfrm>
        </p:spPr>
        <p:txBody>
          <a:bodyPr>
            <a:normAutofit lnSpcReduction="10000"/>
          </a:bodyPr>
          <a:lstStyle/>
          <a:p>
            <a:pPr marL="0" indent="0" algn="l" eaLnBrk="1" hangingPunct="1">
              <a:buNone/>
            </a:pPr>
            <a:r>
              <a:rPr lang="en-US" sz="2800" dirty="0">
                <a:solidFill>
                  <a:srgbClr val="D86018"/>
                </a:solidFill>
                <a:latin typeface="Trajan-Regular" pitchFamily="2" charset="0"/>
              </a:rPr>
              <a:t>COMMON NEGATIVE COUNTER-TRANSFERENCE REACTIONS INCLUDE:</a:t>
            </a:r>
          </a:p>
          <a:p>
            <a:pPr marL="0" indent="0" algn="l" eaLnBrk="1" hangingPunct="1">
              <a:buNone/>
            </a:pPr>
            <a:endParaRPr lang="en-US" sz="3200" dirty="0">
              <a:solidFill>
                <a:srgbClr val="FFFFFF"/>
              </a:solidFill>
              <a:latin typeface="Trajan-Regular" pitchFamily="2" charset="0"/>
            </a:endParaRPr>
          </a:p>
          <a:p>
            <a:pPr marL="461963" indent="-461963" algn="l" eaLnBrk="1" hangingPunct="1">
              <a:spcBef>
                <a:spcPts val="1800"/>
              </a:spcBef>
            </a:pPr>
            <a:r>
              <a:rPr lang="en-US" dirty="0">
                <a:solidFill>
                  <a:srgbClr val="FFFFFF"/>
                </a:solidFill>
                <a:latin typeface="Trajan-Regular" pitchFamily="2" charset="0"/>
              </a:rPr>
              <a:t>REACTIONS TO SUPERIORITY, ENTITLEMENT, &amp; AGGRESSION</a:t>
            </a:r>
          </a:p>
          <a:p>
            <a:pPr marL="461963" lvl="1" indent="-461963" algn="l" eaLnBrk="1" hangingPunct="1">
              <a:spcBef>
                <a:spcPts val="1800"/>
              </a:spcBef>
              <a:buFont typeface="Arial" panose="020B0604020202020204" pitchFamily="34" charset="0"/>
              <a:buChar char="•"/>
            </a:pPr>
            <a:r>
              <a:rPr lang="en-US" sz="2800" dirty="0">
                <a:solidFill>
                  <a:srgbClr val="FFFFFF"/>
                </a:solidFill>
                <a:latin typeface="Trajan-Regular" pitchFamily="2" charset="0"/>
              </a:rPr>
              <a:t>INTIMIDATION</a:t>
            </a:r>
          </a:p>
          <a:p>
            <a:pPr marL="461963" lvl="1" indent="-461963" algn="l" eaLnBrk="1" hangingPunct="1">
              <a:spcBef>
                <a:spcPts val="1800"/>
              </a:spcBef>
              <a:buFont typeface="Arial" panose="020B0604020202020204" pitchFamily="34" charset="0"/>
              <a:buChar char="•"/>
            </a:pPr>
            <a:r>
              <a:rPr lang="en-US" sz="2800" dirty="0">
                <a:solidFill>
                  <a:srgbClr val="FFFFFF"/>
                </a:solidFill>
                <a:latin typeface="Trajan-Regular" pitchFamily="2" charset="0"/>
              </a:rPr>
              <a:t>PUT DOWNS AND SPLITTING</a:t>
            </a:r>
          </a:p>
          <a:p>
            <a:pPr marL="461963" lvl="1" indent="-461963" algn="l" eaLnBrk="1" hangingPunct="1">
              <a:spcBef>
                <a:spcPts val="1800"/>
              </a:spcBef>
              <a:buFont typeface="Arial" panose="020B0604020202020204" pitchFamily="34" charset="0"/>
              <a:buChar char="•"/>
            </a:pPr>
            <a:r>
              <a:rPr lang="en-US" sz="2800" dirty="0">
                <a:solidFill>
                  <a:srgbClr val="FFFFFF"/>
                </a:solidFill>
                <a:latin typeface="Trajan-Regular" pitchFamily="2" charset="0"/>
              </a:rPr>
              <a:t>EFFECT ON TREATMENT TEAM</a:t>
            </a:r>
          </a:p>
          <a:p>
            <a:endParaRPr lang="en-US" dirty="0"/>
          </a:p>
        </p:txBody>
      </p:sp>
      <p:pic>
        <p:nvPicPr>
          <p:cNvPr id="4" name="Picture 3">
            <a:extLst>
              <a:ext uri="{FF2B5EF4-FFF2-40B4-BE49-F238E27FC236}">
                <a16:creationId xmlns:a16="http://schemas.microsoft.com/office/drawing/2014/main" id="{4C1B222E-DF34-4DC6-B1FE-8079DDBC57AE}"/>
              </a:ext>
            </a:extLst>
          </p:cNvPr>
          <p:cNvPicPr>
            <a:picLocks noChangeAspect="1"/>
          </p:cNvPicPr>
          <p:nvPr/>
        </p:nvPicPr>
        <p:blipFill>
          <a:blip r:embed="rId3"/>
          <a:stretch>
            <a:fillRect/>
          </a:stretch>
        </p:blipFill>
        <p:spPr>
          <a:xfrm>
            <a:off x="7616283" y="1881160"/>
            <a:ext cx="3737517" cy="384038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111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DBB255-ACDE-4EF1-A863-76EB66AE0845}"/>
              </a:ext>
            </a:extLst>
          </p:cNvPr>
          <p:cNvPicPr>
            <a:picLocks noChangeAspect="1"/>
          </p:cNvPicPr>
          <p:nvPr/>
        </p:nvPicPr>
        <p:blipFill>
          <a:blip r:embed="rId3">
            <a:alphaModFix amt="20000"/>
          </a:blip>
          <a:stretch>
            <a:fillRect/>
          </a:stretch>
        </p:blipFill>
        <p:spPr>
          <a:xfrm>
            <a:off x="0" y="1462088"/>
            <a:ext cx="12192000" cy="4714875"/>
          </a:xfrm>
          <a:prstGeom prst="rect">
            <a:avLst/>
          </a:prstGeom>
        </p:spPr>
      </p:pic>
      <p:sp>
        <p:nvSpPr>
          <p:cNvPr id="2" name="Title 1">
            <a:extLst>
              <a:ext uri="{FF2B5EF4-FFF2-40B4-BE49-F238E27FC236}">
                <a16:creationId xmlns:a16="http://schemas.microsoft.com/office/drawing/2014/main" id="{9B6C9477-9FAC-410D-89BC-C76E4846DBCB}"/>
              </a:ext>
            </a:extLst>
          </p:cNvPr>
          <p:cNvSpPr>
            <a:spLocks noGrp="1"/>
          </p:cNvSpPr>
          <p:nvPr>
            <p:ph type="title"/>
          </p:nvPr>
        </p:nvSpPr>
        <p:spPr/>
        <p:txBody>
          <a:bodyPr/>
          <a:lstStyle/>
          <a:p>
            <a:r>
              <a:rPr lang="en-US" dirty="0"/>
              <a:t>Managing Counter-Transference</a:t>
            </a:r>
          </a:p>
        </p:txBody>
      </p:sp>
      <p:sp>
        <p:nvSpPr>
          <p:cNvPr id="3" name="Content Placeholder 2">
            <a:extLst>
              <a:ext uri="{FF2B5EF4-FFF2-40B4-BE49-F238E27FC236}">
                <a16:creationId xmlns:a16="http://schemas.microsoft.com/office/drawing/2014/main" id="{3FAD716C-86AE-4BC2-84A6-59BF59DE66D3}"/>
              </a:ext>
            </a:extLst>
          </p:cNvPr>
          <p:cNvSpPr>
            <a:spLocks noGrp="1"/>
          </p:cNvSpPr>
          <p:nvPr>
            <p:ph idx="1"/>
          </p:nvPr>
        </p:nvSpPr>
        <p:spPr/>
        <p:txBody>
          <a:bodyPr/>
          <a:lstStyle/>
          <a:p>
            <a:pPr marL="461963" indent="-461963" algn="l" eaLnBrk="1" hangingPunct="1"/>
            <a:r>
              <a:rPr lang="en-US" sz="2800" dirty="0">
                <a:solidFill>
                  <a:srgbClr val="FFFFFF"/>
                </a:solidFill>
                <a:latin typeface="Trajan-Regular" pitchFamily="2" charset="0"/>
              </a:rPr>
              <a:t>NORMAL PART OF THERAPEUTIC RELATIONSHIP</a:t>
            </a:r>
          </a:p>
          <a:p>
            <a:pPr marL="461963" indent="-461963" algn="l" eaLnBrk="1" hangingPunct="1"/>
            <a:r>
              <a:rPr lang="en-US" sz="2800" dirty="0">
                <a:solidFill>
                  <a:srgbClr val="FFFFFF"/>
                </a:solidFill>
                <a:latin typeface="Trajan-Regular" pitchFamily="2" charset="0"/>
              </a:rPr>
              <a:t>INSIGHT ISN’T ONLY FOR THE GAMBLER</a:t>
            </a:r>
          </a:p>
          <a:p>
            <a:pPr marL="461963" indent="-461963" algn="l" eaLnBrk="1" hangingPunct="1"/>
            <a:r>
              <a:rPr lang="en-US" sz="2800" dirty="0">
                <a:solidFill>
                  <a:srgbClr val="FFFFFF"/>
                </a:solidFill>
                <a:latin typeface="Trajan-Regular" pitchFamily="2" charset="0"/>
              </a:rPr>
              <a:t>ACKNOWLEDGE AND ACCEPT YOUR EMOTIONAL REACTIONS</a:t>
            </a:r>
          </a:p>
          <a:p>
            <a:pPr marL="461963" indent="-461963" algn="l" eaLnBrk="1" hangingPunct="1"/>
            <a:r>
              <a:rPr lang="en-US" sz="2800" dirty="0">
                <a:solidFill>
                  <a:srgbClr val="FFFFFF"/>
                </a:solidFill>
                <a:latin typeface="Trajan-Regular" pitchFamily="2" charset="0"/>
              </a:rPr>
              <a:t>DISCUSS WITH PEERS AND/OR SUPERVISOR</a:t>
            </a:r>
          </a:p>
          <a:p>
            <a:pPr marL="461963" indent="-461963" algn="l" eaLnBrk="1" hangingPunct="1"/>
            <a:r>
              <a:rPr lang="en-US" sz="2800" dirty="0">
                <a:solidFill>
                  <a:srgbClr val="FFFFFF"/>
                </a:solidFill>
                <a:latin typeface="Trajan-Regular" pitchFamily="2" charset="0"/>
              </a:rPr>
              <a:t>UTILIZE WITHIN THE THERAPY</a:t>
            </a:r>
          </a:p>
          <a:p>
            <a:pPr marL="461963" indent="-461963" algn="l" eaLnBrk="1" hangingPunct="1"/>
            <a:r>
              <a:rPr lang="en-US" sz="2800" dirty="0">
                <a:solidFill>
                  <a:srgbClr val="FFFFFF"/>
                </a:solidFill>
                <a:latin typeface="Trajan-Regular" pitchFamily="2" charset="0"/>
              </a:rPr>
              <a:t>IF SEVERE, REFER TO ANOTHER THERAPIST</a:t>
            </a:r>
          </a:p>
          <a:p>
            <a:pPr marL="461963" indent="-461963" algn="l" eaLnBrk="1" hangingPunct="1"/>
            <a:r>
              <a:rPr lang="en-US" sz="2800" dirty="0">
                <a:solidFill>
                  <a:srgbClr val="FFFFFF"/>
                </a:solidFill>
                <a:latin typeface="Trajan-Regular" pitchFamily="2" charset="0"/>
              </a:rPr>
              <a:t>MOTIVATIONAL ENHANCEMENT TECHNIQUES AND COUNTER-TRANSFERENCE</a:t>
            </a:r>
          </a:p>
          <a:p>
            <a:endParaRPr lang="en-US" dirty="0"/>
          </a:p>
        </p:txBody>
      </p:sp>
    </p:spTree>
    <p:extLst>
      <p:ext uri="{BB962C8B-B14F-4D97-AF65-F5344CB8AC3E}">
        <p14:creationId xmlns:p14="http://schemas.microsoft.com/office/powerpoint/2010/main" val="1081471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0166-B6FB-4713-B6FC-E1163981216E}"/>
              </a:ext>
            </a:extLst>
          </p:cNvPr>
          <p:cNvSpPr>
            <a:spLocks noGrp="1"/>
          </p:cNvSpPr>
          <p:nvPr>
            <p:ph type="title"/>
          </p:nvPr>
        </p:nvSpPr>
        <p:spPr/>
        <p:txBody>
          <a:bodyPr/>
          <a:lstStyle/>
          <a:p>
            <a:r>
              <a:rPr lang="en-US" dirty="0"/>
              <a:t>Supplemental Reading and Resources</a:t>
            </a:r>
            <a:br>
              <a:rPr lang="en-US" dirty="0"/>
            </a:br>
            <a:r>
              <a:rPr lang="en-US" dirty="0"/>
              <a:t>for this section includes:</a:t>
            </a:r>
          </a:p>
        </p:txBody>
      </p:sp>
      <p:sp>
        <p:nvSpPr>
          <p:cNvPr id="4" name="Content Placeholder 3">
            <a:extLst>
              <a:ext uri="{FF2B5EF4-FFF2-40B4-BE49-F238E27FC236}">
                <a16:creationId xmlns:a16="http://schemas.microsoft.com/office/drawing/2014/main" id="{F5409B42-EE5B-4026-9C08-EA0F9252DFAF}"/>
              </a:ext>
            </a:extLst>
          </p:cNvPr>
          <p:cNvSpPr>
            <a:spLocks noGrp="1"/>
          </p:cNvSpPr>
          <p:nvPr>
            <p:ph idx="1"/>
          </p:nvPr>
        </p:nvSpPr>
        <p:spPr/>
        <p:txBody>
          <a:bodyPr vert="horz" lIns="91440" tIns="45720" rIns="91440" bIns="45720" rtlCol="0" anchor="t">
            <a:normAutofit/>
          </a:bodyPr>
          <a:lstStyle/>
          <a:p>
            <a:r>
              <a:rPr lang="en-US" dirty="0">
                <a:hlinkClick r:id="rId3"/>
              </a:rPr>
              <a:t>Calado &amp; Griffiths (2016) – Problem Gambling Worldwide:</a:t>
            </a:r>
            <a:endParaRPr lang="en-US"/>
          </a:p>
        </p:txBody>
      </p:sp>
    </p:spTree>
    <p:extLst>
      <p:ext uri="{BB962C8B-B14F-4D97-AF65-F5344CB8AC3E}">
        <p14:creationId xmlns:p14="http://schemas.microsoft.com/office/powerpoint/2010/main" val="2462771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BD0409-1594-41C4-959B-FBCAFC5A322B}"/>
              </a:ext>
            </a:extLst>
          </p:cNvPr>
          <p:cNvSpPr>
            <a:spLocks noGrp="1"/>
          </p:cNvSpPr>
          <p:nvPr>
            <p:ph type="title"/>
          </p:nvPr>
        </p:nvSpPr>
        <p:spPr>
          <a:xfrm>
            <a:off x="838200" y="2199501"/>
            <a:ext cx="10515600" cy="2640129"/>
          </a:xfrm>
        </p:spPr>
        <p:txBody>
          <a:bodyPr>
            <a:normAutofit/>
          </a:bodyPr>
          <a:lstStyle/>
          <a:p>
            <a:pPr lvl="0" algn="ctr"/>
            <a:r>
              <a:rPr lang="en-US" sz="4800" b="0" dirty="0">
                <a:latin typeface="Times New Roman" panose="02020603050405020304" pitchFamily="18" charset="0"/>
                <a:cs typeface="Times New Roman" panose="02020603050405020304" pitchFamily="18" charset="0"/>
              </a:rPr>
              <a:t>Certification Processes</a:t>
            </a:r>
            <a:endParaRPr lang="en-US" sz="4800" dirty="0"/>
          </a:p>
        </p:txBody>
      </p:sp>
    </p:spTree>
    <p:extLst>
      <p:ext uri="{BB962C8B-B14F-4D97-AF65-F5344CB8AC3E}">
        <p14:creationId xmlns:p14="http://schemas.microsoft.com/office/powerpoint/2010/main" val="4158305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079FDF-0877-44E9-ABEB-23A21EBCC2B3}"/>
              </a:ext>
            </a:extLst>
          </p:cNvPr>
          <p:cNvSpPr>
            <a:spLocks noGrp="1"/>
          </p:cNvSpPr>
          <p:nvPr>
            <p:ph type="title"/>
          </p:nvPr>
        </p:nvSpPr>
        <p:spPr/>
        <p:txBody>
          <a:bodyPr/>
          <a:lstStyle/>
          <a:p>
            <a:r>
              <a:rPr lang="en-US" dirty="0"/>
              <a:t>International Certification</a:t>
            </a:r>
          </a:p>
        </p:txBody>
      </p:sp>
      <p:sp>
        <p:nvSpPr>
          <p:cNvPr id="4" name="Content Placeholder 3">
            <a:extLst>
              <a:ext uri="{FF2B5EF4-FFF2-40B4-BE49-F238E27FC236}">
                <a16:creationId xmlns:a16="http://schemas.microsoft.com/office/drawing/2014/main" id="{0FF32FB5-2523-4776-B0F8-2F9E0EFDCC71}"/>
              </a:ext>
            </a:extLst>
          </p:cNvPr>
          <p:cNvSpPr>
            <a:spLocks noGrp="1"/>
          </p:cNvSpPr>
          <p:nvPr>
            <p:ph idx="1"/>
          </p:nvPr>
        </p:nvSpPr>
        <p:spPr>
          <a:xfrm>
            <a:off x="838200" y="1825625"/>
            <a:ext cx="5941741" cy="3939555"/>
          </a:xfrm>
        </p:spPr>
        <p:txBody>
          <a:bodyPr>
            <a:normAutofit fontScale="92500" lnSpcReduction="10000"/>
          </a:bodyPr>
          <a:lstStyle/>
          <a:p>
            <a:pPr marL="0" indent="0" eaLnBrk="1" hangingPunct="1">
              <a:buNone/>
            </a:pPr>
            <a:r>
              <a:rPr lang="en-US" sz="2800" dirty="0">
                <a:solidFill>
                  <a:srgbClr val="FFFFFF"/>
                </a:solidFill>
                <a:latin typeface="Trajan-Regular" pitchFamily="2" charset="0"/>
                <a:ea typeface="Trajan Pro Bold" charset="0"/>
                <a:cs typeface="Trajan Pro Bold" charset="0"/>
                <a:sym typeface="Trajan Pro Bold" charset="0"/>
              </a:rPr>
              <a:t>PROCESS GOVERNED BY THE INTERNATIONAL GAMBLING COUNSELOR CERTIFICATION BOARD </a:t>
            </a:r>
          </a:p>
          <a:p>
            <a:pPr marL="0" indent="0" eaLnBrk="1" hangingPunct="1">
              <a:buNone/>
            </a:pPr>
            <a:endParaRPr lang="en-US" dirty="0">
              <a:solidFill>
                <a:srgbClr val="FFFFFF"/>
              </a:solidFill>
              <a:latin typeface="Trajan-Regular" pitchFamily="2" charset="0"/>
              <a:ea typeface="Trajan Pro Bold" charset="0"/>
              <a:cs typeface="Trajan Pro Bold" charset="0"/>
              <a:sym typeface="Trajan Pro Bold" charset="0"/>
            </a:endParaRPr>
          </a:p>
          <a:p>
            <a:pPr marL="0" indent="0" algn="ctr" eaLnBrk="1" hangingPunct="1">
              <a:buNone/>
            </a:pPr>
            <a:r>
              <a:rPr lang="en-US" sz="2400" dirty="0">
                <a:solidFill>
                  <a:srgbClr val="FFFFFF"/>
                </a:solidFill>
                <a:latin typeface="Trajan-Regular" pitchFamily="2" charset="0"/>
                <a:ea typeface="Trajan Pro Bold" charset="0"/>
                <a:cs typeface="Trajan Pro Bold" charset="0"/>
                <a:sym typeface="Trajan Pro Bold" charset="0"/>
              </a:rPr>
              <a:t>The credentials are the </a:t>
            </a:r>
          </a:p>
          <a:p>
            <a:pPr marL="0" indent="0" algn="ctr" eaLnBrk="1" hangingPunct="1">
              <a:buNone/>
            </a:pPr>
            <a:r>
              <a:rPr lang="en-US" sz="2400" b="1" dirty="0">
                <a:solidFill>
                  <a:srgbClr val="D86018"/>
                </a:solidFill>
                <a:latin typeface="Trajan-Regular" pitchFamily="2" charset="0"/>
                <a:ea typeface="Trajan Pro Bold" charset="0"/>
                <a:cs typeface="Trajan Pro Bold" charset="0"/>
                <a:sym typeface="Trajan Pro Bold" charset="0"/>
              </a:rPr>
              <a:t>International Certified Gambling Counselor I or II </a:t>
            </a:r>
          </a:p>
          <a:p>
            <a:pPr marL="0" indent="0" eaLnBrk="1" hangingPunct="1">
              <a:buNone/>
            </a:pPr>
            <a:endParaRPr lang="en-US" sz="2400" b="1" dirty="0">
              <a:solidFill>
                <a:srgbClr val="D86018"/>
              </a:solidFill>
              <a:latin typeface="Trajan-Regular" pitchFamily="2" charset="0"/>
              <a:ea typeface="Trajan Pro Bold" charset="0"/>
              <a:cs typeface="Trajan Pro Bold" charset="0"/>
              <a:sym typeface="Trajan Pro Bold" charset="0"/>
            </a:endParaRPr>
          </a:p>
          <a:p>
            <a:r>
              <a:rPr lang="en-US" sz="2400" dirty="0">
                <a:solidFill>
                  <a:srgbClr val="FFFFFF"/>
                </a:solidFill>
                <a:latin typeface="Trajan-Regular" pitchFamily="2" charset="0"/>
                <a:ea typeface="Trajan Pro Bold" charset="0"/>
                <a:cs typeface="Trajan Pro Bold" charset="0"/>
                <a:sym typeface="Trajan Pro Bold" charset="0"/>
              </a:rPr>
              <a:t>Two Levels of Certification (ICGC-I or ICGC-II)</a:t>
            </a:r>
          </a:p>
          <a:p>
            <a:pPr marL="411163" indent="-411163" algn="l" eaLnBrk="1" hangingPunct="1">
              <a:spcBef>
                <a:spcPts val="625"/>
              </a:spcBef>
            </a:pPr>
            <a:endParaRPr lang="en-US" sz="2400" dirty="0">
              <a:solidFill>
                <a:srgbClr val="FFFFFF"/>
              </a:solidFill>
              <a:latin typeface="Trajan-Regular" pitchFamily="2" charset="0"/>
              <a:ea typeface="ヒラギノ角ゴ ProN W6" charset="0"/>
              <a:cs typeface="ヒラギノ角ゴ ProN W6" charset="0"/>
              <a:sym typeface="Trajan Pro Bold" charset="0"/>
            </a:endParaRPr>
          </a:p>
          <a:p>
            <a:pPr marL="411163" indent="-411163" algn="l" eaLnBrk="1" hangingPunct="1">
              <a:spcBef>
                <a:spcPts val="625"/>
              </a:spcBef>
            </a:pPr>
            <a:r>
              <a:rPr lang="en-US" sz="2400" dirty="0">
                <a:solidFill>
                  <a:srgbClr val="FFFFFF"/>
                </a:solidFill>
                <a:latin typeface="Trajan-Regular" pitchFamily="2" charset="0"/>
                <a:ea typeface="Trajan Pro Bold" charset="0"/>
                <a:cs typeface="Trajan Pro Bold" charset="0"/>
                <a:sym typeface="Trajan Pro Bold" charset="0"/>
              </a:rPr>
              <a:t>Contact the IGCCB at www.IGCCB.org </a:t>
            </a:r>
            <a:endParaRPr lang="en-US" sz="2400" dirty="0">
              <a:solidFill>
                <a:srgbClr val="FFFFFF"/>
              </a:solidFill>
              <a:latin typeface="Trajan-Regular" pitchFamily="2" charset="0"/>
              <a:ea typeface="ヒラギノ角ゴ ProN W6" charset="0"/>
              <a:cs typeface="ヒラギノ角ゴ ProN W6" charset="0"/>
              <a:sym typeface="Trajan Pro Bold" charset="0"/>
            </a:endParaRPr>
          </a:p>
          <a:p>
            <a:endParaRPr lang="en-US" dirty="0"/>
          </a:p>
        </p:txBody>
      </p:sp>
      <p:pic>
        <p:nvPicPr>
          <p:cNvPr id="5" name="Picture 4">
            <a:extLst>
              <a:ext uri="{FF2B5EF4-FFF2-40B4-BE49-F238E27FC236}">
                <a16:creationId xmlns:a16="http://schemas.microsoft.com/office/drawing/2014/main" id="{19445683-640A-49D8-BDEC-79357A7BA001}"/>
              </a:ext>
            </a:extLst>
          </p:cNvPr>
          <p:cNvPicPr>
            <a:picLocks noChangeAspect="1"/>
          </p:cNvPicPr>
          <p:nvPr/>
        </p:nvPicPr>
        <p:blipFill>
          <a:blip r:embed="rId3"/>
          <a:stretch>
            <a:fillRect/>
          </a:stretch>
        </p:blipFill>
        <p:spPr>
          <a:xfrm>
            <a:off x="7559892" y="2249322"/>
            <a:ext cx="4365114" cy="2359356"/>
          </a:xfrm>
          <a:prstGeom prst="rect">
            <a:avLst/>
          </a:prstGeom>
        </p:spPr>
      </p:pic>
    </p:spTree>
    <p:extLst>
      <p:ext uri="{BB962C8B-B14F-4D97-AF65-F5344CB8AC3E}">
        <p14:creationId xmlns:p14="http://schemas.microsoft.com/office/powerpoint/2010/main" val="3934911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88602D-67B5-4658-9E13-2C11A85287D3}"/>
              </a:ext>
            </a:extLst>
          </p:cNvPr>
          <p:cNvSpPr>
            <a:spLocks noGrp="1"/>
          </p:cNvSpPr>
          <p:nvPr>
            <p:ph type="title"/>
          </p:nvPr>
        </p:nvSpPr>
        <p:spPr/>
        <p:txBody>
          <a:bodyPr/>
          <a:lstStyle/>
          <a:p>
            <a:r>
              <a:rPr lang="en-US" dirty="0"/>
              <a:t>Educational Processes</a:t>
            </a:r>
          </a:p>
        </p:txBody>
      </p:sp>
      <p:sp>
        <p:nvSpPr>
          <p:cNvPr id="5" name="Content Placeholder 4">
            <a:extLst>
              <a:ext uri="{FF2B5EF4-FFF2-40B4-BE49-F238E27FC236}">
                <a16:creationId xmlns:a16="http://schemas.microsoft.com/office/drawing/2014/main" id="{8A52A552-95E0-44B2-86B3-2DA22CE21AEB}"/>
              </a:ext>
            </a:extLst>
          </p:cNvPr>
          <p:cNvSpPr>
            <a:spLocks noGrp="1"/>
          </p:cNvSpPr>
          <p:nvPr>
            <p:ph sz="half" idx="1"/>
          </p:nvPr>
        </p:nvSpPr>
        <p:spPr>
          <a:xfrm>
            <a:off x="838200" y="1777032"/>
            <a:ext cx="5181600" cy="3303936"/>
          </a:xfrm>
        </p:spPr>
        <p:txBody>
          <a:bodyPr>
            <a:normAutofit/>
          </a:bodyPr>
          <a:lstStyle/>
          <a:p>
            <a:pPr marL="0" indent="0" algn="ctr">
              <a:buClr>
                <a:schemeClr val="bg1"/>
              </a:buClr>
              <a:buNone/>
              <a:defRPr/>
            </a:pPr>
            <a:r>
              <a:rPr lang="en-US" sz="3600" dirty="0">
                <a:solidFill>
                  <a:srgbClr val="D86018"/>
                </a:solidFill>
                <a:latin typeface="Trajan-Regular" pitchFamily="2" charset="0"/>
                <a:ea typeface="Trajan Pro Bold" charset="0"/>
                <a:cs typeface="Trajan Pro Bold" charset="0"/>
                <a:sym typeface="Trajan Pro Bold" charset="0"/>
              </a:rPr>
              <a:t>Education/Training Hours</a:t>
            </a:r>
          </a:p>
          <a:p>
            <a:pPr marL="411480" indent="-411480" algn="l">
              <a:buClr>
                <a:schemeClr val="bg1"/>
              </a:buClr>
              <a:buSzPct val="100000"/>
              <a:buFont typeface="Arial" pitchFamily="34" charset="0"/>
              <a:buChar char="•"/>
              <a:defRPr/>
            </a:pPr>
            <a:r>
              <a:rPr lang="en-US" sz="2000" dirty="0">
                <a:solidFill>
                  <a:srgbClr val="FFFFFF"/>
                </a:solidFill>
                <a:latin typeface="Trajan-Regular" pitchFamily="2" charset="0"/>
                <a:ea typeface="Trajan Pro" charset="0"/>
                <a:cs typeface="Trajan Pro" charset="0"/>
                <a:sym typeface="Trajan Pro" charset="0"/>
              </a:rPr>
              <a:t>Bachelors Degree, or Equivalent, and/or license/certification in behavior health Field</a:t>
            </a:r>
          </a:p>
          <a:p>
            <a:pPr marL="411480" indent="-411480" algn="l">
              <a:buClr>
                <a:schemeClr val="bg1"/>
              </a:buClr>
              <a:buSzPct val="100000"/>
              <a:buFont typeface="Arial" pitchFamily="34" charset="0"/>
              <a:buChar char="•"/>
              <a:defRPr/>
            </a:pPr>
            <a:r>
              <a:rPr lang="en-US" sz="2000" dirty="0">
                <a:solidFill>
                  <a:srgbClr val="FFFFFF"/>
                </a:solidFill>
                <a:latin typeface="Trajan-Regular" pitchFamily="2" charset="0"/>
                <a:ea typeface="Trajan Pro" charset="0"/>
                <a:cs typeface="Trajan Pro" charset="0"/>
                <a:sym typeface="Trajan Pro" charset="0"/>
              </a:rPr>
              <a:t>Level I—30 hours- gambling specific</a:t>
            </a:r>
          </a:p>
          <a:p>
            <a:pPr marL="411480" indent="-411480" algn="l">
              <a:buClr>
                <a:schemeClr val="bg1"/>
              </a:buClr>
              <a:buSzPct val="100000"/>
              <a:buFont typeface="Arial" pitchFamily="34" charset="0"/>
              <a:buChar char="•"/>
              <a:defRPr/>
            </a:pPr>
            <a:r>
              <a:rPr lang="en-US" sz="2000" dirty="0">
                <a:solidFill>
                  <a:srgbClr val="FFFFFF"/>
                </a:solidFill>
                <a:latin typeface="Trajan-Regular" pitchFamily="2" charset="0"/>
                <a:ea typeface="Trajan Pro" charset="0"/>
                <a:cs typeface="Trajan Pro" charset="0"/>
                <a:sym typeface="Trajan Pro" charset="0"/>
              </a:rPr>
              <a:t>Level II—30 additional hours (total 60) -gambling specific</a:t>
            </a:r>
          </a:p>
          <a:p>
            <a:pPr>
              <a:buClr>
                <a:schemeClr val="bg1"/>
              </a:buClr>
            </a:pPr>
            <a:endParaRPr lang="en-US" dirty="0"/>
          </a:p>
        </p:txBody>
      </p:sp>
      <p:sp>
        <p:nvSpPr>
          <p:cNvPr id="6" name="Content Placeholder 5">
            <a:extLst>
              <a:ext uri="{FF2B5EF4-FFF2-40B4-BE49-F238E27FC236}">
                <a16:creationId xmlns:a16="http://schemas.microsoft.com/office/drawing/2014/main" id="{985591EF-B090-4F68-B788-81FD36D1A649}"/>
              </a:ext>
            </a:extLst>
          </p:cNvPr>
          <p:cNvSpPr>
            <a:spLocks noGrp="1"/>
          </p:cNvSpPr>
          <p:nvPr>
            <p:ph sz="half" idx="2"/>
          </p:nvPr>
        </p:nvSpPr>
        <p:spPr>
          <a:xfrm>
            <a:off x="6172200" y="3429000"/>
            <a:ext cx="5181600" cy="2747963"/>
          </a:xfrm>
        </p:spPr>
        <p:txBody>
          <a:bodyPr>
            <a:normAutofit/>
          </a:bodyPr>
          <a:lstStyle/>
          <a:p>
            <a:pPr marL="0" indent="0" algn="ctr">
              <a:buClr>
                <a:schemeClr val="bg1"/>
              </a:buClr>
              <a:buNone/>
              <a:defRPr/>
            </a:pPr>
            <a:r>
              <a:rPr lang="en-US" sz="3600" dirty="0">
                <a:solidFill>
                  <a:srgbClr val="D86018"/>
                </a:solidFill>
                <a:latin typeface="Trajan-Regular" pitchFamily="2" charset="0"/>
                <a:ea typeface="Trajan Pro Bold" charset="0"/>
                <a:cs typeface="Trajan Pro Bold" charset="0"/>
                <a:sym typeface="Trajan Pro Bold" charset="0"/>
              </a:rPr>
              <a:t>Supervision</a:t>
            </a:r>
            <a:endParaRPr lang="en-US" sz="4000" dirty="0">
              <a:solidFill>
                <a:srgbClr val="D86018"/>
              </a:solidFill>
              <a:latin typeface="Trajan-Regular" pitchFamily="2" charset="0"/>
              <a:ea typeface="Trajan Pro Bold" charset="0"/>
              <a:cs typeface="Trajan Pro Bold" charset="0"/>
              <a:sym typeface="Trajan Pro Bold" charset="0"/>
            </a:endParaRPr>
          </a:p>
          <a:p>
            <a:pPr marL="411480" indent="-411480" algn="l">
              <a:buClr>
                <a:schemeClr val="bg1"/>
              </a:buClr>
              <a:buSzPct val="100000"/>
              <a:buFont typeface="Arial" pitchFamily="34" charset="0"/>
              <a:buChar char="•"/>
              <a:defRPr/>
            </a:pPr>
            <a:r>
              <a:rPr lang="en-US" sz="2000" dirty="0">
                <a:solidFill>
                  <a:srgbClr val="FFFFFF"/>
                </a:solidFill>
                <a:latin typeface="Trajan-Regular" pitchFamily="2" charset="0"/>
                <a:ea typeface="Trajan Pro" charset="0"/>
                <a:cs typeface="Trajan Pro" charset="0"/>
                <a:sym typeface="Trajan Pro" charset="0"/>
              </a:rPr>
              <a:t>Level I-100 Practice hours with minimum of 4 hours with BACC</a:t>
            </a:r>
          </a:p>
          <a:p>
            <a:pPr marL="411480" indent="-411480" algn="l">
              <a:buClr>
                <a:schemeClr val="bg1"/>
              </a:buClr>
              <a:buSzPct val="100000"/>
              <a:buFont typeface="Arial" pitchFamily="34" charset="0"/>
              <a:buChar char="•"/>
              <a:defRPr/>
            </a:pPr>
            <a:r>
              <a:rPr lang="en-US" sz="2000" dirty="0">
                <a:solidFill>
                  <a:srgbClr val="FFFFFF"/>
                </a:solidFill>
                <a:latin typeface="Trajan-Regular" pitchFamily="2" charset="0"/>
                <a:ea typeface="Trajan Pro" charset="0"/>
                <a:cs typeface="Trajan Pro" charset="0"/>
                <a:sym typeface="Trajan Pro" charset="0"/>
              </a:rPr>
              <a:t>Level II- 2000 Practice hours with 24 hours with BACC</a:t>
            </a:r>
          </a:p>
          <a:p>
            <a:pPr marL="411480" indent="-411480" algn="l">
              <a:buClr>
                <a:schemeClr val="bg1"/>
              </a:buClr>
              <a:buSzPct val="100000"/>
              <a:buFont typeface="Arial" pitchFamily="34" charset="0"/>
              <a:buChar char="•"/>
              <a:defRPr/>
            </a:pPr>
            <a:r>
              <a:rPr lang="en-US" sz="2000" dirty="0">
                <a:solidFill>
                  <a:srgbClr val="FFFFFF"/>
                </a:solidFill>
                <a:latin typeface="Trajan-Regular" pitchFamily="2" charset="0"/>
                <a:ea typeface="Trajan Pro" charset="0"/>
                <a:cs typeface="Trajan Pro" charset="0"/>
                <a:sym typeface="Trajan Pro" charset="0"/>
              </a:rPr>
              <a:t>Not limited to face-to-face contact </a:t>
            </a:r>
          </a:p>
          <a:p>
            <a:pPr>
              <a:buClr>
                <a:schemeClr val="bg1"/>
              </a:buClr>
            </a:pPr>
            <a:endParaRPr lang="en-US" dirty="0"/>
          </a:p>
        </p:txBody>
      </p:sp>
      <p:pic>
        <p:nvPicPr>
          <p:cNvPr id="8" name="Picture 7">
            <a:extLst>
              <a:ext uri="{FF2B5EF4-FFF2-40B4-BE49-F238E27FC236}">
                <a16:creationId xmlns:a16="http://schemas.microsoft.com/office/drawing/2014/main" id="{CFF50C05-9086-4098-9268-1C8D6754E569}"/>
              </a:ext>
            </a:extLst>
          </p:cNvPr>
          <p:cNvPicPr>
            <a:picLocks noChangeAspect="1"/>
          </p:cNvPicPr>
          <p:nvPr/>
        </p:nvPicPr>
        <p:blipFill>
          <a:blip r:embed="rId3">
            <a:duotone>
              <a:schemeClr val="accent2">
                <a:shade val="45000"/>
                <a:satMod val="135000"/>
              </a:schemeClr>
              <a:prstClr val="white"/>
            </a:duotone>
          </a:blip>
          <a:stretch>
            <a:fillRect/>
          </a:stretch>
        </p:blipFill>
        <p:spPr>
          <a:xfrm>
            <a:off x="2448855" y="4509227"/>
            <a:ext cx="1967028" cy="140394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9DE9093E-9BF6-4153-9677-3F6519575E79}"/>
              </a:ext>
            </a:extLst>
          </p:cNvPr>
          <p:cNvPicPr>
            <a:picLocks noChangeAspect="1"/>
          </p:cNvPicPr>
          <p:nvPr/>
        </p:nvPicPr>
        <p:blipFill>
          <a:blip r:embed="rId4">
            <a:duotone>
              <a:schemeClr val="accent2">
                <a:shade val="45000"/>
                <a:satMod val="135000"/>
              </a:schemeClr>
              <a:prstClr val="white"/>
            </a:duotone>
          </a:blip>
          <a:stretch>
            <a:fillRect/>
          </a:stretch>
        </p:blipFill>
        <p:spPr>
          <a:xfrm>
            <a:off x="7779486" y="1768151"/>
            <a:ext cx="1967028" cy="135478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23555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D2BD-7E9C-4B31-9484-F7A288400199}"/>
              </a:ext>
            </a:extLst>
          </p:cNvPr>
          <p:cNvSpPr>
            <a:spLocks noGrp="1"/>
          </p:cNvSpPr>
          <p:nvPr>
            <p:ph type="title"/>
          </p:nvPr>
        </p:nvSpPr>
        <p:spPr/>
        <p:txBody>
          <a:bodyPr/>
          <a:lstStyle/>
          <a:p>
            <a:r>
              <a:rPr lang="en-US" dirty="0"/>
              <a:t>Educational Processes</a:t>
            </a:r>
          </a:p>
        </p:txBody>
      </p:sp>
      <p:sp>
        <p:nvSpPr>
          <p:cNvPr id="3" name="Content Placeholder 2">
            <a:extLst>
              <a:ext uri="{FF2B5EF4-FFF2-40B4-BE49-F238E27FC236}">
                <a16:creationId xmlns:a16="http://schemas.microsoft.com/office/drawing/2014/main" id="{B9F385A6-4D8D-4524-AD69-97557C9F1709}"/>
              </a:ext>
            </a:extLst>
          </p:cNvPr>
          <p:cNvSpPr>
            <a:spLocks noGrp="1"/>
          </p:cNvSpPr>
          <p:nvPr>
            <p:ph sz="half" idx="1"/>
          </p:nvPr>
        </p:nvSpPr>
        <p:spPr>
          <a:xfrm>
            <a:off x="838200" y="3429000"/>
            <a:ext cx="5181600" cy="2747962"/>
          </a:xfrm>
        </p:spPr>
        <p:txBody>
          <a:bodyPr>
            <a:normAutofit/>
          </a:bodyPr>
          <a:lstStyle/>
          <a:p>
            <a:pPr algn="l" eaLnBrk="1" hangingPunct="1">
              <a:buClr>
                <a:schemeClr val="bg1"/>
              </a:buClr>
            </a:pPr>
            <a:r>
              <a:rPr lang="en-US" sz="3200" dirty="0">
                <a:solidFill>
                  <a:srgbClr val="D86018"/>
                </a:solidFill>
                <a:latin typeface="Trajan-Regular" pitchFamily="2" charset="0"/>
                <a:ea typeface="Trajan Pro Bold" charset="0"/>
                <a:cs typeface="Trajan Pro Bold" charset="0"/>
                <a:sym typeface="Trajan Pro Bold" charset="0"/>
              </a:rPr>
              <a:t>Required Documentation</a:t>
            </a:r>
          </a:p>
          <a:p>
            <a:pPr lvl="1" algn="l" eaLnBrk="1" hangingPunct="1">
              <a:buClr>
                <a:schemeClr val="bg1"/>
              </a:buClr>
              <a:buSzPct val="100000"/>
              <a:buFont typeface="Arial" panose="020B0604020202020204" pitchFamily="34" charset="0"/>
              <a:buChar char="•"/>
            </a:pPr>
            <a:r>
              <a:rPr lang="en-US" sz="2000" dirty="0">
                <a:solidFill>
                  <a:srgbClr val="FFFFFF"/>
                </a:solidFill>
                <a:latin typeface="Trajan-Regular" pitchFamily="2" charset="0"/>
                <a:ea typeface="Trajan Pro Bold" charset="0"/>
                <a:cs typeface="Trajan Pro Bold" charset="0"/>
                <a:sym typeface="Trajan Pro Bold" charset="0"/>
              </a:rPr>
              <a:t>2 letters from co-workers</a:t>
            </a:r>
          </a:p>
          <a:p>
            <a:pPr lvl="1" algn="l" eaLnBrk="1" hangingPunct="1">
              <a:buClr>
                <a:schemeClr val="bg1"/>
              </a:buClr>
              <a:buSzPct val="100000"/>
              <a:buFont typeface="Arial" panose="020B0604020202020204" pitchFamily="34" charset="0"/>
              <a:buChar char="•"/>
            </a:pPr>
            <a:r>
              <a:rPr lang="en-US" sz="2000" dirty="0">
                <a:solidFill>
                  <a:srgbClr val="FFFFFF"/>
                </a:solidFill>
                <a:latin typeface="Trajan-Regular" pitchFamily="2" charset="0"/>
                <a:ea typeface="Trajan Pro Bold" charset="0"/>
                <a:cs typeface="Trajan Pro Bold" charset="0"/>
                <a:sym typeface="Trajan Pro Bold" charset="0"/>
              </a:rPr>
              <a:t>On-site clinical supervision verification </a:t>
            </a:r>
          </a:p>
          <a:p>
            <a:pPr lvl="1" algn="l" eaLnBrk="1" hangingPunct="1">
              <a:buClr>
                <a:schemeClr val="bg1"/>
              </a:buClr>
              <a:buSzPct val="100000"/>
              <a:buFont typeface="Arial" panose="020B0604020202020204" pitchFamily="34" charset="0"/>
              <a:buChar char="•"/>
            </a:pPr>
            <a:r>
              <a:rPr lang="en-US" sz="2000" dirty="0">
                <a:solidFill>
                  <a:srgbClr val="FFFFFF"/>
                </a:solidFill>
                <a:latin typeface="Trajan-Regular" pitchFamily="2" charset="0"/>
                <a:ea typeface="Trajan Pro Bold" charset="0"/>
                <a:cs typeface="Trajan Pro Bold" charset="0"/>
                <a:sym typeface="Trajan Pro Bold" charset="0"/>
              </a:rPr>
              <a:t>Board approved clinical consultant (BACC) supervision</a:t>
            </a:r>
          </a:p>
          <a:p>
            <a:pPr lvl="1" algn="l" eaLnBrk="1" hangingPunct="1">
              <a:buClr>
                <a:schemeClr val="bg1"/>
              </a:buClr>
              <a:buSzPct val="100000"/>
              <a:buFont typeface="Arial" panose="020B0604020202020204" pitchFamily="34" charset="0"/>
              <a:buChar char="•"/>
            </a:pPr>
            <a:r>
              <a:rPr lang="en-US" sz="2000" dirty="0">
                <a:solidFill>
                  <a:srgbClr val="FFFFFF"/>
                </a:solidFill>
                <a:latin typeface="Trajan-Regular" pitchFamily="2" charset="0"/>
                <a:ea typeface="Trajan Pro Bold" charset="0"/>
                <a:cs typeface="Trajan Pro Bold" charset="0"/>
                <a:sym typeface="Trajan Pro Bold" charset="0"/>
              </a:rPr>
              <a:t>Basic information Forms </a:t>
            </a:r>
          </a:p>
          <a:p>
            <a:pPr>
              <a:buClr>
                <a:schemeClr val="bg1"/>
              </a:buClr>
            </a:pPr>
            <a:endParaRPr lang="en-US" sz="2400" dirty="0"/>
          </a:p>
        </p:txBody>
      </p:sp>
      <p:sp>
        <p:nvSpPr>
          <p:cNvPr id="4" name="Content Placeholder 3">
            <a:extLst>
              <a:ext uri="{FF2B5EF4-FFF2-40B4-BE49-F238E27FC236}">
                <a16:creationId xmlns:a16="http://schemas.microsoft.com/office/drawing/2014/main" id="{D5621873-0CD6-4D31-BC43-99097586E61F}"/>
              </a:ext>
            </a:extLst>
          </p:cNvPr>
          <p:cNvSpPr>
            <a:spLocks noGrp="1"/>
          </p:cNvSpPr>
          <p:nvPr>
            <p:ph sz="half" idx="2"/>
          </p:nvPr>
        </p:nvSpPr>
        <p:spPr>
          <a:xfrm>
            <a:off x="6172200" y="1602605"/>
            <a:ext cx="5181600" cy="3605019"/>
          </a:xfrm>
        </p:spPr>
        <p:txBody>
          <a:bodyPr/>
          <a:lstStyle/>
          <a:p>
            <a:pPr algn="l" eaLnBrk="1" hangingPunct="1">
              <a:buClr>
                <a:schemeClr val="bg1"/>
              </a:buClr>
            </a:pPr>
            <a:r>
              <a:rPr lang="en-US" sz="3200" dirty="0">
                <a:solidFill>
                  <a:srgbClr val="D86018"/>
                </a:solidFill>
                <a:latin typeface="Trajan-Regular" pitchFamily="2" charset="0"/>
                <a:ea typeface="Trajan Pro Bold" charset="0"/>
                <a:cs typeface="Trajan Pro Bold" charset="0"/>
                <a:sym typeface="Trajan Pro Bold" charset="0"/>
              </a:rPr>
              <a:t>Continuing Education Requirements</a:t>
            </a:r>
          </a:p>
          <a:p>
            <a:pPr lvl="1" algn="l" eaLnBrk="1" hangingPunct="1">
              <a:buClr>
                <a:schemeClr val="bg1"/>
              </a:buClr>
              <a:buSzPct val="100000"/>
              <a:buFont typeface="Arial" panose="020B0604020202020204" pitchFamily="34" charset="0"/>
              <a:buChar char="•"/>
            </a:pPr>
            <a:r>
              <a:rPr lang="en-US" sz="2000" dirty="0">
                <a:solidFill>
                  <a:srgbClr val="FFFFFF"/>
                </a:solidFill>
                <a:latin typeface="Trajan-Regular" pitchFamily="2" charset="0"/>
                <a:ea typeface="Trajan Pro Bold" charset="0"/>
                <a:cs typeface="Trajan Pro Bold" charset="0"/>
                <a:sym typeface="Trajan Pro Bold" charset="0"/>
              </a:rPr>
              <a:t>60 hours every 3 years</a:t>
            </a:r>
          </a:p>
          <a:p>
            <a:pPr lvl="1" algn="l" eaLnBrk="1" hangingPunct="1">
              <a:buClr>
                <a:schemeClr val="bg1"/>
              </a:buClr>
              <a:buSzPct val="100000"/>
              <a:buFont typeface="Arial" panose="020B0604020202020204" pitchFamily="34" charset="0"/>
              <a:buChar char="•"/>
            </a:pPr>
            <a:r>
              <a:rPr lang="en-US" sz="2000" dirty="0">
                <a:solidFill>
                  <a:srgbClr val="FFFFFF"/>
                </a:solidFill>
                <a:latin typeface="Trajan-Regular" pitchFamily="2" charset="0"/>
                <a:ea typeface="Trajan Pro Bold" charset="0"/>
                <a:cs typeface="Trajan Pro Bold" charset="0"/>
                <a:sym typeface="Trajan Pro Bold" charset="0"/>
              </a:rPr>
              <a:t>30 hours (50%) - gambling specific</a:t>
            </a:r>
          </a:p>
          <a:p>
            <a:pPr lvl="1" algn="l" eaLnBrk="1" hangingPunct="1">
              <a:buClr>
                <a:schemeClr val="bg1"/>
              </a:buClr>
              <a:buSzPct val="100000"/>
              <a:buFont typeface="Arial" panose="020B0604020202020204" pitchFamily="34" charset="0"/>
              <a:buChar char="•"/>
            </a:pPr>
            <a:r>
              <a:rPr lang="en-US" sz="2000" dirty="0">
                <a:solidFill>
                  <a:srgbClr val="FFFFFF"/>
                </a:solidFill>
                <a:latin typeface="Trajan-Regular" pitchFamily="2" charset="0"/>
                <a:ea typeface="Trajan Pro Bold" charset="0"/>
                <a:cs typeface="Trajan Pro Bold" charset="0"/>
                <a:sym typeface="Trajan Pro Bold" charset="0"/>
              </a:rPr>
              <a:t>30 hours (50%) – other continuing education</a:t>
            </a:r>
          </a:p>
          <a:p>
            <a:pPr lvl="1" algn="l" eaLnBrk="1" hangingPunct="1">
              <a:buClr>
                <a:schemeClr val="bg1"/>
              </a:buClr>
              <a:buSzPct val="100000"/>
              <a:buFont typeface="Arial" panose="020B0604020202020204" pitchFamily="34" charset="0"/>
              <a:buChar char="•"/>
            </a:pPr>
            <a:r>
              <a:rPr lang="en-US" sz="2000" dirty="0">
                <a:solidFill>
                  <a:srgbClr val="FFFFFF"/>
                </a:solidFill>
                <a:latin typeface="Trajan-Regular" pitchFamily="2" charset="0"/>
                <a:ea typeface="Trajan Pro Bold" charset="0"/>
                <a:cs typeface="Trajan Pro Bold" charset="0"/>
                <a:sym typeface="Trajan Pro Bold" charset="0"/>
              </a:rPr>
              <a:t>MUST BE NON-REPETITIVE approved hours</a:t>
            </a:r>
          </a:p>
          <a:p>
            <a:pPr>
              <a:buClr>
                <a:schemeClr val="bg1"/>
              </a:buClr>
            </a:pPr>
            <a:endParaRPr lang="en-US" dirty="0"/>
          </a:p>
        </p:txBody>
      </p:sp>
      <p:pic>
        <p:nvPicPr>
          <p:cNvPr id="6" name="Graphic 5" descr="Document with solid fill">
            <a:extLst>
              <a:ext uri="{FF2B5EF4-FFF2-40B4-BE49-F238E27FC236}">
                <a16:creationId xmlns:a16="http://schemas.microsoft.com/office/drawing/2014/main" id="{7356C131-C5EC-4092-ACD0-81B63B5B44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668249" y="1723502"/>
            <a:ext cx="1521501" cy="1521501"/>
          </a:xfrm>
          <a:prstGeom prst="rect">
            <a:avLst/>
          </a:prstGeom>
        </p:spPr>
      </p:pic>
      <p:pic>
        <p:nvPicPr>
          <p:cNvPr id="8" name="Graphic 7" descr="Remote learning language with solid fill">
            <a:extLst>
              <a:ext uri="{FF2B5EF4-FFF2-40B4-BE49-F238E27FC236}">
                <a16:creationId xmlns:a16="http://schemas.microsoft.com/office/drawing/2014/main" id="{77DA4BC2-ADE0-4709-B6E8-26BD138405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909322" y="4674658"/>
            <a:ext cx="1424247" cy="1424247"/>
          </a:xfrm>
          <a:prstGeom prst="rect">
            <a:avLst/>
          </a:prstGeom>
        </p:spPr>
      </p:pic>
    </p:spTree>
    <p:extLst>
      <p:ext uri="{BB962C8B-B14F-4D97-AF65-F5344CB8AC3E}">
        <p14:creationId xmlns:p14="http://schemas.microsoft.com/office/powerpoint/2010/main" val="1110507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EA37-8ADB-40FD-9632-530A04571342}"/>
              </a:ext>
            </a:extLst>
          </p:cNvPr>
          <p:cNvSpPr>
            <a:spLocks noGrp="1"/>
          </p:cNvSpPr>
          <p:nvPr>
            <p:ph type="title"/>
          </p:nvPr>
        </p:nvSpPr>
        <p:spPr/>
        <p:txBody>
          <a:bodyPr/>
          <a:lstStyle/>
          <a:p>
            <a:r>
              <a:rPr lang="en-US" dirty="0"/>
              <a:t>The National Exam</a:t>
            </a:r>
          </a:p>
        </p:txBody>
      </p:sp>
      <p:graphicFrame>
        <p:nvGraphicFramePr>
          <p:cNvPr id="6" name="Content Placeholder 5">
            <a:extLst>
              <a:ext uri="{FF2B5EF4-FFF2-40B4-BE49-F238E27FC236}">
                <a16:creationId xmlns:a16="http://schemas.microsoft.com/office/drawing/2014/main" id="{C489A72F-77B8-4BB2-A6BB-7AF1B54B6D0B}"/>
              </a:ext>
            </a:extLst>
          </p:cNvPr>
          <p:cNvGraphicFramePr>
            <a:graphicFrameLocks noGrp="1"/>
          </p:cNvGraphicFramePr>
          <p:nvPr>
            <p:ph idx="1"/>
            <p:extLst>
              <p:ext uri="{D42A27DB-BD31-4B8C-83A1-F6EECF244321}">
                <p14:modId xmlns:p14="http://schemas.microsoft.com/office/powerpoint/2010/main" val="496293005"/>
              </p:ext>
            </p:extLst>
          </p:nvPr>
        </p:nvGraphicFramePr>
        <p:xfrm>
          <a:off x="838200" y="2251521"/>
          <a:ext cx="10515600" cy="3500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21D092B3-1BF1-493A-8098-416E5856DB08}"/>
              </a:ext>
            </a:extLst>
          </p:cNvPr>
          <p:cNvSpPr/>
          <p:nvPr/>
        </p:nvSpPr>
        <p:spPr>
          <a:xfrm>
            <a:off x="2593759" y="1595900"/>
            <a:ext cx="7004482" cy="646331"/>
          </a:xfrm>
          <a:prstGeom prst="rect">
            <a:avLst/>
          </a:prstGeom>
          <a:noFill/>
        </p:spPr>
        <p:txBody>
          <a:bodyPr wrap="none" lIns="91440" tIns="45720" rIns="91440" bIns="45720">
            <a:spAutoFit/>
          </a:bodyPr>
          <a:lstStyle/>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Competency Requirements Include:</a:t>
            </a:r>
          </a:p>
        </p:txBody>
      </p:sp>
      <p:pic>
        <p:nvPicPr>
          <p:cNvPr id="9" name="Graphic 8" descr="Checkmark with solid fill">
            <a:extLst>
              <a:ext uri="{FF2B5EF4-FFF2-40B4-BE49-F238E27FC236}">
                <a16:creationId xmlns:a16="http://schemas.microsoft.com/office/drawing/2014/main" id="{2E0B59A0-8F27-41ED-A726-DABCB1C50A8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568604" y="1461865"/>
            <a:ext cx="914400" cy="914400"/>
          </a:xfrm>
          <a:prstGeom prst="rect">
            <a:avLst/>
          </a:prstGeom>
        </p:spPr>
      </p:pic>
    </p:spTree>
    <p:extLst>
      <p:ext uri="{BB962C8B-B14F-4D97-AF65-F5344CB8AC3E}">
        <p14:creationId xmlns:p14="http://schemas.microsoft.com/office/powerpoint/2010/main" val="1250112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7607-00FA-415A-BF0F-9CFCDCF86252}"/>
              </a:ext>
            </a:extLst>
          </p:cNvPr>
          <p:cNvSpPr>
            <a:spLocks noGrp="1"/>
          </p:cNvSpPr>
          <p:nvPr>
            <p:ph type="title"/>
          </p:nvPr>
        </p:nvSpPr>
        <p:spPr/>
        <p:txBody>
          <a:bodyPr/>
          <a:lstStyle/>
          <a:p>
            <a:r>
              <a:rPr lang="en-US" dirty="0"/>
              <a:t>National Certification Testing</a:t>
            </a:r>
          </a:p>
        </p:txBody>
      </p:sp>
      <p:sp>
        <p:nvSpPr>
          <p:cNvPr id="3" name="Content Placeholder 2">
            <a:extLst>
              <a:ext uri="{FF2B5EF4-FFF2-40B4-BE49-F238E27FC236}">
                <a16:creationId xmlns:a16="http://schemas.microsoft.com/office/drawing/2014/main" id="{89AFF18D-4AD7-4151-A29C-D0EA925AF8AE}"/>
              </a:ext>
            </a:extLst>
          </p:cNvPr>
          <p:cNvSpPr>
            <a:spLocks noGrp="1"/>
          </p:cNvSpPr>
          <p:nvPr>
            <p:ph idx="1"/>
          </p:nvPr>
        </p:nvSpPr>
        <p:spPr>
          <a:xfrm>
            <a:off x="838200" y="3757961"/>
            <a:ext cx="10515600" cy="2419002"/>
          </a:xfrm>
        </p:spPr>
        <p:txBody>
          <a:bodyPr/>
          <a:lstStyle/>
          <a:p>
            <a:r>
              <a:rPr lang="en-US" sz="2800" dirty="0">
                <a:solidFill>
                  <a:srgbClr val="FFFFFF"/>
                </a:solidFill>
                <a:latin typeface="Trajan-Regular" pitchFamily="2" charset="0"/>
                <a:ea typeface="Trajan Pro Bold" charset="0"/>
                <a:cs typeface="Trajan Pro Bold" charset="0"/>
                <a:sym typeface="Trajan Pro Bold" charset="0"/>
              </a:rPr>
              <a:t>Exam Administered By Professional Testing Corporation</a:t>
            </a:r>
            <a:endParaRPr lang="en-US" sz="2800" dirty="0">
              <a:solidFill>
                <a:srgbClr val="FFFFFF"/>
              </a:solidFill>
              <a:latin typeface="Trajan-Regular" pitchFamily="2" charset="0"/>
              <a:ea typeface="ヒラギノ角ゴ ProN W6" charset="0"/>
              <a:cs typeface="ヒラギノ角ゴ ProN W6" charset="0"/>
              <a:sym typeface="Trajan Pro Bold" charset="0"/>
            </a:endParaRPr>
          </a:p>
          <a:p>
            <a:pPr>
              <a:spcBef>
                <a:spcPts val="625"/>
              </a:spcBef>
            </a:pPr>
            <a:r>
              <a:rPr lang="en-US" sz="2800" dirty="0">
                <a:solidFill>
                  <a:srgbClr val="FFFFFF"/>
                </a:solidFill>
                <a:latin typeface="Trajan-Regular" pitchFamily="2" charset="0"/>
                <a:ea typeface="Trajan Pro Bold" charset="0"/>
                <a:cs typeface="Trajan Pro Bold" charset="0"/>
                <a:sym typeface="Trajan Pro Bold" charset="0"/>
              </a:rPr>
              <a:t>Contact www.ptcny.com For Additional Information</a:t>
            </a:r>
          </a:p>
          <a:p>
            <a:r>
              <a:rPr lang="en-US" sz="2800" dirty="0">
                <a:solidFill>
                  <a:srgbClr val="FFFFFF"/>
                </a:solidFill>
                <a:latin typeface="Trajan-Regular" pitchFamily="2" charset="0"/>
                <a:ea typeface="ヒラギノ角ゴ ProN W6" charset="0"/>
                <a:cs typeface="ヒラギノ角ゴ ProN W6" charset="0"/>
                <a:sym typeface="Trajan Pro Bold" charset="0"/>
              </a:rPr>
              <a:t>Application deadlines and testing dates can also be viewed online at </a:t>
            </a:r>
            <a:r>
              <a:rPr lang="en-US" dirty="0"/>
              <a:t>https://ptcny.com/pdf/IGCCB.pdf </a:t>
            </a:r>
          </a:p>
          <a:p>
            <a:pPr marL="514350" indent="-514350" algn="l" eaLnBrk="1" hangingPunct="1">
              <a:spcBef>
                <a:spcPts val="625"/>
              </a:spcBef>
            </a:pPr>
            <a:endParaRPr lang="en-US" sz="2800" dirty="0">
              <a:solidFill>
                <a:srgbClr val="FFFFFF"/>
              </a:solidFill>
              <a:latin typeface="Trajan-Regular" pitchFamily="2" charset="0"/>
              <a:ea typeface="ヒラギノ角ゴ ProN W6" charset="0"/>
              <a:cs typeface="ヒラギノ角ゴ ProN W6" charset="0"/>
              <a:sym typeface="Trajan Pro Bold" charset="0"/>
            </a:endParaRPr>
          </a:p>
          <a:p>
            <a:endParaRPr lang="en-US" dirty="0"/>
          </a:p>
        </p:txBody>
      </p:sp>
      <p:pic>
        <p:nvPicPr>
          <p:cNvPr id="6" name="Picture 5">
            <a:extLst>
              <a:ext uri="{FF2B5EF4-FFF2-40B4-BE49-F238E27FC236}">
                <a16:creationId xmlns:a16="http://schemas.microsoft.com/office/drawing/2014/main" id="{CE42DE56-0149-4240-B5CA-B7B17C1D0E21}"/>
              </a:ext>
            </a:extLst>
          </p:cNvPr>
          <p:cNvPicPr>
            <a:picLocks noChangeAspect="1"/>
          </p:cNvPicPr>
          <p:nvPr/>
        </p:nvPicPr>
        <p:blipFill>
          <a:blip r:embed="rId3"/>
          <a:stretch>
            <a:fillRect/>
          </a:stretch>
        </p:blipFill>
        <p:spPr>
          <a:xfrm flipH="1">
            <a:off x="6528690" y="1714674"/>
            <a:ext cx="2390775" cy="17907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3B4F2DCA-BF45-42E4-B299-7A32D5F49BDC}"/>
              </a:ext>
            </a:extLst>
          </p:cNvPr>
          <p:cNvPicPr>
            <a:picLocks noChangeAspect="1"/>
          </p:cNvPicPr>
          <p:nvPr/>
        </p:nvPicPr>
        <p:blipFill>
          <a:blip r:embed="rId4"/>
          <a:stretch>
            <a:fillRect/>
          </a:stretch>
        </p:blipFill>
        <p:spPr>
          <a:xfrm>
            <a:off x="2298777" y="2316375"/>
            <a:ext cx="3981450" cy="74295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0778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BD0409-1594-41C4-959B-FBCAFC5A322B}"/>
              </a:ext>
            </a:extLst>
          </p:cNvPr>
          <p:cNvSpPr>
            <a:spLocks noGrp="1"/>
          </p:cNvSpPr>
          <p:nvPr>
            <p:ph type="title"/>
          </p:nvPr>
        </p:nvSpPr>
        <p:spPr>
          <a:xfrm>
            <a:off x="838200" y="2199501"/>
            <a:ext cx="10515600" cy="2640129"/>
          </a:xfrm>
        </p:spPr>
        <p:txBody>
          <a:bodyPr>
            <a:normAutofit/>
          </a:bodyPr>
          <a:lstStyle/>
          <a:p>
            <a:pPr lvl="0" algn="ctr"/>
            <a:r>
              <a:rPr lang="en-US" sz="4800" b="0" dirty="0">
                <a:latin typeface="Times New Roman" panose="02020603050405020304" pitchFamily="18" charset="0"/>
                <a:cs typeface="Times New Roman" panose="02020603050405020304" pitchFamily="18" charset="0"/>
              </a:rPr>
              <a:t>Gambling Training</a:t>
            </a:r>
            <a:br>
              <a:rPr lang="en-US" sz="4800" b="0" dirty="0">
                <a:latin typeface="Times New Roman" panose="02020603050405020304" pitchFamily="18" charset="0"/>
                <a:cs typeface="Times New Roman" panose="02020603050405020304" pitchFamily="18" charset="0"/>
              </a:rPr>
            </a:br>
            <a:r>
              <a:rPr lang="en-US" sz="4800" b="0" dirty="0">
                <a:latin typeface="Times New Roman" panose="02020603050405020304" pitchFamily="18" charset="0"/>
                <a:cs typeface="Times New Roman" panose="02020603050405020304" pitchFamily="18" charset="0"/>
              </a:rPr>
              <a:t>Course Wrap-Up</a:t>
            </a:r>
            <a:endParaRPr lang="en-US" sz="4800" dirty="0"/>
          </a:p>
        </p:txBody>
      </p:sp>
    </p:spTree>
    <p:extLst>
      <p:ext uri="{BB962C8B-B14F-4D97-AF65-F5344CB8AC3E}">
        <p14:creationId xmlns:p14="http://schemas.microsoft.com/office/powerpoint/2010/main" val="4227653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43DE-FE79-4596-9603-7E54793C0CAD}"/>
              </a:ext>
            </a:extLst>
          </p:cNvPr>
          <p:cNvSpPr>
            <a:spLocks noGrp="1"/>
          </p:cNvSpPr>
          <p:nvPr>
            <p:ph type="title"/>
          </p:nvPr>
        </p:nvSpPr>
        <p:spPr/>
        <p:txBody>
          <a:bodyPr/>
          <a:lstStyle/>
          <a:p>
            <a:r>
              <a:rPr lang="en-US" dirty="0"/>
              <a:t>Conceptualizing Gambling Behavior</a:t>
            </a:r>
          </a:p>
        </p:txBody>
      </p:sp>
      <p:sp>
        <p:nvSpPr>
          <p:cNvPr id="3" name="Content Placeholder 2">
            <a:extLst>
              <a:ext uri="{FF2B5EF4-FFF2-40B4-BE49-F238E27FC236}">
                <a16:creationId xmlns:a16="http://schemas.microsoft.com/office/drawing/2014/main" id="{068C465D-57FD-4217-BB17-37409F182F7D}"/>
              </a:ext>
            </a:extLst>
          </p:cNvPr>
          <p:cNvSpPr>
            <a:spLocks noGrp="1"/>
          </p:cNvSpPr>
          <p:nvPr>
            <p:ph idx="1"/>
          </p:nvPr>
        </p:nvSpPr>
        <p:spPr/>
        <p:txBody>
          <a:bodyPr/>
          <a:lstStyle/>
          <a:p>
            <a:r>
              <a:rPr lang="en-US" dirty="0"/>
              <a:t>Gambling is conceptualized on a continuum ranging from non-gambling, healthy gambling, and then problem gambling.</a:t>
            </a:r>
          </a:p>
          <a:p>
            <a:endParaRPr lang="en-US" dirty="0"/>
          </a:p>
        </p:txBody>
      </p:sp>
      <p:sp>
        <p:nvSpPr>
          <p:cNvPr id="4" name="Arrow: Left-Right 3">
            <a:extLst>
              <a:ext uri="{FF2B5EF4-FFF2-40B4-BE49-F238E27FC236}">
                <a16:creationId xmlns:a16="http://schemas.microsoft.com/office/drawing/2014/main" id="{2208F07B-EB87-4E51-A681-A983210313C5}"/>
              </a:ext>
            </a:extLst>
          </p:cNvPr>
          <p:cNvSpPr/>
          <p:nvPr/>
        </p:nvSpPr>
        <p:spPr>
          <a:xfrm>
            <a:off x="1952625" y="3683690"/>
            <a:ext cx="8286750" cy="1924050"/>
          </a:xfrm>
          <a:prstGeom prst="leftRightArrow">
            <a:avLst/>
          </a:prstGeom>
          <a:gradFill flip="none" rotWithShape="1">
            <a:gsLst>
              <a:gs pos="0">
                <a:schemeClr val="accent6"/>
              </a:gs>
              <a:gs pos="48000">
                <a:schemeClr val="bg2">
                  <a:lumMod val="75000"/>
                </a:schemeClr>
              </a:gs>
              <a:gs pos="100000">
                <a:srgbClr val="C00000"/>
              </a:gs>
            </a:gsLst>
            <a:lin ang="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85C65E1-370F-4236-8587-C812F3B8E85D}"/>
              </a:ext>
            </a:extLst>
          </p:cNvPr>
          <p:cNvSpPr txBox="1"/>
          <p:nvPr/>
        </p:nvSpPr>
        <p:spPr>
          <a:xfrm>
            <a:off x="2504663" y="4414882"/>
            <a:ext cx="2411942" cy="461665"/>
          </a:xfrm>
          <a:prstGeom prst="rect">
            <a:avLst/>
          </a:prstGeom>
          <a:noFill/>
        </p:spPr>
        <p:txBody>
          <a:bodyPr wrap="none" rtlCol="0">
            <a:spAutoFit/>
          </a:bodyPr>
          <a:lstStyle/>
          <a:p>
            <a:r>
              <a:rPr lang="en-US" sz="2400" dirty="0">
                <a:solidFill>
                  <a:schemeClr val="bg1"/>
                </a:solidFill>
              </a:rPr>
              <a:t>Healthy Gambling</a:t>
            </a:r>
          </a:p>
        </p:txBody>
      </p:sp>
      <p:sp>
        <p:nvSpPr>
          <p:cNvPr id="7" name="TextBox 6">
            <a:extLst>
              <a:ext uri="{FF2B5EF4-FFF2-40B4-BE49-F238E27FC236}">
                <a16:creationId xmlns:a16="http://schemas.microsoft.com/office/drawing/2014/main" id="{8142BED5-DAEE-48FC-8119-4935A524D4E1}"/>
              </a:ext>
            </a:extLst>
          </p:cNvPr>
          <p:cNvSpPr txBox="1"/>
          <p:nvPr/>
        </p:nvSpPr>
        <p:spPr>
          <a:xfrm>
            <a:off x="7275396" y="4414882"/>
            <a:ext cx="2504083" cy="461665"/>
          </a:xfrm>
          <a:prstGeom prst="rect">
            <a:avLst/>
          </a:prstGeom>
          <a:noFill/>
        </p:spPr>
        <p:txBody>
          <a:bodyPr wrap="none" rtlCol="0">
            <a:spAutoFit/>
          </a:bodyPr>
          <a:lstStyle/>
          <a:p>
            <a:r>
              <a:rPr lang="en-US" sz="2400" dirty="0">
                <a:solidFill>
                  <a:schemeClr val="bg1"/>
                </a:solidFill>
              </a:rPr>
              <a:t>Problem Gambling</a:t>
            </a:r>
          </a:p>
        </p:txBody>
      </p:sp>
    </p:spTree>
    <p:extLst>
      <p:ext uri="{BB962C8B-B14F-4D97-AF65-F5344CB8AC3E}">
        <p14:creationId xmlns:p14="http://schemas.microsoft.com/office/powerpoint/2010/main" val="160962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4F2B-1678-4298-A993-06EBB54B65DD}"/>
              </a:ext>
            </a:extLst>
          </p:cNvPr>
          <p:cNvSpPr>
            <a:spLocks noGrp="1"/>
          </p:cNvSpPr>
          <p:nvPr>
            <p:ph type="title"/>
          </p:nvPr>
        </p:nvSpPr>
        <p:spPr>
          <a:xfrm>
            <a:off x="1484310" y="261107"/>
            <a:ext cx="10018713" cy="849385"/>
          </a:xfrm>
        </p:spPr>
        <p:txBody>
          <a:bodyPr/>
          <a:lstStyle/>
          <a:p>
            <a:r>
              <a:rPr lang="en-US" dirty="0"/>
              <a:t>Defining Addiction</a:t>
            </a:r>
          </a:p>
        </p:txBody>
      </p:sp>
      <p:sp>
        <p:nvSpPr>
          <p:cNvPr id="3" name="Content Placeholder 2">
            <a:extLst>
              <a:ext uri="{FF2B5EF4-FFF2-40B4-BE49-F238E27FC236}">
                <a16:creationId xmlns:a16="http://schemas.microsoft.com/office/drawing/2014/main" id="{E27B672C-DE1A-48CB-BDD8-1082F965AEE7}"/>
              </a:ext>
            </a:extLst>
          </p:cNvPr>
          <p:cNvSpPr>
            <a:spLocks noGrp="1"/>
          </p:cNvSpPr>
          <p:nvPr>
            <p:ph idx="1"/>
          </p:nvPr>
        </p:nvSpPr>
        <p:spPr>
          <a:xfrm>
            <a:off x="1127471" y="2174488"/>
            <a:ext cx="5243061" cy="3595354"/>
          </a:xfrm>
        </p:spPr>
        <p:txBody>
          <a:bodyPr>
            <a:normAutofit/>
          </a:bodyPr>
          <a:lstStyle/>
          <a:p>
            <a:pPr marL="0" indent="0">
              <a:buNone/>
            </a:pPr>
            <a:r>
              <a:rPr lang="en-US" i="1" dirty="0"/>
              <a:t>“Historically, addiction has been understood in various ways—a sin, a disease, a bad habit—each a reflection of a variety of social, cultural, and scientific conceptions.” </a:t>
            </a:r>
          </a:p>
          <a:p>
            <a:pPr marL="0" indent="0" algn="r">
              <a:buNone/>
            </a:pPr>
            <a:r>
              <a:rPr lang="en-US" dirty="0"/>
              <a:t>(Hammer et al., 2012, p. 713)</a:t>
            </a:r>
          </a:p>
          <a:p>
            <a:pPr marL="0" indent="0">
              <a:buNone/>
            </a:pPr>
            <a:endParaRPr lang="en-US" dirty="0"/>
          </a:p>
        </p:txBody>
      </p:sp>
      <p:graphicFrame>
        <p:nvGraphicFramePr>
          <p:cNvPr id="5" name="Content Placeholder 5">
            <a:extLst>
              <a:ext uri="{FF2B5EF4-FFF2-40B4-BE49-F238E27FC236}">
                <a16:creationId xmlns:a16="http://schemas.microsoft.com/office/drawing/2014/main" id="{E089E0F0-982B-4794-A447-6BECAB82E690}"/>
              </a:ext>
            </a:extLst>
          </p:cNvPr>
          <p:cNvGraphicFramePr>
            <a:graphicFrameLocks/>
          </p:cNvGraphicFramePr>
          <p:nvPr/>
        </p:nvGraphicFramePr>
        <p:xfrm>
          <a:off x="6493666" y="1715163"/>
          <a:ext cx="5550936" cy="4054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78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C4C0-A3A8-4A93-B518-DE3590A87E53}"/>
              </a:ext>
            </a:extLst>
          </p:cNvPr>
          <p:cNvSpPr>
            <a:spLocks noGrp="1"/>
          </p:cNvSpPr>
          <p:nvPr>
            <p:ph type="title"/>
          </p:nvPr>
        </p:nvSpPr>
        <p:spPr/>
        <p:txBody>
          <a:bodyPr/>
          <a:lstStyle/>
          <a:p>
            <a:r>
              <a:rPr lang="en-US" dirty="0"/>
              <a:t>Defining Gambling</a:t>
            </a:r>
          </a:p>
        </p:txBody>
      </p:sp>
      <p:sp>
        <p:nvSpPr>
          <p:cNvPr id="3" name="Content Placeholder 2">
            <a:extLst>
              <a:ext uri="{FF2B5EF4-FFF2-40B4-BE49-F238E27FC236}">
                <a16:creationId xmlns:a16="http://schemas.microsoft.com/office/drawing/2014/main" id="{B1CE4DDC-553B-4D08-82D5-CBF8F19D45C9}"/>
              </a:ext>
            </a:extLst>
          </p:cNvPr>
          <p:cNvSpPr>
            <a:spLocks noGrp="1"/>
          </p:cNvSpPr>
          <p:nvPr>
            <p:ph idx="1"/>
          </p:nvPr>
        </p:nvSpPr>
        <p:spPr>
          <a:xfrm>
            <a:off x="3174380" y="1720719"/>
            <a:ext cx="5843239" cy="4351338"/>
          </a:xfrm>
        </p:spPr>
        <p:txBody>
          <a:bodyPr>
            <a:normAutofit fontScale="92500" lnSpcReduction="10000"/>
          </a:bodyPr>
          <a:lstStyle/>
          <a:p>
            <a:pPr marL="0" indent="0" algn="ctr">
              <a:spcBef>
                <a:spcPts val="975"/>
              </a:spcBef>
              <a:buNone/>
              <a:defRPr/>
            </a:pPr>
            <a:r>
              <a:rPr lang="en-US" dirty="0">
                <a:ea typeface="Trajan Pro" charset="0"/>
                <a:cs typeface="Trajan Pro" charset="0"/>
                <a:sym typeface="Trajan Pro" charset="0"/>
              </a:rPr>
              <a:t>Any time you bet money or </a:t>
            </a:r>
            <a:r>
              <a:rPr lang="en-US" b="1" i="1" dirty="0">
                <a:solidFill>
                  <a:srgbClr val="92D050"/>
                </a:solidFill>
                <a:ea typeface="Trajan Pro" charset="0"/>
                <a:cs typeface="Trajan Pro" charset="0"/>
                <a:sym typeface="Trajan Pro" charset="0"/>
              </a:rPr>
              <a:t>RISK</a:t>
            </a:r>
            <a:r>
              <a:rPr lang="en-US" dirty="0">
                <a:solidFill>
                  <a:srgbClr val="92D050"/>
                </a:solidFill>
                <a:ea typeface="Trajan Pro" charset="0"/>
                <a:cs typeface="Trajan Pro" charset="0"/>
                <a:sym typeface="Trajan Pro" charset="0"/>
              </a:rPr>
              <a:t> </a:t>
            </a:r>
            <a:r>
              <a:rPr lang="en-US" dirty="0">
                <a:ea typeface="Trajan Pro" charset="0"/>
                <a:cs typeface="Trajan Pro" charset="0"/>
                <a:sym typeface="Trajan Pro" charset="0"/>
              </a:rPr>
              <a:t>something of value on an event of uncertain outcome, you are </a:t>
            </a:r>
          </a:p>
          <a:p>
            <a:pPr marL="0" indent="0" algn="ctr">
              <a:spcBef>
                <a:spcPts val="975"/>
              </a:spcBef>
              <a:buNone/>
              <a:defRPr/>
            </a:pPr>
            <a:r>
              <a:rPr lang="en-US" sz="4800" b="1" dirty="0">
                <a:solidFill>
                  <a:schemeClr val="accent2"/>
                </a:solidFill>
                <a:ea typeface="Trajan Pro Bold" charset="0"/>
                <a:cs typeface="Trajan Pro Bold" charset="0"/>
                <a:sym typeface="Trajan Pro Bold" charset="0"/>
              </a:rPr>
              <a:t>GAMBLING.</a:t>
            </a:r>
            <a:r>
              <a:rPr lang="en-US" sz="4800" b="1" dirty="0">
                <a:solidFill>
                  <a:schemeClr val="accent2"/>
                </a:solidFill>
                <a:ea typeface="Trajan Pro" charset="0"/>
                <a:cs typeface="Trajan Pro" charset="0"/>
                <a:sym typeface="Trajan Pro" charset="0"/>
              </a:rPr>
              <a:t> </a:t>
            </a:r>
            <a:r>
              <a:rPr lang="en-US" b="1" dirty="0">
                <a:solidFill>
                  <a:schemeClr val="accent2"/>
                </a:solidFill>
                <a:ea typeface="Trajan Pro" charset="0"/>
                <a:cs typeface="Trajan Pro" charset="0"/>
                <a:sym typeface="Trajan Pro" charset="0"/>
              </a:rPr>
              <a:t> </a:t>
            </a:r>
          </a:p>
          <a:p>
            <a:pPr>
              <a:spcBef>
                <a:spcPts val="975"/>
              </a:spcBef>
              <a:defRPr/>
            </a:pPr>
            <a:endParaRPr lang="en-US" dirty="0">
              <a:solidFill>
                <a:schemeClr val="tx1"/>
              </a:solidFill>
              <a:ea typeface="Lucida Grande" charset="0"/>
              <a:cs typeface="Lucida Grande" charset="0"/>
              <a:sym typeface="Trajan Pro" charset="0"/>
            </a:endParaRPr>
          </a:p>
          <a:p>
            <a:pPr marL="0" indent="0" algn="ctr">
              <a:spcBef>
                <a:spcPts val="975"/>
              </a:spcBef>
              <a:buNone/>
              <a:defRPr/>
            </a:pPr>
            <a:r>
              <a:rPr lang="en-US" dirty="0">
                <a:ea typeface="Trajan Pro" charset="0"/>
                <a:cs typeface="Trajan Pro" charset="0"/>
                <a:sym typeface="Trajan Pro" charset="0"/>
              </a:rPr>
              <a:t>Gambling is among the most popular pastimes, and most people enjoy the activity without any harm.  However, for many Arizonans, gambling becomes a </a:t>
            </a:r>
          </a:p>
          <a:p>
            <a:pPr marL="0" indent="0" algn="ctr">
              <a:spcBef>
                <a:spcPts val="975"/>
              </a:spcBef>
              <a:buNone/>
              <a:defRPr/>
            </a:pPr>
            <a:r>
              <a:rPr lang="en-US" sz="4400" b="1" dirty="0">
                <a:solidFill>
                  <a:srgbClr val="FF0000"/>
                </a:solidFill>
                <a:ea typeface="Trajan Pro Bold" charset="0"/>
                <a:cs typeface="Trajan Pro Bold" charset="0"/>
                <a:sym typeface="Trajan Pro Bold" charset="0"/>
              </a:rPr>
              <a:t>PROBLEM.</a:t>
            </a:r>
          </a:p>
          <a:p>
            <a:endParaRPr lang="en-US" dirty="0"/>
          </a:p>
        </p:txBody>
      </p:sp>
      <p:pic>
        <p:nvPicPr>
          <p:cNvPr id="4" name="Picture 3">
            <a:extLst>
              <a:ext uri="{FF2B5EF4-FFF2-40B4-BE49-F238E27FC236}">
                <a16:creationId xmlns:a16="http://schemas.microsoft.com/office/drawing/2014/main" id="{AC086D0D-7B2C-406A-94A8-0A3F641659ED}"/>
              </a:ext>
            </a:extLst>
          </p:cNvPr>
          <p:cNvPicPr>
            <a:picLocks noChangeAspect="1"/>
          </p:cNvPicPr>
          <p:nvPr/>
        </p:nvPicPr>
        <p:blipFill>
          <a:blip r:embed="rId3"/>
          <a:stretch>
            <a:fillRect/>
          </a:stretch>
        </p:blipFill>
        <p:spPr>
          <a:xfrm>
            <a:off x="9225015" y="1656084"/>
            <a:ext cx="2128785" cy="4415973"/>
          </a:xfrm>
          <a:prstGeom prst="rect">
            <a:avLst/>
          </a:prstGeom>
          <a:ln>
            <a:noFill/>
          </a:ln>
          <a:effectLst>
            <a:softEdge rad="112500"/>
          </a:effectLst>
        </p:spPr>
      </p:pic>
      <p:pic>
        <p:nvPicPr>
          <p:cNvPr id="5" name="Picture 4">
            <a:extLst>
              <a:ext uri="{FF2B5EF4-FFF2-40B4-BE49-F238E27FC236}">
                <a16:creationId xmlns:a16="http://schemas.microsoft.com/office/drawing/2014/main" id="{F5B3B2BC-8BE7-44BE-8990-B2D3FA42F25B}"/>
              </a:ext>
            </a:extLst>
          </p:cNvPr>
          <p:cNvPicPr>
            <a:picLocks noChangeAspect="1"/>
          </p:cNvPicPr>
          <p:nvPr/>
        </p:nvPicPr>
        <p:blipFill>
          <a:blip r:embed="rId4"/>
          <a:stretch>
            <a:fillRect/>
          </a:stretch>
        </p:blipFill>
        <p:spPr>
          <a:xfrm>
            <a:off x="838200" y="1656084"/>
            <a:ext cx="2128786" cy="4351339"/>
          </a:xfrm>
          <a:prstGeom prst="rect">
            <a:avLst/>
          </a:prstGeom>
          <a:ln>
            <a:noFill/>
          </a:ln>
          <a:effectLst>
            <a:softEdge rad="112500"/>
          </a:effectLst>
        </p:spPr>
      </p:pic>
    </p:spTree>
    <p:extLst>
      <p:ext uri="{BB962C8B-B14F-4D97-AF65-F5344CB8AC3E}">
        <p14:creationId xmlns:p14="http://schemas.microsoft.com/office/powerpoint/2010/main" val="2754650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BD0409-1594-41C4-959B-FBCAFC5A322B}"/>
              </a:ext>
            </a:extLst>
          </p:cNvPr>
          <p:cNvSpPr>
            <a:spLocks noGrp="1"/>
          </p:cNvSpPr>
          <p:nvPr>
            <p:ph type="title"/>
          </p:nvPr>
        </p:nvSpPr>
        <p:spPr>
          <a:xfrm>
            <a:off x="838200" y="2199501"/>
            <a:ext cx="10515600" cy="2640129"/>
          </a:xfrm>
        </p:spPr>
        <p:txBody>
          <a:bodyPr>
            <a:normAutofit/>
          </a:bodyPr>
          <a:lstStyle/>
          <a:p>
            <a:pPr lvl="0" algn="ctr"/>
            <a:r>
              <a:rPr lang="en-US" sz="4800" b="0" dirty="0">
                <a:latin typeface="Times New Roman" panose="02020603050405020304" pitchFamily="18" charset="0"/>
                <a:cs typeface="Times New Roman" panose="02020603050405020304" pitchFamily="18" charset="0"/>
              </a:rPr>
              <a:t>Ethical Codes &amp; </a:t>
            </a:r>
            <a:br>
              <a:rPr lang="en-US" sz="4800" b="0" dirty="0">
                <a:latin typeface="Times New Roman" panose="02020603050405020304" pitchFamily="18" charset="0"/>
                <a:cs typeface="Times New Roman" panose="02020603050405020304" pitchFamily="18" charset="0"/>
              </a:rPr>
            </a:br>
            <a:r>
              <a:rPr lang="en-US" sz="4800" b="0" dirty="0">
                <a:latin typeface="Times New Roman" panose="02020603050405020304" pitchFamily="18" charset="0"/>
                <a:cs typeface="Times New Roman" panose="02020603050405020304" pitchFamily="18" charset="0"/>
              </a:rPr>
              <a:t>Professional Standards</a:t>
            </a:r>
            <a:endParaRPr lang="en-US" sz="4800" dirty="0"/>
          </a:p>
        </p:txBody>
      </p:sp>
    </p:spTree>
    <p:extLst>
      <p:ext uri="{BB962C8B-B14F-4D97-AF65-F5344CB8AC3E}">
        <p14:creationId xmlns:p14="http://schemas.microsoft.com/office/powerpoint/2010/main" val="2886931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698DB-B4E5-46DE-81A1-8C1EB7C79F58}"/>
              </a:ext>
            </a:extLst>
          </p:cNvPr>
          <p:cNvSpPr>
            <a:spLocks noGrp="1"/>
          </p:cNvSpPr>
          <p:nvPr>
            <p:ph type="title"/>
          </p:nvPr>
        </p:nvSpPr>
        <p:spPr/>
        <p:txBody>
          <a:bodyPr/>
          <a:lstStyle/>
          <a:p>
            <a:pPr algn="ctr"/>
            <a:r>
              <a:rPr lang="en-US" dirty="0"/>
              <a:t>The Continuum of Gambling Activity</a:t>
            </a:r>
          </a:p>
        </p:txBody>
      </p:sp>
      <p:graphicFrame>
        <p:nvGraphicFramePr>
          <p:cNvPr id="4" name="Content Placeholder 3">
            <a:extLst>
              <a:ext uri="{FF2B5EF4-FFF2-40B4-BE49-F238E27FC236}">
                <a16:creationId xmlns:a16="http://schemas.microsoft.com/office/drawing/2014/main" id="{7B6E3202-0E31-46CA-B3E5-ED873EE4EBDA}"/>
              </a:ext>
            </a:extLst>
          </p:cNvPr>
          <p:cNvGraphicFramePr>
            <a:graphicFrameLocks noGrp="1"/>
          </p:cNvGraphicFramePr>
          <p:nvPr>
            <p:ph idx="1"/>
          </p:nvPr>
        </p:nvGraphicFramePr>
        <p:xfrm>
          <a:off x="838200" y="237013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Thumbs Up Sign">
            <a:extLst>
              <a:ext uri="{FF2B5EF4-FFF2-40B4-BE49-F238E27FC236}">
                <a16:creationId xmlns:a16="http://schemas.microsoft.com/office/drawing/2014/main" id="{A875768F-3EBB-432D-B9FE-B43E9CFC7C6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878047" y="2345421"/>
            <a:ext cx="914400" cy="914400"/>
          </a:xfrm>
          <a:prstGeom prst="rect">
            <a:avLst/>
          </a:prstGeom>
        </p:spPr>
      </p:pic>
      <p:pic>
        <p:nvPicPr>
          <p:cNvPr id="6" name="Graphic 5" descr="Team">
            <a:extLst>
              <a:ext uri="{FF2B5EF4-FFF2-40B4-BE49-F238E27FC236}">
                <a16:creationId xmlns:a16="http://schemas.microsoft.com/office/drawing/2014/main" id="{14641B63-587C-468A-AEAC-B14EC1EECFA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832294" y="2370137"/>
            <a:ext cx="914400" cy="914400"/>
          </a:xfrm>
          <a:prstGeom prst="rect">
            <a:avLst/>
          </a:prstGeom>
        </p:spPr>
      </p:pic>
      <p:pic>
        <p:nvPicPr>
          <p:cNvPr id="7" name="Graphic 6" descr="Warning">
            <a:extLst>
              <a:ext uri="{FF2B5EF4-FFF2-40B4-BE49-F238E27FC236}">
                <a16:creationId xmlns:a16="http://schemas.microsoft.com/office/drawing/2014/main" id="{27432163-77B9-41A3-9732-72F79B570AC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819994" y="2370137"/>
            <a:ext cx="914400" cy="914400"/>
          </a:xfrm>
          <a:prstGeom prst="rect">
            <a:avLst/>
          </a:prstGeom>
        </p:spPr>
      </p:pic>
      <p:pic>
        <p:nvPicPr>
          <p:cNvPr id="8" name="Graphic 7" descr="Brain in head">
            <a:extLst>
              <a:ext uri="{FF2B5EF4-FFF2-40B4-BE49-F238E27FC236}">
                <a16:creationId xmlns:a16="http://schemas.microsoft.com/office/drawing/2014/main" id="{40F13526-B1C4-4257-A8BB-904FB858D08C}"/>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7841149" y="2345421"/>
            <a:ext cx="914400" cy="914400"/>
          </a:xfrm>
          <a:prstGeom prst="rect">
            <a:avLst/>
          </a:prstGeom>
        </p:spPr>
      </p:pic>
      <p:pic>
        <p:nvPicPr>
          <p:cNvPr id="9" name="Graphic 8" descr="Fire">
            <a:extLst>
              <a:ext uri="{FF2B5EF4-FFF2-40B4-BE49-F238E27FC236}">
                <a16:creationId xmlns:a16="http://schemas.microsoft.com/office/drawing/2014/main" id="{A9D14307-1746-4579-B5CB-348B79C1EA2C}"/>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9851149" y="2340051"/>
            <a:ext cx="914400" cy="914400"/>
          </a:xfrm>
          <a:prstGeom prst="rect">
            <a:avLst/>
          </a:prstGeom>
        </p:spPr>
      </p:pic>
    </p:spTree>
    <p:extLst>
      <p:ext uri="{BB962C8B-B14F-4D97-AF65-F5344CB8AC3E}">
        <p14:creationId xmlns:p14="http://schemas.microsoft.com/office/powerpoint/2010/main" val="236733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00C852-CF1A-4F13-B1E0-830357A6B761}"/>
              </a:ext>
            </a:extLst>
          </p:cNvPr>
          <p:cNvPicPr>
            <a:picLocks noChangeAspect="1"/>
          </p:cNvPicPr>
          <p:nvPr/>
        </p:nvPicPr>
        <p:blipFill>
          <a:blip r:embed="rId3"/>
          <a:stretch>
            <a:fillRect/>
          </a:stretch>
        </p:blipFill>
        <p:spPr>
          <a:xfrm>
            <a:off x="1207120" y="486472"/>
            <a:ext cx="4491154" cy="2555312"/>
          </a:xfrm>
          <a:prstGeom prst="rect">
            <a:avLst/>
          </a:prstGeom>
          <a:ln>
            <a:noFill/>
          </a:ln>
          <a:effectLst>
            <a:softEdge rad="112500"/>
          </a:effectLst>
        </p:spPr>
      </p:pic>
      <p:pic>
        <p:nvPicPr>
          <p:cNvPr id="5" name="Picture 4">
            <a:extLst>
              <a:ext uri="{FF2B5EF4-FFF2-40B4-BE49-F238E27FC236}">
                <a16:creationId xmlns:a16="http://schemas.microsoft.com/office/drawing/2014/main" id="{E0EE8686-84C9-49A9-A896-831B8C5D0903}"/>
              </a:ext>
            </a:extLst>
          </p:cNvPr>
          <p:cNvPicPr>
            <a:picLocks noChangeAspect="1"/>
          </p:cNvPicPr>
          <p:nvPr/>
        </p:nvPicPr>
        <p:blipFill>
          <a:blip r:embed="rId4"/>
          <a:stretch>
            <a:fillRect/>
          </a:stretch>
        </p:blipFill>
        <p:spPr>
          <a:xfrm>
            <a:off x="6493728" y="511274"/>
            <a:ext cx="4491154" cy="2530510"/>
          </a:xfrm>
          <a:prstGeom prst="rect">
            <a:avLst/>
          </a:prstGeom>
          <a:ln>
            <a:noFill/>
          </a:ln>
          <a:effectLst>
            <a:softEdge rad="112500"/>
          </a:effectLst>
        </p:spPr>
      </p:pic>
      <p:pic>
        <p:nvPicPr>
          <p:cNvPr id="6" name="Picture 5">
            <a:extLst>
              <a:ext uri="{FF2B5EF4-FFF2-40B4-BE49-F238E27FC236}">
                <a16:creationId xmlns:a16="http://schemas.microsoft.com/office/drawing/2014/main" id="{CAF2078A-CBF0-49AD-ADA7-77ACE02B45F7}"/>
              </a:ext>
            </a:extLst>
          </p:cNvPr>
          <p:cNvPicPr>
            <a:picLocks noChangeAspect="1"/>
          </p:cNvPicPr>
          <p:nvPr/>
        </p:nvPicPr>
        <p:blipFill>
          <a:blip r:embed="rId5"/>
          <a:stretch>
            <a:fillRect/>
          </a:stretch>
        </p:blipFill>
        <p:spPr>
          <a:xfrm>
            <a:off x="1206619" y="3429000"/>
            <a:ext cx="4491655" cy="2530510"/>
          </a:xfrm>
          <a:prstGeom prst="rect">
            <a:avLst/>
          </a:prstGeom>
          <a:ln>
            <a:noFill/>
          </a:ln>
          <a:effectLst>
            <a:softEdge rad="112500"/>
          </a:effectLst>
        </p:spPr>
      </p:pic>
      <p:pic>
        <p:nvPicPr>
          <p:cNvPr id="7" name="Picture 6">
            <a:extLst>
              <a:ext uri="{FF2B5EF4-FFF2-40B4-BE49-F238E27FC236}">
                <a16:creationId xmlns:a16="http://schemas.microsoft.com/office/drawing/2014/main" id="{3F4960CE-C63E-4AD1-8A8E-5169F0C5B2DF}"/>
              </a:ext>
            </a:extLst>
          </p:cNvPr>
          <p:cNvPicPr>
            <a:picLocks noChangeAspect="1"/>
          </p:cNvPicPr>
          <p:nvPr/>
        </p:nvPicPr>
        <p:blipFill>
          <a:blip r:embed="rId6"/>
          <a:stretch>
            <a:fillRect/>
          </a:stretch>
        </p:blipFill>
        <p:spPr>
          <a:xfrm>
            <a:off x="6493728" y="3429000"/>
            <a:ext cx="4466993" cy="2530510"/>
          </a:xfrm>
          <a:prstGeom prst="rect">
            <a:avLst/>
          </a:prstGeom>
          <a:ln>
            <a:noFill/>
          </a:ln>
          <a:effectLst>
            <a:softEdge rad="112500"/>
          </a:effectLst>
        </p:spPr>
      </p:pic>
    </p:spTree>
    <p:extLst>
      <p:ext uri="{BB962C8B-B14F-4D97-AF65-F5344CB8AC3E}">
        <p14:creationId xmlns:p14="http://schemas.microsoft.com/office/powerpoint/2010/main" val="2250173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E1B0B0-D809-4879-9393-F5EE0CAFCBB9}"/>
              </a:ext>
            </a:extLst>
          </p:cNvPr>
          <p:cNvSpPr>
            <a:spLocks noGrp="1"/>
          </p:cNvSpPr>
          <p:nvPr>
            <p:ph type="title"/>
          </p:nvPr>
        </p:nvSpPr>
        <p:spPr/>
        <p:txBody>
          <a:bodyPr>
            <a:normAutofit/>
          </a:bodyPr>
          <a:lstStyle/>
          <a:p>
            <a:pPr algn="ctr"/>
            <a:r>
              <a:rPr lang="en-US" sz="4800" dirty="0"/>
              <a:t>The Pathway Model of Problem Gambling</a:t>
            </a:r>
          </a:p>
        </p:txBody>
      </p:sp>
      <p:sp>
        <p:nvSpPr>
          <p:cNvPr id="14" name="Content Placeholder 13">
            <a:extLst>
              <a:ext uri="{FF2B5EF4-FFF2-40B4-BE49-F238E27FC236}">
                <a16:creationId xmlns:a16="http://schemas.microsoft.com/office/drawing/2014/main" id="{6E79418F-1039-4E0D-A90F-F9338A345F40}"/>
              </a:ext>
            </a:extLst>
          </p:cNvPr>
          <p:cNvSpPr>
            <a:spLocks noGrp="1"/>
          </p:cNvSpPr>
          <p:nvPr>
            <p:ph idx="1"/>
          </p:nvPr>
        </p:nvSpPr>
        <p:spPr>
          <a:xfrm>
            <a:off x="795545" y="1779374"/>
            <a:ext cx="3998843" cy="4351338"/>
          </a:xfrm>
        </p:spPr>
        <p:txBody>
          <a:bodyPr>
            <a:normAutofit/>
          </a:bodyPr>
          <a:lstStyle/>
          <a:p>
            <a:pPr marL="0" indent="0">
              <a:buNone/>
            </a:pPr>
            <a:r>
              <a:rPr lang="en-US" dirty="0"/>
              <a:t>Resource: </a:t>
            </a:r>
          </a:p>
          <a:p>
            <a:pPr marL="0" indent="0">
              <a:buNone/>
            </a:pPr>
            <a:r>
              <a:rPr lang="en-US" dirty="0"/>
              <a:t>“Overcoming Compulsive Gambling: A Self-help Guide Using Cognitive Behavioral Techniques.” </a:t>
            </a:r>
          </a:p>
          <a:p>
            <a:endParaRPr lang="en-US" dirty="0"/>
          </a:p>
          <a:p>
            <a:endParaRPr lang="en-US" dirty="0"/>
          </a:p>
          <a:p>
            <a:r>
              <a:rPr lang="en-US" dirty="0"/>
              <a:t>Alex Blaszczynski  1998</a:t>
            </a:r>
          </a:p>
          <a:p>
            <a:endParaRPr lang="en-US" dirty="0"/>
          </a:p>
          <a:p>
            <a:endParaRPr lang="en-US" dirty="0"/>
          </a:p>
        </p:txBody>
      </p:sp>
      <p:pic>
        <p:nvPicPr>
          <p:cNvPr id="11" name="Picture 10">
            <a:extLst>
              <a:ext uri="{FF2B5EF4-FFF2-40B4-BE49-F238E27FC236}">
                <a16:creationId xmlns:a16="http://schemas.microsoft.com/office/drawing/2014/main" id="{1B6B69D6-B11A-413D-BA5F-32962C1DAF6A}"/>
              </a:ext>
            </a:extLst>
          </p:cNvPr>
          <p:cNvPicPr>
            <a:picLocks noChangeAspect="1"/>
          </p:cNvPicPr>
          <p:nvPr/>
        </p:nvPicPr>
        <p:blipFill>
          <a:blip r:embed="rId3"/>
          <a:stretch>
            <a:fillRect/>
          </a:stretch>
        </p:blipFill>
        <p:spPr>
          <a:xfrm>
            <a:off x="5195266" y="1779374"/>
            <a:ext cx="6201189" cy="3985528"/>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917626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AFDD4-36A3-4C69-88DE-A4EBA133A1C5}"/>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Common Screening Instruments</a:t>
            </a:r>
            <a:endParaRPr lang="en-US" dirty="0"/>
          </a:p>
        </p:txBody>
      </p:sp>
      <p:sp>
        <p:nvSpPr>
          <p:cNvPr id="9" name="Content Placeholder 8">
            <a:extLst>
              <a:ext uri="{FF2B5EF4-FFF2-40B4-BE49-F238E27FC236}">
                <a16:creationId xmlns:a16="http://schemas.microsoft.com/office/drawing/2014/main" id="{D0F8B50D-88C1-4F48-80D2-7A2612AC3EF4}"/>
              </a:ext>
            </a:extLst>
          </p:cNvPr>
          <p:cNvSpPr>
            <a:spLocks noGrp="1"/>
          </p:cNvSpPr>
          <p:nvPr>
            <p:ph idx="1"/>
          </p:nvPr>
        </p:nvSpPr>
        <p:spPr>
          <a:xfrm>
            <a:off x="838200" y="1825625"/>
            <a:ext cx="3543586" cy="4351338"/>
          </a:xfrm>
        </p:spPr>
        <p:txBody>
          <a:bodyPr/>
          <a:lstStyle/>
          <a:p>
            <a:r>
              <a:rPr lang="en-US" dirty="0"/>
              <a:t>South Oaks Gambling Screen</a:t>
            </a:r>
          </a:p>
          <a:p>
            <a:r>
              <a:rPr lang="en-US" dirty="0"/>
              <a:t>South Oaks Gambling Screen – Revised Adolescents</a:t>
            </a:r>
          </a:p>
          <a:p>
            <a:r>
              <a:rPr lang="en-US" dirty="0"/>
              <a:t>NORC Diagnostic Screen</a:t>
            </a:r>
          </a:p>
        </p:txBody>
      </p:sp>
      <p:pic>
        <p:nvPicPr>
          <p:cNvPr id="6" name="Picture 5">
            <a:extLst>
              <a:ext uri="{FF2B5EF4-FFF2-40B4-BE49-F238E27FC236}">
                <a16:creationId xmlns:a16="http://schemas.microsoft.com/office/drawing/2014/main" id="{18BFDD75-2C9F-4F51-8475-2F2A05A8A9AB}"/>
              </a:ext>
            </a:extLst>
          </p:cNvPr>
          <p:cNvPicPr>
            <a:picLocks noChangeAspect="1"/>
          </p:cNvPicPr>
          <p:nvPr/>
        </p:nvPicPr>
        <p:blipFill>
          <a:blip r:embed="rId3"/>
          <a:stretch>
            <a:fillRect/>
          </a:stretch>
        </p:blipFill>
        <p:spPr>
          <a:xfrm>
            <a:off x="5517223" y="1675489"/>
            <a:ext cx="1972872" cy="25835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6FD100FC-B939-438F-86C2-A5E8C69F1A43}"/>
              </a:ext>
            </a:extLst>
          </p:cNvPr>
          <p:cNvPicPr>
            <a:picLocks noChangeAspect="1"/>
          </p:cNvPicPr>
          <p:nvPr/>
        </p:nvPicPr>
        <p:blipFill>
          <a:blip r:embed="rId4"/>
          <a:stretch>
            <a:fillRect/>
          </a:stretch>
        </p:blipFill>
        <p:spPr>
          <a:xfrm>
            <a:off x="7211172" y="2339964"/>
            <a:ext cx="2082699" cy="27578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704BA834-50A3-4976-9C65-8C210C76C742}"/>
              </a:ext>
            </a:extLst>
          </p:cNvPr>
          <p:cNvPicPr>
            <a:picLocks noChangeAspect="1"/>
          </p:cNvPicPr>
          <p:nvPr/>
        </p:nvPicPr>
        <p:blipFill>
          <a:blip r:embed="rId5"/>
          <a:stretch>
            <a:fillRect/>
          </a:stretch>
        </p:blipFill>
        <p:spPr>
          <a:xfrm>
            <a:off x="8874772" y="3051026"/>
            <a:ext cx="2294093" cy="29600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61578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2">
            <a:extLst>
              <a:ext uri="{FF2B5EF4-FFF2-40B4-BE49-F238E27FC236}">
                <a16:creationId xmlns:a16="http://schemas.microsoft.com/office/drawing/2014/main" id="{AEAA4A08-6A51-41EC-B3D6-89828B861C98}"/>
              </a:ext>
            </a:extLst>
          </p:cNvPr>
          <p:cNvGrpSpPr>
            <a:grpSpLocks/>
          </p:cNvGrpSpPr>
          <p:nvPr>
            <p:custDataLst>
              <p:tags r:id="rId1"/>
            </p:custDataLst>
          </p:nvPr>
        </p:nvGrpSpPr>
        <p:grpSpPr bwMode="auto">
          <a:xfrm>
            <a:off x="4286250" y="352425"/>
            <a:ext cx="7448550" cy="5324475"/>
            <a:chOff x="1130291" y="1828800"/>
            <a:chExt cx="8132605" cy="5477050"/>
          </a:xfrm>
        </p:grpSpPr>
        <p:grpSp>
          <p:nvGrpSpPr>
            <p:cNvPr id="5" name="Group 2">
              <a:extLst>
                <a:ext uri="{FF2B5EF4-FFF2-40B4-BE49-F238E27FC236}">
                  <a16:creationId xmlns:a16="http://schemas.microsoft.com/office/drawing/2014/main" id="{BFBE7950-3FA0-4996-B1E5-5B097B9E791D}"/>
                </a:ext>
              </a:extLst>
            </p:cNvPr>
            <p:cNvGrpSpPr>
              <a:grpSpLocks/>
            </p:cNvGrpSpPr>
            <p:nvPr>
              <p:custDataLst>
                <p:tags r:id="rId2"/>
              </p:custDataLst>
            </p:nvPr>
          </p:nvGrpSpPr>
          <p:grpSpPr bwMode="auto">
            <a:xfrm>
              <a:off x="1801869" y="4960937"/>
              <a:ext cx="1733430" cy="1581150"/>
              <a:chOff x="42" y="0"/>
              <a:chExt cx="1091" cy="996"/>
            </a:xfrm>
          </p:grpSpPr>
          <p:sp>
            <p:nvSpPr>
              <p:cNvPr id="36" name="Oval 3">
                <a:extLst>
                  <a:ext uri="{FF2B5EF4-FFF2-40B4-BE49-F238E27FC236}">
                    <a16:creationId xmlns:a16="http://schemas.microsoft.com/office/drawing/2014/main" id="{0E72B0C6-A919-4C32-8F3D-93B172118F82}"/>
                  </a:ext>
                </a:extLst>
              </p:cNvPr>
              <p:cNvSpPr>
                <a:spLocks/>
              </p:cNvSpPr>
              <p:nvPr/>
            </p:nvSpPr>
            <p:spPr bwMode="auto">
              <a:xfrm>
                <a:off x="42" y="0"/>
                <a:ext cx="1091" cy="996"/>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a:latin typeface="Trajan Pro" charset="0"/>
                </a:endParaRPr>
              </a:p>
            </p:txBody>
          </p:sp>
          <p:sp>
            <p:nvSpPr>
              <p:cNvPr id="37" name="Rectangle 4">
                <a:extLst>
                  <a:ext uri="{FF2B5EF4-FFF2-40B4-BE49-F238E27FC236}">
                    <a16:creationId xmlns:a16="http://schemas.microsoft.com/office/drawing/2014/main" id="{58CEFE27-C1B4-4CC1-A840-438748ACB07E}"/>
                  </a:ext>
                </a:extLst>
              </p:cNvPr>
              <p:cNvSpPr>
                <a:spLocks/>
              </p:cNvSpPr>
              <p:nvPr/>
            </p:nvSpPr>
            <p:spPr bwMode="auto">
              <a:xfrm>
                <a:off x="42" y="316"/>
                <a:ext cx="107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a:solidFill>
                      <a:srgbClr val="C00000"/>
                    </a:solidFill>
                    <a:latin typeface="Trajan Pro" charset="0"/>
                    <a:cs typeface="Times New Roman" panose="02020603050405020304" pitchFamily="18" charset="0"/>
                    <a:sym typeface="Times New Roman" panose="02020603050405020304" pitchFamily="18" charset="0"/>
                  </a:rPr>
                  <a:t>Attention Deficit</a:t>
                </a:r>
              </a:p>
              <a:p>
                <a:pPr algn="ctr" eaLnBrk="1" hangingPunct="1"/>
                <a:r>
                  <a:rPr lang="en-US" sz="1200" b="1">
                    <a:solidFill>
                      <a:srgbClr val="C00000"/>
                    </a:solidFill>
                    <a:latin typeface="Trajan Pro" charset="0"/>
                    <a:cs typeface="Times New Roman" panose="02020603050405020304" pitchFamily="18" charset="0"/>
                    <a:sym typeface="Times New Roman" panose="02020603050405020304" pitchFamily="18" charset="0"/>
                  </a:rPr>
                  <a:t>Disorder</a:t>
                </a:r>
              </a:p>
            </p:txBody>
          </p:sp>
        </p:grpSp>
        <p:grpSp>
          <p:nvGrpSpPr>
            <p:cNvPr id="6" name="Group 5">
              <a:extLst>
                <a:ext uri="{FF2B5EF4-FFF2-40B4-BE49-F238E27FC236}">
                  <a16:creationId xmlns:a16="http://schemas.microsoft.com/office/drawing/2014/main" id="{E30EB6D4-B623-46DD-AD8D-B82C304FFC11}"/>
                </a:ext>
              </a:extLst>
            </p:cNvPr>
            <p:cNvGrpSpPr>
              <a:grpSpLocks/>
            </p:cNvGrpSpPr>
            <p:nvPr>
              <p:custDataLst>
                <p:tags r:id="rId3"/>
              </p:custDataLst>
            </p:nvPr>
          </p:nvGrpSpPr>
          <p:grpSpPr bwMode="auto">
            <a:xfrm>
              <a:off x="4089400" y="3776662"/>
              <a:ext cx="1731963" cy="1579563"/>
              <a:chOff x="0" y="0"/>
              <a:chExt cx="1091" cy="995"/>
            </a:xfrm>
          </p:grpSpPr>
          <p:sp>
            <p:nvSpPr>
              <p:cNvPr id="34" name="Oval 6">
                <a:extLst>
                  <a:ext uri="{FF2B5EF4-FFF2-40B4-BE49-F238E27FC236}">
                    <a16:creationId xmlns:a16="http://schemas.microsoft.com/office/drawing/2014/main" id="{64442F0B-71DA-4EAF-A235-34E06EB9EA1D}"/>
                  </a:ext>
                </a:extLst>
              </p:cNvPr>
              <p:cNvSpPr>
                <a:spLocks/>
              </p:cNvSpPr>
              <p:nvPr/>
            </p:nvSpPr>
            <p:spPr bwMode="auto">
              <a:xfrm>
                <a:off x="0" y="0"/>
                <a:ext cx="1091" cy="995"/>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a:latin typeface="Trajan Pro" charset="0"/>
                </a:endParaRPr>
              </a:p>
            </p:txBody>
          </p:sp>
          <p:sp>
            <p:nvSpPr>
              <p:cNvPr id="35" name="Rectangle 7">
                <a:extLst>
                  <a:ext uri="{FF2B5EF4-FFF2-40B4-BE49-F238E27FC236}">
                    <a16:creationId xmlns:a16="http://schemas.microsoft.com/office/drawing/2014/main" id="{C9A78E1A-9C33-4BA6-8584-5E0F6D7EA2D5}"/>
                  </a:ext>
                </a:extLst>
              </p:cNvPr>
              <p:cNvSpPr>
                <a:spLocks/>
              </p:cNvSpPr>
              <p:nvPr/>
            </p:nvSpPr>
            <p:spPr bwMode="auto">
              <a:xfrm>
                <a:off x="265" y="346"/>
                <a:ext cx="5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Gambling</a:t>
                </a:r>
              </a:p>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Disorder</a:t>
                </a:r>
              </a:p>
            </p:txBody>
          </p:sp>
        </p:grpSp>
        <p:grpSp>
          <p:nvGrpSpPr>
            <p:cNvPr id="7" name="Group 8">
              <a:extLst>
                <a:ext uri="{FF2B5EF4-FFF2-40B4-BE49-F238E27FC236}">
                  <a16:creationId xmlns:a16="http://schemas.microsoft.com/office/drawing/2014/main" id="{C1109262-7CF0-4872-9761-25F6A515E482}"/>
                </a:ext>
              </a:extLst>
            </p:cNvPr>
            <p:cNvGrpSpPr>
              <a:grpSpLocks/>
            </p:cNvGrpSpPr>
            <p:nvPr>
              <p:custDataLst>
                <p:tags r:id="rId4"/>
              </p:custDataLst>
            </p:nvPr>
          </p:nvGrpSpPr>
          <p:grpSpPr bwMode="auto">
            <a:xfrm>
              <a:off x="4089400" y="1828800"/>
              <a:ext cx="1731963" cy="1581150"/>
              <a:chOff x="0" y="0"/>
              <a:chExt cx="1091" cy="996"/>
            </a:xfrm>
          </p:grpSpPr>
          <p:sp>
            <p:nvSpPr>
              <p:cNvPr id="32" name="Oval 9">
                <a:extLst>
                  <a:ext uri="{FF2B5EF4-FFF2-40B4-BE49-F238E27FC236}">
                    <a16:creationId xmlns:a16="http://schemas.microsoft.com/office/drawing/2014/main" id="{8D990F26-B5E4-4D3D-9B40-1966CCF060CA}"/>
                  </a:ext>
                </a:extLst>
              </p:cNvPr>
              <p:cNvSpPr>
                <a:spLocks/>
              </p:cNvSpPr>
              <p:nvPr/>
            </p:nvSpPr>
            <p:spPr bwMode="auto">
              <a:xfrm>
                <a:off x="0" y="0"/>
                <a:ext cx="1091" cy="996"/>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a:latin typeface="Trajan Pro" charset="0"/>
                </a:endParaRPr>
              </a:p>
            </p:txBody>
          </p:sp>
          <p:sp>
            <p:nvSpPr>
              <p:cNvPr id="33" name="Rectangle 10">
                <a:extLst>
                  <a:ext uri="{FF2B5EF4-FFF2-40B4-BE49-F238E27FC236}">
                    <a16:creationId xmlns:a16="http://schemas.microsoft.com/office/drawing/2014/main" id="{605D7CF6-BD1A-4843-A867-D72D82BEFB5A}"/>
                  </a:ext>
                </a:extLst>
              </p:cNvPr>
              <p:cNvSpPr>
                <a:spLocks/>
              </p:cNvSpPr>
              <p:nvPr/>
            </p:nvSpPr>
            <p:spPr bwMode="auto">
              <a:xfrm>
                <a:off x="213" y="327"/>
                <a:ext cx="731"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a:solidFill>
                      <a:srgbClr val="C00000"/>
                    </a:solidFill>
                    <a:latin typeface="Trajan Pro" charset="0"/>
                    <a:cs typeface="Times New Roman" panose="02020603050405020304" pitchFamily="18" charset="0"/>
                    <a:sym typeface="Times New Roman" panose="02020603050405020304" pitchFamily="18" charset="0"/>
                  </a:rPr>
                  <a:t>Affect</a:t>
                </a:r>
              </a:p>
              <a:p>
                <a:pPr algn="ctr" eaLnBrk="1" hangingPunct="1"/>
                <a:r>
                  <a:rPr lang="en-US" sz="1200" b="1">
                    <a:solidFill>
                      <a:srgbClr val="C00000"/>
                    </a:solidFill>
                    <a:latin typeface="Trajan Pro" charset="0"/>
                    <a:cs typeface="Times New Roman" panose="02020603050405020304" pitchFamily="18" charset="0"/>
                    <a:sym typeface="Times New Roman" panose="02020603050405020304" pitchFamily="18" charset="0"/>
                  </a:rPr>
                  <a:t>Disorders</a:t>
                </a:r>
              </a:p>
            </p:txBody>
          </p:sp>
        </p:grpSp>
        <p:grpSp>
          <p:nvGrpSpPr>
            <p:cNvPr id="8" name="Group 11">
              <a:extLst>
                <a:ext uri="{FF2B5EF4-FFF2-40B4-BE49-F238E27FC236}">
                  <a16:creationId xmlns:a16="http://schemas.microsoft.com/office/drawing/2014/main" id="{57236CF6-B43F-4E5D-B870-4BD3102DC38D}"/>
                </a:ext>
              </a:extLst>
            </p:cNvPr>
            <p:cNvGrpSpPr>
              <a:grpSpLocks/>
            </p:cNvGrpSpPr>
            <p:nvPr>
              <p:custDataLst>
                <p:tags r:id="rId5"/>
              </p:custDataLst>
            </p:nvPr>
          </p:nvGrpSpPr>
          <p:grpSpPr bwMode="auto">
            <a:xfrm>
              <a:off x="1905000" y="2760662"/>
              <a:ext cx="1731963" cy="1579563"/>
              <a:chOff x="11" y="0"/>
              <a:chExt cx="1091" cy="995"/>
            </a:xfrm>
          </p:grpSpPr>
          <p:sp>
            <p:nvSpPr>
              <p:cNvPr id="30" name="Oval 12">
                <a:extLst>
                  <a:ext uri="{FF2B5EF4-FFF2-40B4-BE49-F238E27FC236}">
                    <a16:creationId xmlns:a16="http://schemas.microsoft.com/office/drawing/2014/main" id="{147999EA-91F7-4966-8DF9-F325E81C833B}"/>
                  </a:ext>
                </a:extLst>
              </p:cNvPr>
              <p:cNvSpPr>
                <a:spLocks/>
              </p:cNvSpPr>
              <p:nvPr/>
            </p:nvSpPr>
            <p:spPr bwMode="auto">
              <a:xfrm>
                <a:off x="11" y="0"/>
                <a:ext cx="1091" cy="995"/>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a:latin typeface="Trajan Pro" charset="0"/>
                </a:endParaRPr>
              </a:p>
            </p:txBody>
          </p:sp>
          <p:sp>
            <p:nvSpPr>
              <p:cNvPr id="31" name="Rectangle 13">
                <a:extLst>
                  <a:ext uri="{FF2B5EF4-FFF2-40B4-BE49-F238E27FC236}">
                    <a16:creationId xmlns:a16="http://schemas.microsoft.com/office/drawing/2014/main" id="{2ABCB4D2-55EB-4FF0-9881-7A871C9C7A59}"/>
                  </a:ext>
                </a:extLst>
              </p:cNvPr>
              <p:cNvSpPr>
                <a:spLocks/>
              </p:cNvSpPr>
              <p:nvPr/>
            </p:nvSpPr>
            <p:spPr bwMode="auto">
              <a:xfrm>
                <a:off x="214" y="326"/>
                <a:ext cx="731"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Anxiety </a:t>
                </a:r>
              </a:p>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Disorders</a:t>
                </a:r>
              </a:p>
            </p:txBody>
          </p:sp>
        </p:grpSp>
        <p:grpSp>
          <p:nvGrpSpPr>
            <p:cNvPr id="9" name="Group 14">
              <a:extLst>
                <a:ext uri="{FF2B5EF4-FFF2-40B4-BE49-F238E27FC236}">
                  <a16:creationId xmlns:a16="http://schemas.microsoft.com/office/drawing/2014/main" id="{60736AF7-F316-4FEC-8A87-C5EA588249C6}"/>
                </a:ext>
              </a:extLst>
            </p:cNvPr>
            <p:cNvGrpSpPr>
              <a:grpSpLocks/>
            </p:cNvGrpSpPr>
            <p:nvPr>
              <p:custDataLst>
                <p:tags r:id="rId6"/>
              </p:custDataLst>
            </p:nvPr>
          </p:nvGrpSpPr>
          <p:grpSpPr bwMode="auto">
            <a:xfrm>
              <a:off x="6375400" y="2928937"/>
              <a:ext cx="1731963" cy="1581150"/>
              <a:chOff x="0" y="0"/>
              <a:chExt cx="1091" cy="996"/>
            </a:xfrm>
          </p:grpSpPr>
          <p:sp>
            <p:nvSpPr>
              <p:cNvPr id="28" name="Oval 15">
                <a:extLst>
                  <a:ext uri="{FF2B5EF4-FFF2-40B4-BE49-F238E27FC236}">
                    <a16:creationId xmlns:a16="http://schemas.microsoft.com/office/drawing/2014/main" id="{51425958-D5F2-4877-918F-E12E1886CA29}"/>
                  </a:ext>
                </a:extLst>
              </p:cNvPr>
              <p:cNvSpPr>
                <a:spLocks/>
              </p:cNvSpPr>
              <p:nvPr/>
            </p:nvSpPr>
            <p:spPr bwMode="auto">
              <a:xfrm>
                <a:off x="0" y="0"/>
                <a:ext cx="1091" cy="996"/>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a:solidFill>
                    <a:srgbClr val="C00000"/>
                  </a:solidFill>
                  <a:latin typeface="Trajan Pro" charset="0"/>
                </a:endParaRPr>
              </a:p>
            </p:txBody>
          </p:sp>
          <p:sp>
            <p:nvSpPr>
              <p:cNvPr id="29" name="Rectangle 16">
                <a:extLst>
                  <a:ext uri="{FF2B5EF4-FFF2-40B4-BE49-F238E27FC236}">
                    <a16:creationId xmlns:a16="http://schemas.microsoft.com/office/drawing/2014/main" id="{99508805-FC14-4DC2-B217-C32A9EA627B3}"/>
                  </a:ext>
                </a:extLst>
              </p:cNvPr>
              <p:cNvSpPr>
                <a:spLocks/>
              </p:cNvSpPr>
              <p:nvPr/>
            </p:nvSpPr>
            <p:spPr bwMode="auto">
              <a:xfrm>
                <a:off x="281" y="419"/>
                <a:ext cx="56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a:solidFill>
                      <a:srgbClr val="C00000"/>
                    </a:solidFill>
                    <a:latin typeface="Trajan Pro" charset="0"/>
                    <a:cs typeface="Times New Roman" panose="02020603050405020304" pitchFamily="18" charset="0"/>
                    <a:sym typeface="Times New Roman" panose="02020603050405020304" pitchFamily="18" charset="0"/>
                  </a:rPr>
                  <a:t>Trauma</a:t>
                </a:r>
              </a:p>
            </p:txBody>
          </p:sp>
        </p:grpSp>
        <p:grpSp>
          <p:nvGrpSpPr>
            <p:cNvPr id="10" name="Group 17">
              <a:extLst>
                <a:ext uri="{FF2B5EF4-FFF2-40B4-BE49-F238E27FC236}">
                  <a16:creationId xmlns:a16="http://schemas.microsoft.com/office/drawing/2014/main" id="{42E7883E-93EB-45C4-B374-AAFF6539C18E}"/>
                </a:ext>
              </a:extLst>
            </p:cNvPr>
            <p:cNvGrpSpPr>
              <a:grpSpLocks/>
            </p:cNvGrpSpPr>
            <p:nvPr>
              <p:custDataLst>
                <p:tags r:id="rId7"/>
              </p:custDataLst>
            </p:nvPr>
          </p:nvGrpSpPr>
          <p:grpSpPr bwMode="auto">
            <a:xfrm>
              <a:off x="4089400" y="5722937"/>
              <a:ext cx="1731963" cy="1581150"/>
              <a:chOff x="0" y="0"/>
              <a:chExt cx="1091" cy="996"/>
            </a:xfrm>
          </p:grpSpPr>
          <p:sp>
            <p:nvSpPr>
              <p:cNvPr id="26" name="Oval 18">
                <a:extLst>
                  <a:ext uri="{FF2B5EF4-FFF2-40B4-BE49-F238E27FC236}">
                    <a16:creationId xmlns:a16="http://schemas.microsoft.com/office/drawing/2014/main" id="{B8FDBDF6-9769-474B-9AAC-BF39DB63F9A6}"/>
                  </a:ext>
                </a:extLst>
              </p:cNvPr>
              <p:cNvSpPr>
                <a:spLocks/>
              </p:cNvSpPr>
              <p:nvPr/>
            </p:nvSpPr>
            <p:spPr bwMode="auto">
              <a:xfrm>
                <a:off x="0" y="0"/>
                <a:ext cx="1091" cy="996"/>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a:latin typeface="Trajan Pro" charset="0"/>
                </a:endParaRPr>
              </a:p>
            </p:txBody>
          </p:sp>
          <p:sp>
            <p:nvSpPr>
              <p:cNvPr id="27" name="Rectangle 19">
                <a:extLst>
                  <a:ext uri="{FF2B5EF4-FFF2-40B4-BE49-F238E27FC236}">
                    <a16:creationId xmlns:a16="http://schemas.microsoft.com/office/drawing/2014/main" id="{ACD2A2C4-6E33-4857-8F94-F1F7A010AC44}"/>
                  </a:ext>
                </a:extLst>
              </p:cNvPr>
              <p:cNvSpPr>
                <a:spLocks/>
              </p:cNvSpPr>
              <p:nvPr/>
            </p:nvSpPr>
            <p:spPr bwMode="auto">
              <a:xfrm>
                <a:off x="102" y="419"/>
                <a:ext cx="869"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a:solidFill>
                      <a:srgbClr val="C00000"/>
                    </a:solidFill>
                    <a:latin typeface="Trajan Pro" charset="0"/>
                    <a:cs typeface="Times New Roman" panose="02020603050405020304" pitchFamily="18" charset="0"/>
                    <a:sym typeface="Times New Roman" panose="02020603050405020304" pitchFamily="18" charset="0"/>
                  </a:rPr>
                  <a:t>Personality </a:t>
                </a:r>
              </a:p>
              <a:p>
                <a:pPr algn="ctr" eaLnBrk="1" hangingPunct="1"/>
                <a:r>
                  <a:rPr lang="en-US" sz="1200" b="1">
                    <a:solidFill>
                      <a:srgbClr val="C00000"/>
                    </a:solidFill>
                    <a:latin typeface="Trajan Pro" charset="0"/>
                    <a:cs typeface="Times New Roman" panose="02020603050405020304" pitchFamily="18" charset="0"/>
                    <a:sym typeface="Times New Roman" panose="02020603050405020304" pitchFamily="18" charset="0"/>
                  </a:rPr>
                  <a:t>Disorders</a:t>
                </a:r>
              </a:p>
            </p:txBody>
          </p:sp>
        </p:grpSp>
        <p:grpSp>
          <p:nvGrpSpPr>
            <p:cNvPr id="11" name="Group 20">
              <a:extLst>
                <a:ext uri="{FF2B5EF4-FFF2-40B4-BE49-F238E27FC236}">
                  <a16:creationId xmlns:a16="http://schemas.microsoft.com/office/drawing/2014/main" id="{5F925840-81CB-4AF9-8D32-EE6F3111C2D1}"/>
                </a:ext>
              </a:extLst>
            </p:cNvPr>
            <p:cNvGrpSpPr>
              <a:grpSpLocks/>
            </p:cNvGrpSpPr>
            <p:nvPr>
              <p:custDataLst>
                <p:tags r:id="rId8"/>
              </p:custDataLst>
            </p:nvPr>
          </p:nvGrpSpPr>
          <p:grpSpPr bwMode="auto">
            <a:xfrm>
              <a:off x="6459538" y="5046662"/>
              <a:ext cx="1731962" cy="1579563"/>
              <a:chOff x="0" y="0"/>
              <a:chExt cx="1091" cy="995"/>
            </a:xfrm>
          </p:grpSpPr>
          <p:sp>
            <p:nvSpPr>
              <p:cNvPr id="24" name="Oval 21">
                <a:extLst>
                  <a:ext uri="{FF2B5EF4-FFF2-40B4-BE49-F238E27FC236}">
                    <a16:creationId xmlns:a16="http://schemas.microsoft.com/office/drawing/2014/main" id="{E868A40A-A153-4B6D-AEAF-66E402581ACD}"/>
                  </a:ext>
                </a:extLst>
              </p:cNvPr>
              <p:cNvSpPr>
                <a:spLocks/>
              </p:cNvSpPr>
              <p:nvPr/>
            </p:nvSpPr>
            <p:spPr bwMode="auto">
              <a:xfrm>
                <a:off x="0" y="0"/>
                <a:ext cx="1091" cy="995"/>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a:latin typeface="Trajan Pro" charset="0"/>
                </a:endParaRPr>
              </a:p>
            </p:txBody>
          </p:sp>
          <p:sp>
            <p:nvSpPr>
              <p:cNvPr id="25" name="Rectangle 22">
                <a:extLst>
                  <a:ext uri="{FF2B5EF4-FFF2-40B4-BE49-F238E27FC236}">
                    <a16:creationId xmlns:a16="http://schemas.microsoft.com/office/drawing/2014/main" id="{493F449E-0387-40E3-AE5B-630FA9E4BA8F}"/>
                  </a:ext>
                </a:extLst>
              </p:cNvPr>
              <p:cNvSpPr>
                <a:spLocks/>
              </p:cNvSpPr>
              <p:nvPr/>
            </p:nvSpPr>
            <p:spPr bwMode="auto">
              <a:xfrm>
                <a:off x="79" y="413"/>
                <a:ext cx="96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a:solidFill>
                      <a:srgbClr val="C00000"/>
                    </a:solidFill>
                    <a:latin typeface="Trajan Pro" charset="0"/>
                    <a:cs typeface="Times New Roman" panose="02020603050405020304" pitchFamily="18" charset="0"/>
                    <a:sym typeface="Times New Roman" panose="02020603050405020304" pitchFamily="18" charset="0"/>
                  </a:rPr>
                  <a:t>Substance Use</a:t>
                </a:r>
              </a:p>
              <a:p>
                <a:pPr algn="ctr" eaLnBrk="1" hangingPunct="1"/>
                <a:r>
                  <a:rPr lang="en-US" sz="1200" b="1">
                    <a:solidFill>
                      <a:srgbClr val="C00000"/>
                    </a:solidFill>
                    <a:latin typeface="Trajan Pro" charset="0"/>
                    <a:cs typeface="Times New Roman" panose="02020603050405020304" pitchFamily="18" charset="0"/>
                    <a:sym typeface="Times New Roman" panose="02020603050405020304" pitchFamily="18" charset="0"/>
                  </a:rPr>
                  <a:t>Disorders</a:t>
                </a:r>
              </a:p>
            </p:txBody>
          </p:sp>
        </p:grpSp>
        <p:sp>
          <p:nvSpPr>
            <p:cNvPr id="12" name="Line 23">
              <a:extLst>
                <a:ext uri="{FF2B5EF4-FFF2-40B4-BE49-F238E27FC236}">
                  <a16:creationId xmlns:a16="http://schemas.microsoft.com/office/drawing/2014/main" id="{9350932B-893D-417C-9197-4DE2DB794DC1}"/>
                </a:ext>
              </a:extLst>
            </p:cNvPr>
            <p:cNvSpPr>
              <a:spLocks noChangeShapeType="1"/>
            </p:cNvSpPr>
            <p:nvPr/>
          </p:nvSpPr>
          <p:spPr bwMode="auto">
            <a:xfrm rot="10800000" flipH="1">
              <a:off x="3549650" y="5035550"/>
              <a:ext cx="493713" cy="236537"/>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3" name="Line 24">
              <a:extLst>
                <a:ext uri="{FF2B5EF4-FFF2-40B4-BE49-F238E27FC236}">
                  <a16:creationId xmlns:a16="http://schemas.microsoft.com/office/drawing/2014/main" id="{4FA79DFE-75A1-4600-B508-DCED413EA27F}"/>
                </a:ext>
              </a:extLst>
            </p:cNvPr>
            <p:cNvSpPr>
              <a:spLocks noChangeShapeType="1"/>
            </p:cNvSpPr>
            <p:nvPr/>
          </p:nvSpPr>
          <p:spPr bwMode="auto">
            <a:xfrm>
              <a:off x="3630613" y="3927475"/>
              <a:ext cx="412750" cy="158750"/>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4" name="Line 25">
              <a:extLst>
                <a:ext uri="{FF2B5EF4-FFF2-40B4-BE49-F238E27FC236}">
                  <a16:creationId xmlns:a16="http://schemas.microsoft.com/office/drawing/2014/main" id="{4DB58017-CC5A-4179-94B6-20E578F4A4C5}"/>
                </a:ext>
              </a:extLst>
            </p:cNvPr>
            <p:cNvSpPr>
              <a:spLocks noChangeShapeType="1"/>
            </p:cNvSpPr>
            <p:nvPr/>
          </p:nvSpPr>
          <p:spPr bwMode="auto">
            <a:xfrm>
              <a:off x="4889500" y="3427412"/>
              <a:ext cx="1588" cy="236538"/>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5" name="Line 26">
              <a:extLst>
                <a:ext uri="{FF2B5EF4-FFF2-40B4-BE49-F238E27FC236}">
                  <a16:creationId xmlns:a16="http://schemas.microsoft.com/office/drawing/2014/main" id="{DE3F65D1-2BA3-4829-BE7C-6EFA2C13BFEE}"/>
                </a:ext>
              </a:extLst>
            </p:cNvPr>
            <p:cNvSpPr>
              <a:spLocks noChangeShapeType="1"/>
            </p:cNvSpPr>
            <p:nvPr/>
          </p:nvSpPr>
          <p:spPr bwMode="auto">
            <a:xfrm rot="10800000" flipH="1">
              <a:off x="4889500" y="5373687"/>
              <a:ext cx="1588" cy="236538"/>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6" name="Line 27">
              <a:extLst>
                <a:ext uri="{FF2B5EF4-FFF2-40B4-BE49-F238E27FC236}">
                  <a16:creationId xmlns:a16="http://schemas.microsoft.com/office/drawing/2014/main" id="{F798440B-49C8-404F-82D0-C46C9592A4FE}"/>
                </a:ext>
              </a:extLst>
            </p:cNvPr>
            <p:cNvSpPr>
              <a:spLocks noChangeShapeType="1"/>
            </p:cNvSpPr>
            <p:nvPr/>
          </p:nvSpPr>
          <p:spPr bwMode="auto">
            <a:xfrm>
              <a:off x="5753100" y="4956175"/>
              <a:ext cx="660400" cy="315912"/>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7" name="Line 28">
              <a:extLst>
                <a:ext uri="{FF2B5EF4-FFF2-40B4-BE49-F238E27FC236}">
                  <a16:creationId xmlns:a16="http://schemas.microsoft.com/office/drawing/2014/main" id="{AB0D6869-3FBE-469E-904D-6AFB474EF17A}"/>
                </a:ext>
              </a:extLst>
            </p:cNvPr>
            <p:cNvSpPr>
              <a:spLocks noChangeShapeType="1"/>
            </p:cNvSpPr>
            <p:nvPr/>
          </p:nvSpPr>
          <p:spPr bwMode="auto">
            <a:xfrm rot="10800000" flipH="1">
              <a:off x="5749925" y="3927475"/>
              <a:ext cx="493713" cy="158750"/>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8" name="Rectangle 29">
              <a:extLst>
                <a:ext uri="{FF2B5EF4-FFF2-40B4-BE49-F238E27FC236}">
                  <a16:creationId xmlns:a16="http://schemas.microsoft.com/office/drawing/2014/main" id="{BD6018A6-D04C-4971-B873-12A03856AE99}"/>
                </a:ext>
              </a:extLst>
            </p:cNvPr>
            <p:cNvSpPr>
              <a:spLocks/>
            </p:cNvSpPr>
            <p:nvPr/>
          </p:nvSpPr>
          <p:spPr bwMode="auto">
            <a:xfrm>
              <a:off x="1130291" y="6610350"/>
              <a:ext cx="1211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a:solidFill>
                    <a:schemeClr val="bg2"/>
                  </a:solidFill>
                  <a:latin typeface="Trajan Pro" charset="0"/>
                  <a:cs typeface="Times New Roman" panose="02020603050405020304" pitchFamily="18" charset="0"/>
                  <a:sym typeface="Times New Roman" panose="02020603050405020304" pitchFamily="18" charset="0"/>
                </a:rPr>
                <a:t>~20-40%</a:t>
              </a:r>
            </a:p>
          </p:txBody>
        </p:sp>
        <p:sp>
          <p:nvSpPr>
            <p:cNvPr id="19" name="Rectangle 30">
              <a:extLst>
                <a:ext uri="{FF2B5EF4-FFF2-40B4-BE49-F238E27FC236}">
                  <a16:creationId xmlns:a16="http://schemas.microsoft.com/office/drawing/2014/main" id="{D928EF9B-723E-45E6-93F5-5017B9A8E817}"/>
                </a:ext>
              </a:extLst>
            </p:cNvPr>
            <p:cNvSpPr>
              <a:spLocks/>
            </p:cNvSpPr>
            <p:nvPr/>
          </p:nvSpPr>
          <p:spPr bwMode="auto">
            <a:xfrm>
              <a:off x="1130291" y="2630487"/>
              <a:ext cx="10459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a:solidFill>
                    <a:schemeClr val="bg2"/>
                  </a:solidFill>
                  <a:latin typeface="Trajan Pro" charset="0"/>
                  <a:cs typeface="Times New Roman" panose="02020603050405020304" pitchFamily="18" charset="0"/>
                  <a:sym typeface="Times New Roman" panose="02020603050405020304" pitchFamily="18" charset="0"/>
                </a:rPr>
                <a:t>~9-40%</a:t>
              </a:r>
            </a:p>
          </p:txBody>
        </p:sp>
        <p:sp>
          <p:nvSpPr>
            <p:cNvPr id="20" name="Rectangle 31">
              <a:extLst>
                <a:ext uri="{FF2B5EF4-FFF2-40B4-BE49-F238E27FC236}">
                  <a16:creationId xmlns:a16="http://schemas.microsoft.com/office/drawing/2014/main" id="{A8BCAFF0-2CA0-48FB-B348-0A8341E7750A}"/>
                </a:ext>
              </a:extLst>
            </p:cNvPr>
            <p:cNvSpPr>
              <a:spLocks/>
            </p:cNvSpPr>
            <p:nvPr/>
          </p:nvSpPr>
          <p:spPr bwMode="auto">
            <a:xfrm>
              <a:off x="5785545" y="2227323"/>
              <a:ext cx="1190273" cy="30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a:solidFill>
                    <a:schemeClr val="bg2"/>
                  </a:solidFill>
                  <a:latin typeface="Trajan Pro" charset="0"/>
                  <a:cs typeface="Times New Roman" panose="02020603050405020304" pitchFamily="18" charset="0"/>
                  <a:sym typeface="Times New Roman" panose="02020603050405020304" pitchFamily="18" charset="0"/>
                </a:rPr>
                <a:t>~33-76%</a:t>
              </a:r>
            </a:p>
          </p:txBody>
        </p:sp>
        <p:sp>
          <p:nvSpPr>
            <p:cNvPr id="21" name="Rectangle 32">
              <a:extLst>
                <a:ext uri="{FF2B5EF4-FFF2-40B4-BE49-F238E27FC236}">
                  <a16:creationId xmlns:a16="http://schemas.microsoft.com/office/drawing/2014/main" id="{D5046E69-A0D2-4F01-B05A-4F9D428D7339}"/>
                </a:ext>
              </a:extLst>
            </p:cNvPr>
            <p:cNvSpPr>
              <a:spLocks/>
            </p:cNvSpPr>
            <p:nvPr/>
          </p:nvSpPr>
          <p:spPr bwMode="auto">
            <a:xfrm>
              <a:off x="8072623" y="6086475"/>
              <a:ext cx="1190273" cy="30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a:solidFill>
                    <a:schemeClr val="bg2"/>
                  </a:solidFill>
                  <a:latin typeface="Trajan Pro" charset="0"/>
                  <a:cs typeface="Times New Roman" panose="02020603050405020304" pitchFamily="18" charset="0"/>
                  <a:sym typeface="Times New Roman" panose="02020603050405020304" pitchFamily="18" charset="0"/>
                </a:rPr>
                <a:t>~25-63%</a:t>
              </a:r>
            </a:p>
          </p:txBody>
        </p:sp>
        <p:sp>
          <p:nvSpPr>
            <p:cNvPr id="22" name="Rectangle 33">
              <a:extLst>
                <a:ext uri="{FF2B5EF4-FFF2-40B4-BE49-F238E27FC236}">
                  <a16:creationId xmlns:a16="http://schemas.microsoft.com/office/drawing/2014/main" id="{D0A08F97-41ED-47B8-A3BA-904EF0971796}"/>
                </a:ext>
              </a:extLst>
            </p:cNvPr>
            <p:cNvSpPr>
              <a:spLocks/>
            </p:cNvSpPr>
            <p:nvPr/>
          </p:nvSpPr>
          <p:spPr bwMode="auto">
            <a:xfrm>
              <a:off x="5907249" y="6998163"/>
              <a:ext cx="1062019" cy="30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a:solidFill>
                    <a:schemeClr val="bg2"/>
                  </a:solidFill>
                  <a:latin typeface="Trajan Pro" charset="0"/>
                  <a:cs typeface="Times New Roman" panose="02020603050405020304" pitchFamily="18" charset="0"/>
                  <a:sym typeface="Times New Roman" panose="02020603050405020304" pitchFamily="18" charset="0"/>
                </a:rPr>
                <a:t>40-93%</a:t>
              </a:r>
            </a:p>
          </p:txBody>
        </p:sp>
        <p:sp>
          <p:nvSpPr>
            <p:cNvPr id="23" name="Rectangle 34">
              <a:extLst>
                <a:ext uri="{FF2B5EF4-FFF2-40B4-BE49-F238E27FC236}">
                  <a16:creationId xmlns:a16="http://schemas.microsoft.com/office/drawing/2014/main" id="{550C6B9D-E736-4C83-80E9-ACE88BA1DC21}"/>
                </a:ext>
              </a:extLst>
            </p:cNvPr>
            <p:cNvSpPr>
              <a:spLocks/>
            </p:cNvSpPr>
            <p:nvPr/>
          </p:nvSpPr>
          <p:spPr bwMode="auto">
            <a:xfrm>
              <a:off x="8081954" y="3292475"/>
              <a:ext cx="10281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a:solidFill>
                    <a:schemeClr val="bg2"/>
                  </a:solidFill>
                  <a:latin typeface="Trajan Pro" charset="0"/>
                  <a:cs typeface="Times New Roman" panose="02020603050405020304" pitchFamily="18" charset="0"/>
                  <a:sym typeface="Times New Roman" panose="02020603050405020304" pitchFamily="18" charset="0"/>
                </a:rPr>
                <a:t>~5-30%</a:t>
              </a:r>
            </a:p>
          </p:txBody>
        </p:sp>
      </p:grpSp>
      <p:sp>
        <p:nvSpPr>
          <p:cNvPr id="40" name="Title 39">
            <a:extLst>
              <a:ext uri="{FF2B5EF4-FFF2-40B4-BE49-F238E27FC236}">
                <a16:creationId xmlns:a16="http://schemas.microsoft.com/office/drawing/2014/main" id="{576B3B0E-66CA-46AE-B2F9-26F591CE1A6D}"/>
              </a:ext>
            </a:extLst>
          </p:cNvPr>
          <p:cNvSpPr>
            <a:spLocks noGrp="1"/>
          </p:cNvSpPr>
          <p:nvPr>
            <p:ph type="title"/>
          </p:nvPr>
        </p:nvSpPr>
        <p:spPr>
          <a:xfrm>
            <a:off x="597178" y="-647722"/>
            <a:ext cx="3748479" cy="3984845"/>
          </a:xfrm>
        </p:spPr>
        <p:txBody>
          <a:bodyPr>
            <a:normAutofit/>
          </a:bodyPr>
          <a:lstStyle/>
          <a:p>
            <a:r>
              <a:rPr lang="en-US" sz="3600" dirty="0"/>
              <a:t>Psychiatric Comorbidity with Diagnosed Gambling Disorder</a:t>
            </a:r>
          </a:p>
        </p:txBody>
      </p:sp>
    </p:spTree>
    <p:extLst>
      <p:ext uri="{BB962C8B-B14F-4D97-AF65-F5344CB8AC3E}">
        <p14:creationId xmlns:p14="http://schemas.microsoft.com/office/powerpoint/2010/main" val="54288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F5152-CFC5-4CA3-8E66-26F4C2CD9A61}"/>
              </a:ext>
            </a:extLst>
          </p:cNvPr>
          <p:cNvSpPr>
            <a:spLocks noGrp="1"/>
          </p:cNvSpPr>
          <p:nvPr>
            <p:ph type="title"/>
          </p:nvPr>
        </p:nvSpPr>
        <p:spPr/>
        <p:txBody>
          <a:bodyPr/>
          <a:lstStyle/>
          <a:p>
            <a:r>
              <a:rPr lang="en-US" dirty="0"/>
              <a:t>Comorbidity as a Risk or Consequence?</a:t>
            </a:r>
          </a:p>
        </p:txBody>
      </p:sp>
      <p:sp>
        <p:nvSpPr>
          <p:cNvPr id="3" name="Content Placeholder 2">
            <a:extLst>
              <a:ext uri="{FF2B5EF4-FFF2-40B4-BE49-F238E27FC236}">
                <a16:creationId xmlns:a16="http://schemas.microsoft.com/office/drawing/2014/main" id="{5E027FE7-6D29-49B1-858D-C5B8E4CCCEAB}"/>
              </a:ext>
            </a:extLst>
          </p:cNvPr>
          <p:cNvSpPr>
            <a:spLocks noGrp="1"/>
          </p:cNvSpPr>
          <p:nvPr>
            <p:ph idx="1"/>
          </p:nvPr>
        </p:nvSpPr>
        <p:spPr>
          <a:xfrm>
            <a:off x="523982" y="1825625"/>
            <a:ext cx="6133672" cy="4351338"/>
          </a:xfrm>
        </p:spPr>
        <p:txBody>
          <a:bodyPr>
            <a:noAutofit/>
          </a:bodyPr>
          <a:lstStyle/>
          <a:p>
            <a:pPr marL="0" indent="0" algn="ctr">
              <a:lnSpc>
                <a:spcPct val="90000"/>
              </a:lnSpc>
              <a:spcBef>
                <a:spcPts val="383"/>
              </a:spcBef>
              <a:buNone/>
              <a:defRPr/>
            </a:pPr>
            <a:r>
              <a:rPr lang="en-US" dirty="0">
                <a:solidFill>
                  <a:srgbClr val="FFFFFF"/>
                </a:solidFill>
                <a:latin typeface="Trajan Pro" pitchFamily="18" charset="0"/>
                <a:ea typeface="Trajan Pro Bold" charset="0"/>
                <a:cs typeface="Trajan Pro Bold" charset="0"/>
                <a:sym typeface="Trajan Pro Bold" charset="0"/>
              </a:rPr>
              <a:t>Psychiatric disorders may be </a:t>
            </a:r>
          </a:p>
          <a:p>
            <a:pPr marL="0" indent="0" algn="ctr">
              <a:lnSpc>
                <a:spcPct val="90000"/>
              </a:lnSpc>
              <a:spcBef>
                <a:spcPts val="383"/>
              </a:spcBef>
              <a:buNone/>
              <a:defRPr/>
            </a:pPr>
            <a:r>
              <a:rPr lang="en-US" u="sng" dirty="0">
                <a:solidFill>
                  <a:srgbClr val="FBC500"/>
                </a:solidFill>
                <a:latin typeface="Trajan Pro" pitchFamily="18" charset="0"/>
                <a:ea typeface="Trajan Pro Bold" charset="0"/>
                <a:cs typeface="Trajan Pro Bold" charset="0"/>
                <a:sym typeface="Trajan Pro Bold" charset="0"/>
              </a:rPr>
              <a:t>Risk Factors</a:t>
            </a:r>
          </a:p>
          <a:p>
            <a:pPr marL="0" indent="0" algn="ctr">
              <a:lnSpc>
                <a:spcPct val="90000"/>
              </a:lnSpc>
              <a:spcBef>
                <a:spcPts val="383"/>
              </a:spcBef>
              <a:buNone/>
              <a:defRPr/>
            </a:pPr>
            <a:r>
              <a:rPr lang="en-US" dirty="0">
                <a:solidFill>
                  <a:srgbClr val="FFFFFF"/>
                </a:solidFill>
                <a:latin typeface="Trajan Pro" pitchFamily="18" charset="0"/>
                <a:ea typeface="Trajan Pro Bold" charset="0"/>
                <a:cs typeface="Trajan Pro Bold" charset="0"/>
                <a:sym typeface="Trajan Pro Bold" charset="0"/>
              </a:rPr>
              <a:t>for the development of a </a:t>
            </a:r>
          </a:p>
          <a:p>
            <a:pPr marL="0" indent="0" algn="ctr">
              <a:lnSpc>
                <a:spcPct val="90000"/>
              </a:lnSpc>
              <a:spcBef>
                <a:spcPts val="383"/>
              </a:spcBef>
              <a:buNone/>
              <a:defRPr/>
            </a:pPr>
            <a:r>
              <a:rPr lang="en-US" dirty="0">
                <a:solidFill>
                  <a:srgbClr val="FFFFFF"/>
                </a:solidFill>
                <a:latin typeface="Trajan Pro" pitchFamily="18" charset="0"/>
                <a:ea typeface="Trajan Pro Bold" charset="0"/>
                <a:cs typeface="Trajan Pro Bold" charset="0"/>
                <a:sym typeface="Trajan Pro Bold" charset="0"/>
              </a:rPr>
              <a:t>gambling problem</a:t>
            </a:r>
          </a:p>
          <a:p>
            <a:pPr marL="0" indent="0" algn="ctr">
              <a:lnSpc>
                <a:spcPct val="90000"/>
              </a:lnSpc>
              <a:spcBef>
                <a:spcPts val="383"/>
              </a:spcBef>
              <a:buNone/>
              <a:defRPr/>
            </a:pPr>
            <a:endParaRPr lang="en-US" dirty="0">
              <a:solidFill>
                <a:srgbClr val="FFFFFF"/>
              </a:solidFill>
              <a:latin typeface="Trajan Pro" pitchFamily="18" charset="0"/>
              <a:ea typeface="Trajan Pro Bold" charset="0"/>
              <a:cs typeface="Trajan Pro Bold" charset="0"/>
              <a:sym typeface="Trajan Pro Bold" charset="0"/>
            </a:endParaRPr>
          </a:p>
          <a:p>
            <a:pPr marL="0" indent="0" algn="ctr">
              <a:lnSpc>
                <a:spcPct val="90000"/>
              </a:lnSpc>
              <a:spcBef>
                <a:spcPts val="383"/>
              </a:spcBef>
              <a:buNone/>
              <a:defRPr/>
            </a:pPr>
            <a:endParaRPr lang="en-US" dirty="0">
              <a:solidFill>
                <a:srgbClr val="FFFFFF"/>
              </a:solidFill>
              <a:latin typeface="Trajan Pro" pitchFamily="18" charset="0"/>
              <a:ea typeface="Trajan Pro Bold" charset="0"/>
              <a:cs typeface="Trajan Pro Bold" charset="0"/>
              <a:sym typeface="Trajan Pro Bold" charset="0"/>
            </a:endParaRPr>
          </a:p>
          <a:p>
            <a:pPr marL="0" indent="0" algn="ctr">
              <a:lnSpc>
                <a:spcPct val="90000"/>
              </a:lnSpc>
              <a:spcBef>
                <a:spcPts val="383"/>
              </a:spcBef>
              <a:buNone/>
              <a:defRPr/>
            </a:pPr>
            <a:r>
              <a:rPr lang="en-US" dirty="0">
                <a:solidFill>
                  <a:srgbClr val="FFFFFF"/>
                </a:solidFill>
                <a:latin typeface="Trajan Pro" pitchFamily="18" charset="0"/>
                <a:ea typeface="Trajan Pro Bold" charset="0"/>
                <a:cs typeface="Trajan Pro Bold" charset="0"/>
                <a:sym typeface="Trajan Pro Bold" charset="0"/>
              </a:rPr>
              <a:t>But could also be the </a:t>
            </a:r>
          </a:p>
          <a:p>
            <a:pPr marL="0" indent="0" algn="ctr">
              <a:lnSpc>
                <a:spcPct val="90000"/>
              </a:lnSpc>
              <a:spcBef>
                <a:spcPts val="383"/>
              </a:spcBef>
              <a:buNone/>
              <a:defRPr/>
            </a:pPr>
            <a:r>
              <a:rPr lang="en-US" u="sng" dirty="0">
                <a:solidFill>
                  <a:srgbClr val="FBC500"/>
                </a:solidFill>
                <a:latin typeface="Trajan Pro" pitchFamily="18" charset="0"/>
                <a:ea typeface="Trajan Pro Bold" charset="0"/>
                <a:cs typeface="Trajan Pro Bold" charset="0"/>
                <a:sym typeface="Trajan Pro Bold" charset="0"/>
              </a:rPr>
              <a:t>Consequence</a:t>
            </a:r>
            <a:r>
              <a:rPr lang="en-US" u="sng" dirty="0">
                <a:solidFill>
                  <a:srgbClr val="FFFFFF"/>
                </a:solidFill>
                <a:latin typeface="Trajan Pro" pitchFamily="18" charset="0"/>
                <a:ea typeface="Trajan Pro Bold" charset="0"/>
                <a:cs typeface="Trajan Pro Bold" charset="0"/>
                <a:sym typeface="Trajan Pro Bold" charset="0"/>
              </a:rPr>
              <a:t> </a:t>
            </a:r>
          </a:p>
          <a:p>
            <a:pPr marL="0" indent="0" algn="ctr">
              <a:lnSpc>
                <a:spcPct val="90000"/>
              </a:lnSpc>
              <a:spcBef>
                <a:spcPts val="383"/>
              </a:spcBef>
              <a:buNone/>
              <a:defRPr/>
            </a:pPr>
            <a:r>
              <a:rPr lang="en-US" dirty="0">
                <a:solidFill>
                  <a:srgbClr val="FFFFFF"/>
                </a:solidFill>
                <a:latin typeface="Trajan Pro" pitchFamily="18" charset="0"/>
                <a:ea typeface="Trajan Pro Bold" charset="0"/>
                <a:cs typeface="Trajan Pro Bold" charset="0"/>
                <a:sym typeface="Trajan Pro Bold" charset="0"/>
              </a:rPr>
              <a:t>of a gambling problem.</a:t>
            </a:r>
          </a:p>
          <a:p>
            <a:pPr marL="0" indent="0" algn="ctr">
              <a:lnSpc>
                <a:spcPct val="90000"/>
              </a:lnSpc>
              <a:spcBef>
                <a:spcPts val="383"/>
              </a:spcBef>
              <a:buNone/>
              <a:defRPr/>
            </a:pPr>
            <a:endParaRPr lang="en-US" dirty="0">
              <a:solidFill>
                <a:srgbClr val="FFFFFF"/>
              </a:solidFill>
              <a:latin typeface="Trajan Pro" pitchFamily="18" charset="0"/>
              <a:ea typeface="Trajan Pro Bold" charset="0"/>
              <a:cs typeface="Trajan Pro Bold" charset="0"/>
              <a:sym typeface="Trajan Pro Bold" charset="0"/>
            </a:endParaRPr>
          </a:p>
          <a:p>
            <a:endParaRPr lang="en-US" dirty="0"/>
          </a:p>
        </p:txBody>
      </p:sp>
      <p:pic>
        <p:nvPicPr>
          <p:cNvPr id="4" name="Picture 8">
            <a:extLst>
              <a:ext uri="{FF2B5EF4-FFF2-40B4-BE49-F238E27FC236}">
                <a16:creationId xmlns:a16="http://schemas.microsoft.com/office/drawing/2014/main" id="{F5AC5DF3-422B-4A7F-850B-7C6E55716280}"/>
              </a:ext>
            </a:extLst>
          </p:cNvPr>
          <p:cNvPicPr>
            <a:picLocks noChangeArrowheads="1"/>
          </p:cNvPicPr>
          <p:nvPr>
            <p:custDataLst>
              <p:tags r:id="rId1"/>
            </p:custDataLst>
          </p:nvPr>
        </p:nvPicPr>
        <p:blipFill>
          <a:blip r:embed="rId5" cstate="print">
            <a:duotone>
              <a:schemeClr val="accent2">
                <a:shade val="45000"/>
                <a:satMod val="135000"/>
              </a:schemeClr>
              <a:prstClr val="white"/>
            </a:duotone>
          </a:blip>
          <a:srcRect/>
          <a:stretch>
            <a:fillRect/>
          </a:stretch>
        </p:blipFill>
        <p:spPr bwMode="auto">
          <a:xfrm>
            <a:off x="9332796" y="2276823"/>
            <a:ext cx="1485900" cy="3128620"/>
          </a:xfrm>
          <a:prstGeom prst="rect">
            <a:avLst/>
          </a:prstGeom>
          <a:noFill/>
          <a:ln w="12700">
            <a:noFill/>
            <a:miter lim="800000"/>
            <a:headEnd/>
            <a:tailEnd/>
          </a:ln>
        </p:spPr>
      </p:pic>
      <p:pic>
        <p:nvPicPr>
          <p:cNvPr id="5" name="Picture 9">
            <a:extLst>
              <a:ext uri="{FF2B5EF4-FFF2-40B4-BE49-F238E27FC236}">
                <a16:creationId xmlns:a16="http://schemas.microsoft.com/office/drawing/2014/main" id="{6105EC88-F9F7-47ED-B5DD-DF2245860663}"/>
              </a:ext>
            </a:extLst>
          </p:cNvPr>
          <p:cNvPicPr>
            <a:picLocks noChangeArrowheads="1"/>
          </p:cNvPicPr>
          <p:nvPr>
            <p:custDataLst>
              <p:tags r:id="rId2"/>
            </p:custDataLst>
          </p:nvPr>
        </p:nvPicPr>
        <p:blipFill>
          <a:blip r:embed="rId6" cstate="print">
            <a:duotone>
              <a:schemeClr val="accent2">
                <a:shade val="45000"/>
                <a:satMod val="135000"/>
              </a:schemeClr>
              <a:prstClr val="white"/>
            </a:duotone>
          </a:blip>
          <a:srcRect/>
          <a:stretch>
            <a:fillRect/>
          </a:stretch>
        </p:blipFill>
        <p:spPr bwMode="auto">
          <a:xfrm>
            <a:off x="6449605" y="1825625"/>
            <a:ext cx="1485900" cy="3012123"/>
          </a:xfrm>
          <a:prstGeom prst="rect">
            <a:avLst/>
          </a:prstGeom>
          <a:noFill/>
          <a:ln w="12700">
            <a:noFill/>
            <a:miter lim="800000"/>
            <a:headEnd/>
            <a:tailEnd/>
          </a:ln>
        </p:spPr>
      </p:pic>
      <p:pic>
        <p:nvPicPr>
          <p:cNvPr id="6" name="Picture 5">
            <a:extLst>
              <a:ext uri="{FF2B5EF4-FFF2-40B4-BE49-F238E27FC236}">
                <a16:creationId xmlns:a16="http://schemas.microsoft.com/office/drawing/2014/main" id="{9C587179-A446-4D3D-B154-19C1967CA1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2269" y="1825625"/>
            <a:ext cx="1155572" cy="115557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77506E8-78FF-46D6-BDCD-21842EC4B6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7172" y="4039152"/>
            <a:ext cx="1213876" cy="128152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83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9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96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E3E6-74EE-4EC4-8C1E-9D9ABF0AC156}"/>
              </a:ext>
            </a:extLst>
          </p:cNvPr>
          <p:cNvSpPr>
            <a:spLocks noGrp="1"/>
          </p:cNvSpPr>
          <p:nvPr>
            <p:ph type="title"/>
          </p:nvPr>
        </p:nvSpPr>
        <p:spPr/>
        <p:txBody>
          <a:bodyPr/>
          <a:lstStyle/>
          <a:p>
            <a:r>
              <a:rPr lang="en-US" dirty="0"/>
              <a:t>Major Couples Treatment Issues</a:t>
            </a:r>
          </a:p>
        </p:txBody>
      </p:sp>
      <p:graphicFrame>
        <p:nvGraphicFramePr>
          <p:cNvPr id="4" name="Content Placeholder 3">
            <a:extLst>
              <a:ext uri="{FF2B5EF4-FFF2-40B4-BE49-F238E27FC236}">
                <a16:creationId xmlns:a16="http://schemas.microsoft.com/office/drawing/2014/main" id="{F1F9C55C-706D-41CC-8159-912837763C23}"/>
              </a:ext>
            </a:extLst>
          </p:cNvPr>
          <p:cNvGraphicFramePr>
            <a:graphicFrameLocks noGrp="1"/>
          </p:cNvGraphicFramePr>
          <p:nvPr>
            <p:ph idx="1"/>
          </p:nvPr>
        </p:nvGraphicFramePr>
        <p:xfrm>
          <a:off x="838200" y="1630416"/>
          <a:ext cx="598384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DF18B78D-E193-437F-847A-1715A2F91DF7}"/>
              </a:ext>
            </a:extLst>
          </p:cNvPr>
          <p:cNvPicPr>
            <a:picLocks noChangeAspect="1"/>
          </p:cNvPicPr>
          <p:nvPr/>
        </p:nvPicPr>
        <p:blipFill>
          <a:blip r:embed="rId8"/>
          <a:stretch>
            <a:fillRect/>
          </a:stretch>
        </p:blipFill>
        <p:spPr>
          <a:xfrm>
            <a:off x="6822040" y="2118473"/>
            <a:ext cx="4828426" cy="321895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51175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Diagram 37"/>
          <p:cNvGraphicFramePr/>
          <p:nvPr/>
        </p:nvGraphicFramePr>
        <p:xfrm>
          <a:off x="2032000" y="74850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489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53FE49-3040-49E6-8E20-4AEC1C14E9A0}"/>
              </a:ext>
            </a:extLst>
          </p:cNvPr>
          <p:cNvPicPr>
            <a:picLocks noChangeAspect="1"/>
          </p:cNvPicPr>
          <p:nvPr/>
        </p:nvPicPr>
        <p:blipFill>
          <a:blip r:embed="rId3"/>
          <a:stretch>
            <a:fillRect/>
          </a:stretch>
        </p:blipFill>
        <p:spPr>
          <a:xfrm>
            <a:off x="2641766" y="512956"/>
            <a:ext cx="6908467" cy="5476778"/>
          </a:xfrm>
          <a:prstGeom prst="rect">
            <a:avLst/>
          </a:prstGeom>
        </p:spPr>
      </p:pic>
    </p:spTree>
    <p:extLst>
      <p:ext uri="{BB962C8B-B14F-4D97-AF65-F5344CB8AC3E}">
        <p14:creationId xmlns:p14="http://schemas.microsoft.com/office/powerpoint/2010/main" val="2366099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1C4E-BC95-44AA-B717-23C9A87C3A3A}"/>
              </a:ext>
            </a:extLst>
          </p:cNvPr>
          <p:cNvSpPr>
            <a:spLocks noGrp="1"/>
          </p:cNvSpPr>
          <p:nvPr>
            <p:ph type="title"/>
          </p:nvPr>
        </p:nvSpPr>
        <p:spPr/>
        <p:txBody>
          <a:bodyPr/>
          <a:lstStyle/>
          <a:p>
            <a:r>
              <a:rPr lang="en-US" dirty="0"/>
              <a:t>Integrating with Self-Help</a:t>
            </a:r>
          </a:p>
        </p:txBody>
      </p:sp>
      <p:sp>
        <p:nvSpPr>
          <p:cNvPr id="3" name="Content Placeholder 2">
            <a:extLst>
              <a:ext uri="{FF2B5EF4-FFF2-40B4-BE49-F238E27FC236}">
                <a16:creationId xmlns:a16="http://schemas.microsoft.com/office/drawing/2014/main" id="{FAD1F1EB-EC67-4E35-B34C-110484E4A8D3}"/>
              </a:ext>
            </a:extLst>
          </p:cNvPr>
          <p:cNvSpPr>
            <a:spLocks noGrp="1"/>
          </p:cNvSpPr>
          <p:nvPr>
            <p:ph idx="1"/>
          </p:nvPr>
        </p:nvSpPr>
        <p:spPr>
          <a:xfrm>
            <a:off x="4921320" y="1825625"/>
            <a:ext cx="6432479" cy="3609404"/>
          </a:xfrm>
        </p:spPr>
        <p:txBody>
          <a:bodyPr>
            <a:normAutofit fontScale="85000" lnSpcReduction="10000"/>
          </a:bodyPr>
          <a:lstStyle/>
          <a:p>
            <a:pPr marL="0" indent="0">
              <a:lnSpc>
                <a:spcPct val="90000"/>
              </a:lnSpc>
              <a:buClr>
                <a:srgbClr val="FFFFFF"/>
              </a:buClr>
              <a:buNone/>
            </a:pPr>
            <a:r>
              <a:rPr lang="en-US" sz="2800" dirty="0">
                <a:solidFill>
                  <a:srgbClr val="FFFFFF"/>
                </a:solidFill>
                <a:ea typeface="Trajan Pro Bold" charset="0"/>
                <a:cs typeface="Trajan Pro Bold" charset="0"/>
                <a:sym typeface="Trajan Pro Bold" charset="0"/>
              </a:rPr>
              <a:t>You should be able as a gambling counselor to . . .</a:t>
            </a:r>
          </a:p>
          <a:p>
            <a:pPr>
              <a:lnSpc>
                <a:spcPct val="90000"/>
              </a:lnSpc>
              <a:buClr>
                <a:srgbClr val="FFFFFF"/>
              </a:buClr>
              <a:buFont typeface="Wingdings" panose="05000000000000000000" pitchFamily="2" charset="2"/>
              <a:buChar char="ü"/>
            </a:pPr>
            <a:endParaRPr lang="en-US" sz="2800" dirty="0">
              <a:solidFill>
                <a:srgbClr val="FFFFFF"/>
              </a:solidFill>
              <a:ea typeface="Trajan Pro Bold" charset="0"/>
              <a:cs typeface="Trajan Pro Bold" charset="0"/>
              <a:sym typeface="Trajan Pro Bold" charset="0"/>
            </a:endParaRPr>
          </a:p>
          <a:p>
            <a:pPr>
              <a:lnSpc>
                <a:spcPct val="90000"/>
              </a:lnSpc>
              <a:buClr>
                <a:srgbClr val="FFFFFF"/>
              </a:buClr>
              <a:buFont typeface="Wingdings" panose="05000000000000000000" pitchFamily="2" charset="2"/>
              <a:buChar char="ü"/>
            </a:pPr>
            <a:r>
              <a:rPr lang="en-US" sz="2800" dirty="0">
                <a:solidFill>
                  <a:srgbClr val="FFFFFF"/>
                </a:solidFill>
                <a:ea typeface="Trajan Pro Bold" charset="0"/>
                <a:cs typeface="Trajan Pro Bold" charset="0"/>
                <a:sym typeface="Trajan Pro Bold" charset="0"/>
              </a:rPr>
              <a:t>Describe </a:t>
            </a:r>
            <a:r>
              <a:rPr lang="en-US" sz="2800" dirty="0">
                <a:solidFill>
                  <a:srgbClr val="D86018"/>
                </a:solidFill>
                <a:ea typeface="Trajan Pro Bold" charset="0"/>
                <a:cs typeface="Trajan Pro Bold" charset="0"/>
                <a:sym typeface="Trajan Pro Bold" charset="0"/>
              </a:rPr>
              <a:t>Gamblers Anonymous (GA) </a:t>
            </a:r>
            <a:r>
              <a:rPr lang="en-US" sz="2800" dirty="0">
                <a:solidFill>
                  <a:srgbClr val="FFFFFF"/>
                </a:solidFill>
                <a:ea typeface="Trajan Pro Bold" charset="0"/>
                <a:cs typeface="Trajan Pro Bold" charset="0"/>
                <a:sym typeface="Trajan Pro Bold" charset="0"/>
              </a:rPr>
              <a:t>and its’ program</a:t>
            </a:r>
            <a:endParaRPr lang="en-US" sz="2800" dirty="0">
              <a:solidFill>
                <a:srgbClr val="FFFFFF"/>
              </a:solidFill>
              <a:ea typeface="ヒラギノ角ゴ ProN W6" charset="0"/>
              <a:cs typeface="ヒラギノ角ゴ ProN W6" charset="0"/>
              <a:sym typeface="Trajan Pro Bold" charset="0"/>
            </a:endParaRPr>
          </a:p>
          <a:p>
            <a:pPr>
              <a:lnSpc>
                <a:spcPct val="90000"/>
              </a:lnSpc>
              <a:spcBef>
                <a:spcPts val="625"/>
              </a:spcBef>
              <a:buClr>
                <a:srgbClr val="FFFFFF"/>
              </a:buClr>
              <a:buFont typeface="Wingdings" panose="05000000000000000000" pitchFamily="2" charset="2"/>
              <a:buChar char="ü"/>
            </a:pPr>
            <a:endParaRPr lang="en-US" sz="2800" dirty="0">
              <a:solidFill>
                <a:srgbClr val="FFFFFF"/>
              </a:solidFill>
              <a:ea typeface="ヒラギノ角ゴ ProN W6" charset="0"/>
              <a:cs typeface="ヒラギノ角ゴ ProN W6" charset="0"/>
              <a:sym typeface="Trajan Pro Bold" charset="0"/>
            </a:endParaRPr>
          </a:p>
          <a:p>
            <a:pPr>
              <a:lnSpc>
                <a:spcPct val="90000"/>
              </a:lnSpc>
              <a:spcBef>
                <a:spcPts val="625"/>
              </a:spcBef>
              <a:buClr>
                <a:srgbClr val="FFFFFF"/>
              </a:buClr>
              <a:buFont typeface="Wingdings" panose="05000000000000000000" pitchFamily="2" charset="2"/>
              <a:buChar char="ü"/>
            </a:pPr>
            <a:r>
              <a:rPr lang="en-US" sz="2800" dirty="0">
                <a:solidFill>
                  <a:srgbClr val="FFFFFF"/>
                </a:solidFill>
                <a:ea typeface="Trajan Pro Bold" charset="0"/>
                <a:cs typeface="Trajan Pro Bold" charset="0"/>
                <a:sym typeface="Trajan Pro Bold" charset="0"/>
              </a:rPr>
              <a:t>List three (3) differences between </a:t>
            </a:r>
            <a:r>
              <a:rPr lang="en-US" sz="2800" dirty="0">
                <a:solidFill>
                  <a:srgbClr val="00FFFF"/>
                </a:solidFill>
                <a:ea typeface="Trajan Pro Bold" charset="0"/>
                <a:cs typeface="Trajan Pro Bold" charset="0"/>
                <a:sym typeface="Trajan Pro Bold" charset="0"/>
              </a:rPr>
              <a:t>Alcoholics Anonymous (AA)</a:t>
            </a:r>
            <a:r>
              <a:rPr lang="en-US" sz="2800" dirty="0">
                <a:solidFill>
                  <a:srgbClr val="FFFFFF"/>
                </a:solidFill>
                <a:ea typeface="Trajan Pro Bold" charset="0"/>
                <a:cs typeface="Trajan Pro Bold" charset="0"/>
                <a:sym typeface="Trajan Pro Bold" charset="0"/>
              </a:rPr>
              <a:t> and </a:t>
            </a:r>
            <a:r>
              <a:rPr lang="en-US" sz="2800" dirty="0">
                <a:solidFill>
                  <a:srgbClr val="D86018"/>
                </a:solidFill>
                <a:ea typeface="Trajan Pro Bold" charset="0"/>
                <a:cs typeface="Trajan Pro Bold" charset="0"/>
                <a:sym typeface="Trajan Pro Bold" charset="0"/>
              </a:rPr>
              <a:t>GA</a:t>
            </a:r>
            <a:endParaRPr lang="en-US" sz="2800" dirty="0">
              <a:solidFill>
                <a:srgbClr val="D86018"/>
              </a:solidFill>
              <a:ea typeface="ヒラギノ角ゴ ProN W6" charset="0"/>
              <a:cs typeface="ヒラギノ角ゴ ProN W6" charset="0"/>
              <a:sym typeface="Trajan Pro Bold" charset="0"/>
            </a:endParaRPr>
          </a:p>
          <a:p>
            <a:pPr>
              <a:lnSpc>
                <a:spcPct val="90000"/>
              </a:lnSpc>
              <a:spcBef>
                <a:spcPts val="625"/>
              </a:spcBef>
              <a:buClr>
                <a:srgbClr val="FFFFFF"/>
              </a:buClr>
              <a:buFont typeface="Wingdings" panose="05000000000000000000" pitchFamily="2" charset="2"/>
              <a:buChar char="ü"/>
            </a:pPr>
            <a:endParaRPr lang="en-US" sz="2800" dirty="0">
              <a:solidFill>
                <a:srgbClr val="FFFFFF"/>
              </a:solidFill>
              <a:ea typeface="ヒラギノ角ゴ ProN W6" charset="0"/>
              <a:cs typeface="ヒラギノ角ゴ ProN W6" charset="0"/>
              <a:sym typeface="Trajan Pro Bold" charset="0"/>
            </a:endParaRPr>
          </a:p>
          <a:p>
            <a:pPr>
              <a:lnSpc>
                <a:spcPct val="90000"/>
              </a:lnSpc>
              <a:spcBef>
                <a:spcPts val="625"/>
              </a:spcBef>
              <a:buClr>
                <a:srgbClr val="FFFFFF"/>
              </a:buClr>
              <a:buFont typeface="Wingdings" panose="05000000000000000000" pitchFamily="2" charset="2"/>
              <a:buChar char="ü"/>
            </a:pPr>
            <a:r>
              <a:rPr lang="en-US" sz="2800" dirty="0">
                <a:solidFill>
                  <a:srgbClr val="FFFFFF"/>
                </a:solidFill>
                <a:ea typeface="Trajan Pro Bold" charset="0"/>
                <a:cs typeface="Trajan Pro Bold" charset="0"/>
                <a:sym typeface="Trajan Pro Bold" charset="0"/>
              </a:rPr>
              <a:t>Explain the thought processes of problem gamblers</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06E7B1B8-6841-4163-B3DA-BCA8C6F82C56}"/>
              </a:ext>
            </a:extLst>
          </p:cNvPr>
          <p:cNvPicPr>
            <a:picLocks noChangeAspect="1"/>
          </p:cNvPicPr>
          <p:nvPr/>
        </p:nvPicPr>
        <p:blipFill>
          <a:blip r:embed="rId3"/>
          <a:stretch>
            <a:fillRect/>
          </a:stretch>
        </p:blipFill>
        <p:spPr>
          <a:xfrm>
            <a:off x="1149580" y="1962364"/>
            <a:ext cx="3187183" cy="3187183"/>
          </a:xfrm>
          <a:prstGeom prst="ellipse">
            <a:avLst/>
          </a:prstGeom>
          <a:ln w="63500" cap="rnd">
            <a:solidFill>
              <a:srgbClr val="D86018"/>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78815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02625F-979D-4605-AA83-FD1C804BDE33}"/>
              </a:ext>
            </a:extLst>
          </p:cNvPr>
          <p:cNvSpPr>
            <a:spLocks noGrp="1"/>
          </p:cNvSpPr>
          <p:nvPr>
            <p:ph type="title"/>
          </p:nvPr>
        </p:nvSpPr>
        <p:spPr/>
        <p:txBody>
          <a:bodyPr/>
          <a:lstStyle/>
          <a:p>
            <a:pPr algn="ctr"/>
            <a:r>
              <a:rPr lang="en-US" dirty="0"/>
              <a:t>IGCCB Affirmations for Certified Counselors</a:t>
            </a:r>
          </a:p>
        </p:txBody>
      </p:sp>
      <p:sp>
        <p:nvSpPr>
          <p:cNvPr id="6" name="Content Placeholder 5">
            <a:extLst>
              <a:ext uri="{FF2B5EF4-FFF2-40B4-BE49-F238E27FC236}">
                <a16:creationId xmlns:a16="http://schemas.microsoft.com/office/drawing/2014/main" id="{B4616B43-827A-4983-A07B-FF4782DBCB93}"/>
              </a:ext>
            </a:extLst>
          </p:cNvPr>
          <p:cNvSpPr>
            <a:spLocks noGrp="1"/>
          </p:cNvSpPr>
          <p:nvPr>
            <p:ph idx="1"/>
          </p:nvPr>
        </p:nvSpPr>
        <p:spPr>
          <a:xfrm>
            <a:off x="838200" y="4181707"/>
            <a:ext cx="10515600" cy="1995256"/>
          </a:xfrm>
        </p:spPr>
        <p:txBody>
          <a:bodyPr/>
          <a:lstStyle/>
          <a:p>
            <a:pPr marL="0" indent="0" algn="ctr" eaLnBrk="1" hangingPunct="1">
              <a:buFontTx/>
              <a:buNone/>
            </a:pPr>
            <a:r>
              <a:rPr lang="en-US" sz="2800" dirty="0">
                <a:solidFill>
                  <a:srgbClr val="FFFFFF"/>
                </a:solidFill>
                <a:latin typeface="Trajan-Regular" pitchFamily="2" charset="0"/>
                <a:ea typeface="Trajan Pro Bold" charset="0"/>
                <a:cs typeface="Trajan Pro Bold" charset="0"/>
                <a:sym typeface="Trajan Pro Bold" charset="0"/>
              </a:rPr>
              <a:t>THE CODE AND STANDARDS OF THE INTERNATIONAL GAMBLING COUNSELOR CERTIFICATION BOARD CONSISTS OF THE FOLLOWING </a:t>
            </a:r>
            <a:endParaRPr lang="en-US" sz="2800" dirty="0">
              <a:solidFill>
                <a:srgbClr val="FFFFFF"/>
              </a:solidFill>
              <a:latin typeface="Trajan-Regular" pitchFamily="2" charset="0"/>
              <a:ea typeface="ヒラギノ角ゴ ProN W6" charset="0"/>
              <a:cs typeface="ヒラギノ角ゴ ProN W6" charset="0"/>
              <a:sym typeface="Trajan Pro Bold" charset="0"/>
            </a:endParaRPr>
          </a:p>
          <a:p>
            <a:pPr marL="0" indent="0" algn="ctr" eaLnBrk="1" hangingPunct="1">
              <a:spcBef>
                <a:spcPts val="625"/>
              </a:spcBef>
              <a:buFontTx/>
              <a:buNone/>
            </a:pPr>
            <a:r>
              <a:rPr lang="en-US" sz="4800" dirty="0">
                <a:solidFill>
                  <a:srgbClr val="D86018"/>
                </a:solidFill>
                <a:latin typeface="Trajan-Regular" pitchFamily="2" charset="0"/>
                <a:ea typeface="Trajan Pro Bold" charset="0"/>
                <a:cs typeface="Trajan Pro Bold" charset="0"/>
                <a:sym typeface="Trajan Pro Bold" charset="0"/>
              </a:rPr>
              <a:t>11 AFFIRMATIONS</a:t>
            </a:r>
            <a:endParaRPr lang="en-US" sz="4800" dirty="0">
              <a:solidFill>
                <a:srgbClr val="D86018"/>
              </a:solidFill>
              <a:latin typeface="Trajan-Regular" pitchFamily="2" charset="0"/>
              <a:ea typeface="ヒラギノ角ゴ ProN W6" charset="0"/>
              <a:cs typeface="ヒラギノ角ゴ ProN W6" charset="0"/>
              <a:sym typeface="Trajan Pro Bold" charset="0"/>
            </a:endParaRPr>
          </a:p>
          <a:p>
            <a:pPr marL="0" indent="0" algn="ctr">
              <a:buNone/>
            </a:pPr>
            <a:endParaRPr lang="en-US" dirty="0"/>
          </a:p>
        </p:txBody>
      </p:sp>
      <p:pic>
        <p:nvPicPr>
          <p:cNvPr id="4" name="Picture 3">
            <a:extLst>
              <a:ext uri="{FF2B5EF4-FFF2-40B4-BE49-F238E27FC236}">
                <a16:creationId xmlns:a16="http://schemas.microsoft.com/office/drawing/2014/main" id="{ECC08025-959D-4ECA-85D7-7B5A9DFCDD43}"/>
              </a:ext>
            </a:extLst>
          </p:cNvPr>
          <p:cNvPicPr>
            <a:picLocks noChangeAspect="1"/>
          </p:cNvPicPr>
          <p:nvPr/>
        </p:nvPicPr>
        <p:blipFill>
          <a:blip r:embed="rId3"/>
          <a:stretch>
            <a:fillRect/>
          </a:stretch>
        </p:blipFill>
        <p:spPr>
          <a:xfrm>
            <a:off x="4003364" y="1762705"/>
            <a:ext cx="4185271" cy="217671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2379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4CA71-B6CF-4190-8885-904A5C2FCBBE}"/>
              </a:ext>
            </a:extLst>
          </p:cNvPr>
          <p:cNvSpPr>
            <a:spLocks noGrp="1"/>
          </p:cNvSpPr>
          <p:nvPr>
            <p:ph type="title"/>
          </p:nvPr>
        </p:nvSpPr>
        <p:spPr/>
        <p:txBody>
          <a:bodyPr/>
          <a:lstStyle/>
          <a:p>
            <a:r>
              <a:rPr lang="en-US" dirty="0"/>
              <a:t>Therapeutic Justice System</a:t>
            </a:r>
          </a:p>
        </p:txBody>
      </p:sp>
      <p:sp>
        <p:nvSpPr>
          <p:cNvPr id="3" name="Content Placeholder 2">
            <a:extLst>
              <a:ext uri="{FF2B5EF4-FFF2-40B4-BE49-F238E27FC236}">
                <a16:creationId xmlns:a16="http://schemas.microsoft.com/office/drawing/2014/main" id="{D34C4AAE-F310-4824-B686-7B148F9FCA50}"/>
              </a:ext>
            </a:extLst>
          </p:cNvPr>
          <p:cNvSpPr>
            <a:spLocks noGrp="1"/>
          </p:cNvSpPr>
          <p:nvPr>
            <p:ph sz="half" idx="1"/>
          </p:nvPr>
        </p:nvSpPr>
        <p:spPr/>
        <p:txBody>
          <a:bodyPr>
            <a:normAutofit/>
          </a:bodyPr>
          <a:lstStyle/>
          <a:p>
            <a:pPr marL="0" indent="0" eaLnBrk="1" hangingPunct="1">
              <a:lnSpc>
                <a:spcPct val="90000"/>
              </a:lnSpc>
              <a:buClr>
                <a:srgbClr val="FFFFFF"/>
              </a:buClr>
              <a:buNone/>
            </a:pPr>
            <a:r>
              <a:rPr lang="en-US" sz="2800" dirty="0">
                <a:solidFill>
                  <a:srgbClr val="FFC000"/>
                </a:solidFill>
                <a:sym typeface="Trajan Pro" pitchFamily="18" charset="0"/>
              </a:rPr>
              <a:t>Notre Dame Law Review (1999)</a:t>
            </a:r>
          </a:p>
          <a:p>
            <a:pPr marL="342900" indent="-342900" eaLnBrk="1" hangingPunct="1">
              <a:lnSpc>
                <a:spcPct val="90000"/>
              </a:lnSpc>
              <a:spcBef>
                <a:spcPts val="2400"/>
              </a:spcBef>
              <a:buClr>
                <a:srgbClr val="FFFFFF"/>
              </a:buClr>
              <a:buFont typeface="Arial" panose="020B0604020202020204" pitchFamily="34" charset="0"/>
              <a:buChar char="•"/>
            </a:pPr>
            <a:r>
              <a:rPr lang="en-US" sz="2800" dirty="0">
                <a:solidFill>
                  <a:srgbClr val="FFFFFF"/>
                </a:solidFill>
                <a:sym typeface="Trajan Pro" pitchFamily="18" charset="0"/>
              </a:rPr>
              <a:t>Court as a proactive agent of change</a:t>
            </a:r>
          </a:p>
          <a:p>
            <a:pPr marL="342900" indent="-342900" eaLnBrk="1" hangingPunct="1">
              <a:lnSpc>
                <a:spcPct val="90000"/>
              </a:lnSpc>
              <a:spcBef>
                <a:spcPts val="2400"/>
              </a:spcBef>
              <a:buClr>
                <a:srgbClr val="FFFFFF"/>
              </a:buClr>
              <a:buFont typeface="Arial" panose="020B0604020202020204" pitchFamily="34" charset="0"/>
              <a:buChar char="•"/>
            </a:pPr>
            <a:r>
              <a:rPr lang="en-US" sz="2800" dirty="0">
                <a:solidFill>
                  <a:srgbClr val="FFFFFF"/>
                </a:solidFill>
                <a:sym typeface="Trajan Pro" pitchFamily="18" charset="0"/>
              </a:rPr>
              <a:t>Intervene in cycle of criminal behavior</a:t>
            </a:r>
          </a:p>
          <a:p>
            <a:pPr marL="342900" indent="-342900" eaLnBrk="1" hangingPunct="1">
              <a:lnSpc>
                <a:spcPct val="90000"/>
              </a:lnSpc>
              <a:spcBef>
                <a:spcPts val="2400"/>
              </a:spcBef>
              <a:buClr>
                <a:srgbClr val="FFFFFF"/>
              </a:buClr>
              <a:buFont typeface="Arial" panose="020B0604020202020204" pitchFamily="34" charset="0"/>
              <a:buChar char="•"/>
            </a:pPr>
            <a:r>
              <a:rPr lang="en-US" sz="2800" dirty="0">
                <a:solidFill>
                  <a:srgbClr val="FFFFFF"/>
                </a:solidFill>
                <a:sym typeface="Trajan Pro" pitchFamily="18" charset="0"/>
              </a:rPr>
              <a:t>Rehabilitation and reduction of recidivism as a judicial goal</a:t>
            </a:r>
          </a:p>
          <a:p>
            <a:pPr marL="0" indent="0" eaLnBrk="1" hangingPunct="1">
              <a:lnSpc>
                <a:spcPct val="90000"/>
              </a:lnSpc>
              <a:buFont typeface="Wingdings 2" panose="05020102010507070707" pitchFamily="18" charset="2"/>
              <a:buNone/>
            </a:pPr>
            <a:endParaRPr lang="en-US" sz="2000" dirty="0">
              <a:solidFill>
                <a:srgbClr val="FFFFFF"/>
              </a:solidFill>
              <a:sym typeface="Trajan Pro" pitchFamily="18" charset="0"/>
            </a:endParaRPr>
          </a:p>
          <a:p>
            <a:endParaRPr lang="en-US" dirty="0"/>
          </a:p>
        </p:txBody>
      </p:sp>
      <p:pic>
        <p:nvPicPr>
          <p:cNvPr id="5" name="Content Placeholder 4">
            <a:extLst>
              <a:ext uri="{FF2B5EF4-FFF2-40B4-BE49-F238E27FC236}">
                <a16:creationId xmlns:a16="http://schemas.microsoft.com/office/drawing/2014/main" id="{09D751BD-D2B0-4EC9-BFDD-CA4DB989332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6313" y="1825625"/>
            <a:ext cx="5181600" cy="406049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8890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D8830-E18A-4478-892F-59D1FF4CD6C2}"/>
              </a:ext>
            </a:extLst>
          </p:cNvPr>
          <p:cNvSpPr>
            <a:spLocks noGrp="1"/>
          </p:cNvSpPr>
          <p:nvPr>
            <p:ph type="title"/>
          </p:nvPr>
        </p:nvSpPr>
        <p:spPr/>
        <p:txBody>
          <a:bodyPr/>
          <a:lstStyle/>
          <a:p>
            <a:r>
              <a:rPr lang="en-US" dirty="0"/>
              <a:t>Understanding Client Demographics</a:t>
            </a:r>
          </a:p>
        </p:txBody>
      </p:sp>
      <p:pic>
        <p:nvPicPr>
          <p:cNvPr id="5" name="Content Placeholder 4">
            <a:extLst>
              <a:ext uri="{FF2B5EF4-FFF2-40B4-BE49-F238E27FC236}">
                <a16:creationId xmlns:a16="http://schemas.microsoft.com/office/drawing/2014/main" id="{89DBA144-D213-4896-AD81-57D5D0AB1A7A}"/>
              </a:ext>
            </a:extLst>
          </p:cNvPr>
          <p:cNvPicPr>
            <a:picLocks noGrp="1" noChangeAspect="1"/>
          </p:cNvPicPr>
          <p:nvPr>
            <p:ph sz="half" idx="1"/>
          </p:nvPr>
        </p:nvPicPr>
        <p:blipFill>
          <a:blip r:embed="rId3"/>
          <a:stretch>
            <a:fillRect/>
          </a:stretch>
        </p:blipFill>
        <p:spPr>
          <a:xfrm>
            <a:off x="2084348" y="1692410"/>
            <a:ext cx="2667000" cy="423862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Content Placeholder 5">
            <a:extLst>
              <a:ext uri="{FF2B5EF4-FFF2-40B4-BE49-F238E27FC236}">
                <a16:creationId xmlns:a16="http://schemas.microsoft.com/office/drawing/2014/main" id="{90B895EC-F3BC-409D-9F6D-E6CF56ABF455}"/>
              </a:ext>
            </a:extLst>
          </p:cNvPr>
          <p:cNvPicPr>
            <a:picLocks noGrp="1" noChangeAspect="1"/>
          </p:cNvPicPr>
          <p:nvPr>
            <p:ph sz="half" idx="2"/>
          </p:nvPr>
        </p:nvPicPr>
        <p:blipFill>
          <a:blip r:embed="rId4"/>
          <a:stretch>
            <a:fillRect/>
          </a:stretch>
        </p:blipFill>
        <p:spPr>
          <a:xfrm>
            <a:off x="6286500" y="2320131"/>
            <a:ext cx="4953000" cy="336232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4409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B84E-A585-4B82-AEA3-863C0818CBAD}"/>
              </a:ext>
            </a:extLst>
          </p:cNvPr>
          <p:cNvSpPr>
            <a:spLocks noGrp="1"/>
          </p:cNvSpPr>
          <p:nvPr>
            <p:ph type="title"/>
          </p:nvPr>
        </p:nvSpPr>
        <p:spPr/>
        <p:txBody>
          <a:bodyPr/>
          <a:lstStyle/>
          <a:p>
            <a:r>
              <a:rPr lang="en-US" dirty="0"/>
              <a:t>Spirituality and Treatment Integration</a:t>
            </a:r>
          </a:p>
        </p:txBody>
      </p:sp>
      <p:sp>
        <p:nvSpPr>
          <p:cNvPr id="3" name="Content Placeholder 2">
            <a:extLst>
              <a:ext uri="{FF2B5EF4-FFF2-40B4-BE49-F238E27FC236}">
                <a16:creationId xmlns:a16="http://schemas.microsoft.com/office/drawing/2014/main" id="{944FC3FA-2291-4C63-94C1-3504CD119659}"/>
              </a:ext>
            </a:extLst>
          </p:cNvPr>
          <p:cNvSpPr>
            <a:spLocks noGrp="1"/>
          </p:cNvSpPr>
          <p:nvPr>
            <p:ph idx="1"/>
          </p:nvPr>
        </p:nvSpPr>
        <p:spPr/>
        <p:txBody>
          <a:bodyPr/>
          <a:lstStyle/>
          <a:p>
            <a:pPr>
              <a:buClr>
                <a:srgbClr val="FFFFFF"/>
              </a:buClr>
            </a:pPr>
            <a:r>
              <a:rPr lang="en-US" sz="2800" dirty="0">
                <a:solidFill>
                  <a:srgbClr val="FFFFFF"/>
                </a:solidFill>
                <a:ea typeface="Trajan Pro Bold" charset="0"/>
                <a:cs typeface="Trajan Pro Bold" charset="0"/>
                <a:sym typeface="Trajan Pro Bold" charset="0"/>
              </a:rPr>
              <a:t>Spiritual and religious paths to well-being can be beneficial</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7" name="Picture 6">
            <a:extLst>
              <a:ext uri="{FF2B5EF4-FFF2-40B4-BE49-F238E27FC236}">
                <a16:creationId xmlns:a16="http://schemas.microsoft.com/office/drawing/2014/main" id="{9E7F1B7B-AF3B-4AB6-A026-BCB69BA1056E}"/>
              </a:ext>
            </a:extLst>
          </p:cNvPr>
          <p:cNvPicPr>
            <a:picLocks noChangeAspect="1"/>
          </p:cNvPicPr>
          <p:nvPr/>
        </p:nvPicPr>
        <p:blipFill>
          <a:blip r:embed="rId3"/>
          <a:stretch>
            <a:fillRect/>
          </a:stretch>
        </p:blipFill>
        <p:spPr>
          <a:xfrm>
            <a:off x="1436715" y="2987211"/>
            <a:ext cx="1980740" cy="246322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9D11B620-C4AC-4A34-84EB-C7CC7EB4D7CF}"/>
              </a:ext>
            </a:extLst>
          </p:cNvPr>
          <p:cNvPicPr>
            <a:picLocks noChangeAspect="1"/>
          </p:cNvPicPr>
          <p:nvPr/>
        </p:nvPicPr>
        <p:blipFill>
          <a:blip r:embed="rId4"/>
          <a:stretch>
            <a:fillRect/>
          </a:stretch>
        </p:blipFill>
        <p:spPr>
          <a:xfrm>
            <a:off x="3947476" y="2987211"/>
            <a:ext cx="3653090" cy="246322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3EB37BD-9EC8-4998-8A9A-97C5BDE23474}"/>
              </a:ext>
            </a:extLst>
          </p:cNvPr>
          <p:cNvPicPr>
            <a:picLocks noChangeAspect="1"/>
          </p:cNvPicPr>
          <p:nvPr/>
        </p:nvPicPr>
        <p:blipFill>
          <a:blip r:embed="rId5"/>
          <a:stretch>
            <a:fillRect/>
          </a:stretch>
        </p:blipFill>
        <p:spPr>
          <a:xfrm>
            <a:off x="8130587" y="2987210"/>
            <a:ext cx="1980739" cy="246322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56640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AC7AE-AB47-4434-B065-8BFEA311315E}"/>
              </a:ext>
            </a:extLst>
          </p:cNvPr>
          <p:cNvPicPr>
            <a:picLocks noChangeAspect="1"/>
          </p:cNvPicPr>
          <p:nvPr/>
        </p:nvPicPr>
        <p:blipFill>
          <a:blip r:embed="rId3"/>
          <a:stretch>
            <a:fillRect/>
          </a:stretch>
        </p:blipFill>
        <p:spPr>
          <a:xfrm>
            <a:off x="1422417" y="301085"/>
            <a:ext cx="9347165" cy="569827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5D97F147-408A-4973-B1DB-7C3B4ACC30A1}"/>
              </a:ext>
            </a:extLst>
          </p:cNvPr>
          <p:cNvSpPr txBox="1"/>
          <p:nvPr/>
        </p:nvSpPr>
        <p:spPr>
          <a:xfrm>
            <a:off x="446048" y="6372249"/>
            <a:ext cx="3932551" cy="369332"/>
          </a:xfrm>
          <a:prstGeom prst="rect">
            <a:avLst/>
          </a:prstGeom>
          <a:noFill/>
        </p:spPr>
        <p:txBody>
          <a:bodyPr wrap="none" rtlCol="0">
            <a:spAutoFit/>
          </a:bodyPr>
          <a:lstStyle/>
          <a:p>
            <a:r>
              <a:rPr lang="en-US" dirty="0">
                <a:solidFill>
                  <a:schemeClr val="bg1"/>
                </a:solidFill>
              </a:rPr>
              <a:t>American Society of Addiction Medicine</a:t>
            </a:r>
          </a:p>
        </p:txBody>
      </p:sp>
    </p:spTree>
    <p:extLst>
      <p:ext uri="{BB962C8B-B14F-4D97-AF65-F5344CB8AC3E}">
        <p14:creationId xmlns:p14="http://schemas.microsoft.com/office/powerpoint/2010/main" val="2582671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995A1-B167-4D37-B724-3591F34A431C}"/>
              </a:ext>
            </a:extLst>
          </p:cNvPr>
          <p:cNvPicPr>
            <a:picLocks noChangeAspect="1"/>
          </p:cNvPicPr>
          <p:nvPr/>
        </p:nvPicPr>
        <p:blipFill>
          <a:blip r:embed="rId3">
            <a:alphaModFix amt="20000"/>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1462088"/>
            <a:ext cx="12192000" cy="4682234"/>
          </a:xfrm>
          <a:prstGeom prst="rect">
            <a:avLst/>
          </a:prstGeom>
        </p:spPr>
      </p:pic>
      <p:sp>
        <p:nvSpPr>
          <p:cNvPr id="2" name="Title 1">
            <a:extLst>
              <a:ext uri="{FF2B5EF4-FFF2-40B4-BE49-F238E27FC236}">
                <a16:creationId xmlns:a16="http://schemas.microsoft.com/office/drawing/2014/main" id="{91E0BD01-1DF2-40BE-A98C-6AF8705BD047}"/>
              </a:ext>
            </a:extLst>
          </p:cNvPr>
          <p:cNvSpPr>
            <a:spLocks noGrp="1"/>
          </p:cNvSpPr>
          <p:nvPr>
            <p:ph type="title"/>
          </p:nvPr>
        </p:nvSpPr>
        <p:spPr/>
        <p:txBody>
          <a:bodyPr/>
          <a:lstStyle/>
          <a:p>
            <a:r>
              <a:rPr lang="en-US" dirty="0"/>
              <a:t>Listing the Relapse Triggers</a:t>
            </a:r>
          </a:p>
        </p:txBody>
      </p:sp>
      <p:sp>
        <p:nvSpPr>
          <p:cNvPr id="4" name="Rectangle 6">
            <a:extLst>
              <a:ext uri="{FF2B5EF4-FFF2-40B4-BE49-F238E27FC236}">
                <a16:creationId xmlns:a16="http://schemas.microsoft.com/office/drawing/2014/main" id="{C47AE2AF-6E5A-4E91-8871-E22BCDAB7F2E}"/>
              </a:ext>
            </a:extLst>
          </p:cNvPr>
          <p:cNvSpPr>
            <a:spLocks/>
          </p:cNvSpPr>
          <p:nvPr/>
        </p:nvSpPr>
        <p:spPr bwMode="auto">
          <a:xfrm>
            <a:off x="1224543" y="1903296"/>
            <a:ext cx="3852862" cy="3877985"/>
          </a:xfrm>
          <a:prstGeom prst="rect">
            <a:avLst/>
          </a:prstGeom>
          <a:noFill/>
          <a:ln w="12700" cap="flat">
            <a:noFill/>
            <a:miter lim="800000"/>
            <a:headEnd type="none" w="med" len="med"/>
            <a:tailEnd type="none" w="med" len="med"/>
          </a:ln>
        </p:spPr>
        <p:txBody>
          <a:bodyPr lIns="0" tIns="0" rIns="0" bIns="0" anchor="t" anchorCtr="0">
            <a:spAutoFit/>
          </a:bodyPr>
          <a:lstStyle/>
          <a:p>
            <a:pPr marL="462915" indent="-462915" algn="l">
              <a:defRPr/>
            </a:pPr>
            <a:r>
              <a:rPr lang="en-US" sz="3200" b="1" dirty="0">
                <a:solidFill>
                  <a:srgbClr val="D86018"/>
                </a:solidFill>
                <a:latin typeface="Trajan Pro" pitchFamily="18" charset="0"/>
                <a:ea typeface="Trajan Pro Bold" charset="0"/>
                <a:cs typeface="Trajan Pro Bold" charset="0"/>
                <a:sym typeface="Trajan Pro Bold" charset="0"/>
              </a:rPr>
              <a:t>Events</a:t>
            </a:r>
          </a:p>
          <a:p>
            <a:pPr marL="411480" indent="-411480" algn="l">
              <a:buClr>
                <a:srgbClr val="FFFFFF"/>
              </a:buClr>
              <a:buSzPct val="100000"/>
              <a:defRPr/>
            </a:pPr>
            <a:r>
              <a:rPr lang="en-US" sz="2000" dirty="0">
                <a:solidFill>
                  <a:srgbClr val="FFFFFF"/>
                </a:solidFill>
                <a:latin typeface="Trajan Pro" pitchFamily="18" charset="0"/>
                <a:ea typeface="Trajan Pro Bold" charset="0"/>
                <a:cs typeface="Trajan Pro Bold" charset="0"/>
                <a:sym typeface="Trajan Pro Bold" charset="0"/>
              </a:rPr>
              <a:t>Advertising</a:t>
            </a:r>
          </a:p>
          <a:p>
            <a:pPr marL="411480" indent="-411480" algn="l">
              <a:buClr>
                <a:srgbClr val="FFFFFF"/>
              </a:buClr>
              <a:buSzPct val="100000"/>
              <a:defRPr/>
            </a:pPr>
            <a:r>
              <a:rPr lang="en-US" sz="2000" dirty="0">
                <a:solidFill>
                  <a:srgbClr val="FFFFFF"/>
                </a:solidFill>
                <a:latin typeface="Trajan Pro" pitchFamily="18" charset="0"/>
                <a:ea typeface="Trajan Pro Bold" charset="0"/>
                <a:cs typeface="Trajan Pro Bold" charset="0"/>
                <a:sym typeface="Trajan Pro Bold" charset="0"/>
              </a:rPr>
              <a:t>Financial pressure</a:t>
            </a:r>
          </a:p>
          <a:p>
            <a:pPr marL="411480" indent="-411480" algn="l">
              <a:buClr>
                <a:srgbClr val="FFFFFF"/>
              </a:buClr>
              <a:buSzPct val="100000"/>
              <a:defRPr/>
            </a:pPr>
            <a:r>
              <a:rPr lang="en-US" sz="2000" dirty="0">
                <a:solidFill>
                  <a:srgbClr val="FFFFFF"/>
                </a:solidFill>
                <a:latin typeface="Trajan Pro" pitchFamily="18" charset="0"/>
                <a:ea typeface="Trajan Pro Bold" charset="0"/>
                <a:cs typeface="Trajan Pro Bold" charset="0"/>
                <a:sym typeface="Trajan Pro Bold" charset="0"/>
              </a:rPr>
              <a:t>Availability</a:t>
            </a:r>
          </a:p>
          <a:p>
            <a:pPr marL="411480" indent="-411480" algn="l">
              <a:buClr>
                <a:srgbClr val="FFFFFF"/>
              </a:buClr>
              <a:buSzPct val="100000"/>
              <a:defRPr/>
            </a:pPr>
            <a:r>
              <a:rPr lang="en-US" sz="2000" dirty="0">
                <a:solidFill>
                  <a:srgbClr val="FFFFFF"/>
                </a:solidFill>
                <a:latin typeface="Trajan Pro" pitchFamily="18" charset="0"/>
                <a:ea typeface="Trajan Pro Bold" charset="0"/>
                <a:cs typeface="Trajan Pro Bold" charset="0"/>
                <a:sym typeface="Trajan Pro Bold" charset="0"/>
              </a:rPr>
              <a:t>Friends gambling</a:t>
            </a:r>
          </a:p>
          <a:p>
            <a:pPr marL="411480" indent="-411480" algn="l">
              <a:buClr>
                <a:srgbClr val="FFFFFF"/>
              </a:buClr>
              <a:buSzPct val="100000"/>
              <a:defRPr/>
            </a:pPr>
            <a:r>
              <a:rPr lang="en-US" sz="2000" dirty="0">
                <a:solidFill>
                  <a:srgbClr val="FFFFFF"/>
                </a:solidFill>
                <a:latin typeface="Trajan Pro" pitchFamily="18" charset="0"/>
                <a:ea typeface="Trajan Pro Bold" charset="0"/>
                <a:cs typeface="Trajan Pro Bold" charset="0"/>
                <a:sym typeface="Trajan Pro Bold" charset="0"/>
              </a:rPr>
              <a:t>Large jackpot</a:t>
            </a:r>
          </a:p>
          <a:p>
            <a:pPr marL="411480" indent="-411480" algn="l">
              <a:buClr>
                <a:srgbClr val="FFFFFF"/>
              </a:buClr>
              <a:buSzPct val="100000"/>
              <a:defRPr/>
            </a:pPr>
            <a:r>
              <a:rPr lang="en-US" sz="2000" dirty="0">
                <a:solidFill>
                  <a:srgbClr val="FFFFFF"/>
                </a:solidFill>
                <a:latin typeface="Trajan Pro" pitchFamily="18" charset="0"/>
                <a:ea typeface="Trajan Pro Bold" charset="0"/>
                <a:cs typeface="Trajan Pro Bold" charset="0"/>
                <a:sym typeface="Trajan Pro Bold" charset="0"/>
              </a:rPr>
              <a:t>Hearing of a win</a:t>
            </a:r>
          </a:p>
          <a:p>
            <a:pPr marL="411480" indent="-411480" algn="l">
              <a:buClr>
                <a:srgbClr val="FFFFFF"/>
              </a:buClr>
              <a:buSzPct val="100000"/>
              <a:defRPr/>
            </a:pPr>
            <a:r>
              <a:rPr lang="en-US" sz="2000" dirty="0">
                <a:solidFill>
                  <a:srgbClr val="FFFFFF"/>
                </a:solidFill>
                <a:latin typeface="Trajan Pro" pitchFamily="18" charset="0"/>
                <a:ea typeface="Trajan Pro Bold" charset="0"/>
                <a:cs typeface="Trajan Pro Bold" charset="0"/>
                <a:sym typeface="Trajan Pro Bold" charset="0"/>
              </a:rPr>
              <a:t>Near miss</a:t>
            </a:r>
          </a:p>
          <a:p>
            <a:pPr marL="411480" indent="-411480" algn="l">
              <a:buClr>
                <a:srgbClr val="FFFFFF"/>
              </a:buClr>
              <a:buSzPct val="100000"/>
              <a:defRPr/>
            </a:pPr>
            <a:r>
              <a:rPr lang="en-US" sz="2000" dirty="0">
                <a:solidFill>
                  <a:srgbClr val="FFFFFF"/>
                </a:solidFill>
                <a:latin typeface="Trajan Pro" pitchFamily="18" charset="0"/>
                <a:ea typeface="Trajan Pro Bold" charset="0"/>
                <a:cs typeface="Trajan Pro Bold" charset="0"/>
                <a:sym typeface="Trajan Pro Bold" charset="0"/>
              </a:rPr>
              <a:t>Gambling and winning</a:t>
            </a:r>
          </a:p>
          <a:p>
            <a:pPr marL="411480" indent="-411480" algn="l">
              <a:buClr>
                <a:srgbClr val="FFFFFF"/>
              </a:buClr>
              <a:buSzPct val="100000"/>
              <a:defRPr/>
            </a:pPr>
            <a:r>
              <a:rPr lang="en-US" sz="2000" dirty="0">
                <a:solidFill>
                  <a:srgbClr val="FFFFFF"/>
                </a:solidFill>
                <a:latin typeface="Trajan Pro" pitchFamily="18" charset="0"/>
                <a:ea typeface="Trajan Pro Bold" charset="0"/>
                <a:cs typeface="Trajan Pro Bold" charset="0"/>
                <a:sym typeface="Trajan Pro Bold" charset="0"/>
              </a:rPr>
              <a:t>Having money</a:t>
            </a:r>
          </a:p>
          <a:p>
            <a:pPr marL="411480" indent="-411480" algn="l">
              <a:buClr>
                <a:srgbClr val="FFFFFF"/>
              </a:buClr>
              <a:buSzPct val="100000"/>
              <a:defRPr/>
            </a:pPr>
            <a:r>
              <a:rPr lang="en-US" sz="2000" dirty="0">
                <a:solidFill>
                  <a:srgbClr val="FFFFFF"/>
                </a:solidFill>
                <a:latin typeface="Trajan Pro" pitchFamily="18" charset="0"/>
                <a:ea typeface="Trajan Pro Bold" charset="0"/>
                <a:cs typeface="Trajan Pro Bold" charset="0"/>
                <a:sym typeface="Trajan Pro Bold" charset="0"/>
              </a:rPr>
              <a:t>Too much debt</a:t>
            </a:r>
          </a:p>
          <a:p>
            <a:pPr marL="411480" indent="-411480" algn="l">
              <a:buClr>
                <a:srgbClr val="FFFFFF"/>
              </a:buClr>
              <a:buSzPct val="100000"/>
              <a:defRPr/>
            </a:pPr>
            <a:r>
              <a:rPr lang="en-US" sz="2000" dirty="0">
                <a:solidFill>
                  <a:srgbClr val="FFFFFF"/>
                </a:solidFill>
                <a:latin typeface="Trajan Pro" pitchFamily="18" charset="0"/>
                <a:ea typeface="Trajan Pro Bold" charset="0"/>
                <a:cs typeface="Trajan Pro Bold" charset="0"/>
                <a:sym typeface="Trajan Pro Bold" charset="0"/>
              </a:rPr>
              <a:t>Accused of gambling</a:t>
            </a:r>
          </a:p>
        </p:txBody>
      </p:sp>
      <p:sp>
        <p:nvSpPr>
          <p:cNvPr id="5" name="Rectangle 7">
            <a:extLst>
              <a:ext uri="{FF2B5EF4-FFF2-40B4-BE49-F238E27FC236}">
                <a16:creationId xmlns:a16="http://schemas.microsoft.com/office/drawing/2014/main" id="{90CD0309-C195-4AED-B740-98912C77F3E8}"/>
              </a:ext>
            </a:extLst>
          </p:cNvPr>
          <p:cNvSpPr>
            <a:spLocks/>
          </p:cNvSpPr>
          <p:nvPr/>
        </p:nvSpPr>
        <p:spPr bwMode="auto">
          <a:xfrm>
            <a:off x="4283318" y="1903296"/>
            <a:ext cx="3852862"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t" anchorCtr="0">
            <a:spAutoFit/>
          </a:bodyPr>
          <a:lstStyle>
            <a:lvl1pPr marL="461963" indent="-4619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3200" b="1" dirty="0">
                <a:solidFill>
                  <a:srgbClr val="D86018"/>
                </a:solidFill>
                <a:latin typeface="Trajan Pro" pitchFamily="18" charset="0"/>
                <a:ea typeface="Trajan Pro Bold" charset="0"/>
                <a:cs typeface="Trajan Pro Bold" charset="0"/>
                <a:sym typeface="Trajan Pro Bold" charset="0"/>
              </a:rPr>
              <a:t>Thoughts</a:t>
            </a:r>
            <a:endParaRPr lang="en-US" sz="2800" b="1" dirty="0">
              <a:solidFill>
                <a:srgbClr val="D86018"/>
              </a:solidFill>
              <a:latin typeface="Trajan Pro" pitchFamily="18" charset="0"/>
              <a:ea typeface="Trajan Pro Bold" charset="0"/>
              <a:cs typeface="Trajan Pro Bold" charset="0"/>
              <a:sym typeface="Trajan Pro Bold" charset="0"/>
            </a:endParaRPr>
          </a:p>
          <a:p>
            <a:pPr algn="l" eaLnBrk="1" hangingPunct="1">
              <a:buClr>
                <a:srgbClr val="FFFFFF"/>
              </a:buClr>
              <a:buSzPct val="100000"/>
            </a:pPr>
            <a:r>
              <a:rPr lang="en-US" sz="2000" dirty="0">
                <a:solidFill>
                  <a:srgbClr val="FFFFFF"/>
                </a:solidFill>
                <a:latin typeface="Trajan Pro" pitchFamily="18" charset="0"/>
                <a:ea typeface="Trajan Pro Bold" charset="0"/>
                <a:cs typeface="Trajan Pro Bold" charset="0"/>
                <a:sym typeface="Trajan Pro Bold" charset="0"/>
              </a:rPr>
              <a:t>Picturing winning</a:t>
            </a:r>
          </a:p>
          <a:p>
            <a:pPr algn="l" eaLnBrk="1" hangingPunct="1">
              <a:buClr>
                <a:srgbClr val="FFFFFF"/>
              </a:buClr>
              <a:buSzPct val="100000"/>
            </a:pPr>
            <a:r>
              <a:rPr lang="en-US" sz="2000" dirty="0">
                <a:solidFill>
                  <a:srgbClr val="FFFFFF"/>
                </a:solidFill>
                <a:latin typeface="Trajan Pro" pitchFamily="18" charset="0"/>
                <a:ea typeface="Trajan Pro Bold" charset="0"/>
                <a:cs typeface="Trajan Pro Bold" charset="0"/>
                <a:sym typeface="Trajan Pro Bold" charset="0"/>
              </a:rPr>
              <a:t>“My only chance”</a:t>
            </a:r>
          </a:p>
          <a:p>
            <a:pPr algn="l" eaLnBrk="1" hangingPunct="1">
              <a:buClr>
                <a:srgbClr val="FFFFFF"/>
              </a:buClr>
              <a:buSzPct val="100000"/>
            </a:pPr>
            <a:r>
              <a:rPr lang="en-US" sz="2000" dirty="0">
                <a:solidFill>
                  <a:srgbClr val="FFFFFF"/>
                </a:solidFill>
                <a:latin typeface="Trajan Pro" pitchFamily="18" charset="0"/>
                <a:ea typeface="Trajan Pro Bold" charset="0"/>
                <a:cs typeface="Trajan Pro Bold" charset="0"/>
                <a:sym typeface="Trajan Pro Bold" charset="0"/>
              </a:rPr>
              <a:t>“This time I’ll do it right.”</a:t>
            </a:r>
          </a:p>
          <a:p>
            <a:pPr algn="l" eaLnBrk="1" hangingPunct="1">
              <a:buClr>
                <a:srgbClr val="FFFFFF"/>
              </a:buClr>
              <a:buSzPct val="100000"/>
            </a:pPr>
            <a:r>
              <a:rPr lang="en-US" sz="2000" dirty="0">
                <a:solidFill>
                  <a:srgbClr val="FFFFFF"/>
                </a:solidFill>
                <a:latin typeface="Trajan Pro" pitchFamily="18" charset="0"/>
                <a:ea typeface="Trajan Pro Bold" charset="0"/>
                <a:cs typeface="Trajan Pro Bold" charset="0"/>
                <a:sym typeface="Trajan Pro Bold" charset="0"/>
              </a:rPr>
              <a:t>“If I win, I’ll be happy.”</a:t>
            </a:r>
          </a:p>
          <a:p>
            <a:pPr algn="l" eaLnBrk="1" hangingPunct="1">
              <a:buClr>
                <a:srgbClr val="FFFFFF"/>
              </a:buClr>
              <a:buSzPct val="100000"/>
            </a:pPr>
            <a:r>
              <a:rPr lang="en-US" sz="2000" dirty="0">
                <a:solidFill>
                  <a:srgbClr val="FFFFFF"/>
                </a:solidFill>
                <a:latin typeface="Trajan Pro" pitchFamily="18" charset="0"/>
                <a:ea typeface="Trajan Pro Bold" charset="0"/>
                <a:cs typeface="Trajan Pro Bold" charset="0"/>
                <a:sym typeface="Trajan Pro Bold" charset="0"/>
              </a:rPr>
              <a:t>Magical thinking</a:t>
            </a:r>
          </a:p>
          <a:p>
            <a:pPr algn="l" eaLnBrk="1" hangingPunct="1">
              <a:buClr>
                <a:srgbClr val="FFFFFF"/>
              </a:buClr>
              <a:buSzPct val="100000"/>
            </a:pPr>
            <a:r>
              <a:rPr lang="en-US" sz="2000" dirty="0">
                <a:solidFill>
                  <a:srgbClr val="FFFFFF"/>
                </a:solidFill>
                <a:latin typeface="Trajan Pro" pitchFamily="18" charset="0"/>
                <a:ea typeface="Trajan Pro Bold" charset="0"/>
                <a:cs typeface="Trajan Pro Bold" charset="0"/>
                <a:sym typeface="Trajan Pro Bold" charset="0"/>
              </a:rPr>
              <a:t>“It’s my destiny.”</a:t>
            </a:r>
          </a:p>
          <a:p>
            <a:pPr algn="l" eaLnBrk="1" hangingPunct="1">
              <a:buClr>
                <a:srgbClr val="FFFFFF"/>
              </a:buClr>
              <a:buSzPct val="100000"/>
            </a:pPr>
            <a:r>
              <a:rPr lang="en-US" sz="2000" dirty="0">
                <a:solidFill>
                  <a:srgbClr val="FFFFFF"/>
                </a:solidFill>
                <a:latin typeface="Trajan Pro" pitchFamily="18" charset="0"/>
                <a:ea typeface="Trajan Pro Bold" charset="0"/>
                <a:cs typeface="Trajan Pro Bold" charset="0"/>
                <a:sym typeface="Trajan Pro Bold" charset="0"/>
              </a:rPr>
              <a:t>“I’ll only bet a little.”</a:t>
            </a:r>
          </a:p>
          <a:p>
            <a:pPr algn="l" eaLnBrk="1" hangingPunct="1">
              <a:buClr>
                <a:srgbClr val="FFFFFF"/>
              </a:buClr>
              <a:buSzPct val="100000"/>
            </a:pPr>
            <a:r>
              <a:rPr lang="en-US" sz="2000" dirty="0">
                <a:solidFill>
                  <a:srgbClr val="FFFFFF"/>
                </a:solidFill>
                <a:latin typeface="Trajan Pro" pitchFamily="18" charset="0"/>
                <a:ea typeface="Trajan Pro Bold" charset="0"/>
                <a:cs typeface="Trajan Pro Bold" charset="0"/>
                <a:sym typeface="Trajan Pro Bold" charset="0"/>
              </a:rPr>
              <a:t>“I deserve some fun.”</a:t>
            </a:r>
          </a:p>
          <a:p>
            <a:pPr algn="l" eaLnBrk="1" hangingPunct="1">
              <a:buClr>
                <a:srgbClr val="FFFFFF"/>
              </a:buClr>
              <a:buSzPct val="100000"/>
            </a:pPr>
            <a:r>
              <a:rPr lang="en-US" sz="2000" dirty="0">
                <a:solidFill>
                  <a:srgbClr val="FFFFFF"/>
                </a:solidFill>
                <a:latin typeface="Trajan Pro" pitchFamily="18" charset="0"/>
                <a:ea typeface="Trajan Pro Bold" charset="0"/>
                <a:cs typeface="Trajan Pro Bold" charset="0"/>
                <a:sym typeface="Trajan Pro Bold" charset="0"/>
              </a:rPr>
              <a:t>“There’s no other way I can pay what I owe.”</a:t>
            </a:r>
          </a:p>
          <a:p>
            <a:pPr algn="l" eaLnBrk="1" hangingPunct="1">
              <a:buClr>
                <a:srgbClr val="FFFFFF"/>
              </a:buClr>
              <a:buSzPct val="100000"/>
            </a:pPr>
            <a:r>
              <a:rPr lang="en-US" sz="2000" dirty="0">
                <a:solidFill>
                  <a:srgbClr val="FFFFFF"/>
                </a:solidFill>
                <a:latin typeface="Trajan Pro" pitchFamily="18" charset="0"/>
                <a:ea typeface="Trajan Pro Bold" charset="0"/>
                <a:cs typeface="Trajan Pro Bold" charset="0"/>
                <a:sym typeface="Trajan Pro Bold" charset="0"/>
              </a:rPr>
              <a:t>“I’ll put the money back when I win.”</a:t>
            </a:r>
          </a:p>
        </p:txBody>
      </p:sp>
      <p:sp>
        <p:nvSpPr>
          <p:cNvPr id="6" name="Rectangle 8">
            <a:extLst>
              <a:ext uri="{FF2B5EF4-FFF2-40B4-BE49-F238E27FC236}">
                <a16:creationId xmlns:a16="http://schemas.microsoft.com/office/drawing/2014/main" id="{9009B20C-0112-4479-B5EC-F306AC1B37F0}"/>
              </a:ext>
            </a:extLst>
          </p:cNvPr>
          <p:cNvSpPr>
            <a:spLocks/>
          </p:cNvSpPr>
          <p:nvPr/>
        </p:nvSpPr>
        <p:spPr bwMode="auto">
          <a:xfrm>
            <a:off x="8614317" y="1903296"/>
            <a:ext cx="2860288"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t" anchorCtr="0">
            <a:spAutoFit/>
          </a:bodyPr>
          <a:lstStyle>
            <a:lvl1pPr marL="461963" indent="-4619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4000" b="1" dirty="0">
                <a:solidFill>
                  <a:srgbClr val="D86018"/>
                </a:solidFill>
                <a:latin typeface="Trajan Pro" pitchFamily="18" charset="0"/>
                <a:ea typeface="Trajan Pro Bold" charset="0"/>
                <a:cs typeface="Trajan Pro Bold" charset="0"/>
                <a:sym typeface="Trajan Pro Bold" charset="0"/>
              </a:rPr>
              <a:t>Feelings</a:t>
            </a:r>
            <a:endParaRPr lang="en-US" sz="2400" b="1" dirty="0">
              <a:solidFill>
                <a:srgbClr val="D86018"/>
              </a:solidFill>
              <a:latin typeface="Trajan Pro" pitchFamily="18" charset="0"/>
              <a:ea typeface="Trajan Pro Bold" charset="0"/>
              <a:cs typeface="Trajan Pro Bold" charset="0"/>
              <a:sym typeface="Trajan Pro Bold" charset="0"/>
            </a:endParaRPr>
          </a:p>
          <a:p>
            <a:pPr algn="l" eaLnBrk="1" hangingPunct="1">
              <a:buClr>
                <a:srgbClr val="FFFFFF"/>
              </a:buClr>
              <a:buSzPct val="100000"/>
            </a:pPr>
            <a:r>
              <a:rPr lang="en-US" sz="1600" dirty="0">
                <a:solidFill>
                  <a:srgbClr val="FFFFFF"/>
                </a:solidFill>
                <a:latin typeface="Trajan Pro" pitchFamily="18" charset="0"/>
                <a:ea typeface="Trajan Pro Bold" charset="0"/>
                <a:cs typeface="Trajan Pro Bold" charset="0"/>
                <a:sym typeface="Trajan Pro Bold" charset="0"/>
              </a:rPr>
              <a:t>Anger</a:t>
            </a:r>
          </a:p>
          <a:p>
            <a:pPr algn="l" eaLnBrk="1" hangingPunct="1">
              <a:buClr>
                <a:srgbClr val="FFFFFF"/>
              </a:buClr>
              <a:buSzPct val="100000"/>
            </a:pPr>
            <a:r>
              <a:rPr lang="en-US" sz="1600" dirty="0">
                <a:solidFill>
                  <a:srgbClr val="FFFFFF"/>
                </a:solidFill>
                <a:latin typeface="Trajan Pro" pitchFamily="18" charset="0"/>
                <a:ea typeface="Trajan Pro Bold" charset="0"/>
                <a:cs typeface="Trajan Pro Bold" charset="0"/>
                <a:sym typeface="Trajan Pro Bold" charset="0"/>
              </a:rPr>
              <a:t>Irritation</a:t>
            </a:r>
          </a:p>
          <a:p>
            <a:pPr algn="l" eaLnBrk="1" hangingPunct="1">
              <a:buClr>
                <a:srgbClr val="FFFFFF"/>
              </a:buClr>
              <a:buSzPct val="100000"/>
            </a:pPr>
            <a:r>
              <a:rPr lang="en-US" sz="1600" dirty="0">
                <a:solidFill>
                  <a:srgbClr val="FFFFFF"/>
                </a:solidFill>
                <a:latin typeface="Trajan Pro" pitchFamily="18" charset="0"/>
                <a:ea typeface="Trajan Pro Bold" charset="0"/>
                <a:cs typeface="Trajan Pro Bold" charset="0"/>
                <a:sym typeface="Trajan Pro Bold" charset="0"/>
              </a:rPr>
              <a:t>Boredom</a:t>
            </a:r>
          </a:p>
          <a:p>
            <a:pPr algn="l" eaLnBrk="1" hangingPunct="1">
              <a:buClr>
                <a:srgbClr val="FFFFFF"/>
              </a:buClr>
              <a:buSzPct val="100000"/>
            </a:pPr>
            <a:r>
              <a:rPr lang="en-US" sz="1600" dirty="0">
                <a:solidFill>
                  <a:srgbClr val="FFFFFF"/>
                </a:solidFill>
                <a:latin typeface="Trajan Pro" pitchFamily="18" charset="0"/>
                <a:ea typeface="Trajan Pro Bold" charset="0"/>
                <a:cs typeface="Trajan Pro Bold" charset="0"/>
                <a:sym typeface="Trajan Pro Bold" charset="0"/>
              </a:rPr>
              <a:t>Desperation</a:t>
            </a:r>
          </a:p>
          <a:p>
            <a:pPr algn="l" eaLnBrk="1" hangingPunct="1">
              <a:buClr>
                <a:srgbClr val="FFFFFF"/>
              </a:buClr>
              <a:buSzPct val="100000"/>
            </a:pPr>
            <a:r>
              <a:rPr lang="en-US" sz="1600" dirty="0">
                <a:solidFill>
                  <a:srgbClr val="FFFFFF"/>
                </a:solidFill>
                <a:latin typeface="Trajan Pro" pitchFamily="18" charset="0"/>
                <a:ea typeface="Trajan Pro Bold" charset="0"/>
                <a:cs typeface="Trajan Pro Bold" charset="0"/>
                <a:sym typeface="Trajan Pro Bold" charset="0"/>
              </a:rPr>
              <a:t>Hopelessness</a:t>
            </a:r>
          </a:p>
          <a:p>
            <a:pPr algn="l" eaLnBrk="1" hangingPunct="1">
              <a:buClr>
                <a:srgbClr val="FFFFFF"/>
              </a:buClr>
              <a:buSzPct val="100000"/>
            </a:pPr>
            <a:r>
              <a:rPr lang="en-US" sz="1600" dirty="0">
                <a:solidFill>
                  <a:srgbClr val="FFFFFF"/>
                </a:solidFill>
                <a:latin typeface="Trajan Pro" pitchFamily="18" charset="0"/>
                <a:ea typeface="Trajan Pro Bold" charset="0"/>
                <a:cs typeface="Trajan Pro Bold" charset="0"/>
                <a:sym typeface="Trajan Pro Bold" charset="0"/>
              </a:rPr>
              <a:t>Happiness</a:t>
            </a:r>
          </a:p>
          <a:p>
            <a:pPr algn="l" eaLnBrk="1" hangingPunct="1">
              <a:buClr>
                <a:srgbClr val="FFFFFF"/>
              </a:buClr>
              <a:buSzPct val="100000"/>
            </a:pPr>
            <a:r>
              <a:rPr lang="en-US" sz="1600" dirty="0">
                <a:solidFill>
                  <a:srgbClr val="FFFFFF"/>
                </a:solidFill>
                <a:latin typeface="Trajan Pro" pitchFamily="18" charset="0"/>
                <a:ea typeface="Trajan Pro Bold" charset="0"/>
                <a:cs typeface="Trajan Pro Bold" charset="0"/>
                <a:sym typeface="Trajan Pro Bold" charset="0"/>
              </a:rPr>
              <a:t>Envy</a:t>
            </a:r>
          </a:p>
          <a:p>
            <a:pPr algn="l" eaLnBrk="1" hangingPunct="1">
              <a:buClr>
                <a:srgbClr val="FFFFFF"/>
              </a:buClr>
              <a:buSzPct val="100000"/>
            </a:pPr>
            <a:r>
              <a:rPr lang="en-US" sz="1600" dirty="0">
                <a:solidFill>
                  <a:srgbClr val="FFFFFF"/>
                </a:solidFill>
                <a:latin typeface="Trajan Pro" pitchFamily="18" charset="0"/>
                <a:ea typeface="Trajan Pro Bold" charset="0"/>
                <a:cs typeface="Trajan Pro Bold" charset="0"/>
                <a:sym typeface="Trajan Pro Bold" charset="0"/>
              </a:rPr>
              <a:t>Disappointment</a:t>
            </a:r>
          </a:p>
          <a:p>
            <a:pPr algn="l" eaLnBrk="1" hangingPunct="1">
              <a:buClr>
                <a:srgbClr val="FFFFFF"/>
              </a:buClr>
              <a:buSzPct val="100000"/>
            </a:pPr>
            <a:r>
              <a:rPr lang="en-US" sz="1600" dirty="0">
                <a:solidFill>
                  <a:srgbClr val="FFFFFF"/>
                </a:solidFill>
                <a:latin typeface="Trajan Pro" pitchFamily="18" charset="0"/>
                <a:ea typeface="Trajan Pro Bold" charset="0"/>
                <a:cs typeface="Trajan Pro Bold" charset="0"/>
                <a:sym typeface="Trajan Pro Bold" charset="0"/>
              </a:rPr>
              <a:t>Fatigue</a:t>
            </a:r>
          </a:p>
          <a:p>
            <a:pPr algn="l" eaLnBrk="1" hangingPunct="1">
              <a:buClr>
                <a:srgbClr val="FFFFFF"/>
              </a:buClr>
              <a:buSzPct val="100000"/>
            </a:pPr>
            <a:r>
              <a:rPr lang="en-US" sz="1600" dirty="0">
                <a:solidFill>
                  <a:srgbClr val="FFFFFF"/>
                </a:solidFill>
                <a:latin typeface="Trajan Pro" pitchFamily="18" charset="0"/>
                <a:ea typeface="Trajan Pro Bold" charset="0"/>
                <a:cs typeface="Trajan Pro Bold" charset="0"/>
                <a:sym typeface="Trajan Pro Bold" charset="0"/>
              </a:rPr>
              <a:t>Depression</a:t>
            </a:r>
          </a:p>
          <a:p>
            <a:pPr algn="l" eaLnBrk="1" hangingPunct="1">
              <a:buClr>
                <a:srgbClr val="FFFFFF"/>
              </a:buClr>
              <a:buSzPct val="100000"/>
            </a:pPr>
            <a:r>
              <a:rPr lang="en-US" sz="1600" dirty="0">
                <a:solidFill>
                  <a:srgbClr val="FFFFFF"/>
                </a:solidFill>
                <a:latin typeface="Trajan Pro" pitchFamily="18" charset="0"/>
                <a:ea typeface="Trajan Pro Bold" charset="0"/>
                <a:cs typeface="Trajan Pro Bold" charset="0"/>
                <a:sym typeface="Trajan Pro Bold" charset="0"/>
              </a:rPr>
              <a:t>Intoxication</a:t>
            </a:r>
          </a:p>
          <a:p>
            <a:pPr algn="l" eaLnBrk="1" hangingPunct="1">
              <a:buClr>
                <a:srgbClr val="FFFFFF"/>
              </a:buClr>
              <a:buSzPct val="100000"/>
            </a:pPr>
            <a:r>
              <a:rPr lang="en-US" sz="1600" dirty="0">
                <a:solidFill>
                  <a:srgbClr val="FFFFFF"/>
                </a:solidFill>
                <a:latin typeface="Trajan Pro" pitchFamily="18" charset="0"/>
                <a:ea typeface="Trajan Pro Bold" charset="0"/>
                <a:cs typeface="Trajan Pro Bold" charset="0"/>
                <a:sym typeface="Trajan Pro Bold" charset="0"/>
              </a:rPr>
              <a:t>Loneliness</a:t>
            </a:r>
          </a:p>
          <a:p>
            <a:pPr algn="l" eaLnBrk="1" hangingPunct="1">
              <a:buClr>
                <a:srgbClr val="FFFFFF"/>
              </a:buClr>
              <a:buSzPct val="100000"/>
            </a:pPr>
            <a:r>
              <a:rPr lang="en-US" sz="1600" dirty="0">
                <a:solidFill>
                  <a:srgbClr val="FFFFFF"/>
                </a:solidFill>
                <a:latin typeface="Trajan Pro" pitchFamily="18" charset="0"/>
                <a:ea typeface="Trajan Pro Bold" charset="0"/>
                <a:cs typeface="Trajan Pro Bold" charset="0"/>
                <a:sym typeface="Trajan Pro Bold" charset="0"/>
              </a:rPr>
              <a:t>Spitefulness</a:t>
            </a:r>
          </a:p>
          <a:p>
            <a:pPr algn="l" eaLnBrk="1" hangingPunct="1">
              <a:buClr>
                <a:srgbClr val="FFFFFF"/>
              </a:buClr>
              <a:buSzPct val="100000"/>
            </a:pPr>
            <a:r>
              <a:rPr lang="en-US" sz="1600" dirty="0">
                <a:solidFill>
                  <a:srgbClr val="FFFFFF"/>
                </a:solidFill>
                <a:latin typeface="Trajan Pro" pitchFamily="18" charset="0"/>
                <a:ea typeface="Trajan Pro Bold" charset="0"/>
                <a:cs typeface="Trajan Pro Bold" charset="0"/>
                <a:sym typeface="Trajan Pro Bold" charset="0"/>
              </a:rPr>
              <a:t>Feeling “on top of the world”</a:t>
            </a:r>
          </a:p>
        </p:txBody>
      </p:sp>
    </p:spTree>
    <p:extLst>
      <p:ext uri="{BB962C8B-B14F-4D97-AF65-F5344CB8AC3E}">
        <p14:creationId xmlns:p14="http://schemas.microsoft.com/office/powerpoint/2010/main" val="146765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grpId="0" nodeType="withEffect">
                                  <p:stCondLst>
                                    <p:cond delay="350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par>
                                <p:cTn id="11" presetID="10" presetClass="entr" presetSubtype="0" fill="hold" grpId="0" nodeType="withEffect">
                                  <p:stCondLst>
                                    <p:cond delay="49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2000"/>
                                        <p:tgtEl>
                                          <p:spTgt spid="4">
                                            <p:txEl>
                                              <p:pRg st="2" end="2"/>
                                            </p:txEl>
                                          </p:spTgt>
                                        </p:tgtEl>
                                      </p:cBhvr>
                                    </p:animEffect>
                                  </p:childTnLst>
                                </p:cTn>
                              </p:par>
                              <p:par>
                                <p:cTn id="14" presetID="10" presetClass="entr" presetSubtype="0" fill="hold" grpId="0" nodeType="withEffect">
                                  <p:stCondLst>
                                    <p:cond delay="660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2000"/>
                                        <p:tgtEl>
                                          <p:spTgt spid="4">
                                            <p:txEl>
                                              <p:pRg st="3" end="3"/>
                                            </p:txEl>
                                          </p:spTgt>
                                        </p:tgtEl>
                                      </p:cBhvr>
                                    </p:animEffect>
                                  </p:childTnLst>
                                </p:cTn>
                              </p:par>
                              <p:par>
                                <p:cTn id="17" presetID="10" presetClass="entr" presetSubtype="0" fill="hold" grpId="0" nodeType="withEffect">
                                  <p:stCondLst>
                                    <p:cond delay="830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2000"/>
                                        <p:tgtEl>
                                          <p:spTgt spid="4">
                                            <p:txEl>
                                              <p:pRg st="4" end="4"/>
                                            </p:txEl>
                                          </p:spTgt>
                                        </p:tgtEl>
                                      </p:cBhvr>
                                    </p:animEffect>
                                  </p:childTnLst>
                                </p:cTn>
                              </p:par>
                              <p:par>
                                <p:cTn id="20" presetID="10" presetClass="entr" presetSubtype="0" fill="hold" grpId="0" nodeType="withEffect">
                                  <p:stCondLst>
                                    <p:cond delay="940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2000"/>
                                        <p:tgtEl>
                                          <p:spTgt spid="4">
                                            <p:txEl>
                                              <p:pRg st="5" end="5"/>
                                            </p:txEl>
                                          </p:spTgt>
                                        </p:tgtEl>
                                      </p:cBhvr>
                                    </p:animEffect>
                                  </p:childTnLst>
                                </p:cTn>
                              </p:par>
                              <p:par>
                                <p:cTn id="23" presetID="10" presetClass="entr" presetSubtype="0" fill="hold" grpId="0" nodeType="withEffect">
                                  <p:stCondLst>
                                    <p:cond delay="1070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2000"/>
                                        <p:tgtEl>
                                          <p:spTgt spid="4">
                                            <p:txEl>
                                              <p:pRg st="6" end="6"/>
                                            </p:txEl>
                                          </p:spTgt>
                                        </p:tgtEl>
                                      </p:cBhvr>
                                    </p:animEffect>
                                  </p:childTnLst>
                                </p:cTn>
                              </p:par>
                              <p:par>
                                <p:cTn id="26" presetID="10" presetClass="entr" presetSubtype="0" fill="hold" grpId="0" nodeType="withEffect">
                                  <p:stCondLst>
                                    <p:cond delay="1170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2000"/>
                                        <p:tgtEl>
                                          <p:spTgt spid="4">
                                            <p:txEl>
                                              <p:pRg st="7" end="7"/>
                                            </p:txEl>
                                          </p:spTgt>
                                        </p:tgtEl>
                                      </p:cBhvr>
                                    </p:animEffect>
                                  </p:childTnLst>
                                </p:cTn>
                              </p:par>
                              <p:par>
                                <p:cTn id="29" presetID="10" presetClass="entr" presetSubtype="0" fill="hold" grpId="0" nodeType="withEffect">
                                  <p:stCondLst>
                                    <p:cond delay="1260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2000"/>
                                        <p:tgtEl>
                                          <p:spTgt spid="4">
                                            <p:txEl>
                                              <p:pRg st="8" end="8"/>
                                            </p:txEl>
                                          </p:spTgt>
                                        </p:tgtEl>
                                      </p:cBhvr>
                                    </p:animEffect>
                                  </p:childTnLst>
                                </p:cTn>
                              </p:par>
                              <p:par>
                                <p:cTn id="32" presetID="10" presetClass="entr" presetSubtype="0" fill="hold" grpId="0" nodeType="withEffect">
                                  <p:stCondLst>
                                    <p:cond delay="1390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2000"/>
                                        <p:tgtEl>
                                          <p:spTgt spid="4">
                                            <p:txEl>
                                              <p:pRg st="9" end="9"/>
                                            </p:txEl>
                                          </p:spTgt>
                                        </p:tgtEl>
                                      </p:cBhvr>
                                    </p:animEffect>
                                  </p:childTnLst>
                                </p:cTn>
                              </p:par>
                              <p:par>
                                <p:cTn id="35" presetID="10" presetClass="entr" presetSubtype="0" fill="hold" grpId="0" nodeType="withEffect">
                                  <p:stCondLst>
                                    <p:cond delay="1560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fade">
                                      <p:cBhvr>
                                        <p:cTn id="37" dur="2000"/>
                                        <p:tgtEl>
                                          <p:spTgt spid="4">
                                            <p:txEl>
                                              <p:pRg st="10" end="10"/>
                                            </p:txEl>
                                          </p:spTgt>
                                        </p:tgtEl>
                                      </p:cBhvr>
                                    </p:animEffect>
                                  </p:childTnLst>
                                </p:cTn>
                              </p:par>
                              <p:par>
                                <p:cTn id="38" presetID="10" presetClass="entr" presetSubtype="0" fill="hold" grpId="0" nodeType="withEffect">
                                  <p:stCondLst>
                                    <p:cond delay="16900"/>
                                  </p:stCondLst>
                                  <p:childTnLst>
                                    <p:set>
                                      <p:cBhvr>
                                        <p:cTn id="39" dur="1" fill="hold">
                                          <p:stCondLst>
                                            <p:cond delay="0"/>
                                          </p:stCondLst>
                                        </p:cTn>
                                        <p:tgtEl>
                                          <p:spTgt spid="4">
                                            <p:txEl>
                                              <p:pRg st="11" end="11"/>
                                            </p:txEl>
                                          </p:spTgt>
                                        </p:tgtEl>
                                        <p:attrNameLst>
                                          <p:attrName>style.visibility</p:attrName>
                                        </p:attrNameLst>
                                      </p:cBhvr>
                                      <p:to>
                                        <p:strVal val="visible"/>
                                      </p:to>
                                    </p:set>
                                    <p:animEffect transition="in" filter="fade">
                                      <p:cBhvr>
                                        <p:cTn id="40" dur="2000"/>
                                        <p:tgtEl>
                                          <p:spTgt spid="4">
                                            <p:txEl>
                                              <p:pRg st="11" end="11"/>
                                            </p:txEl>
                                          </p:spTgt>
                                        </p:tgtEl>
                                      </p:cBhvr>
                                    </p:animEffect>
                                  </p:childTnLst>
                                </p:cTn>
                              </p:par>
                              <p:par>
                                <p:cTn id="41" presetID="10" presetClass="entr" presetSubtype="0" fill="hold" grpId="0" nodeType="withEffect">
                                  <p:stCondLst>
                                    <p:cond delay="1900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fade">
                                      <p:cBhvr>
                                        <p:cTn id="43" dur="2000"/>
                                        <p:tgtEl>
                                          <p:spTgt spid="5">
                                            <p:txEl>
                                              <p:pRg st="0" end="0"/>
                                            </p:txEl>
                                          </p:spTgt>
                                        </p:tgtEl>
                                      </p:cBhvr>
                                    </p:animEffect>
                                  </p:childTnLst>
                                </p:cTn>
                              </p:par>
                              <p:par>
                                <p:cTn id="44" presetID="10" presetClass="entr" presetSubtype="0" fill="hold" grpId="0" nodeType="withEffect">
                                  <p:stCondLst>
                                    <p:cond delay="2110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fade">
                                      <p:cBhvr>
                                        <p:cTn id="46" dur="2000"/>
                                        <p:tgtEl>
                                          <p:spTgt spid="5">
                                            <p:txEl>
                                              <p:pRg st="1" end="1"/>
                                            </p:txEl>
                                          </p:spTgt>
                                        </p:tgtEl>
                                      </p:cBhvr>
                                    </p:animEffect>
                                  </p:childTnLst>
                                </p:cTn>
                              </p:par>
                              <p:par>
                                <p:cTn id="47" presetID="10" presetClass="entr" presetSubtype="0" fill="hold" grpId="0" nodeType="withEffect">
                                  <p:stCondLst>
                                    <p:cond delay="2270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fade">
                                      <p:cBhvr>
                                        <p:cTn id="49" dur="2000"/>
                                        <p:tgtEl>
                                          <p:spTgt spid="5">
                                            <p:txEl>
                                              <p:pRg st="2" end="2"/>
                                            </p:txEl>
                                          </p:spTgt>
                                        </p:tgtEl>
                                      </p:cBhvr>
                                    </p:animEffect>
                                  </p:childTnLst>
                                </p:cTn>
                              </p:par>
                              <p:par>
                                <p:cTn id="50" presetID="10" presetClass="entr" presetSubtype="0" fill="hold" grpId="0" nodeType="withEffect">
                                  <p:stCondLst>
                                    <p:cond delay="2430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fade">
                                      <p:cBhvr>
                                        <p:cTn id="52" dur="2000"/>
                                        <p:tgtEl>
                                          <p:spTgt spid="5">
                                            <p:txEl>
                                              <p:pRg st="3" end="3"/>
                                            </p:txEl>
                                          </p:spTgt>
                                        </p:tgtEl>
                                      </p:cBhvr>
                                    </p:animEffect>
                                  </p:childTnLst>
                                </p:cTn>
                              </p:par>
                              <p:par>
                                <p:cTn id="53" presetID="10" presetClass="entr" presetSubtype="0" fill="hold" grpId="0" nodeType="withEffect">
                                  <p:stCondLst>
                                    <p:cond delay="25900"/>
                                  </p:stCondLst>
                                  <p:childTnLst>
                                    <p:set>
                                      <p:cBhvr>
                                        <p:cTn id="54" dur="1" fill="hold">
                                          <p:stCondLst>
                                            <p:cond delay="0"/>
                                          </p:stCondLst>
                                        </p:cTn>
                                        <p:tgtEl>
                                          <p:spTgt spid="5">
                                            <p:txEl>
                                              <p:pRg st="4" end="4"/>
                                            </p:txEl>
                                          </p:spTgt>
                                        </p:tgtEl>
                                        <p:attrNameLst>
                                          <p:attrName>style.visibility</p:attrName>
                                        </p:attrNameLst>
                                      </p:cBhvr>
                                      <p:to>
                                        <p:strVal val="visible"/>
                                      </p:to>
                                    </p:set>
                                    <p:animEffect transition="in" filter="fade">
                                      <p:cBhvr>
                                        <p:cTn id="55" dur="2000"/>
                                        <p:tgtEl>
                                          <p:spTgt spid="5">
                                            <p:txEl>
                                              <p:pRg st="4" end="4"/>
                                            </p:txEl>
                                          </p:spTgt>
                                        </p:tgtEl>
                                      </p:cBhvr>
                                    </p:animEffect>
                                  </p:childTnLst>
                                </p:cTn>
                              </p:par>
                              <p:par>
                                <p:cTn id="56" presetID="10" presetClass="entr" presetSubtype="0" fill="hold" grpId="0" nodeType="withEffect">
                                  <p:stCondLst>
                                    <p:cond delay="27700"/>
                                  </p:stCondLst>
                                  <p:childTnLst>
                                    <p:set>
                                      <p:cBhvr>
                                        <p:cTn id="57" dur="1" fill="hold">
                                          <p:stCondLst>
                                            <p:cond delay="0"/>
                                          </p:stCondLst>
                                        </p:cTn>
                                        <p:tgtEl>
                                          <p:spTgt spid="5">
                                            <p:txEl>
                                              <p:pRg st="5" end="5"/>
                                            </p:txEl>
                                          </p:spTgt>
                                        </p:tgtEl>
                                        <p:attrNameLst>
                                          <p:attrName>style.visibility</p:attrName>
                                        </p:attrNameLst>
                                      </p:cBhvr>
                                      <p:to>
                                        <p:strVal val="visible"/>
                                      </p:to>
                                    </p:set>
                                    <p:animEffect transition="in" filter="fade">
                                      <p:cBhvr>
                                        <p:cTn id="58" dur="2000"/>
                                        <p:tgtEl>
                                          <p:spTgt spid="5">
                                            <p:txEl>
                                              <p:pRg st="5" end="5"/>
                                            </p:txEl>
                                          </p:spTgt>
                                        </p:tgtEl>
                                      </p:cBhvr>
                                    </p:animEffect>
                                  </p:childTnLst>
                                </p:cTn>
                              </p:par>
                              <p:par>
                                <p:cTn id="59" presetID="10" presetClass="entr" presetSubtype="0" fill="hold" grpId="0" nodeType="withEffect">
                                  <p:stCondLst>
                                    <p:cond delay="29700"/>
                                  </p:stCondLst>
                                  <p:childTnLst>
                                    <p:set>
                                      <p:cBhvr>
                                        <p:cTn id="60" dur="1" fill="hold">
                                          <p:stCondLst>
                                            <p:cond delay="0"/>
                                          </p:stCondLst>
                                        </p:cTn>
                                        <p:tgtEl>
                                          <p:spTgt spid="5">
                                            <p:txEl>
                                              <p:pRg st="6" end="6"/>
                                            </p:txEl>
                                          </p:spTgt>
                                        </p:tgtEl>
                                        <p:attrNameLst>
                                          <p:attrName>style.visibility</p:attrName>
                                        </p:attrNameLst>
                                      </p:cBhvr>
                                      <p:to>
                                        <p:strVal val="visible"/>
                                      </p:to>
                                    </p:set>
                                    <p:animEffect transition="in" filter="fade">
                                      <p:cBhvr>
                                        <p:cTn id="61" dur="2000"/>
                                        <p:tgtEl>
                                          <p:spTgt spid="5">
                                            <p:txEl>
                                              <p:pRg st="6" end="6"/>
                                            </p:txEl>
                                          </p:spTgt>
                                        </p:tgtEl>
                                      </p:cBhvr>
                                    </p:animEffect>
                                  </p:childTnLst>
                                </p:cTn>
                              </p:par>
                              <p:par>
                                <p:cTn id="62" presetID="10" presetClass="entr" presetSubtype="0" fill="hold" grpId="0" nodeType="withEffect">
                                  <p:stCondLst>
                                    <p:cond delay="31900"/>
                                  </p:stCondLst>
                                  <p:childTnLst>
                                    <p:set>
                                      <p:cBhvr>
                                        <p:cTn id="63" dur="1" fill="hold">
                                          <p:stCondLst>
                                            <p:cond delay="0"/>
                                          </p:stCondLst>
                                        </p:cTn>
                                        <p:tgtEl>
                                          <p:spTgt spid="5">
                                            <p:txEl>
                                              <p:pRg st="7" end="7"/>
                                            </p:txEl>
                                          </p:spTgt>
                                        </p:tgtEl>
                                        <p:attrNameLst>
                                          <p:attrName>style.visibility</p:attrName>
                                        </p:attrNameLst>
                                      </p:cBhvr>
                                      <p:to>
                                        <p:strVal val="visible"/>
                                      </p:to>
                                    </p:set>
                                    <p:animEffect transition="in" filter="fade">
                                      <p:cBhvr>
                                        <p:cTn id="64" dur="2000"/>
                                        <p:tgtEl>
                                          <p:spTgt spid="5">
                                            <p:txEl>
                                              <p:pRg st="7" end="7"/>
                                            </p:txEl>
                                          </p:spTgt>
                                        </p:tgtEl>
                                      </p:cBhvr>
                                    </p:animEffect>
                                  </p:childTnLst>
                                </p:cTn>
                              </p:par>
                              <p:par>
                                <p:cTn id="65" presetID="10" presetClass="entr" presetSubtype="0" fill="hold" grpId="0" nodeType="withEffect">
                                  <p:stCondLst>
                                    <p:cond delay="33900"/>
                                  </p:stCondLst>
                                  <p:childTnLst>
                                    <p:set>
                                      <p:cBhvr>
                                        <p:cTn id="66" dur="1" fill="hold">
                                          <p:stCondLst>
                                            <p:cond delay="0"/>
                                          </p:stCondLst>
                                        </p:cTn>
                                        <p:tgtEl>
                                          <p:spTgt spid="5">
                                            <p:txEl>
                                              <p:pRg st="8" end="8"/>
                                            </p:txEl>
                                          </p:spTgt>
                                        </p:tgtEl>
                                        <p:attrNameLst>
                                          <p:attrName>style.visibility</p:attrName>
                                        </p:attrNameLst>
                                      </p:cBhvr>
                                      <p:to>
                                        <p:strVal val="visible"/>
                                      </p:to>
                                    </p:set>
                                    <p:animEffect transition="in" filter="fade">
                                      <p:cBhvr>
                                        <p:cTn id="67" dur="2000"/>
                                        <p:tgtEl>
                                          <p:spTgt spid="5">
                                            <p:txEl>
                                              <p:pRg st="8" end="8"/>
                                            </p:txEl>
                                          </p:spTgt>
                                        </p:tgtEl>
                                      </p:cBhvr>
                                    </p:animEffect>
                                  </p:childTnLst>
                                </p:cTn>
                              </p:par>
                              <p:par>
                                <p:cTn id="68" presetID="10" presetClass="entr" presetSubtype="0" fill="hold" grpId="0" nodeType="withEffect">
                                  <p:stCondLst>
                                    <p:cond delay="35900"/>
                                  </p:stCondLst>
                                  <p:childTnLst>
                                    <p:set>
                                      <p:cBhvr>
                                        <p:cTn id="69" dur="1" fill="hold">
                                          <p:stCondLst>
                                            <p:cond delay="0"/>
                                          </p:stCondLst>
                                        </p:cTn>
                                        <p:tgtEl>
                                          <p:spTgt spid="5">
                                            <p:txEl>
                                              <p:pRg st="9" end="9"/>
                                            </p:txEl>
                                          </p:spTgt>
                                        </p:tgtEl>
                                        <p:attrNameLst>
                                          <p:attrName>style.visibility</p:attrName>
                                        </p:attrNameLst>
                                      </p:cBhvr>
                                      <p:to>
                                        <p:strVal val="visible"/>
                                      </p:to>
                                    </p:set>
                                    <p:animEffect transition="in" filter="fade">
                                      <p:cBhvr>
                                        <p:cTn id="70" dur="2000"/>
                                        <p:tgtEl>
                                          <p:spTgt spid="5">
                                            <p:txEl>
                                              <p:pRg st="9" end="9"/>
                                            </p:txEl>
                                          </p:spTgt>
                                        </p:tgtEl>
                                      </p:cBhvr>
                                    </p:animEffect>
                                  </p:childTnLst>
                                </p:cTn>
                              </p:par>
                              <p:par>
                                <p:cTn id="71" presetID="10" presetClass="entr" presetSubtype="0" fill="hold" grpId="0" nodeType="withEffect">
                                  <p:stCondLst>
                                    <p:cond delay="37600"/>
                                  </p:stCondLst>
                                  <p:childTnLst>
                                    <p:set>
                                      <p:cBhvr>
                                        <p:cTn id="72" dur="1" fill="hold">
                                          <p:stCondLst>
                                            <p:cond delay="0"/>
                                          </p:stCondLst>
                                        </p:cTn>
                                        <p:tgtEl>
                                          <p:spTgt spid="5">
                                            <p:txEl>
                                              <p:pRg st="10" end="10"/>
                                            </p:txEl>
                                          </p:spTgt>
                                        </p:tgtEl>
                                        <p:attrNameLst>
                                          <p:attrName>style.visibility</p:attrName>
                                        </p:attrNameLst>
                                      </p:cBhvr>
                                      <p:to>
                                        <p:strVal val="visible"/>
                                      </p:to>
                                    </p:set>
                                    <p:animEffect transition="in" filter="fade">
                                      <p:cBhvr>
                                        <p:cTn id="73" dur="2000"/>
                                        <p:tgtEl>
                                          <p:spTgt spid="5">
                                            <p:txEl>
                                              <p:pRg st="10" end="10"/>
                                            </p:txEl>
                                          </p:spTgt>
                                        </p:tgtEl>
                                      </p:cBhvr>
                                    </p:animEffect>
                                  </p:childTnLst>
                                </p:cTn>
                              </p:par>
                              <p:par>
                                <p:cTn id="74" presetID="10" presetClass="entr" presetSubtype="0" fill="hold" grpId="0" nodeType="withEffect">
                                  <p:stCondLst>
                                    <p:cond delay="40100"/>
                                  </p:stCondLst>
                                  <p:childTnLst>
                                    <p:set>
                                      <p:cBhvr>
                                        <p:cTn id="75" dur="1" fill="hold">
                                          <p:stCondLst>
                                            <p:cond delay="0"/>
                                          </p:stCondLst>
                                        </p:cTn>
                                        <p:tgtEl>
                                          <p:spTgt spid="6">
                                            <p:txEl>
                                              <p:pRg st="0" end="0"/>
                                            </p:txEl>
                                          </p:spTgt>
                                        </p:tgtEl>
                                        <p:attrNameLst>
                                          <p:attrName>style.visibility</p:attrName>
                                        </p:attrNameLst>
                                      </p:cBhvr>
                                      <p:to>
                                        <p:strVal val="visible"/>
                                      </p:to>
                                    </p:set>
                                    <p:animEffect transition="in" filter="fade">
                                      <p:cBhvr>
                                        <p:cTn id="76" dur="2000"/>
                                        <p:tgtEl>
                                          <p:spTgt spid="6">
                                            <p:txEl>
                                              <p:pRg st="0" end="0"/>
                                            </p:txEl>
                                          </p:spTgt>
                                        </p:tgtEl>
                                      </p:cBhvr>
                                    </p:animEffect>
                                  </p:childTnLst>
                                </p:cTn>
                              </p:par>
                              <p:par>
                                <p:cTn id="77" presetID="10" presetClass="entr" presetSubtype="0" fill="hold" grpId="0" nodeType="withEffect">
                                  <p:stCondLst>
                                    <p:cond delay="41900"/>
                                  </p:stCondLst>
                                  <p:childTnLst>
                                    <p:set>
                                      <p:cBhvr>
                                        <p:cTn id="78" dur="1" fill="hold">
                                          <p:stCondLst>
                                            <p:cond delay="0"/>
                                          </p:stCondLst>
                                        </p:cTn>
                                        <p:tgtEl>
                                          <p:spTgt spid="6">
                                            <p:txEl>
                                              <p:pRg st="1" end="1"/>
                                            </p:txEl>
                                          </p:spTgt>
                                        </p:tgtEl>
                                        <p:attrNameLst>
                                          <p:attrName>style.visibility</p:attrName>
                                        </p:attrNameLst>
                                      </p:cBhvr>
                                      <p:to>
                                        <p:strVal val="visible"/>
                                      </p:to>
                                    </p:set>
                                    <p:animEffect transition="in" filter="fade">
                                      <p:cBhvr>
                                        <p:cTn id="79" dur="2000"/>
                                        <p:tgtEl>
                                          <p:spTgt spid="6">
                                            <p:txEl>
                                              <p:pRg st="1" end="1"/>
                                            </p:txEl>
                                          </p:spTgt>
                                        </p:tgtEl>
                                      </p:cBhvr>
                                    </p:animEffect>
                                  </p:childTnLst>
                                </p:cTn>
                              </p:par>
                              <p:par>
                                <p:cTn id="80" presetID="10" presetClass="entr" presetSubtype="0" fill="hold" grpId="0" nodeType="withEffect">
                                  <p:stCondLst>
                                    <p:cond delay="43900"/>
                                  </p:stCondLst>
                                  <p:childTnLst>
                                    <p:set>
                                      <p:cBhvr>
                                        <p:cTn id="81" dur="1" fill="hold">
                                          <p:stCondLst>
                                            <p:cond delay="0"/>
                                          </p:stCondLst>
                                        </p:cTn>
                                        <p:tgtEl>
                                          <p:spTgt spid="6">
                                            <p:txEl>
                                              <p:pRg st="2" end="2"/>
                                            </p:txEl>
                                          </p:spTgt>
                                        </p:tgtEl>
                                        <p:attrNameLst>
                                          <p:attrName>style.visibility</p:attrName>
                                        </p:attrNameLst>
                                      </p:cBhvr>
                                      <p:to>
                                        <p:strVal val="visible"/>
                                      </p:to>
                                    </p:set>
                                    <p:animEffect transition="in" filter="fade">
                                      <p:cBhvr>
                                        <p:cTn id="82" dur="2000"/>
                                        <p:tgtEl>
                                          <p:spTgt spid="6">
                                            <p:txEl>
                                              <p:pRg st="2" end="2"/>
                                            </p:txEl>
                                          </p:spTgt>
                                        </p:tgtEl>
                                      </p:cBhvr>
                                    </p:animEffect>
                                  </p:childTnLst>
                                </p:cTn>
                              </p:par>
                              <p:par>
                                <p:cTn id="83" presetID="10" presetClass="entr" presetSubtype="0" fill="hold" grpId="0" nodeType="withEffect">
                                  <p:stCondLst>
                                    <p:cond delay="45400"/>
                                  </p:stCondLst>
                                  <p:childTnLst>
                                    <p:set>
                                      <p:cBhvr>
                                        <p:cTn id="84" dur="1" fill="hold">
                                          <p:stCondLst>
                                            <p:cond delay="0"/>
                                          </p:stCondLst>
                                        </p:cTn>
                                        <p:tgtEl>
                                          <p:spTgt spid="6">
                                            <p:txEl>
                                              <p:pRg st="3" end="3"/>
                                            </p:txEl>
                                          </p:spTgt>
                                        </p:tgtEl>
                                        <p:attrNameLst>
                                          <p:attrName>style.visibility</p:attrName>
                                        </p:attrNameLst>
                                      </p:cBhvr>
                                      <p:to>
                                        <p:strVal val="visible"/>
                                      </p:to>
                                    </p:set>
                                    <p:animEffect transition="in" filter="fade">
                                      <p:cBhvr>
                                        <p:cTn id="85" dur="2000"/>
                                        <p:tgtEl>
                                          <p:spTgt spid="6">
                                            <p:txEl>
                                              <p:pRg st="3" end="3"/>
                                            </p:txEl>
                                          </p:spTgt>
                                        </p:tgtEl>
                                      </p:cBhvr>
                                    </p:animEffect>
                                  </p:childTnLst>
                                </p:cTn>
                              </p:par>
                              <p:par>
                                <p:cTn id="86" presetID="10" presetClass="entr" presetSubtype="0" fill="hold" grpId="0" nodeType="withEffect">
                                  <p:stCondLst>
                                    <p:cond delay="47100"/>
                                  </p:stCondLst>
                                  <p:childTnLst>
                                    <p:set>
                                      <p:cBhvr>
                                        <p:cTn id="87" dur="1" fill="hold">
                                          <p:stCondLst>
                                            <p:cond delay="0"/>
                                          </p:stCondLst>
                                        </p:cTn>
                                        <p:tgtEl>
                                          <p:spTgt spid="6">
                                            <p:txEl>
                                              <p:pRg st="4" end="4"/>
                                            </p:txEl>
                                          </p:spTgt>
                                        </p:tgtEl>
                                        <p:attrNameLst>
                                          <p:attrName>style.visibility</p:attrName>
                                        </p:attrNameLst>
                                      </p:cBhvr>
                                      <p:to>
                                        <p:strVal val="visible"/>
                                      </p:to>
                                    </p:set>
                                    <p:animEffect transition="in" filter="fade">
                                      <p:cBhvr>
                                        <p:cTn id="88" dur="2000"/>
                                        <p:tgtEl>
                                          <p:spTgt spid="6">
                                            <p:txEl>
                                              <p:pRg st="4" end="4"/>
                                            </p:txEl>
                                          </p:spTgt>
                                        </p:tgtEl>
                                      </p:cBhvr>
                                    </p:animEffect>
                                  </p:childTnLst>
                                </p:cTn>
                              </p:par>
                              <p:par>
                                <p:cTn id="89" presetID="10" presetClass="entr" presetSubtype="0" fill="hold" grpId="0" nodeType="withEffect">
                                  <p:stCondLst>
                                    <p:cond delay="48700"/>
                                  </p:stCondLst>
                                  <p:childTnLst>
                                    <p:set>
                                      <p:cBhvr>
                                        <p:cTn id="90" dur="1" fill="hold">
                                          <p:stCondLst>
                                            <p:cond delay="0"/>
                                          </p:stCondLst>
                                        </p:cTn>
                                        <p:tgtEl>
                                          <p:spTgt spid="6">
                                            <p:txEl>
                                              <p:pRg st="5" end="5"/>
                                            </p:txEl>
                                          </p:spTgt>
                                        </p:tgtEl>
                                        <p:attrNameLst>
                                          <p:attrName>style.visibility</p:attrName>
                                        </p:attrNameLst>
                                      </p:cBhvr>
                                      <p:to>
                                        <p:strVal val="visible"/>
                                      </p:to>
                                    </p:set>
                                    <p:animEffect transition="in" filter="fade">
                                      <p:cBhvr>
                                        <p:cTn id="91" dur="2000"/>
                                        <p:tgtEl>
                                          <p:spTgt spid="6">
                                            <p:txEl>
                                              <p:pRg st="5" end="5"/>
                                            </p:txEl>
                                          </p:spTgt>
                                        </p:tgtEl>
                                      </p:cBhvr>
                                    </p:animEffect>
                                  </p:childTnLst>
                                </p:cTn>
                              </p:par>
                              <p:par>
                                <p:cTn id="92" presetID="10" presetClass="entr" presetSubtype="0" fill="hold" grpId="0" nodeType="withEffect">
                                  <p:stCondLst>
                                    <p:cond delay="50300"/>
                                  </p:stCondLst>
                                  <p:childTnLst>
                                    <p:set>
                                      <p:cBhvr>
                                        <p:cTn id="93" dur="1" fill="hold">
                                          <p:stCondLst>
                                            <p:cond delay="0"/>
                                          </p:stCondLst>
                                        </p:cTn>
                                        <p:tgtEl>
                                          <p:spTgt spid="6">
                                            <p:txEl>
                                              <p:pRg st="6" end="6"/>
                                            </p:txEl>
                                          </p:spTgt>
                                        </p:tgtEl>
                                        <p:attrNameLst>
                                          <p:attrName>style.visibility</p:attrName>
                                        </p:attrNameLst>
                                      </p:cBhvr>
                                      <p:to>
                                        <p:strVal val="visible"/>
                                      </p:to>
                                    </p:set>
                                    <p:animEffect transition="in" filter="fade">
                                      <p:cBhvr>
                                        <p:cTn id="94" dur="2000"/>
                                        <p:tgtEl>
                                          <p:spTgt spid="6">
                                            <p:txEl>
                                              <p:pRg st="6" end="6"/>
                                            </p:txEl>
                                          </p:spTgt>
                                        </p:tgtEl>
                                      </p:cBhvr>
                                    </p:animEffect>
                                  </p:childTnLst>
                                </p:cTn>
                              </p:par>
                              <p:par>
                                <p:cTn id="95" presetID="10" presetClass="entr" presetSubtype="0" fill="hold" grpId="0" nodeType="withEffect">
                                  <p:stCondLst>
                                    <p:cond delay="51300"/>
                                  </p:stCondLst>
                                  <p:childTnLst>
                                    <p:set>
                                      <p:cBhvr>
                                        <p:cTn id="96" dur="1" fill="hold">
                                          <p:stCondLst>
                                            <p:cond delay="0"/>
                                          </p:stCondLst>
                                        </p:cTn>
                                        <p:tgtEl>
                                          <p:spTgt spid="6">
                                            <p:txEl>
                                              <p:pRg st="7" end="7"/>
                                            </p:txEl>
                                          </p:spTgt>
                                        </p:tgtEl>
                                        <p:attrNameLst>
                                          <p:attrName>style.visibility</p:attrName>
                                        </p:attrNameLst>
                                      </p:cBhvr>
                                      <p:to>
                                        <p:strVal val="visible"/>
                                      </p:to>
                                    </p:set>
                                    <p:animEffect transition="in" filter="fade">
                                      <p:cBhvr>
                                        <p:cTn id="97" dur="2000"/>
                                        <p:tgtEl>
                                          <p:spTgt spid="6">
                                            <p:txEl>
                                              <p:pRg st="7" end="7"/>
                                            </p:txEl>
                                          </p:spTgt>
                                        </p:tgtEl>
                                      </p:cBhvr>
                                    </p:animEffect>
                                  </p:childTnLst>
                                </p:cTn>
                              </p:par>
                              <p:par>
                                <p:cTn id="98" presetID="10" presetClass="entr" presetSubtype="0" fill="hold" grpId="0" nodeType="withEffect">
                                  <p:stCondLst>
                                    <p:cond delay="52600"/>
                                  </p:stCondLst>
                                  <p:childTnLst>
                                    <p:set>
                                      <p:cBhvr>
                                        <p:cTn id="99" dur="1" fill="hold">
                                          <p:stCondLst>
                                            <p:cond delay="0"/>
                                          </p:stCondLst>
                                        </p:cTn>
                                        <p:tgtEl>
                                          <p:spTgt spid="6">
                                            <p:txEl>
                                              <p:pRg st="8" end="8"/>
                                            </p:txEl>
                                          </p:spTgt>
                                        </p:tgtEl>
                                        <p:attrNameLst>
                                          <p:attrName>style.visibility</p:attrName>
                                        </p:attrNameLst>
                                      </p:cBhvr>
                                      <p:to>
                                        <p:strVal val="visible"/>
                                      </p:to>
                                    </p:set>
                                    <p:animEffect transition="in" filter="fade">
                                      <p:cBhvr>
                                        <p:cTn id="100" dur="2000"/>
                                        <p:tgtEl>
                                          <p:spTgt spid="6">
                                            <p:txEl>
                                              <p:pRg st="8" end="8"/>
                                            </p:txEl>
                                          </p:spTgt>
                                        </p:tgtEl>
                                      </p:cBhvr>
                                    </p:animEffect>
                                  </p:childTnLst>
                                </p:cTn>
                              </p:par>
                              <p:par>
                                <p:cTn id="101" presetID="10" presetClass="entr" presetSubtype="0" fill="hold" grpId="0" nodeType="withEffect">
                                  <p:stCondLst>
                                    <p:cond delay="54000"/>
                                  </p:stCondLst>
                                  <p:childTnLst>
                                    <p:set>
                                      <p:cBhvr>
                                        <p:cTn id="102" dur="1" fill="hold">
                                          <p:stCondLst>
                                            <p:cond delay="0"/>
                                          </p:stCondLst>
                                        </p:cTn>
                                        <p:tgtEl>
                                          <p:spTgt spid="6">
                                            <p:txEl>
                                              <p:pRg st="9" end="9"/>
                                            </p:txEl>
                                          </p:spTgt>
                                        </p:tgtEl>
                                        <p:attrNameLst>
                                          <p:attrName>style.visibility</p:attrName>
                                        </p:attrNameLst>
                                      </p:cBhvr>
                                      <p:to>
                                        <p:strVal val="visible"/>
                                      </p:to>
                                    </p:set>
                                    <p:animEffect transition="in" filter="fade">
                                      <p:cBhvr>
                                        <p:cTn id="103" dur="2000"/>
                                        <p:tgtEl>
                                          <p:spTgt spid="6">
                                            <p:txEl>
                                              <p:pRg st="9" end="9"/>
                                            </p:txEl>
                                          </p:spTgt>
                                        </p:tgtEl>
                                      </p:cBhvr>
                                    </p:animEffect>
                                  </p:childTnLst>
                                </p:cTn>
                              </p:par>
                              <p:par>
                                <p:cTn id="104" presetID="10" presetClass="entr" presetSubtype="0" fill="hold" grpId="0" nodeType="withEffect">
                                  <p:stCondLst>
                                    <p:cond delay="55100"/>
                                  </p:stCondLst>
                                  <p:childTnLst>
                                    <p:set>
                                      <p:cBhvr>
                                        <p:cTn id="105" dur="1" fill="hold">
                                          <p:stCondLst>
                                            <p:cond delay="0"/>
                                          </p:stCondLst>
                                        </p:cTn>
                                        <p:tgtEl>
                                          <p:spTgt spid="6">
                                            <p:txEl>
                                              <p:pRg st="10" end="10"/>
                                            </p:txEl>
                                          </p:spTgt>
                                        </p:tgtEl>
                                        <p:attrNameLst>
                                          <p:attrName>style.visibility</p:attrName>
                                        </p:attrNameLst>
                                      </p:cBhvr>
                                      <p:to>
                                        <p:strVal val="visible"/>
                                      </p:to>
                                    </p:set>
                                    <p:animEffect transition="in" filter="fade">
                                      <p:cBhvr>
                                        <p:cTn id="106" dur="2000"/>
                                        <p:tgtEl>
                                          <p:spTgt spid="6">
                                            <p:txEl>
                                              <p:pRg st="10" end="10"/>
                                            </p:txEl>
                                          </p:spTgt>
                                        </p:tgtEl>
                                      </p:cBhvr>
                                    </p:animEffect>
                                  </p:childTnLst>
                                </p:cTn>
                              </p:par>
                              <p:par>
                                <p:cTn id="107" presetID="10" presetClass="entr" presetSubtype="0" fill="hold" grpId="0" nodeType="withEffect">
                                  <p:stCondLst>
                                    <p:cond delay="55900"/>
                                  </p:stCondLst>
                                  <p:childTnLst>
                                    <p:set>
                                      <p:cBhvr>
                                        <p:cTn id="108" dur="1" fill="hold">
                                          <p:stCondLst>
                                            <p:cond delay="0"/>
                                          </p:stCondLst>
                                        </p:cTn>
                                        <p:tgtEl>
                                          <p:spTgt spid="6">
                                            <p:txEl>
                                              <p:pRg st="11" end="11"/>
                                            </p:txEl>
                                          </p:spTgt>
                                        </p:tgtEl>
                                        <p:attrNameLst>
                                          <p:attrName>style.visibility</p:attrName>
                                        </p:attrNameLst>
                                      </p:cBhvr>
                                      <p:to>
                                        <p:strVal val="visible"/>
                                      </p:to>
                                    </p:set>
                                    <p:animEffect transition="in" filter="fade">
                                      <p:cBhvr>
                                        <p:cTn id="109" dur="2000"/>
                                        <p:tgtEl>
                                          <p:spTgt spid="6">
                                            <p:txEl>
                                              <p:pRg st="11" end="11"/>
                                            </p:txEl>
                                          </p:spTgt>
                                        </p:tgtEl>
                                      </p:cBhvr>
                                    </p:animEffect>
                                  </p:childTnLst>
                                </p:cTn>
                              </p:par>
                              <p:par>
                                <p:cTn id="110" presetID="10" presetClass="entr" presetSubtype="0" fill="hold" grpId="0" nodeType="withEffect">
                                  <p:stCondLst>
                                    <p:cond delay="57100"/>
                                  </p:stCondLst>
                                  <p:childTnLst>
                                    <p:set>
                                      <p:cBhvr>
                                        <p:cTn id="111" dur="1" fill="hold">
                                          <p:stCondLst>
                                            <p:cond delay="0"/>
                                          </p:stCondLst>
                                        </p:cTn>
                                        <p:tgtEl>
                                          <p:spTgt spid="6">
                                            <p:txEl>
                                              <p:pRg st="12" end="12"/>
                                            </p:txEl>
                                          </p:spTgt>
                                        </p:tgtEl>
                                        <p:attrNameLst>
                                          <p:attrName>style.visibility</p:attrName>
                                        </p:attrNameLst>
                                      </p:cBhvr>
                                      <p:to>
                                        <p:strVal val="visible"/>
                                      </p:to>
                                    </p:set>
                                    <p:animEffect transition="in" filter="fade">
                                      <p:cBhvr>
                                        <p:cTn id="112" dur="2000"/>
                                        <p:tgtEl>
                                          <p:spTgt spid="6">
                                            <p:txEl>
                                              <p:pRg st="12" end="12"/>
                                            </p:txEl>
                                          </p:spTgt>
                                        </p:tgtEl>
                                      </p:cBhvr>
                                    </p:animEffect>
                                  </p:childTnLst>
                                </p:cTn>
                              </p:par>
                              <p:par>
                                <p:cTn id="113" presetID="10" presetClass="entr" presetSubtype="0" fill="hold" grpId="0" nodeType="withEffect">
                                  <p:stCondLst>
                                    <p:cond delay="58200"/>
                                  </p:stCondLst>
                                  <p:childTnLst>
                                    <p:set>
                                      <p:cBhvr>
                                        <p:cTn id="114" dur="1" fill="hold">
                                          <p:stCondLst>
                                            <p:cond delay="0"/>
                                          </p:stCondLst>
                                        </p:cTn>
                                        <p:tgtEl>
                                          <p:spTgt spid="6">
                                            <p:txEl>
                                              <p:pRg st="13" end="13"/>
                                            </p:txEl>
                                          </p:spTgt>
                                        </p:tgtEl>
                                        <p:attrNameLst>
                                          <p:attrName>style.visibility</p:attrName>
                                        </p:attrNameLst>
                                      </p:cBhvr>
                                      <p:to>
                                        <p:strVal val="visible"/>
                                      </p:to>
                                    </p:set>
                                    <p:animEffect transition="in" filter="fade">
                                      <p:cBhvr>
                                        <p:cTn id="115" dur="2000"/>
                                        <p:tgtEl>
                                          <p:spTgt spid="6">
                                            <p:txEl>
                                              <p:pRg st="13" end="13"/>
                                            </p:txEl>
                                          </p:spTgt>
                                        </p:tgtEl>
                                      </p:cBhvr>
                                    </p:animEffect>
                                  </p:childTnLst>
                                </p:cTn>
                              </p:par>
                              <p:par>
                                <p:cTn id="116" presetID="10" presetClass="entr" presetSubtype="0" fill="hold" grpId="0" nodeType="withEffect">
                                  <p:stCondLst>
                                    <p:cond delay="59200"/>
                                  </p:stCondLst>
                                  <p:childTnLst>
                                    <p:set>
                                      <p:cBhvr>
                                        <p:cTn id="117" dur="1" fill="hold">
                                          <p:stCondLst>
                                            <p:cond delay="0"/>
                                          </p:stCondLst>
                                        </p:cTn>
                                        <p:tgtEl>
                                          <p:spTgt spid="6">
                                            <p:txEl>
                                              <p:pRg st="14" end="14"/>
                                            </p:txEl>
                                          </p:spTgt>
                                        </p:tgtEl>
                                        <p:attrNameLst>
                                          <p:attrName>style.visibility</p:attrName>
                                        </p:attrNameLst>
                                      </p:cBhvr>
                                      <p:to>
                                        <p:strVal val="visible"/>
                                      </p:to>
                                    </p:set>
                                    <p:animEffect transition="in" filter="fade">
                                      <p:cBhvr>
                                        <p:cTn id="118" dur="20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079FDF-0877-44E9-ABEB-23A21EBCC2B3}"/>
              </a:ext>
            </a:extLst>
          </p:cNvPr>
          <p:cNvSpPr>
            <a:spLocks noGrp="1"/>
          </p:cNvSpPr>
          <p:nvPr>
            <p:ph type="title"/>
          </p:nvPr>
        </p:nvSpPr>
        <p:spPr/>
        <p:txBody>
          <a:bodyPr/>
          <a:lstStyle/>
          <a:p>
            <a:r>
              <a:rPr lang="en-US" dirty="0"/>
              <a:t>International Certification</a:t>
            </a:r>
          </a:p>
        </p:txBody>
      </p:sp>
      <p:sp>
        <p:nvSpPr>
          <p:cNvPr id="4" name="Content Placeholder 3">
            <a:extLst>
              <a:ext uri="{FF2B5EF4-FFF2-40B4-BE49-F238E27FC236}">
                <a16:creationId xmlns:a16="http://schemas.microsoft.com/office/drawing/2014/main" id="{0FF32FB5-2523-4776-B0F8-2F9E0EFDCC71}"/>
              </a:ext>
            </a:extLst>
          </p:cNvPr>
          <p:cNvSpPr>
            <a:spLocks noGrp="1"/>
          </p:cNvSpPr>
          <p:nvPr>
            <p:ph idx="1"/>
          </p:nvPr>
        </p:nvSpPr>
        <p:spPr>
          <a:xfrm>
            <a:off x="838200" y="1825625"/>
            <a:ext cx="5941741" cy="3939555"/>
          </a:xfrm>
        </p:spPr>
        <p:txBody>
          <a:bodyPr>
            <a:normAutofit fontScale="92500" lnSpcReduction="20000"/>
          </a:bodyPr>
          <a:lstStyle/>
          <a:p>
            <a:pPr marL="0" indent="0" eaLnBrk="1" hangingPunct="1">
              <a:buNone/>
            </a:pPr>
            <a:r>
              <a:rPr lang="en-US" sz="2800" dirty="0">
                <a:solidFill>
                  <a:srgbClr val="FFFFFF"/>
                </a:solidFill>
                <a:latin typeface="Trajan-Regular" pitchFamily="2" charset="0"/>
                <a:ea typeface="Trajan Pro Bold" charset="0"/>
                <a:cs typeface="Trajan Pro Bold" charset="0"/>
                <a:sym typeface="Trajan Pro Bold" charset="0"/>
              </a:rPr>
              <a:t>PROCESS GOVERNED BY THE INTERNATIONAL GAMBLING COUNSELOR CERTIFICATION BOARD </a:t>
            </a:r>
          </a:p>
          <a:p>
            <a:pPr marL="0" indent="0" eaLnBrk="1" hangingPunct="1">
              <a:buNone/>
            </a:pPr>
            <a:endParaRPr lang="en-US" dirty="0">
              <a:solidFill>
                <a:srgbClr val="FFFFFF"/>
              </a:solidFill>
              <a:latin typeface="Trajan-Regular" pitchFamily="2" charset="0"/>
              <a:ea typeface="Trajan Pro Bold" charset="0"/>
              <a:cs typeface="Trajan Pro Bold" charset="0"/>
              <a:sym typeface="Trajan Pro Bold" charset="0"/>
            </a:endParaRPr>
          </a:p>
          <a:p>
            <a:pPr marL="0" indent="0" algn="ctr" eaLnBrk="1" hangingPunct="1">
              <a:buNone/>
            </a:pPr>
            <a:r>
              <a:rPr lang="en-US" sz="2400" dirty="0">
                <a:solidFill>
                  <a:srgbClr val="FFFFFF"/>
                </a:solidFill>
                <a:latin typeface="Trajan-Regular" pitchFamily="2" charset="0"/>
                <a:ea typeface="Trajan Pro Bold" charset="0"/>
                <a:cs typeface="Trajan Pro Bold" charset="0"/>
                <a:sym typeface="Trajan Pro Bold" charset="0"/>
              </a:rPr>
              <a:t>The credentials are the </a:t>
            </a:r>
          </a:p>
          <a:p>
            <a:pPr marL="0" indent="0" algn="ctr" eaLnBrk="1" hangingPunct="1">
              <a:buNone/>
            </a:pPr>
            <a:r>
              <a:rPr lang="en-US" sz="2400" b="1" dirty="0">
                <a:solidFill>
                  <a:srgbClr val="D86018"/>
                </a:solidFill>
                <a:latin typeface="Trajan-Regular" pitchFamily="2" charset="0"/>
                <a:ea typeface="Trajan Pro Bold" charset="0"/>
                <a:cs typeface="Trajan Pro Bold" charset="0"/>
                <a:sym typeface="Trajan Pro Bold" charset="0"/>
              </a:rPr>
              <a:t>International Certified Gambling Counselor I or II </a:t>
            </a:r>
          </a:p>
          <a:p>
            <a:pPr marL="0" indent="0" eaLnBrk="1" hangingPunct="1">
              <a:buNone/>
            </a:pPr>
            <a:endParaRPr lang="en-US" sz="2400" b="1" dirty="0">
              <a:solidFill>
                <a:srgbClr val="D86018"/>
              </a:solidFill>
              <a:latin typeface="Trajan-Regular" pitchFamily="2" charset="0"/>
              <a:ea typeface="Trajan Pro Bold" charset="0"/>
              <a:cs typeface="Trajan Pro Bold" charset="0"/>
              <a:sym typeface="Trajan Pro Bold" charset="0"/>
            </a:endParaRPr>
          </a:p>
          <a:p>
            <a:r>
              <a:rPr lang="en-US" sz="2400" dirty="0">
                <a:solidFill>
                  <a:srgbClr val="FFFFFF"/>
                </a:solidFill>
                <a:latin typeface="Trajan-Regular" pitchFamily="2" charset="0"/>
                <a:ea typeface="Trajan Pro Bold" charset="0"/>
                <a:cs typeface="Trajan Pro Bold" charset="0"/>
                <a:sym typeface="Trajan Pro Bold" charset="0"/>
              </a:rPr>
              <a:t>Two Levels of Certification (ICGC-I or ICGC-II)</a:t>
            </a:r>
          </a:p>
          <a:p>
            <a:pPr marL="411163" indent="-411163" algn="l" eaLnBrk="1" hangingPunct="1">
              <a:spcBef>
                <a:spcPts val="625"/>
              </a:spcBef>
            </a:pPr>
            <a:endParaRPr lang="en-US" sz="2400" dirty="0">
              <a:solidFill>
                <a:srgbClr val="FFFFFF"/>
              </a:solidFill>
              <a:latin typeface="Trajan-Regular" pitchFamily="2" charset="0"/>
              <a:ea typeface="ヒラギノ角ゴ ProN W6" charset="0"/>
              <a:cs typeface="ヒラギノ角ゴ ProN W6" charset="0"/>
              <a:sym typeface="Trajan Pro Bold" charset="0"/>
            </a:endParaRPr>
          </a:p>
          <a:p>
            <a:pPr marL="411163" indent="-411163" algn="l" eaLnBrk="1" hangingPunct="1">
              <a:spcBef>
                <a:spcPts val="625"/>
              </a:spcBef>
            </a:pPr>
            <a:r>
              <a:rPr lang="en-US" sz="2400" dirty="0">
                <a:solidFill>
                  <a:srgbClr val="FFFFFF"/>
                </a:solidFill>
                <a:latin typeface="Trajan-Regular" pitchFamily="2" charset="0"/>
                <a:ea typeface="Trajan Pro Bold" charset="0"/>
                <a:cs typeface="Trajan Pro Bold" charset="0"/>
                <a:sym typeface="Trajan Pro Bold" charset="0"/>
              </a:rPr>
              <a:t>Contact the IGCCB at www.IGCCB.org </a:t>
            </a:r>
          </a:p>
          <a:p>
            <a:pPr marL="411163" indent="-411163" algn="l" eaLnBrk="1" hangingPunct="1">
              <a:spcBef>
                <a:spcPts val="625"/>
              </a:spcBef>
            </a:pPr>
            <a:r>
              <a:rPr lang="en-US" sz="2400" dirty="0">
                <a:solidFill>
                  <a:srgbClr val="FFFFFF"/>
                </a:solidFill>
                <a:latin typeface="Trajan-Regular" pitchFamily="2" charset="0"/>
                <a:ea typeface="ヒラギノ角ゴ ProN W6" charset="0"/>
                <a:cs typeface="ヒラギノ角ゴ ProN W6" charset="0"/>
                <a:sym typeface="Trajan Pro Bold" charset="0"/>
              </a:rPr>
              <a:t>Testing info can be found at </a:t>
            </a:r>
            <a:r>
              <a:rPr lang="en-US" sz="2400" dirty="0">
                <a:solidFill>
                  <a:srgbClr val="FFFFFF"/>
                </a:solidFill>
                <a:latin typeface="Trajan-Regular" pitchFamily="2" charset="0"/>
                <a:ea typeface="Trajan Pro Bold" charset="0"/>
                <a:cs typeface="Trajan Pro Bold" charset="0"/>
                <a:sym typeface="Trajan Pro Bold" charset="0"/>
              </a:rPr>
              <a:t>www.ptcny.com </a:t>
            </a:r>
            <a:endParaRPr lang="en-US" sz="2400" dirty="0">
              <a:solidFill>
                <a:srgbClr val="FFFFFF"/>
              </a:solidFill>
              <a:latin typeface="Trajan-Regular" pitchFamily="2" charset="0"/>
              <a:ea typeface="ヒラギノ角ゴ ProN W6" charset="0"/>
              <a:cs typeface="ヒラギノ角ゴ ProN W6" charset="0"/>
              <a:sym typeface="Trajan Pro Bold" charset="0"/>
            </a:endParaRPr>
          </a:p>
          <a:p>
            <a:endParaRPr lang="en-US" dirty="0"/>
          </a:p>
        </p:txBody>
      </p:sp>
      <p:pic>
        <p:nvPicPr>
          <p:cNvPr id="5" name="Picture 4">
            <a:extLst>
              <a:ext uri="{FF2B5EF4-FFF2-40B4-BE49-F238E27FC236}">
                <a16:creationId xmlns:a16="http://schemas.microsoft.com/office/drawing/2014/main" id="{19445683-640A-49D8-BDEC-79357A7BA001}"/>
              </a:ext>
            </a:extLst>
          </p:cNvPr>
          <p:cNvPicPr>
            <a:picLocks noChangeAspect="1"/>
          </p:cNvPicPr>
          <p:nvPr/>
        </p:nvPicPr>
        <p:blipFill>
          <a:blip r:embed="rId3"/>
          <a:stretch>
            <a:fillRect/>
          </a:stretch>
        </p:blipFill>
        <p:spPr>
          <a:xfrm>
            <a:off x="7559892" y="2249322"/>
            <a:ext cx="4365114" cy="2359356"/>
          </a:xfrm>
          <a:prstGeom prst="rect">
            <a:avLst/>
          </a:prstGeom>
        </p:spPr>
      </p:pic>
    </p:spTree>
    <p:extLst>
      <p:ext uri="{BB962C8B-B14F-4D97-AF65-F5344CB8AC3E}">
        <p14:creationId xmlns:p14="http://schemas.microsoft.com/office/powerpoint/2010/main" val="997607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2583-CB0F-4337-B5CD-B97005E28B04}"/>
              </a:ext>
            </a:extLst>
          </p:cNvPr>
          <p:cNvSpPr>
            <a:spLocks noGrp="1"/>
          </p:cNvSpPr>
          <p:nvPr>
            <p:ph type="title" idx="4294967295"/>
          </p:nvPr>
        </p:nvSpPr>
        <p:spPr>
          <a:xfrm>
            <a:off x="838200" y="2766218"/>
            <a:ext cx="10515600" cy="1325563"/>
          </a:xfrm>
        </p:spPr>
        <p:txBody>
          <a:bodyPr/>
          <a:lstStyle/>
          <a:p>
            <a:r>
              <a:rPr lang="en-US" dirty="0"/>
              <a:t>Video Lecture 20: Gambling Counselor Test Review</a:t>
            </a:r>
          </a:p>
        </p:txBody>
      </p:sp>
      <p:pic>
        <p:nvPicPr>
          <p:cNvPr id="3" name="Online Media 2" title="Lecture 20: Gambling Counselor Test Review - AZ Problem Gambling Training">
            <a:hlinkClick r:id="" action="ppaction://media"/>
            <a:extLst>
              <a:ext uri="{FF2B5EF4-FFF2-40B4-BE49-F238E27FC236}">
                <a16:creationId xmlns:a16="http://schemas.microsoft.com/office/drawing/2014/main" id="{634B4A48-63E7-473D-963E-5DAC0EA8EF39}"/>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103587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20A3D3-790A-42E7-A5F3-ECE5012207F2}"/>
              </a:ext>
            </a:extLst>
          </p:cNvPr>
          <p:cNvPicPr>
            <a:picLocks noChangeAspect="1"/>
          </p:cNvPicPr>
          <p:nvPr/>
        </p:nvPicPr>
        <p:blipFill>
          <a:blip r:embed="rId3">
            <a:duotone>
              <a:schemeClr val="accent2">
                <a:shade val="45000"/>
                <a:satMod val="135000"/>
              </a:schemeClr>
              <a:prstClr val="white"/>
            </a:duotone>
          </a:blip>
          <a:stretch>
            <a:fillRect/>
          </a:stretch>
        </p:blipFill>
        <p:spPr>
          <a:xfrm>
            <a:off x="3384626" y="613317"/>
            <a:ext cx="5422745" cy="3408583"/>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
        <p:nvSpPr>
          <p:cNvPr id="6" name="Rectangle 5">
            <a:extLst>
              <a:ext uri="{FF2B5EF4-FFF2-40B4-BE49-F238E27FC236}">
                <a16:creationId xmlns:a16="http://schemas.microsoft.com/office/drawing/2014/main" id="{416BE825-7C6F-401F-89E9-3631FB82EEEF}"/>
              </a:ext>
            </a:extLst>
          </p:cNvPr>
          <p:cNvSpPr/>
          <p:nvPr/>
        </p:nvSpPr>
        <p:spPr>
          <a:xfrm>
            <a:off x="1958969" y="4338936"/>
            <a:ext cx="8274060" cy="1415772"/>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For Your Participation</a:t>
            </a:r>
          </a:p>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From the Arizona Division of Problem Gambling</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56127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D152-0BB6-4F95-A149-68C91D1757DA}"/>
              </a:ext>
            </a:extLst>
          </p:cNvPr>
          <p:cNvSpPr>
            <a:spLocks noGrp="1"/>
          </p:cNvSpPr>
          <p:nvPr>
            <p:ph type="title"/>
          </p:nvPr>
        </p:nvSpPr>
        <p:spPr/>
        <p:txBody>
          <a:bodyPr/>
          <a:lstStyle/>
          <a:p>
            <a:pPr algn="ctr"/>
            <a:r>
              <a:rPr lang="en-US" dirty="0"/>
              <a:t>IGCCB Affirmations for Certified Counselors</a:t>
            </a:r>
          </a:p>
        </p:txBody>
      </p:sp>
      <p:sp>
        <p:nvSpPr>
          <p:cNvPr id="3" name="Content Placeholder 2">
            <a:extLst>
              <a:ext uri="{FF2B5EF4-FFF2-40B4-BE49-F238E27FC236}">
                <a16:creationId xmlns:a16="http://schemas.microsoft.com/office/drawing/2014/main" id="{4A7D8DF7-D1B2-48D6-95A9-753B03828B64}"/>
              </a:ext>
            </a:extLst>
          </p:cNvPr>
          <p:cNvSpPr>
            <a:spLocks noGrp="1"/>
          </p:cNvSpPr>
          <p:nvPr>
            <p:ph idx="1"/>
          </p:nvPr>
        </p:nvSpPr>
        <p:spPr/>
        <p:txBody>
          <a:bodyPr/>
          <a:lstStyle/>
          <a:p>
            <a:pPr marL="0" indent="0" algn="ctr" eaLnBrk="1" hangingPunct="1">
              <a:buFontTx/>
              <a:buNone/>
            </a:pPr>
            <a:r>
              <a:rPr lang="en-US" sz="9600" b="1" dirty="0">
                <a:solidFill>
                  <a:srgbClr val="D86018"/>
                </a:solidFill>
                <a:latin typeface="Times New Roman" panose="02020603050405020304" pitchFamily="18" charset="0"/>
                <a:ea typeface="Trajan Pro Bold" charset="0"/>
                <a:cs typeface="Times New Roman" panose="02020603050405020304" pitchFamily="18" charset="0"/>
                <a:sym typeface="Trajan Pro Bold" charset="0"/>
              </a:rPr>
              <a:t>I</a:t>
            </a:r>
          </a:p>
          <a:p>
            <a:pPr marL="0" indent="0" algn="ctr" eaLnBrk="1" hangingPunct="1">
              <a:buFontTx/>
              <a:buNone/>
            </a:pPr>
            <a:endParaRPr lang="en-US" sz="2800" dirty="0">
              <a:solidFill>
                <a:srgbClr val="FFFFFF"/>
              </a:solidFill>
              <a:latin typeface="Trajan-Regular" pitchFamily="2" charset="0"/>
              <a:ea typeface="Trajan Pro Bold" charset="0"/>
              <a:cs typeface="Trajan Pro Bold" charset="0"/>
              <a:sym typeface="Trajan Pro Bold" charset="0"/>
            </a:endParaRPr>
          </a:p>
          <a:p>
            <a:pPr marL="0" indent="0" algn="ctr" eaLnBrk="1" hangingPunct="1">
              <a:buFontTx/>
              <a:buNone/>
            </a:pPr>
            <a:r>
              <a:rPr lang="en-US" sz="2800" dirty="0">
                <a:solidFill>
                  <a:srgbClr val="FFFFFF"/>
                </a:solidFill>
                <a:latin typeface="Trajan-Regular" pitchFamily="2" charset="0"/>
                <a:ea typeface="Trajan Pro Bold" charset="0"/>
                <a:cs typeface="Trajan Pro Bold" charset="0"/>
                <a:sym typeface="Trajan Pro Bold" charset="0"/>
              </a:rPr>
              <a:t>I SHALL SUPPORT ALL EFFORTS TOWARD A PRIMARY GOAL OF RECOVERY FOR CLIENTS AND FAMILIES.</a:t>
            </a:r>
            <a:endParaRPr lang="en-US" sz="2800" dirty="0">
              <a:solidFill>
                <a:srgbClr val="FFFFFF"/>
              </a:solidFill>
              <a:latin typeface="Trajan-Regular" pitchFamily="2" charset="0"/>
              <a:ea typeface="ヒラギノ角ゴ ProN W6" charset="0"/>
              <a:cs typeface="ヒラギノ角ゴ ProN W6" charset="0"/>
              <a:sym typeface="Trajan Pro Bold" charset="0"/>
            </a:endParaRPr>
          </a:p>
          <a:p>
            <a:pPr algn="ctr"/>
            <a:endParaRPr lang="en-US" dirty="0"/>
          </a:p>
        </p:txBody>
      </p:sp>
    </p:spTree>
    <p:extLst>
      <p:ext uri="{BB962C8B-B14F-4D97-AF65-F5344CB8AC3E}">
        <p14:creationId xmlns:p14="http://schemas.microsoft.com/office/powerpoint/2010/main" val="1051030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A9DC-338F-4DC2-831A-C85949117917}"/>
              </a:ext>
            </a:extLst>
          </p:cNvPr>
          <p:cNvSpPr>
            <a:spLocks noGrp="1"/>
          </p:cNvSpPr>
          <p:nvPr>
            <p:ph type="title"/>
          </p:nvPr>
        </p:nvSpPr>
        <p:spPr/>
        <p:txBody>
          <a:bodyPr/>
          <a:lstStyle/>
          <a:p>
            <a:pPr algn="ctr"/>
            <a:r>
              <a:rPr lang="en-US" dirty="0"/>
              <a:t>IGCCB Affirmations for Certified Counselors</a:t>
            </a:r>
          </a:p>
        </p:txBody>
      </p:sp>
      <p:sp>
        <p:nvSpPr>
          <p:cNvPr id="3" name="Content Placeholder 2">
            <a:extLst>
              <a:ext uri="{FF2B5EF4-FFF2-40B4-BE49-F238E27FC236}">
                <a16:creationId xmlns:a16="http://schemas.microsoft.com/office/drawing/2014/main" id="{A7EF2D85-48E9-4492-B345-60EF629DE528}"/>
              </a:ext>
            </a:extLst>
          </p:cNvPr>
          <p:cNvSpPr>
            <a:spLocks noGrp="1"/>
          </p:cNvSpPr>
          <p:nvPr>
            <p:ph idx="1"/>
          </p:nvPr>
        </p:nvSpPr>
        <p:spPr/>
        <p:txBody>
          <a:bodyPr/>
          <a:lstStyle/>
          <a:p>
            <a:pPr marL="342900" indent="-342900" algn="ctr" eaLnBrk="1" hangingPunct="1">
              <a:buFontTx/>
              <a:buNone/>
            </a:pPr>
            <a:r>
              <a:rPr lang="en-US" sz="9600" b="1" dirty="0">
                <a:solidFill>
                  <a:srgbClr val="D86018"/>
                </a:solidFill>
                <a:latin typeface="Times New Roman" panose="02020603050405020304" pitchFamily="18" charset="0"/>
                <a:ea typeface="Trajan Pro Bold" charset="0"/>
                <a:cs typeface="Times New Roman" panose="02020603050405020304" pitchFamily="18" charset="0"/>
                <a:sym typeface="Trajan Pro Bold" charset="0"/>
              </a:rPr>
              <a:t>II</a:t>
            </a:r>
          </a:p>
          <a:p>
            <a:pPr marL="342900" indent="-342900" algn="ctr" eaLnBrk="1" hangingPunct="1">
              <a:buFontTx/>
              <a:buNone/>
            </a:pPr>
            <a:endParaRPr lang="en-US" sz="2800" dirty="0">
              <a:solidFill>
                <a:srgbClr val="FFFFFF"/>
              </a:solidFill>
              <a:latin typeface="Trajan-Regular" pitchFamily="2" charset="0"/>
              <a:ea typeface="Trajan Pro Bold" charset="0"/>
              <a:cs typeface="Trajan Pro Bold" charset="0"/>
              <a:sym typeface="Trajan Pro Bold" charset="0"/>
            </a:endParaRPr>
          </a:p>
          <a:p>
            <a:pPr marL="342900" indent="-342900" algn="ctr" eaLnBrk="1" hangingPunct="1">
              <a:buFontTx/>
              <a:buNone/>
            </a:pPr>
            <a:r>
              <a:rPr lang="en-US" sz="2800" dirty="0">
                <a:solidFill>
                  <a:srgbClr val="FFFFFF"/>
                </a:solidFill>
                <a:latin typeface="Trajan-Regular" pitchFamily="2" charset="0"/>
                <a:ea typeface="Trajan Pro Bold" charset="0"/>
                <a:cs typeface="Trajan Pro Bold" charset="0"/>
                <a:sym typeface="Trajan Pro Bold" charset="0"/>
              </a:rPr>
              <a:t>I SHALL CONFORM TO ALL RULES AND REGULATIONS PERTAINING TO THE CONFIDENTIALITY OF ALL RECORDS, MATERIALS AND COMMUNICATIONS CONCERNING CLIENTS.</a:t>
            </a:r>
            <a:endParaRPr lang="en-US" sz="2800" dirty="0">
              <a:solidFill>
                <a:srgbClr val="FFFFFF"/>
              </a:solidFill>
              <a:latin typeface="Trajan-Regular" pitchFamily="2" charset="0"/>
              <a:ea typeface="ヒラギノ角ゴ ProN W6" charset="0"/>
              <a:cs typeface="ヒラギノ角ゴ ProN W6" charset="0"/>
              <a:sym typeface="Trajan Pro Bold" charset="0"/>
            </a:endParaRPr>
          </a:p>
          <a:p>
            <a:pPr algn="ctr"/>
            <a:endParaRPr lang="en-US" dirty="0"/>
          </a:p>
        </p:txBody>
      </p:sp>
    </p:spTree>
    <p:extLst>
      <p:ext uri="{BB962C8B-B14F-4D97-AF65-F5344CB8AC3E}">
        <p14:creationId xmlns:p14="http://schemas.microsoft.com/office/powerpoint/2010/main" val="3701324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A9DC-338F-4DC2-831A-C85949117917}"/>
              </a:ext>
            </a:extLst>
          </p:cNvPr>
          <p:cNvSpPr>
            <a:spLocks noGrp="1"/>
          </p:cNvSpPr>
          <p:nvPr>
            <p:ph type="title"/>
          </p:nvPr>
        </p:nvSpPr>
        <p:spPr/>
        <p:txBody>
          <a:bodyPr/>
          <a:lstStyle/>
          <a:p>
            <a:pPr algn="ctr"/>
            <a:r>
              <a:rPr lang="en-US" dirty="0"/>
              <a:t>IGCCB Affirmations for Certified Counselors</a:t>
            </a:r>
          </a:p>
        </p:txBody>
      </p:sp>
      <p:sp>
        <p:nvSpPr>
          <p:cNvPr id="3" name="Content Placeholder 2">
            <a:extLst>
              <a:ext uri="{FF2B5EF4-FFF2-40B4-BE49-F238E27FC236}">
                <a16:creationId xmlns:a16="http://schemas.microsoft.com/office/drawing/2014/main" id="{A7EF2D85-48E9-4492-B345-60EF629DE528}"/>
              </a:ext>
            </a:extLst>
          </p:cNvPr>
          <p:cNvSpPr>
            <a:spLocks noGrp="1"/>
          </p:cNvSpPr>
          <p:nvPr>
            <p:ph idx="1"/>
          </p:nvPr>
        </p:nvSpPr>
        <p:spPr/>
        <p:txBody>
          <a:bodyPr/>
          <a:lstStyle/>
          <a:p>
            <a:pPr marL="242888" indent="-242888" algn="ctr" eaLnBrk="1" hangingPunct="1">
              <a:buFontTx/>
              <a:buNone/>
            </a:pPr>
            <a:r>
              <a:rPr lang="en-US" sz="9600" b="1" dirty="0">
                <a:solidFill>
                  <a:srgbClr val="D86018"/>
                </a:solidFill>
                <a:latin typeface="Times New Roman" panose="02020603050405020304" pitchFamily="18" charset="0"/>
                <a:ea typeface="Trajan Pro Bold" charset="0"/>
                <a:cs typeface="Times New Roman" panose="02020603050405020304" pitchFamily="18" charset="0"/>
                <a:sym typeface="Trajan Pro Bold" charset="0"/>
              </a:rPr>
              <a:t>III</a:t>
            </a:r>
          </a:p>
          <a:p>
            <a:pPr marL="242888" indent="-242888" algn="ctr" eaLnBrk="1" hangingPunct="1">
              <a:buFontTx/>
              <a:buNone/>
            </a:pPr>
            <a:endParaRPr lang="en-US" sz="2800" dirty="0">
              <a:solidFill>
                <a:srgbClr val="FFFFFF"/>
              </a:solidFill>
              <a:latin typeface="Trajan-Regular" pitchFamily="2" charset="0"/>
              <a:ea typeface="Trajan Pro Bold" charset="0"/>
              <a:cs typeface="Trajan Pro Bold" charset="0"/>
              <a:sym typeface="Trajan Pro Bold" charset="0"/>
            </a:endParaRPr>
          </a:p>
          <a:p>
            <a:pPr marL="242888" indent="-242888" algn="ctr" eaLnBrk="1" hangingPunct="1">
              <a:buFontTx/>
              <a:buNone/>
            </a:pPr>
            <a:r>
              <a:rPr lang="en-US" sz="2800" dirty="0">
                <a:solidFill>
                  <a:srgbClr val="FFFFFF"/>
                </a:solidFill>
                <a:latin typeface="Trajan-Regular" pitchFamily="2" charset="0"/>
                <a:ea typeface="Trajan Pro Bold" charset="0"/>
                <a:cs typeface="Trajan Pro Bold" charset="0"/>
                <a:sym typeface="Trajan Pro Bold" charset="0"/>
              </a:rPr>
              <a:t>I SHALL DEMONSTRATE RESPECT FOR CLIENTS BY MAINTAINING AN OBJECTIVE, NON-POSSESSIVE PROFESSIONAL RELATIONSHIP AT ALL TIMES.</a:t>
            </a:r>
            <a:endParaRPr lang="en-US" sz="2800" dirty="0">
              <a:solidFill>
                <a:srgbClr val="FFFFFF"/>
              </a:solidFill>
              <a:latin typeface="Trajan-Regular" pitchFamily="2" charset="0"/>
              <a:ea typeface="ヒラギノ角ゴ ProN W6" charset="0"/>
              <a:cs typeface="ヒラギノ角ゴ ProN W6" charset="0"/>
              <a:sym typeface="Trajan Pro Bold" charset="0"/>
            </a:endParaRPr>
          </a:p>
          <a:p>
            <a:pPr algn="ctr"/>
            <a:endParaRPr lang="en-US" dirty="0"/>
          </a:p>
        </p:txBody>
      </p:sp>
    </p:spTree>
    <p:extLst>
      <p:ext uri="{BB962C8B-B14F-4D97-AF65-F5344CB8AC3E}">
        <p14:creationId xmlns:p14="http://schemas.microsoft.com/office/powerpoint/2010/main" val="4293166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A9DC-338F-4DC2-831A-C85949117917}"/>
              </a:ext>
            </a:extLst>
          </p:cNvPr>
          <p:cNvSpPr>
            <a:spLocks noGrp="1"/>
          </p:cNvSpPr>
          <p:nvPr>
            <p:ph type="title"/>
          </p:nvPr>
        </p:nvSpPr>
        <p:spPr/>
        <p:txBody>
          <a:bodyPr/>
          <a:lstStyle/>
          <a:p>
            <a:pPr algn="ctr"/>
            <a:r>
              <a:rPr lang="en-US" dirty="0"/>
              <a:t>IGCCB Affirmations for Certified Counselors</a:t>
            </a:r>
          </a:p>
        </p:txBody>
      </p:sp>
      <p:sp>
        <p:nvSpPr>
          <p:cNvPr id="3" name="Content Placeholder 2">
            <a:extLst>
              <a:ext uri="{FF2B5EF4-FFF2-40B4-BE49-F238E27FC236}">
                <a16:creationId xmlns:a16="http://schemas.microsoft.com/office/drawing/2014/main" id="{A7EF2D85-48E9-4492-B345-60EF629DE528}"/>
              </a:ext>
            </a:extLst>
          </p:cNvPr>
          <p:cNvSpPr>
            <a:spLocks noGrp="1"/>
          </p:cNvSpPr>
          <p:nvPr>
            <p:ph idx="1"/>
          </p:nvPr>
        </p:nvSpPr>
        <p:spPr/>
        <p:txBody>
          <a:bodyPr/>
          <a:lstStyle/>
          <a:p>
            <a:pPr marL="342900" indent="-342900" algn="ctr" eaLnBrk="1" hangingPunct="1">
              <a:buFontTx/>
              <a:buNone/>
            </a:pPr>
            <a:r>
              <a:rPr lang="en-US" sz="9600" b="1" dirty="0">
                <a:solidFill>
                  <a:srgbClr val="D86018"/>
                </a:solidFill>
                <a:latin typeface="Times New Roman" panose="02020603050405020304" pitchFamily="18" charset="0"/>
                <a:ea typeface="Trajan Pro Bold" charset="0"/>
                <a:cs typeface="Times New Roman" panose="02020603050405020304" pitchFamily="18" charset="0"/>
                <a:sym typeface="Trajan Pro Bold" charset="0"/>
              </a:rPr>
              <a:t>IV</a:t>
            </a:r>
          </a:p>
          <a:p>
            <a:pPr marL="342900" indent="-342900" algn="ctr" eaLnBrk="1" hangingPunct="1">
              <a:buFontTx/>
              <a:buNone/>
            </a:pPr>
            <a:endParaRPr lang="en-US" sz="2800" dirty="0">
              <a:solidFill>
                <a:srgbClr val="FFFFFF"/>
              </a:solidFill>
              <a:latin typeface="Trajan-Regular" pitchFamily="2" charset="0"/>
              <a:ea typeface="Trajan Pro Bold" charset="0"/>
              <a:cs typeface="Trajan Pro Bold" charset="0"/>
              <a:sym typeface="Trajan Pro Bold" charset="0"/>
            </a:endParaRPr>
          </a:p>
          <a:p>
            <a:pPr marL="342900" indent="-342900" algn="ctr" eaLnBrk="1" hangingPunct="1">
              <a:buFontTx/>
              <a:buNone/>
            </a:pPr>
            <a:r>
              <a:rPr lang="en-US" sz="2800" dirty="0">
                <a:solidFill>
                  <a:srgbClr val="FFFFFF"/>
                </a:solidFill>
                <a:latin typeface="Trajan-Regular" pitchFamily="2" charset="0"/>
                <a:ea typeface="Trajan Pro Bold" charset="0"/>
                <a:cs typeface="Trajan Pro Bold" charset="0"/>
                <a:sym typeface="Trajan Pro Bold" charset="0"/>
              </a:rPr>
              <a:t>I SHALL NOT DISCRIMINATE AMONG CLIENTS OR PROFESSIONALS ON THE BASIS OF RACE, COLOR, CREED, AGE, SEX, OR SEXUAL ORIENTATION.</a:t>
            </a:r>
            <a:endParaRPr lang="en-US" sz="2800" dirty="0">
              <a:solidFill>
                <a:srgbClr val="FFFFFF"/>
              </a:solidFill>
              <a:latin typeface="Trajan-Regular" pitchFamily="2" charset="0"/>
              <a:ea typeface="ヒラギノ角ゴ ProN W6" charset="0"/>
              <a:cs typeface="ヒラギノ角ゴ ProN W6" charset="0"/>
              <a:sym typeface="Trajan Pro Bold" charset="0"/>
            </a:endParaRPr>
          </a:p>
          <a:p>
            <a:pPr algn="ctr"/>
            <a:endParaRPr lang="en-US" dirty="0"/>
          </a:p>
        </p:txBody>
      </p:sp>
    </p:spTree>
    <p:extLst>
      <p:ext uri="{BB962C8B-B14F-4D97-AF65-F5344CB8AC3E}">
        <p14:creationId xmlns:p14="http://schemas.microsoft.com/office/powerpoint/2010/main" val="14996646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ADMINI~1\AppData\Local\Temp\articulate\presenter\imgtemp\phdENYtA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ADMINI~1\AppData\Local\Temp\articulate\presenter\imgtemp\rZegwYK3_files\slide0001_image001.pn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5223</Words>
  <Application>Microsoft Office PowerPoint</Application>
  <PresentationFormat>Widescreen</PresentationFormat>
  <Paragraphs>462</Paragraphs>
  <Slides>57</Slides>
  <Notes>57</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57</vt:i4>
      </vt:variant>
    </vt:vector>
  </HeadingPairs>
  <TitlesOfParts>
    <vt:vector size="72" baseType="lpstr">
      <vt:lpstr>Arial</vt:lpstr>
      <vt:lpstr>Calibri</vt:lpstr>
      <vt:lpstr>Calibri Light</vt:lpstr>
      <vt:lpstr>Gill Sans</vt:lpstr>
      <vt:lpstr>Lucida Grande</vt:lpstr>
      <vt:lpstr>Rockwell Condensed</vt:lpstr>
      <vt:lpstr>Times New Roman</vt:lpstr>
      <vt:lpstr>Trajan Pro</vt:lpstr>
      <vt:lpstr>Trajan Pro Bold</vt:lpstr>
      <vt:lpstr>Trajan-Regular</vt:lpstr>
      <vt:lpstr>Wingdings</vt:lpstr>
      <vt:lpstr>Wingdings 2</vt:lpstr>
      <vt:lpstr>ヒラギノ角ゴ ProN W3</vt:lpstr>
      <vt:lpstr>ヒラギノ角ゴ ProN W6</vt:lpstr>
      <vt:lpstr>Office Theme</vt:lpstr>
      <vt:lpstr>PowerPoint Presentation</vt:lpstr>
      <vt:lpstr>Session 8 Topics</vt:lpstr>
      <vt:lpstr>Supplemental Reading and Resources for this section includes:</vt:lpstr>
      <vt:lpstr>Ethical Codes &amp;  Professional Standards</vt:lpstr>
      <vt:lpstr>IGCCB Affirmations for Certified Counselors</vt:lpstr>
      <vt:lpstr>IGCCB Affirmations for Certified Counselors</vt:lpstr>
      <vt:lpstr>IGCCB Affirmations for Certified Counselors</vt:lpstr>
      <vt:lpstr>IGCCB Affirmations for Certified Counselors</vt:lpstr>
      <vt:lpstr>IGCCB Affirmations for Certified Counselors</vt:lpstr>
      <vt:lpstr>IGCCB Affirmations for Certified Counselors</vt:lpstr>
      <vt:lpstr>IGCCB Affirmations for Certified Counselors</vt:lpstr>
      <vt:lpstr>IGCCB Affirmations for Certified Counselors</vt:lpstr>
      <vt:lpstr>IGCCB Affirmations for Certified Counselors</vt:lpstr>
      <vt:lpstr>IGCCB Affirmations for Certified Counselors</vt:lpstr>
      <vt:lpstr>IGCCB Affirmations for Certified Counselors</vt:lpstr>
      <vt:lpstr>IGCCB Affirmations for Certified Counselors</vt:lpstr>
      <vt:lpstr>Video Lecture 19: Professional Standards</vt:lpstr>
      <vt:lpstr>Transference &amp; Counter-Transference</vt:lpstr>
      <vt:lpstr>Transference Issues</vt:lpstr>
      <vt:lpstr>Transference &amp; Countertransference</vt:lpstr>
      <vt:lpstr>Examples of Transference Issues</vt:lpstr>
      <vt:lpstr>Counter-Transference Issues</vt:lpstr>
      <vt:lpstr>Counter-Transference with Gambling Disorder</vt:lpstr>
      <vt:lpstr>Counter-Transference with Gambling Disorder</vt:lpstr>
      <vt:lpstr>Counter-Transference with Gambling Disorder</vt:lpstr>
      <vt:lpstr>The Impact of Counter-Transference</vt:lpstr>
      <vt:lpstr>Common Negative Responses</vt:lpstr>
      <vt:lpstr>Common Negative Responses</vt:lpstr>
      <vt:lpstr>Managing Counter-Transference</vt:lpstr>
      <vt:lpstr>Certification Processes</vt:lpstr>
      <vt:lpstr>International Certification</vt:lpstr>
      <vt:lpstr>Educational Processes</vt:lpstr>
      <vt:lpstr>Educational Processes</vt:lpstr>
      <vt:lpstr>The National Exam</vt:lpstr>
      <vt:lpstr>National Certification Testing</vt:lpstr>
      <vt:lpstr>Gambling Training Course Wrap-Up</vt:lpstr>
      <vt:lpstr>Conceptualizing Gambling Behavior</vt:lpstr>
      <vt:lpstr>Defining Addiction</vt:lpstr>
      <vt:lpstr>Defining Gambling</vt:lpstr>
      <vt:lpstr>The Continuum of Gambling Activity</vt:lpstr>
      <vt:lpstr>PowerPoint Presentation</vt:lpstr>
      <vt:lpstr>The Pathway Model of Problem Gambling</vt:lpstr>
      <vt:lpstr>Common Screening Instruments</vt:lpstr>
      <vt:lpstr>Psychiatric Comorbidity with Diagnosed Gambling Disorder</vt:lpstr>
      <vt:lpstr>Comorbidity as a Risk or Consequence?</vt:lpstr>
      <vt:lpstr>Major Couples Treatment Issues</vt:lpstr>
      <vt:lpstr>PowerPoint Presentation</vt:lpstr>
      <vt:lpstr>PowerPoint Presentation</vt:lpstr>
      <vt:lpstr>Integrating with Self-Help</vt:lpstr>
      <vt:lpstr>Therapeutic Justice System</vt:lpstr>
      <vt:lpstr>Understanding Client Demographics</vt:lpstr>
      <vt:lpstr>Spirituality and Treatment Integration</vt:lpstr>
      <vt:lpstr>PowerPoint Presentation</vt:lpstr>
      <vt:lpstr>Listing the Relapse Triggers</vt:lpstr>
      <vt:lpstr>International Certification</vt:lpstr>
      <vt:lpstr>Video Lecture 20: Gambling Counselor Test 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Maxwell Hartgraves</dc:creator>
  <cp:lastModifiedBy>Jay Herycyk</cp:lastModifiedBy>
  <cp:revision>24</cp:revision>
  <dcterms:created xsi:type="dcterms:W3CDTF">2019-08-12T17:56:24Z</dcterms:created>
  <dcterms:modified xsi:type="dcterms:W3CDTF">2021-03-04T17:18:19Z</dcterms:modified>
</cp:coreProperties>
</file>