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72" r:id="rId3"/>
    <p:sldId id="542" r:id="rId4"/>
    <p:sldId id="545" r:id="rId5"/>
    <p:sldId id="543" r:id="rId6"/>
    <p:sldId id="544" r:id="rId7"/>
    <p:sldId id="541" r:id="rId8"/>
    <p:sldId id="547" r:id="rId9"/>
    <p:sldId id="548" r:id="rId10"/>
    <p:sldId id="549" r:id="rId11"/>
    <p:sldId id="550" r:id="rId12"/>
    <p:sldId id="551" r:id="rId13"/>
    <p:sldId id="552" r:id="rId14"/>
    <p:sldId id="553" r:id="rId15"/>
    <p:sldId id="554" r:id="rId16"/>
    <p:sldId id="555" r:id="rId17"/>
    <p:sldId id="556" r:id="rId18"/>
    <p:sldId id="557" r:id="rId19"/>
    <p:sldId id="558" r:id="rId20"/>
    <p:sldId id="559" r:id="rId21"/>
    <p:sldId id="560" r:id="rId22"/>
    <p:sldId id="546" r:id="rId23"/>
    <p:sldId id="561" r:id="rId24"/>
    <p:sldId id="562" r:id="rId25"/>
    <p:sldId id="563" r:id="rId26"/>
    <p:sldId id="564" r:id="rId27"/>
    <p:sldId id="565" r:id="rId28"/>
    <p:sldId id="566" r:id="rId29"/>
    <p:sldId id="567" r:id="rId30"/>
    <p:sldId id="578" r:id="rId31"/>
    <p:sldId id="568" r:id="rId32"/>
    <p:sldId id="569" r:id="rId33"/>
    <p:sldId id="570" r:id="rId34"/>
    <p:sldId id="571" r:id="rId35"/>
    <p:sldId id="572" r:id="rId36"/>
    <p:sldId id="573" r:id="rId37"/>
    <p:sldId id="574" r:id="rId38"/>
    <p:sldId id="575" r:id="rId39"/>
    <p:sldId id="576" r:id="rId40"/>
    <p:sldId id="577" r:id="rId41"/>
    <p:sldId id="579" r:id="rId42"/>
    <p:sldId id="580" r:id="rId43"/>
    <p:sldId id="581" r:id="rId44"/>
    <p:sldId id="582" r:id="rId45"/>
    <p:sldId id="583" r:id="rId46"/>
    <p:sldId id="584" r:id="rId47"/>
    <p:sldId id="585" r:id="rId48"/>
    <p:sldId id="586" r:id="rId49"/>
    <p:sldId id="587" r:id="rId50"/>
    <p:sldId id="588" r:id="rId51"/>
    <p:sldId id="589" r:id="rId52"/>
    <p:sldId id="590" r:id="rId53"/>
    <p:sldId id="591" r:id="rId54"/>
    <p:sldId id="592" r:id="rId55"/>
    <p:sldId id="593" r:id="rId56"/>
    <p:sldId id="594" r:id="rId57"/>
    <p:sldId id="595" r:id="rId58"/>
    <p:sldId id="596" r:id="rId59"/>
    <p:sldId id="597" r:id="rId60"/>
    <p:sldId id="598" r:id="rId61"/>
    <p:sldId id="599" r:id="rId62"/>
    <p:sldId id="600" r:id="rId63"/>
    <p:sldId id="601" r:id="rId64"/>
    <p:sldId id="602" r:id="rId65"/>
    <p:sldId id="603" r:id="rId66"/>
    <p:sldId id="60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018"/>
    <a:srgbClr val="005F8F"/>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615D4B-2B2D-4C43-902C-D46396F7A4B0}" v="2" dt="2021-03-03T19:20:57.358"/>
    <p1510:client id="{6F0646F1-28A8-403F-A566-6FFA7262966E}" v="2" dt="2021-03-03T16:08:59.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8613" autoAdjust="0"/>
  </p:normalViewPr>
  <p:slideViewPr>
    <p:cSldViewPr snapToGrid="0">
      <p:cViewPr varScale="1">
        <p:scale>
          <a:sx n="45" d="100"/>
          <a:sy n="45" d="100"/>
        </p:scale>
        <p:origin x="9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Kaufmann" userId="934340720f57f02e" providerId="LiveId" clId="{6F0646F1-28A8-403F-A566-6FFA7262966E}"/>
    <pc:docChg chg="custSel modSld">
      <pc:chgData name="Daniel Kaufmann" userId="934340720f57f02e" providerId="LiveId" clId="{6F0646F1-28A8-403F-A566-6FFA7262966E}" dt="2021-03-03T16:09:06.362" v="9" actId="14100"/>
      <pc:docMkLst>
        <pc:docMk/>
      </pc:docMkLst>
      <pc:sldChg chg="addSp delSp modSp mod delAnim modAnim modNotesTx">
        <pc:chgData name="Daniel Kaufmann" userId="934340720f57f02e" providerId="LiveId" clId="{6F0646F1-28A8-403F-A566-6FFA7262966E}" dt="2021-03-03T16:08:38.917" v="4" actId="14100"/>
        <pc:sldMkLst>
          <pc:docMk/>
          <pc:sldMk cId="921262508" sldId="541"/>
        </pc:sldMkLst>
        <pc:picChg chg="add mod">
          <ac:chgData name="Daniel Kaufmann" userId="934340720f57f02e" providerId="LiveId" clId="{6F0646F1-28A8-403F-A566-6FFA7262966E}" dt="2021-03-03T16:08:38.917" v="4" actId="14100"/>
          <ac:picMkLst>
            <pc:docMk/>
            <pc:sldMk cId="921262508" sldId="541"/>
            <ac:picMk id="3" creationId="{2DA1E89E-A17B-4A3E-857E-C1C778ECECCA}"/>
          </ac:picMkLst>
        </pc:picChg>
        <pc:picChg chg="del">
          <ac:chgData name="Daniel Kaufmann" userId="934340720f57f02e" providerId="LiveId" clId="{6F0646F1-28A8-403F-A566-6FFA7262966E}" dt="2021-03-03T16:08:19.189" v="0" actId="478"/>
          <ac:picMkLst>
            <pc:docMk/>
            <pc:sldMk cId="921262508" sldId="541"/>
            <ac:picMk id="4" creationId="{4845C3C5-C700-4A3F-8254-003FAEFAD2E6}"/>
          </ac:picMkLst>
        </pc:picChg>
      </pc:sldChg>
      <pc:sldChg chg="addSp delSp modSp mod delAnim modAnim modNotesTx">
        <pc:chgData name="Daniel Kaufmann" userId="934340720f57f02e" providerId="LiveId" clId="{6F0646F1-28A8-403F-A566-6FFA7262966E}" dt="2021-03-03T16:09:06.362" v="9" actId="14100"/>
        <pc:sldMkLst>
          <pc:docMk/>
          <pc:sldMk cId="4170009025" sldId="546"/>
        </pc:sldMkLst>
        <pc:picChg chg="add mod">
          <ac:chgData name="Daniel Kaufmann" userId="934340720f57f02e" providerId="LiveId" clId="{6F0646F1-28A8-403F-A566-6FFA7262966E}" dt="2021-03-03T16:09:06.362" v="9" actId="14100"/>
          <ac:picMkLst>
            <pc:docMk/>
            <pc:sldMk cId="4170009025" sldId="546"/>
            <ac:picMk id="3" creationId="{EECC3472-F503-46BA-862A-D2A84498AA57}"/>
          </ac:picMkLst>
        </pc:picChg>
        <pc:picChg chg="del">
          <ac:chgData name="Daniel Kaufmann" userId="934340720f57f02e" providerId="LiveId" clId="{6F0646F1-28A8-403F-A566-6FFA7262966E}" dt="2021-03-03T16:08:45.104" v="5" actId="478"/>
          <ac:picMkLst>
            <pc:docMk/>
            <pc:sldMk cId="4170009025" sldId="546"/>
            <ac:picMk id="4" creationId="{4AC7AEDF-E23F-4FD8-BEFC-FCB138E073AC}"/>
          </ac:picMkLst>
        </pc:picChg>
      </pc:sldChg>
    </pc:docChg>
  </pc:docChgLst>
  <pc:docChgLst>
    <pc:chgData name="Guest User" providerId="Windows Live" clId="Web-{6B615D4B-2B2D-4C43-902C-D46396F7A4B0}"/>
    <pc:docChg chg="sldOrd">
      <pc:chgData name="Guest User" userId="" providerId="Windows Live" clId="Web-{6B615D4B-2B2D-4C43-902C-D46396F7A4B0}" dt="2021-03-03T19:20:57.358" v="1"/>
      <pc:docMkLst>
        <pc:docMk/>
      </pc:docMkLst>
      <pc:sldChg chg="ord">
        <pc:chgData name="Guest User" userId="" providerId="Windows Live" clId="Web-{6B615D4B-2B2D-4C43-902C-D46396F7A4B0}" dt="2021-03-03T19:20:52.311" v="0"/>
        <pc:sldMkLst>
          <pc:docMk/>
          <pc:sldMk cId="1327314665" sldId="272"/>
        </pc:sldMkLst>
      </pc:sldChg>
      <pc:sldChg chg="ord">
        <pc:chgData name="Guest User" userId="" providerId="Windows Live" clId="Web-{6B615D4B-2B2D-4C43-902C-D46396F7A4B0}" dt="2021-03-03T19:20:57.358" v="1"/>
        <pc:sldMkLst>
          <pc:docMk/>
          <pc:sldMk cId="2886931591" sldId="542"/>
        </pc:sldMkLst>
      </pc:sldChg>
    </pc:docChg>
  </pc:docChgLst>
  <pc:docChgLst>
    <pc:chgData name="Daniel Kaufmann" userId="934340720f57f02e" providerId="LiveId" clId="{9F18E05B-72A3-442E-BE22-6580FDFCDA9A}"/>
    <pc:docChg chg="undo redo custSel addSld delSld modSld sldOrd">
      <pc:chgData name="Daniel Kaufmann" userId="934340720f57f02e" providerId="LiveId" clId="{9F18E05B-72A3-442E-BE22-6580FDFCDA9A}" dt="2020-12-28T04:52:54.548" v="6460"/>
      <pc:docMkLst>
        <pc:docMk/>
      </pc:docMkLst>
      <pc:sldChg chg="modSp mod modNotesTx">
        <pc:chgData name="Daniel Kaufmann" userId="934340720f57f02e" providerId="LiveId" clId="{9F18E05B-72A3-442E-BE22-6580FDFCDA9A}" dt="2020-12-27T22:55:30.335" v="223" actId="6549"/>
        <pc:sldMkLst>
          <pc:docMk/>
          <pc:sldMk cId="3940935841" sldId="256"/>
        </pc:sldMkLst>
        <pc:spChg chg="mod">
          <ac:chgData name="Daniel Kaufmann" userId="934340720f57f02e" providerId="LiveId" clId="{9F18E05B-72A3-442E-BE22-6580FDFCDA9A}" dt="2020-12-23T05:53:44.303" v="36" actId="20577"/>
          <ac:spMkLst>
            <pc:docMk/>
            <pc:sldMk cId="3940935841" sldId="256"/>
            <ac:spMk id="3" creationId="{4EBBC8F2-D75E-4B6B-B491-3D1138E9161D}"/>
          </ac:spMkLst>
        </pc:spChg>
      </pc:sldChg>
      <pc:sldChg chg="del">
        <pc:chgData name="Daniel Kaufmann" userId="934340720f57f02e" providerId="LiveId" clId="{9F18E05B-72A3-442E-BE22-6580FDFCDA9A}" dt="2020-12-23T05:53:57.113" v="37" actId="47"/>
        <pc:sldMkLst>
          <pc:docMk/>
          <pc:sldMk cId="4149716197" sldId="257"/>
        </pc:sldMkLst>
      </pc:sldChg>
      <pc:sldChg chg="modSp add mod modNotesTx">
        <pc:chgData name="Daniel Kaufmann" userId="934340720f57f02e" providerId="LiveId" clId="{9F18E05B-72A3-442E-BE22-6580FDFCDA9A}" dt="2020-12-23T05:58:06.289" v="220" actId="20577"/>
        <pc:sldMkLst>
          <pc:docMk/>
          <pc:sldMk cId="1327314665" sldId="272"/>
        </pc:sldMkLst>
        <pc:spChg chg="mod">
          <ac:chgData name="Daniel Kaufmann" userId="934340720f57f02e" providerId="LiveId" clId="{9F18E05B-72A3-442E-BE22-6580FDFCDA9A}" dt="2020-12-23T05:58:06.289" v="220" actId="20577"/>
          <ac:spMkLst>
            <pc:docMk/>
            <pc:sldMk cId="1327314665" sldId="272"/>
            <ac:spMk id="7" creationId="{E1D0457B-9AB1-4824-8691-1F785CD2C50D}"/>
          </ac:spMkLst>
        </pc:spChg>
        <pc:graphicFrameChg chg="mod">
          <ac:chgData name="Daniel Kaufmann" userId="934340720f57f02e" providerId="LiveId" clId="{9F18E05B-72A3-442E-BE22-6580FDFCDA9A}" dt="2020-12-23T05:56:15.099" v="120" actId="20577"/>
          <ac:graphicFrameMkLst>
            <pc:docMk/>
            <pc:sldMk cId="1327314665" sldId="272"/>
            <ac:graphicFrameMk id="9" creationId="{FEE1AE8E-478A-4A18-AA20-5591EE4B0089}"/>
          </ac:graphicFrameMkLst>
        </pc:graphicFrameChg>
      </pc:sldChg>
      <pc:sldChg chg="del">
        <pc:chgData name="Daniel Kaufmann" userId="934340720f57f02e" providerId="LiveId" clId="{9F18E05B-72A3-442E-BE22-6580FDFCDA9A}" dt="2020-12-28T00:27:28.674" v="4002"/>
        <pc:sldMkLst>
          <pc:docMk/>
          <pc:sldMk cId="0" sldId="275"/>
        </pc:sldMkLst>
      </pc:sldChg>
      <pc:sldChg chg="modSp mod modNotesTx">
        <pc:chgData name="Daniel Kaufmann" userId="934340720f57f02e" providerId="LiveId" clId="{9F18E05B-72A3-442E-BE22-6580FDFCDA9A}" dt="2020-12-27T23:22:49.987" v="1139" actId="20577"/>
        <pc:sldMkLst>
          <pc:docMk/>
          <pc:sldMk cId="921262508" sldId="541"/>
        </pc:sldMkLst>
        <pc:spChg chg="mod">
          <ac:chgData name="Daniel Kaufmann" userId="934340720f57f02e" providerId="LiveId" clId="{9F18E05B-72A3-442E-BE22-6580FDFCDA9A}" dt="2020-12-27T23:22:40.582" v="1105" actId="20577"/>
          <ac:spMkLst>
            <pc:docMk/>
            <pc:sldMk cId="921262508" sldId="541"/>
            <ac:spMk id="2" creationId="{007E2583-CB0F-4337-B5CD-B97005E28B04}"/>
          </ac:spMkLst>
        </pc:spChg>
      </pc:sldChg>
      <pc:sldChg chg="addSp delSp modSp new mod modClrScheme chgLayout modNotesTx">
        <pc:chgData name="Daniel Kaufmann" userId="934340720f57f02e" providerId="LiveId" clId="{9F18E05B-72A3-442E-BE22-6580FDFCDA9A}" dt="2020-12-23T05:57:28.393" v="218" actId="403"/>
        <pc:sldMkLst>
          <pc:docMk/>
          <pc:sldMk cId="2886931591" sldId="542"/>
        </pc:sldMkLst>
        <pc:spChg chg="del mod ord">
          <ac:chgData name="Daniel Kaufmann" userId="934340720f57f02e" providerId="LiveId" clId="{9F18E05B-72A3-442E-BE22-6580FDFCDA9A}" dt="2020-12-23T05:56:51.510" v="123" actId="700"/>
          <ac:spMkLst>
            <pc:docMk/>
            <pc:sldMk cId="2886931591" sldId="542"/>
            <ac:spMk id="2" creationId="{8984DEC3-84A9-4B1C-A0D9-F0B5E3E15AE0}"/>
          </ac:spMkLst>
        </pc:spChg>
        <pc:spChg chg="del">
          <ac:chgData name="Daniel Kaufmann" userId="934340720f57f02e" providerId="LiveId" clId="{9F18E05B-72A3-442E-BE22-6580FDFCDA9A}" dt="2020-12-23T05:56:51.510" v="123" actId="700"/>
          <ac:spMkLst>
            <pc:docMk/>
            <pc:sldMk cId="2886931591" sldId="542"/>
            <ac:spMk id="3" creationId="{0C53EA68-8326-47E7-91E6-E5E9017E13CC}"/>
          </ac:spMkLst>
        </pc:spChg>
        <pc:spChg chg="add mod ord">
          <ac:chgData name="Daniel Kaufmann" userId="934340720f57f02e" providerId="LiveId" clId="{9F18E05B-72A3-442E-BE22-6580FDFCDA9A}" dt="2020-12-23T05:57:28.393" v="218" actId="403"/>
          <ac:spMkLst>
            <pc:docMk/>
            <pc:sldMk cId="2886931591" sldId="542"/>
            <ac:spMk id="4" creationId="{B1BD0409-1594-41C4-959B-FBCAFC5A322B}"/>
          </ac:spMkLst>
        </pc:spChg>
      </pc:sldChg>
      <pc:sldChg chg="addSp delSp modSp new mod modClrScheme chgLayout modNotesTx">
        <pc:chgData name="Daniel Kaufmann" userId="934340720f57f02e" providerId="LiveId" clId="{9F18E05B-72A3-442E-BE22-6580FDFCDA9A}" dt="2020-12-27T23:11:15.227" v="577" actId="12269"/>
        <pc:sldMkLst>
          <pc:docMk/>
          <pc:sldMk cId="2092354378" sldId="543"/>
        </pc:sldMkLst>
        <pc:spChg chg="del mod ord">
          <ac:chgData name="Daniel Kaufmann" userId="934340720f57f02e" providerId="LiveId" clId="{9F18E05B-72A3-442E-BE22-6580FDFCDA9A}" dt="2020-12-27T22:56:03.446" v="225" actId="700"/>
          <ac:spMkLst>
            <pc:docMk/>
            <pc:sldMk cId="2092354378" sldId="543"/>
            <ac:spMk id="2" creationId="{4985F5A6-280F-4423-9080-8D7908817C99}"/>
          </ac:spMkLst>
        </pc:spChg>
        <pc:spChg chg="add mod ord">
          <ac:chgData name="Daniel Kaufmann" userId="934340720f57f02e" providerId="LiveId" clId="{9F18E05B-72A3-442E-BE22-6580FDFCDA9A}" dt="2020-12-27T22:56:11.548" v="261" actId="20577"/>
          <ac:spMkLst>
            <pc:docMk/>
            <pc:sldMk cId="2092354378" sldId="543"/>
            <ac:spMk id="3" creationId="{B67698BF-94BA-4C7F-821B-39DE645D46A4}"/>
          </ac:spMkLst>
        </pc:spChg>
        <pc:spChg chg="add del mod ord">
          <ac:chgData name="Daniel Kaufmann" userId="934340720f57f02e" providerId="LiveId" clId="{9F18E05B-72A3-442E-BE22-6580FDFCDA9A}" dt="2020-12-27T22:56:26.139" v="262" actId="1032"/>
          <ac:spMkLst>
            <pc:docMk/>
            <pc:sldMk cId="2092354378" sldId="543"/>
            <ac:spMk id="4" creationId="{2FAD01F4-4D9D-4EDA-9C88-174D0664DBB2}"/>
          </ac:spMkLst>
        </pc:spChg>
        <pc:spChg chg="add del mod">
          <ac:chgData name="Daniel Kaufmann" userId="934340720f57f02e" providerId="LiveId" clId="{9F18E05B-72A3-442E-BE22-6580FDFCDA9A}" dt="2020-12-27T22:58:09.703" v="285" actId="1032"/>
          <ac:spMkLst>
            <pc:docMk/>
            <pc:sldMk cId="2092354378" sldId="543"/>
            <ac:spMk id="7" creationId="{7C63828B-39DC-4E25-81CD-19F3D21C193D}"/>
          </ac:spMkLst>
        </pc:spChg>
        <pc:spChg chg="add mod">
          <ac:chgData name="Daniel Kaufmann" userId="934340720f57f02e" providerId="LiveId" clId="{9F18E05B-72A3-442E-BE22-6580FDFCDA9A}" dt="2020-12-27T23:01:28.845" v="334" actId="1076"/>
          <ac:spMkLst>
            <pc:docMk/>
            <pc:sldMk cId="2092354378" sldId="543"/>
            <ac:spMk id="9" creationId="{7F0A6A72-3884-46B3-B4C1-115966BCA278}"/>
          </ac:spMkLst>
        </pc:spChg>
        <pc:graphicFrameChg chg="add del mod modGraphic">
          <ac:chgData name="Daniel Kaufmann" userId="934340720f57f02e" providerId="LiveId" clId="{9F18E05B-72A3-442E-BE22-6580FDFCDA9A}" dt="2020-12-27T22:57:38.027" v="284" actId="478"/>
          <ac:graphicFrameMkLst>
            <pc:docMk/>
            <pc:sldMk cId="2092354378" sldId="543"/>
            <ac:graphicFrameMk id="5" creationId="{A3C56ECB-1CE7-41CF-B470-5380D5BE6528}"/>
          </ac:graphicFrameMkLst>
        </pc:graphicFrameChg>
        <pc:graphicFrameChg chg="add mod modGraphic">
          <ac:chgData name="Daniel Kaufmann" userId="934340720f57f02e" providerId="LiveId" clId="{9F18E05B-72A3-442E-BE22-6580FDFCDA9A}" dt="2020-12-27T23:11:15.227" v="577" actId="12269"/>
          <ac:graphicFrameMkLst>
            <pc:docMk/>
            <pc:sldMk cId="2092354378" sldId="543"/>
            <ac:graphicFrameMk id="8" creationId="{D8E9C400-CD03-4809-BC4C-8B0C267D9D94}"/>
          </ac:graphicFrameMkLst>
        </pc:graphicFrameChg>
      </pc:sldChg>
      <pc:sldChg chg="modSp add mod modNotesTx">
        <pc:chgData name="Daniel Kaufmann" userId="934340720f57f02e" providerId="LiveId" clId="{9F18E05B-72A3-442E-BE22-6580FDFCDA9A}" dt="2020-12-27T23:16:49.657" v="814" actId="20577"/>
        <pc:sldMkLst>
          <pc:docMk/>
          <pc:sldMk cId="1792034239" sldId="544"/>
        </pc:sldMkLst>
        <pc:graphicFrameChg chg="mod">
          <ac:chgData name="Daniel Kaufmann" userId="934340720f57f02e" providerId="LiveId" clId="{9F18E05B-72A3-442E-BE22-6580FDFCDA9A}" dt="2020-12-27T23:16:35.037" v="809" actId="12100"/>
          <ac:graphicFrameMkLst>
            <pc:docMk/>
            <pc:sldMk cId="1792034239" sldId="544"/>
            <ac:graphicFrameMk id="8" creationId="{D8E9C400-CD03-4809-BC4C-8B0C267D9D94}"/>
          </ac:graphicFrameMkLst>
        </pc:graphicFrameChg>
      </pc:sldChg>
      <pc:sldChg chg="addSp delSp modSp new mod modClrScheme chgLayout modNotesTx">
        <pc:chgData name="Daniel Kaufmann" userId="934340720f57f02e" providerId="LiveId" clId="{9F18E05B-72A3-442E-BE22-6580FDFCDA9A}" dt="2020-12-27T23:21:36.978" v="1101" actId="313"/>
        <pc:sldMkLst>
          <pc:docMk/>
          <pc:sldMk cId="2582671190" sldId="545"/>
        </pc:sldMkLst>
        <pc:spChg chg="del mod ord">
          <ac:chgData name="Daniel Kaufmann" userId="934340720f57f02e" providerId="LiveId" clId="{9F18E05B-72A3-442E-BE22-6580FDFCDA9A}" dt="2020-12-27T23:19:53.007" v="822" actId="478"/>
          <ac:spMkLst>
            <pc:docMk/>
            <pc:sldMk cId="2582671190" sldId="545"/>
            <ac:spMk id="2" creationId="{1DC41206-CF04-4C1D-9DF3-E1A488844E62}"/>
          </ac:spMkLst>
        </pc:spChg>
        <pc:spChg chg="add mod">
          <ac:chgData name="Daniel Kaufmann" userId="934340720f57f02e" providerId="LiveId" clId="{9F18E05B-72A3-442E-BE22-6580FDFCDA9A}" dt="2020-12-27T23:20:39.114" v="867" actId="1076"/>
          <ac:spMkLst>
            <pc:docMk/>
            <pc:sldMk cId="2582671190" sldId="545"/>
            <ac:spMk id="4" creationId="{5D97F147-408A-4973-B1DB-7C3B4ACC30A1}"/>
          </ac:spMkLst>
        </pc:spChg>
        <pc:picChg chg="add mod">
          <ac:chgData name="Daniel Kaufmann" userId="934340720f57f02e" providerId="LiveId" clId="{9F18E05B-72A3-442E-BE22-6580FDFCDA9A}" dt="2020-12-27T23:20:06.122" v="826" actId="208"/>
          <ac:picMkLst>
            <pc:docMk/>
            <pc:sldMk cId="2582671190" sldId="545"/>
            <ac:picMk id="3" creationId="{650AC7AE-AB47-4434-B065-8BFEA311315E}"/>
          </ac:picMkLst>
        </pc:picChg>
      </pc:sldChg>
      <pc:sldChg chg="modSp add mod modNotesTx">
        <pc:chgData name="Daniel Kaufmann" userId="934340720f57f02e" providerId="LiveId" clId="{9F18E05B-72A3-442E-BE22-6580FDFCDA9A}" dt="2020-12-28T00:22:21.564" v="3742" actId="20577"/>
        <pc:sldMkLst>
          <pc:docMk/>
          <pc:sldMk cId="4170009025" sldId="546"/>
        </pc:sldMkLst>
        <pc:spChg chg="mod">
          <ac:chgData name="Daniel Kaufmann" userId="934340720f57f02e" providerId="LiveId" clId="{9F18E05B-72A3-442E-BE22-6580FDFCDA9A}" dt="2020-12-28T00:22:06.483" v="3673" actId="20577"/>
          <ac:spMkLst>
            <pc:docMk/>
            <pc:sldMk cId="4170009025" sldId="546"/>
            <ac:spMk id="2" creationId="{007E2583-CB0F-4337-B5CD-B97005E28B04}"/>
          </ac:spMkLst>
        </pc:spChg>
      </pc:sldChg>
      <pc:sldChg chg="addSp modSp new mod modNotesTx">
        <pc:chgData name="Daniel Kaufmann" userId="934340720f57f02e" providerId="LiveId" clId="{9F18E05B-72A3-442E-BE22-6580FDFCDA9A}" dt="2020-12-27T23:31:56.104" v="3340" actId="20577"/>
        <pc:sldMkLst>
          <pc:docMk/>
          <pc:sldMk cId="2262393948" sldId="547"/>
        </pc:sldMkLst>
        <pc:spChg chg="mod">
          <ac:chgData name="Daniel Kaufmann" userId="934340720f57f02e" providerId="LiveId" clId="{9F18E05B-72A3-442E-BE22-6580FDFCDA9A}" dt="2020-12-27T23:23:31.017" v="1161" actId="20577"/>
          <ac:spMkLst>
            <pc:docMk/>
            <pc:sldMk cId="2262393948" sldId="547"/>
            <ac:spMk id="2" creationId="{7C8D06BD-8DF0-4481-85C3-5508CB4D8AAD}"/>
          </ac:spMkLst>
        </pc:spChg>
        <pc:spChg chg="mod">
          <ac:chgData name="Daniel Kaufmann" userId="934340720f57f02e" providerId="LiveId" clId="{9F18E05B-72A3-442E-BE22-6580FDFCDA9A}" dt="2020-12-27T23:24:34.063" v="1191" actId="15"/>
          <ac:spMkLst>
            <pc:docMk/>
            <pc:sldMk cId="2262393948" sldId="547"/>
            <ac:spMk id="3" creationId="{BF54B72A-37D0-4F13-BA8F-847E6C38EE8D}"/>
          </ac:spMkLst>
        </pc:spChg>
        <pc:spChg chg="add mod">
          <ac:chgData name="Daniel Kaufmann" userId="934340720f57f02e" providerId="LiveId" clId="{9F18E05B-72A3-442E-BE22-6580FDFCDA9A}" dt="2020-12-27T23:25:00.605" v="1197"/>
          <ac:spMkLst>
            <pc:docMk/>
            <pc:sldMk cId="2262393948" sldId="547"/>
            <ac:spMk id="5" creationId="{46FF7328-4B07-4A64-80AF-C8FD1BA4C520}"/>
          </ac:spMkLst>
        </pc:spChg>
        <pc:picChg chg="add mod">
          <ac:chgData name="Daniel Kaufmann" userId="934340720f57f02e" providerId="LiveId" clId="{9F18E05B-72A3-442E-BE22-6580FDFCDA9A}" dt="2020-12-27T23:24:49.217" v="1196" actId="1076"/>
          <ac:picMkLst>
            <pc:docMk/>
            <pc:sldMk cId="2262393948" sldId="547"/>
            <ac:picMk id="4" creationId="{E1E527F8-65AC-43A8-B725-D01B16F8B227}"/>
          </ac:picMkLst>
        </pc:picChg>
      </pc:sldChg>
      <pc:sldChg chg="addSp modSp new mod modClrScheme chgLayout modNotesTx">
        <pc:chgData name="Daniel Kaufmann" userId="934340720f57f02e" providerId="LiveId" clId="{9F18E05B-72A3-442E-BE22-6580FDFCDA9A}" dt="2020-12-27T23:34:06.769" v="3396" actId="1076"/>
        <pc:sldMkLst>
          <pc:docMk/>
          <pc:sldMk cId="3101718303" sldId="548"/>
        </pc:sldMkLst>
        <pc:spChg chg="mod ord">
          <ac:chgData name="Daniel Kaufmann" userId="934340720f57f02e" providerId="LiveId" clId="{9F18E05B-72A3-442E-BE22-6580FDFCDA9A}" dt="2020-12-27T23:32:50.729" v="3377" actId="700"/>
          <ac:spMkLst>
            <pc:docMk/>
            <pc:sldMk cId="3101718303" sldId="548"/>
            <ac:spMk id="2" creationId="{02448929-4AAE-4B97-9A60-E575B6A80434}"/>
          </ac:spMkLst>
        </pc:spChg>
        <pc:spChg chg="mod ord">
          <ac:chgData name="Daniel Kaufmann" userId="934340720f57f02e" providerId="LiveId" clId="{9F18E05B-72A3-442E-BE22-6580FDFCDA9A}" dt="2020-12-27T23:34:06.769" v="3396" actId="1076"/>
          <ac:spMkLst>
            <pc:docMk/>
            <pc:sldMk cId="3101718303" sldId="548"/>
            <ac:spMk id="3" creationId="{B6B0A456-BBB7-4403-8990-A749F9A0166D}"/>
          </ac:spMkLst>
        </pc:spChg>
        <pc:spChg chg="add mod ord">
          <ac:chgData name="Daniel Kaufmann" userId="934340720f57f02e" providerId="LiveId" clId="{9F18E05B-72A3-442E-BE22-6580FDFCDA9A}" dt="2020-12-27T23:33:08.763" v="3388" actId="1076"/>
          <ac:spMkLst>
            <pc:docMk/>
            <pc:sldMk cId="3101718303" sldId="548"/>
            <ac:spMk id="4" creationId="{F431D704-FB1E-4C24-957B-0F06EAC4A834}"/>
          </ac:spMkLst>
        </pc:spChg>
        <pc:picChg chg="add mod ord">
          <ac:chgData name="Daniel Kaufmann" userId="934340720f57f02e" providerId="LiveId" clId="{9F18E05B-72A3-442E-BE22-6580FDFCDA9A}" dt="2020-12-27T23:34:01.697" v="3395" actId="29295"/>
          <ac:picMkLst>
            <pc:docMk/>
            <pc:sldMk cId="3101718303" sldId="548"/>
            <ac:picMk id="5" creationId="{27721405-260B-4365-B5AE-FC0D68740904}"/>
          </ac:picMkLst>
        </pc:picChg>
      </pc:sldChg>
      <pc:sldChg chg="addSp delSp modSp new mod modNotesTx">
        <pc:chgData name="Daniel Kaufmann" userId="934340720f57f02e" providerId="LiveId" clId="{9F18E05B-72A3-442E-BE22-6580FDFCDA9A}" dt="2020-12-27T23:36:07.888" v="3443"/>
        <pc:sldMkLst>
          <pc:docMk/>
          <pc:sldMk cId="3407905991" sldId="549"/>
        </pc:sldMkLst>
        <pc:spChg chg="mod">
          <ac:chgData name="Daniel Kaufmann" userId="934340720f57f02e" providerId="LiveId" clId="{9F18E05B-72A3-442E-BE22-6580FDFCDA9A}" dt="2020-12-27T23:34:51.500" v="3434" actId="313"/>
          <ac:spMkLst>
            <pc:docMk/>
            <pc:sldMk cId="3407905991" sldId="549"/>
            <ac:spMk id="2" creationId="{3BADAC5E-CA95-45F7-AEF3-33367689306B}"/>
          </ac:spMkLst>
        </pc:spChg>
        <pc:spChg chg="mod">
          <ac:chgData name="Daniel Kaufmann" userId="934340720f57f02e" providerId="LiveId" clId="{9F18E05B-72A3-442E-BE22-6580FDFCDA9A}" dt="2020-12-27T23:35:07.424" v="3438" actId="14100"/>
          <ac:spMkLst>
            <pc:docMk/>
            <pc:sldMk cId="3407905991" sldId="549"/>
            <ac:spMk id="3" creationId="{9EE48DD7-AFB1-4C6C-B78D-71D02754F057}"/>
          </ac:spMkLst>
        </pc:spChg>
        <pc:spChg chg="del">
          <ac:chgData name="Daniel Kaufmann" userId="934340720f57f02e" providerId="LiveId" clId="{9F18E05B-72A3-442E-BE22-6580FDFCDA9A}" dt="2020-12-27T23:35:50.226" v="3439"/>
          <ac:spMkLst>
            <pc:docMk/>
            <pc:sldMk cId="3407905991" sldId="549"/>
            <ac:spMk id="4" creationId="{B1CA44F3-03BA-402C-B105-FB2C48056765}"/>
          </ac:spMkLst>
        </pc:spChg>
        <pc:picChg chg="add mod">
          <ac:chgData name="Daniel Kaufmann" userId="934340720f57f02e" providerId="LiveId" clId="{9F18E05B-72A3-442E-BE22-6580FDFCDA9A}" dt="2020-12-27T23:36:00.347" v="3442" actId="208"/>
          <ac:picMkLst>
            <pc:docMk/>
            <pc:sldMk cId="3407905991" sldId="549"/>
            <ac:picMk id="1026" creationId="{D20D766D-3690-4DA0-AB2F-87527B31CB1E}"/>
          </ac:picMkLst>
        </pc:picChg>
      </pc:sldChg>
      <pc:sldChg chg="addSp delSp modSp add mod modNotesTx">
        <pc:chgData name="Daniel Kaufmann" userId="934340720f57f02e" providerId="LiveId" clId="{9F18E05B-72A3-442E-BE22-6580FDFCDA9A}" dt="2020-12-27T23:37:28.274" v="3459"/>
        <pc:sldMkLst>
          <pc:docMk/>
          <pc:sldMk cId="2372662696" sldId="550"/>
        </pc:sldMkLst>
        <pc:spChg chg="del mod">
          <ac:chgData name="Daniel Kaufmann" userId="934340720f57f02e" providerId="LiveId" clId="{9F18E05B-72A3-442E-BE22-6580FDFCDA9A}" dt="2020-12-27T23:37:15.716" v="3455"/>
          <ac:spMkLst>
            <pc:docMk/>
            <pc:sldMk cId="2372662696" sldId="550"/>
            <ac:spMk id="3" creationId="{9EE48DD7-AFB1-4C6C-B78D-71D02754F057}"/>
          </ac:spMkLst>
        </pc:spChg>
        <pc:spChg chg="add mod">
          <ac:chgData name="Daniel Kaufmann" userId="934340720f57f02e" providerId="LiveId" clId="{9F18E05B-72A3-442E-BE22-6580FDFCDA9A}" dt="2020-12-27T23:36:45.852" v="3454" actId="14100"/>
          <ac:spMkLst>
            <pc:docMk/>
            <pc:sldMk cId="2372662696" sldId="550"/>
            <ac:spMk id="4" creationId="{C8E11B70-DBDA-4C00-AEA4-5719882F0568}"/>
          </ac:spMkLst>
        </pc:spChg>
        <pc:picChg chg="del">
          <ac:chgData name="Daniel Kaufmann" userId="934340720f57f02e" providerId="LiveId" clId="{9F18E05B-72A3-442E-BE22-6580FDFCDA9A}" dt="2020-12-27T23:36:35.482" v="3448" actId="478"/>
          <ac:picMkLst>
            <pc:docMk/>
            <pc:sldMk cId="2372662696" sldId="550"/>
            <ac:picMk id="1026" creationId="{D20D766D-3690-4DA0-AB2F-87527B31CB1E}"/>
          </ac:picMkLst>
        </pc:picChg>
        <pc:picChg chg="add mod">
          <ac:chgData name="Daniel Kaufmann" userId="934340720f57f02e" providerId="LiveId" clId="{9F18E05B-72A3-442E-BE22-6580FDFCDA9A}" dt="2020-12-27T23:37:22.808" v="3458" actId="208"/>
          <ac:picMkLst>
            <pc:docMk/>
            <pc:sldMk cId="2372662696" sldId="550"/>
            <ac:picMk id="2050" creationId="{0545F375-DC67-4215-872C-577DC79500A7}"/>
          </ac:picMkLst>
        </pc:picChg>
      </pc:sldChg>
      <pc:sldChg chg="addSp delSp modSp new mod modNotesTx">
        <pc:chgData name="Daniel Kaufmann" userId="934340720f57f02e" providerId="LiveId" clId="{9F18E05B-72A3-442E-BE22-6580FDFCDA9A}" dt="2020-12-27T23:38:28.689" v="3470"/>
        <pc:sldMkLst>
          <pc:docMk/>
          <pc:sldMk cId="4272497670" sldId="551"/>
        </pc:sldMkLst>
        <pc:spChg chg="mod">
          <ac:chgData name="Daniel Kaufmann" userId="934340720f57f02e" providerId="LiveId" clId="{9F18E05B-72A3-442E-BE22-6580FDFCDA9A}" dt="2020-12-27T23:37:35.394" v="3461"/>
          <ac:spMkLst>
            <pc:docMk/>
            <pc:sldMk cId="4272497670" sldId="551"/>
            <ac:spMk id="2" creationId="{75E20CA6-674D-4EE8-AA66-6D825343ACE7}"/>
          </ac:spMkLst>
        </pc:spChg>
        <pc:spChg chg="mod">
          <ac:chgData name="Daniel Kaufmann" userId="934340720f57f02e" providerId="LiveId" clId="{9F18E05B-72A3-442E-BE22-6580FDFCDA9A}" dt="2020-12-27T23:37:56.740" v="3465" actId="14100"/>
          <ac:spMkLst>
            <pc:docMk/>
            <pc:sldMk cId="4272497670" sldId="551"/>
            <ac:spMk id="3" creationId="{27BAD30A-F205-4FCB-A9C5-D0CB9CC5112F}"/>
          </ac:spMkLst>
        </pc:spChg>
        <pc:spChg chg="del">
          <ac:chgData name="Daniel Kaufmann" userId="934340720f57f02e" providerId="LiveId" clId="{9F18E05B-72A3-442E-BE22-6580FDFCDA9A}" dt="2020-12-27T23:38:18.799" v="3466"/>
          <ac:spMkLst>
            <pc:docMk/>
            <pc:sldMk cId="4272497670" sldId="551"/>
            <ac:spMk id="4" creationId="{1F670897-F77A-402C-BA1F-27DE85BB3735}"/>
          </ac:spMkLst>
        </pc:spChg>
        <pc:picChg chg="add mod">
          <ac:chgData name="Daniel Kaufmann" userId="934340720f57f02e" providerId="LiveId" clId="{9F18E05B-72A3-442E-BE22-6580FDFCDA9A}" dt="2020-12-27T23:38:23.744" v="3469" actId="208"/>
          <ac:picMkLst>
            <pc:docMk/>
            <pc:sldMk cId="4272497670" sldId="551"/>
            <ac:picMk id="3074" creationId="{4E1E1FC4-2B50-4BEC-B313-16D3CEC9C403}"/>
          </ac:picMkLst>
        </pc:picChg>
      </pc:sldChg>
      <pc:sldChg chg="addSp delSp modSp new mod modClrScheme chgLayout modNotesTx">
        <pc:chgData name="Daniel Kaufmann" userId="934340720f57f02e" providerId="LiveId" clId="{9F18E05B-72A3-442E-BE22-6580FDFCDA9A}" dt="2020-12-27T23:51:02.143" v="3525" actId="1076"/>
        <pc:sldMkLst>
          <pc:docMk/>
          <pc:sldMk cId="2454636100" sldId="552"/>
        </pc:sldMkLst>
        <pc:spChg chg="del mod">
          <ac:chgData name="Daniel Kaufmann" userId="934340720f57f02e" providerId="LiveId" clId="{9F18E05B-72A3-442E-BE22-6580FDFCDA9A}" dt="2020-12-27T23:43:26.600" v="3490" actId="478"/>
          <ac:spMkLst>
            <pc:docMk/>
            <pc:sldMk cId="2454636100" sldId="552"/>
            <ac:spMk id="2" creationId="{08C7EB5B-6A32-4A27-8A90-ABE231ADE0F7}"/>
          </ac:spMkLst>
        </pc:spChg>
        <pc:spChg chg="add mod">
          <ac:chgData name="Daniel Kaufmann" userId="934340720f57f02e" providerId="LiveId" clId="{9F18E05B-72A3-442E-BE22-6580FDFCDA9A}" dt="2020-12-27T23:51:02.143" v="3525" actId="1076"/>
          <ac:spMkLst>
            <pc:docMk/>
            <pc:sldMk cId="2454636100" sldId="552"/>
            <ac:spMk id="2" creationId="{C997A6C4-CF37-478B-A618-F83E245B65EF}"/>
          </ac:spMkLst>
        </pc:spChg>
        <pc:spChg chg="del">
          <ac:chgData name="Daniel Kaufmann" userId="934340720f57f02e" providerId="LiveId" clId="{9F18E05B-72A3-442E-BE22-6580FDFCDA9A}" dt="2020-12-27T23:42:53.433" v="3481"/>
          <ac:spMkLst>
            <pc:docMk/>
            <pc:sldMk cId="2454636100" sldId="552"/>
            <ac:spMk id="3" creationId="{22DDD81D-D663-4C7E-9934-973DCCF45450}"/>
          </ac:spMkLst>
        </pc:spChg>
        <pc:spChg chg="mod ord">
          <ac:chgData name="Daniel Kaufmann" userId="934340720f57f02e" providerId="LiveId" clId="{9F18E05B-72A3-442E-BE22-6580FDFCDA9A}" dt="2020-12-27T23:43:34.460" v="3492" actId="1076"/>
          <ac:spMkLst>
            <pc:docMk/>
            <pc:sldMk cId="2454636100" sldId="552"/>
            <ac:spMk id="4" creationId="{A481A7EA-0BEE-455F-9438-7D363B4C3356}"/>
          </ac:spMkLst>
        </pc:spChg>
        <pc:spChg chg="add del mod">
          <ac:chgData name="Daniel Kaufmann" userId="934340720f57f02e" providerId="LiveId" clId="{9F18E05B-72A3-442E-BE22-6580FDFCDA9A}" dt="2020-12-27T23:43:29.095" v="3491" actId="700"/>
          <ac:spMkLst>
            <pc:docMk/>
            <pc:sldMk cId="2454636100" sldId="552"/>
            <ac:spMk id="6" creationId="{17B074E2-5232-43F1-BF5B-6570525CA2BE}"/>
          </ac:spMkLst>
        </pc:spChg>
        <pc:picChg chg="add mod ord">
          <ac:chgData name="Daniel Kaufmann" userId="934340720f57f02e" providerId="LiveId" clId="{9F18E05B-72A3-442E-BE22-6580FDFCDA9A}" dt="2020-12-27T23:43:40.012" v="3495" actId="208"/>
          <ac:picMkLst>
            <pc:docMk/>
            <pc:sldMk cId="2454636100" sldId="552"/>
            <ac:picMk id="4098" creationId="{F8E2965A-8CA0-4A8D-9F6F-509FC2065738}"/>
          </ac:picMkLst>
        </pc:picChg>
      </pc:sldChg>
      <pc:sldChg chg="addSp delSp modSp new mod modClrScheme chgLayout modNotesTx">
        <pc:chgData name="Daniel Kaufmann" userId="934340720f57f02e" providerId="LiveId" clId="{9F18E05B-72A3-442E-BE22-6580FDFCDA9A}" dt="2020-12-27T23:54:06.900" v="3549" actId="1076"/>
        <pc:sldMkLst>
          <pc:docMk/>
          <pc:sldMk cId="2942022803" sldId="553"/>
        </pc:sldMkLst>
        <pc:spChg chg="add mod">
          <ac:chgData name="Daniel Kaufmann" userId="934340720f57f02e" providerId="LiveId" clId="{9F18E05B-72A3-442E-BE22-6580FDFCDA9A}" dt="2020-12-27T23:52:18.697" v="3538"/>
          <ac:spMkLst>
            <pc:docMk/>
            <pc:sldMk cId="2942022803" sldId="553"/>
            <ac:spMk id="2" creationId="{62375FF3-4837-4987-82DD-CE1225786E2B}"/>
          </ac:spMkLst>
        </pc:spChg>
        <pc:spChg chg="add del mod">
          <ac:chgData name="Daniel Kaufmann" userId="934340720f57f02e" providerId="LiveId" clId="{9F18E05B-72A3-442E-BE22-6580FDFCDA9A}" dt="2020-12-27T23:52:56.260" v="3539"/>
          <ac:spMkLst>
            <pc:docMk/>
            <pc:sldMk cId="2942022803" sldId="553"/>
            <ac:spMk id="3" creationId="{89E29CC9-4C5B-4E20-ACC4-E3B887CF02AE}"/>
          </ac:spMkLst>
        </pc:spChg>
        <pc:spChg chg="add mod">
          <ac:chgData name="Daniel Kaufmann" userId="934340720f57f02e" providerId="LiveId" clId="{9F18E05B-72A3-442E-BE22-6580FDFCDA9A}" dt="2020-12-27T23:51:46.304" v="3532" actId="122"/>
          <ac:spMkLst>
            <pc:docMk/>
            <pc:sldMk cId="2942022803" sldId="553"/>
            <ac:spMk id="4" creationId="{61F58E99-56AA-4BFC-A60C-0A45B3E92693}"/>
          </ac:spMkLst>
        </pc:spChg>
        <pc:picChg chg="add del mod">
          <ac:chgData name="Daniel Kaufmann" userId="934340720f57f02e" providerId="LiveId" clId="{9F18E05B-72A3-442E-BE22-6580FDFCDA9A}" dt="2020-12-27T23:53:56.411" v="3547" actId="478"/>
          <ac:picMkLst>
            <pc:docMk/>
            <pc:sldMk cId="2942022803" sldId="553"/>
            <ac:picMk id="5" creationId="{65D17C31-87FC-4008-BFAD-C5259359E4FF}"/>
          </ac:picMkLst>
        </pc:picChg>
        <pc:picChg chg="add mod">
          <ac:chgData name="Daniel Kaufmann" userId="934340720f57f02e" providerId="LiveId" clId="{9F18E05B-72A3-442E-BE22-6580FDFCDA9A}" dt="2020-12-27T23:53:01.217" v="3542" actId="208"/>
          <ac:picMkLst>
            <pc:docMk/>
            <pc:sldMk cId="2942022803" sldId="553"/>
            <ac:picMk id="1026" creationId="{B3BD9EF2-C9F4-44C8-8B29-360D97B62386}"/>
          </ac:picMkLst>
        </pc:picChg>
        <pc:picChg chg="add mod">
          <ac:chgData name="Daniel Kaufmann" userId="934340720f57f02e" providerId="LiveId" clId="{9F18E05B-72A3-442E-BE22-6580FDFCDA9A}" dt="2020-12-27T23:54:06.900" v="3549" actId="1076"/>
          <ac:picMkLst>
            <pc:docMk/>
            <pc:sldMk cId="2942022803" sldId="553"/>
            <ac:picMk id="1028" creationId="{6D4026AD-9DDE-4C8B-9AD7-26BA5E58BA7E}"/>
          </ac:picMkLst>
        </pc:picChg>
      </pc:sldChg>
      <pc:sldChg chg="addSp delSp modSp new mod modNotesTx">
        <pc:chgData name="Daniel Kaufmann" userId="934340720f57f02e" providerId="LiveId" clId="{9F18E05B-72A3-442E-BE22-6580FDFCDA9A}" dt="2020-12-27T23:56:00.626" v="3565" actId="6549"/>
        <pc:sldMkLst>
          <pc:docMk/>
          <pc:sldMk cId="2702588512" sldId="554"/>
        </pc:sldMkLst>
        <pc:spChg chg="mod">
          <ac:chgData name="Daniel Kaufmann" userId="934340720f57f02e" providerId="LiveId" clId="{9F18E05B-72A3-442E-BE22-6580FDFCDA9A}" dt="2020-12-27T23:54:26.200" v="3551"/>
          <ac:spMkLst>
            <pc:docMk/>
            <pc:sldMk cId="2702588512" sldId="554"/>
            <ac:spMk id="2" creationId="{C0F93F1F-C9AF-4A5F-8EDD-DB9800A9DD5F}"/>
          </ac:spMkLst>
        </pc:spChg>
        <pc:spChg chg="mod">
          <ac:chgData name="Daniel Kaufmann" userId="934340720f57f02e" providerId="LiveId" clId="{9F18E05B-72A3-442E-BE22-6580FDFCDA9A}" dt="2020-12-27T23:54:39.785" v="3556" actId="14100"/>
          <ac:spMkLst>
            <pc:docMk/>
            <pc:sldMk cId="2702588512" sldId="554"/>
            <ac:spMk id="3" creationId="{EC3D7A4D-8A9B-49AC-AE54-C089BA3E8C03}"/>
          </ac:spMkLst>
        </pc:spChg>
        <pc:spChg chg="del">
          <ac:chgData name="Daniel Kaufmann" userId="934340720f57f02e" providerId="LiveId" clId="{9F18E05B-72A3-442E-BE22-6580FDFCDA9A}" dt="2020-12-27T23:55:37.128" v="3557"/>
          <ac:spMkLst>
            <pc:docMk/>
            <pc:sldMk cId="2702588512" sldId="554"/>
            <ac:spMk id="4" creationId="{15BC9D04-9F44-4A4C-AFF2-8B090D66A2E2}"/>
          </ac:spMkLst>
        </pc:spChg>
        <pc:picChg chg="add mod">
          <ac:chgData name="Daniel Kaufmann" userId="934340720f57f02e" providerId="LiveId" clId="{9F18E05B-72A3-442E-BE22-6580FDFCDA9A}" dt="2020-12-27T23:55:41.810" v="3560" actId="208"/>
          <ac:picMkLst>
            <pc:docMk/>
            <pc:sldMk cId="2702588512" sldId="554"/>
            <ac:picMk id="2050" creationId="{D9B771C7-A078-44E4-B3AC-1A0979AD29EE}"/>
          </ac:picMkLst>
        </pc:picChg>
      </pc:sldChg>
      <pc:sldChg chg="addSp delSp modSp new mod modNotesTx">
        <pc:chgData name="Daniel Kaufmann" userId="934340720f57f02e" providerId="LiveId" clId="{9F18E05B-72A3-442E-BE22-6580FDFCDA9A}" dt="2020-12-28T00:03:05.230" v="3577" actId="33524"/>
        <pc:sldMkLst>
          <pc:docMk/>
          <pc:sldMk cId="1130798548" sldId="555"/>
        </pc:sldMkLst>
        <pc:spChg chg="mod">
          <ac:chgData name="Daniel Kaufmann" userId="934340720f57f02e" providerId="LiveId" clId="{9F18E05B-72A3-442E-BE22-6580FDFCDA9A}" dt="2020-12-28T00:01:37.049" v="3567"/>
          <ac:spMkLst>
            <pc:docMk/>
            <pc:sldMk cId="1130798548" sldId="555"/>
            <ac:spMk id="2" creationId="{A90213ED-FD49-4327-8125-E918F43ABA38}"/>
          </ac:spMkLst>
        </pc:spChg>
        <pc:spChg chg="del">
          <ac:chgData name="Daniel Kaufmann" userId="934340720f57f02e" providerId="LiveId" clId="{9F18E05B-72A3-442E-BE22-6580FDFCDA9A}" dt="2020-12-28T00:02:44.216" v="3572"/>
          <ac:spMkLst>
            <pc:docMk/>
            <pc:sldMk cId="1130798548" sldId="555"/>
            <ac:spMk id="3" creationId="{B017D681-2B25-4091-93DC-26E261E2216F}"/>
          </ac:spMkLst>
        </pc:spChg>
        <pc:spChg chg="mod">
          <ac:chgData name="Daniel Kaufmann" userId="934340720f57f02e" providerId="LiveId" clId="{9F18E05B-72A3-442E-BE22-6580FDFCDA9A}" dt="2020-12-28T00:01:56.530" v="3571" actId="14100"/>
          <ac:spMkLst>
            <pc:docMk/>
            <pc:sldMk cId="1130798548" sldId="555"/>
            <ac:spMk id="4" creationId="{52DDDC58-9EAE-488B-8FAA-12BDA338D868}"/>
          </ac:spMkLst>
        </pc:spChg>
        <pc:picChg chg="add mod">
          <ac:chgData name="Daniel Kaufmann" userId="934340720f57f02e" providerId="LiveId" clId="{9F18E05B-72A3-442E-BE22-6580FDFCDA9A}" dt="2020-12-28T00:02:49.664" v="3574" actId="208"/>
          <ac:picMkLst>
            <pc:docMk/>
            <pc:sldMk cId="1130798548" sldId="555"/>
            <ac:picMk id="3074" creationId="{31CAA211-DC14-48BF-9F8F-61483D0C68D5}"/>
          </ac:picMkLst>
        </pc:picChg>
      </pc:sldChg>
      <pc:sldChg chg="addSp delSp modSp new mod modNotesTx">
        <pc:chgData name="Daniel Kaufmann" userId="934340720f57f02e" providerId="LiveId" clId="{9F18E05B-72A3-442E-BE22-6580FDFCDA9A}" dt="2020-12-28T00:04:23.809" v="3589"/>
        <pc:sldMkLst>
          <pc:docMk/>
          <pc:sldMk cId="2329062897" sldId="556"/>
        </pc:sldMkLst>
        <pc:spChg chg="mod">
          <ac:chgData name="Daniel Kaufmann" userId="934340720f57f02e" providerId="LiveId" clId="{9F18E05B-72A3-442E-BE22-6580FDFCDA9A}" dt="2020-12-28T00:03:21.409" v="3579"/>
          <ac:spMkLst>
            <pc:docMk/>
            <pc:sldMk cId="2329062897" sldId="556"/>
            <ac:spMk id="2" creationId="{23CB4378-1E73-4F51-8C83-FB3F1D84DBD2}"/>
          </ac:spMkLst>
        </pc:spChg>
        <pc:spChg chg="mod">
          <ac:chgData name="Daniel Kaufmann" userId="934340720f57f02e" providerId="LiveId" clId="{9F18E05B-72A3-442E-BE22-6580FDFCDA9A}" dt="2020-12-28T00:03:35.013" v="3583" actId="14100"/>
          <ac:spMkLst>
            <pc:docMk/>
            <pc:sldMk cId="2329062897" sldId="556"/>
            <ac:spMk id="3" creationId="{D4529386-DE4A-45F4-AE53-5A367E0C2AFA}"/>
          </ac:spMkLst>
        </pc:spChg>
        <pc:spChg chg="del">
          <ac:chgData name="Daniel Kaufmann" userId="934340720f57f02e" providerId="LiveId" clId="{9F18E05B-72A3-442E-BE22-6580FDFCDA9A}" dt="2020-12-28T00:04:11.364" v="3584"/>
          <ac:spMkLst>
            <pc:docMk/>
            <pc:sldMk cId="2329062897" sldId="556"/>
            <ac:spMk id="4" creationId="{C938E080-BBA2-4B96-AA69-1A096FD2F4FD}"/>
          </ac:spMkLst>
        </pc:spChg>
        <pc:picChg chg="add mod">
          <ac:chgData name="Daniel Kaufmann" userId="934340720f57f02e" providerId="LiveId" clId="{9F18E05B-72A3-442E-BE22-6580FDFCDA9A}" dt="2020-12-28T00:04:18.466" v="3588" actId="208"/>
          <ac:picMkLst>
            <pc:docMk/>
            <pc:sldMk cId="2329062897" sldId="556"/>
            <ac:picMk id="4098" creationId="{C13F623C-FCCC-4919-96E3-91EB9ADD3B51}"/>
          </ac:picMkLst>
        </pc:picChg>
      </pc:sldChg>
      <pc:sldChg chg="addSp delSp modSp new mod modNotesTx">
        <pc:chgData name="Daniel Kaufmann" userId="934340720f57f02e" providerId="LiveId" clId="{9F18E05B-72A3-442E-BE22-6580FDFCDA9A}" dt="2020-12-28T00:06:38.802" v="3601" actId="208"/>
        <pc:sldMkLst>
          <pc:docMk/>
          <pc:sldMk cId="2651672892" sldId="557"/>
        </pc:sldMkLst>
        <pc:spChg chg="mod">
          <ac:chgData name="Daniel Kaufmann" userId="934340720f57f02e" providerId="LiveId" clId="{9F18E05B-72A3-442E-BE22-6580FDFCDA9A}" dt="2020-12-28T00:05:34.098" v="3591"/>
          <ac:spMkLst>
            <pc:docMk/>
            <pc:sldMk cId="2651672892" sldId="557"/>
            <ac:spMk id="2" creationId="{1EFA2041-CA33-4AA8-AC50-2E919A50004E}"/>
          </ac:spMkLst>
        </pc:spChg>
        <pc:spChg chg="del">
          <ac:chgData name="Daniel Kaufmann" userId="934340720f57f02e" providerId="LiveId" clId="{9F18E05B-72A3-442E-BE22-6580FDFCDA9A}" dt="2020-12-28T00:06:28.029" v="3597"/>
          <ac:spMkLst>
            <pc:docMk/>
            <pc:sldMk cId="2651672892" sldId="557"/>
            <ac:spMk id="3" creationId="{82F2A6FA-4552-4B12-A0D3-B59EF17E3211}"/>
          </ac:spMkLst>
        </pc:spChg>
        <pc:spChg chg="mod">
          <ac:chgData name="Daniel Kaufmann" userId="934340720f57f02e" providerId="LiveId" clId="{9F18E05B-72A3-442E-BE22-6580FDFCDA9A}" dt="2020-12-28T00:06:35.488" v="3599" actId="1076"/>
          <ac:spMkLst>
            <pc:docMk/>
            <pc:sldMk cId="2651672892" sldId="557"/>
            <ac:spMk id="4" creationId="{AB78B7BC-07AF-4EE7-9E11-609BD5545A4D}"/>
          </ac:spMkLst>
        </pc:spChg>
        <pc:picChg chg="add mod">
          <ac:chgData name="Daniel Kaufmann" userId="934340720f57f02e" providerId="LiveId" clId="{9F18E05B-72A3-442E-BE22-6580FDFCDA9A}" dt="2020-12-28T00:06:38.802" v="3601" actId="208"/>
          <ac:picMkLst>
            <pc:docMk/>
            <pc:sldMk cId="2651672892" sldId="557"/>
            <ac:picMk id="5122" creationId="{AEA6A66C-7F21-457E-9F08-EBA60AFA0FC5}"/>
          </ac:picMkLst>
        </pc:picChg>
      </pc:sldChg>
      <pc:sldChg chg="addSp delSp modSp new mod modNotesTx">
        <pc:chgData name="Daniel Kaufmann" userId="934340720f57f02e" providerId="LiveId" clId="{9F18E05B-72A3-442E-BE22-6580FDFCDA9A}" dt="2020-12-28T00:13:41.375" v="3640" actId="27107"/>
        <pc:sldMkLst>
          <pc:docMk/>
          <pc:sldMk cId="4016527176" sldId="558"/>
        </pc:sldMkLst>
        <pc:spChg chg="mod">
          <ac:chgData name="Daniel Kaufmann" userId="934340720f57f02e" providerId="LiveId" clId="{9F18E05B-72A3-442E-BE22-6580FDFCDA9A}" dt="2020-12-28T00:06:49.216" v="3603"/>
          <ac:spMkLst>
            <pc:docMk/>
            <pc:sldMk cId="4016527176" sldId="558"/>
            <ac:spMk id="2" creationId="{3F5CC3BC-21CF-4B4F-9AEF-DA06242BE8F3}"/>
          </ac:spMkLst>
        </pc:spChg>
        <pc:spChg chg="mod">
          <ac:chgData name="Daniel Kaufmann" userId="934340720f57f02e" providerId="LiveId" clId="{9F18E05B-72A3-442E-BE22-6580FDFCDA9A}" dt="2020-12-28T00:08:00.212" v="3629" actId="14100"/>
          <ac:spMkLst>
            <pc:docMk/>
            <pc:sldMk cId="4016527176" sldId="558"/>
            <ac:spMk id="3" creationId="{7433A110-689B-4F30-A887-6D872B7BDF77}"/>
          </ac:spMkLst>
        </pc:spChg>
        <pc:spChg chg="del">
          <ac:chgData name="Daniel Kaufmann" userId="934340720f57f02e" providerId="LiveId" clId="{9F18E05B-72A3-442E-BE22-6580FDFCDA9A}" dt="2020-12-28T00:13:00.686" v="3633"/>
          <ac:spMkLst>
            <pc:docMk/>
            <pc:sldMk cId="4016527176" sldId="558"/>
            <ac:spMk id="4" creationId="{09468FF4-4C3A-47D3-91EA-913B11249ADE}"/>
          </ac:spMkLst>
        </pc:spChg>
        <pc:spChg chg="add mod">
          <ac:chgData name="Daniel Kaufmann" userId="934340720f57f02e" providerId="LiveId" clId="{9F18E05B-72A3-442E-BE22-6580FDFCDA9A}" dt="2020-12-28T00:12:22.311" v="3632" actId="207"/>
          <ac:spMkLst>
            <pc:docMk/>
            <pc:sldMk cId="4016527176" sldId="558"/>
            <ac:spMk id="5" creationId="{03598DD3-4778-4038-AFF3-7407004D230F}"/>
          </ac:spMkLst>
        </pc:spChg>
        <pc:picChg chg="add mod">
          <ac:chgData name="Daniel Kaufmann" userId="934340720f57f02e" providerId="LiveId" clId="{9F18E05B-72A3-442E-BE22-6580FDFCDA9A}" dt="2020-12-28T00:13:12.317" v="3638" actId="1036"/>
          <ac:picMkLst>
            <pc:docMk/>
            <pc:sldMk cId="4016527176" sldId="558"/>
            <ac:picMk id="6146" creationId="{D1948200-3E2F-41A0-BD4A-98570167C2A5}"/>
          </ac:picMkLst>
        </pc:picChg>
      </pc:sldChg>
      <pc:sldChg chg="addSp delSp modSp new mod modClrScheme chgLayout modNotesTx">
        <pc:chgData name="Daniel Kaufmann" userId="934340720f57f02e" providerId="LiveId" clId="{9F18E05B-72A3-442E-BE22-6580FDFCDA9A}" dt="2020-12-28T00:18:01.743" v="3658"/>
        <pc:sldMkLst>
          <pc:docMk/>
          <pc:sldMk cId="1988379294" sldId="559"/>
        </pc:sldMkLst>
        <pc:spChg chg="del mod ord">
          <ac:chgData name="Daniel Kaufmann" userId="934340720f57f02e" providerId="LiveId" clId="{9F18E05B-72A3-442E-BE22-6580FDFCDA9A}" dt="2020-12-28T00:17:27.145" v="3649" actId="478"/>
          <ac:spMkLst>
            <pc:docMk/>
            <pc:sldMk cId="1988379294" sldId="559"/>
            <ac:spMk id="2" creationId="{BB0BE7CC-7AC8-4ED8-9872-EA28C3224C6D}"/>
          </ac:spMkLst>
        </pc:spChg>
        <pc:spChg chg="del">
          <ac:chgData name="Daniel Kaufmann" userId="934340720f57f02e" providerId="LiveId" clId="{9F18E05B-72A3-442E-BE22-6580FDFCDA9A}" dt="2020-12-28T00:17:19.819" v="3647"/>
          <ac:spMkLst>
            <pc:docMk/>
            <pc:sldMk cId="1988379294" sldId="559"/>
            <ac:spMk id="3" creationId="{B8D6192F-544C-4D02-A4B2-673EB4D474E1}"/>
          </ac:spMkLst>
        </pc:spChg>
        <pc:spChg chg="mod ord">
          <ac:chgData name="Daniel Kaufmann" userId="934340720f57f02e" providerId="LiveId" clId="{9F18E05B-72A3-442E-BE22-6580FDFCDA9A}" dt="2020-12-28T00:17:56.235" v="3657" actId="1076"/>
          <ac:spMkLst>
            <pc:docMk/>
            <pc:sldMk cId="1988379294" sldId="559"/>
            <ac:spMk id="4" creationId="{6193C082-152B-45A0-B282-8845E107E39F}"/>
          </ac:spMkLst>
        </pc:spChg>
        <pc:picChg chg="add mod ord">
          <ac:chgData name="Daniel Kaufmann" userId="934340720f57f02e" providerId="LiveId" clId="{9F18E05B-72A3-442E-BE22-6580FDFCDA9A}" dt="2020-12-28T00:17:51.459" v="3656" actId="208"/>
          <ac:picMkLst>
            <pc:docMk/>
            <pc:sldMk cId="1988379294" sldId="559"/>
            <ac:picMk id="7170" creationId="{4F258677-A5E1-439D-A849-FEC398FD12E7}"/>
          </ac:picMkLst>
        </pc:picChg>
      </pc:sldChg>
      <pc:sldChg chg="addSp delSp modSp new mod modClrScheme chgLayout modNotesTx">
        <pc:chgData name="Daniel Kaufmann" userId="934340720f57f02e" providerId="LiveId" clId="{9F18E05B-72A3-442E-BE22-6580FDFCDA9A}" dt="2020-12-28T00:21:53.699" v="3670"/>
        <pc:sldMkLst>
          <pc:docMk/>
          <pc:sldMk cId="3346428111" sldId="560"/>
        </pc:sldMkLst>
        <pc:spChg chg="add mod">
          <ac:chgData name="Daniel Kaufmann" userId="934340720f57f02e" providerId="LiveId" clId="{9F18E05B-72A3-442E-BE22-6580FDFCDA9A}" dt="2020-12-28T00:18:40.814" v="3661"/>
          <ac:spMkLst>
            <pc:docMk/>
            <pc:sldMk cId="3346428111" sldId="560"/>
            <ac:spMk id="2" creationId="{11F997EA-1AE3-4EAE-B408-490A9B3C9165}"/>
          </ac:spMkLst>
        </pc:spChg>
        <pc:spChg chg="add mod">
          <ac:chgData name="Daniel Kaufmann" userId="934340720f57f02e" providerId="LiveId" clId="{9F18E05B-72A3-442E-BE22-6580FDFCDA9A}" dt="2020-12-28T00:19:02.308" v="3665" actId="14100"/>
          <ac:spMkLst>
            <pc:docMk/>
            <pc:sldMk cId="3346428111" sldId="560"/>
            <ac:spMk id="3" creationId="{E135C853-F64C-4B0A-B9E4-B263C2EE5E4C}"/>
          </ac:spMkLst>
        </pc:spChg>
        <pc:spChg chg="add del mod">
          <ac:chgData name="Daniel Kaufmann" userId="934340720f57f02e" providerId="LiveId" clId="{9F18E05B-72A3-442E-BE22-6580FDFCDA9A}" dt="2020-12-28T00:21:43.222" v="3666" actId="22"/>
          <ac:spMkLst>
            <pc:docMk/>
            <pc:sldMk cId="3346428111" sldId="560"/>
            <ac:spMk id="4" creationId="{B9644E40-9CED-4D0C-B2EA-C3E7B1187F43}"/>
          </ac:spMkLst>
        </pc:spChg>
        <pc:picChg chg="add mod ord">
          <ac:chgData name="Daniel Kaufmann" userId="934340720f57f02e" providerId="LiveId" clId="{9F18E05B-72A3-442E-BE22-6580FDFCDA9A}" dt="2020-12-28T00:21:48.603" v="3669" actId="208"/>
          <ac:picMkLst>
            <pc:docMk/>
            <pc:sldMk cId="3346428111" sldId="560"/>
            <ac:picMk id="6" creationId="{E04B4632-BDAA-4F89-9BFE-163124BE6826}"/>
          </ac:picMkLst>
        </pc:picChg>
      </pc:sldChg>
      <pc:sldChg chg="addSp modSp new mod modNotesTx">
        <pc:chgData name="Daniel Kaufmann" userId="934340720f57f02e" providerId="LiveId" clId="{9F18E05B-72A3-442E-BE22-6580FDFCDA9A}" dt="2020-12-28T00:46:41.225" v="4211" actId="1076"/>
        <pc:sldMkLst>
          <pc:docMk/>
          <pc:sldMk cId="29347639" sldId="561"/>
        </pc:sldMkLst>
        <pc:spChg chg="mod">
          <ac:chgData name="Daniel Kaufmann" userId="934340720f57f02e" providerId="LiveId" clId="{9F18E05B-72A3-442E-BE22-6580FDFCDA9A}" dt="2020-12-28T00:25:54.539" v="3817" actId="255"/>
          <ac:spMkLst>
            <pc:docMk/>
            <pc:sldMk cId="29347639" sldId="561"/>
            <ac:spMk id="2" creationId="{907004BE-E921-470A-8436-D8D0CAD63988}"/>
          </ac:spMkLst>
        </pc:spChg>
        <pc:spChg chg="mod">
          <ac:chgData name="Daniel Kaufmann" userId="934340720f57f02e" providerId="LiveId" clId="{9F18E05B-72A3-442E-BE22-6580FDFCDA9A}" dt="2020-12-28T00:24:21.194" v="3784" actId="120"/>
          <ac:spMkLst>
            <pc:docMk/>
            <pc:sldMk cId="29347639" sldId="561"/>
            <ac:spMk id="3" creationId="{F3A2FDC0-B9FF-47DD-934D-070BB8804528}"/>
          </ac:spMkLst>
        </pc:spChg>
        <pc:spChg chg="add mod ord">
          <ac:chgData name="Daniel Kaufmann" userId="934340720f57f02e" providerId="LiveId" clId="{9F18E05B-72A3-442E-BE22-6580FDFCDA9A}" dt="2020-12-28T00:46:41.225" v="4211" actId="1076"/>
          <ac:spMkLst>
            <pc:docMk/>
            <pc:sldMk cId="29347639" sldId="561"/>
            <ac:spMk id="4" creationId="{B6D016F9-CF36-47E7-84FC-3370CFA38BFC}"/>
          </ac:spMkLst>
        </pc:spChg>
        <pc:picChg chg="add mod">
          <ac:chgData name="Daniel Kaufmann" userId="934340720f57f02e" providerId="LiveId" clId="{9F18E05B-72A3-442E-BE22-6580FDFCDA9A}" dt="2020-12-28T00:25:05.957" v="3790" actId="207"/>
          <ac:picMkLst>
            <pc:docMk/>
            <pc:sldMk cId="29347639" sldId="561"/>
            <ac:picMk id="6" creationId="{593A85D2-D680-4B6B-B1A4-97D17EE61546}"/>
          </ac:picMkLst>
        </pc:picChg>
      </pc:sldChg>
      <pc:sldChg chg="addSp modSp new mod modNotesTx">
        <pc:chgData name="Daniel Kaufmann" userId="934340720f57f02e" providerId="LiveId" clId="{9F18E05B-72A3-442E-BE22-6580FDFCDA9A}" dt="2020-12-28T00:46:48.506" v="4212" actId="1076"/>
        <pc:sldMkLst>
          <pc:docMk/>
          <pc:sldMk cId="1711266224" sldId="562"/>
        </pc:sldMkLst>
        <pc:spChg chg="mod">
          <ac:chgData name="Daniel Kaufmann" userId="934340720f57f02e" providerId="LiveId" clId="{9F18E05B-72A3-442E-BE22-6580FDFCDA9A}" dt="2020-12-28T00:33:35.933" v="4121" actId="20577"/>
          <ac:spMkLst>
            <pc:docMk/>
            <pc:sldMk cId="1711266224" sldId="562"/>
            <ac:spMk id="2" creationId="{B0703BE1-E43E-40D2-A350-261E8B6F5C57}"/>
          </ac:spMkLst>
        </pc:spChg>
        <pc:spChg chg="mod">
          <ac:chgData name="Daniel Kaufmann" userId="934340720f57f02e" providerId="LiveId" clId="{9F18E05B-72A3-442E-BE22-6580FDFCDA9A}" dt="2020-12-28T00:34:16.510" v="4124" actId="404"/>
          <ac:spMkLst>
            <pc:docMk/>
            <pc:sldMk cId="1711266224" sldId="562"/>
            <ac:spMk id="3" creationId="{A5965B06-9C3C-43DA-8035-2847D19B0D16}"/>
          </ac:spMkLst>
        </pc:spChg>
        <pc:spChg chg="add mod ord">
          <ac:chgData name="Daniel Kaufmann" userId="934340720f57f02e" providerId="LiveId" clId="{9F18E05B-72A3-442E-BE22-6580FDFCDA9A}" dt="2020-12-28T00:46:48.506" v="4212" actId="1076"/>
          <ac:spMkLst>
            <pc:docMk/>
            <pc:sldMk cId="1711266224" sldId="562"/>
            <ac:spMk id="4" creationId="{023A76A3-94E8-43D8-B7A9-8A1FB67BEA8A}"/>
          </ac:spMkLst>
        </pc:spChg>
        <pc:picChg chg="add mod">
          <ac:chgData name="Daniel Kaufmann" userId="934340720f57f02e" providerId="LiveId" clId="{9F18E05B-72A3-442E-BE22-6580FDFCDA9A}" dt="2020-12-28T00:34:24.240" v="4125"/>
          <ac:picMkLst>
            <pc:docMk/>
            <pc:sldMk cId="1711266224" sldId="562"/>
            <ac:picMk id="5" creationId="{02F65E8B-7A12-4B72-981F-E398DB2AC0E5}"/>
          </ac:picMkLst>
        </pc:picChg>
      </pc:sldChg>
      <pc:sldChg chg="addSp modSp add mod modNotesTx">
        <pc:chgData name="Daniel Kaufmann" userId="934340720f57f02e" providerId="LiveId" clId="{9F18E05B-72A3-442E-BE22-6580FDFCDA9A}" dt="2020-12-28T00:46:59.547" v="4214" actId="1076"/>
        <pc:sldMkLst>
          <pc:docMk/>
          <pc:sldMk cId="168180450" sldId="563"/>
        </pc:sldMkLst>
        <pc:spChg chg="mod">
          <ac:chgData name="Daniel Kaufmann" userId="934340720f57f02e" providerId="LiveId" clId="{9F18E05B-72A3-442E-BE22-6580FDFCDA9A}" dt="2020-12-28T00:35:07.021" v="4145" actId="20577"/>
          <ac:spMkLst>
            <pc:docMk/>
            <pc:sldMk cId="168180450" sldId="563"/>
            <ac:spMk id="2" creationId="{B0703BE1-E43E-40D2-A350-261E8B6F5C57}"/>
          </ac:spMkLst>
        </pc:spChg>
        <pc:spChg chg="mod">
          <ac:chgData name="Daniel Kaufmann" userId="934340720f57f02e" providerId="LiveId" clId="{9F18E05B-72A3-442E-BE22-6580FDFCDA9A}" dt="2020-12-28T00:46:59.547" v="4214" actId="1076"/>
          <ac:spMkLst>
            <pc:docMk/>
            <pc:sldMk cId="168180450" sldId="563"/>
            <ac:spMk id="3" creationId="{A5965B06-9C3C-43DA-8035-2847D19B0D16}"/>
          </ac:spMkLst>
        </pc:spChg>
        <pc:spChg chg="add mod ord">
          <ac:chgData name="Daniel Kaufmann" userId="934340720f57f02e" providerId="LiveId" clId="{9F18E05B-72A3-442E-BE22-6580FDFCDA9A}" dt="2020-12-28T00:46:55.189" v="4213" actId="1076"/>
          <ac:spMkLst>
            <pc:docMk/>
            <pc:sldMk cId="168180450" sldId="563"/>
            <ac:spMk id="4" creationId="{958FF506-DD28-4DDC-8C58-F989B940D0D2}"/>
          </ac:spMkLst>
        </pc:spChg>
        <pc:picChg chg="add mod">
          <ac:chgData name="Daniel Kaufmann" userId="934340720f57f02e" providerId="LiveId" clId="{9F18E05B-72A3-442E-BE22-6580FDFCDA9A}" dt="2020-12-28T00:36:12.427" v="4153" actId="14826"/>
          <ac:picMkLst>
            <pc:docMk/>
            <pc:sldMk cId="168180450" sldId="563"/>
            <ac:picMk id="5" creationId="{890D12ED-7D01-448C-A3BC-499E0EB979F7}"/>
          </ac:picMkLst>
        </pc:picChg>
      </pc:sldChg>
      <pc:sldChg chg="addSp modSp add mod modNotesTx">
        <pc:chgData name="Daniel Kaufmann" userId="934340720f57f02e" providerId="LiveId" clId="{9F18E05B-72A3-442E-BE22-6580FDFCDA9A}" dt="2020-12-28T00:47:06.558" v="4215" actId="1076"/>
        <pc:sldMkLst>
          <pc:docMk/>
          <pc:sldMk cId="3286526156" sldId="564"/>
        </pc:sldMkLst>
        <pc:spChg chg="mod">
          <ac:chgData name="Daniel Kaufmann" userId="934340720f57f02e" providerId="LiveId" clId="{9F18E05B-72A3-442E-BE22-6580FDFCDA9A}" dt="2020-12-28T00:43:25.505" v="4202" actId="20577"/>
          <ac:spMkLst>
            <pc:docMk/>
            <pc:sldMk cId="3286526156" sldId="564"/>
            <ac:spMk id="2" creationId="{B0703BE1-E43E-40D2-A350-261E8B6F5C57}"/>
          </ac:spMkLst>
        </pc:spChg>
        <pc:spChg chg="mod">
          <ac:chgData name="Daniel Kaufmann" userId="934340720f57f02e" providerId="LiveId" clId="{9F18E05B-72A3-442E-BE22-6580FDFCDA9A}" dt="2020-12-28T00:42:42.442" v="4183" actId="14100"/>
          <ac:spMkLst>
            <pc:docMk/>
            <pc:sldMk cId="3286526156" sldId="564"/>
            <ac:spMk id="3" creationId="{A5965B06-9C3C-43DA-8035-2847D19B0D16}"/>
          </ac:spMkLst>
        </pc:spChg>
        <pc:spChg chg="add mod ord">
          <ac:chgData name="Daniel Kaufmann" userId="934340720f57f02e" providerId="LiveId" clId="{9F18E05B-72A3-442E-BE22-6580FDFCDA9A}" dt="2020-12-28T00:47:06.558" v="4215" actId="1076"/>
          <ac:spMkLst>
            <pc:docMk/>
            <pc:sldMk cId="3286526156" sldId="564"/>
            <ac:spMk id="4" creationId="{6A6120F2-D3A6-4787-91A9-A9C347B741A5}"/>
          </ac:spMkLst>
        </pc:spChg>
        <pc:picChg chg="add mod">
          <ac:chgData name="Daniel Kaufmann" userId="934340720f57f02e" providerId="LiveId" clId="{9F18E05B-72A3-442E-BE22-6580FDFCDA9A}" dt="2020-12-28T00:42:36.457" v="4182" actId="14826"/>
          <ac:picMkLst>
            <pc:docMk/>
            <pc:sldMk cId="3286526156" sldId="564"/>
            <ac:picMk id="5" creationId="{08232FE6-0CA9-4390-95EF-C409DC5DFABC}"/>
          </ac:picMkLst>
        </pc:picChg>
      </pc:sldChg>
      <pc:sldChg chg="addSp modSp add mod modNotesTx">
        <pc:chgData name="Daniel Kaufmann" userId="934340720f57f02e" providerId="LiveId" clId="{9F18E05B-72A3-442E-BE22-6580FDFCDA9A}" dt="2020-12-28T00:49:14.070" v="4233" actId="1076"/>
        <pc:sldMkLst>
          <pc:docMk/>
          <pc:sldMk cId="2196634936" sldId="565"/>
        </pc:sldMkLst>
        <pc:spChg chg="mod">
          <ac:chgData name="Daniel Kaufmann" userId="934340720f57f02e" providerId="LiveId" clId="{9F18E05B-72A3-442E-BE22-6580FDFCDA9A}" dt="2020-12-28T00:49:08.766" v="4232" actId="20577"/>
          <ac:spMkLst>
            <pc:docMk/>
            <pc:sldMk cId="2196634936" sldId="565"/>
            <ac:spMk id="2" creationId="{B0703BE1-E43E-40D2-A350-261E8B6F5C57}"/>
          </ac:spMkLst>
        </pc:spChg>
        <pc:spChg chg="mod">
          <ac:chgData name="Daniel Kaufmann" userId="934340720f57f02e" providerId="LiveId" clId="{9F18E05B-72A3-442E-BE22-6580FDFCDA9A}" dt="2020-12-28T00:49:14.070" v="4233" actId="1076"/>
          <ac:spMkLst>
            <pc:docMk/>
            <pc:sldMk cId="2196634936" sldId="565"/>
            <ac:spMk id="3" creationId="{A5965B06-9C3C-43DA-8035-2847D19B0D16}"/>
          </ac:spMkLst>
        </pc:spChg>
        <pc:spChg chg="add mod ord">
          <ac:chgData name="Daniel Kaufmann" userId="934340720f57f02e" providerId="LiveId" clId="{9F18E05B-72A3-442E-BE22-6580FDFCDA9A}" dt="2020-12-28T00:47:13.248" v="4216" actId="1076"/>
          <ac:spMkLst>
            <pc:docMk/>
            <pc:sldMk cId="2196634936" sldId="565"/>
            <ac:spMk id="4" creationId="{DD8EF682-1DFD-4D58-B356-7181183F57C5}"/>
          </ac:spMkLst>
        </pc:spChg>
        <pc:picChg chg="add mod">
          <ac:chgData name="Daniel Kaufmann" userId="934340720f57f02e" providerId="LiveId" clId="{9F18E05B-72A3-442E-BE22-6580FDFCDA9A}" dt="2020-12-28T00:45:54.225" v="4208" actId="14826"/>
          <ac:picMkLst>
            <pc:docMk/>
            <pc:sldMk cId="2196634936" sldId="565"/>
            <ac:picMk id="5" creationId="{E2B7C55C-8999-402F-BEC2-C86BF06B1BCC}"/>
          </ac:picMkLst>
        </pc:picChg>
      </pc:sldChg>
      <pc:sldChg chg="addSp modSp add mod modNotesTx">
        <pc:chgData name="Daniel Kaufmann" userId="934340720f57f02e" providerId="LiveId" clId="{9F18E05B-72A3-442E-BE22-6580FDFCDA9A}" dt="2020-12-28T00:52:32.858" v="4382" actId="20577"/>
        <pc:sldMkLst>
          <pc:docMk/>
          <pc:sldMk cId="3454616662" sldId="566"/>
        </pc:sldMkLst>
        <pc:spChg chg="mod">
          <ac:chgData name="Daniel Kaufmann" userId="934340720f57f02e" providerId="LiveId" clId="{9F18E05B-72A3-442E-BE22-6580FDFCDA9A}" dt="2020-12-28T00:52:00.934" v="4264" actId="20577"/>
          <ac:spMkLst>
            <pc:docMk/>
            <pc:sldMk cId="3454616662" sldId="566"/>
            <ac:spMk id="2" creationId="{B0703BE1-E43E-40D2-A350-261E8B6F5C57}"/>
          </ac:spMkLst>
        </pc:spChg>
        <pc:spChg chg="mod">
          <ac:chgData name="Daniel Kaufmann" userId="934340720f57f02e" providerId="LiveId" clId="{9F18E05B-72A3-442E-BE22-6580FDFCDA9A}" dt="2020-12-28T00:50:10.714" v="4237" actId="14100"/>
          <ac:spMkLst>
            <pc:docMk/>
            <pc:sldMk cId="3454616662" sldId="566"/>
            <ac:spMk id="3" creationId="{A5965B06-9C3C-43DA-8035-2847D19B0D16}"/>
          </ac:spMkLst>
        </pc:spChg>
        <pc:spChg chg="add mod ord">
          <ac:chgData name="Daniel Kaufmann" userId="934340720f57f02e" providerId="LiveId" clId="{9F18E05B-72A3-442E-BE22-6580FDFCDA9A}" dt="2020-12-28T00:50:53.207" v="4241" actId="167"/>
          <ac:spMkLst>
            <pc:docMk/>
            <pc:sldMk cId="3454616662" sldId="566"/>
            <ac:spMk id="4" creationId="{52015D1E-CFD7-43EC-9F9D-E812C0C4A41E}"/>
          </ac:spMkLst>
        </pc:spChg>
        <pc:picChg chg="add mod">
          <ac:chgData name="Daniel Kaufmann" userId="934340720f57f02e" providerId="LiveId" clId="{9F18E05B-72A3-442E-BE22-6580FDFCDA9A}" dt="2020-12-28T00:50:44.747" v="4240" actId="14826"/>
          <ac:picMkLst>
            <pc:docMk/>
            <pc:sldMk cId="3454616662" sldId="566"/>
            <ac:picMk id="5" creationId="{E1748E05-3375-4AAC-993A-C1B753EC2426}"/>
          </ac:picMkLst>
        </pc:picChg>
      </pc:sldChg>
      <pc:sldChg chg="addSp modSp add mod modNotesTx">
        <pc:chgData name="Daniel Kaufmann" userId="934340720f57f02e" providerId="LiveId" clId="{9F18E05B-72A3-442E-BE22-6580FDFCDA9A}" dt="2020-12-28T00:54:31.282" v="4415" actId="20577"/>
        <pc:sldMkLst>
          <pc:docMk/>
          <pc:sldMk cId="3469814029" sldId="567"/>
        </pc:sldMkLst>
        <pc:spChg chg="mod">
          <ac:chgData name="Daniel Kaufmann" userId="934340720f57f02e" providerId="LiveId" clId="{9F18E05B-72A3-442E-BE22-6580FDFCDA9A}" dt="2020-12-28T00:54:31.282" v="4415" actId="20577"/>
          <ac:spMkLst>
            <pc:docMk/>
            <pc:sldMk cId="3469814029" sldId="567"/>
            <ac:spMk id="2" creationId="{B0703BE1-E43E-40D2-A350-261E8B6F5C57}"/>
          </ac:spMkLst>
        </pc:spChg>
        <pc:spChg chg="mod">
          <ac:chgData name="Daniel Kaufmann" userId="934340720f57f02e" providerId="LiveId" clId="{9F18E05B-72A3-442E-BE22-6580FDFCDA9A}" dt="2020-12-28T00:53:58.630" v="4393" actId="1076"/>
          <ac:spMkLst>
            <pc:docMk/>
            <pc:sldMk cId="3469814029" sldId="567"/>
            <ac:spMk id="3" creationId="{A5965B06-9C3C-43DA-8035-2847D19B0D16}"/>
          </ac:spMkLst>
        </pc:spChg>
        <pc:spChg chg="add mod ord">
          <ac:chgData name="Daniel Kaufmann" userId="934340720f57f02e" providerId="LiveId" clId="{9F18E05B-72A3-442E-BE22-6580FDFCDA9A}" dt="2020-12-28T00:53:05.215" v="4388" actId="167"/>
          <ac:spMkLst>
            <pc:docMk/>
            <pc:sldMk cId="3469814029" sldId="567"/>
            <ac:spMk id="4" creationId="{3C3C8CDA-B431-41AF-85E5-5DFBC67011E0}"/>
          </ac:spMkLst>
        </pc:spChg>
        <pc:picChg chg="add mod">
          <ac:chgData name="Daniel Kaufmann" userId="934340720f57f02e" providerId="LiveId" clId="{9F18E05B-72A3-442E-BE22-6580FDFCDA9A}" dt="2020-12-28T00:53:44.684" v="4391" actId="14826"/>
          <ac:picMkLst>
            <pc:docMk/>
            <pc:sldMk cId="3469814029" sldId="567"/>
            <ac:picMk id="5" creationId="{AEC4ADF4-5178-497B-BB22-0F56F749FE02}"/>
          </ac:picMkLst>
        </pc:picChg>
      </pc:sldChg>
      <pc:sldChg chg="addSp modSp add mod modNotesTx">
        <pc:chgData name="Daniel Kaufmann" userId="934340720f57f02e" providerId="LiveId" clId="{9F18E05B-72A3-442E-BE22-6580FDFCDA9A}" dt="2020-12-28T01:04:42.816" v="4487" actId="20577"/>
        <pc:sldMkLst>
          <pc:docMk/>
          <pc:sldMk cId="214120285" sldId="568"/>
        </pc:sldMkLst>
        <pc:spChg chg="mod">
          <ac:chgData name="Daniel Kaufmann" userId="934340720f57f02e" providerId="LiveId" clId="{9F18E05B-72A3-442E-BE22-6580FDFCDA9A}" dt="2020-12-28T01:04:42.816" v="4487" actId="20577"/>
          <ac:spMkLst>
            <pc:docMk/>
            <pc:sldMk cId="214120285" sldId="568"/>
            <ac:spMk id="2" creationId="{B0703BE1-E43E-40D2-A350-261E8B6F5C57}"/>
          </ac:spMkLst>
        </pc:spChg>
        <pc:spChg chg="mod">
          <ac:chgData name="Daniel Kaufmann" userId="934340720f57f02e" providerId="LiveId" clId="{9F18E05B-72A3-442E-BE22-6580FDFCDA9A}" dt="2020-12-28T01:01:06.658" v="4465" actId="1076"/>
          <ac:spMkLst>
            <pc:docMk/>
            <pc:sldMk cId="214120285" sldId="568"/>
            <ac:spMk id="3" creationId="{A5965B06-9C3C-43DA-8035-2847D19B0D16}"/>
          </ac:spMkLst>
        </pc:spChg>
        <pc:spChg chg="add mod ord">
          <ac:chgData name="Daniel Kaufmann" userId="934340720f57f02e" providerId="LiveId" clId="{9F18E05B-72A3-442E-BE22-6580FDFCDA9A}" dt="2020-12-28T00:59:06.707" v="4461" actId="167"/>
          <ac:spMkLst>
            <pc:docMk/>
            <pc:sldMk cId="214120285" sldId="568"/>
            <ac:spMk id="4" creationId="{835FE081-7C43-45C6-9ED3-F73F4DEE5978}"/>
          </ac:spMkLst>
        </pc:spChg>
        <pc:picChg chg="add mod">
          <ac:chgData name="Daniel Kaufmann" userId="934340720f57f02e" providerId="LiveId" clId="{9F18E05B-72A3-442E-BE22-6580FDFCDA9A}" dt="2020-12-28T01:01:26.463" v="4466" actId="14826"/>
          <ac:picMkLst>
            <pc:docMk/>
            <pc:sldMk cId="214120285" sldId="568"/>
            <ac:picMk id="5" creationId="{8C0E068F-5A12-45DA-837E-36DAD6288841}"/>
          </ac:picMkLst>
        </pc:picChg>
      </pc:sldChg>
      <pc:sldChg chg="addSp modSp add mod modNotesTx">
        <pc:chgData name="Daniel Kaufmann" userId="934340720f57f02e" providerId="LiveId" clId="{9F18E05B-72A3-442E-BE22-6580FDFCDA9A}" dt="2020-12-28T01:10:09.809" v="4531" actId="20577"/>
        <pc:sldMkLst>
          <pc:docMk/>
          <pc:sldMk cId="1543004125" sldId="569"/>
        </pc:sldMkLst>
        <pc:spChg chg="mod">
          <ac:chgData name="Daniel Kaufmann" userId="934340720f57f02e" providerId="LiveId" clId="{9F18E05B-72A3-442E-BE22-6580FDFCDA9A}" dt="2020-12-28T01:10:09.809" v="4531" actId="20577"/>
          <ac:spMkLst>
            <pc:docMk/>
            <pc:sldMk cId="1543004125" sldId="569"/>
            <ac:spMk id="2" creationId="{B0703BE1-E43E-40D2-A350-261E8B6F5C57}"/>
          </ac:spMkLst>
        </pc:spChg>
        <pc:spChg chg="mod">
          <ac:chgData name="Daniel Kaufmann" userId="934340720f57f02e" providerId="LiveId" clId="{9F18E05B-72A3-442E-BE22-6580FDFCDA9A}" dt="2020-12-28T01:06:54.367" v="4504" actId="1076"/>
          <ac:spMkLst>
            <pc:docMk/>
            <pc:sldMk cId="1543004125" sldId="569"/>
            <ac:spMk id="3" creationId="{A5965B06-9C3C-43DA-8035-2847D19B0D16}"/>
          </ac:spMkLst>
        </pc:spChg>
        <pc:spChg chg="add mod ord">
          <ac:chgData name="Daniel Kaufmann" userId="934340720f57f02e" providerId="LiveId" clId="{9F18E05B-72A3-442E-BE22-6580FDFCDA9A}" dt="2020-12-28T01:06:59.241" v="4505" actId="167"/>
          <ac:spMkLst>
            <pc:docMk/>
            <pc:sldMk cId="1543004125" sldId="569"/>
            <ac:spMk id="4" creationId="{75AAE909-170D-49AF-AB6D-A213195FF2D6}"/>
          </ac:spMkLst>
        </pc:spChg>
        <pc:picChg chg="add mod">
          <ac:chgData name="Daniel Kaufmann" userId="934340720f57f02e" providerId="LiveId" clId="{9F18E05B-72A3-442E-BE22-6580FDFCDA9A}" dt="2020-12-28T01:07:37.261" v="4507" actId="14826"/>
          <ac:picMkLst>
            <pc:docMk/>
            <pc:sldMk cId="1543004125" sldId="569"/>
            <ac:picMk id="5" creationId="{BB48DB3E-6065-4F8A-B421-799D5BE74761}"/>
          </ac:picMkLst>
        </pc:picChg>
      </pc:sldChg>
      <pc:sldChg chg="addSp modSp add mod modNotesTx">
        <pc:chgData name="Daniel Kaufmann" userId="934340720f57f02e" providerId="LiveId" clId="{9F18E05B-72A3-442E-BE22-6580FDFCDA9A}" dt="2020-12-28T01:13:02.818" v="4558" actId="14826"/>
        <pc:sldMkLst>
          <pc:docMk/>
          <pc:sldMk cId="3980717597" sldId="570"/>
        </pc:sldMkLst>
        <pc:spChg chg="mod">
          <ac:chgData name="Daniel Kaufmann" userId="934340720f57f02e" providerId="LiveId" clId="{9F18E05B-72A3-442E-BE22-6580FDFCDA9A}" dt="2020-12-28T01:11:08.692" v="4547" actId="20577"/>
          <ac:spMkLst>
            <pc:docMk/>
            <pc:sldMk cId="3980717597" sldId="570"/>
            <ac:spMk id="2" creationId="{B0703BE1-E43E-40D2-A350-261E8B6F5C57}"/>
          </ac:spMkLst>
        </pc:spChg>
        <pc:spChg chg="mod">
          <ac:chgData name="Daniel Kaufmann" userId="934340720f57f02e" providerId="LiveId" clId="{9F18E05B-72A3-442E-BE22-6580FDFCDA9A}" dt="2020-12-28T01:11:51.623" v="4555" actId="14100"/>
          <ac:spMkLst>
            <pc:docMk/>
            <pc:sldMk cId="3980717597" sldId="570"/>
            <ac:spMk id="3" creationId="{A5965B06-9C3C-43DA-8035-2847D19B0D16}"/>
          </ac:spMkLst>
        </pc:spChg>
        <pc:spChg chg="add mod ord">
          <ac:chgData name="Daniel Kaufmann" userId="934340720f57f02e" providerId="LiveId" clId="{9F18E05B-72A3-442E-BE22-6580FDFCDA9A}" dt="2020-12-28T01:11:35.241" v="4553" actId="167"/>
          <ac:spMkLst>
            <pc:docMk/>
            <pc:sldMk cId="3980717597" sldId="570"/>
            <ac:spMk id="4" creationId="{A822A357-8A8B-4358-A6CE-3A1B756F847F}"/>
          </ac:spMkLst>
        </pc:spChg>
        <pc:picChg chg="add mod ord">
          <ac:chgData name="Daniel Kaufmann" userId="934340720f57f02e" providerId="LiveId" clId="{9F18E05B-72A3-442E-BE22-6580FDFCDA9A}" dt="2020-12-28T01:13:02.818" v="4558" actId="14826"/>
          <ac:picMkLst>
            <pc:docMk/>
            <pc:sldMk cId="3980717597" sldId="570"/>
            <ac:picMk id="5" creationId="{202AA282-C5FB-40F8-B110-E462F1428FAC}"/>
          </ac:picMkLst>
        </pc:picChg>
      </pc:sldChg>
      <pc:sldChg chg="addSp modSp add mod modNotesTx">
        <pc:chgData name="Daniel Kaufmann" userId="934340720f57f02e" providerId="LiveId" clId="{9F18E05B-72A3-442E-BE22-6580FDFCDA9A}" dt="2020-12-28T01:21:13.464" v="4594" actId="14826"/>
        <pc:sldMkLst>
          <pc:docMk/>
          <pc:sldMk cId="1475122639" sldId="571"/>
        </pc:sldMkLst>
        <pc:spChg chg="mod">
          <ac:chgData name="Daniel Kaufmann" userId="934340720f57f02e" providerId="LiveId" clId="{9F18E05B-72A3-442E-BE22-6580FDFCDA9A}" dt="2020-12-28T01:16:16.358" v="4582" actId="20577"/>
          <ac:spMkLst>
            <pc:docMk/>
            <pc:sldMk cId="1475122639" sldId="571"/>
            <ac:spMk id="2" creationId="{B0703BE1-E43E-40D2-A350-261E8B6F5C57}"/>
          </ac:spMkLst>
        </pc:spChg>
        <pc:spChg chg="mod">
          <ac:chgData name="Daniel Kaufmann" userId="934340720f57f02e" providerId="LiveId" clId="{9F18E05B-72A3-442E-BE22-6580FDFCDA9A}" dt="2020-12-28T01:17:46.452" v="4589" actId="1076"/>
          <ac:spMkLst>
            <pc:docMk/>
            <pc:sldMk cId="1475122639" sldId="571"/>
            <ac:spMk id="3" creationId="{A5965B06-9C3C-43DA-8035-2847D19B0D16}"/>
          </ac:spMkLst>
        </pc:spChg>
        <pc:spChg chg="add mod ord">
          <ac:chgData name="Daniel Kaufmann" userId="934340720f57f02e" providerId="LiveId" clId="{9F18E05B-72A3-442E-BE22-6580FDFCDA9A}" dt="2020-12-28T01:17:53.468" v="4590" actId="167"/>
          <ac:spMkLst>
            <pc:docMk/>
            <pc:sldMk cId="1475122639" sldId="571"/>
            <ac:spMk id="4" creationId="{4640F42E-64E9-4E5F-9A36-A5EE02A332CA}"/>
          </ac:spMkLst>
        </pc:spChg>
        <pc:picChg chg="add mod">
          <ac:chgData name="Daniel Kaufmann" userId="934340720f57f02e" providerId="LiveId" clId="{9F18E05B-72A3-442E-BE22-6580FDFCDA9A}" dt="2020-12-28T01:21:13.464" v="4594" actId="14826"/>
          <ac:picMkLst>
            <pc:docMk/>
            <pc:sldMk cId="1475122639" sldId="571"/>
            <ac:picMk id="5" creationId="{F110732C-6EDF-45AC-95DE-749D8D8E8A6A}"/>
          </ac:picMkLst>
        </pc:picChg>
      </pc:sldChg>
      <pc:sldChg chg="addSp modSp add mod modNotesTx">
        <pc:chgData name="Daniel Kaufmann" userId="934340720f57f02e" providerId="LiveId" clId="{9F18E05B-72A3-442E-BE22-6580FDFCDA9A}" dt="2020-12-28T01:26:30.046" v="4630"/>
        <pc:sldMkLst>
          <pc:docMk/>
          <pc:sldMk cId="1988318455" sldId="572"/>
        </pc:sldMkLst>
        <pc:spChg chg="mod">
          <ac:chgData name="Daniel Kaufmann" userId="934340720f57f02e" providerId="LiveId" clId="{9F18E05B-72A3-442E-BE22-6580FDFCDA9A}" dt="2020-12-28T01:23:30.301" v="4618" actId="20577"/>
          <ac:spMkLst>
            <pc:docMk/>
            <pc:sldMk cId="1988318455" sldId="572"/>
            <ac:spMk id="2" creationId="{B0703BE1-E43E-40D2-A350-261E8B6F5C57}"/>
          </ac:spMkLst>
        </pc:spChg>
        <pc:spChg chg="mod">
          <ac:chgData name="Daniel Kaufmann" userId="934340720f57f02e" providerId="LiveId" clId="{9F18E05B-72A3-442E-BE22-6580FDFCDA9A}" dt="2020-12-28T01:23:50.871" v="4623" actId="1076"/>
          <ac:spMkLst>
            <pc:docMk/>
            <pc:sldMk cId="1988318455" sldId="572"/>
            <ac:spMk id="3" creationId="{A5965B06-9C3C-43DA-8035-2847D19B0D16}"/>
          </ac:spMkLst>
        </pc:spChg>
        <pc:spChg chg="add mod ord">
          <ac:chgData name="Daniel Kaufmann" userId="934340720f57f02e" providerId="LiveId" clId="{9F18E05B-72A3-442E-BE22-6580FDFCDA9A}" dt="2020-12-28T01:25:27.210" v="4628" actId="1076"/>
          <ac:spMkLst>
            <pc:docMk/>
            <pc:sldMk cId="1988318455" sldId="572"/>
            <ac:spMk id="4" creationId="{0C2BA35C-0648-479A-BEF5-87243F2387B8}"/>
          </ac:spMkLst>
        </pc:spChg>
        <pc:picChg chg="add mod">
          <ac:chgData name="Daniel Kaufmann" userId="934340720f57f02e" providerId="LiveId" clId="{9F18E05B-72A3-442E-BE22-6580FDFCDA9A}" dt="2020-12-28T01:26:22.165" v="4629" actId="14826"/>
          <ac:picMkLst>
            <pc:docMk/>
            <pc:sldMk cId="1988318455" sldId="572"/>
            <ac:picMk id="5" creationId="{1C24483C-C907-4802-A70D-4BE9E6E55E62}"/>
          </ac:picMkLst>
        </pc:picChg>
      </pc:sldChg>
      <pc:sldChg chg="addSp modSp add mod modNotesTx">
        <pc:chgData name="Daniel Kaufmann" userId="934340720f57f02e" providerId="LiveId" clId="{9F18E05B-72A3-442E-BE22-6580FDFCDA9A}" dt="2020-12-28T01:32:53.803" v="4669" actId="20577"/>
        <pc:sldMkLst>
          <pc:docMk/>
          <pc:sldMk cId="716648370" sldId="573"/>
        </pc:sldMkLst>
        <pc:spChg chg="mod">
          <ac:chgData name="Daniel Kaufmann" userId="934340720f57f02e" providerId="LiveId" clId="{9F18E05B-72A3-442E-BE22-6580FDFCDA9A}" dt="2020-12-28T01:30:42.241" v="4647" actId="20577"/>
          <ac:spMkLst>
            <pc:docMk/>
            <pc:sldMk cId="716648370" sldId="573"/>
            <ac:spMk id="2" creationId="{B0703BE1-E43E-40D2-A350-261E8B6F5C57}"/>
          </ac:spMkLst>
        </pc:spChg>
        <pc:spChg chg="mod">
          <ac:chgData name="Daniel Kaufmann" userId="934340720f57f02e" providerId="LiveId" clId="{9F18E05B-72A3-442E-BE22-6580FDFCDA9A}" dt="2020-12-28T01:32:32.609" v="4666" actId="14100"/>
          <ac:spMkLst>
            <pc:docMk/>
            <pc:sldMk cId="716648370" sldId="573"/>
            <ac:spMk id="3" creationId="{A5965B06-9C3C-43DA-8035-2847D19B0D16}"/>
          </ac:spMkLst>
        </pc:spChg>
        <pc:spChg chg="add mod ord">
          <ac:chgData name="Daniel Kaufmann" userId="934340720f57f02e" providerId="LiveId" clId="{9F18E05B-72A3-442E-BE22-6580FDFCDA9A}" dt="2020-12-28T01:31:36.961" v="4658" actId="167"/>
          <ac:spMkLst>
            <pc:docMk/>
            <pc:sldMk cId="716648370" sldId="573"/>
            <ac:spMk id="4" creationId="{0E9C783C-0143-4FEA-8F75-37B6511E4B85}"/>
          </ac:spMkLst>
        </pc:spChg>
        <pc:picChg chg="add mod">
          <ac:chgData name="Daniel Kaufmann" userId="934340720f57f02e" providerId="LiveId" clId="{9F18E05B-72A3-442E-BE22-6580FDFCDA9A}" dt="2020-12-28T01:32:25.981" v="4665" actId="1076"/>
          <ac:picMkLst>
            <pc:docMk/>
            <pc:sldMk cId="716648370" sldId="573"/>
            <ac:picMk id="6" creationId="{D0EB7481-2FCB-42B9-A48D-5C98E112102D}"/>
          </ac:picMkLst>
        </pc:picChg>
      </pc:sldChg>
      <pc:sldChg chg="addSp modSp add mod modNotesTx">
        <pc:chgData name="Daniel Kaufmann" userId="934340720f57f02e" providerId="LiveId" clId="{9F18E05B-72A3-442E-BE22-6580FDFCDA9A}" dt="2020-12-28T01:40:47.708" v="4694"/>
        <pc:sldMkLst>
          <pc:docMk/>
          <pc:sldMk cId="3970313861" sldId="574"/>
        </pc:sldMkLst>
        <pc:spChg chg="mod">
          <ac:chgData name="Daniel Kaufmann" userId="934340720f57f02e" providerId="LiveId" clId="{9F18E05B-72A3-442E-BE22-6580FDFCDA9A}" dt="2020-12-28T01:33:31.613" v="4679" actId="20577"/>
          <ac:spMkLst>
            <pc:docMk/>
            <pc:sldMk cId="3970313861" sldId="574"/>
            <ac:spMk id="2" creationId="{B0703BE1-E43E-40D2-A350-261E8B6F5C57}"/>
          </ac:spMkLst>
        </pc:spChg>
        <pc:spChg chg="mod">
          <ac:chgData name="Daniel Kaufmann" userId="934340720f57f02e" providerId="LiveId" clId="{9F18E05B-72A3-442E-BE22-6580FDFCDA9A}" dt="2020-12-28T01:33:47.442" v="4684" actId="1076"/>
          <ac:spMkLst>
            <pc:docMk/>
            <pc:sldMk cId="3970313861" sldId="574"/>
            <ac:spMk id="3" creationId="{A5965B06-9C3C-43DA-8035-2847D19B0D16}"/>
          </ac:spMkLst>
        </pc:spChg>
        <pc:spChg chg="add mod ord">
          <ac:chgData name="Daniel Kaufmann" userId="934340720f57f02e" providerId="LiveId" clId="{9F18E05B-72A3-442E-BE22-6580FDFCDA9A}" dt="2020-12-28T01:33:53.238" v="4686" actId="167"/>
          <ac:spMkLst>
            <pc:docMk/>
            <pc:sldMk cId="3970313861" sldId="574"/>
            <ac:spMk id="4" creationId="{59F00A0C-8881-4512-86C7-AB585B37673E}"/>
          </ac:spMkLst>
        </pc:spChg>
        <pc:picChg chg="add mod">
          <ac:chgData name="Daniel Kaufmann" userId="934340720f57f02e" providerId="LiveId" clId="{9F18E05B-72A3-442E-BE22-6580FDFCDA9A}" dt="2020-12-28T01:35:49.328" v="4693" actId="207"/>
          <ac:picMkLst>
            <pc:docMk/>
            <pc:sldMk cId="3970313861" sldId="574"/>
            <ac:picMk id="6" creationId="{F36D01CA-4FBB-421C-88DA-A94C92AE854A}"/>
          </ac:picMkLst>
        </pc:picChg>
      </pc:sldChg>
      <pc:sldChg chg="addSp modSp add mod modNotesTx">
        <pc:chgData name="Daniel Kaufmann" userId="934340720f57f02e" providerId="LiveId" clId="{9F18E05B-72A3-442E-BE22-6580FDFCDA9A}" dt="2020-12-28T03:36:12.129" v="4730"/>
        <pc:sldMkLst>
          <pc:docMk/>
          <pc:sldMk cId="3072488450" sldId="575"/>
        </pc:sldMkLst>
        <pc:spChg chg="mod">
          <ac:chgData name="Daniel Kaufmann" userId="934340720f57f02e" providerId="LiveId" clId="{9F18E05B-72A3-442E-BE22-6580FDFCDA9A}" dt="2020-12-28T01:41:45.099" v="4714" actId="20577"/>
          <ac:spMkLst>
            <pc:docMk/>
            <pc:sldMk cId="3072488450" sldId="575"/>
            <ac:spMk id="2" creationId="{B0703BE1-E43E-40D2-A350-261E8B6F5C57}"/>
          </ac:spMkLst>
        </pc:spChg>
        <pc:spChg chg="mod">
          <ac:chgData name="Daniel Kaufmann" userId="934340720f57f02e" providerId="LiveId" clId="{9F18E05B-72A3-442E-BE22-6580FDFCDA9A}" dt="2020-12-28T03:35:14.036" v="4728" actId="1076"/>
          <ac:spMkLst>
            <pc:docMk/>
            <pc:sldMk cId="3072488450" sldId="575"/>
            <ac:spMk id="3" creationId="{A5965B06-9C3C-43DA-8035-2847D19B0D16}"/>
          </ac:spMkLst>
        </pc:spChg>
        <pc:spChg chg="add mod ord">
          <ac:chgData name="Daniel Kaufmann" userId="934340720f57f02e" providerId="LiveId" clId="{9F18E05B-72A3-442E-BE22-6580FDFCDA9A}" dt="2020-12-28T01:45:52.267" v="4720" actId="167"/>
          <ac:spMkLst>
            <pc:docMk/>
            <pc:sldMk cId="3072488450" sldId="575"/>
            <ac:spMk id="4" creationId="{96472EF7-0BA4-4110-8951-DE48C79B29C7}"/>
          </ac:spMkLst>
        </pc:spChg>
        <pc:picChg chg="add mod">
          <ac:chgData name="Daniel Kaufmann" userId="934340720f57f02e" providerId="LiveId" clId="{9F18E05B-72A3-442E-BE22-6580FDFCDA9A}" dt="2020-12-28T03:35:47.845" v="4729" actId="1076"/>
          <ac:picMkLst>
            <pc:docMk/>
            <pc:sldMk cId="3072488450" sldId="575"/>
            <ac:picMk id="6" creationId="{3426091C-EBCB-433A-8378-07959C24BFB4}"/>
          </ac:picMkLst>
        </pc:picChg>
      </pc:sldChg>
      <pc:sldChg chg="addSp modSp add mod modNotesTx">
        <pc:chgData name="Daniel Kaufmann" userId="934340720f57f02e" providerId="LiveId" clId="{9F18E05B-72A3-442E-BE22-6580FDFCDA9A}" dt="2020-12-28T03:39:34.209" v="4796" actId="20577"/>
        <pc:sldMkLst>
          <pc:docMk/>
          <pc:sldMk cId="4217055012" sldId="576"/>
        </pc:sldMkLst>
        <pc:spChg chg="mod">
          <ac:chgData name="Daniel Kaufmann" userId="934340720f57f02e" providerId="LiveId" clId="{9F18E05B-72A3-442E-BE22-6580FDFCDA9A}" dt="2020-12-28T03:39:34.209" v="4796" actId="20577"/>
          <ac:spMkLst>
            <pc:docMk/>
            <pc:sldMk cId="4217055012" sldId="576"/>
            <ac:spMk id="2" creationId="{B0703BE1-E43E-40D2-A350-261E8B6F5C57}"/>
          </ac:spMkLst>
        </pc:spChg>
        <pc:spChg chg="mod">
          <ac:chgData name="Daniel Kaufmann" userId="934340720f57f02e" providerId="LiveId" clId="{9F18E05B-72A3-442E-BE22-6580FDFCDA9A}" dt="2020-12-28T03:36:41.750" v="4736" actId="1076"/>
          <ac:spMkLst>
            <pc:docMk/>
            <pc:sldMk cId="4217055012" sldId="576"/>
            <ac:spMk id="3" creationId="{A5965B06-9C3C-43DA-8035-2847D19B0D16}"/>
          </ac:spMkLst>
        </pc:spChg>
        <pc:spChg chg="add mod ord">
          <ac:chgData name="Daniel Kaufmann" userId="934340720f57f02e" providerId="LiveId" clId="{9F18E05B-72A3-442E-BE22-6580FDFCDA9A}" dt="2020-12-28T03:36:52.907" v="4740" actId="1076"/>
          <ac:spMkLst>
            <pc:docMk/>
            <pc:sldMk cId="4217055012" sldId="576"/>
            <ac:spMk id="4" creationId="{49897BF8-618A-45DB-B45C-F432D977AE8B}"/>
          </ac:spMkLst>
        </pc:spChg>
        <pc:picChg chg="add mod">
          <ac:chgData name="Daniel Kaufmann" userId="934340720f57f02e" providerId="LiveId" clId="{9F18E05B-72A3-442E-BE22-6580FDFCDA9A}" dt="2020-12-28T03:37:18.753" v="4745" actId="207"/>
          <ac:picMkLst>
            <pc:docMk/>
            <pc:sldMk cId="4217055012" sldId="576"/>
            <ac:picMk id="6" creationId="{318D6766-BE0D-4117-8142-7A957EB25451}"/>
          </ac:picMkLst>
        </pc:picChg>
      </pc:sldChg>
      <pc:sldChg chg="addSp modSp add mod modNotesTx">
        <pc:chgData name="Daniel Kaufmann" userId="934340720f57f02e" providerId="LiveId" clId="{9F18E05B-72A3-442E-BE22-6580FDFCDA9A}" dt="2020-12-28T03:39:18.912" v="4776" actId="20577"/>
        <pc:sldMkLst>
          <pc:docMk/>
          <pc:sldMk cId="586903424" sldId="577"/>
        </pc:sldMkLst>
        <pc:spChg chg="mod">
          <ac:chgData name="Daniel Kaufmann" userId="934340720f57f02e" providerId="LiveId" clId="{9F18E05B-72A3-442E-BE22-6580FDFCDA9A}" dt="2020-12-28T03:39:18.912" v="4776" actId="20577"/>
          <ac:spMkLst>
            <pc:docMk/>
            <pc:sldMk cId="586903424" sldId="577"/>
            <ac:spMk id="2" creationId="{B0703BE1-E43E-40D2-A350-261E8B6F5C57}"/>
          </ac:spMkLst>
        </pc:spChg>
        <pc:spChg chg="mod">
          <ac:chgData name="Daniel Kaufmann" userId="934340720f57f02e" providerId="LiveId" clId="{9F18E05B-72A3-442E-BE22-6580FDFCDA9A}" dt="2020-12-28T03:38:22.655" v="4757" actId="1076"/>
          <ac:spMkLst>
            <pc:docMk/>
            <pc:sldMk cId="586903424" sldId="577"/>
            <ac:spMk id="3" creationId="{A5965B06-9C3C-43DA-8035-2847D19B0D16}"/>
          </ac:spMkLst>
        </pc:spChg>
        <pc:spChg chg="add mod ord">
          <ac:chgData name="Daniel Kaufmann" userId="934340720f57f02e" providerId="LiveId" clId="{9F18E05B-72A3-442E-BE22-6580FDFCDA9A}" dt="2020-12-28T03:38:31.358" v="4759" actId="1076"/>
          <ac:spMkLst>
            <pc:docMk/>
            <pc:sldMk cId="586903424" sldId="577"/>
            <ac:spMk id="4" creationId="{35D1523F-8B11-49D2-88FA-DDF9F8B53944}"/>
          </ac:spMkLst>
        </pc:spChg>
        <pc:picChg chg="add mod">
          <ac:chgData name="Daniel Kaufmann" userId="934340720f57f02e" providerId="LiveId" clId="{9F18E05B-72A3-442E-BE22-6580FDFCDA9A}" dt="2020-12-28T03:39:01.426" v="4764" actId="207"/>
          <ac:picMkLst>
            <pc:docMk/>
            <pc:sldMk cId="586903424" sldId="577"/>
            <ac:picMk id="6" creationId="{0C076B3A-73DB-469D-BA83-429FA7D67E00}"/>
          </ac:picMkLst>
        </pc:picChg>
      </pc:sldChg>
      <pc:sldChg chg="addSp modSp add mod ord modNotesTx">
        <pc:chgData name="Daniel Kaufmann" userId="934340720f57f02e" providerId="LiveId" clId="{9F18E05B-72A3-442E-BE22-6580FDFCDA9A}" dt="2020-12-28T00:58:04.740" v="4455" actId="1076"/>
        <pc:sldMkLst>
          <pc:docMk/>
          <pc:sldMk cId="422060043" sldId="578"/>
        </pc:sldMkLst>
        <pc:spChg chg="mod">
          <ac:chgData name="Daniel Kaufmann" userId="934340720f57f02e" providerId="LiveId" clId="{9F18E05B-72A3-442E-BE22-6580FDFCDA9A}" dt="2020-12-28T00:57:11.127" v="4449" actId="20577"/>
          <ac:spMkLst>
            <pc:docMk/>
            <pc:sldMk cId="422060043" sldId="578"/>
            <ac:spMk id="2" creationId="{B0703BE1-E43E-40D2-A350-261E8B6F5C57}"/>
          </ac:spMkLst>
        </pc:spChg>
        <pc:spChg chg="mod">
          <ac:chgData name="Daniel Kaufmann" userId="934340720f57f02e" providerId="LiveId" clId="{9F18E05B-72A3-442E-BE22-6580FDFCDA9A}" dt="2020-12-28T00:56:39.949" v="4419" actId="14100"/>
          <ac:spMkLst>
            <pc:docMk/>
            <pc:sldMk cId="422060043" sldId="578"/>
            <ac:spMk id="3" creationId="{A5965B06-9C3C-43DA-8035-2847D19B0D16}"/>
          </ac:spMkLst>
        </pc:spChg>
        <pc:spChg chg="add mod ord">
          <ac:chgData name="Daniel Kaufmann" userId="934340720f57f02e" providerId="LiveId" clId="{9F18E05B-72A3-442E-BE22-6580FDFCDA9A}" dt="2020-12-28T00:58:04.740" v="4455" actId="1076"/>
          <ac:spMkLst>
            <pc:docMk/>
            <pc:sldMk cId="422060043" sldId="578"/>
            <ac:spMk id="4" creationId="{A0747EE3-3F31-4B77-A344-271662C66DDD}"/>
          </ac:spMkLst>
        </pc:spChg>
        <pc:picChg chg="add mod">
          <ac:chgData name="Daniel Kaufmann" userId="934340720f57f02e" providerId="LiveId" clId="{9F18E05B-72A3-442E-BE22-6580FDFCDA9A}" dt="2020-12-28T00:57:49.707" v="4451" actId="14826"/>
          <ac:picMkLst>
            <pc:docMk/>
            <pc:sldMk cId="422060043" sldId="578"/>
            <ac:picMk id="5" creationId="{AFF678A6-81BD-4BBC-903C-56FA75878874}"/>
          </ac:picMkLst>
        </pc:picChg>
      </pc:sldChg>
      <pc:sldChg chg="modSp add mod ord modNotesTx">
        <pc:chgData name="Daniel Kaufmann" userId="934340720f57f02e" providerId="LiveId" clId="{9F18E05B-72A3-442E-BE22-6580FDFCDA9A}" dt="2020-12-28T03:40:24.242" v="4844"/>
        <pc:sldMkLst>
          <pc:docMk/>
          <pc:sldMk cId="3363339300" sldId="579"/>
        </pc:sldMkLst>
        <pc:spChg chg="mod">
          <ac:chgData name="Daniel Kaufmann" userId="934340720f57f02e" providerId="LiveId" clId="{9F18E05B-72A3-442E-BE22-6580FDFCDA9A}" dt="2020-12-28T03:40:00.268" v="4820" actId="20577"/>
          <ac:spMkLst>
            <pc:docMk/>
            <pc:sldMk cId="3363339300" sldId="579"/>
            <ac:spMk id="4" creationId="{B1BD0409-1594-41C4-959B-FBCAFC5A322B}"/>
          </ac:spMkLst>
        </pc:spChg>
      </pc:sldChg>
      <pc:sldChg chg="addSp delSp modSp new mod modClrScheme chgLayout modNotesTx">
        <pc:chgData name="Daniel Kaufmann" userId="934340720f57f02e" providerId="LiveId" clId="{9F18E05B-72A3-442E-BE22-6580FDFCDA9A}" dt="2020-12-28T03:43:57.438" v="5040" actId="167"/>
        <pc:sldMkLst>
          <pc:docMk/>
          <pc:sldMk cId="1157699423" sldId="580"/>
        </pc:sldMkLst>
        <pc:spChg chg="del mod ord">
          <ac:chgData name="Daniel Kaufmann" userId="934340720f57f02e" providerId="LiveId" clId="{9F18E05B-72A3-442E-BE22-6580FDFCDA9A}" dt="2020-12-28T03:40:45.394" v="4848" actId="700"/>
          <ac:spMkLst>
            <pc:docMk/>
            <pc:sldMk cId="1157699423" sldId="580"/>
            <ac:spMk id="2" creationId="{9C7AE861-173E-479F-856B-679419C8065B}"/>
          </ac:spMkLst>
        </pc:spChg>
        <pc:spChg chg="add mod ord">
          <ac:chgData name="Daniel Kaufmann" userId="934340720f57f02e" providerId="LiveId" clId="{9F18E05B-72A3-442E-BE22-6580FDFCDA9A}" dt="2020-12-28T03:40:59.787" v="4884" actId="20577"/>
          <ac:spMkLst>
            <pc:docMk/>
            <pc:sldMk cId="1157699423" sldId="580"/>
            <ac:spMk id="3" creationId="{13555194-0794-43A4-B5F3-EBF25ED1C3E4}"/>
          </ac:spMkLst>
        </pc:spChg>
        <pc:spChg chg="add mod ord">
          <ac:chgData name="Daniel Kaufmann" userId="934340720f57f02e" providerId="LiveId" clId="{9F18E05B-72A3-442E-BE22-6580FDFCDA9A}" dt="2020-12-28T03:42:54.431" v="5035" actId="20577"/>
          <ac:spMkLst>
            <pc:docMk/>
            <pc:sldMk cId="1157699423" sldId="580"/>
            <ac:spMk id="4" creationId="{367DC256-200C-4E03-A0F5-32EE8FCC85C8}"/>
          </ac:spMkLst>
        </pc:spChg>
        <pc:picChg chg="add mod ord">
          <ac:chgData name="Daniel Kaufmann" userId="934340720f57f02e" providerId="LiveId" clId="{9F18E05B-72A3-442E-BE22-6580FDFCDA9A}" dt="2020-12-28T03:43:57.438" v="5040" actId="167"/>
          <ac:picMkLst>
            <pc:docMk/>
            <pc:sldMk cId="1157699423" sldId="580"/>
            <ac:picMk id="5" creationId="{405F1819-7EEB-492D-B10D-C3F5FE91F689}"/>
          </ac:picMkLst>
        </pc:picChg>
      </pc:sldChg>
      <pc:sldChg chg="addSp delSp modSp new mod modNotesTx">
        <pc:chgData name="Daniel Kaufmann" userId="934340720f57f02e" providerId="LiveId" clId="{9F18E05B-72A3-442E-BE22-6580FDFCDA9A}" dt="2020-12-28T03:52:20.257" v="5176" actId="171"/>
        <pc:sldMkLst>
          <pc:docMk/>
          <pc:sldMk cId="247581325" sldId="581"/>
        </pc:sldMkLst>
        <pc:spChg chg="mod">
          <ac:chgData name="Daniel Kaufmann" userId="934340720f57f02e" providerId="LiveId" clId="{9F18E05B-72A3-442E-BE22-6580FDFCDA9A}" dt="2020-12-28T03:47:40.082" v="5100" actId="6549"/>
          <ac:spMkLst>
            <pc:docMk/>
            <pc:sldMk cId="247581325" sldId="581"/>
            <ac:spMk id="2" creationId="{49C7FEF7-0E53-4323-BCC2-9F0A1862CD56}"/>
          </ac:spMkLst>
        </pc:spChg>
        <pc:spChg chg="del mod">
          <ac:chgData name="Daniel Kaufmann" userId="934340720f57f02e" providerId="LiveId" clId="{9F18E05B-72A3-442E-BE22-6580FDFCDA9A}" dt="2020-12-28T03:48:19.296" v="5104" actId="1032"/>
          <ac:spMkLst>
            <pc:docMk/>
            <pc:sldMk cId="247581325" sldId="581"/>
            <ac:spMk id="3" creationId="{2C4186C5-C347-48FE-B8CA-3E5ACD72946B}"/>
          </ac:spMkLst>
        </pc:spChg>
        <pc:graphicFrameChg chg="add mod modGraphic">
          <ac:chgData name="Daniel Kaufmann" userId="934340720f57f02e" providerId="LiveId" clId="{9F18E05B-72A3-442E-BE22-6580FDFCDA9A}" dt="2020-12-28T03:51:21.167" v="5170"/>
          <ac:graphicFrameMkLst>
            <pc:docMk/>
            <pc:sldMk cId="247581325" sldId="581"/>
            <ac:graphicFrameMk id="4" creationId="{899A49D0-23DA-46B8-8DDC-E45832327790}"/>
          </ac:graphicFrameMkLst>
        </pc:graphicFrameChg>
        <pc:picChg chg="add mod ord">
          <ac:chgData name="Daniel Kaufmann" userId="934340720f57f02e" providerId="LiveId" clId="{9F18E05B-72A3-442E-BE22-6580FDFCDA9A}" dt="2020-12-28T03:52:20.257" v="5176" actId="171"/>
          <ac:picMkLst>
            <pc:docMk/>
            <pc:sldMk cId="247581325" sldId="581"/>
            <ac:picMk id="5" creationId="{18E3133F-C73B-43EE-8030-68061A44520C}"/>
          </ac:picMkLst>
        </pc:picChg>
      </pc:sldChg>
      <pc:sldChg chg="addSp delSp modSp add mod modNotesTx">
        <pc:chgData name="Daniel Kaufmann" userId="934340720f57f02e" providerId="LiveId" clId="{9F18E05B-72A3-442E-BE22-6580FDFCDA9A}" dt="2020-12-28T03:54:48.626" v="5201" actId="167"/>
        <pc:sldMkLst>
          <pc:docMk/>
          <pc:sldMk cId="1844917648" sldId="582"/>
        </pc:sldMkLst>
        <pc:graphicFrameChg chg="mod">
          <ac:chgData name="Daniel Kaufmann" userId="934340720f57f02e" providerId="LiveId" clId="{9F18E05B-72A3-442E-BE22-6580FDFCDA9A}" dt="2020-12-28T03:54:12.207" v="5193" actId="33524"/>
          <ac:graphicFrameMkLst>
            <pc:docMk/>
            <pc:sldMk cId="1844917648" sldId="582"/>
            <ac:graphicFrameMk id="4" creationId="{899A49D0-23DA-46B8-8DDC-E45832327790}"/>
          </ac:graphicFrameMkLst>
        </pc:graphicFrameChg>
        <pc:picChg chg="add mod ord">
          <ac:chgData name="Daniel Kaufmann" userId="934340720f57f02e" providerId="LiveId" clId="{9F18E05B-72A3-442E-BE22-6580FDFCDA9A}" dt="2020-12-28T03:54:48.626" v="5201" actId="167"/>
          <ac:picMkLst>
            <pc:docMk/>
            <pc:sldMk cId="1844917648" sldId="582"/>
            <ac:picMk id="3" creationId="{9517A8BA-6A0A-4DC5-BB76-4BB62B6C92D6}"/>
          </ac:picMkLst>
        </pc:picChg>
        <pc:picChg chg="del">
          <ac:chgData name="Daniel Kaufmann" userId="934340720f57f02e" providerId="LiveId" clId="{9F18E05B-72A3-442E-BE22-6580FDFCDA9A}" dt="2020-12-28T03:54:00.003" v="5191" actId="478"/>
          <ac:picMkLst>
            <pc:docMk/>
            <pc:sldMk cId="1844917648" sldId="582"/>
            <ac:picMk id="5" creationId="{18E3133F-C73B-43EE-8030-68061A44520C}"/>
          </ac:picMkLst>
        </pc:picChg>
      </pc:sldChg>
      <pc:sldChg chg="addSp delSp modSp add mod modNotesTx">
        <pc:chgData name="Daniel Kaufmann" userId="934340720f57f02e" providerId="LiveId" clId="{9F18E05B-72A3-442E-BE22-6580FDFCDA9A}" dt="2020-12-28T03:56:08.236" v="5218" actId="167"/>
        <pc:sldMkLst>
          <pc:docMk/>
          <pc:sldMk cId="1271155027" sldId="583"/>
        </pc:sldMkLst>
        <pc:spChg chg="add del">
          <ac:chgData name="Daniel Kaufmann" userId="934340720f57f02e" providerId="LiveId" clId="{9F18E05B-72A3-442E-BE22-6580FDFCDA9A}" dt="2020-12-28T03:55:45.515" v="5212" actId="22"/>
          <ac:spMkLst>
            <pc:docMk/>
            <pc:sldMk cId="1271155027" sldId="583"/>
            <ac:spMk id="6" creationId="{EDE00D53-EA2F-4406-9B77-3E11F694BD5A}"/>
          </ac:spMkLst>
        </pc:spChg>
        <pc:graphicFrameChg chg="mod">
          <ac:chgData name="Daniel Kaufmann" userId="934340720f57f02e" providerId="LiveId" clId="{9F18E05B-72A3-442E-BE22-6580FDFCDA9A}" dt="2020-12-28T03:55:32.862" v="5208" actId="33524"/>
          <ac:graphicFrameMkLst>
            <pc:docMk/>
            <pc:sldMk cId="1271155027" sldId="583"/>
            <ac:graphicFrameMk id="4" creationId="{899A49D0-23DA-46B8-8DDC-E45832327790}"/>
          </ac:graphicFrameMkLst>
        </pc:graphicFrameChg>
        <pc:picChg chg="del">
          <ac:chgData name="Daniel Kaufmann" userId="934340720f57f02e" providerId="LiveId" clId="{9F18E05B-72A3-442E-BE22-6580FDFCDA9A}" dt="2020-12-28T03:55:26.676" v="5206" actId="478"/>
          <ac:picMkLst>
            <pc:docMk/>
            <pc:sldMk cId="1271155027" sldId="583"/>
            <ac:picMk id="3" creationId="{9517A8BA-6A0A-4DC5-BB76-4BB62B6C92D6}"/>
          </ac:picMkLst>
        </pc:picChg>
        <pc:picChg chg="add mod">
          <ac:chgData name="Daniel Kaufmann" userId="934340720f57f02e" providerId="LiveId" clId="{9F18E05B-72A3-442E-BE22-6580FDFCDA9A}" dt="2020-12-28T03:56:08.236" v="5218" actId="167"/>
          <ac:picMkLst>
            <pc:docMk/>
            <pc:sldMk cId="1271155027" sldId="583"/>
            <ac:picMk id="1026" creationId="{CF6C5D7E-8D93-4198-9FEF-11F651A6BCEC}"/>
          </ac:picMkLst>
        </pc:picChg>
      </pc:sldChg>
      <pc:sldChg chg="addSp delSp modSp add mod modNotesTx">
        <pc:chgData name="Daniel Kaufmann" userId="934340720f57f02e" providerId="LiveId" clId="{9F18E05B-72A3-442E-BE22-6580FDFCDA9A}" dt="2020-12-28T03:58:17.311" v="5237" actId="167"/>
        <pc:sldMkLst>
          <pc:docMk/>
          <pc:sldMk cId="2568018211" sldId="584"/>
        </pc:sldMkLst>
        <pc:spChg chg="mod">
          <ac:chgData name="Daniel Kaufmann" userId="934340720f57f02e" providerId="LiveId" clId="{9F18E05B-72A3-442E-BE22-6580FDFCDA9A}" dt="2020-12-28T03:57:13.376" v="5223" actId="1076"/>
          <ac:spMkLst>
            <pc:docMk/>
            <pc:sldMk cId="2568018211" sldId="584"/>
            <ac:spMk id="2" creationId="{49C7FEF7-0E53-4323-BCC2-9F0A1862CD56}"/>
          </ac:spMkLst>
        </pc:spChg>
        <pc:spChg chg="add del">
          <ac:chgData name="Daniel Kaufmann" userId="934340720f57f02e" providerId="LiveId" clId="{9F18E05B-72A3-442E-BE22-6580FDFCDA9A}" dt="2020-12-28T03:57:44.496" v="5230" actId="22"/>
          <ac:spMkLst>
            <pc:docMk/>
            <pc:sldMk cId="2568018211" sldId="584"/>
            <ac:spMk id="6" creationId="{D41214E5-FB03-415C-9D92-5324CA939365}"/>
          </ac:spMkLst>
        </pc:spChg>
        <pc:graphicFrameChg chg="mod modGraphic">
          <ac:chgData name="Daniel Kaufmann" userId="934340720f57f02e" providerId="LiveId" clId="{9F18E05B-72A3-442E-BE22-6580FDFCDA9A}" dt="2020-12-28T03:57:37.971" v="5227" actId="27107"/>
          <ac:graphicFrameMkLst>
            <pc:docMk/>
            <pc:sldMk cId="2568018211" sldId="584"/>
            <ac:graphicFrameMk id="4" creationId="{899A49D0-23DA-46B8-8DDC-E45832327790}"/>
          </ac:graphicFrameMkLst>
        </pc:graphicFrameChg>
        <pc:picChg chg="add mod ord">
          <ac:chgData name="Daniel Kaufmann" userId="934340720f57f02e" providerId="LiveId" clId="{9F18E05B-72A3-442E-BE22-6580FDFCDA9A}" dt="2020-12-28T03:58:17.311" v="5237" actId="167"/>
          <ac:picMkLst>
            <pc:docMk/>
            <pc:sldMk cId="2568018211" sldId="584"/>
            <ac:picMk id="5" creationId="{1EBF7B97-9A82-4C55-BF7F-76CD9EBBAB8C}"/>
          </ac:picMkLst>
        </pc:picChg>
        <pc:picChg chg="del">
          <ac:chgData name="Daniel Kaufmann" userId="934340720f57f02e" providerId="LiveId" clId="{9F18E05B-72A3-442E-BE22-6580FDFCDA9A}" dt="2020-12-28T03:57:19.001" v="5225" actId="478"/>
          <ac:picMkLst>
            <pc:docMk/>
            <pc:sldMk cId="2568018211" sldId="584"/>
            <ac:picMk id="1026" creationId="{CF6C5D7E-8D93-4198-9FEF-11F651A6BCEC}"/>
          </ac:picMkLst>
        </pc:picChg>
      </pc:sldChg>
      <pc:sldChg chg="addSp delSp modSp add mod modNotesTx">
        <pc:chgData name="Daniel Kaufmann" userId="934340720f57f02e" providerId="LiveId" clId="{9F18E05B-72A3-442E-BE22-6580FDFCDA9A}" dt="2020-12-28T04:00:07.074" v="5255" actId="167"/>
        <pc:sldMkLst>
          <pc:docMk/>
          <pc:sldMk cId="4259023204" sldId="585"/>
        </pc:sldMkLst>
        <pc:graphicFrameChg chg="mod">
          <ac:chgData name="Daniel Kaufmann" userId="934340720f57f02e" providerId="LiveId" clId="{9F18E05B-72A3-442E-BE22-6580FDFCDA9A}" dt="2020-12-28T03:59:45.587" v="5250" actId="14100"/>
          <ac:graphicFrameMkLst>
            <pc:docMk/>
            <pc:sldMk cId="4259023204" sldId="585"/>
            <ac:graphicFrameMk id="4" creationId="{899A49D0-23DA-46B8-8DDC-E45832327790}"/>
          </ac:graphicFrameMkLst>
        </pc:graphicFrameChg>
        <pc:picChg chg="del">
          <ac:chgData name="Daniel Kaufmann" userId="934340720f57f02e" providerId="LiveId" clId="{9F18E05B-72A3-442E-BE22-6580FDFCDA9A}" dt="2020-12-28T03:59:06.025" v="5244" actId="478"/>
          <ac:picMkLst>
            <pc:docMk/>
            <pc:sldMk cId="4259023204" sldId="585"/>
            <ac:picMk id="5" creationId="{1EBF7B97-9A82-4C55-BF7F-76CD9EBBAB8C}"/>
          </ac:picMkLst>
        </pc:picChg>
        <pc:picChg chg="add mod">
          <ac:chgData name="Daniel Kaufmann" userId="934340720f57f02e" providerId="LiveId" clId="{9F18E05B-72A3-442E-BE22-6580FDFCDA9A}" dt="2020-12-28T04:00:07.074" v="5255" actId="167"/>
          <ac:picMkLst>
            <pc:docMk/>
            <pc:sldMk cId="4259023204" sldId="585"/>
            <ac:picMk id="2050" creationId="{A90A6BC1-7BAD-4284-B92B-EA4188FFD5B8}"/>
          </ac:picMkLst>
        </pc:picChg>
      </pc:sldChg>
      <pc:sldChg chg="addSp delSp modSp new mod modClrScheme chgLayout modNotesTx">
        <pc:chgData name="Daniel Kaufmann" userId="934340720f57f02e" providerId="LiveId" clId="{9F18E05B-72A3-442E-BE22-6580FDFCDA9A}" dt="2020-12-28T04:04:24.286" v="5291" actId="1076"/>
        <pc:sldMkLst>
          <pc:docMk/>
          <pc:sldMk cId="2611897188" sldId="586"/>
        </pc:sldMkLst>
        <pc:spChg chg="mod ord">
          <ac:chgData name="Daniel Kaufmann" userId="934340720f57f02e" providerId="LiveId" clId="{9F18E05B-72A3-442E-BE22-6580FDFCDA9A}" dt="2020-12-28T04:00:57.653" v="5279" actId="700"/>
          <ac:spMkLst>
            <pc:docMk/>
            <pc:sldMk cId="2611897188" sldId="586"/>
            <ac:spMk id="2" creationId="{920EBC78-9353-42E1-AAC9-7396E746D91C}"/>
          </ac:spMkLst>
        </pc:spChg>
        <pc:spChg chg="del mod ord">
          <ac:chgData name="Daniel Kaufmann" userId="934340720f57f02e" providerId="LiveId" clId="{9F18E05B-72A3-442E-BE22-6580FDFCDA9A}" dt="2020-12-28T04:00:57.653" v="5279" actId="700"/>
          <ac:spMkLst>
            <pc:docMk/>
            <pc:sldMk cId="2611897188" sldId="586"/>
            <ac:spMk id="3" creationId="{CC9AE965-69D2-455B-9BD0-4A26A60C1389}"/>
          </ac:spMkLst>
        </pc:spChg>
        <pc:spChg chg="add del mod ord">
          <ac:chgData name="Daniel Kaufmann" userId="934340720f57f02e" providerId="LiveId" clId="{9F18E05B-72A3-442E-BE22-6580FDFCDA9A}" dt="2020-12-28T04:01:04.975" v="5280"/>
          <ac:spMkLst>
            <pc:docMk/>
            <pc:sldMk cId="2611897188" sldId="586"/>
            <ac:spMk id="4" creationId="{C2BBA9A7-1BF1-4FE4-8B22-ABDBE1319956}"/>
          </ac:spMkLst>
        </pc:spChg>
        <pc:spChg chg="add del mod ord">
          <ac:chgData name="Daniel Kaufmann" userId="934340720f57f02e" providerId="LiveId" clId="{9F18E05B-72A3-442E-BE22-6580FDFCDA9A}" dt="2020-12-28T04:04:04.707" v="5284"/>
          <ac:spMkLst>
            <pc:docMk/>
            <pc:sldMk cId="2611897188" sldId="586"/>
            <ac:spMk id="5" creationId="{93BD263B-16CB-4BA7-945A-0771F7F0EAE7}"/>
          </ac:spMkLst>
        </pc:spChg>
        <pc:graphicFrameChg chg="add mod">
          <ac:chgData name="Daniel Kaufmann" userId="934340720f57f02e" providerId="LiveId" clId="{9F18E05B-72A3-442E-BE22-6580FDFCDA9A}" dt="2020-12-28T04:01:16.475" v="5282" actId="14100"/>
          <ac:graphicFrameMkLst>
            <pc:docMk/>
            <pc:sldMk cId="2611897188" sldId="586"/>
            <ac:graphicFrameMk id="6" creationId="{9EA2E879-8F73-47F4-A138-2C390F538099}"/>
          </ac:graphicFrameMkLst>
        </pc:graphicFrameChg>
        <pc:picChg chg="add mod">
          <ac:chgData name="Daniel Kaufmann" userId="934340720f57f02e" providerId="LiveId" clId="{9F18E05B-72A3-442E-BE22-6580FDFCDA9A}" dt="2020-12-28T04:04:24.286" v="5291" actId="1076"/>
          <ac:picMkLst>
            <pc:docMk/>
            <pc:sldMk cId="2611897188" sldId="586"/>
            <ac:picMk id="3074" creationId="{A914D3DD-A3C0-44F1-93BD-28D45305AB82}"/>
          </ac:picMkLst>
        </pc:picChg>
      </pc:sldChg>
      <pc:sldChg chg="addSp delSp modSp new mod modClrScheme modAnim chgLayout modNotesTx">
        <pc:chgData name="Daniel Kaufmann" userId="934340720f57f02e" providerId="LiveId" clId="{9F18E05B-72A3-442E-BE22-6580FDFCDA9A}" dt="2020-12-28T04:05:41.038" v="5298"/>
        <pc:sldMkLst>
          <pc:docMk/>
          <pc:sldMk cId="178862713" sldId="587"/>
        </pc:sldMkLst>
        <pc:spChg chg="del">
          <ac:chgData name="Daniel Kaufmann" userId="934340720f57f02e" providerId="LiveId" clId="{9F18E05B-72A3-442E-BE22-6580FDFCDA9A}" dt="2020-12-28T04:04:49.277" v="5293" actId="700"/>
          <ac:spMkLst>
            <pc:docMk/>
            <pc:sldMk cId="178862713" sldId="587"/>
            <ac:spMk id="2" creationId="{83587791-F721-418C-B08D-7F4AFF2F76F7}"/>
          </ac:spMkLst>
        </pc:spChg>
        <pc:spChg chg="del">
          <ac:chgData name="Daniel Kaufmann" userId="934340720f57f02e" providerId="LiveId" clId="{9F18E05B-72A3-442E-BE22-6580FDFCDA9A}" dt="2020-12-28T04:04:49.277" v="5293" actId="700"/>
          <ac:spMkLst>
            <pc:docMk/>
            <pc:sldMk cId="178862713" sldId="587"/>
            <ac:spMk id="3" creationId="{FFEDCDA1-8276-4189-8AAF-878CFE6CCC28}"/>
          </ac:spMkLst>
        </pc:spChg>
        <pc:spChg chg="del">
          <ac:chgData name="Daniel Kaufmann" userId="934340720f57f02e" providerId="LiveId" clId="{9F18E05B-72A3-442E-BE22-6580FDFCDA9A}" dt="2020-12-28T04:04:49.277" v="5293" actId="700"/>
          <ac:spMkLst>
            <pc:docMk/>
            <pc:sldMk cId="178862713" sldId="587"/>
            <ac:spMk id="4" creationId="{B8401F7A-4AAD-4AB6-8B9F-46E206E6EC6D}"/>
          </ac:spMkLst>
        </pc:spChg>
        <pc:graphicFrameChg chg="add mod modGraphic">
          <ac:chgData name="Daniel Kaufmann" userId="934340720f57f02e" providerId="LiveId" clId="{9F18E05B-72A3-442E-BE22-6580FDFCDA9A}" dt="2020-12-28T04:05:24.889" v="5297" actId="207"/>
          <ac:graphicFrameMkLst>
            <pc:docMk/>
            <pc:sldMk cId="178862713" sldId="587"/>
            <ac:graphicFrameMk id="5" creationId="{7901B3E1-5B40-4C36-9C49-43562FBCB891}"/>
          </ac:graphicFrameMkLst>
        </pc:graphicFrameChg>
      </pc:sldChg>
      <pc:sldChg chg="addSp modSp new mod modClrScheme chgLayout modNotesTx">
        <pc:chgData name="Daniel Kaufmann" userId="934340720f57f02e" providerId="LiveId" clId="{9F18E05B-72A3-442E-BE22-6580FDFCDA9A}" dt="2020-12-28T04:10:00.390" v="5529" actId="6549"/>
        <pc:sldMkLst>
          <pc:docMk/>
          <pc:sldMk cId="313670100" sldId="588"/>
        </pc:sldMkLst>
        <pc:spChg chg="add mod">
          <ac:chgData name="Daniel Kaufmann" userId="934340720f57f02e" providerId="LiveId" clId="{9F18E05B-72A3-442E-BE22-6580FDFCDA9A}" dt="2020-12-28T04:06:08.442" v="5330" actId="20577"/>
          <ac:spMkLst>
            <pc:docMk/>
            <pc:sldMk cId="313670100" sldId="588"/>
            <ac:spMk id="2" creationId="{A44F9A3F-5296-4FE2-8087-706F50B8C1B2}"/>
          </ac:spMkLst>
        </pc:spChg>
        <pc:spChg chg="add mod">
          <ac:chgData name="Daniel Kaufmann" userId="934340720f57f02e" providerId="LiveId" clId="{9F18E05B-72A3-442E-BE22-6580FDFCDA9A}" dt="2020-12-28T04:08:02.976" v="5340" actId="14100"/>
          <ac:spMkLst>
            <pc:docMk/>
            <pc:sldMk cId="313670100" sldId="588"/>
            <ac:spMk id="3" creationId="{F5669E02-AE9D-45B0-BB5C-F587044082FA}"/>
          </ac:spMkLst>
        </pc:spChg>
        <pc:picChg chg="add mod">
          <ac:chgData name="Daniel Kaufmann" userId="934340720f57f02e" providerId="LiveId" clId="{9F18E05B-72A3-442E-BE22-6580FDFCDA9A}" dt="2020-12-28T04:07:58.920" v="5338" actId="14100"/>
          <ac:picMkLst>
            <pc:docMk/>
            <pc:sldMk cId="313670100" sldId="588"/>
            <ac:picMk id="5" creationId="{B58029C5-131A-4AF3-844C-E92C3B3200D6}"/>
          </ac:picMkLst>
        </pc:picChg>
      </pc:sldChg>
      <pc:sldChg chg="modSp add mod ord modNotesTx">
        <pc:chgData name="Daniel Kaufmann" userId="934340720f57f02e" providerId="LiveId" clId="{9F18E05B-72A3-442E-BE22-6580FDFCDA9A}" dt="2020-12-28T04:11:15.086" v="5554"/>
        <pc:sldMkLst>
          <pc:docMk/>
          <pc:sldMk cId="4004062837" sldId="589"/>
        </pc:sldMkLst>
        <pc:spChg chg="mod">
          <ac:chgData name="Daniel Kaufmann" userId="934340720f57f02e" providerId="LiveId" clId="{9F18E05B-72A3-442E-BE22-6580FDFCDA9A}" dt="2020-12-28T04:10:51.635" v="5551" actId="27636"/>
          <ac:spMkLst>
            <pc:docMk/>
            <pc:sldMk cId="4004062837" sldId="589"/>
            <ac:spMk id="4" creationId="{B1BD0409-1594-41C4-959B-FBCAFC5A322B}"/>
          </ac:spMkLst>
        </pc:spChg>
      </pc:sldChg>
      <pc:sldChg chg="addSp delSp modSp new mod modClrScheme chgLayout modNotesTx">
        <pc:chgData name="Daniel Kaufmann" userId="934340720f57f02e" providerId="LiveId" clId="{9F18E05B-72A3-442E-BE22-6580FDFCDA9A}" dt="2020-12-28T04:14:23.847" v="5668"/>
        <pc:sldMkLst>
          <pc:docMk/>
          <pc:sldMk cId="2041792432" sldId="590"/>
        </pc:sldMkLst>
        <pc:spChg chg="del mod ord">
          <ac:chgData name="Daniel Kaufmann" userId="934340720f57f02e" providerId="LiveId" clId="{9F18E05B-72A3-442E-BE22-6580FDFCDA9A}" dt="2020-12-28T04:11:19.344" v="5556" actId="700"/>
          <ac:spMkLst>
            <pc:docMk/>
            <pc:sldMk cId="2041792432" sldId="590"/>
            <ac:spMk id="2" creationId="{94183F28-D8A8-43DC-A597-6FDB0D9FA473}"/>
          </ac:spMkLst>
        </pc:spChg>
        <pc:spChg chg="add mod ord">
          <ac:chgData name="Daniel Kaufmann" userId="934340720f57f02e" providerId="LiveId" clId="{9F18E05B-72A3-442E-BE22-6580FDFCDA9A}" dt="2020-12-28T04:12:08.375" v="5614" actId="404"/>
          <ac:spMkLst>
            <pc:docMk/>
            <pc:sldMk cId="2041792432" sldId="590"/>
            <ac:spMk id="3" creationId="{35C6FF17-D3B8-4AD6-BCD0-97B4F10C8E6D}"/>
          </ac:spMkLst>
        </pc:spChg>
        <pc:spChg chg="add del mod ord">
          <ac:chgData name="Daniel Kaufmann" userId="934340720f57f02e" providerId="LiveId" clId="{9F18E05B-72A3-442E-BE22-6580FDFCDA9A}" dt="2020-12-28T04:11:30.394" v="5558" actId="1032"/>
          <ac:spMkLst>
            <pc:docMk/>
            <pc:sldMk cId="2041792432" sldId="590"/>
            <ac:spMk id="4" creationId="{B874B261-CB97-455A-9EE6-2ABF6E88549B}"/>
          </ac:spMkLst>
        </pc:spChg>
        <pc:graphicFrameChg chg="add mod modGraphic">
          <ac:chgData name="Daniel Kaufmann" userId="934340720f57f02e" providerId="LiveId" clId="{9F18E05B-72A3-442E-BE22-6580FDFCDA9A}" dt="2020-12-28T04:14:23.847" v="5668"/>
          <ac:graphicFrameMkLst>
            <pc:docMk/>
            <pc:sldMk cId="2041792432" sldId="590"/>
            <ac:graphicFrameMk id="5" creationId="{AA2B6508-EE36-4594-B166-A1818C1ADDC5}"/>
          </ac:graphicFrameMkLst>
        </pc:graphicFrameChg>
        <pc:picChg chg="add mod ord">
          <ac:chgData name="Daniel Kaufmann" userId="934340720f57f02e" providerId="LiveId" clId="{9F18E05B-72A3-442E-BE22-6580FDFCDA9A}" dt="2020-12-28T04:13:07.802" v="5622" actId="167"/>
          <ac:picMkLst>
            <pc:docMk/>
            <pc:sldMk cId="2041792432" sldId="590"/>
            <ac:picMk id="7" creationId="{BBA983A6-90E9-453C-B312-C9DA28359585}"/>
          </ac:picMkLst>
        </pc:picChg>
      </pc:sldChg>
      <pc:sldChg chg="addSp delSp modSp new mod modNotesTx">
        <pc:chgData name="Daniel Kaufmann" userId="934340720f57f02e" providerId="LiveId" clId="{9F18E05B-72A3-442E-BE22-6580FDFCDA9A}" dt="2020-12-28T04:20:43.676" v="5709"/>
        <pc:sldMkLst>
          <pc:docMk/>
          <pc:sldMk cId="3579776686" sldId="591"/>
        </pc:sldMkLst>
        <pc:spChg chg="mod">
          <ac:chgData name="Daniel Kaufmann" userId="934340720f57f02e" providerId="LiveId" clId="{9F18E05B-72A3-442E-BE22-6580FDFCDA9A}" dt="2020-12-28T04:15:00.883" v="5690" actId="20577"/>
          <ac:spMkLst>
            <pc:docMk/>
            <pc:sldMk cId="3579776686" sldId="591"/>
            <ac:spMk id="2" creationId="{03D9E8E8-5875-438D-9277-4D3D8CCAA152}"/>
          </ac:spMkLst>
        </pc:spChg>
        <pc:spChg chg="del">
          <ac:chgData name="Daniel Kaufmann" userId="934340720f57f02e" providerId="LiveId" clId="{9F18E05B-72A3-442E-BE22-6580FDFCDA9A}" dt="2020-12-28T04:15:19.719" v="5691" actId="1032"/>
          <ac:spMkLst>
            <pc:docMk/>
            <pc:sldMk cId="3579776686" sldId="591"/>
            <ac:spMk id="3" creationId="{4EB9FCCB-1444-4CDB-B1A1-BC5BFB210DA4}"/>
          </ac:spMkLst>
        </pc:spChg>
        <pc:graphicFrameChg chg="add mod modGraphic">
          <ac:chgData name="Daniel Kaufmann" userId="934340720f57f02e" providerId="LiveId" clId="{9F18E05B-72A3-442E-BE22-6580FDFCDA9A}" dt="2020-12-28T04:20:36.509" v="5708" actId="12100"/>
          <ac:graphicFrameMkLst>
            <pc:docMk/>
            <pc:sldMk cId="3579776686" sldId="591"/>
            <ac:graphicFrameMk id="4" creationId="{9606CBAE-276E-4BEF-927F-F2851FEEBD92}"/>
          </ac:graphicFrameMkLst>
        </pc:graphicFrameChg>
      </pc:sldChg>
      <pc:sldChg chg="addSp modSp new mod modNotesTx">
        <pc:chgData name="Daniel Kaufmann" userId="934340720f57f02e" providerId="LiveId" clId="{9F18E05B-72A3-442E-BE22-6580FDFCDA9A}" dt="2020-12-28T04:22:19.969" v="5738"/>
        <pc:sldMkLst>
          <pc:docMk/>
          <pc:sldMk cId="1650525248" sldId="592"/>
        </pc:sldMkLst>
        <pc:spChg chg="mod">
          <ac:chgData name="Daniel Kaufmann" userId="934340720f57f02e" providerId="LiveId" clId="{9F18E05B-72A3-442E-BE22-6580FDFCDA9A}" dt="2020-12-28T04:21:10.148" v="5730" actId="313"/>
          <ac:spMkLst>
            <pc:docMk/>
            <pc:sldMk cId="1650525248" sldId="592"/>
            <ac:spMk id="2" creationId="{A04A3F27-8B1E-4316-BDCE-29DBD5B83190}"/>
          </ac:spMkLst>
        </pc:spChg>
        <pc:spChg chg="mod">
          <ac:chgData name="Daniel Kaufmann" userId="934340720f57f02e" providerId="LiveId" clId="{9F18E05B-72A3-442E-BE22-6580FDFCDA9A}" dt="2020-12-28T04:21:13.796" v="5731"/>
          <ac:spMkLst>
            <pc:docMk/>
            <pc:sldMk cId="1650525248" sldId="592"/>
            <ac:spMk id="3" creationId="{9E7AC460-EDA2-4BCB-A075-072A61D3EDB8}"/>
          </ac:spMkLst>
        </pc:spChg>
        <pc:picChg chg="add mod">
          <ac:chgData name="Daniel Kaufmann" userId="934340720f57f02e" providerId="LiveId" clId="{9F18E05B-72A3-442E-BE22-6580FDFCDA9A}" dt="2020-12-28T04:22:12.811" v="5737" actId="1076"/>
          <ac:picMkLst>
            <pc:docMk/>
            <pc:sldMk cId="1650525248" sldId="592"/>
            <ac:picMk id="4" creationId="{A204A7A2-315B-40BB-A78C-6579FA71A0F1}"/>
          </ac:picMkLst>
        </pc:picChg>
      </pc:sldChg>
      <pc:sldChg chg="addSp delSp modSp new mod modNotesTx">
        <pc:chgData name="Daniel Kaufmann" userId="934340720f57f02e" providerId="LiveId" clId="{9F18E05B-72A3-442E-BE22-6580FDFCDA9A}" dt="2020-12-28T04:24:56.696" v="5792" actId="12100"/>
        <pc:sldMkLst>
          <pc:docMk/>
          <pc:sldMk cId="1512540715" sldId="593"/>
        </pc:sldMkLst>
        <pc:spChg chg="mod">
          <ac:chgData name="Daniel Kaufmann" userId="934340720f57f02e" providerId="LiveId" clId="{9F18E05B-72A3-442E-BE22-6580FDFCDA9A}" dt="2020-12-28T04:23:26.938" v="5783" actId="20577"/>
          <ac:spMkLst>
            <pc:docMk/>
            <pc:sldMk cId="1512540715" sldId="593"/>
            <ac:spMk id="2" creationId="{A46C6FD0-D6C8-4628-A950-F446D3387806}"/>
          </ac:spMkLst>
        </pc:spChg>
        <pc:spChg chg="del">
          <ac:chgData name="Daniel Kaufmann" userId="934340720f57f02e" providerId="LiveId" clId="{9F18E05B-72A3-442E-BE22-6580FDFCDA9A}" dt="2020-12-28T04:22:42.334" v="5741" actId="1032"/>
          <ac:spMkLst>
            <pc:docMk/>
            <pc:sldMk cId="1512540715" sldId="593"/>
            <ac:spMk id="3" creationId="{47E6B9E5-E199-4EE2-B0B7-7147B615C37D}"/>
          </ac:spMkLst>
        </pc:spChg>
        <pc:graphicFrameChg chg="add mod modGraphic">
          <ac:chgData name="Daniel Kaufmann" userId="934340720f57f02e" providerId="LiveId" clId="{9F18E05B-72A3-442E-BE22-6580FDFCDA9A}" dt="2020-12-28T04:24:56.696" v="5792" actId="12100"/>
          <ac:graphicFrameMkLst>
            <pc:docMk/>
            <pc:sldMk cId="1512540715" sldId="593"/>
            <ac:graphicFrameMk id="4" creationId="{D74A0DA7-1EC1-4061-A09F-2070B974C6BA}"/>
          </ac:graphicFrameMkLst>
        </pc:graphicFrameChg>
        <pc:picChg chg="add mod ord">
          <ac:chgData name="Daniel Kaufmann" userId="934340720f57f02e" providerId="LiveId" clId="{9F18E05B-72A3-442E-BE22-6580FDFCDA9A}" dt="2020-12-28T04:24:40.631" v="5790" actId="29295"/>
          <ac:picMkLst>
            <pc:docMk/>
            <pc:sldMk cId="1512540715" sldId="593"/>
            <ac:picMk id="5" creationId="{C510B67C-CB8F-4E4F-A85F-5112F8B1C070}"/>
          </ac:picMkLst>
        </pc:picChg>
      </pc:sldChg>
      <pc:sldChg chg="modSp add mod ord modNotesTx">
        <pc:chgData name="Daniel Kaufmann" userId="934340720f57f02e" providerId="LiveId" clId="{9F18E05B-72A3-442E-BE22-6580FDFCDA9A}" dt="2020-12-28T04:26:08.505" v="5815"/>
        <pc:sldMkLst>
          <pc:docMk/>
          <pc:sldMk cId="4200635297" sldId="594"/>
        </pc:sldMkLst>
        <pc:spChg chg="mod">
          <ac:chgData name="Daniel Kaufmann" userId="934340720f57f02e" providerId="LiveId" clId="{9F18E05B-72A3-442E-BE22-6580FDFCDA9A}" dt="2020-12-28T04:25:40.867" v="5812" actId="20577"/>
          <ac:spMkLst>
            <pc:docMk/>
            <pc:sldMk cId="4200635297" sldId="594"/>
            <ac:spMk id="4" creationId="{B1BD0409-1594-41C4-959B-FBCAFC5A322B}"/>
          </ac:spMkLst>
        </pc:spChg>
      </pc:sldChg>
      <pc:sldChg chg="addSp delSp modSp new mod modClrScheme modAnim chgLayout modNotesTx">
        <pc:chgData name="Daniel Kaufmann" userId="934340720f57f02e" providerId="LiveId" clId="{9F18E05B-72A3-442E-BE22-6580FDFCDA9A}" dt="2020-12-28T04:33:20.184" v="6125"/>
        <pc:sldMkLst>
          <pc:docMk/>
          <pc:sldMk cId="4004265949" sldId="595"/>
        </pc:sldMkLst>
        <pc:spChg chg="del mod ord">
          <ac:chgData name="Daniel Kaufmann" userId="934340720f57f02e" providerId="LiveId" clId="{9F18E05B-72A3-442E-BE22-6580FDFCDA9A}" dt="2020-12-28T04:26:13.610" v="5817" actId="700"/>
          <ac:spMkLst>
            <pc:docMk/>
            <pc:sldMk cId="4004265949" sldId="595"/>
            <ac:spMk id="2" creationId="{16CFD068-284A-42D5-BFF8-F70B348BDF40}"/>
          </ac:spMkLst>
        </pc:spChg>
        <pc:spChg chg="add mod ord">
          <ac:chgData name="Daniel Kaufmann" userId="934340720f57f02e" providerId="LiveId" clId="{9F18E05B-72A3-442E-BE22-6580FDFCDA9A}" dt="2020-12-28T04:33:13.629" v="6124" actId="20577"/>
          <ac:spMkLst>
            <pc:docMk/>
            <pc:sldMk cId="4004265949" sldId="595"/>
            <ac:spMk id="3" creationId="{439489A8-8D57-4473-862C-5AD87020CF58}"/>
          </ac:spMkLst>
        </pc:spChg>
        <pc:spChg chg="add del mod ord">
          <ac:chgData name="Daniel Kaufmann" userId="934340720f57f02e" providerId="LiveId" clId="{9F18E05B-72A3-442E-BE22-6580FDFCDA9A}" dt="2020-12-28T04:27:18.752" v="5818" actId="1032"/>
          <ac:spMkLst>
            <pc:docMk/>
            <pc:sldMk cId="4004265949" sldId="595"/>
            <ac:spMk id="4" creationId="{F6523FA5-39A4-4175-A611-59B4B66D91A4}"/>
          </ac:spMkLst>
        </pc:spChg>
        <pc:spChg chg="add del mod">
          <ac:chgData name="Daniel Kaufmann" userId="934340720f57f02e" providerId="LiveId" clId="{9F18E05B-72A3-442E-BE22-6580FDFCDA9A}" dt="2020-12-28T04:28:39.446" v="5831" actId="1032"/>
          <ac:spMkLst>
            <pc:docMk/>
            <pc:sldMk cId="4004265949" sldId="595"/>
            <ac:spMk id="7" creationId="{9FC40BE1-C061-43ED-BFCC-5E927A58552D}"/>
          </ac:spMkLst>
        </pc:spChg>
        <pc:spChg chg="mod">
          <ac:chgData name="Daniel Kaufmann" userId="934340720f57f02e" providerId="LiveId" clId="{9F18E05B-72A3-442E-BE22-6580FDFCDA9A}" dt="2020-12-28T04:28:19.655" v="5829" actId="1076"/>
          <ac:spMkLst>
            <pc:docMk/>
            <pc:sldMk cId="4004265949" sldId="595"/>
            <ac:spMk id="10" creationId="{1A29DC4A-11E8-46AC-87B5-77E6B8C00C26}"/>
          </ac:spMkLst>
        </pc:spChg>
        <pc:spChg chg="mod">
          <ac:chgData name="Daniel Kaufmann" userId="934340720f57f02e" providerId="LiveId" clId="{9F18E05B-72A3-442E-BE22-6580FDFCDA9A}" dt="2020-12-28T04:28:19.655" v="5829" actId="1076"/>
          <ac:spMkLst>
            <pc:docMk/>
            <pc:sldMk cId="4004265949" sldId="595"/>
            <ac:spMk id="12" creationId="{A1723C27-0AB3-42EE-BD2B-68ED90AA5919}"/>
          </ac:spMkLst>
        </pc:spChg>
        <pc:spChg chg="mod">
          <ac:chgData name="Daniel Kaufmann" userId="934340720f57f02e" providerId="LiveId" clId="{9F18E05B-72A3-442E-BE22-6580FDFCDA9A}" dt="2020-12-28T04:28:19.655" v="5829" actId="1076"/>
          <ac:spMkLst>
            <pc:docMk/>
            <pc:sldMk cId="4004265949" sldId="595"/>
            <ac:spMk id="14" creationId="{9E19A131-7D91-4B3F-8EFC-1D5DE9362389}"/>
          </ac:spMkLst>
        </pc:spChg>
        <pc:spChg chg="mod">
          <ac:chgData name="Daniel Kaufmann" userId="934340720f57f02e" providerId="LiveId" clId="{9F18E05B-72A3-442E-BE22-6580FDFCDA9A}" dt="2020-12-28T04:28:19.655" v="5829" actId="1076"/>
          <ac:spMkLst>
            <pc:docMk/>
            <pc:sldMk cId="4004265949" sldId="595"/>
            <ac:spMk id="15" creationId="{C5963573-C286-4A25-9777-B7F6D3C637E3}"/>
          </ac:spMkLst>
        </pc:spChg>
        <pc:spChg chg="mod">
          <ac:chgData name="Daniel Kaufmann" userId="934340720f57f02e" providerId="LiveId" clId="{9F18E05B-72A3-442E-BE22-6580FDFCDA9A}" dt="2020-12-28T04:28:19.655" v="5829" actId="1076"/>
          <ac:spMkLst>
            <pc:docMk/>
            <pc:sldMk cId="4004265949" sldId="595"/>
            <ac:spMk id="16" creationId="{789CEA3E-3C55-43EC-9A34-7DFE2589727A}"/>
          </ac:spMkLst>
        </pc:spChg>
        <pc:spChg chg="mod">
          <ac:chgData name="Daniel Kaufmann" userId="934340720f57f02e" providerId="LiveId" clId="{9F18E05B-72A3-442E-BE22-6580FDFCDA9A}" dt="2020-12-28T04:28:19.655" v="5829" actId="1076"/>
          <ac:spMkLst>
            <pc:docMk/>
            <pc:sldMk cId="4004265949" sldId="595"/>
            <ac:spMk id="17" creationId="{5E4BF2F6-09FF-4A27-A9FC-85138A908A4F}"/>
          </ac:spMkLst>
        </pc:spChg>
        <pc:spChg chg="mod">
          <ac:chgData name="Daniel Kaufmann" userId="934340720f57f02e" providerId="LiveId" clId="{9F18E05B-72A3-442E-BE22-6580FDFCDA9A}" dt="2020-12-28T04:28:19.655" v="5829" actId="1076"/>
          <ac:spMkLst>
            <pc:docMk/>
            <pc:sldMk cId="4004265949" sldId="595"/>
            <ac:spMk id="18" creationId="{F9D22245-0810-4D02-88CB-944A2A350673}"/>
          </ac:spMkLst>
        </pc:spChg>
        <pc:spChg chg="mod">
          <ac:chgData name="Daniel Kaufmann" userId="934340720f57f02e" providerId="LiveId" clId="{9F18E05B-72A3-442E-BE22-6580FDFCDA9A}" dt="2020-12-28T04:28:19.655" v="5829" actId="1076"/>
          <ac:spMkLst>
            <pc:docMk/>
            <pc:sldMk cId="4004265949" sldId="595"/>
            <ac:spMk id="19" creationId="{7809F5BC-86CC-4AA1-8EF0-449FD085CBE8}"/>
          </ac:spMkLst>
        </pc:spChg>
        <pc:grpChg chg="add del mod">
          <ac:chgData name="Daniel Kaufmann" userId="934340720f57f02e" providerId="LiveId" clId="{9F18E05B-72A3-442E-BE22-6580FDFCDA9A}" dt="2020-12-28T04:28:21.325" v="5830" actId="478"/>
          <ac:grpSpMkLst>
            <pc:docMk/>
            <pc:sldMk cId="4004265949" sldId="595"/>
            <ac:grpSpMk id="8" creationId="{B5FA57BC-EB6A-44ED-8643-74A436554181}"/>
          </ac:grpSpMkLst>
        </pc:grpChg>
        <pc:grpChg chg="mod">
          <ac:chgData name="Daniel Kaufmann" userId="934340720f57f02e" providerId="LiveId" clId="{9F18E05B-72A3-442E-BE22-6580FDFCDA9A}" dt="2020-12-28T04:28:19.655" v="5829" actId="1076"/>
          <ac:grpSpMkLst>
            <pc:docMk/>
            <pc:sldMk cId="4004265949" sldId="595"/>
            <ac:grpSpMk id="9" creationId="{6E888DE0-7E30-4C2B-9148-A7E09C053ADB}"/>
          </ac:grpSpMkLst>
        </pc:grpChg>
        <pc:grpChg chg="mod">
          <ac:chgData name="Daniel Kaufmann" userId="934340720f57f02e" providerId="LiveId" clId="{9F18E05B-72A3-442E-BE22-6580FDFCDA9A}" dt="2020-12-28T04:28:19.655" v="5829" actId="1076"/>
          <ac:grpSpMkLst>
            <pc:docMk/>
            <pc:sldMk cId="4004265949" sldId="595"/>
            <ac:grpSpMk id="11" creationId="{0DB6C212-6358-4DA5-B4C5-0540B78F9F4E}"/>
          </ac:grpSpMkLst>
        </pc:grpChg>
        <pc:grpChg chg="mod">
          <ac:chgData name="Daniel Kaufmann" userId="934340720f57f02e" providerId="LiveId" clId="{9F18E05B-72A3-442E-BE22-6580FDFCDA9A}" dt="2020-12-28T04:28:19.655" v="5829" actId="1076"/>
          <ac:grpSpMkLst>
            <pc:docMk/>
            <pc:sldMk cId="4004265949" sldId="595"/>
            <ac:grpSpMk id="13" creationId="{C12687B8-BD43-46E4-A78D-3287221F7445}"/>
          </ac:grpSpMkLst>
        </pc:grpChg>
        <pc:graphicFrameChg chg="add del mod modGraphic">
          <ac:chgData name="Daniel Kaufmann" userId="934340720f57f02e" providerId="LiveId" clId="{9F18E05B-72A3-442E-BE22-6580FDFCDA9A}" dt="2020-12-28T04:28:02.815" v="5827" actId="478"/>
          <ac:graphicFrameMkLst>
            <pc:docMk/>
            <pc:sldMk cId="4004265949" sldId="595"/>
            <ac:graphicFrameMk id="5" creationId="{DB2E0123-1FB6-4CA8-A694-7E6EE8BE629A}"/>
          </ac:graphicFrameMkLst>
        </pc:graphicFrameChg>
        <pc:graphicFrameChg chg="add mod modGraphic">
          <ac:chgData name="Daniel Kaufmann" userId="934340720f57f02e" providerId="LiveId" clId="{9F18E05B-72A3-442E-BE22-6580FDFCDA9A}" dt="2020-12-28T04:33:01.117" v="6094" actId="14100"/>
          <ac:graphicFrameMkLst>
            <pc:docMk/>
            <pc:sldMk cId="4004265949" sldId="595"/>
            <ac:graphicFrameMk id="20" creationId="{3C94901F-0000-4CE3-BC10-232AB30512B3}"/>
          </ac:graphicFrameMkLst>
        </pc:graphicFrameChg>
      </pc:sldChg>
      <pc:sldChg chg="addSp delSp modSp new mod delAnim modAnim modNotesTx">
        <pc:chgData name="Daniel Kaufmann" userId="934340720f57f02e" providerId="LiveId" clId="{9F18E05B-72A3-442E-BE22-6580FDFCDA9A}" dt="2020-12-28T04:39:04.023" v="6194"/>
        <pc:sldMkLst>
          <pc:docMk/>
          <pc:sldMk cId="3331011946" sldId="596"/>
        </pc:sldMkLst>
        <pc:spChg chg="mod">
          <ac:chgData name="Daniel Kaufmann" userId="934340720f57f02e" providerId="LiveId" clId="{9F18E05B-72A3-442E-BE22-6580FDFCDA9A}" dt="2020-12-28T04:35:19.802" v="6149" actId="20577"/>
          <ac:spMkLst>
            <pc:docMk/>
            <pc:sldMk cId="3331011946" sldId="596"/>
            <ac:spMk id="2" creationId="{65FA196B-42FC-4255-98C9-16A889CC0323}"/>
          </ac:spMkLst>
        </pc:spChg>
        <pc:spChg chg="del">
          <ac:chgData name="Daniel Kaufmann" userId="934340720f57f02e" providerId="LiveId" clId="{9F18E05B-72A3-442E-BE22-6580FDFCDA9A}" dt="2020-12-28T04:33:51.738" v="6127"/>
          <ac:spMkLst>
            <pc:docMk/>
            <pc:sldMk cId="3331011946" sldId="596"/>
            <ac:spMk id="3" creationId="{F49382E6-83A8-4B1E-A51C-F309D9B6B736}"/>
          </ac:spMkLst>
        </pc:spChg>
        <pc:spChg chg="add del mod">
          <ac:chgData name="Daniel Kaufmann" userId="934340720f57f02e" providerId="LiveId" clId="{9F18E05B-72A3-442E-BE22-6580FDFCDA9A}" dt="2020-12-28T04:34:23.152" v="6131" actId="478"/>
          <ac:spMkLst>
            <pc:docMk/>
            <pc:sldMk cId="3331011946" sldId="596"/>
            <ac:spMk id="4" creationId="{ACADA872-049D-439E-85A9-38925D31E51B}"/>
          </ac:spMkLst>
        </pc:spChg>
        <pc:spChg chg="add del mod">
          <ac:chgData name="Daniel Kaufmann" userId="934340720f57f02e" providerId="LiveId" clId="{9F18E05B-72A3-442E-BE22-6580FDFCDA9A}" dt="2020-12-28T04:34:37.389" v="6136" actId="478"/>
          <ac:spMkLst>
            <pc:docMk/>
            <pc:sldMk cId="3331011946" sldId="596"/>
            <ac:spMk id="6" creationId="{F0968AC3-A029-4DA9-AA12-ABD81C37AE87}"/>
          </ac:spMkLst>
        </pc:spChg>
        <pc:spChg chg="add del mod">
          <ac:chgData name="Daniel Kaufmann" userId="934340720f57f02e" providerId="LiveId" clId="{9F18E05B-72A3-442E-BE22-6580FDFCDA9A}" dt="2020-12-28T04:34:54.956" v="6137"/>
          <ac:spMkLst>
            <pc:docMk/>
            <pc:sldMk cId="3331011946" sldId="596"/>
            <ac:spMk id="8" creationId="{E64F3D7B-D07B-48AF-AD4C-D30875577783}"/>
          </ac:spMkLst>
        </pc:spChg>
        <pc:picChg chg="add mod">
          <ac:chgData name="Daniel Kaufmann" userId="934340720f57f02e" providerId="LiveId" clId="{9F18E05B-72A3-442E-BE22-6580FDFCDA9A}" dt="2020-12-28T04:39:04.023" v="6194"/>
          <ac:picMkLst>
            <pc:docMk/>
            <pc:sldMk cId="3331011946" sldId="596"/>
            <ac:picMk id="9" creationId="{87C7433B-3B0B-4440-9812-09B5E05C30C2}"/>
          </ac:picMkLst>
        </pc:picChg>
      </pc:sldChg>
      <pc:sldChg chg="addSp delSp modSp add mod modNotesTx">
        <pc:chgData name="Daniel Kaufmann" userId="934340720f57f02e" providerId="LiveId" clId="{9F18E05B-72A3-442E-BE22-6580FDFCDA9A}" dt="2020-12-28T04:39:08.381" v="6195"/>
        <pc:sldMkLst>
          <pc:docMk/>
          <pc:sldMk cId="3314769683" sldId="597"/>
        </pc:sldMkLst>
        <pc:spChg chg="add del mod">
          <ac:chgData name="Daniel Kaufmann" userId="934340720f57f02e" providerId="LiveId" clId="{9F18E05B-72A3-442E-BE22-6580FDFCDA9A}" dt="2020-12-28T04:36:02.089" v="6156"/>
          <ac:spMkLst>
            <pc:docMk/>
            <pc:sldMk cId="3314769683" sldId="597"/>
            <ac:spMk id="4" creationId="{CFF00B95-9892-4835-AAB8-DFA0F92825BD}"/>
          </ac:spMkLst>
        </pc:spChg>
        <pc:picChg chg="add mod">
          <ac:chgData name="Daniel Kaufmann" userId="934340720f57f02e" providerId="LiveId" clId="{9F18E05B-72A3-442E-BE22-6580FDFCDA9A}" dt="2020-12-28T04:39:08.381" v="6195"/>
          <ac:picMkLst>
            <pc:docMk/>
            <pc:sldMk cId="3314769683" sldId="597"/>
            <ac:picMk id="5" creationId="{05C0D4BF-908B-4BF8-A7D0-159073BC90BC}"/>
          </ac:picMkLst>
        </pc:picChg>
        <pc:picChg chg="del">
          <ac:chgData name="Daniel Kaufmann" userId="934340720f57f02e" providerId="LiveId" clId="{9F18E05B-72A3-442E-BE22-6580FDFCDA9A}" dt="2020-12-28T04:35:55.538" v="6155" actId="478"/>
          <ac:picMkLst>
            <pc:docMk/>
            <pc:sldMk cId="3314769683" sldId="597"/>
            <ac:picMk id="9" creationId="{87C7433B-3B0B-4440-9812-09B5E05C30C2}"/>
          </ac:picMkLst>
        </pc:picChg>
      </pc:sldChg>
      <pc:sldChg chg="addSp delSp modSp add mod modNotesTx">
        <pc:chgData name="Daniel Kaufmann" userId="934340720f57f02e" providerId="LiveId" clId="{9F18E05B-72A3-442E-BE22-6580FDFCDA9A}" dt="2020-12-28T04:39:11.506" v="6196"/>
        <pc:sldMkLst>
          <pc:docMk/>
          <pc:sldMk cId="3185693044" sldId="598"/>
        </pc:sldMkLst>
        <pc:spChg chg="add del mod">
          <ac:chgData name="Daniel Kaufmann" userId="934340720f57f02e" providerId="LiveId" clId="{9F18E05B-72A3-442E-BE22-6580FDFCDA9A}" dt="2020-12-28T04:36:38.701" v="6166"/>
          <ac:spMkLst>
            <pc:docMk/>
            <pc:sldMk cId="3185693044" sldId="598"/>
            <ac:spMk id="4" creationId="{C1A295DF-2015-408D-8965-B971DF1EAFE6}"/>
          </ac:spMkLst>
        </pc:spChg>
        <pc:picChg chg="del">
          <ac:chgData name="Daniel Kaufmann" userId="934340720f57f02e" providerId="LiveId" clId="{9F18E05B-72A3-442E-BE22-6580FDFCDA9A}" dt="2020-12-28T04:36:30.413" v="6164" actId="478"/>
          <ac:picMkLst>
            <pc:docMk/>
            <pc:sldMk cId="3185693044" sldId="598"/>
            <ac:picMk id="5" creationId="{05C0D4BF-908B-4BF8-A7D0-159073BC90BC}"/>
          </ac:picMkLst>
        </pc:picChg>
        <pc:picChg chg="add mod">
          <ac:chgData name="Daniel Kaufmann" userId="934340720f57f02e" providerId="LiveId" clId="{9F18E05B-72A3-442E-BE22-6580FDFCDA9A}" dt="2020-12-28T04:39:11.506" v="6196"/>
          <ac:picMkLst>
            <pc:docMk/>
            <pc:sldMk cId="3185693044" sldId="598"/>
            <ac:picMk id="6" creationId="{2135BE57-0080-4798-929F-120EF378FEDD}"/>
          </ac:picMkLst>
        </pc:picChg>
      </pc:sldChg>
      <pc:sldChg chg="addSp delSp modSp add mod modNotesTx">
        <pc:chgData name="Daniel Kaufmann" userId="934340720f57f02e" providerId="LiveId" clId="{9F18E05B-72A3-442E-BE22-6580FDFCDA9A}" dt="2020-12-28T04:39:13.503" v="6197"/>
        <pc:sldMkLst>
          <pc:docMk/>
          <pc:sldMk cId="2094073064" sldId="599"/>
        </pc:sldMkLst>
        <pc:spChg chg="add del mod">
          <ac:chgData name="Daniel Kaufmann" userId="934340720f57f02e" providerId="LiveId" clId="{9F18E05B-72A3-442E-BE22-6580FDFCDA9A}" dt="2020-12-28T04:38:05.615" v="6175"/>
          <ac:spMkLst>
            <pc:docMk/>
            <pc:sldMk cId="2094073064" sldId="599"/>
            <ac:spMk id="4" creationId="{A8E3EF98-17F0-4FEF-AA65-FBFA8CF8DE77}"/>
          </ac:spMkLst>
        </pc:spChg>
        <pc:picChg chg="add mod">
          <ac:chgData name="Daniel Kaufmann" userId="934340720f57f02e" providerId="LiveId" clId="{9F18E05B-72A3-442E-BE22-6580FDFCDA9A}" dt="2020-12-28T04:39:13.503" v="6197"/>
          <ac:picMkLst>
            <pc:docMk/>
            <pc:sldMk cId="2094073064" sldId="599"/>
            <ac:picMk id="5" creationId="{AC312965-694F-4097-8AFC-E89A6E6A5C92}"/>
          </ac:picMkLst>
        </pc:picChg>
        <pc:picChg chg="del">
          <ac:chgData name="Daniel Kaufmann" userId="934340720f57f02e" providerId="LiveId" clId="{9F18E05B-72A3-442E-BE22-6580FDFCDA9A}" dt="2020-12-28T04:37:55.463" v="6173" actId="478"/>
          <ac:picMkLst>
            <pc:docMk/>
            <pc:sldMk cId="2094073064" sldId="599"/>
            <ac:picMk id="6" creationId="{2135BE57-0080-4798-929F-120EF378FEDD}"/>
          </ac:picMkLst>
        </pc:picChg>
      </pc:sldChg>
      <pc:sldChg chg="addSp delSp modSp new mod modNotesTx">
        <pc:chgData name="Daniel Kaufmann" userId="934340720f57f02e" providerId="LiveId" clId="{9F18E05B-72A3-442E-BE22-6580FDFCDA9A}" dt="2020-12-28T04:39:14.851" v="6198"/>
        <pc:sldMkLst>
          <pc:docMk/>
          <pc:sldMk cId="3428584793" sldId="600"/>
        </pc:sldMkLst>
        <pc:spChg chg="mod">
          <ac:chgData name="Daniel Kaufmann" userId="934340720f57f02e" providerId="LiveId" clId="{9F18E05B-72A3-442E-BE22-6580FDFCDA9A}" dt="2020-12-28T04:38:52.780" v="6193"/>
          <ac:spMkLst>
            <pc:docMk/>
            <pc:sldMk cId="3428584793" sldId="600"/>
            <ac:spMk id="2" creationId="{2DEAA002-4A82-4619-8542-C5A81159459D}"/>
          </ac:spMkLst>
        </pc:spChg>
        <pc:spChg chg="del">
          <ac:chgData name="Daniel Kaufmann" userId="934340720f57f02e" providerId="LiveId" clId="{9F18E05B-72A3-442E-BE22-6580FDFCDA9A}" dt="2020-12-28T04:38:36.019" v="6183"/>
          <ac:spMkLst>
            <pc:docMk/>
            <pc:sldMk cId="3428584793" sldId="600"/>
            <ac:spMk id="3" creationId="{37AA3614-AE53-4164-BF18-255C7F2441FB}"/>
          </ac:spMkLst>
        </pc:spChg>
        <pc:picChg chg="add mod">
          <ac:chgData name="Daniel Kaufmann" userId="934340720f57f02e" providerId="LiveId" clId="{9F18E05B-72A3-442E-BE22-6580FDFCDA9A}" dt="2020-12-28T04:39:14.851" v="6198"/>
          <ac:picMkLst>
            <pc:docMk/>
            <pc:sldMk cId="3428584793" sldId="600"/>
            <ac:picMk id="4" creationId="{A29CBE48-98A3-445F-A7B9-DC41E7FBE699}"/>
          </ac:picMkLst>
        </pc:picChg>
      </pc:sldChg>
      <pc:sldChg chg="addSp delSp modSp new mod modClrScheme modAnim chgLayout modNotesTx">
        <pc:chgData name="Daniel Kaufmann" userId="934340720f57f02e" providerId="LiveId" clId="{9F18E05B-72A3-442E-BE22-6580FDFCDA9A}" dt="2020-12-28T04:41:53.296" v="6254" actId="1076"/>
        <pc:sldMkLst>
          <pc:docMk/>
          <pc:sldMk cId="3805681653" sldId="601"/>
        </pc:sldMkLst>
        <pc:spChg chg="del mod">
          <ac:chgData name="Daniel Kaufmann" userId="934340720f57f02e" providerId="LiveId" clId="{9F18E05B-72A3-442E-BE22-6580FDFCDA9A}" dt="2020-12-28T04:39:49.883" v="6202" actId="700"/>
          <ac:spMkLst>
            <pc:docMk/>
            <pc:sldMk cId="3805681653" sldId="601"/>
            <ac:spMk id="2" creationId="{3410C775-1584-492B-8CED-85883441CA39}"/>
          </ac:spMkLst>
        </pc:spChg>
        <pc:spChg chg="del mod">
          <ac:chgData name="Daniel Kaufmann" userId="934340720f57f02e" providerId="LiveId" clId="{9F18E05B-72A3-442E-BE22-6580FDFCDA9A}" dt="2020-12-28T04:39:49.883" v="6202" actId="700"/>
          <ac:spMkLst>
            <pc:docMk/>
            <pc:sldMk cId="3805681653" sldId="601"/>
            <ac:spMk id="3" creationId="{212D5D41-CFCA-4CAF-BE11-9AF31A68CD43}"/>
          </ac:spMkLst>
        </pc:spChg>
        <pc:spChg chg="mod">
          <ac:chgData name="Daniel Kaufmann" userId="934340720f57f02e" providerId="LiveId" clId="{9F18E05B-72A3-442E-BE22-6580FDFCDA9A}" dt="2020-12-28T04:39:58.537" v="6203" actId="1076"/>
          <ac:spMkLst>
            <pc:docMk/>
            <pc:sldMk cId="3805681653" sldId="601"/>
            <ac:spMk id="5" creationId="{EF8B5C24-8587-4EB3-9ADC-37D7B61EE331}"/>
          </ac:spMkLst>
        </pc:spChg>
        <pc:spChg chg="mod">
          <ac:chgData name="Daniel Kaufmann" userId="934340720f57f02e" providerId="LiveId" clId="{9F18E05B-72A3-442E-BE22-6580FDFCDA9A}" dt="2020-12-28T04:39:58.537" v="6203" actId="1076"/>
          <ac:spMkLst>
            <pc:docMk/>
            <pc:sldMk cId="3805681653" sldId="601"/>
            <ac:spMk id="6" creationId="{85C12DA6-536C-4E9A-886A-C2F5527964DD}"/>
          </ac:spMkLst>
        </pc:spChg>
        <pc:spChg chg="mod">
          <ac:chgData name="Daniel Kaufmann" userId="934340720f57f02e" providerId="LiveId" clId="{9F18E05B-72A3-442E-BE22-6580FDFCDA9A}" dt="2020-12-28T04:40:27.105" v="6206" actId="207"/>
          <ac:spMkLst>
            <pc:docMk/>
            <pc:sldMk cId="3805681653" sldId="601"/>
            <ac:spMk id="8" creationId="{807065C9-62D4-451A-9655-95E1E5E6C719}"/>
          </ac:spMkLst>
        </pc:spChg>
        <pc:spChg chg="mod">
          <ac:chgData name="Daniel Kaufmann" userId="934340720f57f02e" providerId="LiveId" clId="{9F18E05B-72A3-442E-BE22-6580FDFCDA9A}" dt="2020-12-28T04:40:46.033" v="6212" actId="207"/>
          <ac:spMkLst>
            <pc:docMk/>
            <pc:sldMk cId="3805681653" sldId="601"/>
            <ac:spMk id="9" creationId="{78F4BAC6-7E3D-44C4-9B44-414951C8A5D8}"/>
          </ac:spMkLst>
        </pc:spChg>
        <pc:spChg chg="mod">
          <ac:chgData name="Daniel Kaufmann" userId="934340720f57f02e" providerId="LiveId" clId="{9F18E05B-72A3-442E-BE22-6580FDFCDA9A}" dt="2020-12-28T04:39:58.537" v="6203" actId="1076"/>
          <ac:spMkLst>
            <pc:docMk/>
            <pc:sldMk cId="3805681653" sldId="601"/>
            <ac:spMk id="11" creationId="{5794C4F6-961F-4147-AF01-6DED5008C2BB}"/>
          </ac:spMkLst>
        </pc:spChg>
        <pc:spChg chg="mod">
          <ac:chgData name="Daniel Kaufmann" userId="934340720f57f02e" providerId="LiveId" clId="{9F18E05B-72A3-442E-BE22-6580FDFCDA9A}" dt="2020-12-28T04:39:58.537" v="6203" actId="1076"/>
          <ac:spMkLst>
            <pc:docMk/>
            <pc:sldMk cId="3805681653" sldId="601"/>
            <ac:spMk id="12" creationId="{441FB8A1-BFC8-434A-A2E7-8E056AEEA14B}"/>
          </ac:spMkLst>
        </pc:spChg>
        <pc:spChg chg="mod">
          <ac:chgData name="Daniel Kaufmann" userId="934340720f57f02e" providerId="LiveId" clId="{9F18E05B-72A3-442E-BE22-6580FDFCDA9A}" dt="2020-12-28T04:39:58.537" v="6203" actId="1076"/>
          <ac:spMkLst>
            <pc:docMk/>
            <pc:sldMk cId="3805681653" sldId="601"/>
            <ac:spMk id="14" creationId="{54BD9026-8471-4586-B726-59469160B3AB}"/>
          </ac:spMkLst>
        </pc:spChg>
        <pc:spChg chg="mod">
          <ac:chgData name="Daniel Kaufmann" userId="934340720f57f02e" providerId="LiveId" clId="{9F18E05B-72A3-442E-BE22-6580FDFCDA9A}" dt="2020-12-28T04:39:58.537" v="6203" actId="1076"/>
          <ac:spMkLst>
            <pc:docMk/>
            <pc:sldMk cId="3805681653" sldId="601"/>
            <ac:spMk id="15" creationId="{8D00DE7F-493E-48EA-8627-D2E144A5F18C}"/>
          </ac:spMkLst>
        </pc:spChg>
        <pc:spChg chg="mod">
          <ac:chgData name="Daniel Kaufmann" userId="934340720f57f02e" providerId="LiveId" clId="{9F18E05B-72A3-442E-BE22-6580FDFCDA9A}" dt="2020-12-28T04:39:58.537" v="6203" actId="1076"/>
          <ac:spMkLst>
            <pc:docMk/>
            <pc:sldMk cId="3805681653" sldId="601"/>
            <ac:spMk id="17" creationId="{5162F0D9-CE65-470C-926F-C18086310C89}"/>
          </ac:spMkLst>
        </pc:spChg>
        <pc:spChg chg="mod">
          <ac:chgData name="Daniel Kaufmann" userId="934340720f57f02e" providerId="LiveId" clId="{9F18E05B-72A3-442E-BE22-6580FDFCDA9A}" dt="2020-12-28T04:39:58.537" v="6203" actId="1076"/>
          <ac:spMkLst>
            <pc:docMk/>
            <pc:sldMk cId="3805681653" sldId="601"/>
            <ac:spMk id="18" creationId="{444CE1D3-44C3-4103-88E9-598F98FD8A6C}"/>
          </ac:spMkLst>
        </pc:spChg>
        <pc:spChg chg="mod">
          <ac:chgData name="Daniel Kaufmann" userId="934340720f57f02e" providerId="LiveId" clId="{9F18E05B-72A3-442E-BE22-6580FDFCDA9A}" dt="2020-12-28T04:39:58.537" v="6203" actId="1076"/>
          <ac:spMkLst>
            <pc:docMk/>
            <pc:sldMk cId="3805681653" sldId="601"/>
            <ac:spMk id="20" creationId="{82751116-3B44-4F48-9C1F-B169D0DF781E}"/>
          </ac:spMkLst>
        </pc:spChg>
        <pc:spChg chg="mod">
          <ac:chgData name="Daniel Kaufmann" userId="934340720f57f02e" providerId="LiveId" clId="{9F18E05B-72A3-442E-BE22-6580FDFCDA9A}" dt="2020-12-28T04:39:58.537" v="6203" actId="1076"/>
          <ac:spMkLst>
            <pc:docMk/>
            <pc:sldMk cId="3805681653" sldId="601"/>
            <ac:spMk id="21" creationId="{73D209B9-9490-4935-B7C3-A04276592CAE}"/>
          </ac:spMkLst>
        </pc:spChg>
        <pc:spChg chg="mod">
          <ac:chgData name="Daniel Kaufmann" userId="934340720f57f02e" providerId="LiveId" clId="{9F18E05B-72A3-442E-BE22-6580FDFCDA9A}" dt="2020-12-28T04:39:58.537" v="6203" actId="1076"/>
          <ac:spMkLst>
            <pc:docMk/>
            <pc:sldMk cId="3805681653" sldId="601"/>
            <ac:spMk id="23" creationId="{CB80C81E-8604-4CE9-A4BC-54DB45557B08}"/>
          </ac:spMkLst>
        </pc:spChg>
        <pc:spChg chg="mod">
          <ac:chgData name="Daniel Kaufmann" userId="934340720f57f02e" providerId="LiveId" clId="{9F18E05B-72A3-442E-BE22-6580FDFCDA9A}" dt="2020-12-28T04:39:58.537" v="6203" actId="1076"/>
          <ac:spMkLst>
            <pc:docMk/>
            <pc:sldMk cId="3805681653" sldId="601"/>
            <ac:spMk id="24" creationId="{AC87868B-D2CE-4F96-BDCC-F175891E3A85}"/>
          </ac:spMkLst>
        </pc:spChg>
        <pc:spChg chg="add mod">
          <ac:chgData name="Daniel Kaufmann" userId="934340720f57f02e" providerId="LiveId" clId="{9F18E05B-72A3-442E-BE22-6580FDFCDA9A}" dt="2020-12-28T04:41:53.296" v="6254" actId="1076"/>
          <ac:spMkLst>
            <pc:docMk/>
            <pc:sldMk cId="3805681653" sldId="601"/>
            <ac:spMk id="26" creationId="{C67B91CC-AEE3-40E4-BC61-B3F9D9039E32}"/>
          </ac:spMkLst>
        </pc:spChg>
        <pc:grpChg chg="add mod">
          <ac:chgData name="Daniel Kaufmann" userId="934340720f57f02e" providerId="LiveId" clId="{9F18E05B-72A3-442E-BE22-6580FDFCDA9A}" dt="2020-12-28T04:39:58.537" v="6203" actId="1076"/>
          <ac:grpSpMkLst>
            <pc:docMk/>
            <pc:sldMk cId="3805681653" sldId="601"/>
            <ac:grpSpMk id="4" creationId="{B7B82E19-BA1D-46F2-8003-9057F224D055}"/>
          </ac:grpSpMkLst>
        </pc:grpChg>
        <pc:grpChg chg="add mod">
          <ac:chgData name="Daniel Kaufmann" userId="934340720f57f02e" providerId="LiveId" clId="{9F18E05B-72A3-442E-BE22-6580FDFCDA9A}" dt="2020-12-28T04:39:58.537" v="6203" actId="1076"/>
          <ac:grpSpMkLst>
            <pc:docMk/>
            <pc:sldMk cId="3805681653" sldId="601"/>
            <ac:grpSpMk id="7" creationId="{460019C7-073F-43C0-BCA0-4B3B29C9ED55}"/>
          </ac:grpSpMkLst>
        </pc:grpChg>
        <pc:grpChg chg="add mod">
          <ac:chgData name="Daniel Kaufmann" userId="934340720f57f02e" providerId="LiveId" clId="{9F18E05B-72A3-442E-BE22-6580FDFCDA9A}" dt="2020-12-28T04:40:32.785" v="6207" actId="207"/>
          <ac:grpSpMkLst>
            <pc:docMk/>
            <pc:sldMk cId="3805681653" sldId="601"/>
            <ac:grpSpMk id="10" creationId="{58CC7903-AA26-465D-AA00-053B911667FF}"/>
          </ac:grpSpMkLst>
        </pc:grpChg>
        <pc:grpChg chg="add mod">
          <ac:chgData name="Daniel Kaufmann" userId="934340720f57f02e" providerId="LiveId" clId="{9F18E05B-72A3-442E-BE22-6580FDFCDA9A}" dt="2020-12-28T04:40:36.658" v="6210" actId="207"/>
          <ac:grpSpMkLst>
            <pc:docMk/>
            <pc:sldMk cId="3805681653" sldId="601"/>
            <ac:grpSpMk id="13" creationId="{CB481AA9-289F-468D-998F-26A9FA39905B}"/>
          </ac:grpSpMkLst>
        </pc:grpChg>
        <pc:grpChg chg="add mod">
          <ac:chgData name="Daniel Kaufmann" userId="934340720f57f02e" providerId="LiveId" clId="{9F18E05B-72A3-442E-BE22-6580FDFCDA9A}" dt="2020-12-28T04:40:35.953" v="6209" actId="207"/>
          <ac:grpSpMkLst>
            <pc:docMk/>
            <pc:sldMk cId="3805681653" sldId="601"/>
            <ac:grpSpMk id="16" creationId="{1A25B09D-6DCE-47BB-B5BB-725D702D26CD}"/>
          </ac:grpSpMkLst>
        </pc:grpChg>
        <pc:grpChg chg="add mod">
          <ac:chgData name="Daniel Kaufmann" userId="934340720f57f02e" providerId="LiveId" clId="{9F18E05B-72A3-442E-BE22-6580FDFCDA9A}" dt="2020-12-28T04:40:35.145" v="6208" actId="207"/>
          <ac:grpSpMkLst>
            <pc:docMk/>
            <pc:sldMk cId="3805681653" sldId="601"/>
            <ac:grpSpMk id="19" creationId="{74460293-D4E5-422B-A6B2-5B27BB8E8B8E}"/>
          </ac:grpSpMkLst>
        </pc:grpChg>
        <pc:grpChg chg="add mod">
          <ac:chgData name="Daniel Kaufmann" userId="934340720f57f02e" providerId="LiveId" clId="{9F18E05B-72A3-442E-BE22-6580FDFCDA9A}" dt="2020-12-28T04:40:37.701" v="6211" actId="207"/>
          <ac:grpSpMkLst>
            <pc:docMk/>
            <pc:sldMk cId="3805681653" sldId="601"/>
            <ac:grpSpMk id="22" creationId="{AD6EAD3A-9077-4823-BDC2-5BB14EF477CB}"/>
          </ac:grpSpMkLst>
        </pc:grpChg>
        <pc:picChg chg="add mod">
          <ac:chgData name="Daniel Kaufmann" userId="934340720f57f02e" providerId="LiveId" clId="{9F18E05B-72A3-442E-BE22-6580FDFCDA9A}" dt="2020-12-28T04:40:08.521" v="6205" actId="208"/>
          <ac:picMkLst>
            <pc:docMk/>
            <pc:sldMk cId="3805681653" sldId="601"/>
            <ac:picMk id="25" creationId="{060E22E1-CD74-4B67-913E-1E6D5874C609}"/>
          </ac:picMkLst>
        </pc:picChg>
      </pc:sldChg>
      <pc:sldChg chg="addSp delSp modSp new mod modClrScheme modAnim chgLayout modNotesTx">
        <pc:chgData name="Daniel Kaufmann" userId="934340720f57f02e" providerId="LiveId" clId="{9F18E05B-72A3-442E-BE22-6580FDFCDA9A}" dt="2020-12-28T04:46:06.283" v="6334" actId="207"/>
        <pc:sldMkLst>
          <pc:docMk/>
          <pc:sldMk cId="1467658299" sldId="602"/>
        </pc:sldMkLst>
        <pc:spChg chg="add mod ord">
          <ac:chgData name="Daniel Kaufmann" userId="934340720f57f02e" providerId="LiveId" clId="{9F18E05B-72A3-442E-BE22-6580FDFCDA9A}" dt="2020-12-28T04:42:36.600" v="6287" actId="700"/>
          <ac:spMkLst>
            <pc:docMk/>
            <pc:sldMk cId="1467658299" sldId="602"/>
            <ac:spMk id="2" creationId="{91E0BD01-1DF2-40BE-A98C-6AF8705BD047}"/>
          </ac:spMkLst>
        </pc:spChg>
        <pc:spChg chg="add del mod">
          <ac:chgData name="Daniel Kaufmann" userId="934340720f57f02e" providerId="LiveId" clId="{9F18E05B-72A3-442E-BE22-6580FDFCDA9A}" dt="2020-12-28T04:42:36.600" v="6287" actId="700"/>
          <ac:spMkLst>
            <pc:docMk/>
            <pc:sldMk cId="1467658299" sldId="602"/>
            <ac:spMk id="3" creationId="{8FBFBF70-35D9-4855-B07D-15219EC25397}"/>
          </ac:spMkLst>
        </pc:spChg>
        <pc:spChg chg="add mod">
          <ac:chgData name="Daniel Kaufmann" userId="934340720f57f02e" providerId="LiveId" clId="{9F18E05B-72A3-442E-BE22-6580FDFCDA9A}" dt="2020-12-28T04:42:55.959" v="6297" actId="1076"/>
          <ac:spMkLst>
            <pc:docMk/>
            <pc:sldMk cId="1467658299" sldId="602"/>
            <ac:spMk id="4" creationId="{C47AE2AF-6E5A-4E91-8871-E22BCDAB7F2E}"/>
          </ac:spMkLst>
        </pc:spChg>
        <pc:spChg chg="add mod">
          <ac:chgData name="Daniel Kaufmann" userId="934340720f57f02e" providerId="LiveId" clId="{9F18E05B-72A3-442E-BE22-6580FDFCDA9A}" dt="2020-12-28T04:43:34.648" v="6309" actId="14100"/>
          <ac:spMkLst>
            <pc:docMk/>
            <pc:sldMk cId="1467658299" sldId="602"/>
            <ac:spMk id="5" creationId="{90CD0309-C195-4AED-B740-98912C77F3E8}"/>
          </ac:spMkLst>
        </pc:spChg>
        <pc:spChg chg="add mod">
          <ac:chgData name="Daniel Kaufmann" userId="934340720f57f02e" providerId="LiveId" clId="{9F18E05B-72A3-442E-BE22-6580FDFCDA9A}" dt="2020-12-28T04:46:06.283" v="6334" actId="207"/>
          <ac:spMkLst>
            <pc:docMk/>
            <pc:sldMk cId="1467658299" sldId="602"/>
            <ac:spMk id="6" creationId="{9009B20C-0112-4479-B5EC-F306AC1B37F0}"/>
          </ac:spMkLst>
        </pc:spChg>
        <pc:picChg chg="add mod ord">
          <ac:chgData name="Daniel Kaufmann" userId="934340720f57f02e" providerId="LiveId" clId="{9F18E05B-72A3-442E-BE22-6580FDFCDA9A}" dt="2020-12-28T04:45:15.825" v="6330"/>
          <ac:picMkLst>
            <pc:docMk/>
            <pc:sldMk cId="1467658299" sldId="602"/>
            <ac:picMk id="7" creationId="{1FE995A1-B167-4D37-B724-3591F34A431C}"/>
          </ac:picMkLst>
        </pc:picChg>
      </pc:sldChg>
      <pc:sldChg chg="addSp delSp modSp new mod modClrScheme modAnim chgLayout modNotesTx">
        <pc:chgData name="Daniel Kaufmann" userId="934340720f57f02e" providerId="LiveId" clId="{9F18E05B-72A3-442E-BE22-6580FDFCDA9A}" dt="2020-12-28T04:51:52.123" v="6426"/>
        <pc:sldMkLst>
          <pc:docMk/>
          <pc:sldMk cId="2990804241" sldId="603"/>
        </pc:sldMkLst>
        <pc:spChg chg="del">
          <ac:chgData name="Daniel Kaufmann" userId="934340720f57f02e" providerId="LiveId" clId="{9F18E05B-72A3-442E-BE22-6580FDFCDA9A}" dt="2020-12-28T04:46:34.071" v="6336" actId="700"/>
          <ac:spMkLst>
            <pc:docMk/>
            <pc:sldMk cId="2990804241" sldId="603"/>
            <ac:spMk id="2" creationId="{E38B7557-66E1-4F8A-AFF7-0E9AB92847C1}"/>
          </ac:spMkLst>
        </pc:spChg>
        <pc:spChg chg="add del mod">
          <ac:chgData name="Daniel Kaufmann" userId="934340720f57f02e" providerId="LiveId" clId="{9F18E05B-72A3-442E-BE22-6580FDFCDA9A}" dt="2020-12-28T04:47:12.945" v="6346" actId="478"/>
          <ac:spMkLst>
            <pc:docMk/>
            <pc:sldMk cId="2990804241" sldId="603"/>
            <ac:spMk id="4" creationId="{6E475A31-EFB9-4D24-BFD7-49F993639B54}"/>
          </ac:spMkLst>
        </pc:spChg>
        <pc:spChg chg="add mod">
          <ac:chgData name="Daniel Kaufmann" userId="934340720f57f02e" providerId="LiveId" clId="{9F18E05B-72A3-442E-BE22-6580FDFCDA9A}" dt="2020-12-28T04:47:55.162" v="6355" actId="208"/>
          <ac:spMkLst>
            <pc:docMk/>
            <pc:sldMk cId="2990804241" sldId="603"/>
            <ac:spMk id="6" creationId="{90A004A3-8241-4EDF-B3C5-4DC9C83D1D45}"/>
          </ac:spMkLst>
        </pc:spChg>
        <pc:spChg chg="add mod">
          <ac:chgData name="Daniel Kaufmann" userId="934340720f57f02e" providerId="LiveId" clId="{9F18E05B-72A3-442E-BE22-6580FDFCDA9A}" dt="2020-12-28T04:47:55.162" v="6355" actId="208"/>
          <ac:spMkLst>
            <pc:docMk/>
            <pc:sldMk cId="2990804241" sldId="603"/>
            <ac:spMk id="7" creationId="{2A596C88-44D5-4616-A0FA-03211B9CB62D}"/>
          </ac:spMkLst>
        </pc:spChg>
        <pc:spChg chg="mod">
          <ac:chgData name="Daniel Kaufmann" userId="934340720f57f02e" providerId="LiveId" clId="{9F18E05B-72A3-442E-BE22-6580FDFCDA9A}" dt="2020-12-28T04:48:13.847" v="6356"/>
          <ac:spMkLst>
            <pc:docMk/>
            <pc:sldMk cId="2990804241" sldId="603"/>
            <ac:spMk id="9" creationId="{4D82409C-6DCF-49E5-8C97-BF936A639AB8}"/>
          </ac:spMkLst>
        </pc:spChg>
        <pc:spChg chg="mod">
          <ac:chgData name="Daniel Kaufmann" userId="934340720f57f02e" providerId="LiveId" clId="{9F18E05B-72A3-442E-BE22-6580FDFCDA9A}" dt="2020-12-28T04:48:34.018" v="6367" actId="404"/>
          <ac:spMkLst>
            <pc:docMk/>
            <pc:sldMk cId="2990804241" sldId="603"/>
            <ac:spMk id="10" creationId="{B48FE113-D063-4190-86C0-B78A455C5E09}"/>
          </ac:spMkLst>
        </pc:spChg>
        <pc:spChg chg="add mod">
          <ac:chgData name="Daniel Kaufmann" userId="934340720f57f02e" providerId="LiveId" clId="{9F18E05B-72A3-442E-BE22-6580FDFCDA9A}" dt="2020-12-28T04:49:08.255" v="6373" actId="207"/>
          <ac:spMkLst>
            <pc:docMk/>
            <pc:sldMk cId="2990804241" sldId="603"/>
            <ac:spMk id="11" creationId="{089C8196-7439-4693-8A11-15223B60BE78}"/>
          </ac:spMkLst>
        </pc:spChg>
        <pc:spChg chg="add mod">
          <ac:chgData name="Daniel Kaufmann" userId="934340720f57f02e" providerId="LiveId" clId="{9F18E05B-72A3-442E-BE22-6580FDFCDA9A}" dt="2020-12-28T04:49:03.741" v="6372" actId="207"/>
          <ac:spMkLst>
            <pc:docMk/>
            <pc:sldMk cId="2990804241" sldId="603"/>
            <ac:spMk id="12" creationId="{9C0F25F1-D8A4-4F8A-8642-EE43DB717B8A}"/>
          </ac:spMkLst>
        </pc:spChg>
        <pc:spChg chg="add mod">
          <ac:chgData name="Daniel Kaufmann" userId="934340720f57f02e" providerId="LiveId" clId="{9F18E05B-72A3-442E-BE22-6580FDFCDA9A}" dt="2020-12-28T04:51:20.353" v="6423" actId="27107"/>
          <ac:spMkLst>
            <pc:docMk/>
            <pc:sldMk cId="2990804241" sldId="603"/>
            <ac:spMk id="13" creationId="{E2337F13-6514-4810-A8CA-F7B3E2E75257}"/>
          </ac:spMkLst>
        </pc:spChg>
        <pc:spChg chg="add mod">
          <ac:chgData name="Daniel Kaufmann" userId="934340720f57f02e" providerId="LiveId" clId="{9F18E05B-72A3-442E-BE22-6580FDFCDA9A}" dt="2020-12-28T04:51:29.863" v="6424" actId="1076"/>
          <ac:spMkLst>
            <pc:docMk/>
            <pc:sldMk cId="2990804241" sldId="603"/>
            <ac:spMk id="14" creationId="{8E8A2AF8-6608-451C-A79D-A893A1B5B673}"/>
          </ac:spMkLst>
        </pc:spChg>
        <pc:spChg chg="add mod">
          <ac:chgData name="Daniel Kaufmann" userId="934340720f57f02e" providerId="LiveId" clId="{9F18E05B-72A3-442E-BE22-6580FDFCDA9A}" dt="2020-12-28T04:51:43.358" v="6425" actId="1076"/>
          <ac:spMkLst>
            <pc:docMk/>
            <pc:sldMk cId="2990804241" sldId="603"/>
            <ac:spMk id="15" creationId="{5346E896-0229-4FF3-9184-0F07FFD4E8EB}"/>
          </ac:spMkLst>
        </pc:spChg>
        <pc:grpChg chg="add mod">
          <ac:chgData name="Daniel Kaufmann" userId="934340720f57f02e" providerId="LiveId" clId="{9F18E05B-72A3-442E-BE22-6580FDFCDA9A}" dt="2020-12-28T04:47:46.452" v="6354" actId="1076"/>
          <ac:grpSpMkLst>
            <pc:docMk/>
            <pc:sldMk cId="2990804241" sldId="603"/>
            <ac:grpSpMk id="5" creationId="{821BB46B-EFC1-440A-AAA5-F1AFA6EAC291}"/>
          </ac:grpSpMkLst>
        </pc:grpChg>
        <pc:grpChg chg="add mod">
          <ac:chgData name="Daniel Kaufmann" userId="934340720f57f02e" providerId="LiveId" clId="{9F18E05B-72A3-442E-BE22-6580FDFCDA9A}" dt="2020-12-28T04:48:22.751" v="6359" actId="1076"/>
          <ac:grpSpMkLst>
            <pc:docMk/>
            <pc:sldMk cId="2990804241" sldId="603"/>
            <ac:grpSpMk id="8" creationId="{25A62D80-4BED-498A-8C7B-54BBBA0F212C}"/>
          </ac:grpSpMkLst>
        </pc:grpChg>
        <pc:picChg chg="add mod">
          <ac:chgData name="Daniel Kaufmann" userId="934340720f57f02e" providerId="LiveId" clId="{9F18E05B-72A3-442E-BE22-6580FDFCDA9A}" dt="2020-12-28T04:48:16.563" v="6358" actId="1076"/>
          <ac:picMkLst>
            <pc:docMk/>
            <pc:sldMk cId="2990804241" sldId="603"/>
            <ac:picMk id="3" creationId="{CB18CE4C-F072-4E73-8C7E-7358E201D9F1}"/>
          </ac:picMkLst>
        </pc:picChg>
      </pc:sldChg>
      <pc:sldChg chg="add ord modNotesTx">
        <pc:chgData name="Daniel Kaufmann" userId="934340720f57f02e" providerId="LiveId" clId="{9F18E05B-72A3-442E-BE22-6580FDFCDA9A}" dt="2020-12-28T04:52:54.548" v="6460"/>
        <pc:sldMkLst>
          <pc:docMk/>
          <pc:sldMk cId="2525684535" sldId="604"/>
        </pc:sldMkLst>
      </pc:sldChg>
    </pc:docChg>
  </pc:docChgLst>
  <pc:docChgLst>
    <pc:chgData name="Daniel Kaufmann" userId="934340720f57f02e" providerId="LiveId" clId="{54B98A16-4FA7-40BF-AB3B-A8BCBB0B88A2}"/>
    <pc:docChg chg="custSel modSld">
      <pc:chgData name="Daniel Kaufmann" userId="934340720f57f02e" providerId="LiveId" clId="{54B98A16-4FA7-40BF-AB3B-A8BCBB0B88A2}" dt="2021-02-02T16:44:00.163" v="55" actId="14100"/>
      <pc:docMkLst>
        <pc:docMk/>
      </pc:docMkLst>
      <pc:sldChg chg="addSp delSp modSp mod modClrScheme modAnim chgLayout modNotesTx">
        <pc:chgData name="Daniel Kaufmann" userId="934340720f57f02e" providerId="LiveId" clId="{54B98A16-4FA7-40BF-AB3B-A8BCBB0B88A2}" dt="2021-02-02T06:32:23.306" v="34" actId="14100"/>
        <pc:sldMkLst>
          <pc:docMk/>
          <pc:sldMk cId="921262508" sldId="541"/>
        </pc:sldMkLst>
        <pc:spChg chg="mod ord">
          <ac:chgData name="Daniel Kaufmann" userId="934340720f57f02e" providerId="LiveId" clId="{54B98A16-4FA7-40BF-AB3B-A8BCBB0B88A2}" dt="2021-02-02T06:31:55.173" v="28" actId="20577"/>
          <ac:spMkLst>
            <pc:docMk/>
            <pc:sldMk cId="921262508" sldId="541"/>
            <ac:spMk id="2" creationId="{007E2583-CB0F-4337-B5CD-B97005E28B04}"/>
          </ac:spMkLst>
        </pc:spChg>
        <pc:spChg chg="del">
          <ac:chgData name="Daniel Kaufmann" userId="934340720f57f02e" providerId="LiveId" clId="{54B98A16-4FA7-40BF-AB3B-A8BCBB0B88A2}" dt="2021-02-02T06:31:38.917" v="0" actId="700"/>
          <ac:spMkLst>
            <pc:docMk/>
            <pc:sldMk cId="921262508" sldId="541"/>
            <ac:spMk id="3" creationId="{95E197BC-05D6-4AF9-9BB4-1AA2F9017275}"/>
          </ac:spMkLst>
        </pc:spChg>
        <pc:picChg chg="add mod">
          <ac:chgData name="Daniel Kaufmann" userId="934340720f57f02e" providerId="LiveId" clId="{54B98A16-4FA7-40BF-AB3B-A8BCBB0B88A2}" dt="2021-02-02T06:32:23.306" v="34" actId="14100"/>
          <ac:picMkLst>
            <pc:docMk/>
            <pc:sldMk cId="921262508" sldId="541"/>
            <ac:picMk id="4" creationId="{4845C3C5-C700-4A3F-8254-003FAEFAD2E6}"/>
          </ac:picMkLst>
        </pc:picChg>
      </pc:sldChg>
      <pc:sldChg chg="addSp delSp modSp mod modClrScheme modAnim chgLayout modNotesTx">
        <pc:chgData name="Daniel Kaufmann" userId="934340720f57f02e" providerId="LiveId" clId="{54B98A16-4FA7-40BF-AB3B-A8BCBB0B88A2}" dt="2021-02-02T16:44:00.163" v="55" actId="14100"/>
        <pc:sldMkLst>
          <pc:docMk/>
          <pc:sldMk cId="4170009025" sldId="546"/>
        </pc:sldMkLst>
        <pc:spChg chg="mod ord">
          <ac:chgData name="Daniel Kaufmann" userId="934340720f57f02e" providerId="LiveId" clId="{54B98A16-4FA7-40BF-AB3B-A8BCBB0B88A2}" dt="2021-02-02T16:43:45.894" v="48" actId="20577"/>
          <ac:spMkLst>
            <pc:docMk/>
            <pc:sldMk cId="4170009025" sldId="546"/>
            <ac:spMk id="2" creationId="{007E2583-CB0F-4337-B5CD-B97005E28B04}"/>
          </ac:spMkLst>
        </pc:spChg>
        <pc:spChg chg="del">
          <ac:chgData name="Daniel Kaufmann" userId="934340720f57f02e" providerId="LiveId" clId="{54B98A16-4FA7-40BF-AB3B-A8BCBB0B88A2}" dt="2021-02-02T16:43:22.455" v="35"/>
          <ac:spMkLst>
            <pc:docMk/>
            <pc:sldMk cId="4170009025" sldId="546"/>
            <ac:spMk id="3" creationId="{95E197BC-05D6-4AF9-9BB4-1AA2F9017275}"/>
          </ac:spMkLst>
        </pc:spChg>
        <pc:picChg chg="add mod ord">
          <ac:chgData name="Daniel Kaufmann" userId="934340720f57f02e" providerId="LiveId" clId="{54B98A16-4FA7-40BF-AB3B-A8BCBB0B88A2}" dt="2021-02-02T16:44:00.163" v="55" actId="14100"/>
          <ac:picMkLst>
            <pc:docMk/>
            <pc:sldMk cId="4170009025" sldId="546"/>
            <ac:picMk id="4" creationId="{4AC7AEDF-E23F-4FD8-BEFC-FCB138E073AC}"/>
          </ac:picMkLst>
        </pc:picChg>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image" Target="../media/image43.jpg"/></Relationships>
</file>

<file path=ppt/diagrams/_rels/data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g"/></Relationships>
</file>

<file path=ppt/diagrams/_rels/drawing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image" Target="../media/image43.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01865-D3E7-426A-875C-C1A2CA7D282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95619DD7-7690-4F61-B20C-538CB8FCB30D}">
      <dgm:prSet phldrT="[Text]"/>
      <dgm:spPr/>
      <dgm:t>
        <a:bodyPr/>
        <a:lstStyle/>
        <a:p>
          <a:pPr algn="l"/>
          <a:r>
            <a:rPr lang="en-US" b="0" dirty="0">
              <a:latin typeface="Times New Roman" panose="02020603050405020304" pitchFamily="18" charset="0"/>
              <a:cs typeface="Times New Roman" panose="02020603050405020304" pitchFamily="18" charset="0"/>
            </a:rPr>
            <a:t>1. Levels of Care</a:t>
          </a:r>
          <a:endParaRPr lang="en-US" b="0" dirty="0"/>
        </a:p>
      </dgm:t>
    </dgm:pt>
    <dgm:pt modelId="{02D33AD9-693B-4C89-A88C-7438A4084F18}" type="parTrans" cxnId="{B3C55606-30D8-485E-AD64-FBEF74CF5501}">
      <dgm:prSet/>
      <dgm:spPr/>
      <dgm:t>
        <a:bodyPr/>
        <a:lstStyle/>
        <a:p>
          <a:pPr algn="l"/>
          <a:endParaRPr lang="en-US"/>
        </a:p>
      </dgm:t>
    </dgm:pt>
    <dgm:pt modelId="{1B26918B-9717-43F0-8522-24B19C5A5C6B}" type="sibTrans" cxnId="{B3C55606-30D8-485E-AD64-FBEF74CF5501}">
      <dgm:prSet/>
      <dgm:spPr/>
      <dgm:t>
        <a:bodyPr/>
        <a:lstStyle/>
        <a:p>
          <a:pPr algn="l"/>
          <a:endParaRPr lang="en-US"/>
        </a:p>
      </dgm:t>
    </dgm:pt>
    <dgm:pt modelId="{6B3105B5-A8E1-4B7D-BE65-41DA8B61D706}">
      <dgm:prSet phldrT="[Text]"/>
      <dgm:spPr/>
      <dgm:t>
        <a:bodyPr/>
        <a:lstStyle/>
        <a:p>
          <a:pPr algn="l"/>
          <a:r>
            <a:rPr lang="en-US" b="0" dirty="0"/>
            <a:t>2. Beliefs About Gambling</a:t>
          </a:r>
        </a:p>
      </dgm:t>
    </dgm:pt>
    <dgm:pt modelId="{8E7764C3-A361-4986-B039-3C21E4741B2E}" type="parTrans" cxnId="{6596BDD7-4857-451C-8844-F56CC0459F91}">
      <dgm:prSet/>
      <dgm:spPr/>
      <dgm:t>
        <a:bodyPr/>
        <a:lstStyle/>
        <a:p>
          <a:endParaRPr lang="en-US"/>
        </a:p>
      </dgm:t>
    </dgm:pt>
    <dgm:pt modelId="{1A85ED84-153B-4FF9-9B5E-23830BC618C4}" type="sibTrans" cxnId="{6596BDD7-4857-451C-8844-F56CC0459F91}">
      <dgm:prSet/>
      <dgm:spPr/>
      <dgm:t>
        <a:bodyPr/>
        <a:lstStyle/>
        <a:p>
          <a:endParaRPr lang="en-US"/>
        </a:p>
      </dgm:t>
    </dgm:pt>
    <dgm:pt modelId="{DE8CD8F7-DC1B-4213-98C7-300F9BDFC886}">
      <dgm:prSet phldrT="[Text]"/>
      <dgm:spPr/>
      <dgm:t>
        <a:bodyPr/>
        <a:lstStyle/>
        <a:p>
          <a:pPr algn="l"/>
          <a:r>
            <a:rPr lang="en-US" b="0" dirty="0"/>
            <a:t>3. Workplace Gambling Issues</a:t>
          </a:r>
        </a:p>
      </dgm:t>
    </dgm:pt>
    <dgm:pt modelId="{B96875B1-541F-47F9-93BC-C7933B3F5291}" type="parTrans" cxnId="{E47F460E-2781-4E10-BEEA-12456E83785E}">
      <dgm:prSet/>
      <dgm:spPr/>
      <dgm:t>
        <a:bodyPr/>
        <a:lstStyle/>
        <a:p>
          <a:endParaRPr lang="en-US"/>
        </a:p>
      </dgm:t>
    </dgm:pt>
    <dgm:pt modelId="{AAF87304-4625-468B-AE82-33F259214E6D}" type="sibTrans" cxnId="{E47F460E-2781-4E10-BEEA-12456E83785E}">
      <dgm:prSet/>
      <dgm:spPr/>
      <dgm:t>
        <a:bodyPr/>
        <a:lstStyle/>
        <a:p>
          <a:endParaRPr lang="en-US"/>
        </a:p>
      </dgm:t>
    </dgm:pt>
    <dgm:pt modelId="{CEE2DB21-5712-460C-9AD6-FB6BAC6C7C07}">
      <dgm:prSet phldrT="[Text]"/>
      <dgm:spPr/>
      <dgm:t>
        <a:bodyPr/>
        <a:lstStyle/>
        <a:p>
          <a:pPr algn="l"/>
          <a:r>
            <a:rPr lang="en-US" b="0" dirty="0"/>
            <a:t>4. Relapse Prevention</a:t>
          </a:r>
        </a:p>
      </dgm:t>
    </dgm:pt>
    <dgm:pt modelId="{3661E9CD-FD06-4AF8-A4AC-5A9FD92FF0BC}" type="parTrans" cxnId="{FF67ECFF-206C-4015-8F7D-73D7C13A2ADF}">
      <dgm:prSet/>
      <dgm:spPr/>
      <dgm:t>
        <a:bodyPr/>
        <a:lstStyle/>
        <a:p>
          <a:endParaRPr lang="en-US"/>
        </a:p>
      </dgm:t>
    </dgm:pt>
    <dgm:pt modelId="{90F6D7FE-0487-4A4D-A430-9B3146ED35EB}" type="sibTrans" cxnId="{FF67ECFF-206C-4015-8F7D-73D7C13A2ADF}">
      <dgm:prSet/>
      <dgm:spPr/>
      <dgm:t>
        <a:bodyPr/>
        <a:lstStyle/>
        <a:p>
          <a:endParaRPr lang="en-US"/>
        </a:p>
      </dgm:t>
    </dgm:pt>
    <dgm:pt modelId="{E868D6E2-4EE9-4747-8E2D-6C13FB8C4055}" type="pres">
      <dgm:prSet presAssocID="{9B101865-D3E7-426A-875C-C1A2CA7D2829}" presName="linear" presStyleCnt="0">
        <dgm:presLayoutVars>
          <dgm:animLvl val="lvl"/>
          <dgm:resizeHandles val="exact"/>
        </dgm:presLayoutVars>
      </dgm:prSet>
      <dgm:spPr/>
      <dgm:t>
        <a:bodyPr/>
        <a:lstStyle/>
        <a:p>
          <a:endParaRPr lang="en-US"/>
        </a:p>
      </dgm:t>
    </dgm:pt>
    <dgm:pt modelId="{572E3BB7-78D4-449C-A3EF-C0BA87C2FE0E}" type="pres">
      <dgm:prSet presAssocID="{95619DD7-7690-4F61-B20C-538CB8FCB30D}" presName="parentText" presStyleLbl="node1" presStyleIdx="0" presStyleCnt="4">
        <dgm:presLayoutVars>
          <dgm:chMax val="0"/>
          <dgm:bulletEnabled val="1"/>
        </dgm:presLayoutVars>
      </dgm:prSet>
      <dgm:spPr/>
      <dgm:t>
        <a:bodyPr/>
        <a:lstStyle/>
        <a:p>
          <a:endParaRPr lang="en-US"/>
        </a:p>
      </dgm:t>
    </dgm:pt>
    <dgm:pt modelId="{184464F0-6B3C-4A15-8C3B-EF48EDB44111}" type="pres">
      <dgm:prSet presAssocID="{1B26918B-9717-43F0-8522-24B19C5A5C6B}" presName="spacer" presStyleCnt="0"/>
      <dgm:spPr/>
    </dgm:pt>
    <dgm:pt modelId="{A16032EC-34B7-40A4-B4CA-68328AA8D135}" type="pres">
      <dgm:prSet presAssocID="{6B3105B5-A8E1-4B7D-BE65-41DA8B61D706}" presName="parentText" presStyleLbl="node1" presStyleIdx="1" presStyleCnt="4">
        <dgm:presLayoutVars>
          <dgm:chMax val="0"/>
          <dgm:bulletEnabled val="1"/>
        </dgm:presLayoutVars>
      </dgm:prSet>
      <dgm:spPr/>
      <dgm:t>
        <a:bodyPr/>
        <a:lstStyle/>
        <a:p>
          <a:endParaRPr lang="en-US"/>
        </a:p>
      </dgm:t>
    </dgm:pt>
    <dgm:pt modelId="{FDA8E559-176C-4322-8F7B-6568B218E812}" type="pres">
      <dgm:prSet presAssocID="{1A85ED84-153B-4FF9-9B5E-23830BC618C4}" presName="spacer" presStyleCnt="0"/>
      <dgm:spPr/>
    </dgm:pt>
    <dgm:pt modelId="{6874DF60-70CA-4F45-9DDB-47CEBD293074}" type="pres">
      <dgm:prSet presAssocID="{DE8CD8F7-DC1B-4213-98C7-300F9BDFC886}" presName="parentText" presStyleLbl="node1" presStyleIdx="2" presStyleCnt="4">
        <dgm:presLayoutVars>
          <dgm:chMax val="0"/>
          <dgm:bulletEnabled val="1"/>
        </dgm:presLayoutVars>
      </dgm:prSet>
      <dgm:spPr/>
      <dgm:t>
        <a:bodyPr/>
        <a:lstStyle/>
        <a:p>
          <a:endParaRPr lang="en-US"/>
        </a:p>
      </dgm:t>
    </dgm:pt>
    <dgm:pt modelId="{EEE33726-146A-4DB3-B9FC-8449428D3EE8}" type="pres">
      <dgm:prSet presAssocID="{AAF87304-4625-468B-AE82-33F259214E6D}" presName="spacer" presStyleCnt="0"/>
      <dgm:spPr/>
    </dgm:pt>
    <dgm:pt modelId="{445D1C31-B34B-4437-8124-15DEF8B6E165}" type="pres">
      <dgm:prSet presAssocID="{CEE2DB21-5712-460C-9AD6-FB6BAC6C7C07}" presName="parentText" presStyleLbl="node1" presStyleIdx="3" presStyleCnt="4">
        <dgm:presLayoutVars>
          <dgm:chMax val="0"/>
          <dgm:bulletEnabled val="1"/>
        </dgm:presLayoutVars>
      </dgm:prSet>
      <dgm:spPr/>
      <dgm:t>
        <a:bodyPr/>
        <a:lstStyle/>
        <a:p>
          <a:endParaRPr lang="en-US"/>
        </a:p>
      </dgm:t>
    </dgm:pt>
  </dgm:ptLst>
  <dgm:cxnLst>
    <dgm:cxn modelId="{FF67ECFF-206C-4015-8F7D-73D7C13A2ADF}" srcId="{9B101865-D3E7-426A-875C-C1A2CA7D2829}" destId="{CEE2DB21-5712-460C-9AD6-FB6BAC6C7C07}" srcOrd="3" destOrd="0" parTransId="{3661E9CD-FD06-4AF8-A4AC-5A9FD92FF0BC}" sibTransId="{90F6D7FE-0487-4A4D-A430-9B3146ED35EB}"/>
    <dgm:cxn modelId="{B3C55606-30D8-485E-AD64-FBEF74CF5501}" srcId="{9B101865-D3E7-426A-875C-C1A2CA7D2829}" destId="{95619DD7-7690-4F61-B20C-538CB8FCB30D}" srcOrd="0" destOrd="0" parTransId="{02D33AD9-693B-4C89-A88C-7438A4084F18}" sibTransId="{1B26918B-9717-43F0-8522-24B19C5A5C6B}"/>
    <dgm:cxn modelId="{99B3D04C-C5C0-4B09-ADE6-9C4A3C1BD4E9}" type="presOf" srcId="{9B101865-D3E7-426A-875C-C1A2CA7D2829}" destId="{E868D6E2-4EE9-4747-8E2D-6C13FB8C4055}" srcOrd="0" destOrd="0" presId="urn:microsoft.com/office/officeart/2005/8/layout/vList2"/>
    <dgm:cxn modelId="{342F8B2E-31A0-4367-9581-8EF3E1C48C73}" type="presOf" srcId="{6B3105B5-A8E1-4B7D-BE65-41DA8B61D706}" destId="{A16032EC-34B7-40A4-B4CA-68328AA8D135}" srcOrd="0" destOrd="0" presId="urn:microsoft.com/office/officeart/2005/8/layout/vList2"/>
    <dgm:cxn modelId="{6596BDD7-4857-451C-8844-F56CC0459F91}" srcId="{9B101865-D3E7-426A-875C-C1A2CA7D2829}" destId="{6B3105B5-A8E1-4B7D-BE65-41DA8B61D706}" srcOrd="1" destOrd="0" parTransId="{8E7764C3-A361-4986-B039-3C21E4741B2E}" sibTransId="{1A85ED84-153B-4FF9-9B5E-23830BC618C4}"/>
    <dgm:cxn modelId="{E47F460E-2781-4E10-BEEA-12456E83785E}" srcId="{9B101865-D3E7-426A-875C-C1A2CA7D2829}" destId="{DE8CD8F7-DC1B-4213-98C7-300F9BDFC886}" srcOrd="2" destOrd="0" parTransId="{B96875B1-541F-47F9-93BC-C7933B3F5291}" sibTransId="{AAF87304-4625-468B-AE82-33F259214E6D}"/>
    <dgm:cxn modelId="{4C743B53-7D6A-46C8-BD3C-B62322FF27EA}" type="presOf" srcId="{DE8CD8F7-DC1B-4213-98C7-300F9BDFC886}" destId="{6874DF60-70CA-4F45-9DDB-47CEBD293074}" srcOrd="0" destOrd="0" presId="urn:microsoft.com/office/officeart/2005/8/layout/vList2"/>
    <dgm:cxn modelId="{D43177E2-1DBA-44C8-BF01-672A26FD8DC7}" type="presOf" srcId="{95619DD7-7690-4F61-B20C-538CB8FCB30D}" destId="{572E3BB7-78D4-449C-A3EF-C0BA87C2FE0E}" srcOrd="0" destOrd="0" presId="urn:microsoft.com/office/officeart/2005/8/layout/vList2"/>
    <dgm:cxn modelId="{37E40EC6-BFEB-4FDF-BC26-55150051DCB0}" type="presOf" srcId="{CEE2DB21-5712-460C-9AD6-FB6BAC6C7C07}" destId="{445D1C31-B34B-4437-8124-15DEF8B6E165}" srcOrd="0" destOrd="0" presId="urn:microsoft.com/office/officeart/2005/8/layout/vList2"/>
    <dgm:cxn modelId="{34222583-B6E4-45B0-AA17-A3A1943AED52}" type="presParOf" srcId="{E868D6E2-4EE9-4747-8E2D-6C13FB8C4055}" destId="{572E3BB7-78D4-449C-A3EF-C0BA87C2FE0E}" srcOrd="0" destOrd="0" presId="urn:microsoft.com/office/officeart/2005/8/layout/vList2"/>
    <dgm:cxn modelId="{133E48D1-0E85-4654-BEC9-10B8C29AC0A0}" type="presParOf" srcId="{E868D6E2-4EE9-4747-8E2D-6C13FB8C4055}" destId="{184464F0-6B3C-4A15-8C3B-EF48EDB44111}" srcOrd="1" destOrd="0" presId="urn:microsoft.com/office/officeart/2005/8/layout/vList2"/>
    <dgm:cxn modelId="{0E143804-BD29-4F9D-9D6D-4143F92FF86A}" type="presParOf" srcId="{E868D6E2-4EE9-4747-8E2D-6C13FB8C4055}" destId="{A16032EC-34B7-40A4-B4CA-68328AA8D135}" srcOrd="2" destOrd="0" presId="urn:microsoft.com/office/officeart/2005/8/layout/vList2"/>
    <dgm:cxn modelId="{A6010A39-E67A-4E42-B233-EC6525E9E348}" type="presParOf" srcId="{E868D6E2-4EE9-4747-8E2D-6C13FB8C4055}" destId="{FDA8E559-176C-4322-8F7B-6568B218E812}" srcOrd="3" destOrd="0" presId="urn:microsoft.com/office/officeart/2005/8/layout/vList2"/>
    <dgm:cxn modelId="{15E0DDB6-B4FE-4682-AB52-4DE55886DE53}" type="presParOf" srcId="{E868D6E2-4EE9-4747-8E2D-6C13FB8C4055}" destId="{6874DF60-70CA-4F45-9DDB-47CEBD293074}" srcOrd="4" destOrd="0" presId="urn:microsoft.com/office/officeart/2005/8/layout/vList2"/>
    <dgm:cxn modelId="{E8D7B21B-00EE-4BDD-B169-9132359333B2}" type="presParOf" srcId="{E868D6E2-4EE9-4747-8E2D-6C13FB8C4055}" destId="{EEE33726-146A-4DB3-B9FC-8449428D3EE8}" srcOrd="5" destOrd="0" presId="urn:microsoft.com/office/officeart/2005/8/layout/vList2"/>
    <dgm:cxn modelId="{F6FF70C6-0458-4045-B90D-886BD3BDF763}" type="presParOf" srcId="{E868D6E2-4EE9-4747-8E2D-6C13FB8C4055}" destId="{445D1C31-B34B-4437-8124-15DEF8B6E16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351A33-B9F7-492F-80B3-417D7CDDA945}" type="doc">
      <dgm:prSet loTypeId="urn:microsoft.com/office/officeart/2005/8/layout/default" loCatId="list" qsTypeId="urn:microsoft.com/office/officeart/2005/8/quickstyle/3d4" qsCatId="3D" csTypeId="urn:microsoft.com/office/officeart/2005/8/colors/colorful3" csCatId="colorful" phldr="1"/>
      <dgm:spPr/>
      <dgm:t>
        <a:bodyPr/>
        <a:lstStyle/>
        <a:p>
          <a:endParaRPr lang="en-US"/>
        </a:p>
      </dgm:t>
    </dgm:pt>
    <dgm:pt modelId="{7817E984-D82B-452B-976C-2C32F1C2D690}">
      <dgm:prSet phldrT="[Text]"/>
      <dgm:spPr/>
      <dgm:t>
        <a:bodyPr/>
        <a:lstStyle/>
        <a:p>
          <a:pPr>
            <a:buClr>
              <a:srgbClr val="FBC500"/>
            </a:buClr>
            <a:buSzPct val="125000"/>
            <a:buFont typeface="Arial" panose="020B0604020202020204" pitchFamily="34" charset="0"/>
            <a:buChar char="•"/>
          </a:pPr>
          <a:r>
            <a:rPr lang="en-US" dirty="0">
              <a:latin typeface="Trajan Pro" pitchFamily="18" charset="0"/>
              <a:ea typeface="Trajan Pro Bold" charset="0"/>
              <a:cs typeface="Trajan Pro Bold" charset="0"/>
              <a:sym typeface="Trajan Pro Bold" charset="0"/>
            </a:rPr>
            <a:t>Late For Work</a:t>
          </a:r>
          <a:endParaRPr lang="en-US" dirty="0"/>
        </a:p>
      </dgm:t>
    </dgm:pt>
    <dgm:pt modelId="{AD7F6CB5-664C-4F7D-849F-8DCBBC89F311}" type="parTrans" cxnId="{398A593D-15D9-4751-830E-93CA06F74082}">
      <dgm:prSet/>
      <dgm:spPr/>
      <dgm:t>
        <a:bodyPr/>
        <a:lstStyle/>
        <a:p>
          <a:endParaRPr lang="en-US"/>
        </a:p>
      </dgm:t>
    </dgm:pt>
    <dgm:pt modelId="{4F9694B4-ABC3-481A-85D2-0EB26D7B3927}" type="sibTrans" cxnId="{398A593D-15D9-4751-830E-93CA06F74082}">
      <dgm:prSet/>
      <dgm:spPr/>
      <dgm:t>
        <a:bodyPr/>
        <a:lstStyle/>
        <a:p>
          <a:endParaRPr lang="en-US"/>
        </a:p>
      </dgm:t>
    </dgm:pt>
    <dgm:pt modelId="{D7DDBFF6-6EA1-4940-8C02-B09DF895C265}">
      <dgm:prSet/>
      <dgm:spPr/>
      <dgm:t>
        <a:bodyPr/>
        <a:lstStyle/>
        <a:p>
          <a:r>
            <a:rPr lang="en-US">
              <a:latin typeface="Trajan Pro" pitchFamily="18" charset="0"/>
              <a:ea typeface="Trajan Pro Bold" charset="0"/>
              <a:cs typeface="Trajan Pro Bold" charset="0"/>
              <a:sym typeface="Trajan Pro Bold" charset="0"/>
            </a:rPr>
            <a:t>Leaves Work Early</a:t>
          </a:r>
          <a:endParaRPr lang="en-US" dirty="0">
            <a:latin typeface="Trajan Pro" pitchFamily="18" charset="0"/>
            <a:ea typeface="Trajan Pro Bold" charset="0"/>
            <a:cs typeface="Trajan Pro Bold" charset="0"/>
            <a:sym typeface="Trajan Pro Bold" charset="0"/>
          </a:endParaRPr>
        </a:p>
      </dgm:t>
    </dgm:pt>
    <dgm:pt modelId="{991F4533-2D5B-4F24-9496-C924D7FD9D5A}" type="parTrans" cxnId="{7F00796A-052E-4C0F-B32C-FD35772BF4A5}">
      <dgm:prSet/>
      <dgm:spPr/>
      <dgm:t>
        <a:bodyPr/>
        <a:lstStyle/>
        <a:p>
          <a:endParaRPr lang="en-US"/>
        </a:p>
      </dgm:t>
    </dgm:pt>
    <dgm:pt modelId="{F14CAF87-2AB8-48CD-87DD-FF0DDB5597C2}" type="sibTrans" cxnId="{7F00796A-052E-4C0F-B32C-FD35772BF4A5}">
      <dgm:prSet/>
      <dgm:spPr/>
      <dgm:t>
        <a:bodyPr/>
        <a:lstStyle/>
        <a:p>
          <a:endParaRPr lang="en-US"/>
        </a:p>
      </dgm:t>
    </dgm:pt>
    <dgm:pt modelId="{6C4AEF1F-4F42-4ED9-81D6-49D0816B9711}">
      <dgm:prSet/>
      <dgm:spPr/>
      <dgm:t>
        <a:bodyPr/>
        <a:lstStyle/>
        <a:p>
          <a:r>
            <a:rPr lang="en-US" dirty="0">
              <a:latin typeface="Trajan Pro" pitchFamily="18" charset="0"/>
              <a:ea typeface="Trajan Pro Bold" charset="0"/>
              <a:cs typeface="Trajan Pro Bold" charset="0"/>
              <a:sym typeface="Trajan Pro Bold" charset="0"/>
            </a:rPr>
            <a:t>Frequent Or Unexplained Disappearance From Work (Often After Lunch)</a:t>
          </a:r>
        </a:p>
      </dgm:t>
    </dgm:pt>
    <dgm:pt modelId="{DE0BA3B9-CEDA-4169-9014-14037AD06626}" type="parTrans" cxnId="{4A4BFDFE-B9A2-405C-B20A-6B3FD8EA46A2}">
      <dgm:prSet/>
      <dgm:spPr/>
      <dgm:t>
        <a:bodyPr/>
        <a:lstStyle/>
        <a:p>
          <a:endParaRPr lang="en-US"/>
        </a:p>
      </dgm:t>
    </dgm:pt>
    <dgm:pt modelId="{4FA177E4-0941-4C0F-AD14-9846DDF5A4A4}" type="sibTrans" cxnId="{4A4BFDFE-B9A2-405C-B20A-6B3FD8EA46A2}">
      <dgm:prSet/>
      <dgm:spPr/>
      <dgm:t>
        <a:bodyPr/>
        <a:lstStyle/>
        <a:p>
          <a:endParaRPr lang="en-US"/>
        </a:p>
      </dgm:t>
    </dgm:pt>
    <dgm:pt modelId="{043E1727-E1EF-4862-BB18-D92DBB83AF07}">
      <dgm:prSet/>
      <dgm:spPr>
        <a:solidFill>
          <a:schemeClr val="accent3">
            <a:hueOff val="580843"/>
            <a:satOff val="21429"/>
            <a:lumOff val="-3151"/>
          </a:schemeClr>
        </a:solidFill>
      </dgm:spPr>
      <dgm:t>
        <a:bodyPr/>
        <a:lstStyle/>
        <a:p>
          <a:r>
            <a:rPr lang="en-US">
              <a:latin typeface="Trajan Pro" pitchFamily="18" charset="0"/>
              <a:ea typeface="Trajan Pro Bold" charset="0"/>
              <a:cs typeface="Trajan Pro Bold" charset="0"/>
              <a:sym typeface="Trajan Pro Bold" charset="0"/>
            </a:rPr>
            <a:t>Excessive Sick Time</a:t>
          </a:r>
          <a:endParaRPr lang="en-US" dirty="0">
            <a:latin typeface="Trajan Pro" pitchFamily="18" charset="0"/>
            <a:ea typeface="Trajan Pro Bold" charset="0"/>
            <a:cs typeface="Trajan Pro Bold" charset="0"/>
            <a:sym typeface="Trajan Pro Bold" charset="0"/>
          </a:endParaRPr>
        </a:p>
      </dgm:t>
    </dgm:pt>
    <dgm:pt modelId="{3122CAC3-217D-4548-A8A1-D52429FEAB46}" type="parTrans" cxnId="{6EE3B469-184E-4B6D-9381-8BF46174A563}">
      <dgm:prSet/>
      <dgm:spPr/>
      <dgm:t>
        <a:bodyPr/>
        <a:lstStyle/>
        <a:p>
          <a:endParaRPr lang="en-US"/>
        </a:p>
      </dgm:t>
    </dgm:pt>
    <dgm:pt modelId="{42C3E0AC-8430-48EE-B51A-097C8555FCCD}" type="sibTrans" cxnId="{6EE3B469-184E-4B6D-9381-8BF46174A563}">
      <dgm:prSet/>
      <dgm:spPr/>
      <dgm:t>
        <a:bodyPr/>
        <a:lstStyle/>
        <a:p>
          <a:endParaRPr lang="en-US"/>
        </a:p>
      </dgm:t>
    </dgm:pt>
    <dgm:pt modelId="{3C42E348-4C1C-46D8-96FA-B022D66B682A}">
      <dgm:prSet/>
      <dgm:spPr/>
      <dgm:t>
        <a:bodyPr/>
        <a:lstStyle/>
        <a:p>
          <a:r>
            <a:rPr lang="en-US">
              <a:latin typeface="Trajan Pro" pitchFamily="18" charset="0"/>
              <a:ea typeface="Trajan Pro Bold" charset="0"/>
              <a:cs typeface="Trajan Pro Bold" charset="0"/>
              <a:sym typeface="Trajan Pro Bold" charset="0"/>
            </a:rPr>
            <a:t>Excessive And/or Secretive Phone Use</a:t>
          </a:r>
          <a:endParaRPr lang="en-US" dirty="0">
            <a:latin typeface="Trajan Pro" pitchFamily="18" charset="0"/>
            <a:ea typeface="Trajan Pro Bold" charset="0"/>
            <a:cs typeface="Trajan Pro Bold" charset="0"/>
            <a:sym typeface="Trajan Pro Bold" charset="0"/>
          </a:endParaRPr>
        </a:p>
      </dgm:t>
    </dgm:pt>
    <dgm:pt modelId="{BBAC8D01-402D-42DF-AF5C-816C62C35989}" type="parTrans" cxnId="{8C3258AC-15CA-4AA9-A2D4-3BBCA04FD892}">
      <dgm:prSet/>
      <dgm:spPr/>
      <dgm:t>
        <a:bodyPr/>
        <a:lstStyle/>
        <a:p>
          <a:endParaRPr lang="en-US"/>
        </a:p>
      </dgm:t>
    </dgm:pt>
    <dgm:pt modelId="{2D77335C-A114-4E94-92C9-2F8108F12F68}" type="sibTrans" cxnId="{8C3258AC-15CA-4AA9-A2D4-3BBCA04FD892}">
      <dgm:prSet/>
      <dgm:spPr/>
      <dgm:t>
        <a:bodyPr/>
        <a:lstStyle/>
        <a:p>
          <a:endParaRPr lang="en-US"/>
        </a:p>
      </dgm:t>
    </dgm:pt>
    <dgm:pt modelId="{2C680B85-EA6A-429A-8DE0-29359E829111}">
      <dgm:prSet/>
      <dgm:spPr/>
      <dgm:t>
        <a:bodyPr/>
        <a:lstStyle/>
        <a:p>
          <a:r>
            <a:rPr lang="en-US">
              <a:latin typeface="Trajan Pro" pitchFamily="18" charset="0"/>
              <a:ea typeface="Trajan Pro Bold" charset="0"/>
              <a:cs typeface="Trajan Pro Bold" charset="0"/>
              <a:sym typeface="Trajan Pro Bold" charset="0"/>
            </a:rPr>
            <a:t>Vacations Centered Primarily Around Gambling Activities</a:t>
          </a:r>
          <a:endParaRPr lang="en-US" dirty="0">
            <a:latin typeface="Trajan Pro" pitchFamily="18" charset="0"/>
            <a:ea typeface="Trajan Pro Bold" charset="0"/>
            <a:cs typeface="Trajan Pro Bold" charset="0"/>
            <a:sym typeface="Trajan Pro Bold" charset="0"/>
          </a:endParaRPr>
        </a:p>
      </dgm:t>
    </dgm:pt>
    <dgm:pt modelId="{C3D13C92-AC02-42BC-86DF-6687B511E409}" type="parTrans" cxnId="{AAC05B23-D70E-4EFA-972B-74F46DB3FF0D}">
      <dgm:prSet/>
      <dgm:spPr/>
      <dgm:t>
        <a:bodyPr/>
        <a:lstStyle/>
        <a:p>
          <a:endParaRPr lang="en-US"/>
        </a:p>
      </dgm:t>
    </dgm:pt>
    <dgm:pt modelId="{DC98145B-C76E-4ED3-9861-73FD5D60F5D4}" type="sibTrans" cxnId="{AAC05B23-D70E-4EFA-972B-74F46DB3FF0D}">
      <dgm:prSet/>
      <dgm:spPr/>
      <dgm:t>
        <a:bodyPr/>
        <a:lstStyle/>
        <a:p>
          <a:endParaRPr lang="en-US"/>
        </a:p>
      </dgm:t>
    </dgm:pt>
    <dgm:pt modelId="{B57B6794-275E-4D54-B625-B7CA1CB46831}">
      <dgm:prSet/>
      <dgm:spPr/>
      <dgm:t>
        <a:bodyPr/>
        <a:lstStyle/>
        <a:p>
          <a:r>
            <a:rPr lang="en-US">
              <a:latin typeface="Trajan Pro" pitchFamily="18" charset="0"/>
              <a:ea typeface="Trajan Pro Bold" charset="0"/>
              <a:cs typeface="Trajan Pro Bold" charset="0"/>
              <a:sym typeface="Trajan Pro Bold" charset="0"/>
            </a:rPr>
            <a:t>Gambling On Break</a:t>
          </a:r>
          <a:endParaRPr lang="en-US" dirty="0">
            <a:latin typeface="Trajan Pro" pitchFamily="18" charset="0"/>
            <a:ea typeface="Trajan Pro Bold" charset="0"/>
            <a:cs typeface="Trajan Pro Bold" charset="0"/>
            <a:sym typeface="Trajan Pro Bold" charset="0"/>
          </a:endParaRPr>
        </a:p>
      </dgm:t>
    </dgm:pt>
    <dgm:pt modelId="{36F42E46-2D2F-4D84-9FC5-59E4EB1D28AE}" type="parTrans" cxnId="{74D7C3A0-EF37-4463-BFE4-6180A8C77D54}">
      <dgm:prSet/>
      <dgm:spPr/>
      <dgm:t>
        <a:bodyPr/>
        <a:lstStyle/>
        <a:p>
          <a:endParaRPr lang="en-US"/>
        </a:p>
      </dgm:t>
    </dgm:pt>
    <dgm:pt modelId="{36C09183-C4E2-460F-ADB4-E1D8E1030B20}" type="sibTrans" cxnId="{74D7C3A0-EF37-4463-BFE4-6180A8C77D54}">
      <dgm:prSet/>
      <dgm:spPr/>
      <dgm:t>
        <a:bodyPr/>
        <a:lstStyle/>
        <a:p>
          <a:endParaRPr lang="en-US"/>
        </a:p>
      </dgm:t>
    </dgm:pt>
    <dgm:pt modelId="{DEEA0F10-B450-4E91-BA36-A79700FA1F8F}">
      <dgm:prSet/>
      <dgm:spPr/>
      <dgm:t>
        <a:bodyPr/>
        <a:lstStyle/>
        <a:p>
          <a:r>
            <a:rPr lang="en-US">
              <a:latin typeface="Trajan Pro" pitchFamily="18" charset="0"/>
              <a:ea typeface="Trajan Pro Bold" charset="0"/>
              <a:cs typeface="Trajan Pro Bold" charset="0"/>
              <a:sym typeface="Trajan Pro Bold" charset="0"/>
            </a:rPr>
            <a:t>Displays Gambling Related Souvenirs On Person Or In Office</a:t>
          </a:r>
          <a:endParaRPr lang="en-US" dirty="0">
            <a:latin typeface="Trajan Pro" pitchFamily="18" charset="0"/>
            <a:ea typeface="Trajan Pro Bold" charset="0"/>
            <a:cs typeface="Trajan Pro Bold" charset="0"/>
            <a:sym typeface="Trajan Pro Bold" charset="0"/>
          </a:endParaRPr>
        </a:p>
      </dgm:t>
    </dgm:pt>
    <dgm:pt modelId="{09623D1E-5C1E-4267-AF9A-9E8DBEB06A12}" type="parTrans" cxnId="{0457664D-23E5-4420-8A03-DAA39FF22C19}">
      <dgm:prSet/>
      <dgm:spPr/>
      <dgm:t>
        <a:bodyPr/>
        <a:lstStyle/>
        <a:p>
          <a:endParaRPr lang="en-US"/>
        </a:p>
      </dgm:t>
    </dgm:pt>
    <dgm:pt modelId="{EFBB7BA9-2A33-417C-825C-62DB1944EADF}" type="sibTrans" cxnId="{0457664D-23E5-4420-8A03-DAA39FF22C19}">
      <dgm:prSet/>
      <dgm:spPr/>
      <dgm:t>
        <a:bodyPr/>
        <a:lstStyle/>
        <a:p>
          <a:endParaRPr lang="en-US"/>
        </a:p>
      </dgm:t>
    </dgm:pt>
    <dgm:pt modelId="{313A2145-95FD-4E36-A77C-CF3D96E1346F}">
      <dgm:prSet/>
      <dgm:spPr/>
      <dgm:t>
        <a:bodyPr/>
        <a:lstStyle/>
        <a:p>
          <a:r>
            <a:rPr lang="en-US">
              <a:latin typeface="Trajan Pro" pitchFamily="18" charset="0"/>
              <a:ea typeface="Trajan Pro Bold" charset="0"/>
              <a:cs typeface="Trajan Pro Bold" charset="0"/>
              <a:sym typeface="Trajan Pro Bold" charset="0"/>
            </a:rPr>
            <a:t>Decreased Productivity</a:t>
          </a:r>
          <a:endParaRPr lang="en-US" dirty="0">
            <a:latin typeface="Trajan Pro" pitchFamily="18" charset="0"/>
            <a:ea typeface="Trajan Pro Bold" charset="0"/>
            <a:cs typeface="Trajan Pro Bold" charset="0"/>
            <a:sym typeface="Trajan Pro Bold" charset="0"/>
          </a:endParaRPr>
        </a:p>
      </dgm:t>
    </dgm:pt>
    <dgm:pt modelId="{26E705CC-02B2-4409-9E68-5D9E808E457D}" type="parTrans" cxnId="{00B81DF4-4A30-4E12-BD82-08CC3FA983D6}">
      <dgm:prSet/>
      <dgm:spPr/>
      <dgm:t>
        <a:bodyPr/>
        <a:lstStyle/>
        <a:p>
          <a:endParaRPr lang="en-US"/>
        </a:p>
      </dgm:t>
    </dgm:pt>
    <dgm:pt modelId="{42EA5D14-A22A-43BB-BF9A-7EBB334AC28E}" type="sibTrans" cxnId="{00B81DF4-4A30-4E12-BD82-08CC3FA983D6}">
      <dgm:prSet/>
      <dgm:spPr/>
      <dgm:t>
        <a:bodyPr/>
        <a:lstStyle/>
        <a:p>
          <a:endParaRPr lang="en-US"/>
        </a:p>
      </dgm:t>
    </dgm:pt>
    <dgm:pt modelId="{A65457B0-07F8-42E2-ACB5-0B98667DA091}">
      <dgm:prSet/>
      <dgm:spPr/>
      <dgm:t>
        <a:bodyPr/>
        <a:lstStyle/>
        <a:p>
          <a:r>
            <a:rPr lang="en-US">
              <a:latin typeface="Trajan Pro" pitchFamily="18" charset="0"/>
              <a:ea typeface="Trajan Pro Bold" charset="0"/>
              <a:cs typeface="Trajan Pro Bold" charset="0"/>
              <a:sym typeface="Trajan Pro Bold" charset="0"/>
            </a:rPr>
            <a:t>Decreased Grooming And Appearing Ill Or Tired</a:t>
          </a:r>
          <a:endParaRPr lang="en-US" dirty="0">
            <a:latin typeface="Trajan Pro" pitchFamily="18" charset="0"/>
            <a:ea typeface="Trajan Pro Bold" charset="0"/>
            <a:cs typeface="Trajan Pro Bold" charset="0"/>
            <a:sym typeface="Trajan Pro Bold" charset="0"/>
          </a:endParaRPr>
        </a:p>
      </dgm:t>
    </dgm:pt>
    <dgm:pt modelId="{598314CB-9B3A-432D-A2C7-CE0D14C7B7C4}" type="parTrans" cxnId="{10AF920D-5401-4DBF-933D-60C381CF1909}">
      <dgm:prSet/>
      <dgm:spPr/>
      <dgm:t>
        <a:bodyPr/>
        <a:lstStyle/>
        <a:p>
          <a:endParaRPr lang="en-US"/>
        </a:p>
      </dgm:t>
    </dgm:pt>
    <dgm:pt modelId="{87044139-0BE1-4EF9-81D6-F8EF1822F74B}" type="sibTrans" cxnId="{10AF920D-5401-4DBF-933D-60C381CF1909}">
      <dgm:prSet/>
      <dgm:spPr/>
      <dgm:t>
        <a:bodyPr/>
        <a:lstStyle/>
        <a:p>
          <a:endParaRPr lang="en-US"/>
        </a:p>
      </dgm:t>
    </dgm:pt>
    <dgm:pt modelId="{1EFE9AEC-615F-46E2-A03B-E953043B5C6B}">
      <dgm:prSet/>
      <dgm:spPr/>
      <dgm:t>
        <a:bodyPr/>
        <a:lstStyle/>
        <a:p>
          <a:r>
            <a:rPr lang="en-US">
              <a:latin typeface="Trajan Pro" pitchFamily="18" charset="0"/>
              <a:ea typeface="Trajan Pro Bold" charset="0"/>
              <a:cs typeface="Trajan Pro Bold" charset="0"/>
              <a:sym typeface="Trajan Pro Bold" charset="0"/>
            </a:rPr>
            <a:t>Moody</a:t>
          </a:r>
          <a:endParaRPr lang="en-US" dirty="0">
            <a:latin typeface="Trajan Pro" pitchFamily="18" charset="0"/>
            <a:ea typeface="Trajan Pro Bold" charset="0"/>
            <a:cs typeface="Trajan Pro Bold" charset="0"/>
            <a:sym typeface="Trajan Pro Bold" charset="0"/>
          </a:endParaRPr>
        </a:p>
      </dgm:t>
    </dgm:pt>
    <dgm:pt modelId="{DC4E60E6-2216-4F63-8B6F-A3EBC3027BEF}" type="parTrans" cxnId="{FA77BEB3-B721-4EE9-9EC5-0F10D8413D05}">
      <dgm:prSet/>
      <dgm:spPr/>
      <dgm:t>
        <a:bodyPr/>
        <a:lstStyle/>
        <a:p>
          <a:endParaRPr lang="en-US"/>
        </a:p>
      </dgm:t>
    </dgm:pt>
    <dgm:pt modelId="{8CF06D60-2798-4FCE-8709-74B5A655B9AE}" type="sibTrans" cxnId="{FA77BEB3-B721-4EE9-9EC5-0F10D8413D05}">
      <dgm:prSet/>
      <dgm:spPr/>
      <dgm:t>
        <a:bodyPr/>
        <a:lstStyle/>
        <a:p>
          <a:endParaRPr lang="en-US"/>
        </a:p>
      </dgm:t>
    </dgm:pt>
    <dgm:pt modelId="{D3895B01-4511-4226-8692-3E1B1D1AC07A}">
      <dgm:prSet/>
      <dgm:spPr/>
      <dgm:t>
        <a:bodyPr/>
        <a:lstStyle/>
        <a:p>
          <a:r>
            <a:rPr lang="en-US">
              <a:latin typeface="Trajan Pro" pitchFamily="18" charset="0"/>
              <a:ea typeface="Trajan Pro Bold" charset="0"/>
              <a:cs typeface="Trajan Pro Bold" charset="0"/>
              <a:sym typeface="Trajan Pro Bold" charset="0"/>
            </a:rPr>
            <a:t>Loan Seeking From Various Sources At Work</a:t>
          </a:r>
          <a:endParaRPr lang="en-US" dirty="0">
            <a:latin typeface="Trajan Pro" pitchFamily="18" charset="0"/>
            <a:ea typeface="Trajan Pro Bold" charset="0"/>
            <a:cs typeface="Trajan Pro Bold" charset="0"/>
            <a:sym typeface="Trajan Pro Bold" charset="0"/>
          </a:endParaRPr>
        </a:p>
      </dgm:t>
    </dgm:pt>
    <dgm:pt modelId="{A22B62F7-49E0-478C-A7E7-EF9EC4261445}" type="parTrans" cxnId="{59906693-6F4F-4DE7-BB75-B1D36D70DE5B}">
      <dgm:prSet/>
      <dgm:spPr/>
      <dgm:t>
        <a:bodyPr/>
        <a:lstStyle/>
        <a:p>
          <a:endParaRPr lang="en-US"/>
        </a:p>
      </dgm:t>
    </dgm:pt>
    <dgm:pt modelId="{069B2B30-736F-4E5C-A3A5-0AA46CB2EC6D}" type="sibTrans" cxnId="{59906693-6F4F-4DE7-BB75-B1D36D70DE5B}">
      <dgm:prSet/>
      <dgm:spPr/>
      <dgm:t>
        <a:bodyPr/>
        <a:lstStyle/>
        <a:p>
          <a:endParaRPr lang="en-US"/>
        </a:p>
      </dgm:t>
    </dgm:pt>
    <dgm:pt modelId="{EEDB5039-CB55-48F4-849D-90FC11250355}">
      <dgm:prSet/>
      <dgm:spPr/>
      <dgm:t>
        <a:bodyPr/>
        <a:lstStyle/>
        <a:p>
          <a:r>
            <a:rPr lang="en-US">
              <a:latin typeface="Trajan Pro" pitchFamily="18" charset="0"/>
              <a:ea typeface="Trajan Pro Bold" charset="0"/>
              <a:cs typeface="Trajan Pro Bold" charset="0"/>
              <a:sym typeface="Trajan Pro Bold" charset="0"/>
            </a:rPr>
            <a:t>Arguments With Other Employees Related To Money</a:t>
          </a:r>
          <a:endParaRPr lang="en-US" dirty="0">
            <a:latin typeface="Trajan Pro" pitchFamily="18" charset="0"/>
            <a:ea typeface="Trajan Pro Bold" charset="0"/>
            <a:cs typeface="Trajan Pro Bold" charset="0"/>
            <a:sym typeface="Trajan Pro Bold" charset="0"/>
          </a:endParaRPr>
        </a:p>
      </dgm:t>
    </dgm:pt>
    <dgm:pt modelId="{F2F9D81A-008E-4200-ACD1-5E4B93CD75D9}" type="parTrans" cxnId="{78565B9C-EE59-49AF-B5F7-208564D86289}">
      <dgm:prSet/>
      <dgm:spPr/>
      <dgm:t>
        <a:bodyPr/>
        <a:lstStyle/>
        <a:p>
          <a:endParaRPr lang="en-US"/>
        </a:p>
      </dgm:t>
    </dgm:pt>
    <dgm:pt modelId="{BA87EBD7-842E-460C-A67D-75EA393B3EEC}" type="sibTrans" cxnId="{78565B9C-EE59-49AF-B5F7-208564D86289}">
      <dgm:prSet/>
      <dgm:spPr/>
      <dgm:t>
        <a:bodyPr/>
        <a:lstStyle/>
        <a:p>
          <a:endParaRPr lang="en-US"/>
        </a:p>
      </dgm:t>
    </dgm:pt>
    <dgm:pt modelId="{0C7A85D2-C0E8-4C0C-904E-B0846EEAC586}">
      <dgm:prSet/>
      <dgm:spPr/>
      <dgm:t>
        <a:bodyPr/>
        <a:lstStyle/>
        <a:p>
          <a:r>
            <a:rPr lang="en-US">
              <a:latin typeface="Trajan Pro" pitchFamily="18" charset="0"/>
              <a:ea typeface="Trajan Pro Bold" charset="0"/>
              <a:cs typeface="Trajan Pro Bold" charset="0"/>
              <a:sym typeface="Trajan Pro Bold" charset="0"/>
            </a:rPr>
            <a:t>Signs Of Excessive Debt Or Financial Irresponsibility</a:t>
          </a:r>
          <a:endParaRPr lang="en-US" dirty="0">
            <a:latin typeface="Trajan Pro" pitchFamily="18" charset="0"/>
            <a:ea typeface="Trajan Pro Bold" charset="0"/>
            <a:cs typeface="Trajan Pro Bold" charset="0"/>
            <a:sym typeface="Trajan Pro Bold" charset="0"/>
          </a:endParaRPr>
        </a:p>
      </dgm:t>
    </dgm:pt>
    <dgm:pt modelId="{A6DE5B89-ECFE-468A-8E58-3214D3852C44}" type="parTrans" cxnId="{C13A5EB8-16D2-4D3D-99F5-7B59FC1D2260}">
      <dgm:prSet/>
      <dgm:spPr/>
      <dgm:t>
        <a:bodyPr/>
        <a:lstStyle/>
        <a:p>
          <a:endParaRPr lang="en-US"/>
        </a:p>
      </dgm:t>
    </dgm:pt>
    <dgm:pt modelId="{54D1B985-3111-4A3E-8C71-EA947B9E49C7}" type="sibTrans" cxnId="{C13A5EB8-16D2-4D3D-99F5-7B59FC1D2260}">
      <dgm:prSet/>
      <dgm:spPr/>
      <dgm:t>
        <a:bodyPr/>
        <a:lstStyle/>
        <a:p>
          <a:endParaRPr lang="en-US"/>
        </a:p>
      </dgm:t>
    </dgm:pt>
    <dgm:pt modelId="{8BD35D94-8A93-465B-924A-48BCEC3BD2AD}">
      <dgm:prSet/>
      <dgm:spPr/>
      <dgm:t>
        <a:bodyPr/>
        <a:lstStyle/>
        <a:p>
          <a:r>
            <a:rPr lang="en-US">
              <a:latin typeface="Trajan Pro" pitchFamily="18" charset="0"/>
              <a:ea typeface="Trajan Pro Bold" charset="0"/>
              <a:cs typeface="Trajan Pro Bold" charset="0"/>
              <a:sym typeface="Trajan Pro Bold" charset="0"/>
            </a:rPr>
            <a:t>Theft From Co-workers Or Employer</a:t>
          </a:r>
          <a:endParaRPr lang="en-US" dirty="0">
            <a:latin typeface="Trajan Pro" pitchFamily="18" charset="0"/>
            <a:ea typeface="Trajan Pro Bold" charset="0"/>
            <a:cs typeface="Trajan Pro Bold" charset="0"/>
            <a:sym typeface="Trajan Pro Bold" charset="0"/>
          </a:endParaRPr>
        </a:p>
      </dgm:t>
    </dgm:pt>
    <dgm:pt modelId="{804F6AF5-CC83-4B9A-AF12-8FB2F62AA976}" type="parTrans" cxnId="{72C36F9F-5E40-4733-BEFB-9A4696A62734}">
      <dgm:prSet/>
      <dgm:spPr/>
      <dgm:t>
        <a:bodyPr/>
        <a:lstStyle/>
        <a:p>
          <a:endParaRPr lang="en-US"/>
        </a:p>
      </dgm:t>
    </dgm:pt>
    <dgm:pt modelId="{0363A296-F0B3-4C6A-AA3B-0470A4B284C3}" type="sibTrans" cxnId="{72C36F9F-5E40-4733-BEFB-9A4696A62734}">
      <dgm:prSet/>
      <dgm:spPr/>
      <dgm:t>
        <a:bodyPr/>
        <a:lstStyle/>
        <a:p>
          <a:endParaRPr lang="en-US"/>
        </a:p>
      </dgm:t>
    </dgm:pt>
    <dgm:pt modelId="{6680AAB8-C46E-4F30-A659-C4B9DE70C6F7}" type="pres">
      <dgm:prSet presAssocID="{AC351A33-B9F7-492F-80B3-417D7CDDA945}" presName="diagram" presStyleCnt="0">
        <dgm:presLayoutVars>
          <dgm:dir/>
          <dgm:resizeHandles val="exact"/>
        </dgm:presLayoutVars>
      </dgm:prSet>
      <dgm:spPr/>
      <dgm:t>
        <a:bodyPr/>
        <a:lstStyle/>
        <a:p>
          <a:endParaRPr lang="en-US"/>
        </a:p>
      </dgm:t>
    </dgm:pt>
    <dgm:pt modelId="{4B0FBA26-2F42-4F43-8016-ADEFBFE60BFA}" type="pres">
      <dgm:prSet presAssocID="{7817E984-D82B-452B-976C-2C32F1C2D690}" presName="node" presStyleLbl="node1" presStyleIdx="0" presStyleCnt="15">
        <dgm:presLayoutVars>
          <dgm:bulletEnabled val="1"/>
        </dgm:presLayoutVars>
      </dgm:prSet>
      <dgm:spPr/>
      <dgm:t>
        <a:bodyPr/>
        <a:lstStyle/>
        <a:p>
          <a:endParaRPr lang="en-US"/>
        </a:p>
      </dgm:t>
    </dgm:pt>
    <dgm:pt modelId="{7BC10A6E-2305-4198-BC93-F633B3C2DD94}" type="pres">
      <dgm:prSet presAssocID="{4F9694B4-ABC3-481A-85D2-0EB26D7B3927}" presName="sibTrans" presStyleCnt="0"/>
      <dgm:spPr/>
    </dgm:pt>
    <dgm:pt modelId="{746535D6-7B65-47B5-A4F5-09042A2C8309}" type="pres">
      <dgm:prSet presAssocID="{D7DDBFF6-6EA1-4940-8C02-B09DF895C265}" presName="node" presStyleLbl="node1" presStyleIdx="1" presStyleCnt="15">
        <dgm:presLayoutVars>
          <dgm:bulletEnabled val="1"/>
        </dgm:presLayoutVars>
      </dgm:prSet>
      <dgm:spPr/>
      <dgm:t>
        <a:bodyPr/>
        <a:lstStyle/>
        <a:p>
          <a:endParaRPr lang="en-US"/>
        </a:p>
      </dgm:t>
    </dgm:pt>
    <dgm:pt modelId="{39EC7ED8-92C5-438C-8691-960D1ED86D4F}" type="pres">
      <dgm:prSet presAssocID="{F14CAF87-2AB8-48CD-87DD-FF0DDB5597C2}" presName="sibTrans" presStyleCnt="0"/>
      <dgm:spPr/>
    </dgm:pt>
    <dgm:pt modelId="{D1DD517E-9D0C-4100-A212-1204DD7ADE7D}" type="pres">
      <dgm:prSet presAssocID="{6C4AEF1F-4F42-4ED9-81D6-49D0816B9711}" presName="node" presStyleLbl="node1" presStyleIdx="2" presStyleCnt="15">
        <dgm:presLayoutVars>
          <dgm:bulletEnabled val="1"/>
        </dgm:presLayoutVars>
      </dgm:prSet>
      <dgm:spPr/>
      <dgm:t>
        <a:bodyPr/>
        <a:lstStyle/>
        <a:p>
          <a:endParaRPr lang="en-US"/>
        </a:p>
      </dgm:t>
    </dgm:pt>
    <dgm:pt modelId="{63993C0B-5CC4-427E-8959-A4F0C96EC0AF}" type="pres">
      <dgm:prSet presAssocID="{4FA177E4-0941-4C0F-AD14-9846DDF5A4A4}" presName="sibTrans" presStyleCnt="0"/>
      <dgm:spPr/>
    </dgm:pt>
    <dgm:pt modelId="{019CEE4E-7B5A-4781-92A2-1DCB45D15589}" type="pres">
      <dgm:prSet presAssocID="{043E1727-E1EF-4862-BB18-D92DBB83AF07}" presName="node" presStyleLbl="node1" presStyleIdx="3" presStyleCnt="15">
        <dgm:presLayoutVars>
          <dgm:bulletEnabled val="1"/>
        </dgm:presLayoutVars>
      </dgm:prSet>
      <dgm:spPr/>
      <dgm:t>
        <a:bodyPr/>
        <a:lstStyle/>
        <a:p>
          <a:endParaRPr lang="en-US"/>
        </a:p>
      </dgm:t>
    </dgm:pt>
    <dgm:pt modelId="{E35601B2-8921-4B81-BC7A-88B3FE00015A}" type="pres">
      <dgm:prSet presAssocID="{42C3E0AC-8430-48EE-B51A-097C8555FCCD}" presName="sibTrans" presStyleCnt="0"/>
      <dgm:spPr/>
    </dgm:pt>
    <dgm:pt modelId="{15FE74CB-DFF6-4109-B74E-289E705572F5}" type="pres">
      <dgm:prSet presAssocID="{3C42E348-4C1C-46D8-96FA-B022D66B682A}" presName="node" presStyleLbl="node1" presStyleIdx="4" presStyleCnt="15">
        <dgm:presLayoutVars>
          <dgm:bulletEnabled val="1"/>
        </dgm:presLayoutVars>
      </dgm:prSet>
      <dgm:spPr/>
      <dgm:t>
        <a:bodyPr/>
        <a:lstStyle/>
        <a:p>
          <a:endParaRPr lang="en-US"/>
        </a:p>
      </dgm:t>
    </dgm:pt>
    <dgm:pt modelId="{EC9B50D8-4E44-4875-968F-4573DE823ADD}" type="pres">
      <dgm:prSet presAssocID="{2D77335C-A114-4E94-92C9-2F8108F12F68}" presName="sibTrans" presStyleCnt="0"/>
      <dgm:spPr/>
    </dgm:pt>
    <dgm:pt modelId="{E340BBCF-14DA-4382-8DC2-7406B034A2D1}" type="pres">
      <dgm:prSet presAssocID="{2C680B85-EA6A-429A-8DE0-29359E829111}" presName="node" presStyleLbl="node1" presStyleIdx="5" presStyleCnt="15">
        <dgm:presLayoutVars>
          <dgm:bulletEnabled val="1"/>
        </dgm:presLayoutVars>
      </dgm:prSet>
      <dgm:spPr/>
      <dgm:t>
        <a:bodyPr/>
        <a:lstStyle/>
        <a:p>
          <a:endParaRPr lang="en-US"/>
        </a:p>
      </dgm:t>
    </dgm:pt>
    <dgm:pt modelId="{A6829EDD-EE3B-460E-84F4-67E9EF844773}" type="pres">
      <dgm:prSet presAssocID="{DC98145B-C76E-4ED3-9861-73FD5D60F5D4}" presName="sibTrans" presStyleCnt="0"/>
      <dgm:spPr/>
    </dgm:pt>
    <dgm:pt modelId="{249251EE-6B96-4AAE-8281-1F358A28E021}" type="pres">
      <dgm:prSet presAssocID="{B57B6794-275E-4D54-B625-B7CA1CB46831}" presName="node" presStyleLbl="node1" presStyleIdx="6" presStyleCnt="15">
        <dgm:presLayoutVars>
          <dgm:bulletEnabled val="1"/>
        </dgm:presLayoutVars>
      </dgm:prSet>
      <dgm:spPr/>
      <dgm:t>
        <a:bodyPr/>
        <a:lstStyle/>
        <a:p>
          <a:endParaRPr lang="en-US"/>
        </a:p>
      </dgm:t>
    </dgm:pt>
    <dgm:pt modelId="{07DBA6A9-9C23-4EE9-980F-005A0A1EAFDB}" type="pres">
      <dgm:prSet presAssocID="{36C09183-C4E2-460F-ADB4-E1D8E1030B20}" presName="sibTrans" presStyleCnt="0"/>
      <dgm:spPr/>
    </dgm:pt>
    <dgm:pt modelId="{FDD52AD3-79AF-4C67-8A99-995BBF59EA44}" type="pres">
      <dgm:prSet presAssocID="{DEEA0F10-B450-4E91-BA36-A79700FA1F8F}" presName="node" presStyleLbl="node1" presStyleIdx="7" presStyleCnt="15">
        <dgm:presLayoutVars>
          <dgm:bulletEnabled val="1"/>
        </dgm:presLayoutVars>
      </dgm:prSet>
      <dgm:spPr/>
      <dgm:t>
        <a:bodyPr/>
        <a:lstStyle/>
        <a:p>
          <a:endParaRPr lang="en-US"/>
        </a:p>
      </dgm:t>
    </dgm:pt>
    <dgm:pt modelId="{09089B3A-1A05-4436-B4E0-1BAC9EE2F24E}" type="pres">
      <dgm:prSet presAssocID="{EFBB7BA9-2A33-417C-825C-62DB1944EADF}" presName="sibTrans" presStyleCnt="0"/>
      <dgm:spPr/>
    </dgm:pt>
    <dgm:pt modelId="{5E9F45FF-0D08-431A-9CE5-116D27A71CC4}" type="pres">
      <dgm:prSet presAssocID="{313A2145-95FD-4E36-A77C-CF3D96E1346F}" presName="node" presStyleLbl="node1" presStyleIdx="8" presStyleCnt="15">
        <dgm:presLayoutVars>
          <dgm:bulletEnabled val="1"/>
        </dgm:presLayoutVars>
      </dgm:prSet>
      <dgm:spPr/>
      <dgm:t>
        <a:bodyPr/>
        <a:lstStyle/>
        <a:p>
          <a:endParaRPr lang="en-US"/>
        </a:p>
      </dgm:t>
    </dgm:pt>
    <dgm:pt modelId="{7DACCD3B-4FBA-46D4-84CD-CA65B81ED8E0}" type="pres">
      <dgm:prSet presAssocID="{42EA5D14-A22A-43BB-BF9A-7EBB334AC28E}" presName="sibTrans" presStyleCnt="0"/>
      <dgm:spPr/>
    </dgm:pt>
    <dgm:pt modelId="{FC1BB45B-23F4-4FF1-A1E7-5EE8DDA082B5}" type="pres">
      <dgm:prSet presAssocID="{A65457B0-07F8-42E2-ACB5-0B98667DA091}" presName="node" presStyleLbl="node1" presStyleIdx="9" presStyleCnt="15">
        <dgm:presLayoutVars>
          <dgm:bulletEnabled val="1"/>
        </dgm:presLayoutVars>
      </dgm:prSet>
      <dgm:spPr/>
      <dgm:t>
        <a:bodyPr/>
        <a:lstStyle/>
        <a:p>
          <a:endParaRPr lang="en-US"/>
        </a:p>
      </dgm:t>
    </dgm:pt>
    <dgm:pt modelId="{72132C36-B172-4A7A-8E01-BC22BF569BBE}" type="pres">
      <dgm:prSet presAssocID="{87044139-0BE1-4EF9-81D6-F8EF1822F74B}" presName="sibTrans" presStyleCnt="0"/>
      <dgm:spPr/>
    </dgm:pt>
    <dgm:pt modelId="{0BDF5D24-CF81-4D42-B4C1-778EC5AE4357}" type="pres">
      <dgm:prSet presAssocID="{1EFE9AEC-615F-46E2-A03B-E953043B5C6B}" presName="node" presStyleLbl="node1" presStyleIdx="10" presStyleCnt="15">
        <dgm:presLayoutVars>
          <dgm:bulletEnabled val="1"/>
        </dgm:presLayoutVars>
      </dgm:prSet>
      <dgm:spPr/>
      <dgm:t>
        <a:bodyPr/>
        <a:lstStyle/>
        <a:p>
          <a:endParaRPr lang="en-US"/>
        </a:p>
      </dgm:t>
    </dgm:pt>
    <dgm:pt modelId="{F94F211C-8925-454E-9117-12D0899045D8}" type="pres">
      <dgm:prSet presAssocID="{8CF06D60-2798-4FCE-8709-74B5A655B9AE}" presName="sibTrans" presStyleCnt="0"/>
      <dgm:spPr/>
    </dgm:pt>
    <dgm:pt modelId="{FE60B416-2D38-4BE0-8D4A-837B38A5B5B7}" type="pres">
      <dgm:prSet presAssocID="{D3895B01-4511-4226-8692-3E1B1D1AC07A}" presName="node" presStyleLbl="node1" presStyleIdx="11" presStyleCnt="15">
        <dgm:presLayoutVars>
          <dgm:bulletEnabled val="1"/>
        </dgm:presLayoutVars>
      </dgm:prSet>
      <dgm:spPr/>
      <dgm:t>
        <a:bodyPr/>
        <a:lstStyle/>
        <a:p>
          <a:endParaRPr lang="en-US"/>
        </a:p>
      </dgm:t>
    </dgm:pt>
    <dgm:pt modelId="{5E8474C2-70CA-4B1B-8B9C-B99DA9ADA412}" type="pres">
      <dgm:prSet presAssocID="{069B2B30-736F-4E5C-A3A5-0AA46CB2EC6D}" presName="sibTrans" presStyleCnt="0"/>
      <dgm:spPr/>
    </dgm:pt>
    <dgm:pt modelId="{4E00EC6E-ADED-4BB6-9C6C-E3EBAB8131B9}" type="pres">
      <dgm:prSet presAssocID="{EEDB5039-CB55-48F4-849D-90FC11250355}" presName="node" presStyleLbl="node1" presStyleIdx="12" presStyleCnt="15">
        <dgm:presLayoutVars>
          <dgm:bulletEnabled val="1"/>
        </dgm:presLayoutVars>
      </dgm:prSet>
      <dgm:spPr/>
      <dgm:t>
        <a:bodyPr/>
        <a:lstStyle/>
        <a:p>
          <a:endParaRPr lang="en-US"/>
        </a:p>
      </dgm:t>
    </dgm:pt>
    <dgm:pt modelId="{A93A558B-7456-4EDF-8925-512AECB4D440}" type="pres">
      <dgm:prSet presAssocID="{BA87EBD7-842E-460C-A67D-75EA393B3EEC}" presName="sibTrans" presStyleCnt="0"/>
      <dgm:spPr/>
    </dgm:pt>
    <dgm:pt modelId="{106D2A87-4F7C-47C6-8A0E-F2B80F3D4411}" type="pres">
      <dgm:prSet presAssocID="{0C7A85D2-C0E8-4C0C-904E-B0846EEAC586}" presName="node" presStyleLbl="node1" presStyleIdx="13" presStyleCnt="15">
        <dgm:presLayoutVars>
          <dgm:bulletEnabled val="1"/>
        </dgm:presLayoutVars>
      </dgm:prSet>
      <dgm:spPr/>
      <dgm:t>
        <a:bodyPr/>
        <a:lstStyle/>
        <a:p>
          <a:endParaRPr lang="en-US"/>
        </a:p>
      </dgm:t>
    </dgm:pt>
    <dgm:pt modelId="{C906E7B6-D12C-43E8-A873-3C2037A97E08}" type="pres">
      <dgm:prSet presAssocID="{54D1B985-3111-4A3E-8C71-EA947B9E49C7}" presName="sibTrans" presStyleCnt="0"/>
      <dgm:spPr/>
    </dgm:pt>
    <dgm:pt modelId="{5EBA5ED6-4B2E-4E72-A862-CF31692724F1}" type="pres">
      <dgm:prSet presAssocID="{8BD35D94-8A93-465B-924A-48BCEC3BD2AD}" presName="node" presStyleLbl="node1" presStyleIdx="14" presStyleCnt="15">
        <dgm:presLayoutVars>
          <dgm:bulletEnabled val="1"/>
        </dgm:presLayoutVars>
      </dgm:prSet>
      <dgm:spPr/>
      <dgm:t>
        <a:bodyPr/>
        <a:lstStyle/>
        <a:p>
          <a:endParaRPr lang="en-US"/>
        </a:p>
      </dgm:t>
    </dgm:pt>
  </dgm:ptLst>
  <dgm:cxnLst>
    <dgm:cxn modelId="{10AF920D-5401-4DBF-933D-60C381CF1909}" srcId="{AC351A33-B9F7-492F-80B3-417D7CDDA945}" destId="{A65457B0-07F8-42E2-ACB5-0B98667DA091}" srcOrd="9" destOrd="0" parTransId="{598314CB-9B3A-432D-A2C7-CE0D14C7B7C4}" sibTransId="{87044139-0BE1-4EF9-81D6-F8EF1822F74B}"/>
    <dgm:cxn modelId="{AE0CB278-DD5A-41FB-AA8F-16DE46F250FD}" type="presOf" srcId="{EEDB5039-CB55-48F4-849D-90FC11250355}" destId="{4E00EC6E-ADED-4BB6-9C6C-E3EBAB8131B9}" srcOrd="0" destOrd="0" presId="urn:microsoft.com/office/officeart/2005/8/layout/default"/>
    <dgm:cxn modelId="{398A593D-15D9-4751-830E-93CA06F74082}" srcId="{AC351A33-B9F7-492F-80B3-417D7CDDA945}" destId="{7817E984-D82B-452B-976C-2C32F1C2D690}" srcOrd="0" destOrd="0" parTransId="{AD7F6CB5-664C-4F7D-849F-8DCBBC89F311}" sibTransId="{4F9694B4-ABC3-481A-85D2-0EB26D7B3927}"/>
    <dgm:cxn modelId="{74D7C3A0-EF37-4463-BFE4-6180A8C77D54}" srcId="{AC351A33-B9F7-492F-80B3-417D7CDDA945}" destId="{B57B6794-275E-4D54-B625-B7CA1CB46831}" srcOrd="6" destOrd="0" parTransId="{36F42E46-2D2F-4D84-9FC5-59E4EB1D28AE}" sibTransId="{36C09183-C4E2-460F-ADB4-E1D8E1030B20}"/>
    <dgm:cxn modelId="{8C3258AC-15CA-4AA9-A2D4-3BBCA04FD892}" srcId="{AC351A33-B9F7-492F-80B3-417D7CDDA945}" destId="{3C42E348-4C1C-46D8-96FA-B022D66B682A}" srcOrd="4" destOrd="0" parTransId="{BBAC8D01-402D-42DF-AF5C-816C62C35989}" sibTransId="{2D77335C-A114-4E94-92C9-2F8108F12F68}"/>
    <dgm:cxn modelId="{784DCCF1-9B04-4093-82EC-4D4AA4A5EB50}" type="presOf" srcId="{DEEA0F10-B450-4E91-BA36-A79700FA1F8F}" destId="{FDD52AD3-79AF-4C67-8A99-995BBF59EA44}" srcOrd="0" destOrd="0" presId="urn:microsoft.com/office/officeart/2005/8/layout/default"/>
    <dgm:cxn modelId="{4AEB4935-9D08-4776-A043-C271DC95A2BC}" type="presOf" srcId="{043E1727-E1EF-4862-BB18-D92DBB83AF07}" destId="{019CEE4E-7B5A-4781-92A2-1DCB45D15589}" srcOrd="0" destOrd="0" presId="urn:microsoft.com/office/officeart/2005/8/layout/default"/>
    <dgm:cxn modelId="{B4405127-57CD-40E7-8B26-D63C72104A57}" type="presOf" srcId="{B57B6794-275E-4D54-B625-B7CA1CB46831}" destId="{249251EE-6B96-4AAE-8281-1F358A28E021}" srcOrd="0" destOrd="0" presId="urn:microsoft.com/office/officeart/2005/8/layout/default"/>
    <dgm:cxn modelId="{BAD9FB14-F71F-4ECA-8126-C5719AE6EAC7}" type="presOf" srcId="{2C680B85-EA6A-429A-8DE0-29359E829111}" destId="{E340BBCF-14DA-4382-8DC2-7406B034A2D1}" srcOrd="0" destOrd="0" presId="urn:microsoft.com/office/officeart/2005/8/layout/default"/>
    <dgm:cxn modelId="{4A4BFDFE-B9A2-405C-B20A-6B3FD8EA46A2}" srcId="{AC351A33-B9F7-492F-80B3-417D7CDDA945}" destId="{6C4AEF1F-4F42-4ED9-81D6-49D0816B9711}" srcOrd="2" destOrd="0" parTransId="{DE0BA3B9-CEDA-4169-9014-14037AD06626}" sibTransId="{4FA177E4-0941-4C0F-AD14-9846DDF5A4A4}"/>
    <dgm:cxn modelId="{0EFEBBD9-A603-4B33-BD66-13D058EAEC62}" type="presOf" srcId="{AC351A33-B9F7-492F-80B3-417D7CDDA945}" destId="{6680AAB8-C46E-4F30-A659-C4B9DE70C6F7}" srcOrd="0" destOrd="0" presId="urn:microsoft.com/office/officeart/2005/8/layout/default"/>
    <dgm:cxn modelId="{C338C87A-FC67-4DFF-B2FF-ABA2A1A80875}" type="presOf" srcId="{8BD35D94-8A93-465B-924A-48BCEC3BD2AD}" destId="{5EBA5ED6-4B2E-4E72-A862-CF31692724F1}" srcOrd="0" destOrd="0" presId="urn:microsoft.com/office/officeart/2005/8/layout/default"/>
    <dgm:cxn modelId="{66C73B4A-E8C0-4304-AE3E-AE35E22C26B2}" type="presOf" srcId="{D3895B01-4511-4226-8692-3E1B1D1AC07A}" destId="{FE60B416-2D38-4BE0-8D4A-837B38A5B5B7}" srcOrd="0" destOrd="0" presId="urn:microsoft.com/office/officeart/2005/8/layout/default"/>
    <dgm:cxn modelId="{7F00796A-052E-4C0F-B32C-FD35772BF4A5}" srcId="{AC351A33-B9F7-492F-80B3-417D7CDDA945}" destId="{D7DDBFF6-6EA1-4940-8C02-B09DF895C265}" srcOrd="1" destOrd="0" parTransId="{991F4533-2D5B-4F24-9496-C924D7FD9D5A}" sibTransId="{F14CAF87-2AB8-48CD-87DD-FF0DDB5597C2}"/>
    <dgm:cxn modelId="{99DFD47A-5952-4E14-A193-6305A5772CC8}" type="presOf" srcId="{1EFE9AEC-615F-46E2-A03B-E953043B5C6B}" destId="{0BDF5D24-CF81-4D42-B4C1-778EC5AE4357}" srcOrd="0" destOrd="0" presId="urn:microsoft.com/office/officeart/2005/8/layout/default"/>
    <dgm:cxn modelId="{AAC05B23-D70E-4EFA-972B-74F46DB3FF0D}" srcId="{AC351A33-B9F7-492F-80B3-417D7CDDA945}" destId="{2C680B85-EA6A-429A-8DE0-29359E829111}" srcOrd="5" destOrd="0" parTransId="{C3D13C92-AC02-42BC-86DF-6687B511E409}" sibTransId="{DC98145B-C76E-4ED3-9861-73FD5D60F5D4}"/>
    <dgm:cxn modelId="{CD7DA807-44D3-4C33-AE45-5DC1815222DF}" type="presOf" srcId="{6C4AEF1F-4F42-4ED9-81D6-49D0816B9711}" destId="{D1DD517E-9D0C-4100-A212-1204DD7ADE7D}" srcOrd="0" destOrd="0" presId="urn:microsoft.com/office/officeart/2005/8/layout/default"/>
    <dgm:cxn modelId="{C13A5EB8-16D2-4D3D-99F5-7B59FC1D2260}" srcId="{AC351A33-B9F7-492F-80B3-417D7CDDA945}" destId="{0C7A85D2-C0E8-4C0C-904E-B0846EEAC586}" srcOrd="13" destOrd="0" parTransId="{A6DE5B89-ECFE-468A-8E58-3214D3852C44}" sibTransId="{54D1B985-3111-4A3E-8C71-EA947B9E49C7}"/>
    <dgm:cxn modelId="{59906693-6F4F-4DE7-BB75-B1D36D70DE5B}" srcId="{AC351A33-B9F7-492F-80B3-417D7CDDA945}" destId="{D3895B01-4511-4226-8692-3E1B1D1AC07A}" srcOrd="11" destOrd="0" parTransId="{A22B62F7-49E0-478C-A7E7-EF9EC4261445}" sibTransId="{069B2B30-736F-4E5C-A3A5-0AA46CB2EC6D}"/>
    <dgm:cxn modelId="{B97B5611-47DF-4EF7-B77B-33D9117DC857}" type="presOf" srcId="{7817E984-D82B-452B-976C-2C32F1C2D690}" destId="{4B0FBA26-2F42-4F43-8016-ADEFBFE60BFA}" srcOrd="0" destOrd="0" presId="urn:microsoft.com/office/officeart/2005/8/layout/default"/>
    <dgm:cxn modelId="{CD633ACE-04C3-4EE4-A7F1-94465E8E1553}" type="presOf" srcId="{313A2145-95FD-4E36-A77C-CF3D96E1346F}" destId="{5E9F45FF-0D08-431A-9CE5-116D27A71CC4}" srcOrd="0" destOrd="0" presId="urn:microsoft.com/office/officeart/2005/8/layout/default"/>
    <dgm:cxn modelId="{00B81DF4-4A30-4E12-BD82-08CC3FA983D6}" srcId="{AC351A33-B9F7-492F-80B3-417D7CDDA945}" destId="{313A2145-95FD-4E36-A77C-CF3D96E1346F}" srcOrd="8" destOrd="0" parTransId="{26E705CC-02B2-4409-9E68-5D9E808E457D}" sibTransId="{42EA5D14-A22A-43BB-BF9A-7EBB334AC28E}"/>
    <dgm:cxn modelId="{0457664D-23E5-4420-8A03-DAA39FF22C19}" srcId="{AC351A33-B9F7-492F-80B3-417D7CDDA945}" destId="{DEEA0F10-B450-4E91-BA36-A79700FA1F8F}" srcOrd="7" destOrd="0" parTransId="{09623D1E-5C1E-4267-AF9A-9E8DBEB06A12}" sibTransId="{EFBB7BA9-2A33-417C-825C-62DB1944EADF}"/>
    <dgm:cxn modelId="{304E22C1-2878-4DDD-8006-D498F8B5A392}" type="presOf" srcId="{D7DDBFF6-6EA1-4940-8C02-B09DF895C265}" destId="{746535D6-7B65-47B5-A4F5-09042A2C8309}" srcOrd="0" destOrd="0" presId="urn:microsoft.com/office/officeart/2005/8/layout/default"/>
    <dgm:cxn modelId="{72C36F9F-5E40-4733-BEFB-9A4696A62734}" srcId="{AC351A33-B9F7-492F-80B3-417D7CDDA945}" destId="{8BD35D94-8A93-465B-924A-48BCEC3BD2AD}" srcOrd="14" destOrd="0" parTransId="{804F6AF5-CC83-4B9A-AF12-8FB2F62AA976}" sibTransId="{0363A296-F0B3-4C6A-AA3B-0470A4B284C3}"/>
    <dgm:cxn modelId="{FA77BEB3-B721-4EE9-9EC5-0F10D8413D05}" srcId="{AC351A33-B9F7-492F-80B3-417D7CDDA945}" destId="{1EFE9AEC-615F-46E2-A03B-E953043B5C6B}" srcOrd="10" destOrd="0" parTransId="{DC4E60E6-2216-4F63-8B6F-A3EBC3027BEF}" sibTransId="{8CF06D60-2798-4FCE-8709-74B5A655B9AE}"/>
    <dgm:cxn modelId="{07F549BA-305C-4911-95AA-EC394CBE62D0}" type="presOf" srcId="{3C42E348-4C1C-46D8-96FA-B022D66B682A}" destId="{15FE74CB-DFF6-4109-B74E-289E705572F5}" srcOrd="0" destOrd="0" presId="urn:microsoft.com/office/officeart/2005/8/layout/default"/>
    <dgm:cxn modelId="{4D84FDE4-607D-4467-9C1B-E3FBF9172DE5}" type="presOf" srcId="{0C7A85D2-C0E8-4C0C-904E-B0846EEAC586}" destId="{106D2A87-4F7C-47C6-8A0E-F2B80F3D4411}" srcOrd="0" destOrd="0" presId="urn:microsoft.com/office/officeart/2005/8/layout/default"/>
    <dgm:cxn modelId="{6EE3B469-184E-4B6D-9381-8BF46174A563}" srcId="{AC351A33-B9F7-492F-80B3-417D7CDDA945}" destId="{043E1727-E1EF-4862-BB18-D92DBB83AF07}" srcOrd="3" destOrd="0" parTransId="{3122CAC3-217D-4548-A8A1-D52429FEAB46}" sibTransId="{42C3E0AC-8430-48EE-B51A-097C8555FCCD}"/>
    <dgm:cxn modelId="{FBB48D40-7506-4232-9694-52BB2290EC15}" type="presOf" srcId="{A65457B0-07F8-42E2-ACB5-0B98667DA091}" destId="{FC1BB45B-23F4-4FF1-A1E7-5EE8DDA082B5}" srcOrd="0" destOrd="0" presId="urn:microsoft.com/office/officeart/2005/8/layout/default"/>
    <dgm:cxn modelId="{78565B9C-EE59-49AF-B5F7-208564D86289}" srcId="{AC351A33-B9F7-492F-80B3-417D7CDDA945}" destId="{EEDB5039-CB55-48F4-849D-90FC11250355}" srcOrd="12" destOrd="0" parTransId="{F2F9D81A-008E-4200-ACD1-5E4B93CD75D9}" sibTransId="{BA87EBD7-842E-460C-A67D-75EA393B3EEC}"/>
    <dgm:cxn modelId="{9DAC2553-0644-4AA0-9582-0F75E3016DE6}" type="presParOf" srcId="{6680AAB8-C46E-4F30-A659-C4B9DE70C6F7}" destId="{4B0FBA26-2F42-4F43-8016-ADEFBFE60BFA}" srcOrd="0" destOrd="0" presId="urn:microsoft.com/office/officeart/2005/8/layout/default"/>
    <dgm:cxn modelId="{DDC27E1E-E196-4455-A404-F252B0A2D609}" type="presParOf" srcId="{6680AAB8-C46E-4F30-A659-C4B9DE70C6F7}" destId="{7BC10A6E-2305-4198-BC93-F633B3C2DD94}" srcOrd="1" destOrd="0" presId="urn:microsoft.com/office/officeart/2005/8/layout/default"/>
    <dgm:cxn modelId="{99DF9CD0-CECD-4756-AE5F-717742E7726C}" type="presParOf" srcId="{6680AAB8-C46E-4F30-A659-C4B9DE70C6F7}" destId="{746535D6-7B65-47B5-A4F5-09042A2C8309}" srcOrd="2" destOrd="0" presId="urn:microsoft.com/office/officeart/2005/8/layout/default"/>
    <dgm:cxn modelId="{D7DFD3C9-18F4-48B7-BAE7-A85291008DB2}" type="presParOf" srcId="{6680AAB8-C46E-4F30-A659-C4B9DE70C6F7}" destId="{39EC7ED8-92C5-438C-8691-960D1ED86D4F}" srcOrd="3" destOrd="0" presId="urn:microsoft.com/office/officeart/2005/8/layout/default"/>
    <dgm:cxn modelId="{7A072440-BB97-4D48-9E7B-17B21C9F0F86}" type="presParOf" srcId="{6680AAB8-C46E-4F30-A659-C4B9DE70C6F7}" destId="{D1DD517E-9D0C-4100-A212-1204DD7ADE7D}" srcOrd="4" destOrd="0" presId="urn:microsoft.com/office/officeart/2005/8/layout/default"/>
    <dgm:cxn modelId="{B8E25E36-E4FD-4BC6-A2C5-40FF7ABC5F46}" type="presParOf" srcId="{6680AAB8-C46E-4F30-A659-C4B9DE70C6F7}" destId="{63993C0B-5CC4-427E-8959-A4F0C96EC0AF}" srcOrd="5" destOrd="0" presId="urn:microsoft.com/office/officeart/2005/8/layout/default"/>
    <dgm:cxn modelId="{66588B08-701C-4B94-9194-356CA37729CB}" type="presParOf" srcId="{6680AAB8-C46E-4F30-A659-C4B9DE70C6F7}" destId="{019CEE4E-7B5A-4781-92A2-1DCB45D15589}" srcOrd="6" destOrd="0" presId="urn:microsoft.com/office/officeart/2005/8/layout/default"/>
    <dgm:cxn modelId="{46DC06D4-8B44-42AD-8F51-F30CDCED7E6A}" type="presParOf" srcId="{6680AAB8-C46E-4F30-A659-C4B9DE70C6F7}" destId="{E35601B2-8921-4B81-BC7A-88B3FE00015A}" srcOrd="7" destOrd="0" presId="urn:microsoft.com/office/officeart/2005/8/layout/default"/>
    <dgm:cxn modelId="{2C8C3CA3-0E93-478C-BDFF-39AA67E33919}" type="presParOf" srcId="{6680AAB8-C46E-4F30-A659-C4B9DE70C6F7}" destId="{15FE74CB-DFF6-4109-B74E-289E705572F5}" srcOrd="8" destOrd="0" presId="urn:microsoft.com/office/officeart/2005/8/layout/default"/>
    <dgm:cxn modelId="{56BB8424-314B-4B67-8D20-2CEA78A455FF}" type="presParOf" srcId="{6680AAB8-C46E-4F30-A659-C4B9DE70C6F7}" destId="{EC9B50D8-4E44-4875-968F-4573DE823ADD}" srcOrd="9" destOrd="0" presId="urn:microsoft.com/office/officeart/2005/8/layout/default"/>
    <dgm:cxn modelId="{AD71BF1A-1BFF-4AE6-8EC3-EAD8633D5071}" type="presParOf" srcId="{6680AAB8-C46E-4F30-A659-C4B9DE70C6F7}" destId="{E340BBCF-14DA-4382-8DC2-7406B034A2D1}" srcOrd="10" destOrd="0" presId="urn:microsoft.com/office/officeart/2005/8/layout/default"/>
    <dgm:cxn modelId="{A517AB2B-1A6A-42E9-B967-5C97386283D5}" type="presParOf" srcId="{6680AAB8-C46E-4F30-A659-C4B9DE70C6F7}" destId="{A6829EDD-EE3B-460E-84F4-67E9EF844773}" srcOrd="11" destOrd="0" presId="urn:microsoft.com/office/officeart/2005/8/layout/default"/>
    <dgm:cxn modelId="{DDF4C9F3-F931-40F8-A4AA-0A5CEE973F5A}" type="presParOf" srcId="{6680AAB8-C46E-4F30-A659-C4B9DE70C6F7}" destId="{249251EE-6B96-4AAE-8281-1F358A28E021}" srcOrd="12" destOrd="0" presId="urn:microsoft.com/office/officeart/2005/8/layout/default"/>
    <dgm:cxn modelId="{B7C9ABF7-75B8-4FF5-A553-C2845237BBDD}" type="presParOf" srcId="{6680AAB8-C46E-4F30-A659-C4B9DE70C6F7}" destId="{07DBA6A9-9C23-4EE9-980F-005A0A1EAFDB}" srcOrd="13" destOrd="0" presId="urn:microsoft.com/office/officeart/2005/8/layout/default"/>
    <dgm:cxn modelId="{739031D7-D60E-4DA0-BD76-B247F46EAAD2}" type="presParOf" srcId="{6680AAB8-C46E-4F30-A659-C4B9DE70C6F7}" destId="{FDD52AD3-79AF-4C67-8A99-995BBF59EA44}" srcOrd="14" destOrd="0" presId="urn:microsoft.com/office/officeart/2005/8/layout/default"/>
    <dgm:cxn modelId="{90946FA0-FFA1-487B-BC62-C9E5C0359FA1}" type="presParOf" srcId="{6680AAB8-C46E-4F30-A659-C4B9DE70C6F7}" destId="{09089B3A-1A05-4436-B4E0-1BAC9EE2F24E}" srcOrd="15" destOrd="0" presId="urn:microsoft.com/office/officeart/2005/8/layout/default"/>
    <dgm:cxn modelId="{4E912D6C-DAD4-4A18-81BE-A4488FE851E7}" type="presParOf" srcId="{6680AAB8-C46E-4F30-A659-C4B9DE70C6F7}" destId="{5E9F45FF-0D08-431A-9CE5-116D27A71CC4}" srcOrd="16" destOrd="0" presId="urn:microsoft.com/office/officeart/2005/8/layout/default"/>
    <dgm:cxn modelId="{B9C8822D-D218-4018-9F70-D5E15F72EF9E}" type="presParOf" srcId="{6680AAB8-C46E-4F30-A659-C4B9DE70C6F7}" destId="{7DACCD3B-4FBA-46D4-84CD-CA65B81ED8E0}" srcOrd="17" destOrd="0" presId="urn:microsoft.com/office/officeart/2005/8/layout/default"/>
    <dgm:cxn modelId="{E2EF13CA-D3CB-4F93-B674-665F02489DD5}" type="presParOf" srcId="{6680AAB8-C46E-4F30-A659-C4B9DE70C6F7}" destId="{FC1BB45B-23F4-4FF1-A1E7-5EE8DDA082B5}" srcOrd="18" destOrd="0" presId="urn:microsoft.com/office/officeart/2005/8/layout/default"/>
    <dgm:cxn modelId="{26129995-0C0B-461D-A4CC-49F7BEDA7477}" type="presParOf" srcId="{6680AAB8-C46E-4F30-A659-C4B9DE70C6F7}" destId="{72132C36-B172-4A7A-8E01-BC22BF569BBE}" srcOrd="19" destOrd="0" presId="urn:microsoft.com/office/officeart/2005/8/layout/default"/>
    <dgm:cxn modelId="{EB3BD4CF-F09D-4E03-9C7B-ADBB3A4DA489}" type="presParOf" srcId="{6680AAB8-C46E-4F30-A659-C4B9DE70C6F7}" destId="{0BDF5D24-CF81-4D42-B4C1-778EC5AE4357}" srcOrd="20" destOrd="0" presId="urn:microsoft.com/office/officeart/2005/8/layout/default"/>
    <dgm:cxn modelId="{78411A6B-AA37-4946-9494-F95D6CBF0EEF}" type="presParOf" srcId="{6680AAB8-C46E-4F30-A659-C4B9DE70C6F7}" destId="{F94F211C-8925-454E-9117-12D0899045D8}" srcOrd="21" destOrd="0" presId="urn:microsoft.com/office/officeart/2005/8/layout/default"/>
    <dgm:cxn modelId="{3F39C9E1-BACB-4488-971A-2257C1F0F0BD}" type="presParOf" srcId="{6680AAB8-C46E-4F30-A659-C4B9DE70C6F7}" destId="{FE60B416-2D38-4BE0-8D4A-837B38A5B5B7}" srcOrd="22" destOrd="0" presId="urn:microsoft.com/office/officeart/2005/8/layout/default"/>
    <dgm:cxn modelId="{3A5940FB-AFD8-49AF-85BA-39FD43876A9F}" type="presParOf" srcId="{6680AAB8-C46E-4F30-A659-C4B9DE70C6F7}" destId="{5E8474C2-70CA-4B1B-8B9C-B99DA9ADA412}" srcOrd="23" destOrd="0" presId="urn:microsoft.com/office/officeart/2005/8/layout/default"/>
    <dgm:cxn modelId="{1E44E915-8F04-4426-9033-078B463E3E7C}" type="presParOf" srcId="{6680AAB8-C46E-4F30-A659-C4B9DE70C6F7}" destId="{4E00EC6E-ADED-4BB6-9C6C-E3EBAB8131B9}" srcOrd="24" destOrd="0" presId="urn:microsoft.com/office/officeart/2005/8/layout/default"/>
    <dgm:cxn modelId="{1D18B4E3-0B0C-4AE5-B4EE-F0A424819621}" type="presParOf" srcId="{6680AAB8-C46E-4F30-A659-C4B9DE70C6F7}" destId="{A93A558B-7456-4EDF-8925-512AECB4D440}" srcOrd="25" destOrd="0" presId="urn:microsoft.com/office/officeart/2005/8/layout/default"/>
    <dgm:cxn modelId="{EBBD306E-803A-403C-9A8F-96B2C189B1F1}" type="presParOf" srcId="{6680AAB8-C46E-4F30-A659-C4B9DE70C6F7}" destId="{106D2A87-4F7C-47C6-8A0E-F2B80F3D4411}" srcOrd="26" destOrd="0" presId="urn:microsoft.com/office/officeart/2005/8/layout/default"/>
    <dgm:cxn modelId="{41466844-B4F3-43B1-86DB-9C8B7EE70F16}" type="presParOf" srcId="{6680AAB8-C46E-4F30-A659-C4B9DE70C6F7}" destId="{C906E7B6-D12C-43E8-A873-3C2037A97E08}" srcOrd="27" destOrd="0" presId="urn:microsoft.com/office/officeart/2005/8/layout/default"/>
    <dgm:cxn modelId="{A6EEDAC2-213C-48EA-9B17-F26693EB6EC4}" type="presParOf" srcId="{6680AAB8-C46E-4F30-A659-C4B9DE70C6F7}" destId="{5EBA5ED6-4B2E-4E72-A862-CF31692724F1}" srcOrd="28"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580294-15F2-4B4E-8DC9-4FC1E7DACB92}" type="doc">
      <dgm:prSet loTypeId="urn:microsoft.com/office/officeart/2005/8/layout/hProcess10" loCatId="process" qsTypeId="urn:microsoft.com/office/officeart/2005/8/quickstyle/3d1" qsCatId="3D" csTypeId="urn:microsoft.com/office/officeart/2005/8/colors/colorful3" csCatId="colorful" phldr="1"/>
      <dgm:spPr/>
      <dgm:t>
        <a:bodyPr/>
        <a:lstStyle/>
        <a:p>
          <a:endParaRPr lang="en-US"/>
        </a:p>
      </dgm:t>
    </dgm:pt>
    <dgm:pt modelId="{25D94914-A94C-4220-A2B5-EF814F88795C}">
      <dgm:prSet phldrT="[Text]"/>
      <dgm:spPr/>
      <dgm:t>
        <a:bodyPr/>
        <a:lstStyle/>
        <a:p>
          <a:r>
            <a:rPr lang="en-US" b="1">
              <a:latin typeface="Trajan Pro" pitchFamily="18" charset="0"/>
              <a:ea typeface="Trajan Pro Bold" charset="0"/>
              <a:cs typeface="Trajan Pro Bold" charset="0"/>
              <a:sym typeface="Trajan Pro Bold" charset="0"/>
            </a:rPr>
            <a:t>Low rates of detection among EAPs and providers</a:t>
          </a:r>
          <a:endParaRPr lang="en-US" dirty="0"/>
        </a:p>
      </dgm:t>
    </dgm:pt>
    <dgm:pt modelId="{9FB12F28-3113-4582-9BB3-17B5ED6AC239}" type="parTrans" cxnId="{C334B760-5E26-460B-8EC3-AF49D8C18400}">
      <dgm:prSet/>
      <dgm:spPr/>
      <dgm:t>
        <a:bodyPr/>
        <a:lstStyle/>
        <a:p>
          <a:endParaRPr lang="en-US"/>
        </a:p>
      </dgm:t>
    </dgm:pt>
    <dgm:pt modelId="{C8DF7C13-03AD-410F-B720-6B6547F4AA1C}" type="sibTrans" cxnId="{C334B760-5E26-460B-8EC3-AF49D8C18400}">
      <dgm:prSet/>
      <dgm:spPr/>
      <dgm:t>
        <a:bodyPr/>
        <a:lstStyle/>
        <a:p>
          <a:endParaRPr lang="en-US"/>
        </a:p>
      </dgm:t>
    </dgm:pt>
    <dgm:pt modelId="{E155F3B2-110D-4459-9661-DF0E85EF4D7A}">
      <dgm:prSet phldrT="[Text]"/>
      <dgm:spPr/>
      <dgm:t>
        <a:bodyPr/>
        <a:lstStyle/>
        <a:p>
          <a:r>
            <a:rPr lang="en-US" b="1">
              <a:latin typeface="Trajan Pro" pitchFamily="18" charset="0"/>
              <a:ea typeface="Trajan Pro Bold" charset="0"/>
              <a:cs typeface="Trajan Pro Bold" charset="0"/>
              <a:sym typeface="Trajan Pro Bold" charset="0"/>
            </a:rPr>
            <a:t>Rates should be higher due to comorbidity of gambling disorder and substance abuse</a:t>
          </a:r>
          <a:endParaRPr lang="en-US" dirty="0"/>
        </a:p>
      </dgm:t>
    </dgm:pt>
    <dgm:pt modelId="{5FE4F3B3-29E2-498A-AED9-EA652076E1B0}" type="parTrans" cxnId="{A7C7CA50-6304-4AF4-BD7E-38C2235E49EC}">
      <dgm:prSet/>
      <dgm:spPr/>
      <dgm:t>
        <a:bodyPr/>
        <a:lstStyle/>
        <a:p>
          <a:endParaRPr lang="en-US"/>
        </a:p>
      </dgm:t>
    </dgm:pt>
    <dgm:pt modelId="{DB4E676C-1E17-4A11-AD15-F589F7B7E721}" type="sibTrans" cxnId="{A7C7CA50-6304-4AF4-BD7E-38C2235E49EC}">
      <dgm:prSet/>
      <dgm:spPr/>
      <dgm:t>
        <a:bodyPr/>
        <a:lstStyle/>
        <a:p>
          <a:endParaRPr lang="en-US"/>
        </a:p>
      </dgm:t>
    </dgm:pt>
    <dgm:pt modelId="{A97DE96B-D734-4FBB-A52A-358BEB07BBA9}">
      <dgm:prSet phldrT="[Text]"/>
      <dgm:spPr/>
      <dgm:t>
        <a:bodyPr/>
        <a:lstStyle/>
        <a:p>
          <a:r>
            <a:rPr lang="en-US" b="1" dirty="0">
              <a:latin typeface="Trajan Pro" pitchFamily="18" charset="0"/>
              <a:ea typeface="Trajan Pro Bold" charset="0"/>
              <a:cs typeface="Trajan Pro Bold" charset="0"/>
              <a:sym typeface="Trajan Pro Bold" charset="0"/>
            </a:rPr>
            <a:t>Hidden nature of problem gambling</a:t>
          </a:r>
        </a:p>
        <a:p>
          <a:r>
            <a:rPr lang="en-US" b="1" dirty="0">
              <a:latin typeface="Trajan Pro" pitchFamily="18" charset="0"/>
              <a:ea typeface="Trajan Pro Bold" charset="0"/>
              <a:cs typeface="Trajan Pro Bold" charset="0"/>
              <a:sym typeface="Trajan Pro Bold" charset="0"/>
            </a:rPr>
            <a:t>Tendency to view problem as financial</a:t>
          </a:r>
        </a:p>
        <a:p>
          <a:r>
            <a:rPr lang="en-US" b="1" dirty="0">
              <a:latin typeface="Trajan Pro" pitchFamily="18" charset="0"/>
              <a:ea typeface="Trajan Pro Bold" charset="0"/>
              <a:cs typeface="Trajan Pro Bold" charset="0"/>
              <a:sym typeface="Trajan Pro Bold" charset="0"/>
            </a:rPr>
            <a:t>Lack of training about the problem</a:t>
          </a:r>
          <a:endParaRPr lang="en-US" dirty="0"/>
        </a:p>
      </dgm:t>
    </dgm:pt>
    <dgm:pt modelId="{0B81D5FD-F871-48F9-B28C-9187B83A99F9}" type="parTrans" cxnId="{E6802DBF-9C44-4116-B525-062889C58C0F}">
      <dgm:prSet/>
      <dgm:spPr/>
      <dgm:t>
        <a:bodyPr/>
        <a:lstStyle/>
        <a:p>
          <a:endParaRPr lang="en-US"/>
        </a:p>
      </dgm:t>
    </dgm:pt>
    <dgm:pt modelId="{D5465808-8575-4490-B6E8-754898BDD626}" type="sibTrans" cxnId="{E6802DBF-9C44-4116-B525-062889C58C0F}">
      <dgm:prSet/>
      <dgm:spPr/>
      <dgm:t>
        <a:bodyPr/>
        <a:lstStyle/>
        <a:p>
          <a:endParaRPr lang="en-US"/>
        </a:p>
      </dgm:t>
    </dgm:pt>
    <dgm:pt modelId="{75EE9015-4287-409A-9E6B-C54C5914D697}" type="pres">
      <dgm:prSet presAssocID="{F6580294-15F2-4B4E-8DC9-4FC1E7DACB92}" presName="Name0" presStyleCnt="0">
        <dgm:presLayoutVars>
          <dgm:dir/>
          <dgm:resizeHandles val="exact"/>
        </dgm:presLayoutVars>
      </dgm:prSet>
      <dgm:spPr/>
      <dgm:t>
        <a:bodyPr/>
        <a:lstStyle/>
        <a:p>
          <a:endParaRPr lang="en-US"/>
        </a:p>
      </dgm:t>
    </dgm:pt>
    <dgm:pt modelId="{3464E82E-8B76-4DAF-A45B-A129D995F5BE}" type="pres">
      <dgm:prSet presAssocID="{25D94914-A94C-4220-A2B5-EF814F88795C}" presName="composite" presStyleCnt="0"/>
      <dgm:spPr/>
    </dgm:pt>
    <dgm:pt modelId="{5A98D909-9AD1-447C-9C1E-FBD286E139C3}" type="pres">
      <dgm:prSet presAssocID="{25D94914-A94C-4220-A2B5-EF814F88795C}"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extLst>
        <a:ext uri="{E40237B7-FDA0-4F09-8148-C483321AD2D9}">
          <dgm14:cNvPr xmlns:dgm14="http://schemas.microsoft.com/office/drawing/2010/diagram" id="0" name="" descr="Solo journey"/>
        </a:ext>
      </dgm:extLst>
    </dgm:pt>
    <dgm:pt modelId="{F43356B5-3EB2-4C61-A926-C516072C4E38}" type="pres">
      <dgm:prSet presAssocID="{25D94914-A94C-4220-A2B5-EF814F88795C}" presName="txNode" presStyleLbl="node1" presStyleIdx="0" presStyleCnt="3">
        <dgm:presLayoutVars>
          <dgm:bulletEnabled val="1"/>
        </dgm:presLayoutVars>
      </dgm:prSet>
      <dgm:spPr/>
      <dgm:t>
        <a:bodyPr/>
        <a:lstStyle/>
        <a:p>
          <a:endParaRPr lang="en-US"/>
        </a:p>
      </dgm:t>
    </dgm:pt>
    <dgm:pt modelId="{770CE76C-0B73-4577-9C4F-B34A36A89D4C}" type="pres">
      <dgm:prSet presAssocID="{C8DF7C13-03AD-410F-B720-6B6547F4AA1C}" presName="sibTrans" presStyleLbl="sibTrans2D1" presStyleIdx="0" presStyleCnt="2"/>
      <dgm:spPr/>
      <dgm:t>
        <a:bodyPr/>
        <a:lstStyle/>
        <a:p>
          <a:endParaRPr lang="en-US"/>
        </a:p>
      </dgm:t>
    </dgm:pt>
    <dgm:pt modelId="{3846312A-6AD7-4879-9D23-96C94F78002E}" type="pres">
      <dgm:prSet presAssocID="{C8DF7C13-03AD-410F-B720-6B6547F4AA1C}" presName="connTx" presStyleLbl="sibTrans2D1" presStyleIdx="0" presStyleCnt="2"/>
      <dgm:spPr/>
      <dgm:t>
        <a:bodyPr/>
        <a:lstStyle/>
        <a:p>
          <a:endParaRPr lang="en-US"/>
        </a:p>
      </dgm:t>
    </dgm:pt>
    <dgm:pt modelId="{52677F4B-7C46-475D-952E-716364F69BCC}" type="pres">
      <dgm:prSet presAssocID="{E155F3B2-110D-4459-9661-DF0E85EF4D7A}" presName="composite" presStyleCnt="0"/>
      <dgm:spPr/>
    </dgm:pt>
    <dgm:pt modelId="{2CA01414-F247-4908-A6C2-1A0E2E481201}" type="pres">
      <dgm:prSet presAssocID="{E155F3B2-110D-4459-9661-DF0E85EF4D7A}" presName="imagSh" presStyleLbl="bgImgPlace1" presStyleIdx="1" presStyleCnt="3" custAng="16200000"/>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6000" r="-6000"/>
          </a:stretch>
        </a:blipFill>
      </dgm:spPr>
      <dgm:t>
        <a:bodyPr/>
        <a:lstStyle/>
        <a:p>
          <a:endParaRPr lang="en-US"/>
        </a:p>
      </dgm:t>
      <dgm:extLst>
        <a:ext uri="{E40237B7-FDA0-4F09-8148-C483321AD2D9}">
          <dgm14:cNvPr xmlns:dgm14="http://schemas.microsoft.com/office/drawing/2010/diagram" id="0" name="" descr="Conference room table"/>
        </a:ext>
      </dgm:extLst>
    </dgm:pt>
    <dgm:pt modelId="{2DFFDF6E-B16A-47EF-8B34-67C3A501E554}" type="pres">
      <dgm:prSet presAssocID="{E155F3B2-110D-4459-9661-DF0E85EF4D7A}" presName="txNode" presStyleLbl="node1" presStyleIdx="1" presStyleCnt="3">
        <dgm:presLayoutVars>
          <dgm:bulletEnabled val="1"/>
        </dgm:presLayoutVars>
      </dgm:prSet>
      <dgm:spPr/>
      <dgm:t>
        <a:bodyPr/>
        <a:lstStyle/>
        <a:p>
          <a:endParaRPr lang="en-US"/>
        </a:p>
      </dgm:t>
    </dgm:pt>
    <dgm:pt modelId="{0BB9BE86-5DD0-4EA4-916B-14DAEAF0B9FC}" type="pres">
      <dgm:prSet presAssocID="{DB4E676C-1E17-4A11-AD15-F589F7B7E721}" presName="sibTrans" presStyleLbl="sibTrans2D1" presStyleIdx="1" presStyleCnt="2"/>
      <dgm:spPr/>
      <dgm:t>
        <a:bodyPr/>
        <a:lstStyle/>
        <a:p>
          <a:endParaRPr lang="en-US"/>
        </a:p>
      </dgm:t>
    </dgm:pt>
    <dgm:pt modelId="{A72E314F-81CB-4A10-B351-84378C01E21E}" type="pres">
      <dgm:prSet presAssocID="{DB4E676C-1E17-4A11-AD15-F589F7B7E721}" presName="connTx" presStyleLbl="sibTrans2D1" presStyleIdx="1" presStyleCnt="2"/>
      <dgm:spPr/>
      <dgm:t>
        <a:bodyPr/>
        <a:lstStyle/>
        <a:p>
          <a:endParaRPr lang="en-US"/>
        </a:p>
      </dgm:t>
    </dgm:pt>
    <dgm:pt modelId="{311DA43F-FFC3-4A2F-AC21-119A32C1E30B}" type="pres">
      <dgm:prSet presAssocID="{A97DE96B-D734-4FBB-A52A-358BEB07BBA9}" presName="composite" presStyleCnt="0"/>
      <dgm:spPr/>
    </dgm:pt>
    <dgm:pt modelId="{2E231541-D04A-4D1C-A041-A38B5A0346FF}" type="pres">
      <dgm:prSet presAssocID="{A97DE96B-D734-4FBB-A52A-358BEB07BBA9}"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6000" r="-66000"/>
          </a:stretch>
        </a:blipFill>
      </dgm:spPr>
    </dgm:pt>
    <dgm:pt modelId="{AF5CA74D-0DF2-424E-929C-11E0F43E337D}" type="pres">
      <dgm:prSet presAssocID="{A97DE96B-D734-4FBB-A52A-358BEB07BBA9}" presName="txNode" presStyleLbl="node1" presStyleIdx="2" presStyleCnt="3">
        <dgm:presLayoutVars>
          <dgm:bulletEnabled val="1"/>
        </dgm:presLayoutVars>
      </dgm:prSet>
      <dgm:spPr/>
      <dgm:t>
        <a:bodyPr/>
        <a:lstStyle/>
        <a:p>
          <a:endParaRPr lang="en-US"/>
        </a:p>
      </dgm:t>
    </dgm:pt>
  </dgm:ptLst>
  <dgm:cxnLst>
    <dgm:cxn modelId="{D94B0CAC-409A-419B-A63D-B7970C2F0BFE}" type="presOf" srcId="{C8DF7C13-03AD-410F-B720-6B6547F4AA1C}" destId="{770CE76C-0B73-4577-9C4F-B34A36A89D4C}" srcOrd="0" destOrd="0" presId="urn:microsoft.com/office/officeart/2005/8/layout/hProcess10"/>
    <dgm:cxn modelId="{EA30F7F1-1B9F-4631-91E5-9873BE13CC69}" type="presOf" srcId="{C8DF7C13-03AD-410F-B720-6B6547F4AA1C}" destId="{3846312A-6AD7-4879-9D23-96C94F78002E}" srcOrd="1" destOrd="0" presId="urn:microsoft.com/office/officeart/2005/8/layout/hProcess10"/>
    <dgm:cxn modelId="{C334B760-5E26-460B-8EC3-AF49D8C18400}" srcId="{F6580294-15F2-4B4E-8DC9-4FC1E7DACB92}" destId="{25D94914-A94C-4220-A2B5-EF814F88795C}" srcOrd="0" destOrd="0" parTransId="{9FB12F28-3113-4582-9BB3-17B5ED6AC239}" sibTransId="{C8DF7C13-03AD-410F-B720-6B6547F4AA1C}"/>
    <dgm:cxn modelId="{4218A021-CDA2-4D0E-9CA1-E1B5137636A8}" type="presOf" srcId="{A97DE96B-D734-4FBB-A52A-358BEB07BBA9}" destId="{AF5CA74D-0DF2-424E-929C-11E0F43E337D}" srcOrd="0" destOrd="0" presId="urn:microsoft.com/office/officeart/2005/8/layout/hProcess10"/>
    <dgm:cxn modelId="{3FA4DF05-E670-4638-989E-E3ACCA820B47}" type="presOf" srcId="{DB4E676C-1E17-4A11-AD15-F589F7B7E721}" destId="{0BB9BE86-5DD0-4EA4-916B-14DAEAF0B9FC}" srcOrd="0" destOrd="0" presId="urn:microsoft.com/office/officeart/2005/8/layout/hProcess10"/>
    <dgm:cxn modelId="{02A2633B-7EE6-41ED-9E86-988C1A06168C}" type="presOf" srcId="{25D94914-A94C-4220-A2B5-EF814F88795C}" destId="{F43356B5-3EB2-4C61-A926-C516072C4E38}" srcOrd="0" destOrd="0" presId="urn:microsoft.com/office/officeart/2005/8/layout/hProcess10"/>
    <dgm:cxn modelId="{E6802DBF-9C44-4116-B525-062889C58C0F}" srcId="{F6580294-15F2-4B4E-8DC9-4FC1E7DACB92}" destId="{A97DE96B-D734-4FBB-A52A-358BEB07BBA9}" srcOrd="2" destOrd="0" parTransId="{0B81D5FD-F871-48F9-B28C-9187B83A99F9}" sibTransId="{D5465808-8575-4490-B6E8-754898BDD626}"/>
    <dgm:cxn modelId="{116C7002-4103-4E7E-8E00-6678D97FF558}" type="presOf" srcId="{F6580294-15F2-4B4E-8DC9-4FC1E7DACB92}" destId="{75EE9015-4287-409A-9E6B-C54C5914D697}" srcOrd="0" destOrd="0" presId="urn:microsoft.com/office/officeart/2005/8/layout/hProcess10"/>
    <dgm:cxn modelId="{C6B92505-9F6A-449C-BFEC-AA6F38ACABD1}" type="presOf" srcId="{E155F3B2-110D-4459-9661-DF0E85EF4D7A}" destId="{2DFFDF6E-B16A-47EF-8B34-67C3A501E554}" srcOrd="0" destOrd="0" presId="urn:microsoft.com/office/officeart/2005/8/layout/hProcess10"/>
    <dgm:cxn modelId="{6354DA18-21C3-401E-B783-68087C079320}" type="presOf" srcId="{DB4E676C-1E17-4A11-AD15-F589F7B7E721}" destId="{A72E314F-81CB-4A10-B351-84378C01E21E}" srcOrd="1" destOrd="0" presId="urn:microsoft.com/office/officeart/2005/8/layout/hProcess10"/>
    <dgm:cxn modelId="{A7C7CA50-6304-4AF4-BD7E-38C2235E49EC}" srcId="{F6580294-15F2-4B4E-8DC9-4FC1E7DACB92}" destId="{E155F3B2-110D-4459-9661-DF0E85EF4D7A}" srcOrd="1" destOrd="0" parTransId="{5FE4F3B3-29E2-498A-AED9-EA652076E1B0}" sibTransId="{DB4E676C-1E17-4A11-AD15-F589F7B7E721}"/>
    <dgm:cxn modelId="{42B384B2-1C26-4CAA-98B4-DA209E96B05F}" type="presParOf" srcId="{75EE9015-4287-409A-9E6B-C54C5914D697}" destId="{3464E82E-8B76-4DAF-A45B-A129D995F5BE}" srcOrd="0" destOrd="0" presId="urn:microsoft.com/office/officeart/2005/8/layout/hProcess10"/>
    <dgm:cxn modelId="{2934151F-51EB-4742-9EED-23AB4635DE35}" type="presParOf" srcId="{3464E82E-8B76-4DAF-A45B-A129D995F5BE}" destId="{5A98D909-9AD1-447C-9C1E-FBD286E139C3}" srcOrd="0" destOrd="0" presId="urn:microsoft.com/office/officeart/2005/8/layout/hProcess10"/>
    <dgm:cxn modelId="{B37B4D4F-BAFA-4A30-8221-13463E5B5337}" type="presParOf" srcId="{3464E82E-8B76-4DAF-A45B-A129D995F5BE}" destId="{F43356B5-3EB2-4C61-A926-C516072C4E38}" srcOrd="1" destOrd="0" presId="urn:microsoft.com/office/officeart/2005/8/layout/hProcess10"/>
    <dgm:cxn modelId="{9A37231D-4CA4-4335-A1FE-1CF048EF3202}" type="presParOf" srcId="{75EE9015-4287-409A-9E6B-C54C5914D697}" destId="{770CE76C-0B73-4577-9C4F-B34A36A89D4C}" srcOrd="1" destOrd="0" presId="urn:microsoft.com/office/officeart/2005/8/layout/hProcess10"/>
    <dgm:cxn modelId="{E955C7D4-B4BC-48F4-BC26-F3A849532C83}" type="presParOf" srcId="{770CE76C-0B73-4577-9C4F-B34A36A89D4C}" destId="{3846312A-6AD7-4879-9D23-96C94F78002E}" srcOrd="0" destOrd="0" presId="urn:microsoft.com/office/officeart/2005/8/layout/hProcess10"/>
    <dgm:cxn modelId="{7351E95C-EE63-4397-BF77-EB4921CAC37C}" type="presParOf" srcId="{75EE9015-4287-409A-9E6B-C54C5914D697}" destId="{52677F4B-7C46-475D-952E-716364F69BCC}" srcOrd="2" destOrd="0" presId="urn:microsoft.com/office/officeart/2005/8/layout/hProcess10"/>
    <dgm:cxn modelId="{8766F941-6E8B-4B85-9F0F-E6A79C76E7C5}" type="presParOf" srcId="{52677F4B-7C46-475D-952E-716364F69BCC}" destId="{2CA01414-F247-4908-A6C2-1A0E2E481201}" srcOrd="0" destOrd="0" presId="urn:microsoft.com/office/officeart/2005/8/layout/hProcess10"/>
    <dgm:cxn modelId="{BCD532CB-61E9-466C-AF98-4C155CE61269}" type="presParOf" srcId="{52677F4B-7C46-475D-952E-716364F69BCC}" destId="{2DFFDF6E-B16A-47EF-8B34-67C3A501E554}" srcOrd="1" destOrd="0" presId="urn:microsoft.com/office/officeart/2005/8/layout/hProcess10"/>
    <dgm:cxn modelId="{EF476B93-782A-4C1B-8E16-814F649A9B45}" type="presParOf" srcId="{75EE9015-4287-409A-9E6B-C54C5914D697}" destId="{0BB9BE86-5DD0-4EA4-916B-14DAEAF0B9FC}" srcOrd="3" destOrd="0" presId="urn:microsoft.com/office/officeart/2005/8/layout/hProcess10"/>
    <dgm:cxn modelId="{D2D03621-A93E-4953-B4C1-2CC8A50E3A13}" type="presParOf" srcId="{0BB9BE86-5DD0-4EA4-916B-14DAEAF0B9FC}" destId="{A72E314F-81CB-4A10-B351-84378C01E21E}" srcOrd="0" destOrd="0" presId="urn:microsoft.com/office/officeart/2005/8/layout/hProcess10"/>
    <dgm:cxn modelId="{F9A13EF8-F643-4F95-BD3B-73D2F5DCE289}" type="presParOf" srcId="{75EE9015-4287-409A-9E6B-C54C5914D697}" destId="{311DA43F-FFC3-4A2F-AC21-119A32C1E30B}" srcOrd="4" destOrd="0" presId="urn:microsoft.com/office/officeart/2005/8/layout/hProcess10"/>
    <dgm:cxn modelId="{311D2A45-F312-4CF8-B9C0-74B6AEE838D2}" type="presParOf" srcId="{311DA43F-FFC3-4A2F-AC21-119A32C1E30B}" destId="{2E231541-D04A-4D1C-A041-A38B5A0346FF}" srcOrd="0" destOrd="0" presId="urn:microsoft.com/office/officeart/2005/8/layout/hProcess10"/>
    <dgm:cxn modelId="{4EFDE666-0D72-40DA-9FC9-603B562205ED}" type="presParOf" srcId="{311DA43F-FFC3-4A2F-AC21-119A32C1E30B}" destId="{AF5CA74D-0DF2-424E-929C-11E0F43E337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63DB6D-8281-41CF-974D-FBAC1096B750}"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7B2DC605-1764-4CB6-9752-A611695213ED}">
      <dgm:prSet phldrT="[Text]"/>
      <dgm:spPr/>
      <dgm:t>
        <a:bodyPr/>
        <a:lstStyle/>
        <a:p>
          <a:r>
            <a:rPr lang="en-US" b="1">
              <a:latin typeface="Trajan Pro" pitchFamily="18" charset="0"/>
              <a:ea typeface="Trajan Pro Bold" charset="0"/>
              <a:cs typeface="Trajan Pro Bold" charset="0"/>
              <a:sym typeface="Trajan Pro Bold" charset="0"/>
            </a:rPr>
            <a:t>Supervisor Awareness Training</a:t>
          </a:r>
          <a:endParaRPr lang="en-US" dirty="0"/>
        </a:p>
      </dgm:t>
    </dgm:pt>
    <dgm:pt modelId="{004FF6BD-8674-4483-80E5-287EB481C678}" type="parTrans" cxnId="{E0CF64D9-0717-4F98-981C-5655A0C8965A}">
      <dgm:prSet/>
      <dgm:spPr/>
      <dgm:t>
        <a:bodyPr/>
        <a:lstStyle/>
        <a:p>
          <a:endParaRPr lang="en-US"/>
        </a:p>
      </dgm:t>
    </dgm:pt>
    <dgm:pt modelId="{918F2A0D-7520-4529-AF05-5F98F9FA78B7}" type="sibTrans" cxnId="{E0CF64D9-0717-4F98-981C-5655A0C8965A}">
      <dgm:prSet/>
      <dgm:spPr/>
      <dgm:t>
        <a:bodyPr/>
        <a:lstStyle/>
        <a:p>
          <a:endParaRPr lang="en-US"/>
        </a:p>
      </dgm:t>
    </dgm:pt>
    <dgm:pt modelId="{1F097B63-40FD-49E3-BC47-820D8470851F}">
      <dgm:prSet phldrT="[Text]"/>
      <dgm:spPr/>
      <dgm:t>
        <a:bodyPr/>
        <a:lstStyle/>
        <a:p>
          <a:r>
            <a:rPr lang="en-US" b="1">
              <a:latin typeface="Trajan Pro" pitchFamily="18" charset="0"/>
              <a:ea typeface="Trajan Pro Bold" charset="0"/>
              <a:cs typeface="Trajan Pro Bold" charset="0"/>
              <a:sym typeface="Trajan Pro Bold" charset="0"/>
            </a:rPr>
            <a:t>Articles On Problem Gambling In Company And Union Newsletters</a:t>
          </a:r>
          <a:endParaRPr lang="en-US" dirty="0"/>
        </a:p>
      </dgm:t>
    </dgm:pt>
    <dgm:pt modelId="{F21DA4B3-4A4D-49E0-B9A3-3EB1A03879C9}" type="parTrans" cxnId="{D89FA083-D0B0-48D7-8959-F7F94FFECE2F}">
      <dgm:prSet/>
      <dgm:spPr/>
      <dgm:t>
        <a:bodyPr/>
        <a:lstStyle/>
        <a:p>
          <a:endParaRPr lang="en-US"/>
        </a:p>
      </dgm:t>
    </dgm:pt>
    <dgm:pt modelId="{C827CAC4-5A0D-4EB4-8EB8-368FA5EED67A}" type="sibTrans" cxnId="{D89FA083-D0B0-48D7-8959-F7F94FFECE2F}">
      <dgm:prSet/>
      <dgm:spPr/>
      <dgm:t>
        <a:bodyPr/>
        <a:lstStyle/>
        <a:p>
          <a:endParaRPr lang="en-US"/>
        </a:p>
      </dgm:t>
    </dgm:pt>
    <dgm:pt modelId="{6763F333-E488-4C0F-9BA1-F873FD444906}">
      <dgm:prSet phldrT="[Text]"/>
      <dgm:spPr/>
      <dgm:t>
        <a:bodyPr/>
        <a:lstStyle/>
        <a:p>
          <a:r>
            <a:rPr lang="en-US" b="1">
              <a:latin typeface="Trajan Pro" pitchFamily="18" charset="0"/>
              <a:ea typeface="Trajan Pro Bold" charset="0"/>
              <a:cs typeface="Trajan Pro Bold" charset="0"/>
              <a:sym typeface="Trajan Pro Bold" charset="0"/>
            </a:rPr>
            <a:t>Posting Of Gambling Hotline Numbers</a:t>
          </a:r>
          <a:endParaRPr lang="en-US" dirty="0"/>
        </a:p>
      </dgm:t>
    </dgm:pt>
    <dgm:pt modelId="{1CF204D5-7152-4140-B905-2F672990702E}" type="parTrans" cxnId="{B11E299B-B7E7-45B7-BBEA-34AE2B3F76F8}">
      <dgm:prSet/>
      <dgm:spPr/>
      <dgm:t>
        <a:bodyPr/>
        <a:lstStyle/>
        <a:p>
          <a:endParaRPr lang="en-US"/>
        </a:p>
      </dgm:t>
    </dgm:pt>
    <dgm:pt modelId="{B1EE6634-B24E-4329-8EF1-2D64301F311A}" type="sibTrans" cxnId="{B11E299B-B7E7-45B7-BBEA-34AE2B3F76F8}">
      <dgm:prSet/>
      <dgm:spPr/>
      <dgm:t>
        <a:bodyPr/>
        <a:lstStyle/>
        <a:p>
          <a:endParaRPr lang="en-US"/>
        </a:p>
      </dgm:t>
    </dgm:pt>
    <dgm:pt modelId="{2937E38C-9C32-4455-A6B9-3DA87E8CB548}">
      <dgm:prSet phldrT="[Text]"/>
      <dgm:spPr/>
      <dgm:t>
        <a:bodyPr/>
        <a:lstStyle/>
        <a:p>
          <a:r>
            <a:rPr lang="en-US" b="1" dirty="0">
              <a:latin typeface="Trajan Pro" pitchFamily="18" charset="0"/>
              <a:ea typeface="Trajan Pro Bold" charset="0"/>
              <a:cs typeface="Trajan Pro Bold" charset="0"/>
              <a:sym typeface="Trajan Pro Bold" charset="0"/>
            </a:rPr>
            <a:t>Inclusion Of Gambling In Announcements Of EAP Services, Along With Guarantees Of Confidentiality</a:t>
          </a:r>
          <a:endParaRPr lang="en-US" dirty="0"/>
        </a:p>
      </dgm:t>
    </dgm:pt>
    <dgm:pt modelId="{FA7B3494-D835-4413-BA11-612451172398}" type="parTrans" cxnId="{BBC2E7E0-543C-40D5-85FE-B3D11DD55570}">
      <dgm:prSet/>
      <dgm:spPr/>
      <dgm:t>
        <a:bodyPr/>
        <a:lstStyle/>
        <a:p>
          <a:endParaRPr lang="en-US"/>
        </a:p>
      </dgm:t>
    </dgm:pt>
    <dgm:pt modelId="{2D842FBE-73D5-4C5C-BE68-7B0128D53948}" type="sibTrans" cxnId="{BBC2E7E0-543C-40D5-85FE-B3D11DD55570}">
      <dgm:prSet/>
      <dgm:spPr/>
      <dgm:t>
        <a:bodyPr/>
        <a:lstStyle/>
        <a:p>
          <a:endParaRPr lang="en-US"/>
        </a:p>
      </dgm:t>
    </dgm:pt>
    <dgm:pt modelId="{BF945925-AFA7-4594-AACF-7B9B7732C6E7}">
      <dgm:prSet phldrT="[Text]"/>
      <dgm:spPr/>
      <dgm:t>
        <a:bodyPr/>
        <a:lstStyle/>
        <a:p>
          <a:r>
            <a:rPr lang="en-US" b="1">
              <a:latin typeface="Trajan Pro" pitchFamily="18" charset="0"/>
              <a:ea typeface="Trajan Pro Bold" charset="0"/>
              <a:cs typeface="Trajan Pro Bold" charset="0"/>
              <a:sym typeface="Trajan Pro Bold" charset="0"/>
            </a:rPr>
            <a:t>Distribution Of Brochures And Pamphlets To Spread Awareness Of Gambling Addiction</a:t>
          </a:r>
          <a:endParaRPr lang="en-US" dirty="0"/>
        </a:p>
      </dgm:t>
    </dgm:pt>
    <dgm:pt modelId="{67A558A6-904D-4E69-BA49-21B75FC9E5A8}" type="parTrans" cxnId="{5C5AA11E-3D33-4C6C-B5D6-ECE65F4FE2B7}">
      <dgm:prSet/>
      <dgm:spPr/>
      <dgm:t>
        <a:bodyPr/>
        <a:lstStyle/>
        <a:p>
          <a:endParaRPr lang="en-US"/>
        </a:p>
      </dgm:t>
    </dgm:pt>
    <dgm:pt modelId="{E33F394A-3E03-46E8-A81F-DEB7F77C2D68}" type="sibTrans" cxnId="{5C5AA11E-3D33-4C6C-B5D6-ECE65F4FE2B7}">
      <dgm:prSet/>
      <dgm:spPr/>
      <dgm:t>
        <a:bodyPr/>
        <a:lstStyle/>
        <a:p>
          <a:endParaRPr lang="en-US"/>
        </a:p>
      </dgm:t>
    </dgm:pt>
    <dgm:pt modelId="{A2FA89CE-E8CE-4855-9958-A70C5B1FA9F8}" type="pres">
      <dgm:prSet presAssocID="{EA63DB6D-8281-41CF-974D-FBAC1096B750}" presName="Name0" presStyleCnt="0">
        <dgm:presLayoutVars>
          <dgm:chMax val="7"/>
          <dgm:chPref val="7"/>
          <dgm:dir/>
        </dgm:presLayoutVars>
      </dgm:prSet>
      <dgm:spPr/>
      <dgm:t>
        <a:bodyPr/>
        <a:lstStyle/>
        <a:p>
          <a:endParaRPr lang="en-US"/>
        </a:p>
      </dgm:t>
    </dgm:pt>
    <dgm:pt modelId="{70A88D4B-341B-47DE-AE64-160F8B486119}" type="pres">
      <dgm:prSet presAssocID="{EA63DB6D-8281-41CF-974D-FBAC1096B750}" presName="Name1" presStyleCnt="0"/>
      <dgm:spPr/>
    </dgm:pt>
    <dgm:pt modelId="{331661E3-78D7-4E4C-89AA-85E6934371F4}" type="pres">
      <dgm:prSet presAssocID="{EA63DB6D-8281-41CF-974D-FBAC1096B750}" presName="cycle" presStyleCnt="0"/>
      <dgm:spPr/>
    </dgm:pt>
    <dgm:pt modelId="{18A11484-8CE5-4B58-8AF8-A8B6702B6FDA}" type="pres">
      <dgm:prSet presAssocID="{EA63DB6D-8281-41CF-974D-FBAC1096B750}" presName="srcNode" presStyleLbl="node1" presStyleIdx="0" presStyleCnt="5"/>
      <dgm:spPr/>
    </dgm:pt>
    <dgm:pt modelId="{2F392343-9AA0-4D35-A3B7-36D78CAEB0BE}" type="pres">
      <dgm:prSet presAssocID="{EA63DB6D-8281-41CF-974D-FBAC1096B750}" presName="conn" presStyleLbl="parChTrans1D2" presStyleIdx="0" presStyleCnt="1"/>
      <dgm:spPr/>
      <dgm:t>
        <a:bodyPr/>
        <a:lstStyle/>
        <a:p>
          <a:endParaRPr lang="en-US"/>
        </a:p>
      </dgm:t>
    </dgm:pt>
    <dgm:pt modelId="{84D54394-7FBC-4849-94A9-D727D9DD3244}" type="pres">
      <dgm:prSet presAssocID="{EA63DB6D-8281-41CF-974D-FBAC1096B750}" presName="extraNode" presStyleLbl="node1" presStyleIdx="0" presStyleCnt="5"/>
      <dgm:spPr/>
    </dgm:pt>
    <dgm:pt modelId="{B08AFFC6-AC88-4550-B9D4-EE7F36EC334D}" type="pres">
      <dgm:prSet presAssocID="{EA63DB6D-8281-41CF-974D-FBAC1096B750}" presName="dstNode" presStyleLbl="node1" presStyleIdx="0" presStyleCnt="5"/>
      <dgm:spPr/>
    </dgm:pt>
    <dgm:pt modelId="{2C39757F-E1DC-44E9-83DA-DA21F1EB4B1D}" type="pres">
      <dgm:prSet presAssocID="{7B2DC605-1764-4CB6-9752-A611695213ED}" presName="text_1" presStyleLbl="node1" presStyleIdx="0" presStyleCnt="5">
        <dgm:presLayoutVars>
          <dgm:bulletEnabled val="1"/>
        </dgm:presLayoutVars>
      </dgm:prSet>
      <dgm:spPr/>
      <dgm:t>
        <a:bodyPr/>
        <a:lstStyle/>
        <a:p>
          <a:endParaRPr lang="en-US"/>
        </a:p>
      </dgm:t>
    </dgm:pt>
    <dgm:pt modelId="{385EFE2B-1291-42BC-B729-63E7279D939A}" type="pres">
      <dgm:prSet presAssocID="{7B2DC605-1764-4CB6-9752-A611695213ED}" presName="accent_1" presStyleCnt="0"/>
      <dgm:spPr/>
    </dgm:pt>
    <dgm:pt modelId="{3793FD7A-4991-48D1-816B-B8218E6E08FF}" type="pres">
      <dgm:prSet presAssocID="{7B2DC605-1764-4CB6-9752-A611695213ED}" presName="accentRepeatNode" presStyleLbl="solidFgAcc1" presStyleIdx="0" presStyleCnt="5"/>
      <dgm:spPr/>
    </dgm:pt>
    <dgm:pt modelId="{B473FA91-C019-44D9-A264-4E706A695B7C}" type="pres">
      <dgm:prSet presAssocID="{1F097B63-40FD-49E3-BC47-820D8470851F}" presName="text_2" presStyleLbl="node1" presStyleIdx="1" presStyleCnt="5">
        <dgm:presLayoutVars>
          <dgm:bulletEnabled val="1"/>
        </dgm:presLayoutVars>
      </dgm:prSet>
      <dgm:spPr/>
      <dgm:t>
        <a:bodyPr/>
        <a:lstStyle/>
        <a:p>
          <a:endParaRPr lang="en-US"/>
        </a:p>
      </dgm:t>
    </dgm:pt>
    <dgm:pt modelId="{7B490248-3F3F-4396-A584-653F37B5AFE3}" type="pres">
      <dgm:prSet presAssocID="{1F097B63-40FD-49E3-BC47-820D8470851F}" presName="accent_2" presStyleCnt="0"/>
      <dgm:spPr/>
    </dgm:pt>
    <dgm:pt modelId="{7C0D3438-55C1-4824-B0BA-69AF11E8C5D1}" type="pres">
      <dgm:prSet presAssocID="{1F097B63-40FD-49E3-BC47-820D8470851F}" presName="accentRepeatNode" presStyleLbl="solidFgAcc1" presStyleIdx="1" presStyleCnt="5"/>
      <dgm:spPr/>
    </dgm:pt>
    <dgm:pt modelId="{EBC0AE35-339A-44DC-A5AC-CD349189DCB8}" type="pres">
      <dgm:prSet presAssocID="{6763F333-E488-4C0F-9BA1-F873FD444906}" presName="text_3" presStyleLbl="node1" presStyleIdx="2" presStyleCnt="5">
        <dgm:presLayoutVars>
          <dgm:bulletEnabled val="1"/>
        </dgm:presLayoutVars>
      </dgm:prSet>
      <dgm:spPr/>
      <dgm:t>
        <a:bodyPr/>
        <a:lstStyle/>
        <a:p>
          <a:endParaRPr lang="en-US"/>
        </a:p>
      </dgm:t>
    </dgm:pt>
    <dgm:pt modelId="{94522DC2-03F5-487E-B366-31616315373C}" type="pres">
      <dgm:prSet presAssocID="{6763F333-E488-4C0F-9BA1-F873FD444906}" presName="accent_3" presStyleCnt="0"/>
      <dgm:spPr/>
    </dgm:pt>
    <dgm:pt modelId="{D68F654D-412A-42C2-B279-1C77E5E19390}" type="pres">
      <dgm:prSet presAssocID="{6763F333-E488-4C0F-9BA1-F873FD444906}" presName="accentRepeatNode" presStyleLbl="solidFgAcc1" presStyleIdx="2" presStyleCnt="5"/>
      <dgm:spPr/>
    </dgm:pt>
    <dgm:pt modelId="{AACF6046-7043-4BAC-9C51-CE6DFAA4D56D}" type="pres">
      <dgm:prSet presAssocID="{2937E38C-9C32-4455-A6B9-3DA87E8CB548}" presName="text_4" presStyleLbl="node1" presStyleIdx="3" presStyleCnt="5">
        <dgm:presLayoutVars>
          <dgm:bulletEnabled val="1"/>
        </dgm:presLayoutVars>
      </dgm:prSet>
      <dgm:spPr/>
      <dgm:t>
        <a:bodyPr/>
        <a:lstStyle/>
        <a:p>
          <a:endParaRPr lang="en-US"/>
        </a:p>
      </dgm:t>
    </dgm:pt>
    <dgm:pt modelId="{A7AA3EFF-41AE-4E9F-95F1-2865B552A14F}" type="pres">
      <dgm:prSet presAssocID="{2937E38C-9C32-4455-A6B9-3DA87E8CB548}" presName="accent_4" presStyleCnt="0"/>
      <dgm:spPr/>
    </dgm:pt>
    <dgm:pt modelId="{85EAFA77-4837-4F10-BD24-B2D45C842D81}" type="pres">
      <dgm:prSet presAssocID="{2937E38C-9C32-4455-A6B9-3DA87E8CB548}" presName="accentRepeatNode" presStyleLbl="solidFgAcc1" presStyleIdx="3" presStyleCnt="5"/>
      <dgm:spPr/>
    </dgm:pt>
    <dgm:pt modelId="{FCBD07B6-5D03-45B1-B1D9-1A29F2A79ED5}" type="pres">
      <dgm:prSet presAssocID="{BF945925-AFA7-4594-AACF-7B9B7732C6E7}" presName="text_5" presStyleLbl="node1" presStyleIdx="4" presStyleCnt="5">
        <dgm:presLayoutVars>
          <dgm:bulletEnabled val="1"/>
        </dgm:presLayoutVars>
      </dgm:prSet>
      <dgm:spPr/>
      <dgm:t>
        <a:bodyPr/>
        <a:lstStyle/>
        <a:p>
          <a:endParaRPr lang="en-US"/>
        </a:p>
      </dgm:t>
    </dgm:pt>
    <dgm:pt modelId="{7A6110CE-5818-489B-9DF1-9ECF612089DD}" type="pres">
      <dgm:prSet presAssocID="{BF945925-AFA7-4594-AACF-7B9B7732C6E7}" presName="accent_5" presStyleCnt="0"/>
      <dgm:spPr/>
    </dgm:pt>
    <dgm:pt modelId="{1FEDECF8-665B-4325-BA2F-B73FB27FEBB6}" type="pres">
      <dgm:prSet presAssocID="{BF945925-AFA7-4594-AACF-7B9B7732C6E7}" presName="accentRepeatNode" presStyleLbl="solidFgAcc1" presStyleIdx="4" presStyleCnt="5"/>
      <dgm:spPr/>
    </dgm:pt>
  </dgm:ptLst>
  <dgm:cxnLst>
    <dgm:cxn modelId="{69C1B2BB-3032-4D92-8987-97F6B2BF6A69}" type="presOf" srcId="{1F097B63-40FD-49E3-BC47-820D8470851F}" destId="{B473FA91-C019-44D9-A264-4E706A695B7C}" srcOrd="0" destOrd="0" presId="urn:microsoft.com/office/officeart/2008/layout/VerticalCurvedList"/>
    <dgm:cxn modelId="{B11E299B-B7E7-45B7-BBEA-34AE2B3F76F8}" srcId="{EA63DB6D-8281-41CF-974D-FBAC1096B750}" destId="{6763F333-E488-4C0F-9BA1-F873FD444906}" srcOrd="2" destOrd="0" parTransId="{1CF204D5-7152-4140-B905-2F672990702E}" sibTransId="{B1EE6634-B24E-4329-8EF1-2D64301F311A}"/>
    <dgm:cxn modelId="{D89FA083-D0B0-48D7-8959-F7F94FFECE2F}" srcId="{EA63DB6D-8281-41CF-974D-FBAC1096B750}" destId="{1F097B63-40FD-49E3-BC47-820D8470851F}" srcOrd="1" destOrd="0" parTransId="{F21DA4B3-4A4D-49E0-B9A3-3EB1A03879C9}" sibTransId="{C827CAC4-5A0D-4EB4-8EB8-368FA5EED67A}"/>
    <dgm:cxn modelId="{5C5AA11E-3D33-4C6C-B5D6-ECE65F4FE2B7}" srcId="{EA63DB6D-8281-41CF-974D-FBAC1096B750}" destId="{BF945925-AFA7-4594-AACF-7B9B7732C6E7}" srcOrd="4" destOrd="0" parTransId="{67A558A6-904D-4E69-BA49-21B75FC9E5A8}" sibTransId="{E33F394A-3E03-46E8-A81F-DEB7F77C2D68}"/>
    <dgm:cxn modelId="{BBC2E7E0-543C-40D5-85FE-B3D11DD55570}" srcId="{EA63DB6D-8281-41CF-974D-FBAC1096B750}" destId="{2937E38C-9C32-4455-A6B9-3DA87E8CB548}" srcOrd="3" destOrd="0" parTransId="{FA7B3494-D835-4413-BA11-612451172398}" sibTransId="{2D842FBE-73D5-4C5C-BE68-7B0128D53948}"/>
    <dgm:cxn modelId="{4C5F52B9-8362-4595-9E77-1D9C11B4E86E}" type="presOf" srcId="{EA63DB6D-8281-41CF-974D-FBAC1096B750}" destId="{A2FA89CE-E8CE-4855-9958-A70C5B1FA9F8}" srcOrd="0" destOrd="0" presId="urn:microsoft.com/office/officeart/2008/layout/VerticalCurvedList"/>
    <dgm:cxn modelId="{FE6F8C76-7280-4767-9DC2-58ADF912BAE0}" type="presOf" srcId="{918F2A0D-7520-4529-AF05-5F98F9FA78B7}" destId="{2F392343-9AA0-4D35-A3B7-36D78CAEB0BE}" srcOrd="0" destOrd="0" presId="urn:microsoft.com/office/officeart/2008/layout/VerticalCurvedList"/>
    <dgm:cxn modelId="{E0CF64D9-0717-4F98-981C-5655A0C8965A}" srcId="{EA63DB6D-8281-41CF-974D-FBAC1096B750}" destId="{7B2DC605-1764-4CB6-9752-A611695213ED}" srcOrd="0" destOrd="0" parTransId="{004FF6BD-8674-4483-80E5-287EB481C678}" sibTransId="{918F2A0D-7520-4529-AF05-5F98F9FA78B7}"/>
    <dgm:cxn modelId="{EF1A2E3E-4404-4444-8586-65947863A6B2}" type="presOf" srcId="{BF945925-AFA7-4594-AACF-7B9B7732C6E7}" destId="{FCBD07B6-5D03-45B1-B1D9-1A29F2A79ED5}" srcOrd="0" destOrd="0" presId="urn:microsoft.com/office/officeart/2008/layout/VerticalCurvedList"/>
    <dgm:cxn modelId="{0A751BA5-C06C-4E48-94F0-9DCDEE6DD346}" type="presOf" srcId="{6763F333-E488-4C0F-9BA1-F873FD444906}" destId="{EBC0AE35-339A-44DC-A5AC-CD349189DCB8}" srcOrd="0" destOrd="0" presId="urn:microsoft.com/office/officeart/2008/layout/VerticalCurvedList"/>
    <dgm:cxn modelId="{8DF82940-C70F-46C0-80A2-774ED6F9B5DF}" type="presOf" srcId="{2937E38C-9C32-4455-A6B9-3DA87E8CB548}" destId="{AACF6046-7043-4BAC-9C51-CE6DFAA4D56D}" srcOrd="0" destOrd="0" presId="urn:microsoft.com/office/officeart/2008/layout/VerticalCurvedList"/>
    <dgm:cxn modelId="{5E8A306F-8252-4EB6-8E42-BBF0B6B21C8C}" type="presOf" srcId="{7B2DC605-1764-4CB6-9752-A611695213ED}" destId="{2C39757F-E1DC-44E9-83DA-DA21F1EB4B1D}" srcOrd="0" destOrd="0" presId="urn:microsoft.com/office/officeart/2008/layout/VerticalCurvedList"/>
    <dgm:cxn modelId="{6393112B-54E1-4E31-A375-E670103CAFAF}" type="presParOf" srcId="{A2FA89CE-E8CE-4855-9958-A70C5B1FA9F8}" destId="{70A88D4B-341B-47DE-AE64-160F8B486119}" srcOrd="0" destOrd="0" presId="urn:microsoft.com/office/officeart/2008/layout/VerticalCurvedList"/>
    <dgm:cxn modelId="{87FB099E-C470-403B-B45A-DC8073C7695D}" type="presParOf" srcId="{70A88D4B-341B-47DE-AE64-160F8B486119}" destId="{331661E3-78D7-4E4C-89AA-85E6934371F4}" srcOrd="0" destOrd="0" presId="urn:microsoft.com/office/officeart/2008/layout/VerticalCurvedList"/>
    <dgm:cxn modelId="{BA240DAD-DD1A-484A-943D-7162A6CC03C3}" type="presParOf" srcId="{331661E3-78D7-4E4C-89AA-85E6934371F4}" destId="{18A11484-8CE5-4B58-8AF8-A8B6702B6FDA}" srcOrd="0" destOrd="0" presId="urn:microsoft.com/office/officeart/2008/layout/VerticalCurvedList"/>
    <dgm:cxn modelId="{675FFC75-018E-4F5B-8EB8-9348912B87B9}" type="presParOf" srcId="{331661E3-78D7-4E4C-89AA-85E6934371F4}" destId="{2F392343-9AA0-4D35-A3B7-36D78CAEB0BE}" srcOrd="1" destOrd="0" presId="urn:microsoft.com/office/officeart/2008/layout/VerticalCurvedList"/>
    <dgm:cxn modelId="{613F9B9D-B935-40BE-8901-6E83B74555AC}" type="presParOf" srcId="{331661E3-78D7-4E4C-89AA-85E6934371F4}" destId="{84D54394-7FBC-4849-94A9-D727D9DD3244}" srcOrd="2" destOrd="0" presId="urn:microsoft.com/office/officeart/2008/layout/VerticalCurvedList"/>
    <dgm:cxn modelId="{F75189EE-35FC-43A0-BF50-C1B0BEB39002}" type="presParOf" srcId="{331661E3-78D7-4E4C-89AA-85E6934371F4}" destId="{B08AFFC6-AC88-4550-B9D4-EE7F36EC334D}" srcOrd="3" destOrd="0" presId="urn:microsoft.com/office/officeart/2008/layout/VerticalCurvedList"/>
    <dgm:cxn modelId="{C6AA916A-2D7F-4B03-8CD2-F760AE333FE1}" type="presParOf" srcId="{70A88D4B-341B-47DE-AE64-160F8B486119}" destId="{2C39757F-E1DC-44E9-83DA-DA21F1EB4B1D}" srcOrd="1" destOrd="0" presId="urn:microsoft.com/office/officeart/2008/layout/VerticalCurvedList"/>
    <dgm:cxn modelId="{A221B9EB-D08E-4EAA-8224-F0E0D1B167FE}" type="presParOf" srcId="{70A88D4B-341B-47DE-AE64-160F8B486119}" destId="{385EFE2B-1291-42BC-B729-63E7279D939A}" srcOrd="2" destOrd="0" presId="urn:microsoft.com/office/officeart/2008/layout/VerticalCurvedList"/>
    <dgm:cxn modelId="{25954A13-4A8F-4930-B45D-A8A43A43F17A}" type="presParOf" srcId="{385EFE2B-1291-42BC-B729-63E7279D939A}" destId="{3793FD7A-4991-48D1-816B-B8218E6E08FF}" srcOrd="0" destOrd="0" presId="urn:microsoft.com/office/officeart/2008/layout/VerticalCurvedList"/>
    <dgm:cxn modelId="{E9C99186-A6CE-4B18-82A5-B473B50B73AE}" type="presParOf" srcId="{70A88D4B-341B-47DE-AE64-160F8B486119}" destId="{B473FA91-C019-44D9-A264-4E706A695B7C}" srcOrd="3" destOrd="0" presId="urn:microsoft.com/office/officeart/2008/layout/VerticalCurvedList"/>
    <dgm:cxn modelId="{D945931A-2799-4643-8FA1-34A7298BFB20}" type="presParOf" srcId="{70A88D4B-341B-47DE-AE64-160F8B486119}" destId="{7B490248-3F3F-4396-A584-653F37B5AFE3}" srcOrd="4" destOrd="0" presId="urn:microsoft.com/office/officeart/2008/layout/VerticalCurvedList"/>
    <dgm:cxn modelId="{C5F87213-316C-40E3-88EB-0ED748FE388D}" type="presParOf" srcId="{7B490248-3F3F-4396-A584-653F37B5AFE3}" destId="{7C0D3438-55C1-4824-B0BA-69AF11E8C5D1}" srcOrd="0" destOrd="0" presId="urn:microsoft.com/office/officeart/2008/layout/VerticalCurvedList"/>
    <dgm:cxn modelId="{EBADA719-8DBE-4789-8D1B-9BA45AECB0FF}" type="presParOf" srcId="{70A88D4B-341B-47DE-AE64-160F8B486119}" destId="{EBC0AE35-339A-44DC-A5AC-CD349189DCB8}" srcOrd="5" destOrd="0" presId="urn:microsoft.com/office/officeart/2008/layout/VerticalCurvedList"/>
    <dgm:cxn modelId="{8D86623A-775D-4456-BBE0-7B7E12831EB8}" type="presParOf" srcId="{70A88D4B-341B-47DE-AE64-160F8B486119}" destId="{94522DC2-03F5-487E-B366-31616315373C}" srcOrd="6" destOrd="0" presId="urn:microsoft.com/office/officeart/2008/layout/VerticalCurvedList"/>
    <dgm:cxn modelId="{C9A40B29-BCC8-40DE-9CC6-CC400191AAE2}" type="presParOf" srcId="{94522DC2-03F5-487E-B366-31616315373C}" destId="{D68F654D-412A-42C2-B279-1C77E5E19390}" srcOrd="0" destOrd="0" presId="urn:microsoft.com/office/officeart/2008/layout/VerticalCurvedList"/>
    <dgm:cxn modelId="{ABF610DB-4601-4AEB-BB3B-98B55D79CC00}" type="presParOf" srcId="{70A88D4B-341B-47DE-AE64-160F8B486119}" destId="{AACF6046-7043-4BAC-9C51-CE6DFAA4D56D}" srcOrd="7" destOrd="0" presId="urn:microsoft.com/office/officeart/2008/layout/VerticalCurvedList"/>
    <dgm:cxn modelId="{30983E14-7B8D-4CD2-9570-5EB771601397}" type="presParOf" srcId="{70A88D4B-341B-47DE-AE64-160F8B486119}" destId="{A7AA3EFF-41AE-4E9F-95F1-2865B552A14F}" srcOrd="8" destOrd="0" presId="urn:microsoft.com/office/officeart/2008/layout/VerticalCurvedList"/>
    <dgm:cxn modelId="{84873F66-AFAC-44C1-B58E-5474EA607E1A}" type="presParOf" srcId="{A7AA3EFF-41AE-4E9F-95F1-2865B552A14F}" destId="{85EAFA77-4837-4F10-BD24-B2D45C842D81}" srcOrd="0" destOrd="0" presId="urn:microsoft.com/office/officeart/2008/layout/VerticalCurvedList"/>
    <dgm:cxn modelId="{9FE6527A-C075-4134-A2E7-AF5D2827F7BE}" type="presParOf" srcId="{70A88D4B-341B-47DE-AE64-160F8B486119}" destId="{FCBD07B6-5D03-45B1-B1D9-1A29F2A79ED5}" srcOrd="9" destOrd="0" presId="urn:microsoft.com/office/officeart/2008/layout/VerticalCurvedList"/>
    <dgm:cxn modelId="{AF256D2E-E94B-4481-B118-26A73909BCA7}" type="presParOf" srcId="{70A88D4B-341B-47DE-AE64-160F8B486119}" destId="{7A6110CE-5818-489B-9DF1-9ECF612089DD}" srcOrd="10" destOrd="0" presId="urn:microsoft.com/office/officeart/2008/layout/VerticalCurvedList"/>
    <dgm:cxn modelId="{71E88BCE-059E-4B90-953A-4DC42F9B2004}" type="presParOf" srcId="{7A6110CE-5818-489B-9DF1-9ECF612089DD}" destId="{1FEDECF8-665B-4325-BA2F-B73FB27FEBB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334C37-17CC-40FC-85A4-172AF6253002}"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4761BAA0-4C98-43F7-B2FD-5F728C9A8791}">
      <dgm:prSet phldrT="[Text]"/>
      <dgm:spPr/>
      <dgm:t>
        <a:bodyPr/>
        <a:lstStyle/>
        <a:p>
          <a:r>
            <a:rPr lang="en-US" dirty="0">
              <a:solidFill>
                <a:schemeClr val="bg1"/>
              </a:solidFill>
            </a:rPr>
            <a:t>Precipitants</a:t>
          </a:r>
        </a:p>
      </dgm:t>
    </dgm:pt>
    <dgm:pt modelId="{F687915F-3D5F-4A2D-840B-49D4E24715F5}" type="parTrans" cxnId="{77EB4C48-6AD1-47BB-9BCC-F7067E6622AF}">
      <dgm:prSet/>
      <dgm:spPr/>
      <dgm:t>
        <a:bodyPr/>
        <a:lstStyle/>
        <a:p>
          <a:endParaRPr lang="en-US"/>
        </a:p>
      </dgm:t>
    </dgm:pt>
    <dgm:pt modelId="{DE571104-D5B7-4494-8CBA-B662D5F98F49}" type="sibTrans" cxnId="{77EB4C48-6AD1-47BB-9BCC-F7067E6622AF}">
      <dgm:prSet/>
      <dgm:spPr/>
      <dgm:t>
        <a:bodyPr/>
        <a:lstStyle/>
        <a:p>
          <a:endParaRPr lang="en-US"/>
        </a:p>
      </dgm:t>
    </dgm:pt>
    <dgm:pt modelId="{C5CCE3F3-E56E-4DC1-85D0-991FBE9AE391}">
      <dgm:prSet phldrT="[Text]"/>
      <dgm:spPr/>
      <dgm:t>
        <a:bodyPr/>
        <a:lstStyle/>
        <a:p>
          <a:r>
            <a:rPr lang="en-US" dirty="0"/>
            <a:t>Warning Signs</a:t>
          </a:r>
        </a:p>
      </dgm:t>
    </dgm:pt>
    <dgm:pt modelId="{9416A5FB-D01C-4538-A20C-A93E5AA2092F}" type="parTrans" cxnId="{743F815B-7B07-4E97-9755-A41F4DE1E480}">
      <dgm:prSet/>
      <dgm:spPr/>
      <dgm:t>
        <a:bodyPr/>
        <a:lstStyle/>
        <a:p>
          <a:endParaRPr lang="en-US"/>
        </a:p>
      </dgm:t>
    </dgm:pt>
    <dgm:pt modelId="{50F1ABFA-8433-4C4D-BBB9-A23B898E4279}" type="sibTrans" cxnId="{743F815B-7B07-4E97-9755-A41F4DE1E480}">
      <dgm:prSet/>
      <dgm:spPr/>
      <dgm:t>
        <a:bodyPr/>
        <a:lstStyle/>
        <a:p>
          <a:endParaRPr lang="en-US"/>
        </a:p>
      </dgm:t>
    </dgm:pt>
    <dgm:pt modelId="{47500FC6-A60E-482A-B7C1-FD852FB84952}">
      <dgm:prSet phldrT="[Text]"/>
      <dgm:spPr/>
      <dgm:t>
        <a:bodyPr/>
        <a:lstStyle/>
        <a:p>
          <a:r>
            <a:rPr lang="en-US" dirty="0"/>
            <a:t>Conflicts</a:t>
          </a:r>
        </a:p>
      </dgm:t>
    </dgm:pt>
    <dgm:pt modelId="{FCA36149-34B5-4F23-A0A3-FFAA3BC294E6}" type="parTrans" cxnId="{AE0B8E74-CAB8-44AD-B3FE-031A54E51601}">
      <dgm:prSet/>
      <dgm:spPr/>
      <dgm:t>
        <a:bodyPr/>
        <a:lstStyle/>
        <a:p>
          <a:endParaRPr lang="en-US"/>
        </a:p>
      </dgm:t>
    </dgm:pt>
    <dgm:pt modelId="{0A1BD2EC-E7BD-495F-A8D2-8B7C1EB60441}" type="sibTrans" cxnId="{AE0B8E74-CAB8-44AD-B3FE-031A54E51601}">
      <dgm:prSet/>
      <dgm:spPr/>
      <dgm:t>
        <a:bodyPr/>
        <a:lstStyle/>
        <a:p>
          <a:endParaRPr lang="en-US"/>
        </a:p>
      </dgm:t>
    </dgm:pt>
    <dgm:pt modelId="{6BDE86EF-51D7-4AE6-82C3-60D6F77B5134}">
      <dgm:prSet phldrT="[Text]"/>
      <dgm:spPr/>
      <dgm:t>
        <a:bodyPr/>
        <a:lstStyle/>
        <a:p>
          <a:r>
            <a:rPr lang="en-US" dirty="0">
              <a:solidFill>
                <a:schemeClr val="bg1"/>
              </a:solidFill>
            </a:rPr>
            <a:t>Prevention</a:t>
          </a:r>
        </a:p>
      </dgm:t>
    </dgm:pt>
    <dgm:pt modelId="{1F7E0AA5-3F1A-43DA-BD7D-C81EDA99BB4F}" type="parTrans" cxnId="{EA5115C7-E5D8-4856-8E34-36C880EE5107}">
      <dgm:prSet/>
      <dgm:spPr/>
      <dgm:t>
        <a:bodyPr/>
        <a:lstStyle/>
        <a:p>
          <a:endParaRPr lang="en-US"/>
        </a:p>
      </dgm:t>
    </dgm:pt>
    <dgm:pt modelId="{E2E0A537-6687-44F2-B9E8-5840418416D3}" type="sibTrans" cxnId="{EA5115C7-E5D8-4856-8E34-36C880EE5107}">
      <dgm:prSet/>
      <dgm:spPr/>
      <dgm:t>
        <a:bodyPr/>
        <a:lstStyle/>
        <a:p>
          <a:endParaRPr lang="en-US"/>
        </a:p>
      </dgm:t>
    </dgm:pt>
    <dgm:pt modelId="{1F8FCFE5-BE5B-4C74-A8CF-6B105F470E0D}">
      <dgm:prSet phldrT="[Text]"/>
      <dgm:spPr/>
      <dgm:t>
        <a:bodyPr/>
        <a:lstStyle/>
        <a:p>
          <a:r>
            <a:rPr lang="en-US" dirty="0"/>
            <a:t>Identify Triggers</a:t>
          </a:r>
        </a:p>
      </dgm:t>
    </dgm:pt>
    <dgm:pt modelId="{92F69ECD-2AAE-405F-A661-D4DD4D20332A}" type="parTrans" cxnId="{0D557DA1-7DD2-46A3-BE9F-346D602235BD}">
      <dgm:prSet/>
      <dgm:spPr/>
      <dgm:t>
        <a:bodyPr/>
        <a:lstStyle/>
        <a:p>
          <a:endParaRPr lang="en-US"/>
        </a:p>
      </dgm:t>
    </dgm:pt>
    <dgm:pt modelId="{26B7330A-08FC-49F0-842A-31CC0C166933}" type="sibTrans" cxnId="{0D557DA1-7DD2-46A3-BE9F-346D602235BD}">
      <dgm:prSet/>
      <dgm:spPr/>
      <dgm:t>
        <a:bodyPr/>
        <a:lstStyle/>
        <a:p>
          <a:endParaRPr lang="en-US"/>
        </a:p>
      </dgm:t>
    </dgm:pt>
    <dgm:pt modelId="{A85F6124-C7EF-4449-BAC4-07B36E3DD2CC}">
      <dgm:prSet phldrT="[Text]"/>
      <dgm:spPr/>
      <dgm:t>
        <a:bodyPr/>
        <a:lstStyle/>
        <a:p>
          <a:r>
            <a:rPr lang="en-US" dirty="0"/>
            <a:t>Monitor Finances</a:t>
          </a:r>
        </a:p>
      </dgm:t>
    </dgm:pt>
    <dgm:pt modelId="{489B1A29-48B5-470A-82BE-5CA28121EF69}" type="parTrans" cxnId="{26F650A3-6DA0-4D60-841A-F8FC8B8C803C}">
      <dgm:prSet/>
      <dgm:spPr/>
      <dgm:t>
        <a:bodyPr/>
        <a:lstStyle/>
        <a:p>
          <a:endParaRPr lang="en-US"/>
        </a:p>
      </dgm:t>
    </dgm:pt>
    <dgm:pt modelId="{E15C9771-271E-44E1-84FE-D3966B1882C3}" type="sibTrans" cxnId="{26F650A3-6DA0-4D60-841A-F8FC8B8C803C}">
      <dgm:prSet/>
      <dgm:spPr/>
      <dgm:t>
        <a:bodyPr/>
        <a:lstStyle/>
        <a:p>
          <a:endParaRPr lang="en-US"/>
        </a:p>
      </dgm:t>
    </dgm:pt>
    <dgm:pt modelId="{1C9DF892-C5E2-4859-AD87-C9D046DAD203}">
      <dgm:prSet phldrT="[Text]"/>
      <dgm:spPr/>
      <dgm:t>
        <a:bodyPr/>
        <a:lstStyle/>
        <a:p>
          <a:r>
            <a:rPr lang="en-US" dirty="0">
              <a:solidFill>
                <a:schemeClr val="bg1"/>
              </a:solidFill>
            </a:rPr>
            <a:t>Intervention</a:t>
          </a:r>
        </a:p>
      </dgm:t>
    </dgm:pt>
    <dgm:pt modelId="{876092A9-27A2-45CD-A9CF-621C5CC26382}" type="parTrans" cxnId="{1D9879ED-5018-48DF-9FB5-93B05AE45CD0}">
      <dgm:prSet/>
      <dgm:spPr/>
      <dgm:t>
        <a:bodyPr/>
        <a:lstStyle/>
        <a:p>
          <a:endParaRPr lang="en-US"/>
        </a:p>
      </dgm:t>
    </dgm:pt>
    <dgm:pt modelId="{2FB3E895-BCDD-4F65-B9DD-1622F94C14AB}" type="sibTrans" cxnId="{1D9879ED-5018-48DF-9FB5-93B05AE45CD0}">
      <dgm:prSet/>
      <dgm:spPr/>
      <dgm:t>
        <a:bodyPr/>
        <a:lstStyle/>
        <a:p>
          <a:endParaRPr lang="en-US"/>
        </a:p>
      </dgm:t>
    </dgm:pt>
    <dgm:pt modelId="{7767D128-F787-4764-B1F7-96EB04EF835C}">
      <dgm:prSet phldrT="[Text]"/>
      <dgm:spPr/>
      <dgm:t>
        <a:bodyPr/>
        <a:lstStyle/>
        <a:p>
          <a:r>
            <a:rPr lang="en-US" dirty="0"/>
            <a:t>Life Balance</a:t>
          </a:r>
        </a:p>
      </dgm:t>
    </dgm:pt>
    <dgm:pt modelId="{461056C1-71FE-41F3-894D-65A790E73761}" type="parTrans" cxnId="{69EC2C29-7FDE-45DB-ABB1-D09078EF4945}">
      <dgm:prSet/>
      <dgm:spPr/>
      <dgm:t>
        <a:bodyPr/>
        <a:lstStyle/>
        <a:p>
          <a:endParaRPr lang="en-US"/>
        </a:p>
      </dgm:t>
    </dgm:pt>
    <dgm:pt modelId="{678B20A8-61AC-4477-9C1F-9907EDF6D7F9}" type="sibTrans" cxnId="{69EC2C29-7FDE-45DB-ABB1-D09078EF4945}">
      <dgm:prSet/>
      <dgm:spPr/>
      <dgm:t>
        <a:bodyPr/>
        <a:lstStyle/>
        <a:p>
          <a:endParaRPr lang="en-US"/>
        </a:p>
      </dgm:t>
    </dgm:pt>
    <dgm:pt modelId="{5CCFA2D6-5968-4BE9-A1E5-7581FBC3F98D}">
      <dgm:prSet phldrT="[Text]"/>
      <dgm:spPr/>
      <dgm:t>
        <a:bodyPr/>
        <a:lstStyle/>
        <a:p>
          <a:r>
            <a:rPr lang="en-US" dirty="0"/>
            <a:t>Develop Coping Skills</a:t>
          </a:r>
        </a:p>
      </dgm:t>
    </dgm:pt>
    <dgm:pt modelId="{635D0940-29E4-45E9-9166-88B0D54B843D}" type="parTrans" cxnId="{E1891EDA-D101-43DB-BCAB-10DE89EBE974}">
      <dgm:prSet/>
      <dgm:spPr/>
      <dgm:t>
        <a:bodyPr/>
        <a:lstStyle/>
        <a:p>
          <a:endParaRPr lang="en-US"/>
        </a:p>
      </dgm:t>
    </dgm:pt>
    <dgm:pt modelId="{F55178A6-D710-41BD-91C4-C3442F4B68A5}" type="sibTrans" cxnId="{E1891EDA-D101-43DB-BCAB-10DE89EBE974}">
      <dgm:prSet/>
      <dgm:spPr/>
      <dgm:t>
        <a:bodyPr/>
        <a:lstStyle/>
        <a:p>
          <a:endParaRPr lang="en-US"/>
        </a:p>
      </dgm:t>
    </dgm:pt>
    <dgm:pt modelId="{1E2F50D0-FF7D-4B3D-9601-30D86EEDAC2B}">
      <dgm:prSet phldrT="[Text]"/>
      <dgm:spPr/>
      <dgm:t>
        <a:bodyPr/>
        <a:lstStyle/>
        <a:p>
          <a:r>
            <a:rPr lang="en-US" dirty="0"/>
            <a:t>Finances</a:t>
          </a:r>
        </a:p>
      </dgm:t>
    </dgm:pt>
    <dgm:pt modelId="{215763E7-E6F3-4D57-91D6-251A6A6F49C0}" type="parTrans" cxnId="{BA482E8E-10BF-4C9F-A120-F76455EF08C1}">
      <dgm:prSet/>
      <dgm:spPr/>
      <dgm:t>
        <a:bodyPr/>
        <a:lstStyle/>
        <a:p>
          <a:endParaRPr lang="en-US"/>
        </a:p>
      </dgm:t>
    </dgm:pt>
    <dgm:pt modelId="{9DC8E6AA-6317-4DCA-A792-504A70380F31}" type="sibTrans" cxnId="{BA482E8E-10BF-4C9F-A120-F76455EF08C1}">
      <dgm:prSet/>
      <dgm:spPr/>
      <dgm:t>
        <a:bodyPr/>
        <a:lstStyle/>
        <a:p>
          <a:endParaRPr lang="en-US"/>
        </a:p>
      </dgm:t>
    </dgm:pt>
    <dgm:pt modelId="{E44F7381-CC97-4A52-8ECB-E0A4609AAB84}">
      <dgm:prSet phldrT="[Text]"/>
      <dgm:spPr/>
      <dgm:t>
        <a:bodyPr/>
        <a:lstStyle/>
        <a:p>
          <a:r>
            <a:rPr lang="en-US" dirty="0"/>
            <a:t>Consequences</a:t>
          </a:r>
        </a:p>
      </dgm:t>
    </dgm:pt>
    <dgm:pt modelId="{BD31951F-0B29-47BF-A01B-EC9EE8F6F33A}" type="parTrans" cxnId="{DF0F220B-EB5A-42EF-910C-5C2F6CC59E60}">
      <dgm:prSet/>
      <dgm:spPr/>
      <dgm:t>
        <a:bodyPr/>
        <a:lstStyle/>
        <a:p>
          <a:endParaRPr lang="en-US"/>
        </a:p>
      </dgm:t>
    </dgm:pt>
    <dgm:pt modelId="{157B3EC2-7E10-49FF-B20E-4DFE4B410572}" type="sibTrans" cxnId="{DF0F220B-EB5A-42EF-910C-5C2F6CC59E60}">
      <dgm:prSet/>
      <dgm:spPr/>
      <dgm:t>
        <a:bodyPr/>
        <a:lstStyle/>
        <a:p>
          <a:endParaRPr lang="en-US"/>
        </a:p>
      </dgm:t>
    </dgm:pt>
    <dgm:pt modelId="{215919D7-70A3-4277-863F-D00E648C67E9}">
      <dgm:prSet phldrT="[Text]"/>
      <dgm:spPr/>
      <dgm:t>
        <a:bodyPr/>
        <a:lstStyle/>
        <a:p>
          <a:r>
            <a:rPr lang="en-US" dirty="0"/>
            <a:t>Low Supports</a:t>
          </a:r>
        </a:p>
      </dgm:t>
    </dgm:pt>
    <dgm:pt modelId="{FF3F9C50-5703-4C9B-9B8B-C32AB5A64A64}" type="parTrans" cxnId="{A6ED4D76-A495-4962-A186-043C556686EA}">
      <dgm:prSet/>
      <dgm:spPr/>
      <dgm:t>
        <a:bodyPr/>
        <a:lstStyle/>
        <a:p>
          <a:endParaRPr lang="en-US"/>
        </a:p>
      </dgm:t>
    </dgm:pt>
    <dgm:pt modelId="{3860B821-B7E5-4056-896F-5EBC263977CD}" type="sibTrans" cxnId="{A6ED4D76-A495-4962-A186-043C556686EA}">
      <dgm:prSet/>
      <dgm:spPr/>
      <dgm:t>
        <a:bodyPr/>
        <a:lstStyle/>
        <a:p>
          <a:endParaRPr lang="en-US"/>
        </a:p>
      </dgm:t>
    </dgm:pt>
    <dgm:pt modelId="{78A4B63B-3FE8-48A8-BFC6-729DFE68C979}">
      <dgm:prSet phldrT="[Text]"/>
      <dgm:spPr/>
      <dgm:t>
        <a:bodyPr/>
        <a:lstStyle/>
        <a:p>
          <a:r>
            <a:rPr lang="en-US" dirty="0"/>
            <a:t>Salience</a:t>
          </a:r>
        </a:p>
      </dgm:t>
    </dgm:pt>
    <dgm:pt modelId="{C4C2016B-3C8F-40EE-BDC7-922CECFC1926}" type="parTrans" cxnId="{E89F21E3-A3B6-48F3-8B30-447B960DE7E6}">
      <dgm:prSet/>
      <dgm:spPr/>
      <dgm:t>
        <a:bodyPr/>
        <a:lstStyle/>
        <a:p>
          <a:endParaRPr lang="en-US"/>
        </a:p>
      </dgm:t>
    </dgm:pt>
    <dgm:pt modelId="{86D861DE-4E9C-4B19-B1F4-D677D4116D73}" type="sibTrans" cxnId="{E89F21E3-A3B6-48F3-8B30-447B960DE7E6}">
      <dgm:prSet/>
      <dgm:spPr/>
      <dgm:t>
        <a:bodyPr/>
        <a:lstStyle/>
        <a:p>
          <a:endParaRPr lang="en-US"/>
        </a:p>
      </dgm:t>
    </dgm:pt>
    <dgm:pt modelId="{E033E8D7-8A89-4F76-8DC8-30AE399E8C21}">
      <dgm:prSet phldrT="[Text]"/>
      <dgm:spPr/>
      <dgm:t>
        <a:bodyPr/>
        <a:lstStyle/>
        <a:p>
          <a:r>
            <a:rPr lang="en-US" dirty="0"/>
            <a:t>Comorbidity</a:t>
          </a:r>
        </a:p>
      </dgm:t>
    </dgm:pt>
    <dgm:pt modelId="{130F81DE-6DBB-4731-BD49-E6494F4E1E89}" type="parTrans" cxnId="{9D24E839-51F3-4585-BE3F-BAE898E6129A}">
      <dgm:prSet/>
      <dgm:spPr/>
      <dgm:t>
        <a:bodyPr/>
        <a:lstStyle/>
        <a:p>
          <a:endParaRPr lang="en-US"/>
        </a:p>
      </dgm:t>
    </dgm:pt>
    <dgm:pt modelId="{0866562C-86A5-42E8-AE89-496D631B92DC}" type="sibTrans" cxnId="{9D24E839-51F3-4585-BE3F-BAE898E6129A}">
      <dgm:prSet/>
      <dgm:spPr/>
      <dgm:t>
        <a:bodyPr/>
        <a:lstStyle/>
        <a:p>
          <a:endParaRPr lang="en-US"/>
        </a:p>
      </dgm:t>
    </dgm:pt>
    <dgm:pt modelId="{59AF1076-966E-41DA-AE78-D2E140A6AE0D}">
      <dgm:prSet phldrT="[Text]"/>
      <dgm:spPr/>
      <dgm:t>
        <a:bodyPr/>
        <a:lstStyle/>
        <a:p>
          <a:r>
            <a:rPr lang="en-US" dirty="0"/>
            <a:t>Risk Factors</a:t>
          </a:r>
        </a:p>
      </dgm:t>
    </dgm:pt>
    <dgm:pt modelId="{D5D6C534-6EBA-4E9F-8E76-9044AF329031}" type="parTrans" cxnId="{D8F3934C-5DDA-4DD7-9A02-D98F4E04A701}">
      <dgm:prSet/>
      <dgm:spPr/>
      <dgm:t>
        <a:bodyPr/>
        <a:lstStyle/>
        <a:p>
          <a:endParaRPr lang="en-US"/>
        </a:p>
      </dgm:t>
    </dgm:pt>
    <dgm:pt modelId="{A8D7DBC2-364B-40DA-AEDD-7D1E2A946A2C}" type="sibTrans" cxnId="{D8F3934C-5DDA-4DD7-9A02-D98F4E04A701}">
      <dgm:prSet/>
      <dgm:spPr/>
      <dgm:t>
        <a:bodyPr/>
        <a:lstStyle/>
        <a:p>
          <a:endParaRPr lang="en-US"/>
        </a:p>
      </dgm:t>
    </dgm:pt>
    <dgm:pt modelId="{62942174-43BE-4190-B774-78C5D9D9E455}">
      <dgm:prSet phldrT="[Text]"/>
      <dgm:spPr/>
      <dgm:t>
        <a:bodyPr/>
        <a:lstStyle/>
        <a:p>
          <a:r>
            <a:rPr lang="en-US" dirty="0"/>
            <a:t>Enhance Supports</a:t>
          </a:r>
        </a:p>
      </dgm:t>
    </dgm:pt>
    <dgm:pt modelId="{5BA1AEA3-81C0-40E1-827A-9CF6C949E66A}" type="parTrans" cxnId="{ADE60B0B-F150-4C8A-8A39-5B2744B05E71}">
      <dgm:prSet/>
      <dgm:spPr/>
      <dgm:t>
        <a:bodyPr/>
        <a:lstStyle/>
        <a:p>
          <a:endParaRPr lang="en-US"/>
        </a:p>
      </dgm:t>
    </dgm:pt>
    <dgm:pt modelId="{E71B7B64-00B0-4FE8-86F6-A9708E71F86C}" type="sibTrans" cxnId="{ADE60B0B-F150-4C8A-8A39-5B2744B05E71}">
      <dgm:prSet/>
      <dgm:spPr/>
      <dgm:t>
        <a:bodyPr/>
        <a:lstStyle/>
        <a:p>
          <a:endParaRPr lang="en-US"/>
        </a:p>
      </dgm:t>
    </dgm:pt>
    <dgm:pt modelId="{91C70EC5-8B8E-43A4-A5A1-326FE68C0A11}">
      <dgm:prSet phldrT="[Text]"/>
      <dgm:spPr/>
      <dgm:t>
        <a:bodyPr/>
        <a:lstStyle/>
        <a:p>
          <a:r>
            <a:rPr lang="en-US" dirty="0"/>
            <a:t>Relapse Prevention Plan</a:t>
          </a:r>
        </a:p>
      </dgm:t>
    </dgm:pt>
    <dgm:pt modelId="{C16C5E8E-50C1-4750-9F04-C3CE851296C5}" type="parTrans" cxnId="{37E81AEC-0BA5-4814-99A1-C97F108CAA28}">
      <dgm:prSet/>
      <dgm:spPr/>
      <dgm:t>
        <a:bodyPr/>
        <a:lstStyle/>
        <a:p>
          <a:endParaRPr lang="en-US"/>
        </a:p>
      </dgm:t>
    </dgm:pt>
    <dgm:pt modelId="{6E10BC58-3E01-42F7-8518-0949EAAA8371}" type="sibTrans" cxnId="{37E81AEC-0BA5-4814-99A1-C97F108CAA28}">
      <dgm:prSet/>
      <dgm:spPr/>
      <dgm:t>
        <a:bodyPr/>
        <a:lstStyle/>
        <a:p>
          <a:endParaRPr lang="en-US"/>
        </a:p>
      </dgm:t>
    </dgm:pt>
    <dgm:pt modelId="{EA286F19-8261-4E5C-A167-0C658E058A4A}" type="pres">
      <dgm:prSet presAssocID="{C6334C37-17CC-40FC-85A4-172AF6253002}" presName="linearFlow" presStyleCnt="0">
        <dgm:presLayoutVars>
          <dgm:dir/>
          <dgm:animLvl val="lvl"/>
          <dgm:resizeHandles/>
        </dgm:presLayoutVars>
      </dgm:prSet>
      <dgm:spPr/>
      <dgm:t>
        <a:bodyPr/>
        <a:lstStyle/>
        <a:p>
          <a:endParaRPr lang="en-US"/>
        </a:p>
      </dgm:t>
    </dgm:pt>
    <dgm:pt modelId="{540C1536-0700-4AC1-AF27-B013C3BC3EBE}" type="pres">
      <dgm:prSet presAssocID="{4761BAA0-4C98-43F7-B2FD-5F728C9A8791}" presName="compositeNode" presStyleCnt="0">
        <dgm:presLayoutVars>
          <dgm:bulletEnabled val="1"/>
        </dgm:presLayoutVars>
      </dgm:prSet>
      <dgm:spPr/>
    </dgm:pt>
    <dgm:pt modelId="{3D9A632E-E148-4350-95F0-C9AE6D847257}" type="pres">
      <dgm:prSet presAssocID="{4761BAA0-4C98-43F7-B2FD-5F728C9A8791}"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0971E5A7-EBCC-4D12-B4A9-704019C0F8DF}" type="pres">
      <dgm:prSet presAssocID="{4761BAA0-4C98-43F7-B2FD-5F728C9A8791}" presName="childNode" presStyleLbl="node1" presStyleIdx="0" presStyleCnt="3">
        <dgm:presLayoutVars>
          <dgm:bulletEnabled val="1"/>
        </dgm:presLayoutVars>
      </dgm:prSet>
      <dgm:spPr/>
      <dgm:t>
        <a:bodyPr/>
        <a:lstStyle/>
        <a:p>
          <a:endParaRPr lang="en-US"/>
        </a:p>
      </dgm:t>
    </dgm:pt>
    <dgm:pt modelId="{68862382-8D83-41C7-8C83-47D4DCEC7A35}" type="pres">
      <dgm:prSet presAssocID="{4761BAA0-4C98-43F7-B2FD-5F728C9A8791}" presName="parentNode" presStyleLbl="revTx" presStyleIdx="0" presStyleCnt="3">
        <dgm:presLayoutVars>
          <dgm:chMax val="0"/>
          <dgm:bulletEnabled val="1"/>
        </dgm:presLayoutVars>
      </dgm:prSet>
      <dgm:spPr/>
      <dgm:t>
        <a:bodyPr/>
        <a:lstStyle/>
        <a:p>
          <a:endParaRPr lang="en-US"/>
        </a:p>
      </dgm:t>
    </dgm:pt>
    <dgm:pt modelId="{61FECC07-C540-439E-ADEF-6D8C8341872B}" type="pres">
      <dgm:prSet presAssocID="{DE571104-D5B7-4494-8CBA-B662D5F98F49}" presName="sibTrans" presStyleCnt="0"/>
      <dgm:spPr/>
    </dgm:pt>
    <dgm:pt modelId="{A11B735B-5C4A-4BD7-91E3-0F5AF56366BD}" type="pres">
      <dgm:prSet presAssocID="{6BDE86EF-51D7-4AE6-82C3-60D6F77B5134}" presName="compositeNode" presStyleCnt="0">
        <dgm:presLayoutVars>
          <dgm:bulletEnabled val="1"/>
        </dgm:presLayoutVars>
      </dgm:prSet>
      <dgm:spPr/>
    </dgm:pt>
    <dgm:pt modelId="{7C59C281-DB93-4B72-B2E2-74C8A78D2297}" type="pres">
      <dgm:prSet presAssocID="{6BDE86EF-51D7-4AE6-82C3-60D6F77B5134}" presName="image" presStyleLbl="fgImgPlace1" presStyleIdx="1" presStyleCnt="3"/>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l="-24000" r="-24000"/>
          </a:stretch>
        </a:blipFill>
      </dgm:spPr>
      <dgm:t>
        <a:bodyPr/>
        <a:lstStyle/>
        <a:p>
          <a:endParaRPr lang="en-US"/>
        </a:p>
      </dgm:t>
    </dgm:pt>
    <dgm:pt modelId="{5C422A5E-58EE-4332-9B2A-717958EA9E4A}" type="pres">
      <dgm:prSet presAssocID="{6BDE86EF-51D7-4AE6-82C3-60D6F77B5134}" presName="childNode" presStyleLbl="node1" presStyleIdx="1" presStyleCnt="3">
        <dgm:presLayoutVars>
          <dgm:bulletEnabled val="1"/>
        </dgm:presLayoutVars>
      </dgm:prSet>
      <dgm:spPr/>
      <dgm:t>
        <a:bodyPr/>
        <a:lstStyle/>
        <a:p>
          <a:endParaRPr lang="en-US"/>
        </a:p>
      </dgm:t>
    </dgm:pt>
    <dgm:pt modelId="{30D8357F-FA5E-46C8-AC85-5047ADDEC10C}" type="pres">
      <dgm:prSet presAssocID="{6BDE86EF-51D7-4AE6-82C3-60D6F77B5134}" presName="parentNode" presStyleLbl="revTx" presStyleIdx="1" presStyleCnt="3">
        <dgm:presLayoutVars>
          <dgm:chMax val="0"/>
          <dgm:bulletEnabled val="1"/>
        </dgm:presLayoutVars>
      </dgm:prSet>
      <dgm:spPr/>
      <dgm:t>
        <a:bodyPr/>
        <a:lstStyle/>
        <a:p>
          <a:endParaRPr lang="en-US"/>
        </a:p>
      </dgm:t>
    </dgm:pt>
    <dgm:pt modelId="{234F292B-5736-4431-BCBF-459C887BFB13}" type="pres">
      <dgm:prSet presAssocID="{E2E0A537-6687-44F2-B9E8-5840418416D3}" presName="sibTrans" presStyleCnt="0"/>
      <dgm:spPr/>
    </dgm:pt>
    <dgm:pt modelId="{8334B76E-9BC6-4428-BE28-484407D12222}" type="pres">
      <dgm:prSet presAssocID="{1C9DF892-C5E2-4859-AD87-C9D046DAD203}" presName="compositeNode" presStyleCnt="0">
        <dgm:presLayoutVars>
          <dgm:bulletEnabled val="1"/>
        </dgm:presLayoutVars>
      </dgm:prSet>
      <dgm:spPr/>
    </dgm:pt>
    <dgm:pt modelId="{0AE409B1-DC92-41C7-B31E-B5EEAAFEBE0E}" type="pres">
      <dgm:prSet presAssocID="{1C9DF892-C5E2-4859-AD87-C9D046DAD203}" presName="image" presStyleLbl="fgImgPlace1" presStyleIdx="2" presStyleCnt="3"/>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A59CF3A2-F686-48E4-B7B1-FD4DB7B49ABD}" type="pres">
      <dgm:prSet presAssocID="{1C9DF892-C5E2-4859-AD87-C9D046DAD203}" presName="childNode" presStyleLbl="node1" presStyleIdx="2" presStyleCnt="3">
        <dgm:presLayoutVars>
          <dgm:bulletEnabled val="1"/>
        </dgm:presLayoutVars>
      </dgm:prSet>
      <dgm:spPr/>
      <dgm:t>
        <a:bodyPr/>
        <a:lstStyle/>
        <a:p>
          <a:endParaRPr lang="en-US"/>
        </a:p>
      </dgm:t>
    </dgm:pt>
    <dgm:pt modelId="{60B03A56-833F-43BC-8209-462FD2ED2751}" type="pres">
      <dgm:prSet presAssocID="{1C9DF892-C5E2-4859-AD87-C9D046DAD203}" presName="parentNode" presStyleLbl="revTx" presStyleIdx="2" presStyleCnt="3">
        <dgm:presLayoutVars>
          <dgm:chMax val="0"/>
          <dgm:bulletEnabled val="1"/>
        </dgm:presLayoutVars>
      </dgm:prSet>
      <dgm:spPr/>
      <dgm:t>
        <a:bodyPr/>
        <a:lstStyle/>
        <a:p>
          <a:endParaRPr lang="en-US"/>
        </a:p>
      </dgm:t>
    </dgm:pt>
  </dgm:ptLst>
  <dgm:cxnLst>
    <dgm:cxn modelId="{E21968EE-CCB7-4C92-9C29-8A875E18C800}" type="presOf" srcId="{7767D128-F787-4764-B1F7-96EB04EF835C}" destId="{A59CF3A2-F686-48E4-B7B1-FD4DB7B49ABD}" srcOrd="0" destOrd="0" presId="urn:microsoft.com/office/officeart/2005/8/layout/hList2"/>
    <dgm:cxn modelId="{9D24E839-51F3-4585-BE3F-BAE898E6129A}" srcId="{6BDE86EF-51D7-4AE6-82C3-60D6F77B5134}" destId="{E033E8D7-8A89-4F76-8DC8-30AE399E8C21}" srcOrd="2" destOrd="0" parTransId="{130F81DE-6DBB-4731-BD49-E6494F4E1E89}" sibTransId="{0866562C-86A5-42E8-AE89-496D631B92DC}"/>
    <dgm:cxn modelId="{EA5115C7-E5D8-4856-8E34-36C880EE5107}" srcId="{C6334C37-17CC-40FC-85A4-172AF6253002}" destId="{6BDE86EF-51D7-4AE6-82C3-60D6F77B5134}" srcOrd="1" destOrd="0" parTransId="{1F7E0AA5-3F1A-43DA-BD7D-C81EDA99BB4F}" sibTransId="{E2E0A537-6687-44F2-B9E8-5840418416D3}"/>
    <dgm:cxn modelId="{07895A07-64D2-470A-A164-253EB9EE9B6B}" type="presOf" srcId="{E44F7381-CC97-4A52-8ECB-E0A4609AAB84}" destId="{0971E5A7-EBCC-4D12-B4A9-704019C0F8DF}" srcOrd="0" destOrd="3" presId="urn:microsoft.com/office/officeart/2005/8/layout/hList2"/>
    <dgm:cxn modelId="{0D557DA1-7DD2-46A3-BE9F-346D602235BD}" srcId="{6BDE86EF-51D7-4AE6-82C3-60D6F77B5134}" destId="{1F8FCFE5-BE5B-4C74-A8CF-6B105F470E0D}" srcOrd="0" destOrd="0" parTransId="{92F69ECD-2AAE-405F-A661-D4DD4D20332A}" sibTransId="{26B7330A-08FC-49F0-842A-31CC0C166933}"/>
    <dgm:cxn modelId="{26F650A3-6DA0-4D60-841A-F8FC8B8C803C}" srcId="{6BDE86EF-51D7-4AE6-82C3-60D6F77B5134}" destId="{A85F6124-C7EF-4449-BAC4-07B36E3DD2CC}" srcOrd="1" destOrd="0" parTransId="{489B1A29-48B5-470A-82BE-5CA28121EF69}" sibTransId="{E15C9771-271E-44E1-84FE-D3966B1882C3}"/>
    <dgm:cxn modelId="{77EB4C48-6AD1-47BB-9BCC-F7067E6622AF}" srcId="{C6334C37-17CC-40FC-85A4-172AF6253002}" destId="{4761BAA0-4C98-43F7-B2FD-5F728C9A8791}" srcOrd="0" destOrd="0" parTransId="{F687915F-3D5F-4A2D-840B-49D4E24715F5}" sibTransId="{DE571104-D5B7-4494-8CBA-B662D5F98F49}"/>
    <dgm:cxn modelId="{19445021-D798-457A-B314-4A80DA1E8D9B}" type="presOf" srcId="{5CCFA2D6-5968-4BE9-A1E5-7581FBC3F98D}" destId="{A59CF3A2-F686-48E4-B7B1-FD4DB7B49ABD}" srcOrd="0" destOrd="1" presId="urn:microsoft.com/office/officeart/2005/8/layout/hList2"/>
    <dgm:cxn modelId="{AE0B8E74-CAB8-44AD-B3FE-031A54E51601}" srcId="{4761BAA0-4C98-43F7-B2FD-5F728C9A8791}" destId="{47500FC6-A60E-482A-B7C1-FD852FB84952}" srcOrd="1" destOrd="0" parTransId="{FCA36149-34B5-4F23-A0A3-FFAA3BC294E6}" sibTransId="{0A1BD2EC-E7BD-495F-A8D2-8B7C1EB60441}"/>
    <dgm:cxn modelId="{C0420CEF-DE75-4B2D-841F-CE769AA6FB92}" type="presOf" srcId="{4761BAA0-4C98-43F7-B2FD-5F728C9A8791}" destId="{68862382-8D83-41C7-8C83-47D4DCEC7A35}" srcOrd="0" destOrd="0" presId="urn:microsoft.com/office/officeart/2005/8/layout/hList2"/>
    <dgm:cxn modelId="{CF556D2D-30E1-4896-B34E-F1BC43D4B2ED}" type="presOf" srcId="{47500FC6-A60E-482A-B7C1-FD852FB84952}" destId="{0971E5A7-EBCC-4D12-B4A9-704019C0F8DF}" srcOrd="0" destOrd="1" presId="urn:microsoft.com/office/officeart/2005/8/layout/hList2"/>
    <dgm:cxn modelId="{7B4012EA-2017-4CBA-90AE-4B64A441C23F}" type="presOf" srcId="{6BDE86EF-51D7-4AE6-82C3-60D6F77B5134}" destId="{30D8357F-FA5E-46C8-AC85-5047ADDEC10C}" srcOrd="0" destOrd="0" presId="urn:microsoft.com/office/officeart/2005/8/layout/hList2"/>
    <dgm:cxn modelId="{E89F21E3-A3B6-48F3-8B30-447B960DE7E6}" srcId="{4761BAA0-4C98-43F7-B2FD-5F728C9A8791}" destId="{78A4B63B-3FE8-48A8-BFC6-729DFE68C979}" srcOrd="5" destOrd="0" parTransId="{C4C2016B-3C8F-40EE-BDC7-922CECFC1926}" sibTransId="{86D861DE-4E9C-4B19-B1F4-D677D4116D73}"/>
    <dgm:cxn modelId="{CF8FB605-4E36-437D-9107-422810517AA7}" type="presOf" srcId="{59AF1076-966E-41DA-AE78-D2E140A6AE0D}" destId="{5C422A5E-58EE-4332-9B2A-717958EA9E4A}" srcOrd="0" destOrd="3" presId="urn:microsoft.com/office/officeart/2005/8/layout/hList2"/>
    <dgm:cxn modelId="{9950361C-A168-4826-85ED-D6EF4CAA3013}" type="presOf" srcId="{215919D7-70A3-4277-863F-D00E648C67E9}" destId="{0971E5A7-EBCC-4D12-B4A9-704019C0F8DF}" srcOrd="0" destOrd="4" presId="urn:microsoft.com/office/officeart/2005/8/layout/hList2"/>
    <dgm:cxn modelId="{DF0F220B-EB5A-42EF-910C-5C2F6CC59E60}" srcId="{4761BAA0-4C98-43F7-B2FD-5F728C9A8791}" destId="{E44F7381-CC97-4A52-8ECB-E0A4609AAB84}" srcOrd="3" destOrd="0" parTransId="{BD31951F-0B29-47BF-A01B-EC9EE8F6F33A}" sibTransId="{157B3EC2-7E10-49FF-B20E-4DFE4B410572}"/>
    <dgm:cxn modelId="{EE3C1ACB-73FE-49FA-BCC0-7978296B6C5D}" type="presOf" srcId="{E033E8D7-8A89-4F76-8DC8-30AE399E8C21}" destId="{5C422A5E-58EE-4332-9B2A-717958EA9E4A}" srcOrd="0" destOrd="2" presId="urn:microsoft.com/office/officeart/2005/8/layout/hList2"/>
    <dgm:cxn modelId="{2FBA2BA6-9C3C-4F0D-B821-1F78DAE4E260}" type="presOf" srcId="{1E2F50D0-FF7D-4B3D-9601-30D86EEDAC2B}" destId="{0971E5A7-EBCC-4D12-B4A9-704019C0F8DF}" srcOrd="0" destOrd="2" presId="urn:microsoft.com/office/officeart/2005/8/layout/hList2"/>
    <dgm:cxn modelId="{C392D2D4-6DB2-4AC5-908A-4ED0023F275B}" type="presOf" srcId="{C6334C37-17CC-40FC-85A4-172AF6253002}" destId="{EA286F19-8261-4E5C-A167-0C658E058A4A}" srcOrd="0" destOrd="0" presId="urn:microsoft.com/office/officeart/2005/8/layout/hList2"/>
    <dgm:cxn modelId="{5DD090BE-FA9B-48DD-A350-4B43870C9A95}" type="presOf" srcId="{78A4B63B-3FE8-48A8-BFC6-729DFE68C979}" destId="{0971E5A7-EBCC-4D12-B4A9-704019C0F8DF}" srcOrd="0" destOrd="5" presId="urn:microsoft.com/office/officeart/2005/8/layout/hList2"/>
    <dgm:cxn modelId="{1D9879ED-5018-48DF-9FB5-93B05AE45CD0}" srcId="{C6334C37-17CC-40FC-85A4-172AF6253002}" destId="{1C9DF892-C5E2-4859-AD87-C9D046DAD203}" srcOrd="2" destOrd="0" parTransId="{876092A9-27A2-45CD-A9CF-621C5CC26382}" sibTransId="{2FB3E895-BCDD-4F65-B9DD-1622F94C14AB}"/>
    <dgm:cxn modelId="{E8BAC23F-DB6B-4134-9FCB-4054A3C88093}" type="presOf" srcId="{C5CCE3F3-E56E-4DC1-85D0-991FBE9AE391}" destId="{0971E5A7-EBCC-4D12-B4A9-704019C0F8DF}" srcOrd="0" destOrd="0" presId="urn:microsoft.com/office/officeart/2005/8/layout/hList2"/>
    <dgm:cxn modelId="{F4C92F22-553A-4240-9E50-9341095D5FF1}" type="presOf" srcId="{1F8FCFE5-BE5B-4C74-A8CF-6B105F470E0D}" destId="{5C422A5E-58EE-4332-9B2A-717958EA9E4A}" srcOrd="0" destOrd="0" presId="urn:microsoft.com/office/officeart/2005/8/layout/hList2"/>
    <dgm:cxn modelId="{37E81AEC-0BA5-4814-99A1-C97F108CAA28}" srcId="{1C9DF892-C5E2-4859-AD87-C9D046DAD203}" destId="{91C70EC5-8B8E-43A4-A5A1-326FE68C0A11}" srcOrd="3" destOrd="0" parTransId="{C16C5E8E-50C1-4750-9F04-C3CE851296C5}" sibTransId="{6E10BC58-3E01-42F7-8518-0949EAAA8371}"/>
    <dgm:cxn modelId="{D8F3934C-5DDA-4DD7-9A02-D98F4E04A701}" srcId="{6BDE86EF-51D7-4AE6-82C3-60D6F77B5134}" destId="{59AF1076-966E-41DA-AE78-D2E140A6AE0D}" srcOrd="3" destOrd="0" parTransId="{D5D6C534-6EBA-4E9F-8E76-9044AF329031}" sibTransId="{A8D7DBC2-364B-40DA-AEDD-7D1E2A946A2C}"/>
    <dgm:cxn modelId="{743F815B-7B07-4E97-9755-A41F4DE1E480}" srcId="{4761BAA0-4C98-43F7-B2FD-5F728C9A8791}" destId="{C5CCE3F3-E56E-4DC1-85D0-991FBE9AE391}" srcOrd="0" destOrd="0" parTransId="{9416A5FB-D01C-4538-A20C-A93E5AA2092F}" sibTransId="{50F1ABFA-8433-4C4D-BBB9-A23B898E4279}"/>
    <dgm:cxn modelId="{E1891EDA-D101-43DB-BCAB-10DE89EBE974}" srcId="{1C9DF892-C5E2-4859-AD87-C9D046DAD203}" destId="{5CCFA2D6-5968-4BE9-A1E5-7581FBC3F98D}" srcOrd="1" destOrd="0" parTransId="{635D0940-29E4-45E9-9166-88B0D54B843D}" sibTransId="{F55178A6-D710-41BD-91C4-C3442F4B68A5}"/>
    <dgm:cxn modelId="{BA482E8E-10BF-4C9F-A120-F76455EF08C1}" srcId="{4761BAA0-4C98-43F7-B2FD-5F728C9A8791}" destId="{1E2F50D0-FF7D-4B3D-9601-30D86EEDAC2B}" srcOrd="2" destOrd="0" parTransId="{215763E7-E6F3-4D57-91D6-251A6A6F49C0}" sibTransId="{9DC8E6AA-6317-4DCA-A792-504A70380F31}"/>
    <dgm:cxn modelId="{ADE60B0B-F150-4C8A-8A39-5B2744B05E71}" srcId="{1C9DF892-C5E2-4859-AD87-C9D046DAD203}" destId="{62942174-43BE-4190-B774-78C5D9D9E455}" srcOrd="2" destOrd="0" parTransId="{5BA1AEA3-81C0-40E1-827A-9CF6C949E66A}" sibTransId="{E71B7B64-00B0-4FE8-86F6-A9708E71F86C}"/>
    <dgm:cxn modelId="{B8FF6A72-09D8-4F56-B359-08BD64BEF834}" type="presOf" srcId="{62942174-43BE-4190-B774-78C5D9D9E455}" destId="{A59CF3A2-F686-48E4-B7B1-FD4DB7B49ABD}" srcOrd="0" destOrd="2" presId="urn:microsoft.com/office/officeart/2005/8/layout/hList2"/>
    <dgm:cxn modelId="{186D50E6-DB06-4325-9537-B00F158786C3}" type="presOf" srcId="{1C9DF892-C5E2-4859-AD87-C9D046DAD203}" destId="{60B03A56-833F-43BC-8209-462FD2ED2751}" srcOrd="0" destOrd="0" presId="urn:microsoft.com/office/officeart/2005/8/layout/hList2"/>
    <dgm:cxn modelId="{A6ED4D76-A495-4962-A186-043C556686EA}" srcId="{4761BAA0-4C98-43F7-B2FD-5F728C9A8791}" destId="{215919D7-70A3-4277-863F-D00E648C67E9}" srcOrd="4" destOrd="0" parTransId="{FF3F9C50-5703-4C9B-9B8B-C32AB5A64A64}" sibTransId="{3860B821-B7E5-4056-896F-5EBC263977CD}"/>
    <dgm:cxn modelId="{151CD953-466F-4493-B70D-807E86DD8CDB}" type="presOf" srcId="{A85F6124-C7EF-4449-BAC4-07B36E3DD2CC}" destId="{5C422A5E-58EE-4332-9B2A-717958EA9E4A}" srcOrd="0" destOrd="1" presId="urn:microsoft.com/office/officeart/2005/8/layout/hList2"/>
    <dgm:cxn modelId="{F97ED24A-4534-45F4-984A-6ACBC8F8715D}" type="presOf" srcId="{91C70EC5-8B8E-43A4-A5A1-326FE68C0A11}" destId="{A59CF3A2-F686-48E4-B7B1-FD4DB7B49ABD}" srcOrd="0" destOrd="3" presId="urn:microsoft.com/office/officeart/2005/8/layout/hList2"/>
    <dgm:cxn modelId="{69EC2C29-7FDE-45DB-ABB1-D09078EF4945}" srcId="{1C9DF892-C5E2-4859-AD87-C9D046DAD203}" destId="{7767D128-F787-4764-B1F7-96EB04EF835C}" srcOrd="0" destOrd="0" parTransId="{461056C1-71FE-41F3-894D-65A790E73761}" sibTransId="{678B20A8-61AC-4477-9C1F-9907EDF6D7F9}"/>
    <dgm:cxn modelId="{3F31AEDF-1A97-40B5-9A8E-76F59D478E6E}" type="presParOf" srcId="{EA286F19-8261-4E5C-A167-0C658E058A4A}" destId="{540C1536-0700-4AC1-AF27-B013C3BC3EBE}" srcOrd="0" destOrd="0" presId="urn:microsoft.com/office/officeart/2005/8/layout/hList2"/>
    <dgm:cxn modelId="{47A95767-ED5F-4A23-97E8-893DF528234D}" type="presParOf" srcId="{540C1536-0700-4AC1-AF27-B013C3BC3EBE}" destId="{3D9A632E-E148-4350-95F0-C9AE6D847257}" srcOrd="0" destOrd="0" presId="urn:microsoft.com/office/officeart/2005/8/layout/hList2"/>
    <dgm:cxn modelId="{549B788B-F343-4382-8B87-8F8E8C2F6ED0}" type="presParOf" srcId="{540C1536-0700-4AC1-AF27-B013C3BC3EBE}" destId="{0971E5A7-EBCC-4D12-B4A9-704019C0F8DF}" srcOrd="1" destOrd="0" presId="urn:microsoft.com/office/officeart/2005/8/layout/hList2"/>
    <dgm:cxn modelId="{C2E8804D-B9B3-401D-AF3B-76F8DA81C2B6}" type="presParOf" srcId="{540C1536-0700-4AC1-AF27-B013C3BC3EBE}" destId="{68862382-8D83-41C7-8C83-47D4DCEC7A35}" srcOrd="2" destOrd="0" presId="urn:microsoft.com/office/officeart/2005/8/layout/hList2"/>
    <dgm:cxn modelId="{AED03095-71DA-48CC-99A9-BE83D569099D}" type="presParOf" srcId="{EA286F19-8261-4E5C-A167-0C658E058A4A}" destId="{61FECC07-C540-439E-ADEF-6D8C8341872B}" srcOrd="1" destOrd="0" presId="urn:microsoft.com/office/officeart/2005/8/layout/hList2"/>
    <dgm:cxn modelId="{4E43FCCC-7713-4C57-888D-D559C44BB2DB}" type="presParOf" srcId="{EA286F19-8261-4E5C-A167-0C658E058A4A}" destId="{A11B735B-5C4A-4BD7-91E3-0F5AF56366BD}" srcOrd="2" destOrd="0" presId="urn:microsoft.com/office/officeart/2005/8/layout/hList2"/>
    <dgm:cxn modelId="{5CDF2687-4D69-492E-8110-78AFE856A922}" type="presParOf" srcId="{A11B735B-5C4A-4BD7-91E3-0F5AF56366BD}" destId="{7C59C281-DB93-4B72-B2E2-74C8A78D2297}" srcOrd="0" destOrd="0" presId="urn:microsoft.com/office/officeart/2005/8/layout/hList2"/>
    <dgm:cxn modelId="{D6B5EFFE-3011-402D-93BF-1FD22FE88416}" type="presParOf" srcId="{A11B735B-5C4A-4BD7-91E3-0F5AF56366BD}" destId="{5C422A5E-58EE-4332-9B2A-717958EA9E4A}" srcOrd="1" destOrd="0" presId="urn:microsoft.com/office/officeart/2005/8/layout/hList2"/>
    <dgm:cxn modelId="{1FA745FE-243E-4A9E-93F4-5C439F7747BD}" type="presParOf" srcId="{A11B735B-5C4A-4BD7-91E3-0F5AF56366BD}" destId="{30D8357F-FA5E-46C8-AC85-5047ADDEC10C}" srcOrd="2" destOrd="0" presId="urn:microsoft.com/office/officeart/2005/8/layout/hList2"/>
    <dgm:cxn modelId="{B650F32C-947F-4B86-8ABD-2B10551475FA}" type="presParOf" srcId="{EA286F19-8261-4E5C-A167-0C658E058A4A}" destId="{234F292B-5736-4431-BCBF-459C887BFB13}" srcOrd="3" destOrd="0" presId="urn:microsoft.com/office/officeart/2005/8/layout/hList2"/>
    <dgm:cxn modelId="{E01487DE-9FD2-4AC9-8AE9-FC8434A5AAD3}" type="presParOf" srcId="{EA286F19-8261-4E5C-A167-0C658E058A4A}" destId="{8334B76E-9BC6-4428-BE28-484407D12222}" srcOrd="4" destOrd="0" presId="urn:microsoft.com/office/officeart/2005/8/layout/hList2"/>
    <dgm:cxn modelId="{4832A499-BE26-415D-A9B7-39B5E2186A0D}" type="presParOf" srcId="{8334B76E-9BC6-4428-BE28-484407D12222}" destId="{0AE409B1-DC92-41C7-B31E-B5EEAAFEBE0E}" srcOrd="0" destOrd="0" presId="urn:microsoft.com/office/officeart/2005/8/layout/hList2"/>
    <dgm:cxn modelId="{6E9FC83B-E41B-4ACB-A9E8-D29971254E72}" type="presParOf" srcId="{8334B76E-9BC6-4428-BE28-484407D12222}" destId="{A59CF3A2-F686-48E4-B7B1-FD4DB7B49ABD}" srcOrd="1" destOrd="0" presId="urn:microsoft.com/office/officeart/2005/8/layout/hList2"/>
    <dgm:cxn modelId="{D975BDF1-8882-48B8-92AF-55E15DACA248}" type="presParOf" srcId="{8334B76E-9BC6-4428-BE28-484407D12222}" destId="{60B03A56-833F-43BC-8209-462FD2ED275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B101865-D3E7-426A-875C-C1A2CA7D282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95619DD7-7690-4F61-B20C-538CB8FCB30D}">
      <dgm:prSet phldrT="[Text]"/>
      <dgm:spPr/>
      <dgm:t>
        <a:bodyPr/>
        <a:lstStyle/>
        <a:p>
          <a:pPr algn="l"/>
          <a:r>
            <a:rPr lang="en-US" b="0" dirty="0">
              <a:latin typeface="Times New Roman" panose="02020603050405020304" pitchFamily="18" charset="0"/>
              <a:cs typeface="Times New Roman" panose="02020603050405020304" pitchFamily="18" charset="0"/>
            </a:rPr>
            <a:t>1. Levels of Care</a:t>
          </a:r>
          <a:endParaRPr lang="en-US" b="0" dirty="0"/>
        </a:p>
      </dgm:t>
    </dgm:pt>
    <dgm:pt modelId="{02D33AD9-693B-4C89-A88C-7438A4084F18}" type="parTrans" cxnId="{B3C55606-30D8-485E-AD64-FBEF74CF5501}">
      <dgm:prSet/>
      <dgm:spPr/>
      <dgm:t>
        <a:bodyPr/>
        <a:lstStyle/>
        <a:p>
          <a:pPr algn="l"/>
          <a:endParaRPr lang="en-US"/>
        </a:p>
      </dgm:t>
    </dgm:pt>
    <dgm:pt modelId="{1B26918B-9717-43F0-8522-24B19C5A5C6B}" type="sibTrans" cxnId="{B3C55606-30D8-485E-AD64-FBEF74CF5501}">
      <dgm:prSet/>
      <dgm:spPr/>
      <dgm:t>
        <a:bodyPr/>
        <a:lstStyle/>
        <a:p>
          <a:pPr algn="l"/>
          <a:endParaRPr lang="en-US"/>
        </a:p>
      </dgm:t>
    </dgm:pt>
    <dgm:pt modelId="{6B3105B5-A8E1-4B7D-BE65-41DA8B61D706}">
      <dgm:prSet phldrT="[Text]"/>
      <dgm:spPr/>
      <dgm:t>
        <a:bodyPr/>
        <a:lstStyle/>
        <a:p>
          <a:pPr algn="l"/>
          <a:r>
            <a:rPr lang="en-US" b="0" dirty="0"/>
            <a:t>2. Beliefs About Gambling</a:t>
          </a:r>
        </a:p>
      </dgm:t>
    </dgm:pt>
    <dgm:pt modelId="{8E7764C3-A361-4986-B039-3C21E4741B2E}" type="parTrans" cxnId="{6596BDD7-4857-451C-8844-F56CC0459F91}">
      <dgm:prSet/>
      <dgm:spPr/>
      <dgm:t>
        <a:bodyPr/>
        <a:lstStyle/>
        <a:p>
          <a:endParaRPr lang="en-US"/>
        </a:p>
      </dgm:t>
    </dgm:pt>
    <dgm:pt modelId="{1A85ED84-153B-4FF9-9B5E-23830BC618C4}" type="sibTrans" cxnId="{6596BDD7-4857-451C-8844-F56CC0459F91}">
      <dgm:prSet/>
      <dgm:spPr/>
      <dgm:t>
        <a:bodyPr/>
        <a:lstStyle/>
        <a:p>
          <a:endParaRPr lang="en-US"/>
        </a:p>
      </dgm:t>
    </dgm:pt>
    <dgm:pt modelId="{DE8CD8F7-DC1B-4213-98C7-300F9BDFC886}">
      <dgm:prSet phldrT="[Text]"/>
      <dgm:spPr/>
      <dgm:t>
        <a:bodyPr/>
        <a:lstStyle/>
        <a:p>
          <a:pPr algn="l"/>
          <a:r>
            <a:rPr lang="en-US" b="0" dirty="0"/>
            <a:t>3. Workplace Gambling Issues</a:t>
          </a:r>
        </a:p>
      </dgm:t>
    </dgm:pt>
    <dgm:pt modelId="{B96875B1-541F-47F9-93BC-C7933B3F5291}" type="parTrans" cxnId="{E47F460E-2781-4E10-BEEA-12456E83785E}">
      <dgm:prSet/>
      <dgm:spPr/>
      <dgm:t>
        <a:bodyPr/>
        <a:lstStyle/>
        <a:p>
          <a:endParaRPr lang="en-US"/>
        </a:p>
      </dgm:t>
    </dgm:pt>
    <dgm:pt modelId="{AAF87304-4625-468B-AE82-33F259214E6D}" type="sibTrans" cxnId="{E47F460E-2781-4E10-BEEA-12456E83785E}">
      <dgm:prSet/>
      <dgm:spPr/>
      <dgm:t>
        <a:bodyPr/>
        <a:lstStyle/>
        <a:p>
          <a:endParaRPr lang="en-US"/>
        </a:p>
      </dgm:t>
    </dgm:pt>
    <dgm:pt modelId="{CEE2DB21-5712-460C-9AD6-FB6BAC6C7C07}">
      <dgm:prSet phldrT="[Text]"/>
      <dgm:spPr/>
      <dgm:t>
        <a:bodyPr/>
        <a:lstStyle/>
        <a:p>
          <a:pPr algn="l"/>
          <a:r>
            <a:rPr lang="en-US" b="0" dirty="0"/>
            <a:t>4. Relapse Prevention</a:t>
          </a:r>
        </a:p>
      </dgm:t>
    </dgm:pt>
    <dgm:pt modelId="{3661E9CD-FD06-4AF8-A4AC-5A9FD92FF0BC}" type="parTrans" cxnId="{FF67ECFF-206C-4015-8F7D-73D7C13A2ADF}">
      <dgm:prSet/>
      <dgm:spPr/>
      <dgm:t>
        <a:bodyPr/>
        <a:lstStyle/>
        <a:p>
          <a:endParaRPr lang="en-US"/>
        </a:p>
      </dgm:t>
    </dgm:pt>
    <dgm:pt modelId="{90F6D7FE-0487-4A4D-A430-9B3146ED35EB}" type="sibTrans" cxnId="{FF67ECFF-206C-4015-8F7D-73D7C13A2ADF}">
      <dgm:prSet/>
      <dgm:spPr/>
      <dgm:t>
        <a:bodyPr/>
        <a:lstStyle/>
        <a:p>
          <a:endParaRPr lang="en-US"/>
        </a:p>
      </dgm:t>
    </dgm:pt>
    <dgm:pt modelId="{E868D6E2-4EE9-4747-8E2D-6C13FB8C4055}" type="pres">
      <dgm:prSet presAssocID="{9B101865-D3E7-426A-875C-C1A2CA7D2829}" presName="linear" presStyleCnt="0">
        <dgm:presLayoutVars>
          <dgm:animLvl val="lvl"/>
          <dgm:resizeHandles val="exact"/>
        </dgm:presLayoutVars>
      </dgm:prSet>
      <dgm:spPr/>
      <dgm:t>
        <a:bodyPr/>
        <a:lstStyle/>
        <a:p>
          <a:endParaRPr lang="en-US"/>
        </a:p>
      </dgm:t>
    </dgm:pt>
    <dgm:pt modelId="{572E3BB7-78D4-449C-A3EF-C0BA87C2FE0E}" type="pres">
      <dgm:prSet presAssocID="{95619DD7-7690-4F61-B20C-538CB8FCB30D}" presName="parentText" presStyleLbl="node1" presStyleIdx="0" presStyleCnt="4">
        <dgm:presLayoutVars>
          <dgm:chMax val="0"/>
          <dgm:bulletEnabled val="1"/>
        </dgm:presLayoutVars>
      </dgm:prSet>
      <dgm:spPr/>
      <dgm:t>
        <a:bodyPr/>
        <a:lstStyle/>
        <a:p>
          <a:endParaRPr lang="en-US"/>
        </a:p>
      </dgm:t>
    </dgm:pt>
    <dgm:pt modelId="{184464F0-6B3C-4A15-8C3B-EF48EDB44111}" type="pres">
      <dgm:prSet presAssocID="{1B26918B-9717-43F0-8522-24B19C5A5C6B}" presName="spacer" presStyleCnt="0"/>
      <dgm:spPr/>
    </dgm:pt>
    <dgm:pt modelId="{A16032EC-34B7-40A4-B4CA-68328AA8D135}" type="pres">
      <dgm:prSet presAssocID="{6B3105B5-A8E1-4B7D-BE65-41DA8B61D706}" presName="parentText" presStyleLbl="node1" presStyleIdx="1" presStyleCnt="4">
        <dgm:presLayoutVars>
          <dgm:chMax val="0"/>
          <dgm:bulletEnabled val="1"/>
        </dgm:presLayoutVars>
      </dgm:prSet>
      <dgm:spPr/>
      <dgm:t>
        <a:bodyPr/>
        <a:lstStyle/>
        <a:p>
          <a:endParaRPr lang="en-US"/>
        </a:p>
      </dgm:t>
    </dgm:pt>
    <dgm:pt modelId="{FDA8E559-176C-4322-8F7B-6568B218E812}" type="pres">
      <dgm:prSet presAssocID="{1A85ED84-153B-4FF9-9B5E-23830BC618C4}" presName="spacer" presStyleCnt="0"/>
      <dgm:spPr/>
    </dgm:pt>
    <dgm:pt modelId="{6874DF60-70CA-4F45-9DDB-47CEBD293074}" type="pres">
      <dgm:prSet presAssocID="{DE8CD8F7-DC1B-4213-98C7-300F9BDFC886}" presName="parentText" presStyleLbl="node1" presStyleIdx="2" presStyleCnt="4">
        <dgm:presLayoutVars>
          <dgm:chMax val="0"/>
          <dgm:bulletEnabled val="1"/>
        </dgm:presLayoutVars>
      </dgm:prSet>
      <dgm:spPr/>
      <dgm:t>
        <a:bodyPr/>
        <a:lstStyle/>
        <a:p>
          <a:endParaRPr lang="en-US"/>
        </a:p>
      </dgm:t>
    </dgm:pt>
    <dgm:pt modelId="{EEE33726-146A-4DB3-B9FC-8449428D3EE8}" type="pres">
      <dgm:prSet presAssocID="{AAF87304-4625-468B-AE82-33F259214E6D}" presName="spacer" presStyleCnt="0"/>
      <dgm:spPr/>
    </dgm:pt>
    <dgm:pt modelId="{445D1C31-B34B-4437-8124-15DEF8B6E165}" type="pres">
      <dgm:prSet presAssocID="{CEE2DB21-5712-460C-9AD6-FB6BAC6C7C07}" presName="parentText" presStyleLbl="node1" presStyleIdx="3" presStyleCnt="4">
        <dgm:presLayoutVars>
          <dgm:chMax val="0"/>
          <dgm:bulletEnabled val="1"/>
        </dgm:presLayoutVars>
      </dgm:prSet>
      <dgm:spPr/>
      <dgm:t>
        <a:bodyPr/>
        <a:lstStyle/>
        <a:p>
          <a:endParaRPr lang="en-US"/>
        </a:p>
      </dgm:t>
    </dgm:pt>
  </dgm:ptLst>
  <dgm:cxnLst>
    <dgm:cxn modelId="{FF67ECFF-206C-4015-8F7D-73D7C13A2ADF}" srcId="{9B101865-D3E7-426A-875C-C1A2CA7D2829}" destId="{CEE2DB21-5712-460C-9AD6-FB6BAC6C7C07}" srcOrd="3" destOrd="0" parTransId="{3661E9CD-FD06-4AF8-A4AC-5A9FD92FF0BC}" sibTransId="{90F6D7FE-0487-4A4D-A430-9B3146ED35EB}"/>
    <dgm:cxn modelId="{B3C55606-30D8-485E-AD64-FBEF74CF5501}" srcId="{9B101865-D3E7-426A-875C-C1A2CA7D2829}" destId="{95619DD7-7690-4F61-B20C-538CB8FCB30D}" srcOrd="0" destOrd="0" parTransId="{02D33AD9-693B-4C89-A88C-7438A4084F18}" sibTransId="{1B26918B-9717-43F0-8522-24B19C5A5C6B}"/>
    <dgm:cxn modelId="{99B3D04C-C5C0-4B09-ADE6-9C4A3C1BD4E9}" type="presOf" srcId="{9B101865-D3E7-426A-875C-C1A2CA7D2829}" destId="{E868D6E2-4EE9-4747-8E2D-6C13FB8C4055}" srcOrd="0" destOrd="0" presId="urn:microsoft.com/office/officeart/2005/8/layout/vList2"/>
    <dgm:cxn modelId="{342F8B2E-31A0-4367-9581-8EF3E1C48C73}" type="presOf" srcId="{6B3105B5-A8E1-4B7D-BE65-41DA8B61D706}" destId="{A16032EC-34B7-40A4-B4CA-68328AA8D135}" srcOrd="0" destOrd="0" presId="urn:microsoft.com/office/officeart/2005/8/layout/vList2"/>
    <dgm:cxn modelId="{6596BDD7-4857-451C-8844-F56CC0459F91}" srcId="{9B101865-D3E7-426A-875C-C1A2CA7D2829}" destId="{6B3105B5-A8E1-4B7D-BE65-41DA8B61D706}" srcOrd="1" destOrd="0" parTransId="{8E7764C3-A361-4986-B039-3C21E4741B2E}" sibTransId="{1A85ED84-153B-4FF9-9B5E-23830BC618C4}"/>
    <dgm:cxn modelId="{E47F460E-2781-4E10-BEEA-12456E83785E}" srcId="{9B101865-D3E7-426A-875C-C1A2CA7D2829}" destId="{DE8CD8F7-DC1B-4213-98C7-300F9BDFC886}" srcOrd="2" destOrd="0" parTransId="{B96875B1-541F-47F9-93BC-C7933B3F5291}" sibTransId="{AAF87304-4625-468B-AE82-33F259214E6D}"/>
    <dgm:cxn modelId="{4C743B53-7D6A-46C8-BD3C-B62322FF27EA}" type="presOf" srcId="{DE8CD8F7-DC1B-4213-98C7-300F9BDFC886}" destId="{6874DF60-70CA-4F45-9DDB-47CEBD293074}" srcOrd="0" destOrd="0" presId="urn:microsoft.com/office/officeart/2005/8/layout/vList2"/>
    <dgm:cxn modelId="{D43177E2-1DBA-44C8-BF01-672A26FD8DC7}" type="presOf" srcId="{95619DD7-7690-4F61-B20C-538CB8FCB30D}" destId="{572E3BB7-78D4-449C-A3EF-C0BA87C2FE0E}" srcOrd="0" destOrd="0" presId="urn:microsoft.com/office/officeart/2005/8/layout/vList2"/>
    <dgm:cxn modelId="{37E40EC6-BFEB-4FDF-BC26-55150051DCB0}" type="presOf" srcId="{CEE2DB21-5712-460C-9AD6-FB6BAC6C7C07}" destId="{445D1C31-B34B-4437-8124-15DEF8B6E165}" srcOrd="0" destOrd="0" presId="urn:microsoft.com/office/officeart/2005/8/layout/vList2"/>
    <dgm:cxn modelId="{34222583-B6E4-45B0-AA17-A3A1943AED52}" type="presParOf" srcId="{E868D6E2-4EE9-4747-8E2D-6C13FB8C4055}" destId="{572E3BB7-78D4-449C-A3EF-C0BA87C2FE0E}" srcOrd="0" destOrd="0" presId="urn:microsoft.com/office/officeart/2005/8/layout/vList2"/>
    <dgm:cxn modelId="{133E48D1-0E85-4654-BEC9-10B8C29AC0A0}" type="presParOf" srcId="{E868D6E2-4EE9-4747-8E2D-6C13FB8C4055}" destId="{184464F0-6B3C-4A15-8C3B-EF48EDB44111}" srcOrd="1" destOrd="0" presId="urn:microsoft.com/office/officeart/2005/8/layout/vList2"/>
    <dgm:cxn modelId="{0E143804-BD29-4F9D-9D6D-4143F92FF86A}" type="presParOf" srcId="{E868D6E2-4EE9-4747-8E2D-6C13FB8C4055}" destId="{A16032EC-34B7-40A4-B4CA-68328AA8D135}" srcOrd="2" destOrd="0" presId="urn:microsoft.com/office/officeart/2005/8/layout/vList2"/>
    <dgm:cxn modelId="{A6010A39-E67A-4E42-B233-EC6525E9E348}" type="presParOf" srcId="{E868D6E2-4EE9-4747-8E2D-6C13FB8C4055}" destId="{FDA8E559-176C-4322-8F7B-6568B218E812}" srcOrd="3" destOrd="0" presId="urn:microsoft.com/office/officeart/2005/8/layout/vList2"/>
    <dgm:cxn modelId="{15E0DDB6-B4FE-4682-AB52-4DE55886DE53}" type="presParOf" srcId="{E868D6E2-4EE9-4747-8E2D-6C13FB8C4055}" destId="{6874DF60-70CA-4F45-9DDB-47CEBD293074}" srcOrd="4" destOrd="0" presId="urn:microsoft.com/office/officeart/2005/8/layout/vList2"/>
    <dgm:cxn modelId="{E8D7B21B-00EE-4BDD-B169-9132359333B2}" type="presParOf" srcId="{E868D6E2-4EE9-4747-8E2D-6C13FB8C4055}" destId="{EEE33726-146A-4DB3-B9FC-8449428D3EE8}" srcOrd="5" destOrd="0" presId="urn:microsoft.com/office/officeart/2005/8/layout/vList2"/>
    <dgm:cxn modelId="{F6FF70C6-0458-4045-B90D-886BD3BDF763}" type="presParOf" srcId="{E868D6E2-4EE9-4747-8E2D-6C13FB8C4055}" destId="{445D1C31-B34B-4437-8124-15DEF8B6E16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A29D5-DBBA-4578-92C1-AFA29F48D7E3}" type="doc">
      <dgm:prSet loTypeId="urn:microsoft.com/office/officeart/2005/8/layout/hList1" loCatId="list" qsTypeId="urn:microsoft.com/office/officeart/2005/8/quickstyle/3d1" qsCatId="3D" csTypeId="urn:microsoft.com/office/officeart/2005/8/colors/colorful3" csCatId="colorful" phldr="1"/>
      <dgm:spPr/>
      <dgm:t>
        <a:bodyPr/>
        <a:lstStyle/>
        <a:p>
          <a:endParaRPr lang="en-US"/>
        </a:p>
      </dgm:t>
    </dgm:pt>
    <dgm:pt modelId="{BEAE5966-A67F-4AE9-B302-3441CB7775C9}">
      <dgm:prSet phldrT="[Text]" custT="1"/>
      <dgm:spPr/>
      <dgm:t>
        <a:bodyPr/>
        <a:lstStyle/>
        <a:p>
          <a:r>
            <a:rPr lang="en-US" sz="2800" dirty="0">
              <a:latin typeface="Gill Sans"/>
            </a:rPr>
            <a:t>Early Intervention</a:t>
          </a:r>
        </a:p>
      </dgm:t>
    </dgm:pt>
    <dgm:pt modelId="{208213A8-D76D-49B9-9E2B-36DC2F6BA047}" type="parTrans" cxnId="{190B6B5F-0443-4AC6-B6EC-A10E40068A11}">
      <dgm:prSet/>
      <dgm:spPr/>
      <dgm:t>
        <a:bodyPr/>
        <a:lstStyle/>
        <a:p>
          <a:endParaRPr lang="en-US" sz="1600">
            <a:latin typeface="Gill Sans"/>
          </a:endParaRPr>
        </a:p>
      </dgm:t>
    </dgm:pt>
    <dgm:pt modelId="{BE381C3B-B914-4222-A93A-0DC90E39BBD3}" type="sibTrans" cxnId="{190B6B5F-0443-4AC6-B6EC-A10E40068A11}">
      <dgm:prSet/>
      <dgm:spPr/>
      <dgm:t>
        <a:bodyPr/>
        <a:lstStyle/>
        <a:p>
          <a:endParaRPr lang="en-US" sz="1600">
            <a:latin typeface="Gill Sans"/>
          </a:endParaRPr>
        </a:p>
      </dgm:t>
    </dgm:pt>
    <dgm:pt modelId="{47F3334F-5193-4F0D-96DA-9E993FEE07BE}">
      <dgm:prSet phldrT="[Text]" custT="1"/>
      <dgm:spPr/>
      <dgm:t>
        <a:bodyPr/>
        <a:lstStyle/>
        <a:p>
          <a:pPr>
            <a:buFont typeface="Arial" panose="020B0604020202020204" pitchFamily="34" charset="0"/>
            <a:buChar char="•"/>
          </a:pPr>
          <a:r>
            <a:rPr lang="en-US" sz="1800" dirty="0">
              <a:latin typeface="Gill Sans"/>
              <a:ea typeface="+mn-ea"/>
              <a:cs typeface="+mn-cs"/>
            </a:rPr>
            <a:t>NO PRIOR TREATMENT</a:t>
          </a:r>
          <a:endParaRPr lang="en-US" sz="1800" dirty="0">
            <a:latin typeface="Gill Sans"/>
          </a:endParaRPr>
        </a:p>
      </dgm:t>
    </dgm:pt>
    <dgm:pt modelId="{8CB3A267-E90E-45E2-8165-9853A42DE5BC}" type="parTrans" cxnId="{922F43D3-200B-453F-8E44-CB298F6CC4D6}">
      <dgm:prSet/>
      <dgm:spPr/>
      <dgm:t>
        <a:bodyPr/>
        <a:lstStyle/>
        <a:p>
          <a:endParaRPr lang="en-US" sz="1600">
            <a:latin typeface="Gill Sans"/>
          </a:endParaRPr>
        </a:p>
      </dgm:t>
    </dgm:pt>
    <dgm:pt modelId="{C1E72248-D2B1-4445-946A-1BAF81F7ED42}" type="sibTrans" cxnId="{922F43D3-200B-453F-8E44-CB298F6CC4D6}">
      <dgm:prSet/>
      <dgm:spPr/>
      <dgm:t>
        <a:bodyPr/>
        <a:lstStyle/>
        <a:p>
          <a:endParaRPr lang="en-US" sz="1600">
            <a:latin typeface="Gill Sans"/>
          </a:endParaRPr>
        </a:p>
      </dgm:t>
    </dgm:pt>
    <dgm:pt modelId="{69B4ADF8-7EBB-43DA-9B2B-943DF51F4839}">
      <dgm:prSet phldrT="[Text]" custT="1"/>
      <dgm:spPr/>
      <dgm:t>
        <a:bodyPr/>
        <a:lstStyle/>
        <a:p>
          <a:r>
            <a:rPr lang="en-US" sz="2800" dirty="0">
              <a:latin typeface="Gill Sans"/>
            </a:rPr>
            <a:t>Outpatient Services</a:t>
          </a:r>
        </a:p>
      </dgm:t>
    </dgm:pt>
    <dgm:pt modelId="{9989D778-1228-47A1-9699-3CF309C921CC}" type="parTrans" cxnId="{F6C9CECD-8E06-42BB-AA27-5A5813EB191D}">
      <dgm:prSet/>
      <dgm:spPr/>
      <dgm:t>
        <a:bodyPr/>
        <a:lstStyle/>
        <a:p>
          <a:endParaRPr lang="en-US" sz="1600">
            <a:latin typeface="Gill Sans"/>
          </a:endParaRPr>
        </a:p>
      </dgm:t>
    </dgm:pt>
    <dgm:pt modelId="{657A96FE-5A55-4E93-94B3-241D8B6C261D}" type="sibTrans" cxnId="{F6C9CECD-8E06-42BB-AA27-5A5813EB191D}">
      <dgm:prSet/>
      <dgm:spPr/>
      <dgm:t>
        <a:bodyPr/>
        <a:lstStyle/>
        <a:p>
          <a:endParaRPr lang="en-US" sz="1600">
            <a:latin typeface="Gill Sans"/>
          </a:endParaRPr>
        </a:p>
      </dgm:t>
    </dgm:pt>
    <dgm:pt modelId="{4F668225-2110-459B-A5D9-C103141A60F7}">
      <dgm:prSet phldrT="[Text]" custT="1"/>
      <dgm:spPr/>
      <dgm:t>
        <a:bodyPr/>
        <a:lstStyle/>
        <a:p>
          <a:pPr>
            <a:buFont typeface="Arial" panose="020B0604020202020204" pitchFamily="34" charset="0"/>
            <a:buChar char="•"/>
          </a:pPr>
          <a:r>
            <a:rPr lang="en-US" sz="1800" b="0">
              <a:latin typeface="Gill Sans"/>
              <a:ea typeface="+mn-ea"/>
              <a:cs typeface="+mn-cs"/>
            </a:rPr>
            <a:t>LOW LETHALITY</a:t>
          </a:r>
          <a:endParaRPr lang="en-US" sz="1800" dirty="0">
            <a:latin typeface="Gill Sans"/>
          </a:endParaRPr>
        </a:p>
      </dgm:t>
    </dgm:pt>
    <dgm:pt modelId="{591531A9-11BD-44EB-80E8-4DD158AC2C09}" type="parTrans" cxnId="{A2CFD3AF-EF8D-4EE7-AD66-6534BEE2BA84}">
      <dgm:prSet/>
      <dgm:spPr/>
      <dgm:t>
        <a:bodyPr/>
        <a:lstStyle/>
        <a:p>
          <a:endParaRPr lang="en-US" sz="1600">
            <a:latin typeface="Gill Sans"/>
          </a:endParaRPr>
        </a:p>
      </dgm:t>
    </dgm:pt>
    <dgm:pt modelId="{2A9D62B8-3C3C-4886-8AF7-B9DA25312CA3}" type="sibTrans" cxnId="{A2CFD3AF-EF8D-4EE7-AD66-6534BEE2BA84}">
      <dgm:prSet/>
      <dgm:spPr/>
      <dgm:t>
        <a:bodyPr/>
        <a:lstStyle/>
        <a:p>
          <a:endParaRPr lang="en-US" sz="1600">
            <a:latin typeface="Gill Sans"/>
          </a:endParaRPr>
        </a:p>
      </dgm:t>
    </dgm:pt>
    <dgm:pt modelId="{6F8AB51F-A1CF-4978-BAEF-E0623FC13457}">
      <dgm:prSet phldrT="[Text]" custT="1"/>
      <dgm:spPr/>
      <dgm:t>
        <a:bodyPr/>
        <a:lstStyle/>
        <a:p>
          <a:r>
            <a:rPr lang="en-US" sz="2800" dirty="0">
              <a:latin typeface="Gill Sans"/>
            </a:rPr>
            <a:t>Intensive Outpatient</a:t>
          </a:r>
        </a:p>
      </dgm:t>
    </dgm:pt>
    <dgm:pt modelId="{6BB10875-E654-4E7C-8CFF-67EB0E292DCE}" type="parTrans" cxnId="{F3FA5BB6-BFAD-4FCE-8F5D-7AD2060CF6A5}">
      <dgm:prSet/>
      <dgm:spPr/>
      <dgm:t>
        <a:bodyPr/>
        <a:lstStyle/>
        <a:p>
          <a:endParaRPr lang="en-US" sz="1600">
            <a:latin typeface="Gill Sans"/>
          </a:endParaRPr>
        </a:p>
      </dgm:t>
    </dgm:pt>
    <dgm:pt modelId="{BD4D5079-2960-4A33-BA7E-EA62EF89B26B}" type="sibTrans" cxnId="{F3FA5BB6-BFAD-4FCE-8F5D-7AD2060CF6A5}">
      <dgm:prSet/>
      <dgm:spPr/>
      <dgm:t>
        <a:bodyPr/>
        <a:lstStyle/>
        <a:p>
          <a:endParaRPr lang="en-US" sz="1600">
            <a:latin typeface="Gill Sans"/>
          </a:endParaRPr>
        </a:p>
      </dgm:t>
    </dgm:pt>
    <dgm:pt modelId="{A0FB00B7-1F30-477D-9C10-C1D8956121CA}">
      <dgm:prSet phldrT="[Text]" custT="1"/>
      <dgm:spPr/>
      <dgm:t>
        <a:bodyPr/>
        <a:lstStyle/>
        <a:p>
          <a:pPr>
            <a:buFont typeface="Arial" panose="020B0604020202020204" pitchFamily="34" charset="0"/>
            <a:buChar char="•"/>
          </a:pPr>
          <a:r>
            <a:rPr lang="en-US" sz="1800">
              <a:latin typeface="Gill Sans" charset="0"/>
              <a:ea typeface="+mn-ea"/>
              <a:cs typeface="+mn-cs"/>
            </a:rPr>
            <a:t>LOW TO MODERATE LETHALITY</a:t>
          </a:r>
          <a:endParaRPr lang="en-US" sz="1800" dirty="0">
            <a:latin typeface="Gill Sans"/>
          </a:endParaRPr>
        </a:p>
      </dgm:t>
    </dgm:pt>
    <dgm:pt modelId="{51913D82-068A-40E7-B1C7-80FF48805621}" type="parTrans" cxnId="{4383A12C-FAE5-489E-B4E4-1156044EE607}">
      <dgm:prSet/>
      <dgm:spPr/>
      <dgm:t>
        <a:bodyPr/>
        <a:lstStyle/>
        <a:p>
          <a:endParaRPr lang="en-US" sz="1600">
            <a:latin typeface="Gill Sans"/>
          </a:endParaRPr>
        </a:p>
      </dgm:t>
    </dgm:pt>
    <dgm:pt modelId="{927A03A9-57F3-4BA6-8700-B436E67BCCEE}" type="sibTrans" cxnId="{4383A12C-FAE5-489E-B4E4-1156044EE607}">
      <dgm:prSet/>
      <dgm:spPr/>
      <dgm:t>
        <a:bodyPr/>
        <a:lstStyle/>
        <a:p>
          <a:endParaRPr lang="en-US" sz="1600">
            <a:latin typeface="Gill Sans"/>
          </a:endParaRPr>
        </a:p>
      </dgm:t>
    </dgm:pt>
    <dgm:pt modelId="{0D2E4C5F-B0B1-4F97-876F-D8117921FBAE}">
      <dgm:prSet custT="1"/>
      <dgm:spPr/>
      <dgm:t>
        <a:bodyPr/>
        <a:lstStyle/>
        <a:p>
          <a:r>
            <a:rPr lang="en-US" sz="1800" dirty="0">
              <a:latin typeface="Gill Sans"/>
              <a:ea typeface="+mn-ea"/>
              <a:cs typeface="+mn-cs"/>
            </a:rPr>
            <a:t>LOW GAMBLING SEVERITY</a:t>
          </a:r>
        </a:p>
      </dgm:t>
    </dgm:pt>
    <dgm:pt modelId="{CB9B222E-1CC1-4576-8AB4-BD3B9D983B98}" type="parTrans" cxnId="{22DD02C5-9271-4C18-ACD3-B90AD748ACAA}">
      <dgm:prSet/>
      <dgm:spPr/>
      <dgm:t>
        <a:bodyPr/>
        <a:lstStyle/>
        <a:p>
          <a:endParaRPr lang="en-US" sz="1600">
            <a:latin typeface="Gill Sans"/>
          </a:endParaRPr>
        </a:p>
      </dgm:t>
    </dgm:pt>
    <dgm:pt modelId="{2CD3DF75-4239-49EB-AA9D-8788805705D3}" type="sibTrans" cxnId="{22DD02C5-9271-4C18-ACD3-B90AD748ACAA}">
      <dgm:prSet/>
      <dgm:spPr/>
      <dgm:t>
        <a:bodyPr/>
        <a:lstStyle/>
        <a:p>
          <a:endParaRPr lang="en-US" sz="1600">
            <a:latin typeface="Gill Sans"/>
          </a:endParaRPr>
        </a:p>
      </dgm:t>
    </dgm:pt>
    <dgm:pt modelId="{EE0788FB-8881-413E-989C-D4FA61BBF98E}">
      <dgm:prSet custT="1"/>
      <dgm:spPr/>
      <dgm:t>
        <a:bodyPr/>
        <a:lstStyle/>
        <a:p>
          <a:r>
            <a:rPr lang="en-US" sz="1800" dirty="0">
              <a:latin typeface="Gill Sans"/>
              <a:ea typeface="+mn-ea"/>
              <a:cs typeface="+mn-cs"/>
            </a:rPr>
            <a:t>MINIMAL CO-OCCURRING DISORDERS</a:t>
          </a:r>
        </a:p>
      </dgm:t>
    </dgm:pt>
    <dgm:pt modelId="{E0216C51-F8C3-478A-AD10-06E7BC3B9077}" type="parTrans" cxnId="{FC5F1FBF-1A55-4144-AE00-5DEE0D8C33C3}">
      <dgm:prSet/>
      <dgm:spPr/>
      <dgm:t>
        <a:bodyPr/>
        <a:lstStyle/>
        <a:p>
          <a:endParaRPr lang="en-US" sz="1600">
            <a:latin typeface="Gill Sans"/>
          </a:endParaRPr>
        </a:p>
      </dgm:t>
    </dgm:pt>
    <dgm:pt modelId="{66A122D2-1183-4AF7-B2F2-154F5F2F36B5}" type="sibTrans" cxnId="{FC5F1FBF-1A55-4144-AE00-5DEE0D8C33C3}">
      <dgm:prSet/>
      <dgm:spPr/>
      <dgm:t>
        <a:bodyPr/>
        <a:lstStyle/>
        <a:p>
          <a:endParaRPr lang="en-US" sz="1600">
            <a:latin typeface="Gill Sans"/>
          </a:endParaRPr>
        </a:p>
      </dgm:t>
    </dgm:pt>
    <dgm:pt modelId="{90E86798-D22A-42BD-9717-55225478717A}">
      <dgm:prSet custT="1"/>
      <dgm:spPr/>
      <dgm:t>
        <a:bodyPr/>
        <a:lstStyle/>
        <a:p>
          <a:r>
            <a:rPr lang="en-US" sz="1800">
              <a:latin typeface="Gill Sans"/>
              <a:ea typeface="+mn-ea"/>
              <a:cs typeface="+mn-cs"/>
            </a:rPr>
            <a:t>GOOD ENVIRONMENTAL SUPPORTS</a:t>
          </a:r>
          <a:endParaRPr lang="en-US" sz="1800" dirty="0">
            <a:latin typeface="Gill Sans"/>
            <a:ea typeface="+mn-ea"/>
            <a:cs typeface="+mn-cs"/>
          </a:endParaRPr>
        </a:p>
      </dgm:t>
    </dgm:pt>
    <dgm:pt modelId="{A3538081-449E-4E71-8B9F-DF8C09629CB7}" type="parTrans" cxnId="{45E423B3-3993-4E88-A3FC-C0F34B0502D1}">
      <dgm:prSet/>
      <dgm:spPr/>
      <dgm:t>
        <a:bodyPr/>
        <a:lstStyle/>
        <a:p>
          <a:endParaRPr lang="en-US" sz="1600">
            <a:latin typeface="Gill Sans"/>
          </a:endParaRPr>
        </a:p>
      </dgm:t>
    </dgm:pt>
    <dgm:pt modelId="{88CA89BB-721E-4884-993B-870630E8530B}" type="sibTrans" cxnId="{45E423B3-3993-4E88-A3FC-C0F34B0502D1}">
      <dgm:prSet/>
      <dgm:spPr/>
      <dgm:t>
        <a:bodyPr/>
        <a:lstStyle/>
        <a:p>
          <a:endParaRPr lang="en-US" sz="1600">
            <a:latin typeface="Gill Sans"/>
          </a:endParaRPr>
        </a:p>
      </dgm:t>
    </dgm:pt>
    <dgm:pt modelId="{B72BB325-4BBC-48FD-B39F-1DC944C44625}">
      <dgm:prSet custT="1"/>
      <dgm:spPr/>
      <dgm:t>
        <a:bodyPr/>
        <a:lstStyle/>
        <a:p>
          <a:r>
            <a:rPr lang="en-US" sz="1800" dirty="0">
              <a:latin typeface="Gill Sans"/>
              <a:ea typeface="+mn-ea"/>
              <a:cs typeface="+mn-cs"/>
            </a:rPr>
            <a:t>LOW/MODERATE RELAPSE RISK</a:t>
          </a:r>
        </a:p>
      </dgm:t>
    </dgm:pt>
    <dgm:pt modelId="{7B0FE6C7-03DF-4BC1-A850-3ECFD3C38DF2}" type="parTrans" cxnId="{B67BD768-A194-443C-9012-D0BED39E6CD8}">
      <dgm:prSet/>
      <dgm:spPr/>
      <dgm:t>
        <a:bodyPr/>
        <a:lstStyle/>
        <a:p>
          <a:endParaRPr lang="en-US" sz="1600">
            <a:latin typeface="Gill Sans"/>
          </a:endParaRPr>
        </a:p>
      </dgm:t>
    </dgm:pt>
    <dgm:pt modelId="{28ADFC90-5CA4-4BF9-AA2A-C064A53BEA01}" type="sibTrans" cxnId="{B67BD768-A194-443C-9012-D0BED39E6CD8}">
      <dgm:prSet/>
      <dgm:spPr/>
      <dgm:t>
        <a:bodyPr/>
        <a:lstStyle/>
        <a:p>
          <a:endParaRPr lang="en-US" sz="1600">
            <a:latin typeface="Gill Sans"/>
          </a:endParaRPr>
        </a:p>
      </dgm:t>
    </dgm:pt>
    <dgm:pt modelId="{525E0174-6D00-496D-AD58-EE667A5231B5}">
      <dgm:prSet custT="1"/>
      <dgm:spPr/>
      <dgm:t>
        <a:bodyPr/>
        <a:lstStyle/>
        <a:p>
          <a:r>
            <a:rPr lang="en-US" sz="1800" dirty="0">
              <a:latin typeface="Gill Sans"/>
              <a:ea typeface="+mn-ea"/>
              <a:cs typeface="+mn-cs"/>
            </a:rPr>
            <a:t>VARIED STAGE OF CHANGE</a:t>
          </a:r>
          <a:endParaRPr lang="en-US" sz="1800" b="1" dirty="0">
            <a:latin typeface="Gill Sans"/>
          </a:endParaRPr>
        </a:p>
      </dgm:t>
    </dgm:pt>
    <dgm:pt modelId="{C4112558-6927-42B1-8F92-22E5CFCF9666}" type="parTrans" cxnId="{852FDAB3-5460-4360-95D8-3418E1258D0D}">
      <dgm:prSet/>
      <dgm:spPr/>
      <dgm:t>
        <a:bodyPr/>
        <a:lstStyle/>
        <a:p>
          <a:endParaRPr lang="en-US" sz="1600">
            <a:latin typeface="Gill Sans"/>
          </a:endParaRPr>
        </a:p>
      </dgm:t>
    </dgm:pt>
    <dgm:pt modelId="{C5EFD35D-88A0-4781-8E4A-64ADD462F801}" type="sibTrans" cxnId="{852FDAB3-5460-4360-95D8-3418E1258D0D}">
      <dgm:prSet/>
      <dgm:spPr/>
      <dgm:t>
        <a:bodyPr/>
        <a:lstStyle/>
        <a:p>
          <a:endParaRPr lang="en-US" sz="1600">
            <a:latin typeface="Gill Sans"/>
          </a:endParaRPr>
        </a:p>
      </dgm:t>
    </dgm:pt>
    <dgm:pt modelId="{BECA9635-0ED2-47CE-B9B3-99ECA07AA674}">
      <dgm:prSet custT="1"/>
      <dgm:spPr/>
      <dgm:t>
        <a:bodyPr/>
        <a:lstStyle/>
        <a:p>
          <a:r>
            <a:rPr lang="en-US" sz="1800" b="0" dirty="0">
              <a:latin typeface="Gill Sans"/>
              <a:ea typeface="+mn-ea"/>
              <a:cs typeface="+mn-cs"/>
            </a:rPr>
            <a:t>SHORT TREATMENT HX</a:t>
          </a:r>
        </a:p>
      </dgm:t>
    </dgm:pt>
    <dgm:pt modelId="{B6086C3D-42DD-44C3-BB14-8CF440DB7BA2}" type="parTrans" cxnId="{7074D45A-60AF-44FE-874C-587DD8A68999}">
      <dgm:prSet/>
      <dgm:spPr/>
      <dgm:t>
        <a:bodyPr/>
        <a:lstStyle/>
        <a:p>
          <a:endParaRPr lang="en-US" sz="1600">
            <a:latin typeface="Gill Sans"/>
          </a:endParaRPr>
        </a:p>
      </dgm:t>
    </dgm:pt>
    <dgm:pt modelId="{B051CB35-220F-4B66-BD47-59BD44AEC2FD}" type="sibTrans" cxnId="{7074D45A-60AF-44FE-874C-587DD8A68999}">
      <dgm:prSet/>
      <dgm:spPr/>
      <dgm:t>
        <a:bodyPr/>
        <a:lstStyle/>
        <a:p>
          <a:endParaRPr lang="en-US" sz="1600">
            <a:latin typeface="Gill Sans"/>
          </a:endParaRPr>
        </a:p>
      </dgm:t>
    </dgm:pt>
    <dgm:pt modelId="{F583A797-5DEA-41D2-95C0-8EFE7ECCD72B}">
      <dgm:prSet custT="1"/>
      <dgm:spPr/>
      <dgm:t>
        <a:bodyPr/>
        <a:lstStyle/>
        <a:p>
          <a:r>
            <a:rPr lang="en-US" sz="1800" b="0">
              <a:latin typeface="Gill Sans"/>
              <a:ea typeface="+mn-ea"/>
              <a:cs typeface="+mn-cs"/>
            </a:rPr>
            <a:t>MINIMAL CO-OCCURRING DISORDERS</a:t>
          </a:r>
          <a:endParaRPr lang="en-US" sz="1800" b="0" dirty="0">
            <a:latin typeface="Gill Sans"/>
            <a:ea typeface="+mn-ea"/>
            <a:cs typeface="+mn-cs"/>
          </a:endParaRPr>
        </a:p>
      </dgm:t>
    </dgm:pt>
    <dgm:pt modelId="{F6029E98-1617-4A16-9F72-5C24F2C3EDA2}" type="parTrans" cxnId="{95F6E675-FC66-4A38-8A18-DAE895CCB9DD}">
      <dgm:prSet/>
      <dgm:spPr/>
      <dgm:t>
        <a:bodyPr/>
        <a:lstStyle/>
        <a:p>
          <a:endParaRPr lang="en-US" sz="1600">
            <a:latin typeface="Gill Sans"/>
          </a:endParaRPr>
        </a:p>
      </dgm:t>
    </dgm:pt>
    <dgm:pt modelId="{DB68219C-4C19-4847-95CD-1D9C75DB2BE4}" type="sibTrans" cxnId="{95F6E675-FC66-4A38-8A18-DAE895CCB9DD}">
      <dgm:prSet/>
      <dgm:spPr/>
      <dgm:t>
        <a:bodyPr/>
        <a:lstStyle/>
        <a:p>
          <a:endParaRPr lang="en-US" sz="1600">
            <a:latin typeface="Gill Sans"/>
          </a:endParaRPr>
        </a:p>
      </dgm:t>
    </dgm:pt>
    <dgm:pt modelId="{3A5E7801-CE22-4793-AC38-7D7618F4F05F}">
      <dgm:prSet custT="1"/>
      <dgm:spPr/>
      <dgm:t>
        <a:bodyPr/>
        <a:lstStyle/>
        <a:p>
          <a:r>
            <a:rPr lang="en-US" sz="1800">
              <a:latin typeface="Gill Sans"/>
              <a:ea typeface="+mn-ea"/>
              <a:cs typeface="+mn-cs"/>
            </a:rPr>
            <a:t>ADEQUATE RECOVERY ENVIRONMENT/SUPPORTS</a:t>
          </a:r>
          <a:endParaRPr lang="en-US" sz="1800" dirty="0">
            <a:latin typeface="Gill Sans"/>
            <a:ea typeface="+mn-ea"/>
            <a:cs typeface="+mn-cs"/>
          </a:endParaRPr>
        </a:p>
      </dgm:t>
    </dgm:pt>
    <dgm:pt modelId="{CC85CF79-8B2C-415B-97C7-F8748252EF6E}" type="parTrans" cxnId="{06C09D60-7DEF-418F-B078-ADBEBE275FFF}">
      <dgm:prSet/>
      <dgm:spPr/>
      <dgm:t>
        <a:bodyPr/>
        <a:lstStyle/>
        <a:p>
          <a:endParaRPr lang="en-US" sz="1600">
            <a:latin typeface="Gill Sans"/>
          </a:endParaRPr>
        </a:p>
      </dgm:t>
    </dgm:pt>
    <dgm:pt modelId="{5D802D1E-D8AA-4269-8C10-2B93EF881790}" type="sibTrans" cxnId="{06C09D60-7DEF-418F-B078-ADBEBE275FFF}">
      <dgm:prSet/>
      <dgm:spPr/>
      <dgm:t>
        <a:bodyPr/>
        <a:lstStyle/>
        <a:p>
          <a:endParaRPr lang="en-US" sz="1600">
            <a:latin typeface="Gill Sans"/>
          </a:endParaRPr>
        </a:p>
      </dgm:t>
    </dgm:pt>
    <dgm:pt modelId="{8645B12A-3EC3-4075-8308-EB8326A90134}">
      <dgm:prSet custT="1"/>
      <dgm:spPr/>
      <dgm:t>
        <a:bodyPr/>
        <a:lstStyle/>
        <a:p>
          <a:r>
            <a:rPr lang="en-US" sz="1800">
              <a:latin typeface="Gill Sans"/>
              <a:ea typeface="+mn-ea"/>
              <a:cs typeface="+mn-cs"/>
            </a:rPr>
            <a:t>MODERATE RELAPSE RISK</a:t>
          </a:r>
          <a:endParaRPr lang="en-US" sz="1800" dirty="0">
            <a:latin typeface="Gill Sans"/>
            <a:ea typeface="+mn-ea"/>
            <a:cs typeface="+mn-cs"/>
          </a:endParaRPr>
        </a:p>
      </dgm:t>
    </dgm:pt>
    <dgm:pt modelId="{B1E708C3-631F-4AF7-951F-4C4DCD125182}" type="parTrans" cxnId="{8AA98EA0-F9DD-42C1-8F38-91B161126EA3}">
      <dgm:prSet/>
      <dgm:spPr/>
      <dgm:t>
        <a:bodyPr/>
        <a:lstStyle/>
        <a:p>
          <a:endParaRPr lang="en-US" sz="1600">
            <a:latin typeface="Gill Sans"/>
          </a:endParaRPr>
        </a:p>
      </dgm:t>
    </dgm:pt>
    <dgm:pt modelId="{B5529340-8047-4364-BCC4-4CF403EC5326}" type="sibTrans" cxnId="{8AA98EA0-F9DD-42C1-8F38-91B161126EA3}">
      <dgm:prSet/>
      <dgm:spPr/>
      <dgm:t>
        <a:bodyPr/>
        <a:lstStyle/>
        <a:p>
          <a:endParaRPr lang="en-US" sz="1600">
            <a:latin typeface="Gill Sans"/>
          </a:endParaRPr>
        </a:p>
      </dgm:t>
    </dgm:pt>
    <dgm:pt modelId="{44FE0B22-AA4B-4B15-9684-969923A02B7C}">
      <dgm:prSet custT="1"/>
      <dgm:spPr/>
      <dgm:t>
        <a:bodyPr/>
        <a:lstStyle/>
        <a:p>
          <a:r>
            <a:rPr lang="en-US" sz="1800">
              <a:latin typeface="Gill Sans"/>
              <a:ea typeface="+mn-ea"/>
              <a:cs typeface="+mn-cs"/>
            </a:rPr>
            <a:t>HIGHER MOTIVATION</a:t>
          </a:r>
          <a:endParaRPr lang="en-US" sz="1800" b="0" dirty="0">
            <a:latin typeface="Gill Sans"/>
            <a:ea typeface="+mn-ea"/>
            <a:cs typeface="+mn-cs"/>
          </a:endParaRPr>
        </a:p>
      </dgm:t>
    </dgm:pt>
    <dgm:pt modelId="{78649BCA-2D31-499D-81B0-B7C86AABD9CA}" type="parTrans" cxnId="{892E9AFF-91EC-47E6-8650-8A1531A4C4B8}">
      <dgm:prSet/>
      <dgm:spPr/>
      <dgm:t>
        <a:bodyPr/>
        <a:lstStyle/>
        <a:p>
          <a:endParaRPr lang="en-US" sz="1600">
            <a:latin typeface="Gill Sans"/>
          </a:endParaRPr>
        </a:p>
      </dgm:t>
    </dgm:pt>
    <dgm:pt modelId="{6C569429-6624-48F5-B38A-21D8A0C208B5}" type="sibTrans" cxnId="{892E9AFF-91EC-47E6-8650-8A1531A4C4B8}">
      <dgm:prSet/>
      <dgm:spPr/>
      <dgm:t>
        <a:bodyPr/>
        <a:lstStyle/>
        <a:p>
          <a:endParaRPr lang="en-US" sz="1600">
            <a:latin typeface="Gill Sans"/>
          </a:endParaRPr>
        </a:p>
      </dgm:t>
    </dgm:pt>
    <dgm:pt modelId="{D43E175F-9D98-4599-812D-DED32CB959FC}">
      <dgm:prSet custT="1"/>
      <dgm:spPr/>
      <dgm:t>
        <a:bodyPr/>
        <a:lstStyle/>
        <a:p>
          <a:r>
            <a:rPr lang="en-US" sz="1800">
              <a:latin typeface="Gill Sans" charset="0"/>
              <a:ea typeface="+mn-ea"/>
              <a:cs typeface="+mn-cs"/>
            </a:rPr>
            <a:t>INCLUDES TREATMENT HX</a:t>
          </a:r>
          <a:endParaRPr lang="en-US" sz="1800" dirty="0">
            <a:latin typeface="Gill Sans" charset="0"/>
            <a:ea typeface="+mn-ea"/>
            <a:cs typeface="+mn-cs"/>
          </a:endParaRPr>
        </a:p>
      </dgm:t>
    </dgm:pt>
    <dgm:pt modelId="{F0973EF3-7ABB-4A44-BBBB-F29F48D78523}" type="parTrans" cxnId="{8CEB985C-1621-4DA2-AA62-1A639B2529A3}">
      <dgm:prSet/>
      <dgm:spPr/>
      <dgm:t>
        <a:bodyPr/>
        <a:lstStyle/>
        <a:p>
          <a:endParaRPr lang="en-US"/>
        </a:p>
      </dgm:t>
    </dgm:pt>
    <dgm:pt modelId="{138F695B-63DC-4558-BBED-ADBF81B07E13}" type="sibTrans" cxnId="{8CEB985C-1621-4DA2-AA62-1A639B2529A3}">
      <dgm:prSet/>
      <dgm:spPr/>
      <dgm:t>
        <a:bodyPr/>
        <a:lstStyle/>
        <a:p>
          <a:endParaRPr lang="en-US"/>
        </a:p>
      </dgm:t>
    </dgm:pt>
    <dgm:pt modelId="{7D34D780-AFD2-41E7-9860-C9CCA5F8C142}">
      <dgm:prSet custT="1"/>
      <dgm:spPr/>
      <dgm:t>
        <a:bodyPr/>
        <a:lstStyle/>
        <a:p>
          <a:r>
            <a:rPr lang="en-US" sz="1800">
              <a:latin typeface="Gill Sans" charset="0"/>
              <a:ea typeface="+mn-ea"/>
              <a:cs typeface="+mn-cs"/>
            </a:rPr>
            <a:t>MODERATE GAMBLING SEVERITY</a:t>
          </a:r>
          <a:endParaRPr lang="en-US" sz="1800" dirty="0">
            <a:latin typeface="Gill Sans" charset="0"/>
            <a:ea typeface="+mn-ea"/>
            <a:cs typeface="+mn-cs"/>
          </a:endParaRPr>
        </a:p>
      </dgm:t>
    </dgm:pt>
    <dgm:pt modelId="{88C15D5B-7E6F-45A7-A383-874434ABE63D}" type="parTrans" cxnId="{3820BB9B-16D9-4E3B-9C65-BCE274B18D6A}">
      <dgm:prSet/>
      <dgm:spPr/>
      <dgm:t>
        <a:bodyPr/>
        <a:lstStyle/>
        <a:p>
          <a:endParaRPr lang="en-US"/>
        </a:p>
      </dgm:t>
    </dgm:pt>
    <dgm:pt modelId="{372C18F2-BC15-4213-8166-971465C012BA}" type="sibTrans" cxnId="{3820BB9B-16D9-4E3B-9C65-BCE274B18D6A}">
      <dgm:prSet/>
      <dgm:spPr/>
      <dgm:t>
        <a:bodyPr/>
        <a:lstStyle/>
        <a:p>
          <a:endParaRPr lang="en-US"/>
        </a:p>
      </dgm:t>
    </dgm:pt>
    <dgm:pt modelId="{5DE44BC3-B3EF-4DB8-84C6-1707B743E8C1}">
      <dgm:prSet custT="1"/>
      <dgm:spPr/>
      <dgm:t>
        <a:bodyPr/>
        <a:lstStyle/>
        <a:p>
          <a:r>
            <a:rPr lang="en-US" sz="1800">
              <a:latin typeface="Gill Sans" charset="0"/>
              <a:ea typeface="+mn-ea"/>
              <a:cs typeface="+mn-cs"/>
            </a:rPr>
            <a:t>MODERATE CO-OCCURRING DISORDERS</a:t>
          </a:r>
          <a:endParaRPr lang="en-US" sz="1800" dirty="0">
            <a:latin typeface="Gill Sans" charset="0"/>
            <a:ea typeface="+mn-ea"/>
            <a:cs typeface="+mn-cs"/>
          </a:endParaRPr>
        </a:p>
      </dgm:t>
    </dgm:pt>
    <dgm:pt modelId="{6E0086EC-DC23-4938-A662-6C8040F6C28E}" type="parTrans" cxnId="{B35EE250-81BD-49F3-BBA7-653B44F60629}">
      <dgm:prSet/>
      <dgm:spPr/>
      <dgm:t>
        <a:bodyPr/>
        <a:lstStyle/>
        <a:p>
          <a:endParaRPr lang="en-US"/>
        </a:p>
      </dgm:t>
    </dgm:pt>
    <dgm:pt modelId="{A8F8EC5E-A294-4775-A98B-157F42D66281}" type="sibTrans" cxnId="{B35EE250-81BD-49F3-BBA7-653B44F60629}">
      <dgm:prSet/>
      <dgm:spPr/>
      <dgm:t>
        <a:bodyPr/>
        <a:lstStyle/>
        <a:p>
          <a:endParaRPr lang="en-US"/>
        </a:p>
      </dgm:t>
    </dgm:pt>
    <dgm:pt modelId="{E0B05B06-2EA6-40B7-8C4D-FC58985C6FA6}">
      <dgm:prSet custT="1"/>
      <dgm:spPr/>
      <dgm:t>
        <a:bodyPr/>
        <a:lstStyle/>
        <a:p>
          <a:r>
            <a:rPr lang="en-US" sz="1800">
              <a:latin typeface="Gill Sans" charset="0"/>
              <a:ea typeface="+mn-ea"/>
              <a:cs typeface="+mn-cs"/>
            </a:rPr>
            <a:t>LOWER RECOVERY SUPPORTS</a:t>
          </a:r>
          <a:endParaRPr lang="en-US" sz="1800" dirty="0">
            <a:latin typeface="Gill Sans" charset="0"/>
            <a:ea typeface="+mn-ea"/>
            <a:cs typeface="+mn-cs"/>
          </a:endParaRPr>
        </a:p>
      </dgm:t>
    </dgm:pt>
    <dgm:pt modelId="{35495C8D-FCC8-4E32-9E9B-74AB2A29ABAE}" type="parTrans" cxnId="{09C691AA-443D-4D5B-8FE3-34BE59EAFE96}">
      <dgm:prSet/>
      <dgm:spPr/>
      <dgm:t>
        <a:bodyPr/>
        <a:lstStyle/>
        <a:p>
          <a:endParaRPr lang="en-US"/>
        </a:p>
      </dgm:t>
    </dgm:pt>
    <dgm:pt modelId="{8788B61D-0507-478D-AD7A-471AFF22FA65}" type="sibTrans" cxnId="{09C691AA-443D-4D5B-8FE3-34BE59EAFE96}">
      <dgm:prSet/>
      <dgm:spPr/>
      <dgm:t>
        <a:bodyPr/>
        <a:lstStyle/>
        <a:p>
          <a:endParaRPr lang="en-US"/>
        </a:p>
      </dgm:t>
    </dgm:pt>
    <dgm:pt modelId="{524C3551-ABB5-4795-8D03-01AC3C84DE44}">
      <dgm:prSet custT="1"/>
      <dgm:spPr/>
      <dgm:t>
        <a:bodyPr/>
        <a:lstStyle/>
        <a:p>
          <a:r>
            <a:rPr lang="en-US" sz="1800">
              <a:latin typeface="Gill Sans" charset="0"/>
              <a:ea typeface="+mn-ea"/>
              <a:cs typeface="+mn-cs"/>
            </a:rPr>
            <a:t>INCREASED RELAPSE RISK</a:t>
          </a:r>
          <a:endParaRPr lang="en-US" sz="1800" dirty="0">
            <a:latin typeface="Gill Sans" charset="0"/>
            <a:ea typeface="+mn-ea"/>
            <a:cs typeface="+mn-cs"/>
          </a:endParaRPr>
        </a:p>
      </dgm:t>
    </dgm:pt>
    <dgm:pt modelId="{60683C10-EF8A-48F3-9BD4-3F8EE56E212F}" type="parTrans" cxnId="{6462A2EE-0F22-465A-9372-9C87A3489633}">
      <dgm:prSet/>
      <dgm:spPr/>
      <dgm:t>
        <a:bodyPr/>
        <a:lstStyle/>
        <a:p>
          <a:endParaRPr lang="en-US"/>
        </a:p>
      </dgm:t>
    </dgm:pt>
    <dgm:pt modelId="{8621867A-B023-45E9-AFFF-0C07018B8948}" type="sibTrans" cxnId="{6462A2EE-0F22-465A-9372-9C87A3489633}">
      <dgm:prSet/>
      <dgm:spPr/>
      <dgm:t>
        <a:bodyPr/>
        <a:lstStyle/>
        <a:p>
          <a:endParaRPr lang="en-US"/>
        </a:p>
      </dgm:t>
    </dgm:pt>
    <dgm:pt modelId="{74669DE3-1761-4FCB-B005-D28F55FAD1AC}">
      <dgm:prSet custT="1"/>
      <dgm:spPr/>
      <dgm:t>
        <a:bodyPr/>
        <a:lstStyle/>
        <a:p>
          <a:r>
            <a:rPr lang="en-US" sz="1800">
              <a:latin typeface="Gill Sans" charset="0"/>
              <a:ea typeface="+mn-ea"/>
              <a:cs typeface="+mn-cs"/>
            </a:rPr>
            <a:t>DEVELOPING MOTIVATION</a:t>
          </a:r>
          <a:endParaRPr lang="en-US" sz="1800" dirty="0">
            <a:latin typeface="Gill Sans" charset="0"/>
            <a:ea typeface="+mn-ea"/>
            <a:cs typeface="+mn-cs"/>
          </a:endParaRPr>
        </a:p>
      </dgm:t>
    </dgm:pt>
    <dgm:pt modelId="{17A25FD2-F4D5-4A79-95E2-B09B17E5532B}" type="parTrans" cxnId="{B2517430-FBD0-4927-A88C-722C3325C85D}">
      <dgm:prSet/>
      <dgm:spPr/>
      <dgm:t>
        <a:bodyPr/>
        <a:lstStyle/>
        <a:p>
          <a:endParaRPr lang="en-US"/>
        </a:p>
      </dgm:t>
    </dgm:pt>
    <dgm:pt modelId="{B46777C3-0F5C-4F56-A7BB-4ED405EEC286}" type="sibTrans" cxnId="{B2517430-FBD0-4927-A88C-722C3325C85D}">
      <dgm:prSet/>
      <dgm:spPr/>
      <dgm:t>
        <a:bodyPr/>
        <a:lstStyle/>
        <a:p>
          <a:endParaRPr lang="en-US"/>
        </a:p>
      </dgm:t>
    </dgm:pt>
    <dgm:pt modelId="{55C5D993-49D1-4EB9-BF9A-C6E38C356666}" type="pres">
      <dgm:prSet presAssocID="{E86A29D5-DBBA-4578-92C1-AFA29F48D7E3}" presName="Name0" presStyleCnt="0">
        <dgm:presLayoutVars>
          <dgm:dir/>
          <dgm:animLvl val="lvl"/>
          <dgm:resizeHandles val="exact"/>
        </dgm:presLayoutVars>
      </dgm:prSet>
      <dgm:spPr/>
      <dgm:t>
        <a:bodyPr/>
        <a:lstStyle/>
        <a:p>
          <a:endParaRPr lang="en-US"/>
        </a:p>
      </dgm:t>
    </dgm:pt>
    <dgm:pt modelId="{647B5B4F-3624-4FF9-804C-A20CB5E5E4A7}" type="pres">
      <dgm:prSet presAssocID="{BEAE5966-A67F-4AE9-B302-3441CB7775C9}" presName="composite" presStyleCnt="0"/>
      <dgm:spPr/>
    </dgm:pt>
    <dgm:pt modelId="{2189EE8A-9706-4582-825D-CA11FE5A508E}" type="pres">
      <dgm:prSet presAssocID="{BEAE5966-A67F-4AE9-B302-3441CB7775C9}" presName="parTx" presStyleLbl="alignNode1" presStyleIdx="0" presStyleCnt="3">
        <dgm:presLayoutVars>
          <dgm:chMax val="0"/>
          <dgm:chPref val="0"/>
          <dgm:bulletEnabled val="1"/>
        </dgm:presLayoutVars>
      </dgm:prSet>
      <dgm:spPr/>
      <dgm:t>
        <a:bodyPr/>
        <a:lstStyle/>
        <a:p>
          <a:endParaRPr lang="en-US"/>
        </a:p>
      </dgm:t>
    </dgm:pt>
    <dgm:pt modelId="{B95325F2-EA14-49C6-BDFC-CE55419DBBF8}" type="pres">
      <dgm:prSet presAssocID="{BEAE5966-A67F-4AE9-B302-3441CB7775C9}" presName="desTx" presStyleLbl="alignAccFollowNode1" presStyleIdx="0" presStyleCnt="3">
        <dgm:presLayoutVars>
          <dgm:bulletEnabled val="1"/>
        </dgm:presLayoutVars>
      </dgm:prSet>
      <dgm:spPr/>
      <dgm:t>
        <a:bodyPr/>
        <a:lstStyle/>
        <a:p>
          <a:endParaRPr lang="en-US"/>
        </a:p>
      </dgm:t>
    </dgm:pt>
    <dgm:pt modelId="{189919AD-89EB-43C0-8DDF-1EFBBB6F6856}" type="pres">
      <dgm:prSet presAssocID="{BE381C3B-B914-4222-A93A-0DC90E39BBD3}" presName="space" presStyleCnt="0"/>
      <dgm:spPr/>
    </dgm:pt>
    <dgm:pt modelId="{A2F41F14-2723-4D16-87FB-6B3674CD43BC}" type="pres">
      <dgm:prSet presAssocID="{69B4ADF8-7EBB-43DA-9B2B-943DF51F4839}" presName="composite" presStyleCnt="0"/>
      <dgm:spPr/>
    </dgm:pt>
    <dgm:pt modelId="{CAF8D2F7-6560-4DFA-A485-FC4705E2E140}" type="pres">
      <dgm:prSet presAssocID="{69B4ADF8-7EBB-43DA-9B2B-943DF51F4839}" presName="parTx" presStyleLbl="alignNode1" presStyleIdx="1" presStyleCnt="3">
        <dgm:presLayoutVars>
          <dgm:chMax val="0"/>
          <dgm:chPref val="0"/>
          <dgm:bulletEnabled val="1"/>
        </dgm:presLayoutVars>
      </dgm:prSet>
      <dgm:spPr/>
      <dgm:t>
        <a:bodyPr/>
        <a:lstStyle/>
        <a:p>
          <a:endParaRPr lang="en-US"/>
        </a:p>
      </dgm:t>
    </dgm:pt>
    <dgm:pt modelId="{6D95C3B5-3089-44D1-BE2C-BBBFCBA939AE}" type="pres">
      <dgm:prSet presAssocID="{69B4ADF8-7EBB-43DA-9B2B-943DF51F4839}" presName="desTx" presStyleLbl="alignAccFollowNode1" presStyleIdx="1" presStyleCnt="3">
        <dgm:presLayoutVars>
          <dgm:bulletEnabled val="1"/>
        </dgm:presLayoutVars>
      </dgm:prSet>
      <dgm:spPr/>
      <dgm:t>
        <a:bodyPr/>
        <a:lstStyle/>
        <a:p>
          <a:endParaRPr lang="en-US"/>
        </a:p>
      </dgm:t>
    </dgm:pt>
    <dgm:pt modelId="{DB354DC9-5E11-44BA-834F-AD35646B9558}" type="pres">
      <dgm:prSet presAssocID="{657A96FE-5A55-4E93-94B3-241D8B6C261D}" presName="space" presStyleCnt="0"/>
      <dgm:spPr/>
    </dgm:pt>
    <dgm:pt modelId="{CCA148B1-CAEE-482D-B42E-B88ACF1D517F}" type="pres">
      <dgm:prSet presAssocID="{6F8AB51F-A1CF-4978-BAEF-E0623FC13457}" presName="composite" presStyleCnt="0"/>
      <dgm:spPr/>
    </dgm:pt>
    <dgm:pt modelId="{9455740D-53E6-42AD-832B-BD940EB1212A}" type="pres">
      <dgm:prSet presAssocID="{6F8AB51F-A1CF-4978-BAEF-E0623FC13457}" presName="parTx" presStyleLbl="alignNode1" presStyleIdx="2" presStyleCnt="3">
        <dgm:presLayoutVars>
          <dgm:chMax val="0"/>
          <dgm:chPref val="0"/>
          <dgm:bulletEnabled val="1"/>
        </dgm:presLayoutVars>
      </dgm:prSet>
      <dgm:spPr/>
      <dgm:t>
        <a:bodyPr/>
        <a:lstStyle/>
        <a:p>
          <a:endParaRPr lang="en-US"/>
        </a:p>
      </dgm:t>
    </dgm:pt>
    <dgm:pt modelId="{2778F70D-36BA-4D4F-A411-AD11D7222C4D}" type="pres">
      <dgm:prSet presAssocID="{6F8AB51F-A1CF-4978-BAEF-E0623FC13457}" presName="desTx" presStyleLbl="alignAccFollowNode1" presStyleIdx="2" presStyleCnt="3">
        <dgm:presLayoutVars>
          <dgm:bulletEnabled val="1"/>
        </dgm:presLayoutVars>
      </dgm:prSet>
      <dgm:spPr/>
      <dgm:t>
        <a:bodyPr/>
        <a:lstStyle/>
        <a:p>
          <a:endParaRPr lang="en-US"/>
        </a:p>
      </dgm:t>
    </dgm:pt>
  </dgm:ptLst>
  <dgm:cxnLst>
    <dgm:cxn modelId="{22DD02C5-9271-4C18-ACD3-B90AD748ACAA}" srcId="{BEAE5966-A67F-4AE9-B302-3441CB7775C9}" destId="{0D2E4C5F-B0B1-4F97-876F-D8117921FBAE}" srcOrd="1" destOrd="0" parTransId="{CB9B222E-1CC1-4576-8AB4-BD3B9D983B98}" sibTransId="{2CD3DF75-4239-49EB-AA9D-8788805705D3}"/>
    <dgm:cxn modelId="{4D5A9FEE-A400-4430-951B-31C1F50180F7}" type="presOf" srcId="{6F8AB51F-A1CF-4978-BAEF-E0623FC13457}" destId="{9455740D-53E6-42AD-832B-BD940EB1212A}" srcOrd="0" destOrd="0" presId="urn:microsoft.com/office/officeart/2005/8/layout/hList1"/>
    <dgm:cxn modelId="{C72F7606-DE0A-426D-ACA8-5320EEFEC978}" type="presOf" srcId="{E0B05B06-2EA6-40B7-8C4D-FC58985C6FA6}" destId="{2778F70D-36BA-4D4F-A411-AD11D7222C4D}" srcOrd="0" destOrd="4" presId="urn:microsoft.com/office/officeart/2005/8/layout/hList1"/>
    <dgm:cxn modelId="{8AA98EA0-F9DD-42C1-8F38-91B161126EA3}" srcId="{69B4ADF8-7EBB-43DA-9B2B-943DF51F4839}" destId="{8645B12A-3EC3-4075-8308-EB8326A90134}" srcOrd="4" destOrd="0" parTransId="{B1E708C3-631F-4AF7-951F-4C4DCD125182}" sibTransId="{B5529340-8047-4364-BCC4-4CF403EC5326}"/>
    <dgm:cxn modelId="{922F43D3-200B-453F-8E44-CB298F6CC4D6}" srcId="{BEAE5966-A67F-4AE9-B302-3441CB7775C9}" destId="{47F3334F-5193-4F0D-96DA-9E993FEE07BE}" srcOrd="0" destOrd="0" parTransId="{8CB3A267-E90E-45E2-8165-9853A42DE5BC}" sibTransId="{C1E72248-D2B1-4445-946A-1BAF81F7ED42}"/>
    <dgm:cxn modelId="{8CC34CD8-899C-4354-A865-EA67FAAC7035}" type="presOf" srcId="{525E0174-6D00-496D-AD58-EE667A5231B5}" destId="{B95325F2-EA14-49C6-BDFC-CE55419DBBF8}" srcOrd="0" destOrd="5" presId="urn:microsoft.com/office/officeart/2005/8/layout/hList1"/>
    <dgm:cxn modelId="{95F6E675-FC66-4A38-8A18-DAE895CCB9DD}" srcId="{69B4ADF8-7EBB-43DA-9B2B-943DF51F4839}" destId="{F583A797-5DEA-41D2-95C0-8EFE7ECCD72B}" srcOrd="2" destOrd="0" parTransId="{F6029E98-1617-4A16-9F72-5C24F2C3EDA2}" sibTransId="{DB68219C-4C19-4847-95CD-1D9C75DB2BE4}"/>
    <dgm:cxn modelId="{D601791D-7DC3-46AD-9E69-F34EF6866AC9}" type="presOf" srcId="{E86A29D5-DBBA-4578-92C1-AFA29F48D7E3}" destId="{55C5D993-49D1-4EB9-BF9A-C6E38C356666}" srcOrd="0" destOrd="0" presId="urn:microsoft.com/office/officeart/2005/8/layout/hList1"/>
    <dgm:cxn modelId="{06C09D60-7DEF-418F-B078-ADBEBE275FFF}" srcId="{69B4ADF8-7EBB-43DA-9B2B-943DF51F4839}" destId="{3A5E7801-CE22-4793-AC38-7D7618F4F05F}" srcOrd="3" destOrd="0" parTransId="{CC85CF79-8B2C-415B-97C7-F8748252EF6E}" sibTransId="{5D802D1E-D8AA-4269-8C10-2B93EF881790}"/>
    <dgm:cxn modelId="{8CEB985C-1621-4DA2-AA62-1A639B2529A3}" srcId="{6F8AB51F-A1CF-4978-BAEF-E0623FC13457}" destId="{D43E175F-9D98-4599-812D-DED32CB959FC}" srcOrd="1" destOrd="0" parTransId="{F0973EF3-7ABB-4A44-BBBB-F29F48D78523}" sibTransId="{138F695B-63DC-4558-BBED-ADBF81B07E13}"/>
    <dgm:cxn modelId="{7626A2B9-D664-4B4B-B512-5FC4DEA99EE6}" type="presOf" srcId="{4F668225-2110-459B-A5D9-C103141A60F7}" destId="{6D95C3B5-3089-44D1-BE2C-BBBFCBA939AE}" srcOrd="0" destOrd="0" presId="urn:microsoft.com/office/officeart/2005/8/layout/hList1"/>
    <dgm:cxn modelId="{311B4713-2FA1-4DEC-92A2-6EA4CB484D7F}" type="presOf" srcId="{BEAE5966-A67F-4AE9-B302-3441CB7775C9}" destId="{2189EE8A-9706-4582-825D-CA11FE5A508E}" srcOrd="0" destOrd="0" presId="urn:microsoft.com/office/officeart/2005/8/layout/hList1"/>
    <dgm:cxn modelId="{EAECBC48-EBD9-4C2E-861B-34BDAECB7569}" type="presOf" srcId="{B72BB325-4BBC-48FD-B39F-1DC944C44625}" destId="{B95325F2-EA14-49C6-BDFC-CE55419DBBF8}" srcOrd="0" destOrd="4" presId="urn:microsoft.com/office/officeart/2005/8/layout/hList1"/>
    <dgm:cxn modelId="{B3715DFC-98D9-45D1-8881-421F0BCE6A54}" type="presOf" srcId="{3A5E7801-CE22-4793-AC38-7D7618F4F05F}" destId="{6D95C3B5-3089-44D1-BE2C-BBBFCBA939AE}" srcOrd="0" destOrd="3" presId="urn:microsoft.com/office/officeart/2005/8/layout/hList1"/>
    <dgm:cxn modelId="{CE0A86EE-173C-450A-91B2-6B9F28B4D420}" type="presOf" srcId="{74669DE3-1761-4FCB-B005-D28F55FAD1AC}" destId="{2778F70D-36BA-4D4F-A411-AD11D7222C4D}" srcOrd="0" destOrd="6" presId="urn:microsoft.com/office/officeart/2005/8/layout/hList1"/>
    <dgm:cxn modelId="{3820BB9B-16D9-4E3B-9C65-BCE274B18D6A}" srcId="{6F8AB51F-A1CF-4978-BAEF-E0623FC13457}" destId="{7D34D780-AFD2-41E7-9860-C9CCA5F8C142}" srcOrd="2" destOrd="0" parTransId="{88C15D5B-7E6F-45A7-A383-874434ABE63D}" sibTransId="{372C18F2-BC15-4213-8166-971465C012BA}"/>
    <dgm:cxn modelId="{09C691AA-443D-4D5B-8FE3-34BE59EAFE96}" srcId="{6F8AB51F-A1CF-4978-BAEF-E0623FC13457}" destId="{E0B05B06-2EA6-40B7-8C4D-FC58985C6FA6}" srcOrd="4" destOrd="0" parTransId="{35495C8D-FCC8-4E32-9E9B-74AB2A29ABAE}" sibTransId="{8788B61D-0507-478D-AD7A-471AFF22FA65}"/>
    <dgm:cxn modelId="{5AD41D02-6B3A-45D7-8014-0942522F74BF}" type="presOf" srcId="{D43E175F-9D98-4599-812D-DED32CB959FC}" destId="{2778F70D-36BA-4D4F-A411-AD11D7222C4D}" srcOrd="0" destOrd="1" presId="urn:microsoft.com/office/officeart/2005/8/layout/hList1"/>
    <dgm:cxn modelId="{7074D45A-60AF-44FE-874C-587DD8A68999}" srcId="{69B4ADF8-7EBB-43DA-9B2B-943DF51F4839}" destId="{BECA9635-0ED2-47CE-B9B3-99ECA07AA674}" srcOrd="1" destOrd="0" parTransId="{B6086C3D-42DD-44C3-BB14-8CF440DB7BA2}" sibTransId="{B051CB35-220F-4B66-BD47-59BD44AEC2FD}"/>
    <dgm:cxn modelId="{190B6B5F-0443-4AC6-B6EC-A10E40068A11}" srcId="{E86A29D5-DBBA-4578-92C1-AFA29F48D7E3}" destId="{BEAE5966-A67F-4AE9-B302-3441CB7775C9}" srcOrd="0" destOrd="0" parTransId="{208213A8-D76D-49B9-9E2B-36DC2F6BA047}" sibTransId="{BE381C3B-B914-4222-A93A-0DC90E39BBD3}"/>
    <dgm:cxn modelId="{892E9AFF-91EC-47E6-8650-8A1531A4C4B8}" srcId="{69B4ADF8-7EBB-43DA-9B2B-943DF51F4839}" destId="{44FE0B22-AA4B-4B15-9684-969923A02B7C}" srcOrd="5" destOrd="0" parTransId="{78649BCA-2D31-499D-81B0-B7C86AABD9CA}" sibTransId="{6C569429-6624-48F5-B38A-21D8A0C208B5}"/>
    <dgm:cxn modelId="{B2517430-FBD0-4927-A88C-722C3325C85D}" srcId="{6F8AB51F-A1CF-4978-BAEF-E0623FC13457}" destId="{74669DE3-1761-4FCB-B005-D28F55FAD1AC}" srcOrd="6" destOrd="0" parTransId="{17A25FD2-F4D5-4A79-95E2-B09B17E5532B}" sibTransId="{B46777C3-0F5C-4F56-A7BB-4ED405EEC286}"/>
    <dgm:cxn modelId="{6462A2EE-0F22-465A-9372-9C87A3489633}" srcId="{6F8AB51F-A1CF-4978-BAEF-E0623FC13457}" destId="{524C3551-ABB5-4795-8D03-01AC3C84DE44}" srcOrd="5" destOrd="0" parTransId="{60683C10-EF8A-48F3-9BD4-3F8EE56E212F}" sibTransId="{8621867A-B023-45E9-AFFF-0C07018B8948}"/>
    <dgm:cxn modelId="{57604508-2FCD-4574-B9D3-3B7D4E939280}" type="presOf" srcId="{EE0788FB-8881-413E-989C-D4FA61BBF98E}" destId="{B95325F2-EA14-49C6-BDFC-CE55419DBBF8}" srcOrd="0" destOrd="2" presId="urn:microsoft.com/office/officeart/2005/8/layout/hList1"/>
    <dgm:cxn modelId="{45E423B3-3993-4E88-A3FC-C0F34B0502D1}" srcId="{BEAE5966-A67F-4AE9-B302-3441CB7775C9}" destId="{90E86798-D22A-42BD-9717-55225478717A}" srcOrd="3" destOrd="0" parTransId="{A3538081-449E-4E71-8B9F-DF8C09629CB7}" sibTransId="{88CA89BB-721E-4884-993B-870630E8530B}"/>
    <dgm:cxn modelId="{A3819453-03D6-46B8-BACE-275B1E3AF0BA}" type="presOf" srcId="{47F3334F-5193-4F0D-96DA-9E993FEE07BE}" destId="{B95325F2-EA14-49C6-BDFC-CE55419DBBF8}" srcOrd="0" destOrd="0" presId="urn:microsoft.com/office/officeart/2005/8/layout/hList1"/>
    <dgm:cxn modelId="{FAF4526F-1CE4-4296-ADCF-C2A0554CECBD}" type="presOf" srcId="{524C3551-ABB5-4795-8D03-01AC3C84DE44}" destId="{2778F70D-36BA-4D4F-A411-AD11D7222C4D}" srcOrd="0" destOrd="5" presId="urn:microsoft.com/office/officeart/2005/8/layout/hList1"/>
    <dgm:cxn modelId="{F6C9CECD-8E06-42BB-AA27-5A5813EB191D}" srcId="{E86A29D5-DBBA-4578-92C1-AFA29F48D7E3}" destId="{69B4ADF8-7EBB-43DA-9B2B-943DF51F4839}" srcOrd="1" destOrd="0" parTransId="{9989D778-1228-47A1-9699-3CF309C921CC}" sibTransId="{657A96FE-5A55-4E93-94B3-241D8B6C261D}"/>
    <dgm:cxn modelId="{EDF9653B-7BF6-48BB-A32E-05EE17AB2357}" type="presOf" srcId="{BECA9635-0ED2-47CE-B9B3-99ECA07AA674}" destId="{6D95C3B5-3089-44D1-BE2C-BBBFCBA939AE}" srcOrd="0" destOrd="1" presId="urn:microsoft.com/office/officeart/2005/8/layout/hList1"/>
    <dgm:cxn modelId="{A2CFD3AF-EF8D-4EE7-AD66-6534BEE2BA84}" srcId="{69B4ADF8-7EBB-43DA-9B2B-943DF51F4839}" destId="{4F668225-2110-459B-A5D9-C103141A60F7}" srcOrd="0" destOrd="0" parTransId="{591531A9-11BD-44EB-80E8-4DD158AC2C09}" sibTransId="{2A9D62B8-3C3C-4886-8AF7-B9DA25312CA3}"/>
    <dgm:cxn modelId="{36B295A4-A316-49BD-9B6B-7C7C949FABEE}" type="presOf" srcId="{5DE44BC3-B3EF-4DB8-84C6-1707B743E8C1}" destId="{2778F70D-36BA-4D4F-A411-AD11D7222C4D}" srcOrd="0" destOrd="3" presId="urn:microsoft.com/office/officeart/2005/8/layout/hList1"/>
    <dgm:cxn modelId="{B35EE250-81BD-49F3-BBA7-653B44F60629}" srcId="{6F8AB51F-A1CF-4978-BAEF-E0623FC13457}" destId="{5DE44BC3-B3EF-4DB8-84C6-1707B743E8C1}" srcOrd="3" destOrd="0" parTransId="{6E0086EC-DC23-4938-A662-6C8040F6C28E}" sibTransId="{A8F8EC5E-A294-4775-A98B-157F42D66281}"/>
    <dgm:cxn modelId="{FC5F1FBF-1A55-4144-AE00-5DEE0D8C33C3}" srcId="{BEAE5966-A67F-4AE9-B302-3441CB7775C9}" destId="{EE0788FB-8881-413E-989C-D4FA61BBF98E}" srcOrd="2" destOrd="0" parTransId="{E0216C51-F8C3-478A-AD10-06E7BC3B9077}" sibTransId="{66A122D2-1183-4AF7-B2F2-154F5F2F36B5}"/>
    <dgm:cxn modelId="{776D96D4-4124-42C5-830A-DB35A692D134}" type="presOf" srcId="{7D34D780-AFD2-41E7-9860-C9CCA5F8C142}" destId="{2778F70D-36BA-4D4F-A411-AD11D7222C4D}" srcOrd="0" destOrd="2" presId="urn:microsoft.com/office/officeart/2005/8/layout/hList1"/>
    <dgm:cxn modelId="{852FDAB3-5460-4360-95D8-3418E1258D0D}" srcId="{BEAE5966-A67F-4AE9-B302-3441CB7775C9}" destId="{525E0174-6D00-496D-AD58-EE667A5231B5}" srcOrd="5" destOrd="0" parTransId="{C4112558-6927-42B1-8F92-22E5CFCF9666}" sibTransId="{C5EFD35D-88A0-4781-8E4A-64ADD462F801}"/>
    <dgm:cxn modelId="{E6AEFDFB-24DE-44A9-B5DF-227AE8620987}" type="presOf" srcId="{90E86798-D22A-42BD-9717-55225478717A}" destId="{B95325F2-EA14-49C6-BDFC-CE55419DBBF8}" srcOrd="0" destOrd="3" presId="urn:microsoft.com/office/officeart/2005/8/layout/hList1"/>
    <dgm:cxn modelId="{4383A12C-FAE5-489E-B4E4-1156044EE607}" srcId="{6F8AB51F-A1CF-4978-BAEF-E0623FC13457}" destId="{A0FB00B7-1F30-477D-9C10-C1D8956121CA}" srcOrd="0" destOrd="0" parTransId="{51913D82-068A-40E7-B1C7-80FF48805621}" sibTransId="{927A03A9-57F3-4BA6-8700-B436E67BCCEE}"/>
    <dgm:cxn modelId="{7755E5B6-D3C5-4B89-8333-B97A7F1E9F9E}" type="presOf" srcId="{A0FB00B7-1F30-477D-9C10-C1D8956121CA}" destId="{2778F70D-36BA-4D4F-A411-AD11D7222C4D}" srcOrd="0" destOrd="0" presId="urn:microsoft.com/office/officeart/2005/8/layout/hList1"/>
    <dgm:cxn modelId="{4C4DCE20-2A3A-433B-841A-D55814E332D1}" type="presOf" srcId="{0D2E4C5F-B0B1-4F97-876F-D8117921FBAE}" destId="{B95325F2-EA14-49C6-BDFC-CE55419DBBF8}" srcOrd="0" destOrd="1" presId="urn:microsoft.com/office/officeart/2005/8/layout/hList1"/>
    <dgm:cxn modelId="{F3FA5BB6-BFAD-4FCE-8F5D-7AD2060CF6A5}" srcId="{E86A29D5-DBBA-4578-92C1-AFA29F48D7E3}" destId="{6F8AB51F-A1CF-4978-BAEF-E0623FC13457}" srcOrd="2" destOrd="0" parTransId="{6BB10875-E654-4E7C-8CFF-67EB0E292DCE}" sibTransId="{BD4D5079-2960-4A33-BA7E-EA62EF89B26B}"/>
    <dgm:cxn modelId="{6E7337EB-8D0B-4492-8012-6696B06328B5}" type="presOf" srcId="{F583A797-5DEA-41D2-95C0-8EFE7ECCD72B}" destId="{6D95C3B5-3089-44D1-BE2C-BBBFCBA939AE}" srcOrd="0" destOrd="2" presId="urn:microsoft.com/office/officeart/2005/8/layout/hList1"/>
    <dgm:cxn modelId="{F9ADE6EC-C832-43B1-9F5B-74A7FAD5A689}" type="presOf" srcId="{8645B12A-3EC3-4075-8308-EB8326A90134}" destId="{6D95C3B5-3089-44D1-BE2C-BBBFCBA939AE}" srcOrd="0" destOrd="4" presId="urn:microsoft.com/office/officeart/2005/8/layout/hList1"/>
    <dgm:cxn modelId="{B67BD768-A194-443C-9012-D0BED39E6CD8}" srcId="{BEAE5966-A67F-4AE9-B302-3441CB7775C9}" destId="{B72BB325-4BBC-48FD-B39F-1DC944C44625}" srcOrd="4" destOrd="0" parTransId="{7B0FE6C7-03DF-4BC1-A850-3ECFD3C38DF2}" sibTransId="{28ADFC90-5CA4-4BF9-AA2A-C064A53BEA01}"/>
    <dgm:cxn modelId="{AF86CC59-081E-4FE2-91DD-620BADCDD975}" type="presOf" srcId="{69B4ADF8-7EBB-43DA-9B2B-943DF51F4839}" destId="{CAF8D2F7-6560-4DFA-A485-FC4705E2E140}" srcOrd="0" destOrd="0" presId="urn:microsoft.com/office/officeart/2005/8/layout/hList1"/>
    <dgm:cxn modelId="{F47E059C-CF56-4A00-B942-23460BD222D3}" type="presOf" srcId="{44FE0B22-AA4B-4B15-9684-969923A02B7C}" destId="{6D95C3B5-3089-44D1-BE2C-BBBFCBA939AE}" srcOrd="0" destOrd="5" presId="urn:microsoft.com/office/officeart/2005/8/layout/hList1"/>
    <dgm:cxn modelId="{C7B4FBD6-75B6-40FB-BDF4-277EFB416B7B}" type="presParOf" srcId="{55C5D993-49D1-4EB9-BF9A-C6E38C356666}" destId="{647B5B4F-3624-4FF9-804C-A20CB5E5E4A7}" srcOrd="0" destOrd="0" presId="urn:microsoft.com/office/officeart/2005/8/layout/hList1"/>
    <dgm:cxn modelId="{24466F51-60F9-4E0B-9910-2F5CBC7DE263}" type="presParOf" srcId="{647B5B4F-3624-4FF9-804C-A20CB5E5E4A7}" destId="{2189EE8A-9706-4582-825D-CA11FE5A508E}" srcOrd="0" destOrd="0" presId="urn:microsoft.com/office/officeart/2005/8/layout/hList1"/>
    <dgm:cxn modelId="{266890EE-843E-454A-B3B4-E31C1E2308B1}" type="presParOf" srcId="{647B5B4F-3624-4FF9-804C-A20CB5E5E4A7}" destId="{B95325F2-EA14-49C6-BDFC-CE55419DBBF8}" srcOrd="1" destOrd="0" presId="urn:microsoft.com/office/officeart/2005/8/layout/hList1"/>
    <dgm:cxn modelId="{893B0387-EAF6-47F3-ABCD-899A66F55563}" type="presParOf" srcId="{55C5D993-49D1-4EB9-BF9A-C6E38C356666}" destId="{189919AD-89EB-43C0-8DDF-1EFBBB6F6856}" srcOrd="1" destOrd="0" presId="urn:microsoft.com/office/officeart/2005/8/layout/hList1"/>
    <dgm:cxn modelId="{2DA80BCD-9108-44CB-974D-729D9402F5F5}" type="presParOf" srcId="{55C5D993-49D1-4EB9-BF9A-C6E38C356666}" destId="{A2F41F14-2723-4D16-87FB-6B3674CD43BC}" srcOrd="2" destOrd="0" presId="urn:microsoft.com/office/officeart/2005/8/layout/hList1"/>
    <dgm:cxn modelId="{C826127B-89AB-4694-8E66-D890BAB2FE8F}" type="presParOf" srcId="{A2F41F14-2723-4D16-87FB-6B3674CD43BC}" destId="{CAF8D2F7-6560-4DFA-A485-FC4705E2E140}" srcOrd="0" destOrd="0" presId="urn:microsoft.com/office/officeart/2005/8/layout/hList1"/>
    <dgm:cxn modelId="{DA5876E1-D8A2-4EA3-B688-A7084826D9A5}" type="presParOf" srcId="{A2F41F14-2723-4D16-87FB-6B3674CD43BC}" destId="{6D95C3B5-3089-44D1-BE2C-BBBFCBA939AE}" srcOrd="1" destOrd="0" presId="urn:microsoft.com/office/officeart/2005/8/layout/hList1"/>
    <dgm:cxn modelId="{0013EA5F-102B-4F5B-B930-013FDE3B0369}" type="presParOf" srcId="{55C5D993-49D1-4EB9-BF9A-C6E38C356666}" destId="{DB354DC9-5E11-44BA-834F-AD35646B9558}" srcOrd="3" destOrd="0" presId="urn:microsoft.com/office/officeart/2005/8/layout/hList1"/>
    <dgm:cxn modelId="{5F540ABF-C5CE-4FD6-8D65-74AF162E90CD}" type="presParOf" srcId="{55C5D993-49D1-4EB9-BF9A-C6E38C356666}" destId="{CCA148B1-CAEE-482D-B42E-B88ACF1D517F}" srcOrd="4" destOrd="0" presId="urn:microsoft.com/office/officeart/2005/8/layout/hList1"/>
    <dgm:cxn modelId="{C0FF5689-334C-4AE3-B836-BD307C5AD565}" type="presParOf" srcId="{CCA148B1-CAEE-482D-B42E-B88ACF1D517F}" destId="{9455740D-53E6-42AD-832B-BD940EB1212A}" srcOrd="0" destOrd="0" presId="urn:microsoft.com/office/officeart/2005/8/layout/hList1"/>
    <dgm:cxn modelId="{C899D022-19C9-4BD4-A313-C0AC38D2638B}" type="presParOf" srcId="{CCA148B1-CAEE-482D-B42E-B88ACF1D517F}" destId="{2778F70D-36BA-4D4F-A411-AD11D7222C4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A29D5-DBBA-4578-92C1-AFA29F48D7E3}"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US"/>
        </a:p>
      </dgm:t>
    </dgm:pt>
    <dgm:pt modelId="{E86BF0C4-A693-428D-B292-192550B436DF}">
      <dgm:prSet/>
      <dgm:spPr/>
      <dgm:t>
        <a:bodyPr/>
        <a:lstStyle/>
        <a:p>
          <a:r>
            <a:rPr lang="en-US" dirty="0"/>
            <a:t>Residential Treatment</a:t>
          </a:r>
        </a:p>
      </dgm:t>
    </dgm:pt>
    <dgm:pt modelId="{89D7B6D9-7E69-45C6-8ACA-20CDDACEEAA7}" type="parTrans" cxnId="{CF9EC2B4-CE25-4FB1-919B-F3755547A260}">
      <dgm:prSet/>
      <dgm:spPr/>
      <dgm:t>
        <a:bodyPr/>
        <a:lstStyle/>
        <a:p>
          <a:endParaRPr lang="en-US"/>
        </a:p>
      </dgm:t>
    </dgm:pt>
    <dgm:pt modelId="{4591C168-9930-4499-8CEC-E488E71DE3DC}" type="sibTrans" cxnId="{CF9EC2B4-CE25-4FB1-919B-F3755547A260}">
      <dgm:prSet/>
      <dgm:spPr/>
      <dgm:t>
        <a:bodyPr/>
        <a:lstStyle/>
        <a:p>
          <a:endParaRPr lang="en-US"/>
        </a:p>
      </dgm:t>
    </dgm:pt>
    <dgm:pt modelId="{64CBD0FC-43B9-4309-B18F-50DF76832C1D}">
      <dgm:prSet/>
      <dgm:spPr/>
      <dgm:t>
        <a:bodyPr/>
        <a:lstStyle/>
        <a:p>
          <a:pPr>
            <a:buFont typeface="Arial" panose="020B0604020202020204" pitchFamily="34" charset="0"/>
            <a:buChar char="•"/>
          </a:pPr>
          <a:r>
            <a:rPr lang="en-US">
              <a:latin typeface="Gill Sans" charset="0"/>
              <a:ea typeface="+mn-ea"/>
              <a:cs typeface="+mn-cs"/>
            </a:rPr>
            <a:t>HIGH LETHALITY</a:t>
          </a:r>
          <a:endParaRPr lang="en-US" dirty="0"/>
        </a:p>
      </dgm:t>
    </dgm:pt>
    <dgm:pt modelId="{455B774A-A962-4D05-BC8E-D039E5CBB9E6}" type="parTrans" cxnId="{84E1549C-E994-4768-BE55-EAD9F34BB5CE}">
      <dgm:prSet/>
      <dgm:spPr/>
      <dgm:t>
        <a:bodyPr/>
        <a:lstStyle/>
        <a:p>
          <a:endParaRPr lang="en-US"/>
        </a:p>
      </dgm:t>
    </dgm:pt>
    <dgm:pt modelId="{C9F3387E-29C3-4107-B3F6-53F78D5603E7}" type="sibTrans" cxnId="{84E1549C-E994-4768-BE55-EAD9F34BB5CE}">
      <dgm:prSet/>
      <dgm:spPr/>
      <dgm:t>
        <a:bodyPr/>
        <a:lstStyle/>
        <a:p>
          <a:endParaRPr lang="en-US"/>
        </a:p>
      </dgm:t>
    </dgm:pt>
    <dgm:pt modelId="{4DF2FDF8-8CB6-40BE-A38B-FCF27FB61013}">
      <dgm:prSet/>
      <dgm:spPr/>
      <dgm:t>
        <a:bodyPr/>
        <a:lstStyle/>
        <a:p>
          <a:pPr>
            <a:buFont typeface="Arial" panose="020B0604020202020204" pitchFamily="34" charset="0"/>
            <a:buChar char="•"/>
          </a:pPr>
          <a:r>
            <a:rPr lang="en-US">
              <a:latin typeface="Gill Sans" charset="0"/>
              <a:ea typeface="+mn-ea"/>
              <a:cs typeface="+mn-cs"/>
            </a:rPr>
            <a:t>MODERATE LETHALITY</a:t>
          </a:r>
          <a:endParaRPr lang="en-US" dirty="0"/>
        </a:p>
      </dgm:t>
    </dgm:pt>
    <dgm:pt modelId="{A86CD219-AD80-4D69-B18B-B8216C0C851E}" type="parTrans" cxnId="{D2B3CB92-C1AD-4E3E-8944-F3491FD24F5B}">
      <dgm:prSet/>
      <dgm:spPr/>
      <dgm:t>
        <a:bodyPr/>
        <a:lstStyle/>
        <a:p>
          <a:endParaRPr lang="en-US"/>
        </a:p>
      </dgm:t>
    </dgm:pt>
    <dgm:pt modelId="{5F97F925-3311-4C04-8B43-DFB7B008532B}" type="sibTrans" cxnId="{D2B3CB92-C1AD-4E3E-8944-F3491FD24F5B}">
      <dgm:prSet/>
      <dgm:spPr/>
      <dgm:t>
        <a:bodyPr/>
        <a:lstStyle/>
        <a:p>
          <a:endParaRPr lang="en-US"/>
        </a:p>
      </dgm:t>
    </dgm:pt>
    <dgm:pt modelId="{5C1FDD36-45B3-43F3-B445-10B13E65D689}">
      <dgm:prSet/>
      <dgm:spPr/>
      <dgm:t>
        <a:bodyPr/>
        <a:lstStyle/>
        <a:p>
          <a:r>
            <a:rPr lang="en-US" dirty="0"/>
            <a:t>Inpatient Treatment</a:t>
          </a:r>
        </a:p>
      </dgm:t>
    </dgm:pt>
    <dgm:pt modelId="{DAD30760-F806-4A92-A446-08F6C1A5F0AF}" type="parTrans" cxnId="{926C27C1-A0FD-4778-9CF9-90695A81AF47}">
      <dgm:prSet/>
      <dgm:spPr/>
      <dgm:t>
        <a:bodyPr/>
        <a:lstStyle/>
        <a:p>
          <a:endParaRPr lang="en-US"/>
        </a:p>
      </dgm:t>
    </dgm:pt>
    <dgm:pt modelId="{D1EE2471-E6A3-4F42-A354-3D00DF20C8C3}" type="sibTrans" cxnId="{926C27C1-A0FD-4778-9CF9-90695A81AF47}">
      <dgm:prSet/>
      <dgm:spPr/>
      <dgm:t>
        <a:bodyPr/>
        <a:lstStyle/>
        <a:p>
          <a:endParaRPr lang="en-US"/>
        </a:p>
      </dgm:t>
    </dgm:pt>
    <dgm:pt modelId="{46E62D57-8E6D-4022-99E6-DE9DF523E4BD}">
      <dgm:prSet/>
      <dgm:spPr/>
      <dgm:t>
        <a:bodyPr/>
        <a:lstStyle/>
        <a:p>
          <a:r>
            <a:rPr lang="en-US">
              <a:latin typeface="Gill Sans" charset="0"/>
              <a:ea typeface="+mn-ea"/>
              <a:cs typeface="+mn-cs"/>
            </a:rPr>
            <a:t>PRIOR TREATMENT HX</a:t>
          </a:r>
          <a:endParaRPr lang="en-US" dirty="0">
            <a:latin typeface="Gill Sans" charset="0"/>
            <a:ea typeface="+mn-ea"/>
            <a:cs typeface="+mn-cs"/>
          </a:endParaRPr>
        </a:p>
      </dgm:t>
    </dgm:pt>
    <dgm:pt modelId="{1C7031EE-8FD2-446C-AA3C-8D702282FC10}" type="parTrans" cxnId="{E09547E0-1215-4EDB-AC96-5888F4771FCD}">
      <dgm:prSet/>
      <dgm:spPr/>
      <dgm:t>
        <a:bodyPr/>
        <a:lstStyle/>
        <a:p>
          <a:endParaRPr lang="en-US"/>
        </a:p>
      </dgm:t>
    </dgm:pt>
    <dgm:pt modelId="{D333A23C-8F5C-48D1-825B-59474250BCBD}" type="sibTrans" cxnId="{E09547E0-1215-4EDB-AC96-5888F4771FCD}">
      <dgm:prSet/>
      <dgm:spPr/>
      <dgm:t>
        <a:bodyPr/>
        <a:lstStyle/>
        <a:p>
          <a:endParaRPr lang="en-US"/>
        </a:p>
      </dgm:t>
    </dgm:pt>
    <dgm:pt modelId="{042D5881-45EC-4E69-8E83-1B5BB8BB484B}">
      <dgm:prSet/>
      <dgm:spPr/>
      <dgm:t>
        <a:bodyPr/>
        <a:lstStyle/>
        <a:p>
          <a:r>
            <a:rPr lang="en-US">
              <a:latin typeface="Gill Sans" charset="0"/>
              <a:ea typeface="+mn-ea"/>
              <a:cs typeface="+mn-cs"/>
            </a:rPr>
            <a:t>SEVERE GAMBLING PROBLEMS</a:t>
          </a:r>
          <a:endParaRPr lang="en-US" dirty="0">
            <a:latin typeface="Gill Sans" charset="0"/>
            <a:ea typeface="+mn-ea"/>
            <a:cs typeface="+mn-cs"/>
          </a:endParaRPr>
        </a:p>
      </dgm:t>
    </dgm:pt>
    <dgm:pt modelId="{D47254B0-FF8A-4BE4-A8CA-57EFFF543145}" type="parTrans" cxnId="{1254403A-A42A-41F5-9067-EDDD9843256F}">
      <dgm:prSet/>
      <dgm:spPr/>
      <dgm:t>
        <a:bodyPr/>
        <a:lstStyle/>
        <a:p>
          <a:endParaRPr lang="en-US"/>
        </a:p>
      </dgm:t>
    </dgm:pt>
    <dgm:pt modelId="{45F75E15-B739-44E2-AA64-337393A0EFB6}" type="sibTrans" cxnId="{1254403A-A42A-41F5-9067-EDDD9843256F}">
      <dgm:prSet/>
      <dgm:spPr/>
      <dgm:t>
        <a:bodyPr/>
        <a:lstStyle/>
        <a:p>
          <a:endParaRPr lang="en-US"/>
        </a:p>
      </dgm:t>
    </dgm:pt>
    <dgm:pt modelId="{88323373-A8DC-4B8D-AD74-38AE8BC6C141}">
      <dgm:prSet/>
      <dgm:spPr/>
      <dgm:t>
        <a:bodyPr/>
        <a:lstStyle/>
        <a:p>
          <a:r>
            <a:rPr lang="en-US">
              <a:latin typeface="Gill Sans" charset="0"/>
              <a:ea typeface="+mn-ea"/>
              <a:cs typeface="+mn-cs"/>
            </a:rPr>
            <a:t>SIGNIFICANT COMORBIDITY</a:t>
          </a:r>
          <a:endParaRPr lang="en-US" dirty="0">
            <a:latin typeface="Gill Sans" charset="0"/>
            <a:ea typeface="+mn-ea"/>
            <a:cs typeface="+mn-cs"/>
          </a:endParaRPr>
        </a:p>
      </dgm:t>
    </dgm:pt>
    <dgm:pt modelId="{D7D9B180-59C4-401F-8C92-0D39F2F5C244}" type="parTrans" cxnId="{87FD20C6-ACBD-4D2A-8A7A-FD5597D490FA}">
      <dgm:prSet/>
      <dgm:spPr/>
      <dgm:t>
        <a:bodyPr/>
        <a:lstStyle/>
        <a:p>
          <a:endParaRPr lang="en-US"/>
        </a:p>
      </dgm:t>
    </dgm:pt>
    <dgm:pt modelId="{D14E7CE9-4036-4BAC-9EFB-F85864168CA6}" type="sibTrans" cxnId="{87FD20C6-ACBD-4D2A-8A7A-FD5597D490FA}">
      <dgm:prSet/>
      <dgm:spPr/>
      <dgm:t>
        <a:bodyPr/>
        <a:lstStyle/>
        <a:p>
          <a:endParaRPr lang="en-US"/>
        </a:p>
      </dgm:t>
    </dgm:pt>
    <dgm:pt modelId="{D1B52A5C-0E7A-452F-8BC7-9A66DB9847DC}">
      <dgm:prSet/>
      <dgm:spPr/>
      <dgm:t>
        <a:bodyPr/>
        <a:lstStyle/>
        <a:p>
          <a:r>
            <a:rPr lang="en-US">
              <a:latin typeface="Gill Sans" charset="0"/>
              <a:ea typeface="+mn-ea"/>
              <a:cs typeface="+mn-cs"/>
            </a:rPr>
            <a:t>POOR RECOVERY SUPPORTS</a:t>
          </a:r>
          <a:endParaRPr lang="en-US" dirty="0">
            <a:latin typeface="Gill Sans" charset="0"/>
            <a:ea typeface="+mn-ea"/>
            <a:cs typeface="+mn-cs"/>
          </a:endParaRPr>
        </a:p>
      </dgm:t>
    </dgm:pt>
    <dgm:pt modelId="{1CFB7DB1-DF21-4AF8-9123-2FB848AB91DF}" type="parTrans" cxnId="{E328416A-6EF6-4FA6-84F7-BA50306A2551}">
      <dgm:prSet/>
      <dgm:spPr/>
      <dgm:t>
        <a:bodyPr/>
        <a:lstStyle/>
        <a:p>
          <a:endParaRPr lang="en-US"/>
        </a:p>
      </dgm:t>
    </dgm:pt>
    <dgm:pt modelId="{355E5A65-A6CD-4505-B508-7F42DCBC4AF6}" type="sibTrans" cxnId="{E328416A-6EF6-4FA6-84F7-BA50306A2551}">
      <dgm:prSet/>
      <dgm:spPr/>
      <dgm:t>
        <a:bodyPr/>
        <a:lstStyle/>
        <a:p>
          <a:endParaRPr lang="en-US"/>
        </a:p>
      </dgm:t>
    </dgm:pt>
    <dgm:pt modelId="{1971A77D-B327-498F-8E8D-DFCCE1E47838}">
      <dgm:prSet/>
      <dgm:spPr/>
      <dgm:t>
        <a:bodyPr/>
        <a:lstStyle/>
        <a:p>
          <a:r>
            <a:rPr lang="en-US">
              <a:latin typeface="Gill Sans" charset="0"/>
              <a:ea typeface="+mn-ea"/>
              <a:cs typeface="+mn-cs"/>
            </a:rPr>
            <a:t>VARIED MOTIVATION</a:t>
          </a:r>
          <a:endParaRPr lang="en-US" dirty="0">
            <a:latin typeface="Gill Sans" charset="0"/>
            <a:ea typeface="+mn-ea"/>
            <a:cs typeface="+mn-cs"/>
          </a:endParaRPr>
        </a:p>
      </dgm:t>
    </dgm:pt>
    <dgm:pt modelId="{C2B8F0BF-4513-449E-9B3A-76D6F9ADE3F4}" type="parTrans" cxnId="{C24936B7-1F28-4B60-8B1E-DD262EF19FC4}">
      <dgm:prSet/>
      <dgm:spPr/>
      <dgm:t>
        <a:bodyPr/>
        <a:lstStyle/>
        <a:p>
          <a:endParaRPr lang="en-US"/>
        </a:p>
      </dgm:t>
    </dgm:pt>
    <dgm:pt modelId="{572CCE05-4980-4AA4-A6E3-DACF4104B307}" type="sibTrans" cxnId="{C24936B7-1F28-4B60-8B1E-DD262EF19FC4}">
      <dgm:prSet/>
      <dgm:spPr/>
      <dgm:t>
        <a:bodyPr/>
        <a:lstStyle/>
        <a:p>
          <a:endParaRPr lang="en-US"/>
        </a:p>
      </dgm:t>
    </dgm:pt>
    <dgm:pt modelId="{17C08093-5929-4445-9CAF-ED26AAA192DA}">
      <dgm:prSet/>
      <dgm:spPr/>
      <dgm:t>
        <a:bodyPr/>
        <a:lstStyle/>
        <a:p>
          <a:r>
            <a:rPr lang="en-US">
              <a:latin typeface="Gill Sans" charset="0"/>
              <a:ea typeface="+mn-ea"/>
              <a:cs typeface="+mn-cs"/>
            </a:rPr>
            <a:t>FAILURE AT LOWER LEVELS</a:t>
          </a:r>
          <a:endParaRPr lang="en-US" dirty="0">
            <a:latin typeface="Gill Sans" charset="0"/>
            <a:ea typeface="+mn-ea"/>
            <a:cs typeface="+mn-cs"/>
          </a:endParaRPr>
        </a:p>
      </dgm:t>
    </dgm:pt>
    <dgm:pt modelId="{C8368D6B-EE93-4645-8610-E649724F9DBA}" type="parTrans" cxnId="{5D7C095B-B992-4057-9227-175307E4BDFF}">
      <dgm:prSet/>
      <dgm:spPr/>
      <dgm:t>
        <a:bodyPr/>
        <a:lstStyle/>
        <a:p>
          <a:endParaRPr lang="en-US"/>
        </a:p>
      </dgm:t>
    </dgm:pt>
    <dgm:pt modelId="{088B4CA6-4646-4091-A83B-55A222E83327}" type="sibTrans" cxnId="{5D7C095B-B992-4057-9227-175307E4BDFF}">
      <dgm:prSet/>
      <dgm:spPr/>
      <dgm:t>
        <a:bodyPr/>
        <a:lstStyle/>
        <a:p>
          <a:endParaRPr lang="en-US"/>
        </a:p>
      </dgm:t>
    </dgm:pt>
    <dgm:pt modelId="{CD9FD94F-816C-4350-B38B-9ED24F88A13A}">
      <dgm:prSet/>
      <dgm:spPr/>
      <dgm:t>
        <a:bodyPr/>
        <a:lstStyle/>
        <a:p>
          <a:r>
            <a:rPr lang="en-US" dirty="0">
              <a:latin typeface="Gill Sans" charset="0"/>
              <a:ea typeface="+mn-ea"/>
              <a:cs typeface="+mn-cs"/>
            </a:rPr>
            <a:t>UNSTABLE / COMORBIDITY</a:t>
          </a:r>
        </a:p>
      </dgm:t>
    </dgm:pt>
    <dgm:pt modelId="{FC88E94F-DC8E-419D-B803-18B1A60274DD}" type="parTrans" cxnId="{E481DE12-0A01-4136-999E-1D2B345833C0}">
      <dgm:prSet/>
      <dgm:spPr/>
      <dgm:t>
        <a:bodyPr/>
        <a:lstStyle/>
        <a:p>
          <a:endParaRPr lang="en-US"/>
        </a:p>
      </dgm:t>
    </dgm:pt>
    <dgm:pt modelId="{75A8DCA2-16A5-4CB9-9A59-D2BD7C3B2DCA}" type="sibTrans" cxnId="{E481DE12-0A01-4136-999E-1D2B345833C0}">
      <dgm:prSet/>
      <dgm:spPr/>
      <dgm:t>
        <a:bodyPr/>
        <a:lstStyle/>
        <a:p>
          <a:endParaRPr lang="en-US"/>
        </a:p>
      </dgm:t>
    </dgm:pt>
    <dgm:pt modelId="{3C79A341-53E8-44E3-B543-029459796B0D}">
      <dgm:prSet/>
      <dgm:spPr/>
      <dgm:t>
        <a:bodyPr/>
        <a:lstStyle/>
        <a:p>
          <a:r>
            <a:rPr lang="en-US">
              <a:latin typeface="Gill Sans" charset="0"/>
              <a:ea typeface="+mn-ea"/>
              <a:cs typeface="+mn-cs"/>
            </a:rPr>
            <a:t>HIGH RELAPSE RISK</a:t>
          </a:r>
          <a:endParaRPr lang="en-US" dirty="0">
            <a:latin typeface="Gill Sans" charset="0"/>
            <a:ea typeface="+mn-ea"/>
            <a:cs typeface="+mn-cs"/>
          </a:endParaRPr>
        </a:p>
      </dgm:t>
    </dgm:pt>
    <dgm:pt modelId="{DED16B6B-6A4A-43C1-989E-C106C3A42DBE}" type="parTrans" cxnId="{8484A235-D7BA-4D5B-9951-0B7FAA932AED}">
      <dgm:prSet/>
      <dgm:spPr/>
      <dgm:t>
        <a:bodyPr/>
        <a:lstStyle/>
        <a:p>
          <a:endParaRPr lang="en-US"/>
        </a:p>
      </dgm:t>
    </dgm:pt>
    <dgm:pt modelId="{D89FD779-C3A8-45C3-A1A2-9D7F60A32142}" type="sibTrans" cxnId="{8484A235-D7BA-4D5B-9951-0B7FAA932AED}">
      <dgm:prSet/>
      <dgm:spPr/>
      <dgm:t>
        <a:bodyPr/>
        <a:lstStyle/>
        <a:p>
          <a:endParaRPr lang="en-US"/>
        </a:p>
      </dgm:t>
    </dgm:pt>
    <dgm:pt modelId="{81634537-F165-4821-99C1-F31838FE836B}">
      <dgm:prSet/>
      <dgm:spPr/>
      <dgm:t>
        <a:bodyPr/>
        <a:lstStyle/>
        <a:p>
          <a:r>
            <a:rPr lang="en-US">
              <a:latin typeface="Gill Sans" charset="0"/>
              <a:ea typeface="+mn-ea"/>
              <a:cs typeface="+mn-cs"/>
            </a:rPr>
            <a:t>NEED FOR SECURE RECOVERY ENVIRONMENT</a:t>
          </a:r>
          <a:endParaRPr lang="en-US" dirty="0">
            <a:latin typeface="Gill Sans" charset="0"/>
            <a:ea typeface="+mn-ea"/>
            <a:cs typeface="+mn-cs"/>
          </a:endParaRPr>
        </a:p>
      </dgm:t>
    </dgm:pt>
    <dgm:pt modelId="{BBF7069C-BD96-4B87-A2E3-E7859BD9E28A}" type="parTrans" cxnId="{D2D35ED8-2380-4DCE-8FFA-46A2B33A5B4E}">
      <dgm:prSet/>
      <dgm:spPr/>
      <dgm:t>
        <a:bodyPr/>
        <a:lstStyle/>
        <a:p>
          <a:endParaRPr lang="en-US"/>
        </a:p>
      </dgm:t>
    </dgm:pt>
    <dgm:pt modelId="{EC9FF652-3153-4037-B859-96E57BBB6FA0}" type="sibTrans" cxnId="{D2D35ED8-2380-4DCE-8FFA-46A2B33A5B4E}">
      <dgm:prSet/>
      <dgm:spPr/>
      <dgm:t>
        <a:bodyPr/>
        <a:lstStyle/>
        <a:p>
          <a:endParaRPr lang="en-US"/>
        </a:p>
      </dgm:t>
    </dgm:pt>
    <dgm:pt modelId="{DDB580B0-B92B-40C7-BD9B-A3F5A63ECE50}">
      <dgm:prSet/>
      <dgm:spPr/>
      <dgm:t>
        <a:bodyPr/>
        <a:lstStyle/>
        <a:p>
          <a:r>
            <a:rPr lang="en-US">
              <a:latin typeface="Gill Sans" charset="0"/>
              <a:ea typeface="+mn-ea"/>
              <a:cs typeface="+mn-cs"/>
            </a:rPr>
            <a:t>VARIABLE MOTIVATION</a:t>
          </a:r>
          <a:endParaRPr lang="en-US" dirty="0">
            <a:latin typeface="Gill Sans" charset="0"/>
            <a:ea typeface="+mn-ea"/>
            <a:cs typeface="+mn-cs"/>
          </a:endParaRPr>
        </a:p>
      </dgm:t>
    </dgm:pt>
    <dgm:pt modelId="{7248515C-A0A1-4AD7-A87C-E162EB44446F}" type="parTrans" cxnId="{9918BCA2-8AD2-418B-A217-1C24D202603F}">
      <dgm:prSet/>
      <dgm:spPr/>
      <dgm:t>
        <a:bodyPr/>
        <a:lstStyle/>
        <a:p>
          <a:endParaRPr lang="en-US"/>
        </a:p>
      </dgm:t>
    </dgm:pt>
    <dgm:pt modelId="{06113BFB-6A2C-4125-8F32-F06DAADCB885}" type="sibTrans" cxnId="{9918BCA2-8AD2-418B-A217-1C24D202603F}">
      <dgm:prSet/>
      <dgm:spPr/>
      <dgm:t>
        <a:bodyPr/>
        <a:lstStyle/>
        <a:p>
          <a:endParaRPr lang="en-US"/>
        </a:p>
      </dgm:t>
    </dgm:pt>
    <dgm:pt modelId="{55C5D993-49D1-4EB9-BF9A-C6E38C356666}" type="pres">
      <dgm:prSet presAssocID="{E86A29D5-DBBA-4578-92C1-AFA29F48D7E3}" presName="Name0" presStyleCnt="0">
        <dgm:presLayoutVars>
          <dgm:dir/>
          <dgm:animLvl val="lvl"/>
          <dgm:resizeHandles val="exact"/>
        </dgm:presLayoutVars>
      </dgm:prSet>
      <dgm:spPr/>
      <dgm:t>
        <a:bodyPr/>
        <a:lstStyle/>
        <a:p>
          <a:endParaRPr lang="en-US"/>
        </a:p>
      </dgm:t>
    </dgm:pt>
    <dgm:pt modelId="{EFF0F8C0-AEA5-439A-9C49-6F41962FDE98}" type="pres">
      <dgm:prSet presAssocID="{E86BF0C4-A693-428D-B292-192550B436DF}" presName="composite" presStyleCnt="0"/>
      <dgm:spPr/>
    </dgm:pt>
    <dgm:pt modelId="{475868FB-9015-47E1-AB94-BDD30E8AB59B}" type="pres">
      <dgm:prSet presAssocID="{E86BF0C4-A693-428D-B292-192550B436DF}" presName="parTx" presStyleLbl="alignNode1" presStyleIdx="0" presStyleCnt="2">
        <dgm:presLayoutVars>
          <dgm:chMax val="0"/>
          <dgm:chPref val="0"/>
          <dgm:bulletEnabled val="1"/>
        </dgm:presLayoutVars>
      </dgm:prSet>
      <dgm:spPr/>
      <dgm:t>
        <a:bodyPr/>
        <a:lstStyle/>
        <a:p>
          <a:endParaRPr lang="en-US"/>
        </a:p>
      </dgm:t>
    </dgm:pt>
    <dgm:pt modelId="{8AC588D9-CFA5-4014-B6F3-3F738DAF2442}" type="pres">
      <dgm:prSet presAssocID="{E86BF0C4-A693-428D-B292-192550B436DF}" presName="desTx" presStyleLbl="alignAccFollowNode1" presStyleIdx="0" presStyleCnt="2">
        <dgm:presLayoutVars>
          <dgm:bulletEnabled val="1"/>
        </dgm:presLayoutVars>
      </dgm:prSet>
      <dgm:spPr/>
      <dgm:t>
        <a:bodyPr/>
        <a:lstStyle/>
        <a:p>
          <a:endParaRPr lang="en-US"/>
        </a:p>
      </dgm:t>
    </dgm:pt>
    <dgm:pt modelId="{E8544EE3-C2CA-45E0-9879-4630E18830FD}" type="pres">
      <dgm:prSet presAssocID="{4591C168-9930-4499-8CEC-E488E71DE3DC}" presName="space" presStyleCnt="0"/>
      <dgm:spPr/>
    </dgm:pt>
    <dgm:pt modelId="{D3143217-6CA8-421E-BEEC-26309D062E21}" type="pres">
      <dgm:prSet presAssocID="{5C1FDD36-45B3-43F3-B445-10B13E65D689}" presName="composite" presStyleCnt="0"/>
      <dgm:spPr/>
    </dgm:pt>
    <dgm:pt modelId="{C59D3291-C3CC-4836-BBB3-EAFE0D12ECB9}" type="pres">
      <dgm:prSet presAssocID="{5C1FDD36-45B3-43F3-B445-10B13E65D689}" presName="parTx" presStyleLbl="alignNode1" presStyleIdx="1" presStyleCnt="2">
        <dgm:presLayoutVars>
          <dgm:chMax val="0"/>
          <dgm:chPref val="0"/>
          <dgm:bulletEnabled val="1"/>
        </dgm:presLayoutVars>
      </dgm:prSet>
      <dgm:spPr/>
      <dgm:t>
        <a:bodyPr/>
        <a:lstStyle/>
        <a:p>
          <a:endParaRPr lang="en-US"/>
        </a:p>
      </dgm:t>
    </dgm:pt>
    <dgm:pt modelId="{E84BDF5B-1ADD-4D1C-8BAA-F9F64E1A83A1}" type="pres">
      <dgm:prSet presAssocID="{5C1FDD36-45B3-43F3-B445-10B13E65D689}" presName="desTx" presStyleLbl="alignAccFollowNode1" presStyleIdx="1" presStyleCnt="2">
        <dgm:presLayoutVars>
          <dgm:bulletEnabled val="1"/>
        </dgm:presLayoutVars>
      </dgm:prSet>
      <dgm:spPr/>
      <dgm:t>
        <a:bodyPr/>
        <a:lstStyle/>
        <a:p>
          <a:endParaRPr lang="en-US"/>
        </a:p>
      </dgm:t>
    </dgm:pt>
  </dgm:ptLst>
  <dgm:cxnLst>
    <dgm:cxn modelId="{F9E70788-8DDE-4ACB-8934-D9D201FECF11}" type="presOf" srcId="{E86BF0C4-A693-428D-B292-192550B436DF}" destId="{475868FB-9015-47E1-AB94-BDD30E8AB59B}" srcOrd="0" destOrd="0" presId="urn:microsoft.com/office/officeart/2005/8/layout/hList1"/>
    <dgm:cxn modelId="{E9F7D868-C4BC-4EC3-8574-C8FCF9736BF1}" type="presOf" srcId="{4DF2FDF8-8CB6-40BE-A38B-FCF27FB61013}" destId="{8AC588D9-CFA5-4014-B6F3-3F738DAF2442}" srcOrd="0" destOrd="0" presId="urn:microsoft.com/office/officeart/2005/8/layout/hList1"/>
    <dgm:cxn modelId="{84E1549C-E994-4768-BE55-EAD9F34BB5CE}" srcId="{5C1FDD36-45B3-43F3-B445-10B13E65D689}" destId="{64CBD0FC-43B9-4309-B18F-50DF76832C1D}" srcOrd="0" destOrd="0" parTransId="{455B774A-A962-4D05-BC8E-D039E5CBB9E6}" sibTransId="{C9F3387E-29C3-4107-B3F6-53F78D5603E7}"/>
    <dgm:cxn modelId="{E09547E0-1215-4EDB-AC96-5888F4771FCD}" srcId="{E86BF0C4-A693-428D-B292-192550B436DF}" destId="{46E62D57-8E6D-4022-99E6-DE9DF523E4BD}" srcOrd="1" destOrd="0" parTransId="{1C7031EE-8FD2-446C-AA3C-8D702282FC10}" sibTransId="{D333A23C-8F5C-48D1-825B-59474250BCBD}"/>
    <dgm:cxn modelId="{B6EE8481-A94B-43E8-B2F6-63278070F366}" type="presOf" srcId="{88323373-A8DC-4B8D-AD74-38AE8BC6C141}" destId="{8AC588D9-CFA5-4014-B6F3-3F738DAF2442}" srcOrd="0" destOrd="4" presId="urn:microsoft.com/office/officeart/2005/8/layout/hList1"/>
    <dgm:cxn modelId="{D2D35ED8-2380-4DCE-8FFA-46A2B33A5B4E}" srcId="{5C1FDD36-45B3-43F3-B445-10B13E65D689}" destId="{81634537-F165-4821-99C1-F31838FE836B}" srcOrd="3" destOrd="0" parTransId="{BBF7069C-BD96-4B87-A2E3-E7859BD9E28A}" sibTransId="{EC9FF652-3153-4037-B859-96E57BBB6FA0}"/>
    <dgm:cxn modelId="{1CACABE7-44A1-413F-AA27-FFCD01669B01}" type="presOf" srcId="{042D5881-45EC-4E69-8E83-1B5BB8BB484B}" destId="{8AC588D9-CFA5-4014-B6F3-3F738DAF2442}" srcOrd="0" destOrd="3" presId="urn:microsoft.com/office/officeart/2005/8/layout/hList1"/>
    <dgm:cxn modelId="{54C4454F-F615-4669-83A5-C9125F836469}" type="presOf" srcId="{CD9FD94F-816C-4350-B38B-9ED24F88A13A}" destId="{E84BDF5B-1ADD-4D1C-8BAA-F9F64E1A83A1}" srcOrd="0" destOrd="1" presId="urn:microsoft.com/office/officeart/2005/8/layout/hList1"/>
    <dgm:cxn modelId="{C980A4BE-097A-43B4-8A16-A7995FEE2100}" type="presOf" srcId="{5C1FDD36-45B3-43F3-B445-10B13E65D689}" destId="{C59D3291-C3CC-4836-BBB3-EAFE0D12ECB9}" srcOrd="0" destOrd="0" presId="urn:microsoft.com/office/officeart/2005/8/layout/hList1"/>
    <dgm:cxn modelId="{023D9B35-2BB3-4529-93EF-F829F278D640}" type="presOf" srcId="{17C08093-5929-4445-9CAF-ED26AAA192DA}" destId="{8AC588D9-CFA5-4014-B6F3-3F738DAF2442}" srcOrd="0" destOrd="2" presId="urn:microsoft.com/office/officeart/2005/8/layout/hList1"/>
    <dgm:cxn modelId="{D601791D-7DC3-46AD-9E69-F34EF6866AC9}" type="presOf" srcId="{E86A29D5-DBBA-4578-92C1-AFA29F48D7E3}" destId="{55C5D993-49D1-4EB9-BF9A-C6E38C356666}" srcOrd="0" destOrd="0" presId="urn:microsoft.com/office/officeart/2005/8/layout/hList1"/>
    <dgm:cxn modelId="{CF9EC2B4-CE25-4FB1-919B-F3755547A260}" srcId="{E86A29D5-DBBA-4578-92C1-AFA29F48D7E3}" destId="{E86BF0C4-A693-428D-B292-192550B436DF}" srcOrd="0" destOrd="0" parTransId="{89D7B6D9-7E69-45C6-8ACA-20CDDACEEAA7}" sibTransId="{4591C168-9930-4499-8CEC-E488E71DE3DC}"/>
    <dgm:cxn modelId="{8484A235-D7BA-4D5B-9951-0B7FAA932AED}" srcId="{5C1FDD36-45B3-43F3-B445-10B13E65D689}" destId="{3C79A341-53E8-44E3-B543-029459796B0D}" srcOrd="2" destOrd="0" parTransId="{DED16B6B-6A4A-43C1-989E-C106C3A42DBE}" sibTransId="{D89FD779-C3A8-45C3-A1A2-9D7F60A32142}"/>
    <dgm:cxn modelId="{C24936B7-1F28-4B60-8B1E-DD262EF19FC4}" srcId="{E86BF0C4-A693-428D-B292-192550B436DF}" destId="{1971A77D-B327-498F-8E8D-DFCCE1E47838}" srcOrd="6" destOrd="0" parTransId="{C2B8F0BF-4513-449E-9B3A-76D6F9ADE3F4}" sibTransId="{572CCE05-4980-4AA4-A6E3-DACF4104B307}"/>
    <dgm:cxn modelId="{D2B3CB92-C1AD-4E3E-8944-F3491FD24F5B}" srcId="{E86BF0C4-A693-428D-B292-192550B436DF}" destId="{4DF2FDF8-8CB6-40BE-A38B-FCF27FB61013}" srcOrd="0" destOrd="0" parTransId="{A86CD219-AD80-4D69-B18B-B8216C0C851E}" sibTransId="{5F97F925-3311-4C04-8B43-DFB7B008532B}"/>
    <dgm:cxn modelId="{87FD20C6-ACBD-4D2A-8A7A-FD5597D490FA}" srcId="{E86BF0C4-A693-428D-B292-192550B436DF}" destId="{88323373-A8DC-4B8D-AD74-38AE8BC6C141}" srcOrd="4" destOrd="0" parTransId="{D7D9B180-59C4-401F-8C92-0D39F2F5C244}" sibTransId="{D14E7CE9-4036-4BAC-9EFB-F85864168CA6}"/>
    <dgm:cxn modelId="{F2CE8066-893E-4FBC-981A-A81F8819B657}" type="presOf" srcId="{DDB580B0-B92B-40C7-BD9B-A3F5A63ECE50}" destId="{E84BDF5B-1ADD-4D1C-8BAA-F9F64E1A83A1}" srcOrd="0" destOrd="4" presId="urn:microsoft.com/office/officeart/2005/8/layout/hList1"/>
    <dgm:cxn modelId="{926C27C1-A0FD-4778-9CF9-90695A81AF47}" srcId="{E86A29D5-DBBA-4578-92C1-AFA29F48D7E3}" destId="{5C1FDD36-45B3-43F3-B445-10B13E65D689}" srcOrd="1" destOrd="0" parTransId="{DAD30760-F806-4A92-A446-08F6C1A5F0AF}" sibTransId="{D1EE2471-E6A3-4F42-A354-3D00DF20C8C3}"/>
    <dgm:cxn modelId="{9F737986-CF5A-43A0-BB87-F9011FE1F518}" type="presOf" srcId="{46E62D57-8E6D-4022-99E6-DE9DF523E4BD}" destId="{8AC588D9-CFA5-4014-B6F3-3F738DAF2442}" srcOrd="0" destOrd="1" presId="urn:microsoft.com/office/officeart/2005/8/layout/hList1"/>
    <dgm:cxn modelId="{C40B0894-A757-4698-B33C-025BFAEADA2A}" type="presOf" srcId="{D1B52A5C-0E7A-452F-8BC7-9A66DB9847DC}" destId="{8AC588D9-CFA5-4014-B6F3-3F738DAF2442}" srcOrd="0" destOrd="5" presId="urn:microsoft.com/office/officeart/2005/8/layout/hList1"/>
    <dgm:cxn modelId="{E481DE12-0A01-4136-999E-1D2B345833C0}" srcId="{5C1FDD36-45B3-43F3-B445-10B13E65D689}" destId="{CD9FD94F-816C-4350-B38B-9ED24F88A13A}" srcOrd="1" destOrd="0" parTransId="{FC88E94F-DC8E-419D-B803-18B1A60274DD}" sibTransId="{75A8DCA2-16A5-4CB9-9A59-D2BD7C3B2DCA}"/>
    <dgm:cxn modelId="{AB267CCB-4919-47C0-B179-C31F41C99281}" type="presOf" srcId="{81634537-F165-4821-99C1-F31838FE836B}" destId="{E84BDF5B-1ADD-4D1C-8BAA-F9F64E1A83A1}" srcOrd="0" destOrd="3" presId="urn:microsoft.com/office/officeart/2005/8/layout/hList1"/>
    <dgm:cxn modelId="{9918BCA2-8AD2-418B-A217-1C24D202603F}" srcId="{5C1FDD36-45B3-43F3-B445-10B13E65D689}" destId="{DDB580B0-B92B-40C7-BD9B-A3F5A63ECE50}" srcOrd="4" destOrd="0" parTransId="{7248515C-A0A1-4AD7-A87C-E162EB44446F}" sibTransId="{06113BFB-6A2C-4125-8F32-F06DAADCB885}"/>
    <dgm:cxn modelId="{1254403A-A42A-41F5-9067-EDDD9843256F}" srcId="{E86BF0C4-A693-428D-B292-192550B436DF}" destId="{042D5881-45EC-4E69-8E83-1B5BB8BB484B}" srcOrd="3" destOrd="0" parTransId="{D47254B0-FF8A-4BE4-A8CA-57EFFF543145}" sibTransId="{45F75E15-B739-44E2-AA64-337393A0EFB6}"/>
    <dgm:cxn modelId="{01A7724E-3010-4DAA-88EF-91E8FCBD8989}" type="presOf" srcId="{3C79A341-53E8-44E3-B543-029459796B0D}" destId="{E84BDF5B-1ADD-4D1C-8BAA-F9F64E1A83A1}" srcOrd="0" destOrd="2" presId="urn:microsoft.com/office/officeart/2005/8/layout/hList1"/>
    <dgm:cxn modelId="{95045B94-1F36-4866-AA16-F95D95CBA8D6}" type="presOf" srcId="{1971A77D-B327-498F-8E8D-DFCCE1E47838}" destId="{8AC588D9-CFA5-4014-B6F3-3F738DAF2442}" srcOrd="0" destOrd="6" presId="urn:microsoft.com/office/officeart/2005/8/layout/hList1"/>
    <dgm:cxn modelId="{E328416A-6EF6-4FA6-84F7-BA50306A2551}" srcId="{E86BF0C4-A693-428D-B292-192550B436DF}" destId="{D1B52A5C-0E7A-452F-8BC7-9A66DB9847DC}" srcOrd="5" destOrd="0" parTransId="{1CFB7DB1-DF21-4AF8-9123-2FB848AB91DF}" sibTransId="{355E5A65-A6CD-4505-B508-7F42DCBC4AF6}"/>
    <dgm:cxn modelId="{A327E562-6102-4F52-AC5F-ADCF602E93F1}" type="presOf" srcId="{64CBD0FC-43B9-4309-B18F-50DF76832C1D}" destId="{E84BDF5B-1ADD-4D1C-8BAA-F9F64E1A83A1}" srcOrd="0" destOrd="0" presId="urn:microsoft.com/office/officeart/2005/8/layout/hList1"/>
    <dgm:cxn modelId="{5D7C095B-B992-4057-9227-175307E4BDFF}" srcId="{E86BF0C4-A693-428D-B292-192550B436DF}" destId="{17C08093-5929-4445-9CAF-ED26AAA192DA}" srcOrd="2" destOrd="0" parTransId="{C8368D6B-EE93-4645-8610-E649724F9DBA}" sibTransId="{088B4CA6-4646-4091-A83B-55A222E83327}"/>
    <dgm:cxn modelId="{23CE2ADF-F3C7-4A6D-BAC1-95847EF42D89}" type="presParOf" srcId="{55C5D993-49D1-4EB9-BF9A-C6E38C356666}" destId="{EFF0F8C0-AEA5-439A-9C49-6F41962FDE98}" srcOrd="0" destOrd="0" presId="urn:microsoft.com/office/officeart/2005/8/layout/hList1"/>
    <dgm:cxn modelId="{6EE715CA-FAAD-4791-A50E-747B78E8D4EB}" type="presParOf" srcId="{EFF0F8C0-AEA5-439A-9C49-6F41962FDE98}" destId="{475868FB-9015-47E1-AB94-BDD30E8AB59B}" srcOrd="0" destOrd="0" presId="urn:microsoft.com/office/officeart/2005/8/layout/hList1"/>
    <dgm:cxn modelId="{9BCB2EA1-44A3-493B-8653-DF3BA8A44320}" type="presParOf" srcId="{EFF0F8C0-AEA5-439A-9C49-6F41962FDE98}" destId="{8AC588D9-CFA5-4014-B6F3-3F738DAF2442}" srcOrd="1" destOrd="0" presId="urn:microsoft.com/office/officeart/2005/8/layout/hList1"/>
    <dgm:cxn modelId="{6B5B24BA-46B4-4CF9-98DF-F81554061934}" type="presParOf" srcId="{55C5D993-49D1-4EB9-BF9A-C6E38C356666}" destId="{E8544EE3-C2CA-45E0-9879-4630E18830FD}" srcOrd="1" destOrd="0" presId="urn:microsoft.com/office/officeart/2005/8/layout/hList1"/>
    <dgm:cxn modelId="{6FAB3CB6-A500-4A25-BB1A-C49F69E4D0EA}" type="presParOf" srcId="{55C5D993-49D1-4EB9-BF9A-C6E38C356666}" destId="{D3143217-6CA8-421E-BEEC-26309D062E21}" srcOrd="2" destOrd="0" presId="urn:microsoft.com/office/officeart/2005/8/layout/hList1"/>
    <dgm:cxn modelId="{8E28F076-D982-4F66-8B4F-E7394AEA9C90}" type="presParOf" srcId="{D3143217-6CA8-421E-BEEC-26309D062E21}" destId="{C59D3291-C3CC-4836-BBB3-EAFE0D12ECB9}" srcOrd="0" destOrd="0" presId="urn:microsoft.com/office/officeart/2005/8/layout/hList1"/>
    <dgm:cxn modelId="{78FC7B27-233B-43C3-A884-93692E2DDDC0}" type="presParOf" srcId="{D3143217-6CA8-421E-BEEC-26309D062E21}" destId="{E84BDF5B-1ADD-4D1C-8BAA-F9F64E1A83A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1C1E63-7CBB-412E-87BF-9791423040D8}" type="doc">
      <dgm:prSet loTypeId="urn:microsoft.com/office/officeart/2005/8/layout/list1" loCatId="list" qsTypeId="urn:microsoft.com/office/officeart/2005/8/quickstyle/3d1" qsCatId="3D" csTypeId="urn:microsoft.com/office/officeart/2005/8/colors/accent2_3" csCatId="accent2" phldr="1"/>
      <dgm:spPr/>
      <dgm:t>
        <a:bodyPr/>
        <a:lstStyle/>
        <a:p>
          <a:endParaRPr lang="en-US"/>
        </a:p>
      </dgm:t>
    </dgm:pt>
    <dgm:pt modelId="{05D0D7E3-6E57-45DB-9ACF-378A41A73059}">
      <dgm:prSet phldrT="[Text]"/>
      <dgm:spPr/>
      <dgm:t>
        <a:bodyPr/>
        <a:lstStyle/>
        <a:p>
          <a:r>
            <a:rPr lang="en-US" dirty="0"/>
            <a:t>“In the Shadow of Chance” by Julian Taber</a:t>
          </a:r>
        </a:p>
      </dgm:t>
    </dgm:pt>
    <dgm:pt modelId="{27C29A59-D2E6-4522-A543-D32DFE1EC9C3}" type="parTrans" cxnId="{95BEF54E-7AB8-4820-8C09-9435D3C5C446}">
      <dgm:prSet/>
      <dgm:spPr/>
      <dgm:t>
        <a:bodyPr/>
        <a:lstStyle/>
        <a:p>
          <a:endParaRPr lang="en-US"/>
        </a:p>
      </dgm:t>
    </dgm:pt>
    <dgm:pt modelId="{E4033B7D-19F0-4AE4-896B-1E59A6727170}" type="sibTrans" cxnId="{95BEF54E-7AB8-4820-8C09-9435D3C5C446}">
      <dgm:prSet/>
      <dgm:spPr/>
      <dgm:t>
        <a:bodyPr/>
        <a:lstStyle/>
        <a:p>
          <a:endParaRPr lang="en-US"/>
        </a:p>
      </dgm:t>
    </dgm:pt>
    <dgm:pt modelId="{8325C64B-18FB-42EE-8D14-395A195A8E76}">
      <dgm:prSet phldrT="[Text]"/>
      <dgm:spPr/>
      <dgm:t>
        <a:bodyPr/>
        <a:lstStyle/>
        <a:p>
          <a:r>
            <a:rPr lang="en-US" b="1">
              <a:latin typeface="Trajan Pro" pitchFamily="18" charset="0"/>
              <a:ea typeface="Trajan Pro Bold" charset="0"/>
              <a:cs typeface="Trajan Pro Bold" charset="0"/>
              <a:sym typeface="Trajan Pro Bold" charset="0"/>
            </a:rPr>
            <a:t>GAMBLING IS AN IMPORTANT ACTIVITY.</a:t>
          </a:r>
          <a:endParaRPr lang="en-US" dirty="0"/>
        </a:p>
      </dgm:t>
    </dgm:pt>
    <dgm:pt modelId="{4C2BD059-0DF7-4933-8024-8D7FBA257F57}" type="parTrans" cxnId="{DD7C1F12-2A30-495D-9E22-3891EF9B16CB}">
      <dgm:prSet/>
      <dgm:spPr/>
      <dgm:t>
        <a:bodyPr/>
        <a:lstStyle/>
        <a:p>
          <a:endParaRPr lang="en-US"/>
        </a:p>
      </dgm:t>
    </dgm:pt>
    <dgm:pt modelId="{5CA7DC56-1CD5-4DD7-8750-8FAE6048A7CE}" type="sibTrans" cxnId="{DD7C1F12-2A30-495D-9E22-3891EF9B16CB}">
      <dgm:prSet/>
      <dgm:spPr/>
      <dgm:t>
        <a:bodyPr/>
        <a:lstStyle/>
        <a:p>
          <a:endParaRPr lang="en-US"/>
        </a:p>
      </dgm:t>
    </dgm:pt>
    <dgm:pt modelId="{2E2BECB8-02BE-40F6-8A5E-2A21D2912D3C}">
      <dgm:prSet phldrT="[Text]"/>
      <dgm:spPr/>
      <dgm:t>
        <a:bodyPr/>
        <a:lstStyle/>
        <a:p>
          <a:r>
            <a:rPr lang="en-US" b="1">
              <a:latin typeface="Trajan Pro" pitchFamily="18" charset="0"/>
              <a:ea typeface="Trajan Pro Bold" charset="0"/>
              <a:cs typeface="Trajan Pro Bold" charset="0"/>
              <a:sym typeface="Trajan Pro Bold" charset="0"/>
            </a:rPr>
            <a:t>GAMBLING IS AN EASY WAY TO MAKE MONEY.</a:t>
          </a:r>
          <a:endParaRPr lang="en-US" dirty="0"/>
        </a:p>
      </dgm:t>
    </dgm:pt>
    <dgm:pt modelId="{99E00257-3811-479A-A32C-AB8A0A4D0B99}" type="parTrans" cxnId="{EF2A00BF-F851-48B0-9D8E-9FDD4DAC5BE4}">
      <dgm:prSet/>
      <dgm:spPr/>
      <dgm:t>
        <a:bodyPr/>
        <a:lstStyle/>
        <a:p>
          <a:endParaRPr lang="en-US"/>
        </a:p>
      </dgm:t>
    </dgm:pt>
    <dgm:pt modelId="{307AAA23-1851-41FC-99E1-541CF35FFED4}" type="sibTrans" cxnId="{EF2A00BF-F851-48B0-9D8E-9FDD4DAC5BE4}">
      <dgm:prSet/>
      <dgm:spPr/>
      <dgm:t>
        <a:bodyPr/>
        <a:lstStyle/>
        <a:p>
          <a:endParaRPr lang="en-US"/>
        </a:p>
      </dgm:t>
    </dgm:pt>
    <dgm:pt modelId="{6787C0CB-8602-4F30-BAE6-11AFAF5252E5}">
      <dgm:prSet phldrT="[Text]"/>
      <dgm:spPr/>
      <dgm:t>
        <a:bodyPr/>
        <a:lstStyle/>
        <a:p>
          <a:r>
            <a:rPr lang="en-US" b="1">
              <a:latin typeface="Trajan Pro" pitchFamily="18" charset="0"/>
              <a:ea typeface="Trajan Pro Bold" charset="0"/>
              <a:cs typeface="Trajan Pro Bold" charset="0"/>
              <a:sym typeface="Trajan Pro Bold" charset="0"/>
            </a:rPr>
            <a:t>THOSE WHO DON’T GAMBLE ARE STUPID, SLOW OR SCARED.</a:t>
          </a:r>
          <a:endParaRPr lang="en-US" dirty="0"/>
        </a:p>
      </dgm:t>
    </dgm:pt>
    <dgm:pt modelId="{1D701D75-3E0B-471F-AF2E-66B5E6920010}" type="parTrans" cxnId="{8CC7E30C-539B-45E5-A263-A35108D062E5}">
      <dgm:prSet/>
      <dgm:spPr/>
      <dgm:t>
        <a:bodyPr/>
        <a:lstStyle/>
        <a:p>
          <a:endParaRPr lang="en-US"/>
        </a:p>
      </dgm:t>
    </dgm:pt>
    <dgm:pt modelId="{51A830AB-BD87-4971-98DB-E06CCBAFBFAB}" type="sibTrans" cxnId="{8CC7E30C-539B-45E5-A263-A35108D062E5}">
      <dgm:prSet/>
      <dgm:spPr/>
      <dgm:t>
        <a:bodyPr/>
        <a:lstStyle/>
        <a:p>
          <a:endParaRPr lang="en-US"/>
        </a:p>
      </dgm:t>
    </dgm:pt>
    <dgm:pt modelId="{860A9CFB-FF83-445D-B554-EC4A397DFD33}">
      <dgm:prSet phldrT="[Text]"/>
      <dgm:spPr/>
      <dgm:t>
        <a:bodyPr/>
        <a:lstStyle/>
        <a:p>
          <a:r>
            <a:rPr lang="en-US" b="1" dirty="0">
              <a:latin typeface="Trajan Pro" pitchFamily="18" charset="0"/>
              <a:ea typeface="Trajan Pro Bold" charset="0"/>
              <a:cs typeface="Trajan Pro Bold" charset="0"/>
              <a:sym typeface="Trajan Pro Bold" charset="0"/>
            </a:rPr>
            <a:t>DEDICATED GAMBLERS ARE USUALLY BRIGHT AND CREATIVE.</a:t>
          </a:r>
          <a:endParaRPr lang="en-US" dirty="0"/>
        </a:p>
      </dgm:t>
    </dgm:pt>
    <dgm:pt modelId="{AC5CBB6F-E356-4805-B02C-CE2A3CCC71CB}" type="parTrans" cxnId="{BB284105-45A8-45E0-B557-77A6B304E4EE}">
      <dgm:prSet/>
      <dgm:spPr/>
      <dgm:t>
        <a:bodyPr/>
        <a:lstStyle/>
        <a:p>
          <a:endParaRPr lang="en-US"/>
        </a:p>
      </dgm:t>
    </dgm:pt>
    <dgm:pt modelId="{9FB1FF82-AA2E-4A5C-9F8B-AC5AA204CF6A}" type="sibTrans" cxnId="{BB284105-45A8-45E0-B557-77A6B304E4EE}">
      <dgm:prSet/>
      <dgm:spPr/>
      <dgm:t>
        <a:bodyPr/>
        <a:lstStyle/>
        <a:p>
          <a:endParaRPr lang="en-US"/>
        </a:p>
      </dgm:t>
    </dgm:pt>
    <dgm:pt modelId="{04729E65-1A6E-4E27-85B9-F6BDCA8FFDBB}">
      <dgm:prSet phldrT="[Text]"/>
      <dgm:spPr/>
      <dgm:t>
        <a:bodyPr/>
        <a:lstStyle/>
        <a:p>
          <a:r>
            <a:rPr lang="en-US" b="1">
              <a:latin typeface="Trajan Pro" pitchFamily="18" charset="0"/>
              <a:ea typeface="Trajan Pro Bold" charset="0"/>
              <a:cs typeface="Trajan Pro Bold" charset="0"/>
              <a:sym typeface="Trajan Pro Bold" charset="0"/>
            </a:rPr>
            <a:t>GAMBLING IS A HEALTHY ACTIVITY.</a:t>
          </a:r>
          <a:endParaRPr lang="en-US" dirty="0"/>
        </a:p>
      </dgm:t>
    </dgm:pt>
    <dgm:pt modelId="{EB2DB896-E29D-419A-B3FD-18852DCCB17B}" type="parTrans" cxnId="{8E414F95-2726-41CE-8D41-23C34B806E58}">
      <dgm:prSet/>
      <dgm:spPr/>
      <dgm:t>
        <a:bodyPr/>
        <a:lstStyle/>
        <a:p>
          <a:endParaRPr lang="en-US"/>
        </a:p>
      </dgm:t>
    </dgm:pt>
    <dgm:pt modelId="{A8E5899C-8ACF-48CD-82BC-58D25DFC73A0}" type="sibTrans" cxnId="{8E414F95-2726-41CE-8D41-23C34B806E58}">
      <dgm:prSet/>
      <dgm:spPr/>
      <dgm:t>
        <a:bodyPr/>
        <a:lstStyle/>
        <a:p>
          <a:endParaRPr lang="en-US"/>
        </a:p>
      </dgm:t>
    </dgm:pt>
    <dgm:pt modelId="{A7D30EC2-8BEF-4DE7-82EF-49B160D321BC}">
      <dgm:prSet phldrT="[Text]"/>
      <dgm:spPr/>
      <dgm:t>
        <a:bodyPr/>
        <a:lstStyle/>
        <a:p>
          <a:r>
            <a:rPr lang="en-US" b="1" dirty="0">
              <a:latin typeface="Trajan Pro" pitchFamily="18" charset="0"/>
              <a:ea typeface="Trajan Pro Bold" charset="0"/>
              <a:cs typeface="Trajan Pro Bold" charset="0"/>
              <a:sym typeface="Trajan Pro Bold" charset="0"/>
            </a:rPr>
            <a:t>MY GAMBLING IS UNDER CONTROL.</a:t>
          </a:r>
          <a:endParaRPr lang="en-US" dirty="0"/>
        </a:p>
      </dgm:t>
    </dgm:pt>
    <dgm:pt modelId="{6857AA10-40DC-4115-A65D-47D15812AC0F}" type="parTrans" cxnId="{E6F65296-89CE-45B0-9AE4-E9A5DF479DE5}">
      <dgm:prSet/>
      <dgm:spPr/>
      <dgm:t>
        <a:bodyPr/>
        <a:lstStyle/>
        <a:p>
          <a:endParaRPr lang="en-US"/>
        </a:p>
      </dgm:t>
    </dgm:pt>
    <dgm:pt modelId="{649B4510-69DF-44F5-99DA-D51FEAA5197E}" type="sibTrans" cxnId="{E6F65296-89CE-45B0-9AE4-E9A5DF479DE5}">
      <dgm:prSet/>
      <dgm:spPr/>
      <dgm:t>
        <a:bodyPr/>
        <a:lstStyle/>
        <a:p>
          <a:endParaRPr lang="en-US"/>
        </a:p>
      </dgm:t>
    </dgm:pt>
    <dgm:pt modelId="{EF0707E7-B36C-4B33-8FF0-8A277AC0D184}">
      <dgm:prSet phldrT="[Text]"/>
      <dgm:spPr/>
      <dgm:t>
        <a:bodyPr/>
        <a:lstStyle/>
        <a:p>
          <a:r>
            <a:rPr lang="en-US" b="1">
              <a:latin typeface="Trajan Pro" pitchFamily="18" charset="0"/>
              <a:ea typeface="Trajan Pro Bold" charset="0"/>
              <a:cs typeface="Trajan Pro Bold" charset="0"/>
              <a:sym typeface="Trajan Pro Bold" charset="0"/>
            </a:rPr>
            <a:t>I DON’T HAVE TO QUIT; I CAN JUST CUT DOWN AND RATION MY GAMBLING.</a:t>
          </a:r>
          <a:endParaRPr lang="en-US" dirty="0"/>
        </a:p>
      </dgm:t>
    </dgm:pt>
    <dgm:pt modelId="{E615CBE0-0683-469F-AA93-2CC520CA2C5F}" type="parTrans" cxnId="{28499D65-4634-40B7-B0C6-A0B89B6B2B25}">
      <dgm:prSet/>
      <dgm:spPr/>
      <dgm:t>
        <a:bodyPr/>
        <a:lstStyle/>
        <a:p>
          <a:endParaRPr lang="en-US"/>
        </a:p>
      </dgm:t>
    </dgm:pt>
    <dgm:pt modelId="{EC0D079A-7A2F-4476-ADA7-E5A8FAE4270E}" type="sibTrans" cxnId="{28499D65-4634-40B7-B0C6-A0B89B6B2B25}">
      <dgm:prSet/>
      <dgm:spPr/>
      <dgm:t>
        <a:bodyPr/>
        <a:lstStyle/>
        <a:p>
          <a:endParaRPr lang="en-US"/>
        </a:p>
      </dgm:t>
    </dgm:pt>
    <dgm:pt modelId="{D9835F5C-6B6F-4A70-8D43-8AE3D525566A}" type="pres">
      <dgm:prSet presAssocID="{D21C1E63-7CBB-412E-87BF-9791423040D8}" presName="linear" presStyleCnt="0">
        <dgm:presLayoutVars>
          <dgm:dir/>
          <dgm:animLvl val="lvl"/>
          <dgm:resizeHandles val="exact"/>
        </dgm:presLayoutVars>
      </dgm:prSet>
      <dgm:spPr/>
      <dgm:t>
        <a:bodyPr/>
        <a:lstStyle/>
        <a:p>
          <a:endParaRPr lang="en-US"/>
        </a:p>
      </dgm:t>
    </dgm:pt>
    <dgm:pt modelId="{B194B463-AF03-464B-A2DF-5F403DAADBF1}" type="pres">
      <dgm:prSet presAssocID="{05D0D7E3-6E57-45DB-9ACF-378A41A73059}" presName="parentLin" presStyleCnt="0"/>
      <dgm:spPr/>
    </dgm:pt>
    <dgm:pt modelId="{EC6522F5-F8D5-4A72-BDEF-CA6504A22DC5}" type="pres">
      <dgm:prSet presAssocID="{05D0D7E3-6E57-45DB-9ACF-378A41A73059}" presName="parentLeftMargin" presStyleLbl="node1" presStyleIdx="0" presStyleCnt="1"/>
      <dgm:spPr/>
      <dgm:t>
        <a:bodyPr/>
        <a:lstStyle/>
        <a:p>
          <a:endParaRPr lang="en-US"/>
        </a:p>
      </dgm:t>
    </dgm:pt>
    <dgm:pt modelId="{822CF5EA-2C15-44E9-88DE-D389C25CF343}" type="pres">
      <dgm:prSet presAssocID="{05D0D7E3-6E57-45DB-9ACF-378A41A73059}" presName="parentText" presStyleLbl="node1" presStyleIdx="0" presStyleCnt="1">
        <dgm:presLayoutVars>
          <dgm:chMax val="0"/>
          <dgm:bulletEnabled val="1"/>
        </dgm:presLayoutVars>
      </dgm:prSet>
      <dgm:spPr/>
      <dgm:t>
        <a:bodyPr/>
        <a:lstStyle/>
        <a:p>
          <a:endParaRPr lang="en-US"/>
        </a:p>
      </dgm:t>
    </dgm:pt>
    <dgm:pt modelId="{834BD90C-9C56-40A1-9291-BAFEDCB3CE85}" type="pres">
      <dgm:prSet presAssocID="{05D0D7E3-6E57-45DB-9ACF-378A41A73059}" presName="negativeSpace" presStyleCnt="0"/>
      <dgm:spPr/>
    </dgm:pt>
    <dgm:pt modelId="{3533A9FF-0185-4694-A76B-52CC652A5874}" type="pres">
      <dgm:prSet presAssocID="{05D0D7E3-6E57-45DB-9ACF-378A41A73059}" presName="childText" presStyleLbl="conFgAcc1" presStyleIdx="0" presStyleCnt="1">
        <dgm:presLayoutVars>
          <dgm:bulletEnabled val="1"/>
        </dgm:presLayoutVars>
      </dgm:prSet>
      <dgm:spPr/>
      <dgm:t>
        <a:bodyPr/>
        <a:lstStyle/>
        <a:p>
          <a:endParaRPr lang="en-US"/>
        </a:p>
      </dgm:t>
    </dgm:pt>
  </dgm:ptLst>
  <dgm:cxnLst>
    <dgm:cxn modelId="{CAAB8B5D-7B0E-4166-BA48-7048E112FB42}" type="presOf" srcId="{D21C1E63-7CBB-412E-87BF-9791423040D8}" destId="{D9835F5C-6B6F-4A70-8D43-8AE3D525566A}" srcOrd="0" destOrd="0" presId="urn:microsoft.com/office/officeart/2005/8/layout/list1"/>
    <dgm:cxn modelId="{BB284105-45A8-45E0-B557-77A6B304E4EE}" srcId="{05D0D7E3-6E57-45DB-9ACF-378A41A73059}" destId="{860A9CFB-FF83-445D-B554-EC4A397DFD33}" srcOrd="3" destOrd="0" parTransId="{AC5CBB6F-E356-4805-B02C-CE2A3CCC71CB}" sibTransId="{9FB1FF82-AA2E-4A5C-9F8B-AC5AA204CF6A}"/>
    <dgm:cxn modelId="{8CC7E30C-539B-45E5-A263-A35108D062E5}" srcId="{05D0D7E3-6E57-45DB-9ACF-378A41A73059}" destId="{6787C0CB-8602-4F30-BAE6-11AFAF5252E5}" srcOrd="2" destOrd="0" parTransId="{1D701D75-3E0B-471F-AF2E-66B5E6920010}" sibTransId="{51A830AB-BD87-4971-98DB-E06CCBAFBFAB}"/>
    <dgm:cxn modelId="{471D68D8-1585-4438-AA26-3041B738AE80}" type="presOf" srcId="{04729E65-1A6E-4E27-85B9-F6BDCA8FFDBB}" destId="{3533A9FF-0185-4694-A76B-52CC652A5874}" srcOrd="0" destOrd="4" presId="urn:microsoft.com/office/officeart/2005/8/layout/list1"/>
    <dgm:cxn modelId="{F4BCC08A-E373-4672-A2F5-88AF3008C51E}" type="presOf" srcId="{8325C64B-18FB-42EE-8D14-395A195A8E76}" destId="{3533A9FF-0185-4694-A76B-52CC652A5874}" srcOrd="0" destOrd="0" presId="urn:microsoft.com/office/officeart/2005/8/layout/list1"/>
    <dgm:cxn modelId="{56892C3F-ED30-4E21-8882-CE1BD75083A5}" type="presOf" srcId="{6787C0CB-8602-4F30-BAE6-11AFAF5252E5}" destId="{3533A9FF-0185-4694-A76B-52CC652A5874}" srcOrd="0" destOrd="2" presId="urn:microsoft.com/office/officeart/2005/8/layout/list1"/>
    <dgm:cxn modelId="{E6F65296-89CE-45B0-9AE4-E9A5DF479DE5}" srcId="{05D0D7E3-6E57-45DB-9ACF-378A41A73059}" destId="{A7D30EC2-8BEF-4DE7-82EF-49B160D321BC}" srcOrd="5" destOrd="0" parTransId="{6857AA10-40DC-4115-A65D-47D15812AC0F}" sibTransId="{649B4510-69DF-44F5-99DA-D51FEAA5197E}"/>
    <dgm:cxn modelId="{08D81C9E-23F8-421C-80F8-95B2981D5C34}" type="presOf" srcId="{05D0D7E3-6E57-45DB-9ACF-378A41A73059}" destId="{EC6522F5-F8D5-4A72-BDEF-CA6504A22DC5}" srcOrd="0" destOrd="0" presId="urn:microsoft.com/office/officeart/2005/8/layout/list1"/>
    <dgm:cxn modelId="{B1EB09E5-4088-428D-842B-C82465DB6831}" type="presOf" srcId="{860A9CFB-FF83-445D-B554-EC4A397DFD33}" destId="{3533A9FF-0185-4694-A76B-52CC652A5874}" srcOrd="0" destOrd="3" presId="urn:microsoft.com/office/officeart/2005/8/layout/list1"/>
    <dgm:cxn modelId="{EF2A00BF-F851-48B0-9D8E-9FDD4DAC5BE4}" srcId="{05D0D7E3-6E57-45DB-9ACF-378A41A73059}" destId="{2E2BECB8-02BE-40F6-8A5E-2A21D2912D3C}" srcOrd="1" destOrd="0" parTransId="{99E00257-3811-479A-A32C-AB8A0A4D0B99}" sibTransId="{307AAA23-1851-41FC-99E1-541CF35FFED4}"/>
    <dgm:cxn modelId="{8E414F95-2726-41CE-8D41-23C34B806E58}" srcId="{05D0D7E3-6E57-45DB-9ACF-378A41A73059}" destId="{04729E65-1A6E-4E27-85B9-F6BDCA8FFDBB}" srcOrd="4" destOrd="0" parTransId="{EB2DB896-E29D-419A-B3FD-18852DCCB17B}" sibTransId="{A8E5899C-8ACF-48CD-82BC-58D25DFC73A0}"/>
    <dgm:cxn modelId="{28499D65-4634-40B7-B0C6-A0B89B6B2B25}" srcId="{05D0D7E3-6E57-45DB-9ACF-378A41A73059}" destId="{EF0707E7-B36C-4B33-8FF0-8A277AC0D184}" srcOrd="6" destOrd="0" parTransId="{E615CBE0-0683-469F-AA93-2CC520CA2C5F}" sibTransId="{EC0D079A-7A2F-4476-ADA7-E5A8FAE4270E}"/>
    <dgm:cxn modelId="{B0FF4268-CFEE-4A86-ABC9-FBCC8F69AFA8}" type="presOf" srcId="{A7D30EC2-8BEF-4DE7-82EF-49B160D321BC}" destId="{3533A9FF-0185-4694-A76B-52CC652A5874}" srcOrd="0" destOrd="5" presId="urn:microsoft.com/office/officeart/2005/8/layout/list1"/>
    <dgm:cxn modelId="{13AED014-839C-4BD5-970D-AC10BBE5E3E9}" type="presOf" srcId="{05D0D7E3-6E57-45DB-9ACF-378A41A73059}" destId="{822CF5EA-2C15-44E9-88DE-D389C25CF343}" srcOrd="1" destOrd="0" presId="urn:microsoft.com/office/officeart/2005/8/layout/list1"/>
    <dgm:cxn modelId="{95BEF54E-7AB8-4820-8C09-9435D3C5C446}" srcId="{D21C1E63-7CBB-412E-87BF-9791423040D8}" destId="{05D0D7E3-6E57-45DB-9ACF-378A41A73059}" srcOrd="0" destOrd="0" parTransId="{27C29A59-D2E6-4522-A543-D32DFE1EC9C3}" sibTransId="{E4033B7D-19F0-4AE4-896B-1E59A6727170}"/>
    <dgm:cxn modelId="{DD7C1F12-2A30-495D-9E22-3891EF9B16CB}" srcId="{05D0D7E3-6E57-45DB-9ACF-378A41A73059}" destId="{8325C64B-18FB-42EE-8D14-395A195A8E76}" srcOrd="0" destOrd="0" parTransId="{4C2BD059-0DF7-4933-8024-8D7FBA257F57}" sibTransId="{5CA7DC56-1CD5-4DD7-8750-8FAE6048A7CE}"/>
    <dgm:cxn modelId="{66E4693F-ADEC-49F4-8C27-6329F4590C38}" type="presOf" srcId="{EF0707E7-B36C-4B33-8FF0-8A277AC0D184}" destId="{3533A9FF-0185-4694-A76B-52CC652A5874}" srcOrd="0" destOrd="6" presId="urn:microsoft.com/office/officeart/2005/8/layout/list1"/>
    <dgm:cxn modelId="{AC3470AF-8A69-422C-B623-57231CEFF306}" type="presOf" srcId="{2E2BECB8-02BE-40F6-8A5E-2A21D2912D3C}" destId="{3533A9FF-0185-4694-A76B-52CC652A5874}" srcOrd="0" destOrd="1" presId="urn:microsoft.com/office/officeart/2005/8/layout/list1"/>
    <dgm:cxn modelId="{22EFB26B-F4F9-4297-86C5-2CA4ED7C4A77}" type="presParOf" srcId="{D9835F5C-6B6F-4A70-8D43-8AE3D525566A}" destId="{B194B463-AF03-464B-A2DF-5F403DAADBF1}" srcOrd="0" destOrd="0" presId="urn:microsoft.com/office/officeart/2005/8/layout/list1"/>
    <dgm:cxn modelId="{EB5456C6-128F-4671-9A8A-BF0C44AE6DEB}" type="presParOf" srcId="{B194B463-AF03-464B-A2DF-5F403DAADBF1}" destId="{EC6522F5-F8D5-4A72-BDEF-CA6504A22DC5}" srcOrd="0" destOrd="0" presId="urn:microsoft.com/office/officeart/2005/8/layout/list1"/>
    <dgm:cxn modelId="{79BC9963-45F4-44F5-9FD6-C225CB826B16}" type="presParOf" srcId="{B194B463-AF03-464B-A2DF-5F403DAADBF1}" destId="{822CF5EA-2C15-44E9-88DE-D389C25CF343}" srcOrd="1" destOrd="0" presId="urn:microsoft.com/office/officeart/2005/8/layout/list1"/>
    <dgm:cxn modelId="{5AE0D5AD-6F36-4BB4-B1A6-9995E50F9FEA}" type="presParOf" srcId="{D9835F5C-6B6F-4A70-8D43-8AE3D525566A}" destId="{834BD90C-9C56-40A1-9291-BAFEDCB3CE85}" srcOrd="1" destOrd="0" presId="urn:microsoft.com/office/officeart/2005/8/layout/list1"/>
    <dgm:cxn modelId="{40D616B1-8600-4DBE-8CA2-BF2B88D36A4A}" type="presParOf" srcId="{D9835F5C-6B6F-4A70-8D43-8AE3D525566A}" destId="{3533A9FF-0185-4694-A76B-52CC652A587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1C1E63-7CBB-412E-87BF-9791423040D8}" type="doc">
      <dgm:prSet loTypeId="urn:microsoft.com/office/officeart/2005/8/layout/list1" loCatId="list" qsTypeId="urn:microsoft.com/office/officeart/2005/8/quickstyle/3d1" qsCatId="3D" csTypeId="urn:microsoft.com/office/officeart/2005/8/colors/accent2_3" csCatId="accent2" phldr="1"/>
      <dgm:spPr/>
      <dgm:t>
        <a:bodyPr/>
        <a:lstStyle/>
        <a:p>
          <a:endParaRPr lang="en-US"/>
        </a:p>
      </dgm:t>
    </dgm:pt>
    <dgm:pt modelId="{05D0D7E3-6E57-45DB-9ACF-378A41A73059}">
      <dgm:prSet phldrT="[Text]"/>
      <dgm:spPr/>
      <dgm:t>
        <a:bodyPr/>
        <a:lstStyle/>
        <a:p>
          <a:r>
            <a:rPr lang="en-US" dirty="0"/>
            <a:t>“In the Shadow of Chance” by Julian Taber</a:t>
          </a:r>
        </a:p>
      </dgm:t>
    </dgm:pt>
    <dgm:pt modelId="{27C29A59-D2E6-4522-A543-D32DFE1EC9C3}" type="parTrans" cxnId="{95BEF54E-7AB8-4820-8C09-9435D3C5C446}">
      <dgm:prSet/>
      <dgm:spPr/>
      <dgm:t>
        <a:bodyPr/>
        <a:lstStyle/>
        <a:p>
          <a:endParaRPr lang="en-US"/>
        </a:p>
      </dgm:t>
    </dgm:pt>
    <dgm:pt modelId="{E4033B7D-19F0-4AE4-896B-1E59A6727170}" type="sibTrans" cxnId="{95BEF54E-7AB8-4820-8C09-9435D3C5C446}">
      <dgm:prSet/>
      <dgm:spPr/>
      <dgm:t>
        <a:bodyPr/>
        <a:lstStyle/>
        <a:p>
          <a:endParaRPr lang="en-US"/>
        </a:p>
      </dgm:t>
    </dgm:pt>
    <dgm:pt modelId="{E22BED11-C336-44F0-8D6E-B7AEEF585586}">
      <dgm:prSet phldrT="[Text]"/>
      <dgm:spPr/>
      <dgm:t>
        <a:bodyPr/>
        <a:lstStyle/>
        <a:p>
          <a:pPr>
            <a:buFont typeface="Arial" panose="020B0604020202020204" pitchFamily="34" charset="0"/>
            <a:buChar char="•"/>
          </a:pPr>
          <a:r>
            <a:rPr lang="en-US" dirty="0"/>
            <a:t>I can win it back</a:t>
          </a:r>
        </a:p>
      </dgm:t>
    </dgm:pt>
    <dgm:pt modelId="{8705FFE3-A497-4137-BEA1-4F553B7B831A}" type="parTrans" cxnId="{54D52F83-1E61-4E1A-AB61-38831CEA47EB}">
      <dgm:prSet/>
      <dgm:spPr/>
      <dgm:t>
        <a:bodyPr/>
        <a:lstStyle/>
        <a:p>
          <a:endParaRPr lang="en-US"/>
        </a:p>
      </dgm:t>
    </dgm:pt>
    <dgm:pt modelId="{629E0D4F-CC01-46D1-A1DD-6ECBBA5A5FC4}" type="sibTrans" cxnId="{54D52F83-1E61-4E1A-AB61-38831CEA47EB}">
      <dgm:prSet/>
      <dgm:spPr/>
      <dgm:t>
        <a:bodyPr/>
        <a:lstStyle/>
        <a:p>
          <a:endParaRPr lang="en-US"/>
        </a:p>
      </dgm:t>
    </dgm:pt>
    <dgm:pt modelId="{E2BC11A7-B46A-447D-B5D7-1382C781130B}">
      <dgm:prSet/>
      <dgm:spPr/>
      <dgm:t>
        <a:bodyPr/>
        <a:lstStyle/>
        <a:p>
          <a:r>
            <a:rPr lang="en-US"/>
            <a:t>I'm smart I have a system to beat the odds </a:t>
          </a:r>
          <a:endParaRPr lang="en-US" dirty="0"/>
        </a:p>
      </dgm:t>
    </dgm:pt>
    <dgm:pt modelId="{4F1F784C-D305-474E-BC8F-F3ABED42968B}" type="parTrans" cxnId="{8E4BC49D-1501-4B0F-ADE7-66E773FF328C}">
      <dgm:prSet/>
      <dgm:spPr/>
      <dgm:t>
        <a:bodyPr/>
        <a:lstStyle/>
        <a:p>
          <a:endParaRPr lang="en-US"/>
        </a:p>
      </dgm:t>
    </dgm:pt>
    <dgm:pt modelId="{7035BBC2-6D76-406F-910E-64E13C6F3EF2}" type="sibTrans" cxnId="{8E4BC49D-1501-4B0F-ADE7-66E773FF328C}">
      <dgm:prSet/>
      <dgm:spPr/>
      <dgm:t>
        <a:bodyPr/>
        <a:lstStyle/>
        <a:p>
          <a:endParaRPr lang="en-US"/>
        </a:p>
      </dgm:t>
    </dgm:pt>
    <dgm:pt modelId="{61CC58D7-23F0-4581-96E4-CF16CB4634FA}">
      <dgm:prSet/>
      <dgm:spPr/>
      <dgm:t>
        <a:bodyPr/>
        <a:lstStyle/>
        <a:p>
          <a:r>
            <a:rPr lang="en-US"/>
            <a:t>People respect a heavy better</a:t>
          </a:r>
          <a:endParaRPr lang="en-US" dirty="0"/>
        </a:p>
      </dgm:t>
    </dgm:pt>
    <dgm:pt modelId="{F74771FC-CD5B-45B9-ABA8-FF60D6AE9402}" type="parTrans" cxnId="{B881F733-819E-47BA-AD5F-5FA31F9664E6}">
      <dgm:prSet/>
      <dgm:spPr/>
      <dgm:t>
        <a:bodyPr/>
        <a:lstStyle/>
        <a:p>
          <a:endParaRPr lang="en-US"/>
        </a:p>
      </dgm:t>
    </dgm:pt>
    <dgm:pt modelId="{E50F0A66-4D35-4BFE-BAAC-3BAD394AB408}" type="sibTrans" cxnId="{B881F733-819E-47BA-AD5F-5FA31F9664E6}">
      <dgm:prSet/>
      <dgm:spPr/>
      <dgm:t>
        <a:bodyPr/>
        <a:lstStyle/>
        <a:p>
          <a:endParaRPr lang="en-US"/>
        </a:p>
      </dgm:t>
    </dgm:pt>
    <dgm:pt modelId="{83934639-3BFB-4A6A-BE9A-CA0636AF6F2D}">
      <dgm:prSet/>
      <dgm:spPr/>
      <dgm:t>
        <a:bodyPr/>
        <a:lstStyle/>
        <a:p>
          <a:r>
            <a:rPr lang="en-US" dirty="0"/>
            <a:t>Someday I'll score a big win and quit with honor</a:t>
          </a:r>
        </a:p>
      </dgm:t>
    </dgm:pt>
    <dgm:pt modelId="{F30B760C-18CF-45E2-B5BD-D373ABD66BA9}" type="parTrans" cxnId="{87D49406-B29E-4275-8A29-778D3A12A86A}">
      <dgm:prSet/>
      <dgm:spPr/>
      <dgm:t>
        <a:bodyPr/>
        <a:lstStyle/>
        <a:p>
          <a:endParaRPr lang="en-US"/>
        </a:p>
      </dgm:t>
    </dgm:pt>
    <dgm:pt modelId="{5A6B2CD0-092C-4F68-A51A-5F6DEFDBAF60}" type="sibTrans" cxnId="{87D49406-B29E-4275-8A29-778D3A12A86A}">
      <dgm:prSet/>
      <dgm:spPr/>
      <dgm:t>
        <a:bodyPr/>
        <a:lstStyle/>
        <a:p>
          <a:endParaRPr lang="en-US"/>
        </a:p>
      </dgm:t>
    </dgm:pt>
    <dgm:pt modelId="{525583A8-7B0A-40E6-B8BF-3BDAA27E31BF}">
      <dgm:prSet/>
      <dgm:spPr/>
      <dgm:t>
        <a:bodyPr/>
        <a:lstStyle/>
        <a:p>
          <a:r>
            <a:rPr lang="en-US"/>
            <a:t>Gambling will be the solution to my problems</a:t>
          </a:r>
          <a:endParaRPr lang="en-US" dirty="0"/>
        </a:p>
      </dgm:t>
    </dgm:pt>
    <dgm:pt modelId="{569195E8-DBD4-447F-85CA-0C47D804D84F}" type="parTrans" cxnId="{08F85F43-46DE-49DD-8FC8-AC5E13CEA42E}">
      <dgm:prSet/>
      <dgm:spPr/>
      <dgm:t>
        <a:bodyPr/>
        <a:lstStyle/>
        <a:p>
          <a:endParaRPr lang="en-US"/>
        </a:p>
      </dgm:t>
    </dgm:pt>
    <dgm:pt modelId="{38E2BFF9-5753-429F-80AC-9C5C4875F81A}" type="sibTrans" cxnId="{08F85F43-46DE-49DD-8FC8-AC5E13CEA42E}">
      <dgm:prSet/>
      <dgm:spPr/>
      <dgm:t>
        <a:bodyPr/>
        <a:lstStyle/>
        <a:p>
          <a:endParaRPr lang="en-US"/>
        </a:p>
      </dgm:t>
    </dgm:pt>
    <dgm:pt modelId="{2AF9E4C4-B299-4021-826E-7576F4E2F15D}">
      <dgm:prSet/>
      <dgm:spPr/>
      <dgm:t>
        <a:bodyPr/>
        <a:lstStyle/>
        <a:p>
          <a:r>
            <a:rPr lang="en-US"/>
            <a:t>Expensive presents will make up for past disappointments</a:t>
          </a:r>
          <a:endParaRPr lang="en-US" dirty="0"/>
        </a:p>
      </dgm:t>
    </dgm:pt>
    <dgm:pt modelId="{8A2BEB49-E437-438E-80D3-48D1E619BE4B}" type="parTrans" cxnId="{1FEB2932-BEB5-4376-8B3F-31E87FA89012}">
      <dgm:prSet/>
      <dgm:spPr/>
      <dgm:t>
        <a:bodyPr/>
        <a:lstStyle/>
        <a:p>
          <a:endParaRPr lang="en-US"/>
        </a:p>
      </dgm:t>
    </dgm:pt>
    <dgm:pt modelId="{9A1D0CC4-016E-46CB-BA51-14EE69FD7FBC}" type="sibTrans" cxnId="{1FEB2932-BEB5-4376-8B3F-31E87FA89012}">
      <dgm:prSet/>
      <dgm:spPr/>
      <dgm:t>
        <a:bodyPr/>
        <a:lstStyle/>
        <a:p>
          <a:endParaRPr lang="en-US"/>
        </a:p>
      </dgm:t>
    </dgm:pt>
    <dgm:pt modelId="{D713A06C-8D72-411A-8808-6810AE53CDA2}">
      <dgm:prSet/>
      <dgm:spPr/>
      <dgm:t>
        <a:bodyPr/>
        <a:lstStyle/>
        <a:p>
          <a:r>
            <a:rPr lang="en-US"/>
            <a:t>Gambling makes me feel better </a:t>
          </a:r>
          <a:endParaRPr lang="en-US" dirty="0"/>
        </a:p>
      </dgm:t>
    </dgm:pt>
    <dgm:pt modelId="{2F395655-C0FF-4882-BFE2-8CB64B7F9A91}" type="parTrans" cxnId="{B133B260-FA03-4ACC-89FD-76867EF08780}">
      <dgm:prSet/>
      <dgm:spPr/>
      <dgm:t>
        <a:bodyPr/>
        <a:lstStyle/>
        <a:p>
          <a:endParaRPr lang="en-US"/>
        </a:p>
      </dgm:t>
    </dgm:pt>
    <dgm:pt modelId="{2A79A37D-2C3C-4247-AA9E-25D406D76DD8}" type="sibTrans" cxnId="{B133B260-FA03-4ACC-89FD-76867EF08780}">
      <dgm:prSet/>
      <dgm:spPr/>
      <dgm:t>
        <a:bodyPr/>
        <a:lstStyle/>
        <a:p>
          <a:endParaRPr lang="en-US"/>
        </a:p>
      </dgm:t>
    </dgm:pt>
    <dgm:pt modelId="{D9835F5C-6B6F-4A70-8D43-8AE3D525566A}" type="pres">
      <dgm:prSet presAssocID="{D21C1E63-7CBB-412E-87BF-9791423040D8}" presName="linear" presStyleCnt="0">
        <dgm:presLayoutVars>
          <dgm:dir/>
          <dgm:animLvl val="lvl"/>
          <dgm:resizeHandles val="exact"/>
        </dgm:presLayoutVars>
      </dgm:prSet>
      <dgm:spPr/>
      <dgm:t>
        <a:bodyPr/>
        <a:lstStyle/>
        <a:p>
          <a:endParaRPr lang="en-US"/>
        </a:p>
      </dgm:t>
    </dgm:pt>
    <dgm:pt modelId="{B194B463-AF03-464B-A2DF-5F403DAADBF1}" type="pres">
      <dgm:prSet presAssocID="{05D0D7E3-6E57-45DB-9ACF-378A41A73059}" presName="parentLin" presStyleCnt="0"/>
      <dgm:spPr/>
    </dgm:pt>
    <dgm:pt modelId="{EC6522F5-F8D5-4A72-BDEF-CA6504A22DC5}" type="pres">
      <dgm:prSet presAssocID="{05D0D7E3-6E57-45DB-9ACF-378A41A73059}" presName="parentLeftMargin" presStyleLbl="node1" presStyleIdx="0" presStyleCnt="1"/>
      <dgm:spPr/>
      <dgm:t>
        <a:bodyPr/>
        <a:lstStyle/>
        <a:p>
          <a:endParaRPr lang="en-US"/>
        </a:p>
      </dgm:t>
    </dgm:pt>
    <dgm:pt modelId="{822CF5EA-2C15-44E9-88DE-D389C25CF343}" type="pres">
      <dgm:prSet presAssocID="{05D0D7E3-6E57-45DB-9ACF-378A41A73059}" presName="parentText" presStyleLbl="node1" presStyleIdx="0" presStyleCnt="1">
        <dgm:presLayoutVars>
          <dgm:chMax val="0"/>
          <dgm:bulletEnabled val="1"/>
        </dgm:presLayoutVars>
      </dgm:prSet>
      <dgm:spPr/>
      <dgm:t>
        <a:bodyPr/>
        <a:lstStyle/>
        <a:p>
          <a:endParaRPr lang="en-US"/>
        </a:p>
      </dgm:t>
    </dgm:pt>
    <dgm:pt modelId="{834BD90C-9C56-40A1-9291-BAFEDCB3CE85}" type="pres">
      <dgm:prSet presAssocID="{05D0D7E3-6E57-45DB-9ACF-378A41A73059}" presName="negativeSpace" presStyleCnt="0"/>
      <dgm:spPr/>
    </dgm:pt>
    <dgm:pt modelId="{3533A9FF-0185-4694-A76B-52CC652A5874}" type="pres">
      <dgm:prSet presAssocID="{05D0D7E3-6E57-45DB-9ACF-378A41A73059}" presName="childText" presStyleLbl="conFgAcc1" presStyleIdx="0" presStyleCnt="1" custLinFactNeighborX="-10392" custLinFactNeighborY="12005">
        <dgm:presLayoutVars>
          <dgm:bulletEnabled val="1"/>
        </dgm:presLayoutVars>
      </dgm:prSet>
      <dgm:spPr/>
      <dgm:t>
        <a:bodyPr/>
        <a:lstStyle/>
        <a:p>
          <a:endParaRPr lang="en-US"/>
        </a:p>
      </dgm:t>
    </dgm:pt>
  </dgm:ptLst>
  <dgm:cxnLst>
    <dgm:cxn modelId="{CAAB8B5D-7B0E-4166-BA48-7048E112FB42}" type="presOf" srcId="{D21C1E63-7CBB-412E-87BF-9791423040D8}" destId="{D9835F5C-6B6F-4A70-8D43-8AE3D525566A}" srcOrd="0" destOrd="0" presId="urn:microsoft.com/office/officeart/2005/8/layout/list1"/>
    <dgm:cxn modelId="{54D52F83-1E61-4E1A-AB61-38831CEA47EB}" srcId="{05D0D7E3-6E57-45DB-9ACF-378A41A73059}" destId="{E22BED11-C336-44F0-8D6E-B7AEEF585586}" srcOrd="0" destOrd="0" parTransId="{8705FFE3-A497-4137-BEA1-4F553B7B831A}" sibTransId="{629E0D4F-CC01-46D1-A1DD-6ECBBA5A5FC4}"/>
    <dgm:cxn modelId="{8E4BC49D-1501-4B0F-ADE7-66E773FF328C}" srcId="{05D0D7E3-6E57-45DB-9ACF-378A41A73059}" destId="{E2BC11A7-B46A-447D-B5D7-1382C781130B}" srcOrd="1" destOrd="0" parTransId="{4F1F784C-D305-474E-BC8F-F3ABED42968B}" sibTransId="{7035BBC2-6D76-406F-910E-64E13C6F3EF2}"/>
    <dgm:cxn modelId="{0B678AD6-EC1C-43AD-8EC3-021D4B349D67}" type="presOf" srcId="{E22BED11-C336-44F0-8D6E-B7AEEF585586}" destId="{3533A9FF-0185-4694-A76B-52CC652A5874}" srcOrd="0" destOrd="0" presId="urn:microsoft.com/office/officeart/2005/8/layout/list1"/>
    <dgm:cxn modelId="{540AD74F-2EAF-4E45-B632-D608CC0B5016}" type="presOf" srcId="{61CC58D7-23F0-4581-96E4-CF16CB4634FA}" destId="{3533A9FF-0185-4694-A76B-52CC652A5874}" srcOrd="0" destOrd="2" presId="urn:microsoft.com/office/officeart/2005/8/layout/list1"/>
    <dgm:cxn modelId="{39183582-EC3B-45B5-A785-D56474BA42AA}" type="presOf" srcId="{E2BC11A7-B46A-447D-B5D7-1382C781130B}" destId="{3533A9FF-0185-4694-A76B-52CC652A5874}" srcOrd="0" destOrd="1" presId="urn:microsoft.com/office/officeart/2005/8/layout/list1"/>
    <dgm:cxn modelId="{1FEB2932-BEB5-4376-8B3F-31E87FA89012}" srcId="{05D0D7E3-6E57-45DB-9ACF-378A41A73059}" destId="{2AF9E4C4-B299-4021-826E-7576F4E2F15D}" srcOrd="5" destOrd="0" parTransId="{8A2BEB49-E437-438E-80D3-48D1E619BE4B}" sibTransId="{9A1D0CC4-016E-46CB-BA51-14EE69FD7FBC}"/>
    <dgm:cxn modelId="{95BEF54E-7AB8-4820-8C09-9435D3C5C446}" srcId="{D21C1E63-7CBB-412E-87BF-9791423040D8}" destId="{05D0D7E3-6E57-45DB-9ACF-378A41A73059}" srcOrd="0" destOrd="0" parTransId="{27C29A59-D2E6-4522-A543-D32DFE1EC9C3}" sibTransId="{E4033B7D-19F0-4AE4-896B-1E59A6727170}"/>
    <dgm:cxn modelId="{A920D4A2-308D-4F4B-8261-CB66C55EC315}" type="presOf" srcId="{D713A06C-8D72-411A-8808-6810AE53CDA2}" destId="{3533A9FF-0185-4694-A76B-52CC652A5874}" srcOrd="0" destOrd="6" presId="urn:microsoft.com/office/officeart/2005/8/layout/list1"/>
    <dgm:cxn modelId="{13AED014-839C-4BD5-970D-AC10BBE5E3E9}" type="presOf" srcId="{05D0D7E3-6E57-45DB-9ACF-378A41A73059}" destId="{822CF5EA-2C15-44E9-88DE-D389C25CF343}" srcOrd="1" destOrd="0" presId="urn:microsoft.com/office/officeart/2005/8/layout/list1"/>
    <dgm:cxn modelId="{B881F733-819E-47BA-AD5F-5FA31F9664E6}" srcId="{05D0D7E3-6E57-45DB-9ACF-378A41A73059}" destId="{61CC58D7-23F0-4581-96E4-CF16CB4634FA}" srcOrd="2" destOrd="0" parTransId="{F74771FC-CD5B-45B9-ABA8-FF60D6AE9402}" sibTransId="{E50F0A66-4D35-4BFE-BAAC-3BAD394AB408}"/>
    <dgm:cxn modelId="{14F6B702-30AB-4225-9C06-DDBFAB0CD9DA}" type="presOf" srcId="{525583A8-7B0A-40E6-B8BF-3BDAA27E31BF}" destId="{3533A9FF-0185-4694-A76B-52CC652A5874}" srcOrd="0" destOrd="4" presId="urn:microsoft.com/office/officeart/2005/8/layout/list1"/>
    <dgm:cxn modelId="{08F85F43-46DE-49DD-8FC8-AC5E13CEA42E}" srcId="{05D0D7E3-6E57-45DB-9ACF-378A41A73059}" destId="{525583A8-7B0A-40E6-B8BF-3BDAA27E31BF}" srcOrd="4" destOrd="0" parTransId="{569195E8-DBD4-447F-85CA-0C47D804D84F}" sibTransId="{38E2BFF9-5753-429F-80AC-9C5C4875F81A}"/>
    <dgm:cxn modelId="{B133B260-FA03-4ACC-89FD-76867EF08780}" srcId="{05D0D7E3-6E57-45DB-9ACF-378A41A73059}" destId="{D713A06C-8D72-411A-8808-6810AE53CDA2}" srcOrd="6" destOrd="0" parTransId="{2F395655-C0FF-4882-BFE2-8CB64B7F9A91}" sibTransId="{2A79A37D-2C3C-4247-AA9E-25D406D76DD8}"/>
    <dgm:cxn modelId="{1003A12A-9151-4D80-AC1E-A1340383BE4F}" type="presOf" srcId="{83934639-3BFB-4A6A-BE9A-CA0636AF6F2D}" destId="{3533A9FF-0185-4694-A76B-52CC652A5874}" srcOrd="0" destOrd="3" presId="urn:microsoft.com/office/officeart/2005/8/layout/list1"/>
    <dgm:cxn modelId="{87D49406-B29E-4275-8A29-778D3A12A86A}" srcId="{05D0D7E3-6E57-45DB-9ACF-378A41A73059}" destId="{83934639-3BFB-4A6A-BE9A-CA0636AF6F2D}" srcOrd="3" destOrd="0" parTransId="{F30B760C-18CF-45E2-B5BD-D373ABD66BA9}" sibTransId="{5A6B2CD0-092C-4F68-A51A-5F6DEFDBAF60}"/>
    <dgm:cxn modelId="{136507BA-8DEA-4E3D-B035-BBD71E141D4C}" type="presOf" srcId="{2AF9E4C4-B299-4021-826E-7576F4E2F15D}" destId="{3533A9FF-0185-4694-A76B-52CC652A5874}" srcOrd="0" destOrd="5" presId="urn:microsoft.com/office/officeart/2005/8/layout/list1"/>
    <dgm:cxn modelId="{08D81C9E-23F8-421C-80F8-95B2981D5C34}" type="presOf" srcId="{05D0D7E3-6E57-45DB-9ACF-378A41A73059}" destId="{EC6522F5-F8D5-4A72-BDEF-CA6504A22DC5}" srcOrd="0" destOrd="0" presId="urn:microsoft.com/office/officeart/2005/8/layout/list1"/>
    <dgm:cxn modelId="{22EFB26B-F4F9-4297-86C5-2CA4ED7C4A77}" type="presParOf" srcId="{D9835F5C-6B6F-4A70-8D43-8AE3D525566A}" destId="{B194B463-AF03-464B-A2DF-5F403DAADBF1}" srcOrd="0" destOrd="0" presId="urn:microsoft.com/office/officeart/2005/8/layout/list1"/>
    <dgm:cxn modelId="{EB5456C6-128F-4671-9A8A-BF0C44AE6DEB}" type="presParOf" srcId="{B194B463-AF03-464B-A2DF-5F403DAADBF1}" destId="{EC6522F5-F8D5-4A72-BDEF-CA6504A22DC5}" srcOrd="0" destOrd="0" presId="urn:microsoft.com/office/officeart/2005/8/layout/list1"/>
    <dgm:cxn modelId="{79BC9963-45F4-44F5-9FD6-C225CB826B16}" type="presParOf" srcId="{B194B463-AF03-464B-A2DF-5F403DAADBF1}" destId="{822CF5EA-2C15-44E9-88DE-D389C25CF343}" srcOrd="1" destOrd="0" presId="urn:microsoft.com/office/officeart/2005/8/layout/list1"/>
    <dgm:cxn modelId="{5AE0D5AD-6F36-4BB4-B1A6-9995E50F9FEA}" type="presParOf" srcId="{D9835F5C-6B6F-4A70-8D43-8AE3D525566A}" destId="{834BD90C-9C56-40A1-9291-BAFEDCB3CE85}" srcOrd="1" destOrd="0" presId="urn:microsoft.com/office/officeart/2005/8/layout/list1"/>
    <dgm:cxn modelId="{40D616B1-8600-4DBE-8CA2-BF2B88D36A4A}" type="presParOf" srcId="{D9835F5C-6B6F-4A70-8D43-8AE3D525566A}" destId="{3533A9FF-0185-4694-A76B-52CC652A587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1C1E63-7CBB-412E-87BF-9791423040D8}" type="doc">
      <dgm:prSet loTypeId="urn:microsoft.com/office/officeart/2005/8/layout/list1" loCatId="list" qsTypeId="urn:microsoft.com/office/officeart/2005/8/quickstyle/3d1" qsCatId="3D" csTypeId="urn:microsoft.com/office/officeart/2005/8/colors/accent2_3" csCatId="accent2" phldr="1"/>
      <dgm:spPr/>
      <dgm:t>
        <a:bodyPr/>
        <a:lstStyle/>
        <a:p>
          <a:endParaRPr lang="en-US"/>
        </a:p>
      </dgm:t>
    </dgm:pt>
    <dgm:pt modelId="{05D0D7E3-6E57-45DB-9ACF-378A41A73059}">
      <dgm:prSet phldrT="[Text]"/>
      <dgm:spPr/>
      <dgm:t>
        <a:bodyPr/>
        <a:lstStyle/>
        <a:p>
          <a:r>
            <a:rPr lang="en-US" dirty="0"/>
            <a:t>“In the Shadow of Chance” by Julian Taber</a:t>
          </a:r>
        </a:p>
      </dgm:t>
    </dgm:pt>
    <dgm:pt modelId="{27C29A59-D2E6-4522-A543-D32DFE1EC9C3}" type="parTrans" cxnId="{95BEF54E-7AB8-4820-8C09-9435D3C5C446}">
      <dgm:prSet/>
      <dgm:spPr/>
      <dgm:t>
        <a:bodyPr/>
        <a:lstStyle/>
        <a:p>
          <a:endParaRPr lang="en-US"/>
        </a:p>
      </dgm:t>
    </dgm:pt>
    <dgm:pt modelId="{E4033B7D-19F0-4AE4-896B-1E59A6727170}" type="sibTrans" cxnId="{95BEF54E-7AB8-4820-8C09-9435D3C5C446}">
      <dgm:prSet/>
      <dgm:spPr/>
      <dgm:t>
        <a:bodyPr/>
        <a:lstStyle/>
        <a:p>
          <a:endParaRPr lang="en-US"/>
        </a:p>
      </dgm:t>
    </dgm:pt>
    <dgm:pt modelId="{E22BED11-C336-44F0-8D6E-B7AEEF585586}">
      <dgm:prSet phldrT="[Text]"/>
      <dgm:spPr/>
      <dgm:t>
        <a:bodyPr/>
        <a:lstStyle/>
        <a:p>
          <a:pPr>
            <a:buFont typeface="Arial" panose="020B0604020202020204" pitchFamily="34" charset="0"/>
            <a:buChar char="•"/>
          </a:pPr>
          <a:r>
            <a:rPr lang="en-US"/>
            <a:t>Money is my problem </a:t>
          </a:r>
          <a:endParaRPr lang="en-US" dirty="0"/>
        </a:p>
      </dgm:t>
    </dgm:pt>
    <dgm:pt modelId="{8705FFE3-A497-4137-BEA1-4F553B7B831A}" type="parTrans" cxnId="{54D52F83-1E61-4E1A-AB61-38831CEA47EB}">
      <dgm:prSet/>
      <dgm:spPr/>
      <dgm:t>
        <a:bodyPr/>
        <a:lstStyle/>
        <a:p>
          <a:endParaRPr lang="en-US"/>
        </a:p>
      </dgm:t>
    </dgm:pt>
    <dgm:pt modelId="{629E0D4F-CC01-46D1-A1DD-6ECBBA5A5FC4}" type="sibTrans" cxnId="{54D52F83-1E61-4E1A-AB61-38831CEA47EB}">
      <dgm:prSet/>
      <dgm:spPr/>
      <dgm:t>
        <a:bodyPr/>
        <a:lstStyle/>
        <a:p>
          <a:endParaRPr lang="en-US"/>
        </a:p>
      </dgm:t>
    </dgm:pt>
    <dgm:pt modelId="{CBBA4495-A8E2-4A49-9978-08F6B3BDB36F}">
      <dgm:prSet/>
      <dgm:spPr/>
      <dgm:t>
        <a:bodyPr/>
        <a:lstStyle/>
        <a:p>
          <a:pPr>
            <a:buFont typeface="Arial" panose="020B0604020202020204" pitchFamily="34" charset="0"/>
            <a:buChar char="•"/>
          </a:pPr>
          <a:r>
            <a:rPr lang="en-US"/>
            <a:t>I will pay it back </a:t>
          </a:r>
          <a:endParaRPr lang="en-US" dirty="0"/>
        </a:p>
      </dgm:t>
    </dgm:pt>
    <dgm:pt modelId="{675D8E31-F5C2-4885-A8B4-3113C1227F5A}" type="parTrans" cxnId="{E58A3371-3B62-45A0-AF2A-D6638236932B}">
      <dgm:prSet/>
      <dgm:spPr/>
      <dgm:t>
        <a:bodyPr/>
        <a:lstStyle/>
        <a:p>
          <a:endParaRPr lang="en-US"/>
        </a:p>
      </dgm:t>
    </dgm:pt>
    <dgm:pt modelId="{FCD9EC67-0599-43F7-B63C-098C8FC38AD0}" type="sibTrans" cxnId="{E58A3371-3B62-45A0-AF2A-D6638236932B}">
      <dgm:prSet/>
      <dgm:spPr/>
      <dgm:t>
        <a:bodyPr/>
        <a:lstStyle/>
        <a:p>
          <a:endParaRPr lang="en-US"/>
        </a:p>
      </dgm:t>
    </dgm:pt>
    <dgm:pt modelId="{44DB864E-DC28-427F-88E1-3D9816CCE928}">
      <dgm:prSet/>
      <dgm:spPr/>
      <dgm:t>
        <a:bodyPr/>
        <a:lstStyle/>
        <a:p>
          <a:pPr>
            <a:buFont typeface="Arial" panose="020B0604020202020204" pitchFamily="34" charset="0"/>
            <a:buChar char="•"/>
          </a:pPr>
          <a:r>
            <a:rPr lang="en-US"/>
            <a:t>Borrowing to gamble is okay </a:t>
          </a:r>
          <a:endParaRPr lang="en-US" dirty="0"/>
        </a:p>
      </dgm:t>
    </dgm:pt>
    <dgm:pt modelId="{4CBC4637-A191-4599-A175-ECAB588C61B7}" type="parTrans" cxnId="{2DD6DD67-3F20-490E-9137-29E4F3A6BAB0}">
      <dgm:prSet/>
      <dgm:spPr/>
      <dgm:t>
        <a:bodyPr/>
        <a:lstStyle/>
        <a:p>
          <a:endParaRPr lang="en-US"/>
        </a:p>
      </dgm:t>
    </dgm:pt>
    <dgm:pt modelId="{D08EF453-B538-4DB9-985D-F0256BAD0A30}" type="sibTrans" cxnId="{2DD6DD67-3F20-490E-9137-29E4F3A6BAB0}">
      <dgm:prSet/>
      <dgm:spPr/>
      <dgm:t>
        <a:bodyPr/>
        <a:lstStyle/>
        <a:p>
          <a:endParaRPr lang="en-US"/>
        </a:p>
      </dgm:t>
    </dgm:pt>
    <dgm:pt modelId="{97BFC758-22E7-4003-8F2E-66CF1267BB2E}">
      <dgm:prSet/>
      <dgm:spPr/>
      <dgm:t>
        <a:bodyPr/>
        <a:lstStyle/>
        <a:p>
          <a:pPr>
            <a:buFont typeface="Arial" panose="020B0604020202020204" pitchFamily="34" charset="0"/>
            <a:buChar char="•"/>
          </a:pPr>
          <a:r>
            <a:rPr lang="en-US"/>
            <a:t>Stealing to gamble isn't really stealing</a:t>
          </a:r>
          <a:endParaRPr lang="en-US" dirty="0"/>
        </a:p>
      </dgm:t>
    </dgm:pt>
    <dgm:pt modelId="{2505B2C5-3580-46B6-B6A8-7F346ABFFE6B}" type="parTrans" cxnId="{B7B2D06A-A7F7-45F2-8E20-96AEE4A037D0}">
      <dgm:prSet/>
      <dgm:spPr/>
      <dgm:t>
        <a:bodyPr/>
        <a:lstStyle/>
        <a:p>
          <a:endParaRPr lang="en-US"/>
        </a:p>
      </dgm:t>
    </dgm:pt>
    <dgm:pt modelId="{876672DF-1385-473A-8692-0D90C0BD66E4}" type="sibTrans" cxnId="{B7B2D06A-A7F7-45F2-8E20-96AEE4A037D0}">
      <dgm:prSet/>
      <dgm:spPr/>
      <dgm:t>
        <a:bodyPr/>
        <a:lstStyle/>
        <a:p>
          <a:endParaRPr lang="en-US"/>
        </a:p>
      </dgm:t>
    </dgm:pt>
    <dgm:pt modelId="{E8061827-FFF5-4EFD-A88E-6EC75A9DF327}">
      <dgm:prSet/>
      <dgm:spPr/>
      <dgm:t>
        <a:bodyPr/>
        <a:lstStyle/>
        <a:p>
          <a:pPr>
            <a:buFont typeface="Arial" panose="020B0604020202020204" pitchFamily="34" charset="0"/>
            <a:buChar char="•"/>
          </a:pPr>
          <a:r>
            <a:rPr lang="en-US" dirty="0"/>
            <a:t>The more money I must gamble with, the better my chances of winning </a:t>
          </a:r>
        </a:p>
      </dgm:t>
    </dgm:pt>
    <dgm:pt modelId="{6B507775-4CFE-42A8-9684-EC306C114505}" type="parTrans" cxnId="{CFEE8346-4AFD-4A5D-BC50-EE4183951E91}">
      <dgm:prSet/>
      <dgm:spPr/>
      <dgm:t>
        <a:bodyPr/>
        <a:lstStyle/>
        <a:p>
          <a:endParaRPr lang="en-US"/>
        </a:p>
      </dgm:t>
    </dgm:pt>
    <dgm:pt modelId="{9BAF8F83-2B51-4093-AC3C-49F3AE15069D}" type="sibTrans" cxnId="{CFEE8346-4AFD-4A5D-BC50-EE4183951E91}">
      <dgm:prSet/>
      <dgm:spPr/>
      <dgm:t>
        <a:bodyPr/>
        <a:lstStyle/>
        <a:p>
          <a:endParaRPr lang="en-US"/>
        </a:p>
      </dgm:t>
    </dgm:pt>
    <dgm:pt modelId="{D9835F5C-6B6F-4A70-8D43-8AE3D525566A}" type="pres">
      <dgm:prSet presAssocID="{D21C1E63-7CBB-412E-87BF-9791423040D8}" presName="linear" presStyleCnt="0">
        <dgm:presLayoutVars>
          <dgm:dir/>
          <dgm:animLvl val="lvl"/>
          <dgm:resizeHandles val="exact"/>
        </dgm:presLayoutVars>
      </dgm:prSet>
      <dgm:spPr/>
      <dgm:t>
        <a:bodyPr/>
        <a:lstStyle/>
        <a:p>
          <a:endParaRPr lang="en-US"/>
        </a:p>
      </dgm:t>
    </dgm:pt>
    <dgm:pt modelId="{B194B463-AF03-464B-A2DF-5F403DAADBF1}" type="pres">
      <dgm:prSet presAssocID="{05D0D7E3-6E57-45DB-9ACF-378A41A73059}" presName="parentLin" presStyleCnt="0"/>
      <dgm:spPr/>
    </dgm:pt>
    <dgm:pt modelId="{EC6522F5-F8D5-4A72-BDEF-CA6504A22DC5}" type="pres">
      <dgm:prSet presAssocID="{05D0D7E3-6E57-45DB-9ACF-378A41A73059}" presName="parentLeftMargin" presStyleLbl="node1" presStyleIdx="0" presStyleCnt="1"/>
      <dgm:spPr/>
      <dgm:t>
        <a:bodyPr/>
        <a:lstStyle/>
        <a:p>
          <a:endParaRPr lang="en-US"/>
        </a:p>
      </dgm:t>
    </dgm:pt>
    <dgm:pt modelId="{822CF5EA-2C15-44E9-88DE-D389C25CF343}" type="pres">
      <dgm:prSet presAssocID="{05D0D7E3-6E57-45DB-9ACF-378A41A73059}" presName="parentText" presStyleLbl="node1" presStyleIdx="0" presStyleCnt="1">
        <dgm:presLayoutVars>
          <dgm:chMax val="0"/>
          <dgm:bulletEnabled val="1"/>
        </dgm:presLayoutVars>
      </dgm:prSet>
      <dgm:spPr/>
      <dgm:t>
        <a:bodyPr/>
        <a:lstStyle/>
        <a:p>
          <a:endParaRPr lang="en-US"/>
        </a:p>
      </dgm:t>
    </dgm:pt>
    <dgm:pt modelId="{834BD90C-9C56-40A1-9291-BAFEDCB3CE85}" type="pres">
      <dgm:prSet presAssocID="{05D0D7E3-6E57-45DB-9ACF-378A41A73059}" presName="negativeSpace" presStyleCnt="0"/>
      <dgm:spPr/>
    </dgm:pt>
    <dgm:pt modelId="{3533A9FF-0185-4694-A76B-52CC652A5874}" type="pres">
      <dgm:prSet presAssocID="{05D0D7E3-6E57-45DB-9ACF-378A41A73059}" presName="childText" presStyleLbl="conFgAcc1" presStyleIdx="0" presStyleCnt="1" custLinFactNeighborX="-10392" custLinFactNeighborY="12005">
        <dgm:presLayoutVars>
          <dgm:bulletEnabled val="1"/>
        </dgm:presLayoutVars>
      </dgm:prSet>
      <dgm:spPr/>
      <dgm:t>
        <a:bodyPr/>
        <a:lstStyle/>
        <a:p>
          <a:endParaRPr lang="en-US"/>
        </a:p>
      </dgm:t>
    </dgm:pt>
  </dgm:ptLst>
  <dgm:cxnLst>
    <dgm:cxn modelId="{E58A3371-3B62-45A0-AF2A-D6638236932B}" srcId="{05D0D7E3-6E57-45DB-9ACF-378A41A73059}" destId="{CBBA4495-A8E2-4A49-9978-08F6B3BDB36F}" srcOrd="1" destOrd="0" parTransId="{675D8E31-F5C2-4885-A8B4-3113C1227F5A}" sibTransId="{FCD9EC67-0599-43F7-B63C-098C8FC38AD0}"/>
    <dgm:cxn modelId="{95BEF54E-7AB8-4820-8C09-9435D3C5C446}" srcId="{D21C1E63-7CBB-412E-87BF-9791423040D8}" destId="{05D0D7E3-6E57-45DB-9ACF-378A41A73059}" srcOrd="0" destOrd="0" parTransId="{27C29A59-D2E6-4522-A543-D32DFE1EC9C3}" sibTransId="{E4033B7D-19F0-4AE4-896B-1E59A6727170}"/>
    <dgm:cxn modelId="{72987EB5-FFF1-4A85-AE38-C483A1F4CB53}" type="presOf" srcId="{E8061827-FFF5-4EFD-A88E-6EC75A9DF327}" destId="{3533A9FF-0185-4694-A76B-52CC652A5874}" srcOrd="0" destOrd="4" presId="urn:microsoft.com/office/officeart/2005/8/layout/list1"/>
    <dgm:cxn modelId="{DE68790B-D67F-4433-A8A3-DB8B7C8BD793}" type="presOf" srcId="{97BFC758-22E7-4003-8F2E-66CF1267BB2E}" destId="{3533A9FF-0185-4694-A76B-52CC652A5874}" srcOrd="0" destOrd="3" presId="urn:microsoft.com/office/officeart/2005/8/layout/list1"/>
    <dgm:cxn modelId="{08D81C9E-23F8-421C-80F8-95B2981D5C34}" type="presOf" srcId="{05D0D7E3-6E57-45DB-9ACF-378A41A73059}" destId="{EC6522F5-F8D5-4A72-BDEF-CA6504A22DC5}" srcOrd="0" destOrd="0" presId="urn:microsoft.com/office/officeart/2005/8/layout/list1"/>
    <dgm:cxn modelId="{B7B2D06A-A7F7-45F2-8E20-96AEE4A037D0}" srcId="{05D0D7E3-6E57-45DB-9ACF-378A41A73059}" destId="{97BFC758-22E7-4003-8F2E-66CF1267BB2E}" srcOrd="3" destOrd="0" parTransId="{2505B2C5-3580-46B6-B6A8-7F346ABFFE6B}" sibTransId="{876672DF-1385-473A-8692-0D90C0BD66E4}"/>
    <dgm:cxn modelId="{CFEE8346-4AFD-4A5D-BC50-EE4183951E91}" srcId="{05D0D7E3-6E57-45DB-9ACF-378A41A73059}" destId="{E8061827-FFF5-4EFD-A88E-6EC75A9DF327}" srcOrd="4" destOrd="0" parTransId="{6B507775-4CFE-42A8-9684-EC306C114505}" sibTransId="{9BAF8F83-2B51-4093-AC3C-49F3AE15069D}"/>
    <dgm:cxn modelId="{45607D59-85DB-42AC-BC8D-09C3413DE273}" type="presOf" srcId="{CBBA4495-A8E2-4A49-9978-08F6B3BDB36F}" destId="{3533A9FF-0185-4694-A76B-52CC652A5874}" srcOrd="0" destOrd="1" presId="urn:microsoft.com/office/officeart/2005/8/layout/list1"/>
    <dgm:cxn modelId="{032B7FA3-7F2C-430F-AF8B-D10EEAFD0A42}" type="presOf" srcId="{44DB864E-DC28-427F-88E1-3D9816CCE928}" destId="{3533A9FF-0185-4694-A76B-52CC652A5874}" srcOrd="0" destOrd="2" presId="urn:microsoft.com/office/officeart/2005/8/layout/list1"/>
    <dgm:cxn modelId="{13AED014-839C-4BD5-970D-AC10BBE5E3E9}" type="presOf" srcId="{05D0D7E3-6E57-45DB-9ACF-378A41A73059}" destId="{822CF5EA-2C15-44E9-88DE-D389C25CF343}" srcOrd="1" destOrd="0" presId="urn:microsoft.com/office/officeart/2005/8/layout/list1"/>
    <dgm:cxn modelId="{CAAB8B5D-7B0E-4166-BA48-7048E112FB42}" type="presOf" srcId="{D21C1E63-7CBB-412E-87BF-9791423040D8}" destId="{D9835F5C-6B6F-4A70-8D43-8AE3D525566A}" srcOrd="0" destOrd="0" presId="urn:microsoft.com/office/officeart/2005/8/layout/list1"/>
    <dgm:cxn modelId="{0B678AD6-EC1C-43AD-8EC3-021D4B349D67}" type="presOf" srcId="{E22BED11-C336-44F0-8D6E-B7AEEF585586}" destId="{3533A9FF-0185-4694-A76B-52CC652A5874}" srcOrd="0" destOrd="0" presId="urn:microsoft.com/office/officeart/2005/8/layout/list1"/>
    <dgm:cxn modelId="{2DD6DD67-3F20-490E-9137-29E4F3A6BAB0}" srcId="{05D0D7E3-6E57-45DB-9ACF-378A41A73059}" destId="{44DB864E-DC28-427F-88E1-3D9816CCE928}" srcOrd="2" destOrd="0" parTransId="{4CBC4637-A191-4599-A175-ECAB588C61B7}" sibTransId="{D08EF453-B538-4DB9-985D-F0256BAD0A30}"/>
    <dgm:cxn modelId="{54D52F83-1E61-4E1A-AB61-38831CEA47EB}" srcId="{05D0D7E3-6E57-45DB-9ACF-378A41A73059}" destId="{E22BED11-C336-44F0-8D6E-B7AEEF585586}" srcOrd="0" destOrd="0" parTransId="{8705FFE3-A497-4137-BEA1-4F553B7B831A}" sibTransId="{629E0D4F-CC01-46D1-A1DD-6ECBBA5A5FC4}"/>
    <dgm:cxn modelId="{22EFB26B-F4F9-4297-86C5-2CA4ED7C4A77}" type="presParOf" srcId="{D9835F5C-6B6F-4A70-8D43-8AE3D525566A}" destId="{B194B463-AF03-464B-A2DF-5F403DAADBF1}" srcOrd="0" destOrd="0" presId="urn:microsoft.com/office/officeart/2005/8/layout/list1"/>
    <dgm:cxn modelId="{EB5456C6-128F-4671-9A8A-BF0C44AE6DEB}" type="presParOf" srcId="{B194B463-AF03-464B-A2DF-5F403DAADBF1}" destId="{EC6522F5-F8D5-4A72-BDEF-CA6504A22DC5}" srcOrd="0" destOrd="0" presId="urn:microsoft.com/office/officeart/2005/8/layout/list1"/>
    <dgm:cxn modelId="{79BC9963-45F4-44F5-9FD6-C225CB826B16}" type="presParOf" srcId="{B194B463-AF03-464B-A2DF-5F403DAADBF1}" destId="{822CF5EA-2C15-44E9-88DE-D389C25CF343}" srcOrd="1" destOrd="0" presId="urn:microsoft.com/office/officeart/2005/8/layout/list1"/>
    <dgm:cxn modelId="{5AE0D5AD-6F36-4BB4-B1A6-9995E50F9FEA}" type="presParOf" srcId="{D9835F5C-6B6F-4A70-8D43-8AE3D525566A}" destId="{834BD90C-9C56-40A1-9291-BAFEDCB3CE85}" srcOrd="1" destOrd="0" presId="urn:microsoft.com/office/officeart/2005/8/layout/list1"/>
    <dgm:cxn modelId="{40D616B1-8600-4DBE-8CA2-BF2B88D36A4A}" type="presParOf" srcId="{D9835F5C-6B6F-4A70-8D43-8AE3D525566A}" destId="{3533A9FF-0185-4694-A76B-52CC652A587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1C1E63-7CBB-412E-87BF-9791423040D8}" type="doc">
      <dgm:prSet loTypeId="urn:microsoft.com/office/officeart/2005/8/layout/list1" loCatId="list" qsTypeId="urn:microsoft.com/office/officeart/2005/8/quickstyle/3d1" qsCatId="3D" csTypeId="urn:microsoft.com/office/officeart/2005/8/colors/accent2_3" csCatId="accent2" phldr="1"/>
      <dgm:spPr/>
      <dgm:t>
        <a:bodyPr/>
        <a:lstStyle/>
        <a:p>
          <a:endParaRPr lang="en-US"/>
        </a:p>
      </dgm:t>
    </dgm:pt>
    <dgm:pt modelId="{05D0D7E3-6E57-45DB-9ACF-378A41A73059}">
      <dgm:prSet phldrT="[Text]"/>
      <dgm:spPr/>
      <dgm:t>
        <a:bodyPr/>
        <a:lstStyle/>
        <a:p>
          <a:r>
            <a:rPr lang="en-US" dirty="0"/>
            <a:t>“In the Shadow of Chance” by Julian Taber</a:t>
          </a:r>
        </a:p>
      </dgm:t>
    </dgm:pt>
    <dgm:pt modelId="{27C29A59-D2E6-4522-A543-D32DFE1EC9C3}" type="parTrans" cxnId="{95BEF54E-7AB8-4820-8C09-9435D3C5C446}">
      <dgm:prSet/>
      <dgm:spPr/>
      <dgm:t>
        <a:bodyPr/>
        <a:lstStyle/>
        <a:p>
          <a:endParaRPr lang="en-US"/>
        </a:p>
      </dgm:t>
    </dgm:pt>
    <dgm:pt modelId="{E4033B7D-19F0-4AE4-896B-1E59A6727170}" type="sibTrans" cxnId="{95BEF54E-7AB8-4820-8C09-9435D3C5C446}">
      <dgm:prSet/>
      <dgm:spPr/>
      <dgm:t>
        <a:bodyPr/>
        <a:lstStyle/>
        <a:p>
          <a:endParaRPr lang="en-US"/>
        </a:p>
      </dgm:t>
    </dgm:pt>
    <dgm:pt modelId="{E22BED11-C336-44F0-8D6E-B7AEEF585586}">
      <dgm:prSet phldrT="[Text]"/>
      <dgm:spPr/>
      <dgm:t>
        <a:bodyPr/>
        <a:lstStyle/>
        <a:p>
          <a:pPr>
            <a:buFont typeface="Arial" panose="020B0604020202020204" pitchFamily="34" charset="0"/>
            <a:buChar char="•"/>
          </a:pPr>
          <a:r>
            <a:rPr lang="en-US" dirty="0"/>
            <a:t>Even if I only have a few bucks, I'm better off taking a shot</a:t>
          </a:r>
        </a:p>
      </dgm:t>
    </dgm:pt>
    <dgm:pt modelId="{8705FFE3-A497-4137-BEA1-4F553B7B831A}" type="parTrans" cxnId="{54D52F83-1E61-4E1A-AB61-38831CEA47EB}">
      <dgm:prSet/>
      <dgm:spPr/>
      <dgm:t>
        <a:bodyPr/>
        <a:lstStyle/>
        <a:p>
          <a:endParaRPr lang="en-US"/>
        </a:p>
      </dgm:t>
    </dgm:pt>
    <dgm:pt modelId="{629E0D4F-CC01-46D1-A1DD-6ECBBA5A5FC4}" type="sibTrans" cxnId="{54D52F83-1E61-4E1A-AB61-38831CEA47EB}">
      <dgm:prSet/>
      <dgm:spPr/>
      <dgm:t>
        <a:bodyPr/>
        <a:lstStyle/>
        <a:p>
          <a:endParaRPr lang="en-US"/>
        </a:p>
      </dgm:t>
    </dgm:pt>
    <dgm:pt modelId="{43DFB2F5-F154-4CDF-A3F9-345E065D17DE}">
      <dgm:prSet/>
      <dgm:spPr/>
      <dgm:t>
        <a:bodyPr/>
        <a:lstStyle/>
        <a:p>
          <a:pPr>
            <a:buFont typeface="Arial" panose="020B0604020202020204" pitchFamily="34" charset="0"/>
            <a:buChar char="•"/>
          </a:pPr>
          <a:r>
            <a:rPr lang="en-US"/>
            <a:t>Somebody will be there to bail me out if things go wrong</a:t>
          </a:r>
          <a:endParaRPr lang="en-US" dirty="0"/>
        </a:p>
      </dgm:t>
    </dgm:pt>
    <dgm:pt modelId="{1220D967-E1E0-448B-A53D-EBCF8E29A1B9}" type="parTrans" cxnId="{95E7847C-6433-43A2-BE05-8778302B8769}">
      <dgm:prSet/>
      <dgm:spPr/>
      <dgm:t>
        <a:bodyPr/>
        <a:lstStyle/>
        <a:p>
          <a:endParaRPr lang="en-US"/>
        </a:p>
      </dgm:t>
    </dgm:pt>
    <dgm:pt modelId="{10604901-3CB1-4F17-A098-81E962ACE160}" type="sibTrans" cxnId="{95E7847C-6433-43A2-BE05-8778302B8769}">
      <dgm:prSet/>
      <dgm:spPr/>
      <dgm:t>
        <a:bodyPr/>
        <a:lstStyle/>
        <a:p>
          <a:endParaRPr lang="en-US"/>
        </a:p>
      </dgm:t>
    </dgm:pt>
    <dgm:pt modelId="{47885502-98A6-4550-A9BB-BA7E1D07819C}">
      <dgm:prSet/>
      <dgm:spPr/>
      <dgm:t>
        <a:bodyPr/>
        <a:lstStyle/>
        <a:p>
          <a:pPr>
            <a:buFont typeface="Arial" panose="020B0604020202020204" pitchFamily="34" charset="0"/>
            <a:buChar char="•"/>
          </a:pPr>
          <a:r>
            <a:rPr lang="en-US"/>
            <a:t>If only I knew why I gamble I could stop</a:t>
          </a:r>
          <a:endParaRPr lang="en-US" dirty="0"/>
        </a:p>
      </dgm:t>
    </dgm:pt>
    <dgm:pt modelId="{DFFB97C2-6CFB-4DC2-BD45-1BD9EB6BEEE0}" type="parTrans" cxnId="{31D9EA1B-8C95-4CA0-884A-C621C35D24C1}">
      <dgm:prSet/>
      <dgm:spPr/>
      <dgm:t>
        <a:bodyPr/>
        <a:lstStyle/>
        <a:p>
          <a:endParaRPr lang="en-US"/>
        </a:p>
      </dgm:t>
    </dgm:pt>
    <dgm:pt modelId="{22BD3304-4BB2-4F69-9878-F7127FCBB22B}" type="sibTrans" cxnId="{31D9EA1B-8C95-4CA0-884A-C621C35D24C1}">
      <dgm:prSet/>
      <dgm:spPr/>
      <dgm:t>
        <a:bodyPr/>
        <a:lstStyle/>
        <a:p>
          <a:endParaRPr lang="en-US"/>
        </a:p>
      </dgm:t>
    </dgm:pt>
    <dgm:pt modelId="{9BB1A4DF-9532-47B9-BB70-51B7E5EC1332}">
      <dgm:prSet/>
      <dgm:spPr/>
      <dgm:t>
        <a:bodyPr/>
        <a:lstStyle/>
        <a:p>
          <a:pPr>
            <a:buFont typeface="Arial" panose="020B0604020202020204" pitchFamily="34" charset="0"/>
            <a:buChar char="•"/>
          </a:pPr>
          <a:r>
            <a:rPr lang="en-US" dirty="0"/>
            <a:t>Will power is the answer</a:t>
          </a:r>
        </a:p>
      </dgm:t>
    </dgm:pt>
    <dgm:pt modelId="{CDFBEF20-FF13-4A56-92A2-7B0103550B2E}" type="parTrans" cxnId="{CF37AA02-0689-4F9F-96D0-58F5003C381A}">
      <dgm:prSet/>
      <dgm:spPr/>
      <dgm:t>
        <a:bodyPr/>
        <a:lstStyle/>
        <a:p>
          <a:endParaRPr lang="en-US"/>
        </a:p>
      </dgm:t>
    </dgm:pt>
    <dgm:pt modelId="{8F8E98E3-4DFA-4D4D-9B7F-B0116DFD9C7F}" type="sibTrans" cxnId="{CF37AA02-0689-4F9F-96D0-58F5003C381A}">
      <dgm:prSet/>
      <dgm:spPr/>
      <dgm:t>
        <a:bodyPr/>
        <a:lstStyle/>
        <a:p>
          <a:endParaRPr lang="en-US"/>
        </a:p>
      </dgm:t>
    </dgm:pt>
    <dgm:pt modelId="{A657723F-211D-4838-886C-D6CA9DCE6484}">
      <dgm:prSet/>
      <dgm:spPr/>
      <dgm:t>
        <a:bodyPr/>
        <a:lstStyle/>
        <a:p>
          <a:pPr>
            <a:buFont typeface="Arial" panose="020B0604020202020204" pitchFamily="34" charset="0"/>
            <a:buChar char="•"/>
          </a:pPr>
          <a:r>
            <a:rPr lang="en-US"/>
            <a:t>I always win </a:t>
          </a:r>
          <a:endParaRPr lang="en-US" dirty="0"/>
        </a:p>
      </dgm:t>
    </dgm:pt>
    <dgm:pt modelId="{5BA4BD60-83F4-418F-8267-259E3D4B7D48}" type="parTrans" cxnId="{EE745D48-A5A0-4615-A518-EB12A376BBBA}">
      <dgm:prSet/>
      <dgm:spPr/>
      <dgm:t>
        <a:bodyPr/>
        <a:lstStyle/>
        <a:p>
          <a:endParaRPr lang="en-US"/>
        </a:p>
      </dgm:t>
    </dgm:pt>
    <dgm:pt modelId="{928D4947-912E-4CBD-83B9-BC00A9D8D995}" type="sibTrans" cxnId="{EE745D48-A5A0-4615-A518-EB12A376BBBA}">
      <dgm:prSet/>
      <dgm:spPr/>
      <dgm:t>
        <a:bodyPr/>
        <a:lstStyle/>
        <a:p>
          <a:endParaRPr lang="en-US"/>
        </a:p>
      </dgm:t>
    </dgm:pt>
    <dgm:pt modelId="{D9835F5C-6B6F-4A70-8D43-8AE3D525566A}" type="pres">
      <dgm:prSet presAssocID="{D21C1E63-7CBB-412E-87BF-9791423040D8}" presName="linear" presStyleCnt="0">
        <dgm:presLayoutVars>
          <dgm:dir/>
          <dgm:animLvl val="lvl"/>
          <dgm:resizeHandles val="exact"/>
        </dgm:presLayoutVars>
      </dgm:prSet>
      <dgm:spPr/>
      <dgm:t>
        <a:bodyPr/>
        <a:lstStyle/>
        <a:p>
          <a:endParaRPr lang="en-US"/>
        </a:p>
      </dgm:t>
    </dgm:pt>
    <dgm:pt modelId="{B194B463-AF03-464B-A2DF-5F403DAADBF1}" type="pres">
      <dgm:prSet presAssocID="{05D0D7E3-6E57-45DB-9ACF-378A41A73059}" presName="parentLin" presStyleCnt="0"/>
      <dgm:spPr/>
    </dgm:pt>
    <dgm:pt modelId="{EC6522F5-F8D5-4A72-BDEF-CA6504A22DC5}" type="pres">
      <dgm:prSet presAssocID="{05D0D7E3-6E57-45DB-9ACF-378A41A73059}" presName="parentLeftMargin" presStyleLbl="node1" presStyleIdx="0" presStyleCnt="1"/>
      <dgm:spPr/>
      <dgm:t>
        <a:bodyPr/>
        <a:lstStyle/>
        <a:p>
          <a:endParaRPr lang="en-US"/>
        </a:p>
      </dgm:t>
    </dgm:pt>
    <dgm:pt modelId="{822CF5EA-2C15-44E9-88DE-D389C25CF343}" type="pres">
      <dgm:prSet presAssocID="{05D0D7E3-6E57-45DB-9ACF-378A41A73059}" presName="parentText" presStyleLbl="node1" presStyleIdx="0" presStyleCnt="1">
        <dgm:presLayoutVars>
          <dgm:chMax val="0"/>
          <dgm:bulletEnabled val="1"/>
        </dgm:presLayoutVars>
      </dgm:prSet>
      <dgm:spPr/>
      <dgm:t>
        <a:bodyPr/>
        <a:lstStyle/>
        <a:p>
          <a:endParaRPr lang="en-US"/>
        </a:p>
      </dgm:t>
    </dgm:pt>
    <dgm:pt modelId="{834BD90C-9C56-40A1-9291-BAFEDCB3CE85}" type="pres">
      <dgm:prSet presAssocID="{05D0D7E3-6E57-45DB-9ACF-378A41A73059}" presName="negativeSpace" presStyleCnt="0"/>
      <dgm:spPr/>
    </dgm:pt>
    <dgm:pt modelId="{3533A9FF-0185-4694-A76B-52CC652A5874}" type="pres">
      <dgm:prSet presAssocID="{05D0D7E3-6E57-45DB-9ACF-378A41A73059}" presName="childText" presStyleLbl="conFgAcc1" presStyleIdx="0" presStyleCnt="1" custLinFactNeighborX="-10392" custLinFactNeighborY="12005">
        <dgm:presLayoutVars>
          <dgm:bulletEnabled val="1"/>
        </dgm:presLayoutVars>
      </dgm:prSet>
      <dgm:spPr/>
      <dgm:t>
        <a:bodyPr/>
        <a:lstStyle/>
        <a:p>
          <a:endParaRPr lang="en-US"/>
        </a:p>
      </dgm:t>
    </dgm:pt>
  </dgm:ptLst>
  <dgm:cxnLst>
    <dgm:cxn modelId="{CAAB8B5D-7B0E-4166-BA48-7048E112FB42}" type="presOf" srcId="{D21C1E63-7CBB-412E-87BF-9791423040D8}" destId="{D9835F5C-6B6F-4A70-8D43-8AE3D525566A}" srcOrd="0" destOrd="0" presId="urn:microsoft.com/office/officeart/2005/8/layout/list1"/>
    <dgm:cxn modelId="{54D52F83-1E61-4E1A-AB61-38831CEA47EB}" srcId="{05D0D7E3-6E57-45DB-9ACF-378A41A73059}" destId="{E22BED11-C336-44F0-8D6E-B7AEEF585586}" srcOrd="0" destOrd="0" parTransId="{8705FFE3-A497-4137-BEA1-4F553B7B831A}" sibTransId="{629E0D4F-CC01-46D1-A1DD-6ECBBA5A5FC4}"/>
    <dgm:cxn modelId="{C4699575-0B1D-4716-AFCA-DE7A4D01BF76}" type="presOf" srcId="{9BB1A4DF-9532-47B9-BB70-51B7E5EC1332}" destId="{3533A9FF-0185-4694-A76B-52CC652A5874}" srcOrd="0" destOrd="3" presId="urn:microsoft.com/office/officeart/2005/8/layout/list1"/>
    <dgm:cxn modelId="{0B678AD6-EC1C-43AD-8EC3-021D4B349D67}" type="presOf" srcId="{E22BED11-C336-44F0-8D6E-B7AEEF585586}" destId="{3533A9FF-0185-4694-A76B-52CC652A5874}" srcOrd="0" destOrd="0" presId="urn:microsoft.com/office/officeart/2005/8/layout/list1"/>
    <dgm:cxn modelId="{C11D5844-4BC0-4EB4-8CC8-D3B8433B44C1}" type="presOf" srcId="{47885502-98A6-4550-A9BB-BA7E1D07819C}" destId="{3533A9FF-0185-4694-A76B-52CC652A5874}" srcOrd="0" destOrd="2" presId="urn:microsoft.com/office/officeart/2005/8/layout/list1"/>
    <dgm:cxn modelId="{95BEF54E-7AB8-4820-8C09-9435D3C5C446}" srcId="{D21C1E63-7CBB-412E-87BF-9791423040D8}" destId="{05D0D7E3-6E57-45DB-9ACF-378A41A73059}" srcOrd="0" destOrd="0" parTransId="{27C29A59-D2E6-4522-A543-D32DFE1EC9C3}" sibTransId="{E4033B7D-19F0-4AE4-896B-1E59A6727170}"/>
    <dgm:cxn modelId="{13AED014-839C-4BD5-970D-AC10BBE5E3E9}" type="presOf" srcId="{05D0D7E3-6E57-45DB-9ACF-378A41A73059}" destId="{822CF5EA-2C15-44E9-88DE-D389C25CF343}" srcOrd="1" destOrd="0" presId="urn:microsoft.com/office/officeart/2005/8/layout/list1"/>
    <dgm:cxn modelId="{A3F3C361-9B80-4906-BE92-4BAAAB3CBC74}" type="presOf" srcId="{A657723F-211D-4838-886C-D6CA9DCE6484}" destId="{3533A9FF-0185-4694-A76B-52CC652A5874}" srcOrd="0" destOrd="4" presId="urn:microsoft.com/office/officeart/2005/8/layout/list1"/>
    <dgm:cxn modelId="{95E7847C-6433-43A2-BE05-8778302B8769}" srcId="{05D0D7E3-6E57-45DB-9ACF-378A41A73059}" destId="{43DFB2F5-F154-4CDF-A3F9-345E065D17DE}" srcOrd="1" destOrd="0" parTransId="{1220D967-E1E0-448B-A53D-EBCF8E29A1B9}" sibTransId="{10604901-3CB1-4F17-A098-81E962ACE160}"/>
    <dgm:cxn modelId="{CF37AA02-0689-4F9F-96D0-58F5003C381A}" srcId="{05D0D7E3-6E57-45DB-9ACF-378A41A73059}" destId="{9BB1A4DF-9532-47B9-BB70-51B7E5EC1332}" srcOrd="3" destOrd="0" parTransId="{CDFBEF20-FF13-4A56-92A2-7B0103550B2E}" sibTransId="{8F8E98E3-4DFA-4D4D-9B7F-B0116DFD9C7F}"/>
    <dgm:cxn modelId="{31D9EA1B-8C95-4CA0-884A-C621C35D24C1}" srcId="{05D0D7E3-6E57-45DB-9ACF-378A41A73059}" destId="{47885502-98A6-4550-A9BB-BA7E1D07819C}" srcOrd="2" destOrd="0" parTransId="{DFFB97C2-6CFB-4DC2-BD45-1BD9EB6BEEE0}" sibTransId="{22BD3304-4BB2-4F69-9878-F7127FCBB22B}"/>
    <dgm:cxn modelId="{EE745D48-A5A0-4615-A518-EB12A376BBBA}" srcId="{05D0D7E3-6E57-45DB-9ACF-378A41A73059}" destId="{A657723F-211D-4838-886C-D6CA9DCE6484}" srcOrd="4" destOrd="0" parTransId="{5BA4BD60-83F4-418F-8267-259E3D4B7D48}" sibTransId="{928D4947-912E-4CBD-83B9-BC00A9D8D995}"/>
    <dgm:cxn modelId="{EE081339-480C-4CD1-BC31-2C56502D08CA}" type="presOf" srcId="{43DFB2F5-F154-4CDF-A3F9-345E065D17DE}" destId="{3533A9FF-0185-4694-A76B-52CC652A5874}" srcOrd="0" destOrd="1" presId="urn:microsoft.com/office/officeart/2005/8/layout/list1"/>
    <dgm:cxn modelId="{08D81C9E-23F8-421C-80F8-95B2981D5C34}" type="presOf" srcId="{05D0D7E3-6E57-45DB-9ACF-378A41A73059}" destId="{EC6522F5-F8D5-4A72-BDEF-CA6504A22DC5}" srcOrd="0" destOrd="0" presId="urn:microsoft.com/office/officeart/2005/8/layout/list1"/>
    <dgm:cxn modelId="{22EFB26B-F4F9-4297-86C5-2CA4ED7C4A77}" type="presParOf" srcId="{D9835F5C-6B6F-4A70-8D43-8AE3D525566A}" destId="{B194B463-AF03-464B-A2DF-5F403DAADBF1}" srcOrd="0" destOrd="0" presId="urn:microsoft.com/office/officeart/2005/8/layout/list1"/>
    <dgm:cxn modelId="{EB5456C6-128F-4671-9A8A-BF0C44AE6DEB}" type="presParOf" srcId="{B194B463-AF03-464B-A2DF-5F403DAADBF1}" destId="{EC6522F5-F8D5-4A72-BDEF-CA6504A22DC5}" srcOrd="0" destOrd="0" presId="urn:microsoft.com/office/officeart/2005/8/layout/list1"/>
    <dgm:cxn modelId="{79BC9963-45F4-44F5-9FD6-C225CB826B16}" type="presParOf" srcId="{B194B463-AF03-464B-A2DF-5F403DAADBF1}" destId="{822CF5EA-2C15-44E9-88DE-D389C25CF343}" srcOrd="1" destOrd="0" presId="urn:microsoft.com/office/officeart/2005/8/layout/list1"/>
    <dgm:cxn modelId="{5AE0D5AD-6F36-4BB4-B1A6-9995E50F9FEA}" type="presParOf" srcId="{D9835F5C-6B6F-4A70-8D43-8AE3D525566A}" destId="{834BD90C-9C56-40A1-9291-BAFEDCB3CE85}" srcOrd="1" destOrd="0" presId="urn:microsoft.com/office/officeart/2005/8/layout/list1"/>
    <dgm:cxn modelId="{40D616B1-8600-4DBE-8CA2-BF2B88D36A4A}" type="presParOf" srcId="{D9835F5C-6B6F-4A70-8D43-8AE3D525566A}" destId="{3533A9FF-0185-4694-A76B-52CC652A587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1C1E63-7CBB-412E-87BF-9791423040D8}" type="doc">
      <dgm:prSet loTypeId="urn:microsoft.com/office/officeart/2005/8/layout/list1" loCatId="list" qsTypeId="urn:microsoft.com/office/officeart/2005/8/quickstyle/3d1" qsCatId="3D" csTypeId="urn:microsoft.com/office/officeart/2005/8/colors/accent2_3" csCatId="accent2" phldr="1"/>
      <dgm:spPr/>
      <dgm:t>
        <a:bodyPr/>
        <a:lstStyle/>
        <a:p>
          <a:endParaRPr lang="en-US"/>
        </a:p>
      </dgm:t>
    </dgm:pt>
    <dgm:pt modelId="{05D0D7E3-6E57-45DB-9ACF-378A41A73059}">
      <dgm:prSet phldrT="[Text]"/>
      <dgm:spPr/>
      <dgm:t>
        <a:bodyPr/>
        <a:lstStyle/>
        <a:p>
          <a:r>
            <a:rPr lang="en-US" dirty="0"/>
            <a:t>“In the Shadow of Chance” by Julian Taber</a:t>
          </a:r>
        </a:p>
      </dgm:t>
    </dgm:pt>
    <dgm:pt modelId="{27C29A59-D2E6-4522-A543-D32DFE1EC9C3}" type="parTrans" cxnId="{95BEF54E-7AB8-4820-8C09-9435D3C5C446}">
      <dgm:prSet/>
      <dgm:spPr/>
      <dgm:t>
        <a:bodyPr/>
        <a:lstStyle/>
        <a:p>
          <a:endParaRPr lang="en-US"/>
        </a:p>
      </dgm:t>
    </dgm:pt>
    <dgm:pt modelId="{E4033B7D-19F0-4AE4-896B-1E59A6727170}" type="sibTrans" cxnId="{95BEF54E-7AB8-4820-8C09-9435D3C5C446}">
      <dgm:prSet/>
      <dgm:spPr/>
      <dgm:t>
        <a:bodyPr/>
        <a:lstStyle/>
        <a:p>
          <a:endParaRPr lang="en-US"/>
        </a:p>
      </dgm:t>
    </dgm:pt>
    <dgm:pt modelId="{E22BED11-C336-44F0-8D6E-B7AEEF585586}">
      <dgm:prSet phldrT="[Text]"/>
      <dgm:spPr/>
      <dgm:t>
        <a:bodyPr/>
        <a:lstStyle/>
        <a:p>
          <a:pPr>
            <a:buFont typeface="Arial" panose="020B0604020202020204" pitchFamily="34" charset="0"/>
            <a:buChar char="•"/>
          </a:pPr>
          <a:r>
            <a:rPr lang="en-US" dirty="0"/>
            <a:t>I am a lucky person</a:t>
          </a:r>
        </a:p>
      </dgm:t>
    </dgm:pt>
    <dgm:pt modelId="{8705FFE3-A497-4137-BEA1-4F553B7B831A}" type="parTrans" cxnId="{54D52F83-1E61-4E1A-AB61-38831CEA47EB}">
      <dgm:prSet/>
      <dgm:spPr/>
      <dgm:t>
        <a:bodyPr/>
        <a:lstStyle/>
        <a:p>
          <a:endParaRPr lang="en-US"/>
        </a:p>
      </dgm:t>
    </dgm:pt>
    <dgm:pt modelId="{629E0D4F-CC01-46D1-A1DD-6ECBBA5A5FC4}" type="sibTrans" cxnId="{54D52F83-1E61-4E1A-AB61-38831CEA47EB}">
      <dgm:prSet/>
      <dgm:spPr/>
      <dgm:t>
        <a:bodyPr/>
        <a:lstStyle/>
        <a:p>
          <a:endParaRPr lang="en-US"/>
        </a:p>
      </dgm:t>
    </dgm:pt>
    <dgm:pt modelId="{914CE5BB-04D4-4253-ABC7-A82B79DF6479}">
      <dgm:prSet/>
      <dgm:spPr/>
      <dgm:t>
        <a:bodyPr/>
        <a:lstStyle/>
        <a:p>
          <a:pPr>
            <a:buFont typeface="Arial" panose="020B0604020202020204" pitchFamily="34" charset="0"/>
            <a:buChar char="•"/>
          </a:pPr>
          <a:r>
            <a:rPr lang="en-US"/>
            <a:t>I can't stop</a:t>
          </a:r>
          <a:endParaRPr lang="en-US" dirty="0"/>
        </a:p>
      </dgm:t>
    </dgm:pt>
    <dgm:pt modelId="{262BC08E-8517-4EE2-8FE3-CEF9679658A6}" type="parTrans" cxnId="{6CE14795-389A-436A-BB91-385836AFF961}">
      <dgm:prSet/>
      <dgm:spPr/>
      <dgm:t>
        <a:bodyPr/>
        <a:lstStyle/>
        <a:p>
          <a:endParaRPr lang="en-US"/>
        </a:p>
      </dgm:t>
    </dgm:pt>
    <dgm:pt modelId="{973594B1-43EA-4E1D-A328-07EE7EB48CD2}" type="sibTrans" cxnId="{6CE14795-389A-436A-BB91-385836AFF961}">
      <dgm:prSet/>
      <dgm:spPr/>
      <dgm:t>
        <a:bodyPr/>
        <a:lstStyle/>
        <a:p>
          <a:endParaRPr lang="en-US"/>
        </a:p>
      </dgm:t>
    </dgm:pt>
    <dgm:pt modelId="{AEE0335D-259F-4056-BF29-E8B5AF56D133}">
      <dgm:prSet/>
      <dgm:spPr/>
      <dgm:t>
        <a:bodyPr/>
        <a:lstStyle/>
        <a:p>
          <a:pPr>
            <a:buFont typeface="Arial" panose="020B0604020202020204" pitchFamily="34" charset="0"/>
            <a:buChar char="•"/>
          </a:pPr>
          <a:r>
            <a:rPr lang="en-US"/>
            <a:t>Sometimes I think I am really two personalities</a:t>
          </a:r>
          <a:endParaRPr lang="en-US" dirty="0"/>
        </a:p>
      </dgm:t>
    </dgm:pt>
    <dgm:pt modelId="{0E2C86CF-CA90-40CF-A9E8-CA0988EA0C1B}" type="parTrans" cxnId="{8014B0B4-B7FE-4E7D-B039-E9F855C6B719}">
      <dgm:prSet/>
      <dgm:spPr/>
      <dgm:t>
        <a:bodyPr/>
        <a:lstStyle/>
        <a:p>
          <a:endParaRPr lang="en-US"/>
        </a:p>
      </dgm:t>
    </dgm:pt>
    <dgm:pt modelId="{E56E6EE2-13E1-46BB-B93B-19E3ED21791C}" type="sibTrans" cxnId="{8014B0B4-B7FE-4E7D-B039-E9F855C6B719}">
      <dgm:prSet/>
      <dgm:spPr/>
      <dgm:t>
        <a:bodyPr/>
        <a:lstStyle/>
        <a:p>
          <a:endParaRPr lang="en-US"/>
        </a:p>
      </dgm:t>
    </dgm:pt>
    <dgm:pt modelId="{F812975F-09B0-497E-BCE3-34A35D0DD86B}">
      <dgm:prSet/>
      <dgm:spPr/>
      <dgm:t>
        <a:bodyPr/>
        <a:lstStyle/>
        <a:p>
          <a:pPr>
            <a:buFont typeface="Arial" panose="020B0604020202020204" pitchFamily="34" charset="0"/>
            <a:buChar char="•"/>
          </a:pPr>
          <a:r>
            <a:rPr lang="en-US"/>
            <a:t>Suicide will solve my problems</a:t>
          </a:r>
          <a:endParaRPr lang="en-US" dirty="0"/>
        </a:p>
      </dgm:t>
    </dgm:pt>
    <dgm:pt modelId="{A0452C6B-360F-48E1-8943-53F17FA9605D}" type="parTrans" cxnId="{621BC0EB-80F2-48DB-AEDF-D1932C367A18}">
      <dgm:prSet/>
      <dgm:spPr/>
      <dgm:t>
        <a:bodyPr/>
        <a:lstStyle/>
        <a:p>
          <a:endParaRPr lang="en-US"/>
        </a:p>
      </dgm:t>
    </dgm:pt>
    <dgm:pt modelId="{456A9A22-CED9-424B-B1C3-099D18F39255}" type="sibTrans" cxnId="{621BC0EB-80F2-48DB-AEDF-D1932C367A18}">
      <dgm:prSet/>
      <dgm:spPr/>
      <dgm:t>
        <a:bodyPr/>
        <a:lstStyle/>
        <a:p>
          <a:endParaRPr lang="en-US"/>
        </a:p>
      </dgm:t>
    </dgm:pt>
    <dgm:pt modelId="{5941E172-3FEE-4656-8C02-7AE908BDA30F}">
      <dgm:prSet/>
      <dgm:spPr/>
      <dgm:t>
        <a:bodyPr/>
        <a:lstStyle/>
        <a:p>
          <a:pPr>
            <a:buFont typeface="Arial" panose="020B0604020202020204" pitchFamily="34" charset="0"/>
            <a:buChar char="•"/>
          </a:pPr>
          <a:r>
            <a:rPr lang="en-US"/>
            <a:t>I can't afford to pay for treatment, or take time off from work to get help</a:t>
          </a:r>
          <a:endParaRPr lang="en-US" dirty="0"/>
        </a:p>
      </dgm:t>
    </dgm:pt>
    <dgm:pt modelId="{F6D709FE-9092-4F35-B7E7-56789CCB4857}" type="parTrans" cxnId="{F0BBFC64-A47E-4BCD-80AC-EE2DCA3A7E00}">
      <dgm:prSet/>
      <dgm:spPr/>
      <dgm:t>
        <a:bodyPr/>
        <a:lstStyle/>
        <a:p>
          <a:endParaRPr lang="en-US"/>
        </a:p>
      </dgm:t>
    </dgm:pt>
    <dgm:pt modelId="{5E967CC5-1FDC-43A0-9EF3-9EC45804116A}" type="sibTrans" cxnId="{F0BBFC64-A47E-4BCD-80AC-EE2DCA3A7E00}">
      <dgm:prSet/>
      <dgm:spPr/>
      <dgm:t>
        <a:bodyPr/>
        <a:lstStyle/>
        <a:p>
          <a:endParaRPr lang="en-US"/>
        </a:p>
      </dgm:t>
    </dgm:pt>
    <dgm:pt modelId="{5BD7917E-5300-4B96-8B1F-B3CEC0D731FA}">
      <dgm:prSet/>
      <dgm:spPr/>
      <dgm:t>
        <a:bodyPr/>
        <a:lstStyle/>
        <a:p>
          <a:pPr>
            <a:buFont typeface="Arial" panose="020B0604020202020204" pitchFamily="34" charset="0"/>
            <a:buChar char="•"/>
          </a:pPr>
          <a:r>
            <a:rPr lang="en-US" dirty="0"/>
            <a:t>I must make as much money as I can, as quickly as I can </a:t>
          </a:r>
        </a:p>
      </dgm:t>
    </dgm:pt>
    <dgm:pt modelId="{3295E1FA-93DF-4020-AD54-D9B267B8E6A0}" type="parTrans" cxnId="{B8CB07DB-567B-4699-B384-2504D3E98EC1}">
      <dgm:prSet/>
      <dgm:spPr/>
      <dgm:t>
        <a:bodyPr/>
        <a:lstStyle/>
        <a:p>
          <a:endParaRPr lang="en-US"/>
        </a:p>
      </dgm:t>
    </dgm:pt>
    <dgm:pt modelId="{F89E8C96-B16C-45D5-B50B-6F9CC0DCC70C}" type="sibTrans" cxnId="{B8CB07DB-567B-4699-B384-2504D3E98EC1}">
      <dgm:prSet/>
      <dgm:spPr/>
      <dgm:t>
        <a:bodyPr/>
        <a:lstStyle/>
        <a:p>
          <a:endParaRPr lang="en-US"/>
        </a:p>
      </dgm:t>
    </dgm:pt>
    <dgm:pt modelId="{D9835F5C-6B6F-4A70-8D43-8AE3D525566A}" type="pres">
      <dgm:prSet presAssocID="{D21C1E63-7CBB-412E-87BF-9791423040D8}" presName="linear" presStyleCnt="0">
        <dgm:presLayoutVars>
          <dgm:dir/>
          <dgm:animLvl val="lvl"/>
          <dgm:resizeHandles val="exact"/>
        </dgm:presLayoutVars>
      </dgm:prSet>
      <dgm:spPr/>
      <dgm:t>
        <a:bodyPr/>
        <a:lstStyle/>
        <a:p>
          <a:endParaRPr lang="en-US"/>
        </a:p>
      </dgm:t>
    </dgm:pt>
    <dgm:pt modelId="{B194B463-AF03-464B-A2DF-5F403DAADBF1}" type="pres">
      <dgm:prSet presAssocID="{05D0D7E3-6E57-45DB-9ACF-378A41A73059}" presName="parentLin" presStyleCnt="0"/>
      <dgm:spPr/>
    </dgm:pt>
    <dgm:pt modelId="{EC6522F5-F8D5-4A72-BDEF-CA6504A22DC5}" type="pres">
      <dgm:prSet presAssocID="{05D0D7E3-6E57-45DB-9ACF-378A41A73059}" presName="parentLeftMargin" presStyleLbl="node1" presStyleIdx="0" presStyleCnt="1"/>
      <dgm:spPr/>
      <dgm:t>
        <a:bodyPr/>
        <a:lstStyle/>
        <a:p>
          <a:endParaRPr lang="en-US"/>
        </a:p>
      </dgm:t>
    </dgm:pt>
    <dgm:pt modelId="{822CF5EA-2C15-44E9-88DE-D389C25CF343}" type="pres">
      <dgm:prSet presAssocID="{05D0D7E3-6E57-45DB-9ACF-378A41A73059}" presName="parentText" presStyleLbl="node1" presStyleIdx="0" presStyleCnt="1">
        <dgm:presLayoutVars>
          <dgm:chMax val="0"/>
          <dgm:bulletEnabled val="1"/>
        </dgm:presLayoutVars>
      </dgm:prSet>
      <dgm:spPr/>
      <dgm:t>
        <a:bodyPr/>
        <a:lstStyle/>
        <a:p>
          <a:endParaRPr lang="en-US"/>
        </a:p>
      </dgm:t>
    </dgm:pt>
    <dgm:pt modelId="{834BD90C-9C56-40A1-9291-BAFEDCB3CE85}" type="pres">
      <dgm:prSet presAssocID="{05D0D7E3-6E57-45DB-9ACF-378A41A73059}" presName="negativeSpace" presStyleCnt="0"/>
      <dgm:spPr/>
    </dgm:pt>
    <dgm:pt modelId="{3533A9FF-0185-4694-A76B-52CC652A5874}" type="pres">
      <dgm:prSet presAssocID="{05D0D7E3-6E57-45DB-9ACF-378A41A73059}" presName="childText" presStyleLbl="conFgAcc1" presStyleIdx="0" presStyleCnt="1" custLinFactNeighborX="-10392" custLinFactNeighborY="12005">
        <dgm:presLayoutVars>
          <dgm:bulletEnabled val="1"/>
        </dgm:presLayoutVars>
      </dgm:prSet>
      <dgm:spPr/>
      <dgm:t>
        <a:bodyPr/>
        <a:lstStyle/>
        <a:p>
          <a:endParaRPr lang="en-US"/>
        </a:p>
      </dgm:t>
    </dgm:pt>
  </dgm:ptLst>
  <dgm:cxnLst>
    <dgm:cxn modelId="{95BEF54E-7AB8-4820-8C09-9435D3C5C446}" srcId="{D21C1E63-7CBB-412E-87BF-9791423040D8}" destId="{05D0D7E3-6E57-45DB-9ACF-378A41A73059}" srcOrd="0" destOrd="0" parTransId="{27C29A59-D2E6-4522-A543-D32DFE1EC9C3}" sibTransId="{E4033B7D-19F0-4AE4-896B-1E59A6727170}"/>
    <dgm:cxn modelId="{B18174FF-E71F-40D9-BCD6-DCA45F4C9FCB}" type="presOf" srcId="{AEE0335D-259F-4056-BF29-E8B5AF56D133}" destId="{3533A9FF-0185-4694-A76B-52CC652A5874}" srcOrd="0" destOrd="2" presId="urn:microsoft.com/office/officeart/2005/8/layout/list1"/>
    <dgm:cxn modelId="{E1574880-9BD3-4C84-B1DC-D93C747D736B}" type="presOf" srcId="{914CE5BB-04D4-4253-ABC7-A82B79DF6479}" destId="{3533A9FF-0185-4694-A76B-52CC652A5874}" srcOrd="0" destOrd="1" presId="urn:microsoft.com/office/officeart/2005/8/layout/list1"/>
    <dgm:cxn modelId="{43FB4752-80B0-4578-9270-B9AD083FE372}" type="presOf" srcId="{F812975F-09B0-497E-BCE3-34A35D0DD86B}" destId="{3533A9FF-0185-4694-A76B-52CC652A5874}" srcOrd="0" destOrd="3" presId="urn:microsoft.com/office/officeart/2005/8/layout/list1"/>
    <dgm:cxn modelId="{B8CB07DB-567B-4699-B384-2504D3E98EC1}" srcId="{05D0D7E3-6E57-45DB-9ACF-378A41A73059}" destId="{5BD7917E-5300-4B96-8B1F-B3CEC0D731FA}" srcOrd="5" destOrd="0" parTransId="{3295E1FA-93DF-4020-AD54-D9B267B8E6A0}" sibTransId="{F89E8C96-B16C-45D5-B50B-6F9CC0DCC70C}"/>
    <dgm:cxn modelId="{08D81C9E-23F8-421C-80F8-95B2981D5C34}" type="presOf" srcId="{05D0D7E3-6E57-45DB-9ACF-378A41A73059}" destId="{EC6522F5-F8D5-4A72-BDEF-CA6504A22DC5}" srcOrd="0" destOrd="0" presId="urn:microsoft.com/office/officeart/2005/8/layout/list1"/>
    <dgm:cxn modelId="{6CE14795-389A-436A-BB91-385836AFF961}" srcId="{05D0D7E3-6E57-45DB-9ACF-378A41A73059}" destId="{914CE5BB-04D4-4253-ABC7-A82B79DF6479}" srcOrd="1" destOrd="0" parTransId="{262BC08E-8517-4EE2-8FE3-CEF9679658A6}" sibTransId="{973594B1-43EA-4E1D-A328-07EE7EB48CD2}"/>
    <dgm:cxn modelId="{8014B0B4-B7FE-4E7D-B039-E9F855C6B719}" srcId="{05D0D7E3-6E57-45DB-9ACF-378A41A73059}" destId="{AEE0335D-259F-4056-BF29-E8B5AF56D133}" srcOrd="2" destOrd="0" parTransId="{0E2C86CF-CA90-40CF-A9E8-CA0988EA0C1B}" sibTransId="{E56E6EE2-13E1-46BB-B93B-19E3ED21791C}"/>
    <dgm:cxn modelId="{706F74C4-1FE7-4A90-862E-C7F5AB3369D9}" type="presOf" srcId="{5941E172-3FEE-4656-8C02-7AE908BDA30F}" destId="{3533A9FF-0185-4694-A76B-52CC652A5874}" srcOrd="0" destOrd="4" presId="urn:microsoft.com/office/officeart/2005/8/layout/list1"/>
    <dgm:cxn modelId="{F0BBFC64-A47E-4BCD-80AC-EE2DCA3A7E00}" srcId="{05D0D7E3-6E57-45DB-9ACF-378A41A73059}" destId="{5941E172-3FEE-4656-8C02-7AE908BDA30F}" srcOrd="4" destOrd="0" parTransId="{F6D709FE-9092-4F35-B7E7-56789CCB4857}" sibTransId="{5E967CC5-1FDC-43A0-9EF3-9EC45804116A}"/>
    <dgm:cxn modelId="{5ED24E9B-75C0-402C-B061-4030E646E6C2}" type="presOf" srcId="{5BD7917E-5300-4B96-8B1F-B3CEC0D731FA}" destId="{3533A9FF-0185-4694-A76B-52CC652A5874}" srcOrd="0" destOrd="5" presId="urn:microsoft.com/office/officeart/2005/8/layout/list1"/>
    <dgm:cxn modelId="{621BC0EB-80F2-48DB-AEDF-D1932C367A18}" srcId="{05D0D7E3-6E57-45DB-9ACF-378A41A73059}" destId="{F812975F-09B0-497E-BCE3-34A35D0DD86B}" srcOrd="3" destOrd="0" parTransId="{A0452C6B-360F-48E1-8943-53F17FA9605D}" sibTransId="{456A9A22-CED9-424B-B1C3-099D18F39255}"/>
    <dgm:cxn modelId="{13AED014-839C-4BD5-970D-AC10BBE5E3E9}" type="presOf" srcId="{05D0D7E3-6E57-45DB-9ACF-378A41A73059}" destId="{822CF5EA-2C15-44E9-88DE-D389C25CF343}" srcOrd="1" destOrd="0" presId="urn:microsoft.com/office/officeart/2005/8/layout/list1"/>
    <dgm:cxn modelId="{CAAB8B5D-7B0E-4166-BA48-7048E112FB42}" type="presOf" srcId="{D21C1E63-7CBB-412E-87BF-9791423040D8}" destId="{D9835F5C-6B6F-4A70-8D43-8AE3D525566A}" srcOrd="0" destOrd="0" presId="urn:microsoft.com/office/officeart/2005/8/layout/list1"/>
    <dgm:cxn modelId="{0B678AD6-EC1C-43AD-8EC3-021D4B349D67}" type="presOf" srcId="{E22BED11-C336-44F0-8D6E-B7AEEF585586}" destId="{3533A9FF-0185-4694-A76B-52CC652A5874}" srcOrd="0" destOrd="0" presId="urn:microsoft.com/office/officeart/2005/8/layout/list1"/>
    <dgm:cxn modelId="{54D52F83-1E61-4E1A-AB61-38831CEA47EB}" srcId="{05D0D7E3-6E57-45DB-9ACF-378A41A73059}" destId="{E22BED11-C336-44F0-8D6E-B7AEEF585586}" srcOrd="0" destOrd="0" parTransId="{8705FFE3-A497-4137-BEA1-4F553B7B831A}" sibTransId="{629E0D4F-CC01-46D1-A1DD-6ECBBA5A5FC4}"/>
    <dgm:cxn modelId="{22EFB26B-F4F9-4297-86C5-2CA4ED7C4A77}" type="presParOf" srcId="{D9835F5C-6B6F-4A70-8D43-8AE3D525566A}" destId="{B194B463-AF03-464B-A2DF-5F403DAADBF1}" srcOrd="0" destOrd="0" presId="urn:microsoft.com/office/officeart/2005/8/layout/list1"/>
    <dgm:cxn modelId="{EB5456C6-128F-4671-9A8A-BF0C44AE6DEB}" type="presParOf" srcId="{B194B463-AF03-464B-A2DF-5F403DAADBF1}" destId="{EC6522F5-F8D5-4A72-BDEF-CA6504A22DC5}" srcOrd="0" destOrd="0" presId="urn:microsoft.com/office/officeart/2005/8/layout/list1"/>
    <dgm:cxn modelId="{79BC9963-45F4-44F5-9FD6-C225CB826B16}" type="presParOf" srcId="{B194B463-AF03-464B-A2DF-5F403DAADBF1}" destId="{822CF5EA-2C15-44E9-88DE-D389C25CF343}" srcOrd="1" destOrd="0" presId="urn:microsoft.com/office/officeart/2005/8/layout/list1"/>
    <dgm:cxn modelId="{5AE0D5AD-6F36-4BB4-B1A6-9995E50F9FEA}" type="presParOf" srcId="{D9835F5C-6B6F-4A70-8D43-8AE3D525566A}" destId="{834BD90C-9C56-40A1-9291-BAFEDCB3CE85}" srcOrd="1" destOrd="0" presId="urn:microsoft.com/office/officeart/2005/8/layout/list1"/>
    <dgm:cxn modelId="{40D616B1-8600-4DBE-8CA2-BF2B88D36A4A}" type="presParOf" srcId="{D9835F5C-6B6F-4A70-8D43-8AE3D525566A}" destId="{3533A9FF-0185-4694-A76B-52CC652A587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113C1B-A31E-48F1-AC55-6DEC1A5CCCF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54502777-C9FE-474B-AE79-736BFE3146EF}">
      <dgm:prSet phldrT="[Text]" custT="1"/>
      <dgm:spPr>
        <a:solidFill>
          <a:srgbClr val="92D050">
            <a:alpha val="49000"/>
          </a:srgbClr>
        </a:solidFill>
      </dgm:spPr>
      <dgm:t>
        <a:bodyPr/>
        <a:lstStyle/>
        <a:p>
          <a:r>
            <a:rPr lang="en-US" sz="1200" b="1" dirty="0">
              <a:solidFill>
                <a:srgbClr val="FFFF00"/>
              </a:solidFill>
              <a:latin typeface="Times New Roman" panose="02020603050405020304" pitchFamily="18" charset="0"/>
              <a:cs typeface="Times New Roman" panose="02020603050405020304" pitchFamily="18" charset="0"/>
            </a:rPr>
            <a:t>ANTICIPATION</a:t>
          </a:r>
        </a:p>
      </dgm:t>
    </dgm:pt>
    <dgm:pt modelId="{FC9D2AF3-947B-4B20-B974-B7E66E9BE07A}" type="parTrans" cxnId="{BCA696F7-2375-4B8C-9177-B8A3B784599E}">
      <dgm:prSet/>
      <dgm:spPr/>
      <dgm:t>
        <a:bodyPr/>
        <a:lstStyle/>
        <a:p>
          <a:endParaRPr lang="en-US"/>
        </a:p>
      </dgm:t>
    </dgm:pt>
    <dgm:pt modelId="{A678F9C8-950D-4DAF-8625-687038482538}" type="sibTrans" cxnId="{BCA696F7-2375-4B8C-9177-B8A3B784599E}">
      <dgm:prSet/>
      <dgm:spPr/>
      <dgm:t>
        <a:bodyPr/>
        <a:lstStyle/>
        <a:p>
          <a:endParaRPr lang="en-US"/>
        </a:p>
      </dgm:t>
    </dgm:pt>
    <dgm:pt modelId="{F44669DE-66EF-4DED-BA25-B29BDAF28DF4}">
      <dgm:prSet phldrT="[Text]" custT="1"/>
      <dgm:spPr>
        <a:solidFill>
          <a:srgbClr val="C00000"/>
        </a:solidFill>
      </dgm:spPr>
      <dgm:t>
        <a:bodyPr/>
        <a:lstStyle/>
        <a:p>
          <a:r>
            <a:rPr lang="en-US" sz="2400" b="1" dirty="0">
              <a:solidFill>
                <a:srgbClr val="000000"/>
              </a:solidFill>
              <a:latin typeface="Times New Roman" panose="02020603050405020304" pitchFamily="18" charset="0"/>
              <a:cs typeface="Times New Roman" panose="02020603050405020304" pitchFamily="18" charset="0"/>
            </a:rPr>
            <a:t>ACTION</a:t>
          </a:r>
          <a:endParaRPr lang="en-US" sz="1400" b="1" dirty="0">
            <a:solidFill>
              <a:srgbClr val="000000"/>
            </a:solidFill>
            <a:latin typeface="Times New Roman" panose="02020603050405020304" pitchFamily="18" charset="0"/>
            <a:cs typeface="Times New Roman" panose="02020603050405020304" pitchFamily="18" charset="0"/>
          </a:endParaRPr>
        </a:p>
      </dgm:t>
    </dgm:pt>
    <dgm:pt modelId="{71E33114-03B6-4395-B63D-84EA2B802586}" type="parTrans" cxnId="{036E0250-D20A-41BA-9B3A-5244CA85260D}">
      <dgm:prSet/>
      <dgm:spPr/>
      <dgm:t>
        <a:bodyPr/>
        <a:lstStyle/>
        <a:p>
          <a:endParaRPr lang="en-US"/>
        </a:p>
      </dgm:t>
    </dgm:pt>
    <dgm:pt modelId="{5301AC6E-8311-4DAF-B9D7-15C4FF7DB7F2}" type="sibTrans" cxnId="{036E0250-D20A-41BA-9B3A-5244CA85260D}">
      <dgm:prSet/>
      <dgm:spPr/>
      <dgm:t>
        <a:bodyPr/>
        <a:lstStyle/>
        <a:p>
          <a:endParaRPr lang="en-US"/>
        </a:p>
      </dgm:t>
    </dgm:pt>
    <dgm:pt modelId="{EF0587AB-22DB-4906-8182-59C4A3C712BD}">
      <dgm:prSet phldrT="[Text]"/>
      <dgm:spPr>
        <a:solidFill>
          <a:srgbClr val="000000"/>
        </a:solidFill>
      </dgm:spPr>
      <dgm:t>
        <a:bodyPr/>
        <a:lstStyle/>
        <a:p>
          <a:r>
            <a:rPr lang="en-US" b="1" dirty="0">
              <a:solidFill>
                <a:srgbClr val="FF0000"/>
              </a:solidFill>
              <a:latin typeface="Times New Roman" panose="02020603050405020304" pitchFamily="18" charset="0"/>
              <a:cs typeface="Times New Roman" panose="02020603050405020304" pitchFamily="18" charset="0"/>
            </a:rPr>
            <a:t>AFTERMATH</a:t>
          </a:r>
        </a:p>
      </dgm:t>
    </dgm:pt>
    <dgm:pt modelId="{9AF5FCDA-AE53-440C-ACD1-954D6785809E}" type="parTrans" cxnId="{D0BADC5B-B303-4113-A2BF-9B8170D2801D}">
      <dgm:prSet/>
      <dgm:spPr/>
      <dgm:t>
        <a:bodyPr/>
        <a:lstStyle/>
        <a:p>
          <a:endParaRPr lang="en-US"/>
        </a:p>
      </dgm:t>
    </dgm:pt>
    <dgm:pt modelId="{DE76EF3F-454B-4106-A303-299E4C77DD7E}" type="sibTrans" cxnId="{D0BADC5B-B303-4113-A2BF-9B8170D2801D}">
      <dgm:prSet/>
      <dgm:spPr/>
      <dgm:t>
        <a:bodyPr/>
        <a:lstStyle/>
        <a:p>
          <a:endParaRPr lang="en-US"/>
        </a:p>
      </dgm:t>
    </dgm:pt>
    <dgm:pt modelId="{72FF46E9-A80F-4076-8DF2-AE676A3E71D5}" type="pres">
      <dgm:prSet presAssocID="{79113C1B-A31E-48F1-AC55-6DEC1A5CCCFD}" presName="compositeShape" presStyleCnt="0">
        <dgm:presLayoutVars>
          <dgm:chMax val="7"/>
          <dgm:dir/>
          <dgm:resizeHandles val="exact"/>
        </dgm:presLayoutVars>
      </dgm:prSet>
      <dgm:spPr/>
      <dgm:t>
        <a:bodyPr/>
        <a:lstStyle/>
        <a:p>
          <a:endParaRPr lang="en-US"/>
        </a:p>
      </dgm:t>
    </dgm:pt>
    <dgm:pt modelId="{24BF4E96-8E61-40FD-AF1F-5A784A72493D}" type="pres">
      <dgm:prSet presAssocID="{79113C1B-A31E-48F1-AC55-6DEC1A5CCCFD}" presName="wedge1" presStyleLbl="node1" presStyleIdx="0" presStyleCnt="3" custScaleX="94950" custScaleY="103358"/>
      <dgm:spPr/>
      <dgm:t>
        <a:bodyPr/>
        <a:lstStyle/>
        <a:p>
          <a:endParaRPr lang="en-US"/>
        </a:p>
      </dgm:t>
    </dgm:pt>
    <dgm:pt modelId="{7A9EB5A5-6734-4ED1-B893-1BDD759CBCC7}" type="pres">
      <dgm:prSet presAssocID="{79113C1B-A31E-48F1-AC55-6DEC1A5CCCFD}" presName="dummy1a" presStyleCnt="0"/>
      <dgm:spPr/>
    </dgm:pt>
    <dgm:pt modelId="{BBA004C0-7F3B-4F47-97DC-27A72C7880A4}" type="pres">
      <dgm:prSet presAssocID="{79113C1B-A31E-48F1-AC55-6DEC1A5CCCFD}" presName="dummy1b" presStyleCnt="0"/>
      <dgm:spPr/>
    </dgm:pt>
    <dgm:pt modelId="{2C505976-7E19-4AE0-960D-A661E5725465}" type="pres">
      <dgm:prSet presAssocID="{79113C1B-A31E-48F1-AC55-6DEC1A5CCCFD}" presName="wedge1Tx" presStyleLbl="node1" presStyleIdx="0" presStyleCnt="3">
        <dgm:presLayoutVars>
          <dgm:chMax val="0"/>
          <dgm:chPref val="0"/>
          <dgm:bulletEnabled val="1"/>
        </dgm:presLayoutVars>
      </dgm:prSet>
      <dgm:spPr/>
      <dgm:t>
        <a:bodyPr/>
        <a:lstStyle/>
        <a:p>
          <a:endParaRPr lang="en-US"/>
        </a:p>
      </dgm:t>
    </dgm:pt>
    <dgm:pt modelId="{E7DEEE3C-9766-4F0E-BC00-E77456EBDB7C}" type="pres">
      <dgm:prSet presAssocID="{79113C1B-A31E-48F1-AC55-6DEC1A5CCCFD}" presName="wedge2" presStyleLbl="node1" presStyleIdx="1" presStyleCnt="3"/>
      <dgm:spPr/>
      <dgm:t>
        <a:bodyPr/>
        <a:lstStyle/>
        <a:p>
          <a:endParaRPr lang="en-US"/>
        </a:p>
      </dgm:t>
    </dgm:pt>
    <dgm:pt modelId="{B1D6490C-2B30-407E-AA5D-AB47B1E5A9F1}" type="pres">
      <dgm:prSet presAssocID="{79113C1B-A31E-48F1-AC55-6DEC1A5CCCFD}" presName="dummy2a" presStyleCnt="0"/>
      <dgm:spPr/>
    </dgm:pt>
    <dgm:pt modelId="{96E137D4-8088-408E-8B2D-9402796185B6}" type="pres">
      <dgm:prSet presAssocID="{79113C1B-A31E-48F1-AC55-6DEC1A5CCCFD}" presName="dummy2b" presStyleCnt="0"/>
      <dgm:spPr/>
    </dgm:pt>
    <dgm:pt modelId="{1E3F4BA9-6118-451D-9921-D5402D2E3368}" type="pres">
      <dgm:prSet presAssocID="{79113C1B-A31E-48F1-AC55-6DEC1A5CCCFD}" presName="wedge2Tx" presStyleLbl="node1" presStyleIdx="1" presStyleCnt="3">
        <dgm:presLayoutVars>
          <dgm:chMax val="0"/>
          <dgm:chPref val="0"/>
          <dgm:bulletEnabled val="1"/>
        </dgm:presLayoutVars>
      </dgm:prSet>
      <dgm:spPr/>
      <dgm:t>
        <a:bodyPr/>
        <a:lstStyle/>
        <a:p>
          <a:endParaRPr lang="en-US"/>
        </a:p>
      </dgm:t>
    </dgm:pt>
    <dgm:pt modelId="{6E07088B-02BA-467D-B706-3014EBC2DD61}" type="pres">
      <dgm:prSet presAssocID="{79113C1B-A31E-48F1-AC55-6DEC1A5CCCFD}" presName="wedge3" presStyleLbl="node1" presStyleIdx="2" presStyleCnt="3"/>
      <dgm:spPr/>
      <dgm:t>
        <a:bodyPr/>
        <a:lstStyle/>
        <a:p>
          <a:endParaRPr lang="en-US"/>
        </a:p>
      </dgm:t>
    </dgm:pt>
    <dgm:pt modelId="{AF98BCDC-3414-47E6-B5FB-7D4D59FB898A}" type="pres">
      <dgm:prSet presAssocID="{79113C1B-A31E-48F1-AC55-6DEC1A5CCCFD}" presName="dummy3a" presStyleCnt="0"/>
      <dgm:spPr/>
    </dgm:pt>
    <dgm:pt modelId="{7AE897C2-6652-4C5C-B008-29BAF4583BB6}" type="pres">
      <dgm:prSet presAssocID="{79113C1B-A31E-48F1-AC55-6DEC1A5CCCFD}" presName="dummy3b" presStyleCnt="0"/>
      <dgm:spPr/>
    </dgm:pt>
    <dgm:pt modelId="{13EEE228-D900-4AE5-A03D-83DB69141844}" type="pres">
      <dgm:prSet presAssocID="{79113C1B-A31E-48F1-AC55-6DEC1A5CCCFD}" presName="wedge3Tx" presStyleLbl="node1" presStyleIdx="2" presStyleCnt="3">
        <dgm:presLayoutVars>
          <dgm:chMax val="0"/>
          <dgm:chPref val="0"/>
          <dgm:bulletEnabled val="1"/>
        </dgm:presLayoutVars>
      </dgm:prSet>
      <dgm:spPr/>
      <dgm:t>
        <a:bodyPr/>
        <a:lstStyle/>
        <a:p>
          <a:endParaRPr lang="en-US"/>
        </a:p>
      </dgm:t>
    </dgm:pt>
    <dgm:pt modelId="{1E1656F2-FA31-4301-8C01-5EE1BCFAF564}" type="pres">
      <dgm:prSet presAssocID="{A678F9C8-950D-4DAF-8625-687038482538}" presName="arrowWedge1" presStyleLbl="fgSibTrans2D1" presStyleIdx="0" presStyleCnt="3"/>
      <dgm:spPr/>
    </dgm:pt>
    <dgm:pt modelId="{9BA3D244-ECBB-4DDD-B920-F121037D1DC7}" type="pres">
      <dgm:prSet presAssocID="{5301AC6E-8311-4DAF-B9D7-15C4FF7DB7F2}" presName="arrowWedge2" presStyleLbl="fgSibTrans2D1" presStyleIdx="1" presStyleCnt="3"/>
      <dgm:spPr/>
    </dgm:pt>
    <dgm:pt modelId="{D90958D2-4F26-4757-A7E4-1E9F325D9401}" type="pres">
      <dgm:prSet presAssocID="{DE76EF3F-454B-4106-A303-299E4C77DD7E}" presName="arrowWedge3" presStyleLbl="fgSibTrans2D1" presStyleIdx="2" presStyleCnt="3"/>
      <dgm:spPr/>
    </dgm:pt>
  </dgm:ptLst>
  <dgm:cxnLst>
    <dgm:cxn modelId="{647A36FF-4EA2-4EF5-811A-305A3C379A9F}" type="presOf" srcId="{54502777-C9FE-474B-AE79-736BFE3146EF}" destId="{2C505976-7E19-4AE0-960D-A661E5725465}" srcOrd="1" destOrd="0" presId="urn:microsoft.com/office/officeart/2005/8/layout/cycle8"/>
    <dgm:cxn modelId="{BCA696F7-2375-4B8C-9177-B8A3B784599E}" srcId="{79113C1B-A31E-48F1-AC55-6DEC1A5CCCFD}" destId="{54502777-C9FE-474B-AE79-736BFE3146EF}" srcOrd="0" destOrd="0" parTransId="{FC9D2AF3-947B-4B20-B974-B7E66E9BE07A}" sibTransId="{A678F9C8-950D-4DAF-8625-687038482538}"/>
    <dgm:cxn modelId="{778B0E32-9911-4AA7-A0C5-773759DC348A}" type="presOf" srcId="{EF0587AB-22DB-4906-8182-59C4A3C712BD}" destId="{13EEE228-D900-4AE5-A03D-83DB69141844}" srcOrd="1" destOrd="0" presId="urn:microsoft.com/office/officeart/2005/8/layout/cycle8"/>
    <dgm:cxn modelId="{AFB0D060-AEA8-482F-8BF1-F930F4C355CA}" type="presOf" srcId="{79113C1B-A31E-48F1-AC55-6DEC1A5CCCFD}" destId="{72FF46E9-A80F-4076-8DF2-AE676A3E71D5}" srcOrd="0" destOrd="0" presId="urn:microsoft.com/office/officeart/2005/8/layout/cycle8"/>
    <dgm:cxn modelId="{036E0250-D20A-41BA-9B3A-5244CA85260D}" srcId="{79113C1B-A31E-48F1-AC55-6DEC1A5CCCFD}" destId="{F44669DE-66EF-4DED-BA25-B29BDAF28DF4}" srcOrd="1" destOrd="0" parTransId="{71E33114-03B6-4395-B63D-84EA2B802586}" sibTransId="{5301AC6E-8311-4DAF-B9D7-15C4FF7DB7F2}"/>
    <dgm:cxn modelId="{D0BADC5B-B303-4113-A2BF-9B8170D2801D}" srcId="{79113C1B-A31E-48F1-AC55-6DEC1A5CCCFD}" destId="{EF0587AB-22DB-4906-8182-59C4A3C712BD}" srcOrd="2" destOrd="0" parTransId="{9AF5FCDA-AE53-440C-ACD1-954D6785809E}" sibTransId="{DE76EF3F-454B-4106-A303-299E4C77DD7E}"/>
    <dgm:cxn modelId="{7193035A-191D-4AB9-89D9-95EF9D429411}" type="presOf" srcId="{54502777-C9FE-474B-AE79-736BFE3146EF}" destId="{24BF4E96-8E61-40FD-AF1F-5A784A72493D}" srcOrd="0" destOrd="0" presId="urn:microsoft.com/office/officeart/2005/8/layout/cycle8"/>
    <dgm:cxn modelId="{8BCCB2A5-5A10-4AE9-B313-29FAB8581362}" type="presOf" srcId="{F44669DE-66EF-4DED-BA25-B29BDAF28DF4}" destId="{1E3F4BA9-6118-451D-9921-D5402D2E3368}" srcOrd="1" destOrd="0" presId="urn:microsoft.com/office/officeart/2005/8/layout/cycle8"/>
    <dgm:cxn modelId="{BD0FB01B-9B1A-422E-9158-D2EE57B1B979}" type="presOf" srcId="{F44669DE-66EF-4DED-BA25-B29BDAF28DF4}" destId="{E7DEEE3C-9766-4F0E-BC00-E77456EBDB7C}" srcOrd="0" destOrd="0" presId="urn:microsoft.com/office/officeart/2005/8/layout/cycle8"/>
    <dgm:cxn modelId="{81C3E33A-831D-4A5F-9ABB-E79BA9DB5943}" type="presOf" srcId="{EF0587AB-22DB-4906-8182-59C4A3C712BD}" destId="{6E07088B-02BA-467D-B706-3014EBC2DD61}" srcOrd="0" destOrd="0" presId="urn:microsoft.com/office/officeart/2005/8/layout/cycle8"/>
    <dgm:cxn modelId="{0ACECB48-75B6-41FD-B1B5-C4489BC66420}" type="presParOf" srcId="{72FF46E9-A80F-4076-8DF2-AE676A3E71D5}" destId="{24BF4E96-8E61-40FD-AF1F-5A784A72493D}" srcOrd="0" destOrd="0" presId="urn:microsoft.com/office/officeart/2005/8/layout/cycle8"/>
    <dgm:cxn modelId="{27CAB9E3-981D-46A4-B184-4DD6589C7676}" type="presParOf" srcId="{72FF46E9-A80F-4076-8DF2-AE676A3E71D5}" destId="{7A9EB5A5-6734-4ED1-B893-1BDD759CBCC7}" srcOrd="1" destOrd="0" presId="urn:microsoft.com/office/officeart/2005/8/layout/cycle8"/>
    <dgm:cxn modelId="{0E72A616-250C-41A9-9DBE-1018AAEB5856}" type="presParOf" srcId="{72FF46E9-A80F-4076-8DF2-AE676A3E71D5}" destId="{BBA004C0-7F3B-4F47-97DC-27A72C7880A4}" srcOrd="2" destOrd="0" presId="urn:microsoft.com/office/officeart/2005/8/layout/cycle8"/>
    <dgm:cxn modelId="{BE76EEBC-3CBD-474B-8DCB-0A3D6CD5D4BD}" type="presParOf" srcId="{72FF46E9-A80F-4076-8DF2-AE676A3E71D5}" destId="{2C505976-7E19-4AE0-960D-A661E5725465}" srcOrd="3" destOrd="0" presId="urn:microsoft.com/office/officeart/2005/8/layout/cycle8"/>
    <dgm:cxn modelId="{1AA2E4EF-238B-4111-8237-984740915BF7}" type="presParOf" srcId="{72FF46E9-A80F-4076-8DF2-AE676A3E71D5}" destId="{E7DEEE3C-9766-4F0E-BC00-E77456EBDB7C}" srcOrd="4" destOrd="0" presId="urn:microsoft.com/office/officeart/2005/8/layout/cycle8"/>
    <dgm:cxn modelId="{9A9C1E37-CC75-4832-B6A1-03DC600F3F8E}" type="presParOf" srcId="{72FF46E9-A80F-4076-8DF2-AE676A3E71D5}" destId="{B1D6490C-2B30-407E-AA5D-AB47B1E5A9F1}" srcOrd="5" destOrd="0" presId="urn:microsoft.com/office/officeart/2005/8/layout/cycle8"/>
    <dgm:cxn modelId="{216373AE-BED7-4110-8A95-65AE457FB77C}" type="presParOf" srcId="{72FF46E9-A80F-4076-8DF2-AE676A3E71D5}" destId="{96E137D4-8088-408E-8B2D-9402796185B6}" srcOrd="6" destOrd="0" presId="urn:microsoft.com/office/officeart/2005/8/layout/cycle8"/>
    <dgm:cxn modelId="{C2255A98-E3D5-4572-AB7B-BBB7999A722E}" type="presParOf" srcId="{72FF46E9-A80F-4076-8DF2-AE676A3E71D5}" destId="{1E3F4BA9-6118-451D-9921-D5402D2E3368}" srcOrd="7" destOrd="0" presId="urn:microsoft.com/office/officeart/2005/8/layout/cycle8"/>
    <dgm:cxn modelId="{5022AC35-3EEF-48DA-A654-CD2E800810FB}" type="presParOf" srcId="{72FF46E9-A80F-4076-8DF2-AE676A3E71D5}" destId="{6E07088B-02BA-467D-B706-3014EBC2DD61}" srcOrd="8" destOrd="0" presId="urn:microsoft.com/office/officeart/2005/8/layout/cycle8"/>
    <dgm:cxn modelId="{23E18524-EC85-4255-ABC5-4781DF4474A8}" type="presParOf" srcId="{72FF46E9-A80F-4076-8DF2-AE676A3E71D5}" destId="{AF98BCDC-3414-47E6-B5FB-7D4D59FB898A}" srcOrd="9" destOrd="0" presId="urn:microsoft.com/office/officeart/2005/8/layout/cycle8"/>
    <dgm:cxn modelId="{89FAAF06-6E6F-4849-8852-66A1C7C7AAE5}" type="presParOf" srcId="{72FF46E9-A80F-4076-8DF2-AE676A3E71D5}" destId="{7AE897C2-6652-4C5C-B008-29BAF4583BB6}" srcOrd="10" destOrd="0" presId="urn:microsoft.com/office/officeart/2005/8/layout/cycle8"/>
    <dgm:cxn modelId="{809918A7-2D6E-48EA-A93D-38EE11C909DF}" type="presParOf" srcId="{72FF46E9-A80F-4076-8DF2-AE676A3E71D5}" destId="{13EEE228-D900-4AE5-A03D-83DB69141844}" srcOrd="11" destOrd="0" presId="urn:microsoft.com/office/officeart/2005/8/layout/cycle8"/>
    <dgm:cxn modelId="{1A482FE1-0B11-44C6-9CFF-394F752EBC4A}" type="presParOf" srcId="{72FF46E9-A80F-4076-8DF2-AE676A3E71D5}" destId="{1E1656F2-FA31-4301-8C01-5EE1BCFAF564}" srcOrd="12" destOrd="0" presId="urn:microsoft.com/office/officeart/2005/8/layout/cycle8"/>
    <dgm:cxn modelId="{35BC04C4-9570-4DEA-BD26-33F53832C7AD}" type="presParOf" srcId="{72FF46E9-A80F-4076-8DF2-AE676A3E71D5}" destId="{9BA3D244-ECBB-4DDD-B920-F121037D1DC7}" srcOrd="13" destOrd="0" presId="urn:microsoft.com/office/officeart/2005/8/layout/cycle8"/>
    <dgm:cxn modelId="{2A578D3C-8921-43E7-B278-11C9E18D70FD}" type="presParOf" srcId="{72FF46E9-A80F-4076-8DF2-AE676A3E71D5}" destId="{D90958D2-4F26-4757-A7E4-1E9F325D940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E3BB7-78D4-449C-A3EF-C0BA87C2FE0E}">
      <dsp:nvSpPr>
        <dsp:cNvPr id="0" name=""/>
        <dsp:cNvSpPr/>
      </dsp:nvSpPr>
      <dsp:spPr>
        <a:xfrm>
          <a:off x="0" y="35560"/>
          <a:ext cx="7693923" cy="81549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a:latin typeface="Times New Roman" panose="02020603050405020304" pitchFamily="18" charset="0"/>
              <a:cs typeface="Times New Roman" panose="02020603050405020304" pitchFamily="18" charset="0"/>
            </a:rPr>
            <a:t>1. Levels of Care</a:t>
          </a:r>
          <a:endParaRPr lang="en-US" sz="3400" b="0" kern="1200" dirty="0"/>
        </a:p>
      </dsp:txBody>
      <dsp:txXfrm>
        <a:off x="39809" y="75369"/>
        <a:ext cx="7614305" cy="735872"/>
      </dsp:txXfrm>
    </dsp:sp>
    <dsp:sp modelId="{A16032EC-34B7-40A4-B4CA-68328AA8D135}">
      <dsp:nvSpPr>
        <dsp:cNvPr id="0" name=""/>
        <dsp:cNvSpPr/>
      </dsp:nvSpPr>
      <dsp:spPr>
        <a:xfrm>
          <a:off x="0" y="948970"/>
          <a:ext cx="7693923" cy="81549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a:t>2. Beliefs About Gambling</a:t>
          </a:r>
        </a:p>
      </dsp:txBody>
      <dsp:txXfrm>
        <a:off x="39809" y="988779"/>
        <a:ext cx="7614305" cy="735872"/>
      </dsp:txXfrm>
    </dsp:sp>
    <dsp:sp modelId="{6874DF60-70CA-4F45-9DDB-47CEBD293074}">
      <dsp:nvSpPr>
        <dsp:cNvPr id="0" name=""/>
        <dsp:cNvSpPr/>
      </dsp:nvSpPr>
      <dsp:spPr>
        <a:xfrm>
          <a:off x="0" y="1862380"/>
          <a:ext cx="7693923" cy="81549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a:t>3. Workplace Gambling Issues</a:t>
          </a:r>
        </a:p>
      </dsp:txBody>
      <dsp:txXfrm>
        <a:off x="39809" y="1902189"/>
        <a:ext cx="7614305" cy="735872"/>
      </dsp:txXfrm>
    </dsp:sp>
    <dsp:sp modelId="{445D1C31-B34B-4437-8124-15DEF8B6E165}">
      <dsp:nvSpPr>
        <dsp:cNvPr id="0" name=""/>
        <dsp:cNvSpPr/>
      </dsp:nvSpPr>
      <dsp:spPr>
        <a:xfrm>
          <a:off x="0" y="2775790"/>
          <a:ext cx="7693923" cy="81549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a:t>4. Relapse Prevention</a:t>
          </a:r>
        </a:p>
      </dsp:txBody>
      <dsp:txXfrm>
        <a:off x="39809" y="2815599"/>
        <a:ext cx="7614305" cy="7358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FBA26-2F42-4F43-8016-ADEFBFE60BFA}">
      <dsp:nvSpPr>
        <dsp:cNvPr id="0" name=""/>
        <dsp:cNvSpPr/>
      </dsp:nvSpPr>
      <dsp:spPr>
        <a:xfrm>
          <a:off x="3594" y="229666"/>
          <a:ext cx="1946002" cy="1167601"/>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Clr>
              <a:srgbClr val="FBC500"/>
            </a:buClr>
            <a:buSzPct val="125000"/>
            <a:buFont typeface="Arial" panose="020B0604020202020204" pitchFamily="34" charset="0"/>
            <a:buChar char="•"/>
          </a:pPr>
          <a:r>
            <a:rPr lang="en-US" sz="1500" kern="1200" dirty="0">
              <a:latin typeface="Trajan Pro" pitchFamily="18" charset="0"/>
              <a:ea typeface="Trajan Pro Bold" charset="0"/>
              <a:cs typeface="Trajan Pro Bold" charset="0"/>
              <a:sym typeface="Trajan Pro Bold" charset="0"/>
            </a:rPr>
            <a:t>Late For Work</a:t>
          </a:r>
          <a:endParaRPr lang="en-US" sz="1500" kern="1200" dirty="0"/>
        </a:p>
      </dsp:txBody>
      <dsp:txXfrm>
        <a:off x="3594" y="229666"/>
        <a:ext cx="1946002" cy="1167601"/>
      </dsp:txXfrm>
    </dsp:sp>
    <dsp:sp modelId="{746535D6-7B65-47B5-A4F5-09042A2C8309}">
      <dsp:nvSpPr>
        <dsp:cNvPr id="0" name=""/>
        <dsp:cNvSpPr/>
      </dsp:nvSpPr>
      <dsp:spPr>
        <a:xfrm>
          <a:off x="2144196" y="229666"/>
          <a:ext cx="1946002" cy="1167601"/>
        </a:xfrm>
        <a:prstGeom prst="rect">
          <a:avLst/>
        </a:prstGeom>
        <a:solidFill>
          <a:schemeClr val="accent3">
            <a:hueOff val="193614"/>
            <a:satOff val="7143"/>
            <a:lumOff val="-105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Leaves Work Early</a:t>
          </a:r>
          <a:endParaRPr lang="en-US" sz="1500" kern="1200" dirty="0">
            <a:latin typeface="Trajan Pro" pitchFamily="18" charset="0"/>
            <a:ea typeface="Trajan Pro Bold" charset="0"/>
            <a:cs typeface="Trajan Pro Bold" charset="0"/>
            <a:sym typeface="Trajan Pro Bold" charset="0"/>
          </a:endParaRPr>
        </a:p>
      </dsp:txBody>
      <dsp:txXfrm>
        <a:off x="2144196" y="229666"/>
        <a:ext cx="1946002" cy="1167601"/>
      </dsp:txXfrm>
    </dsp:sp>
    <dsp:sp modelId="{D1DD517E-9D0C-4100-A212-1204DD7ADE7D}">
      <dsp:nvSpPr>
        <dsp:cNvPr id="0" name=""/>
        <dsp:cNvSpPr/>
      </dsp:nvSpPr>
      <dsp:spPr>
        <a:xfrm>
          <a:off x="4284798" y="229666"/>
          <a:ext cx="1946002" cy="1167601"/>
        </a:xfrm>
        <a:prstGeom prst="rect">
          <a:avLst/>
        </a:prstGeom>
        <a:solidFill>
          <a:schemeClr val="accent3">
            <a:hueOff val="387228"/>
            <a:satOff val="14286"/>
            <a:lumOff val="-210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latin typeface="Trajan Pro" pitchFamily="18" charset="0"/>
              <a:ea typeface="Trajan Pro Bold" charset="0"/>
              <a:cs typeface="Trajan Pro Bold" charset="0"/>
              <a:sym typeface="Trajan Pro Bold" charset="0"/>
            </a:rPr>
            <a:t>Frequent Or Unexplained Disappearance From Work (Often After Lunch)</a:t>
          </a:r>
        </a:p>
      </dsp:txBody>
      <dsp:txXfrm>
        <a:off x="4284798" y="229666"/>
        <a:ext cx="1946002" cy="1167601"/>
      </dsp:txXfrm>
    </dsp:sp>
    <dsp:sp modelId="{019CEE4E-7B5A-4781-92A2-1DCB45D15589}">
      <dsp:nvSpPr>
        <dsp:cNvPr id="0" name=""/>
        <dsp:cNvSpPr/>
      </dsp:nvSpPr>
      <dsp:spPr>
        <a:xfrm>
          <a:off x="6425401" y="229666"/>
          <a:ext cx="1946002" cy="1167601"/>
        </a:xfrm>
        <a:prstGeom prst="rect">
          <a:avLst/>
        </a:prstGeom>
        <a:solidFill>
          <a:schemeClr val="accent3">
            <a:hueOff val="580843"/>
            <a:satOff val="21429"/>
            <a:lumOff val="-3151"/>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Excessive Sick Time</a:t>
          </a:r>
          <a:endParaRPr lang="en-US" sz="1500" kern="1200" dirty="0">
            <a:latin typeface="Trajan Pro" pitchFamily="18" charset="0"/>
            <a:ea typeface="Trajan Pro Bold" charset="0"/>
            <a:cs typeface="Trajan Pro Bold" charset="0"/>
            <a:sym typeface="Trajan Pro Bold" charset="0"/>
          </a:endParaRPr>
        </a:p>
      </dsp:txBody>
      <dsp:txXfrm>
        <a:off x="6425401" y="229666"/>
        <a:ext cx="1946002" cy="1167601"/>
      </dsp:txXfrm>
    </dsp:sp>
    <dsp:sp modelId="{15FE74CB-DFF6-4109-B74E-289E705572F5}">
      <dsp:nvSpPr>
        <dsp:cNvPr id="0" name=""/>
        <dsp:cNvSpPr/>
      </dsp:nvSpPr>
      <dsp:spPr>
        <a:xfrm>
          <a:off x="8566003" y="229666"/>
          <a:ext cx="1946002" cy="1167601"/>
        </a:xfrm>
        <a:prstGeom prst="rect">
          <a:avLst/>
        </a:prstGeom>
        <a:solidFill>
          <a:schemeClr val="accent3">
            <a:hueOff val="774457"/>
            <a:satOff val="28571"/>
            <a:lumOff val="-42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Excessive And/or Secretive Phone Use</a:t>
          </a:r>
          <a:endParaRPr lang="en-US" sz="1500" kern="1200" dirty="0">
            <a:latin typeface="Trajan Pro" pitchFamily="18" charset="0"/>
            <a:ea typeface="Trajan Pro Bold" charset="0"/>
            <a:cs typeface="Trajan Pro Bold" charset="0"/>
            <a:sym typeface="Trajan Pro Bold" charset="0"/>
          </a:endParaRPr>
        </a:p>
      </dsp:txBody>
      <dsp:txXfrm>
        <a:off x="8566003" y="229666"/>
        <a:ext cx="1946002" cy="1167601"/>
      </dsp:txXfrm>
    </dsp:sp>
    <dsp:sp modelId="{E340BBCF-14DA-4382-8DC2-7406B034A2D1}">
      <dsp:nvSpPr>
        <dsp:cNvPr id="0" name=""/>
        <dsp:cNvSpPr/>
      </dsp:nvSpPr>
      <dsp:spPr>
        <a:xfrm>
          <a:off x="3594" y="1591868"/>
          <a:ext cx="1946002" cy="1167601"/>
        </a:xfrm>
        <a:prstGeom prst="rect">
          <a:avLst/>
        </a:prstGeom>
        <a:solidFill>
          <a:schemeClr val="accent3">
            <a:hueOff val="968071"/>
            <a:satOff val="35714"/>
            <a:lumOff val="-52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Vacations Centered Primarily Around Gambling Activities</a:t>
          </a:r>
          <a:endParaRPr lang="en-US" sz="1500" kern="1200" dirty="0">
            <a:latin typeface="Trajan Pro" pitchFamily="18" charset="0"/>
            <a:ea typeface="Trajan Pro Bold" charset="0"/>
            <a:cs typeface="Trajan Pro Bold" charset="0"/>
            <a:sym typeface="Trajan Pro Bold" charset="0"/>
          </a:endParaRPr>
        </a:p>
      </dsp:txBody>
      <dsp:txXfrm>
        <a:off x="3594" y="1591868"/>
        <a:ext cx="1946002" cy="1167601"/>
      </dsp:txXfrm>
    </dsp:sp>
    <dsp:sp modelId="{249251EE-6B96-4AAE-8281-1F358A28E021}">
      <dsp:nvSpPr>
        <dsp:cNvPr id="0" name=""/>
        <dsp:cNvSpPr/>
      </dsp:nvSpPr>
      <dsp:spPr>
        <a:xfrm>
          <a:off x="2144196" y="1591868"/>
          <a:ext cx="1946002" cy="1167601"/>
        </a:xfrm>
        <a:prstGeom prst="rect">
          <a:avLst/>
        </a:prstGeom>
        <a:solidFill>
          <a:schemeClr val="accent3">
            <a:hueOff val="1161685"/>
            <a:satOff val="42857"/>
            <a:lumOff val="-630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Gambling On Break</a:t>
          </a:r>
          <a:endParaRPr lang="en-US" sz="1500" kern="1200" dirty="0">
            <a:latin typeface="Trajan Pro" pitchFamily="18" charset="0"/>
            <a:ea typeface="Trajan Pro Bold" charset="0"/>
            <a:cs typeface="Trajan Pro Bold" charset="0"/>
            <a:sym typeface="Trajan Pro Bold" charset="0"/>
          </a:endParaRPr>
        </a:p>
      </dsp:txBody>
      <dsp:txXfrm>
        <a:off x="2144196" y="1591868"/>
        <a:ext cx="1946002" cy="1167601"/>
      </dsp:txXfrm>
    </dsp:sp>
    <dsp:sp modelId="{FDD52AD3-79AF-4C67-8A99-995BBF59EA44}">
      <dsp:nvSpPr>
        <dsp:cNvPr id="0" name=""/>
        <dsp:cNvSpPr/>
      </dsp:nvSpPr>
      <dsp:spPr>
        <a:xfrm>
          <a:off x="4284798" y="1591868"/>
          <a:ext cx="1946002" cy="1167601"/>
        </a:xfrm>
        <a:prstGeom prst="rect">
          <a:avLst/>
        </a:prstGeom>
        <a:solidFill>
          <a:schemeClr val="accent3">
            <a:hueOff val="1355300"/>
            <a:satOff val="50000"/>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Displays Gambling Related Souvenirs On Person Or In Office</a:t>
          </a:r>
          <a:endParaRPr lang="en-US" sz="1500" kern="1200" dirty="0">
            <a:latin typeface="Trajan Pro" pitchFamily="18" charset="0"/>
            <a:ea typeface="Trajan Pro Bold" charset="0"/>
            <a:cs typeface="Trajan Pro Bold" charset="0"/>
            <a:sym typeface="Trajan Pro Bold" charset="0"/>
          </a:endParaRPr>
        </a:p>
      </dsp:txBody>
      <dsp:txXfrm>
        <a:off x="4284798" y="1591868"/>
        <a:ext cx="1946002" cy="1167601"/>
      </dsp:txXfrm>
    </dsp:sp>
    <dsp:sp modelId="{5E9F45FF-0D08-431A-9CE5-116D27A71CC4}">
      <dsp:nvSpPr>
        <dsp:cNvPr id="0" name=""/>
        <dsp:cNvSpPr/>
      </dsp:nvSpPr>
      <dsp:spPr>
        <a:xfrm>
          <a:off x="6425401" y="1591868"/>
          <a:ext cx="1946002" cy="1167601"/>
        </a:xfrm>
        <a:prstGeom prst="rect">
          <a:avLst/>
        </a:prstGeom>
        <a:solidFill>
          <a:schemeClr val="accent3">
            <a:hueOff val="1548914"/>
            <a:satOff val="57143"/>
            <a:lumOff val="-840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Decreased Productivity</a:t>
          </a:r>
          <a:endParaRPr lang="en-US" sz="1500" kern="1200" dirty="0">
            <a:latin typeface="Trajan Pro" pitchFamily="18" charset="0"/>
            <a:ea typeface="Trajan Pro Bold" charset="0"/>
            <a:cs typeface="Trajan Pro Bold" charset="0"/>
            <a:sym typeface="Trajan Pro Bold" charset="0"/>
          </a:endParaRPr>
        </a:p>
      </dsp:txBody>
      <dsp:txXfrm>
        <a:off x="6425401" y="1591868"/>
        <a:ext cx="1946002" cy="1167601"/>
      </dsp:txXfrm>
    </dsp:sp>
    <dsp:sp modelId="{FC1BB45B-23F4-4FF1-A1E7-5EE8DDA082B5}">
      <dsp:nvSpPr>
        <dsp:cNvPr id="0" name=""/>
        <dsp:cNvSpPr/>
      </dsp:nvSpPr>
      <dsp:spPr>
        <a:xfrm>
          <a:off x="8566003" y="1591868"/>
          <a:ext cx="1946002" cy="1167601"/>
        </a:xfrm>
        <a:prstGeom prst="rect">
          <a:avLst/>
        </a:prstGeom>
        <a:solidFill>
          <a:schemeClr val="accent3">
            <a:hueOff val="1742528"/>
            <a:satOff val="64286"/>
            <a:lumOff val="-94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Decreased Grooming And Appearing Ill Or Tired</a:t>
          </a:r>
          <a:endParaRPr lang="en-US" sz="1500" kern="1200" dirty="0">
            <a:latin typeface="Trajan Pro" pitchFamily="18" charset="0"/>
            <a:ea typeface="Trajan Pro Bold" charset="0"/>
            <a:cs typeface="Trajan Pro Bold" charset="0"/>
            <a:sym typeface="Trajan Pro Bold" charset="0"/>
          </a:endParaRPr>
        </a:p>
      </dsp:txBody>
      <dsp:txXfrm>
        <a:off x="8566003" y="1591868"/>
        <a:ext cx="1946002" cy="1167601"/>
      </dsp:txXfrm>
    </dsp:sp>
    <dsp:sp modelId="{0BDF5D24-CF81-4D42-B4C1-778EC5AE4357}">
      <dsp:nvSpPr>
        <dsp:cNvPr id="0" name=""/>
        <dsp:cNvSpPr/>
      </dsp:nvSpPr>
      <dsp:spPr>
        <a:xfrm>
          <a:off x="3594" y="2954069"/>
          <a:ext cx="1946002" cy="1167601"/>
        </a:xfrm>
        <a:prstGeom prst="rect">
          <a:avLst/>
        </a:prstGeom>
        <a:solidFill>
          <a:schemeClr val="accent3">
            <a:hueOff val="1936142"/>
            <a:satOff val="71429"/>
            <a:lumOff val="-105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Moody</a:t>
          </a:r>
          <a:endParaRPr lang="en-US" sz="1500" kern="1200" dirty="0">
            <a:latin typeface="Trajan Pro" pitchFamily="18" charset="0"/>
            <a:ea typeface="Trajan Pro Bold" charset="0"/>
            <a:cs typeface="Trajan Pro Bold" charset="0"/>
            <a:sym typeface="Trajan Pro Bold" charset="0"/>
          </a:endParaRPr>
        </a:p>
      </dsp:txBody>
      <dsp:txXfrm>
        <a:off x="3594" y="2954069"/>
        <a:ext cx="1946002" cy="1167601"/>
      </dsp:txXfrm>
    </dsp:sp>
    <dsp:sp modelId="{FE60B416-2D38-4BE0-8D4A-837B38A5B5B7}">
      <dsp:nvSpPr>
        <dsp:cNvPr id="0" name=""/>
        <dsp:cNvSpPr/>
      </dsp:nvSpPr>
      <dsp:spPr>
        <a:xfrm>
          <a:off x="2144196" y="2954069"/>
          <a:ext cx="1946002" cy="1167601"/>
        </a:xfrm>
        <a:prstGeom prst="rect">
          <a:avLst/>
        </a:prstGeom>
        <a:solidFill>
          <a:schemeClr val="accent3">
            <a:hueOff val="2129756"/>
            <a:satOff val="78571"/>
            <a:lumOff val="-1155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Loan Seeking From Various Sources At Work</a:t>
          </a:r>
          <a:endParaRPr lang="en-US" sz="1500" kern="1200" dirty="0">
            <a:latin typeface="Trajan Pro" pitchFamily="18" charset="0"/>
            <a:ea typeface="Trajan Pro Bold" charset="0"/>
            <a:cs typeface="Trajan Pro Bold" charset="0"/>
            <a:sym typeface="Trajan Pro Bold" charset="0"/>
          </a:endParaRPr>
        </a:p>
      </dsp:txBody>
      <dsp:txXfrm>
        <a:off x="2144196" y="2954069"/>
        <a:ext cx="1946002" cy="1167601"/>
      </dsp:txXfrm>
    </dsp:sp>
    <dsp:sp modelId="{4E00EC6E-ADED-4BB6-9C6C-E3EBAB8131B9}">
      <dsp:nvSpPr>
        <dsp:cNvPr id="0" name=""/>
        <dsp:cNvSpPr/>
      </dsp:nvSpPr>
      <dsp:spPr>
        <a:xfrm>
          <a:off x="4284798" y="2954069"/>
          <a:ext cx="1946002" cy="1167601"/>
        </a:xfrm>
        <a:prstGeom prst="rect">
          <a:avLst/>
        </a:prstGeom>
        <a:solidFill>
          <a:schemeClr val="accent3">
            <a:hueOff val="2323371"/>
            <a:satOff val="85714"/>
            <a:lumOff val="-126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Arguments With Other Employees Related To Money</a:t>
          </a:r>
          <a:endParaRPr lang="en-US" sz="1500" kern="1200" dirty="0">
            <a:latin typeface="Trajan Pro" pitchFamily="18" charset="0"/>
            <a:ea typeface="Trajan Pro Bold" charset="0"/>
            <a:cs typeface="Trajan Pro Bold" charset="0"/>
            <a:sym typeface="Trajan Pro Bold" charset="0"/>
          </a:endParaRPr>
        </a:p>
      </dsp:txBody>
      <dsp:txXfrm>
        <a:off x="4284798" y="2954069"/>
        <a:ext cx="1946002" cy="1167601"/>
      </dsp:txXfrm>
    </dsp:sp>
    <dsp:sp modelId="{106D2A87-4F7C-47C6-8A0E-F2B80F3D4411}">
      <dsp:nvSpPr>
        <dsp:cNvPr id="0" name=""/>
        <dsp:cNvSpPr/>
      </dsp:nvSpPr>
      <dsp:spPr>
        <a:xfrm>
          <a:off x="6425401" y="2954069"/>
          <a:ext cx="1946002" cy="1167601"/>
        </a:xfrm>
        <a:prstGeom prst="rect">
          <a:avLst/>
        </a:prstGeom>
        <a:solidFill>
          <a:schemeClr val="accent3">
            <a:hueOff val="2516985"/>
            <a:satOff val="92857"/>
            <a:lumOff val="-136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Signs Of Excessive Debt Or Financial Irresponsibility</a:t>
          </a:r>
          <a:endParaRPr lang="en-US" sz="1500" kern="1200" dirty="0">
            <a:latin typeface="Trajan Pro" pitchFamily="18" charset="0"/>
            <a:ea typeface="Trajan Pro Bold" charset="0"/>
            <a:cs typeface="Trajan Pro Bold" charset="0"/>
            <a:sym typeface="Trajan Pro Bold" charset="0"/>
          </a:endParaRPr>
        </a:p>
      </dsp:txBody>
      <dsp:txXfrm>
        <a:off x="6425401" y="2954069"/>
        <a:ext cx="1946002" cy="1167601"/>
      </dsp:txXfrm>
    </dsp:sp>
    <dsp:sp modelId="{5EBA5ED6-4B2E-4E72-A862-CF31692724F1}">
      <dsp:nvSpPr>
        <dsp:cNvPr id="0" name=""/>
        <dsp:cNvSpPr/>
      </dsp:nvSpPr>
      <dsp:spPr>
        <a:xfrm>
          <a:off x="8566003" y="2954069"/>
          <a:ext cx="1946002" cy="1167601"/>
        </a:xfrm>
        <a:prstGeom prst="rect">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latin typeface="Trajan Pro" pitchFamily="18" charset="0"/>
              <a:ea typeface="Trajan Pro Bold" charset="0"/>
              <a:cs typeface="Trajan Pro Bold" charset="0"/>
              <a:sym typeface="Trajan Pro Bold" charset="0"/>
            </a:rPr>
            <a:t>Theft From Co-workers Or Employer</a:t>
          </a:r>
          <a:endParaRPr lang="en-US" sz="1500" kern="1200" dirty="0">
            <a:latin typeface="Trajan Pro" pitchFamily="18" charset="0"/>
            <a:ea typeface="Trajan Pro Bold" charset="0"/>
            <a:cs typeface="Trajan Pro Bold" charset="0"/>
            <a:sym typeface="Trajan Pro Bold" charset="0"/>
          </a:endParaRPr>
        </a:p>
      </dsp:txBody>
      <dsp:txXfrm>
        <a:off x="8566003" y="2954069"/>
        <a:ext cx="1946002" cy="11676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8D909-9AD1-447C-9C1E-FBD286E139C3}">
      <dsp:nvSpPr>
        <dsp:cNvPr id="0" name=""/>
        <dsp:cNvSpPr/>
      </dsp:nvSpPr>
      <dsp:spPr>
        <a:xfrm>
          <a:off x="5230" y="325562"/>
          <a:ext cx="2463977" cy="246397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F43356B5-3EB2-4C61-A926-C516072C4E38}">
      <dsp:nvSpPr>
        <dsp:cNvPr id="0" name=""/>
        <dsp:cNvSpPr/>
      </dsp:nvSpPr>
      <dsp:spPr>
        <a:xfrm>
          <a:off x="406342" y="1803949"/>
          <a:ext cx="2463977" cy="246397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latin typeface="Trajan Pro" pitchFamily="18" charset="0"/>
              <a:ea typeface="Trajan Pro Bold" charset="0"/>
              <a:cs typeface="Trajan Pro Bold" charset="0"/>
              <a:sym typeface="Trajan Pro Bold" charset="0"/>
            </a:rPr>
            <a:t>Low rates of detection among EAPs and providers</a:t>
          </a:r>
          <a:endParaRPr lang="en-US" sz="2000" kern="1200" dirty="0"/>
        </a:p>
      </dsp:txBody>
      <dsp:txXfrm>
        <a:off x="478509" y="1876116"/>
        <a:ext cx="2319643" cy="2319643"/>
      </dsp:txXfrm>
    </dsp:sp>
    <dsp:sp modelId="{770CE76C-0B73-4577-9C4F-B34A36A89D4C}">
      <dsp:nvSpPr>
        <dsp:cNvPr id="0" name=""/>
        <dsp:cNvSpPr/>
      </dsp:nvSpPr>
      <dsp:spPr>
        <a:xfrm>
          <a:off x="2943824" y="1261522"/>
          <a:ext cx="474616" cy="59205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943824" y="1379934"/>
        <a:ext cx="332231" cy="355235"/>
      </dsp:txXfrm>
    </dsp:sp>
    <dsp:sp modelId="{2CA01414-F247-4908-A6C2-1A0E2E481201}">
      <dsp:nvSpPr>
        <dsp:cNvPr id="0" name=""/>
        <dsp:cNvSpPr/>
      </dsp:nvSpPr>
      <dsp:spPr>
        <a:xfrm rot="16200000">
          <a:off x="3825254" y="325562"/>
          <a:ext cx="2463977" cy="2463977"/>
        </a:xfrm>
        <a:prstGeom prst="roundRect">
          <a:avLst>
            <a:gd name="adj" fmla="val 10000"/>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6000" r="-6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DFFDF6E-B16A-47EF-8B34-67C3A501E554}">
      <dsp:nvSpPr>
        <dsp:cNvPr id="0" name=""/>
        <dsp:cNvSpPr/>
      </dsp:nvSpPr>
      <dsp:spPr>
        <a:xfrm>
          <a:off x="4226367" y="1803949"/>
          <a:ext cx="2463977" cy="2463977"/>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latin typeface="Trajan Pro" pitchFamily="18" charset="0"/>
              <a:ea typeface="Trajan Pro Bold" charset="0"/>
              <a:cs typeface="Trajan Pro Bold" charset="0"/>
              <a:sym typeface="Trajan Pro Bold" charset="0"/>
            </a:rPr>
            <a:t>Rates should be higher due to comorbidity of gambling disorder and substance abuse</a:t>
          </a:r>
          <a:endParaRPr lang="en-US" sz="2000" kern="1200" dirty="0"/>
        </a:p>
      </dsp:txBody>
      <dsp:txXfrm>
        <a:off x="4298534" y="1876116"/>
        <a:ext cx="2319643" cy="2319643"/>
      </dsp:txXfrm>
    </dsp:sp>
    <dsp:sp modelId="{0BB9BE86-5DD0-4EA4-916B-14DAEAF0B9FC}">
      <dsp:nvSpPr>
        <dsp:cNvPr id="0" name=""/>
        <dsp:cNvSpPr/>
      </dsp:nvSpPr>
      <dsp:spPr>
        <a:xfrm>
          <a:off x="6763849" y="1261522"/>
          <a:ext cx="474616" cy="592059"/>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763849" y="1379934"/>
        <a:ext cx="332231" cy="355235"/>
      </dsp:txXfrm>
    </dsp:sp>
    <dsp:sp modelId="{2E231541-D04A-4D1C-A041-A38B5A0346FF}">
      <dsp:nvSpPr>
        <dsp:cNvPr id="0" name=""/>
        <dsp:cNvSpPr/>
      </dsp:nvSpPr>
      <dsp:spPr>
        <a:xfrm>
          <a:off x="7645279" y="325562"/>
          <a:ext cx="2463977" cy="246397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6000" r="-66000"/>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AF5CA74D-0DF2-424E-929C-11E0F43E337D}">
      <dsp:nvSpPr>
        <dsp:cNvPr id="0" name=""/>
        <dsp:cNvSpPr/>
      </dsp:nvSpPr>
      <dsp:spPr>
        <a:xfrm>
          <a:off x="8046392" y="1803949"/>
          <a:ext cx="2463977" cy="2463977"/>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Trajan Pro" pitchFamily="18" charset="0"/>
              <a:ea typeface="Trajan Pro Bold" charset="0"/>
              <a:cs typeface="Trajan Pro Bold" charset="0"/>
              <a:sym typeface="Trajan Pro Bold" charset="0"/>
            </a:rPr>
            <a:t>Hidden nature of problem gambling</a:t>
          </a:r>
        </a:p>
        <a:p>
          <a:pPr lvl="0" algn="ctr" defTabSz="889000">
            <a:lnSpc>
              <a:spcPct val="90000"/>
            </a:lnSpc>
            <a:spcBef>
              <a:spcPct val="0"/>
            </a:spcBef>
            <a:spcAft>
              <a:spcPct val="35000"/>
            </a:spcAft>
          </a:pPr>
          <a:r>
            <a:rPr lang="en-US" sz="2000" b="1" kern="1200" dirty="0">
              <a:latin typeface="Trajan Pro" pitchFamily="18" charset="0"/>
              <a:ea typeface="Trajan Pro Bold" charset="0"/>
              <a:cs typeface="Trajan Pro Bold" charset="0"/>
              <a:sym typeface="Trajan Pro Bold" charset="0"/>
            </a:rPr>
            <a:t>Tendency to view problem as financial</a:t>
          </a:r>
        </a:p>
        <a:p>
          <a:pPr lvl="0" algn="ctr" defTabSz="889000">
            <a:lnSpc>
              <a:spcPct val="90000"/>
            </a:lnSpc>
            <a:spcBef>
              <a:spcPct val="0"/>
            </a:spcBef>
            <a:spcAft>
              <a:spcPct val="35000"/>
            </a:spcAft>
          </a:pPr>
          <a:r>
            <a:rPr lang="en-US" sz="2000" b="1" kern="1200" dirty="0">
              <a:latin typeface="Trajan Pro" pitchFamily="18" charset="0"/>
              <a:ea typeface="Trajan Pro Bold" charset="0"/>
              <a:cs typeface="Trajan Pro Bold" charset="0"/>
              <a:sym typeface="Trajan Pro Bold" charset="0"/>
            </a:rPr>
            <a:t>Lack of training about the problem</a:t>
          </a:r>
          <a:endParaRPr lang="en-US" sz="2000" kern="1200" dirty="0"/>
        </a:p>
      </dsp:txBody>
      <dsp:txXfrm>
        <a:off x="8118559" y="1876116"/>
        <a:ext cx="2319643" cy="23196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92343-9AA0-4D35-A3B7-36D78CAEB0BE}">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39757F-E1DC-44E9-83DA-DA21F1EB4B1D}">
      <dsp:nvSpPr>
        <dsp:cNvPr id="0" name=""/>
        <dsp:cNvSpPr/>
      </dsp:nvSpPr>
      <dsp:spPr>
        <a:xfrm>
          <a:off x="411090" y="271871"/>
          <a:ext cx="10044785" cy="54409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43180" rIns="43180" bIns="43180" numCol="1" spcCol="1270" anchor="ctr" anchorCtr="0">
          <a:noAutofit/>
        </a:bodyPr>
        <a:lstStyle/>
        <a:p>
          <a:pPr lvl="0" algn="l" defTabSz="755650">
            <a:lnSpc>
              <a:spcPct val="90000"/>
            </a:lnSpc>
            <a:spcBef>
              <a:spcPct val="0"/>
            </a:spcBef>
            <a:spcAft>
              <a:spcPct val="35000"/>
            </a:spcAft>
          </a:pPr>
          <a:r>
            <a:rPr lang="en-US" sz="1700" b="1" kern="1200">
              <a:latin typeface="Trajan Pro" pitchFamily="18" charset="0"/>
              <a:ea typeface="Trajan Pro Bold" charset="0"/>
              <a:cs typeface="Trajan Pro Bold" charset="0"/>
              <a:sym typeface="Trajan Pro Bold" charset="0"/>
            </a:rPr>
            <a:t>Supervisor Awareness Training</a:t>
          </a:r>
          <a:endParaRPr lang="en-US" sz="1700" kern="1200" dirty="0"/>
        </a:p>
      </dsp:txBody>
      <dsp:txXfrm>
        <a:off x="411090" y="271871"/>
        <a:ext cx="10044785" cy="544091"/>
      </dsp:txXfrm>
    </dsp:sp>
    <dsp:sp modelId="{3793FD7A-4991-48D1-816B-B8218E6E08FF}">
      <dsp:nvSpPr>
        <dsp:cNvPr id="0" name=""/>
        <dsp:cNvSpPr/>
      </dsp:nvSpPr>
      <dsp:spPr>
        <a:xfrm>
          <a:off x="71032" y="203860"/>
          <a:ext cx="680114" cy="680114"/>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473FA91-C019-44D9-A264-4E706A695B7C}">
      <dsp:nvSpPr>
        <dsp:cNvPr id="0" name=""/>
        <dsp:cNvSpPr/>
      </dsp:nvSpPr>
      <dsp:spPr>
        <a:xfrm>
          <a:off x="800969" y="1087747"/>
          <a:ext cx="9654905" cy="544091"/>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43180" rIns="43180" bIns="43180" numCol="1" spcCol="1270" anchor="ctr" anchorCtr="0">
          <a:noAutofit/>
        </a:bodyPr>
        <a:lstStyle/>
        <a:p>
          <a:pPr lvl="0" algn="l" defTabSz="755650">
            <a:lnSpc>
              <a:spcPct val="90000"/>
            </a:lnSpc>
            <a:spcBef>
              <a:spcPct val="0"/>
            </a:spcBef>
            <a:spcAft>
              <a:spcPct val="35000"/>
            </a:spcAft>
          </a:pPr>
          <a:r>
            <a:rPr lang="en-US" sz="1700" b="1" kern="1200">
              <a:latin typeface="Trajan Pro" pitchFamily="18" charset="0"/>
              <a:ea typeface="Trajan Pro Bold" charset="0"/>
              <a:cs typeface="Trajan Pro Bold" charset="0"/>
              <a:sym typeface="Trajan Pro Bold" charset="0"/>
            </a:rPr>
            <a:t>Articles On Problem Gambling In Company And Union Newsletters</a:t>
          </a:r>
          <a:endParaRPr lang="en-US" sz="1700" kern="1200" dirty="0"/>
        </a:p>
      </dsp:txBody>
      <dsp:txXfrm>
        <a:off x="800969" y="1087747"/>
        <a:ext cx="9654905" cy="544091"/>
      </dsp:txXfrm>
    </dsp:sp>
    <dsp:sp modelId="{7C0D3438-55C1-4824-B0BA-69AF11E8C5D1}">
      <dsp:nvSpPr>
        <dsp:cNvPr id="0" name=""/>
        <dsp:cNvSpPr/>
      </dsp:nvSpPr>
      <dsp:spPr>
        <a:xfrm>
          <a:off x="460912" y="1019736"/>
          <a:ext cx="680114" cy="680114"/>
        </a:xfrm>
        <a:prstGeom prst="ellipse">
          <a:avLst/>
        </a:prstGeom>
        <a:solidFill>
          <a:schemeClr val="lt1">
            <a:hueOff val="0"/>
            <a:satOff val="0"/>
            <a:lumOff val="0"/>
            <a:alphaOff val="0"/>
          </a:schemeClr>
        </a:solidFill>
        <a:ln w="6350" cap="flat" cmpd="sng" algn="ctr">
          <a:solidFill>
            <a:schemeClr val="accent3">
              <a:hueOff val="677650"/>
              <a:satOff val="25000"/>
              <a:lumOff val="-36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C0AE35-339A-44DC-A5AC-CD349189DCB8}">
      <dsp:nvSpPr>
        <dsp:cNvPr id="0" name=""/>
        <dsp:cNvSpPr/>
      </dsp:nvSpPr>
      <dsp:spPr>
        <a:xfrm>
          <a:off x="920631" y="1903623"/>
          <a:ext cx="9535243" cy="544091"/>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43180" rIns="43180" bIns="43180" numCol="1" spcCol="1270" anchor="ctr" anchorCtr="0">
          <a:noAutofit/>
        </a:bodyPr>
        <a:lstStyle/>
        <a:p>
          <a:pPr lvl="0" algn="l" defTabSz="755650">
            <a:lnSpc>
              <a:spcPct val="90000"/>
            </a:lnSpc>
            <a:spcBef>
              <a:spcPct val="0"/>
            </a:spcBef>
            <a:spcAft>
              <a:spcPct val="35000"/>
            </a:spcAft>
          </a:pPr>
          <a:r>
            <a:rPr lang="en-US" sz="1700" b="1" kern="1200">
              <a:latin typeface="Trajan Pro" pitchFamily="18" charset="0"/>
              <a:ea typeface="Trajan Pro Bold" charset="0"/>
              <a:cs typeface="Trajan Pro Bold" charset="0"/>
              <a:sym typeface="Trajan Pro Bold" charset="0"/>
            </a:rPr>
            <a:t>Posting Of Gambling Hotline Numbers</a:t>
          </a:r>
          <a:endParaRPr lang="en-US" sz="1700" kern="1200" dirty="0"/>
        </a:p>
      </dsp:txBody>
      <dsp:txXfrm>
        <a:off x="920631" y="1903623"/>
        <a:ext cx="9535243" cy="544091"/>
      </dsp:txXfrm>
    </dsp:sp>
    <dsp:sp modelId="{D68F654D-412A-42C2-B279-1C77E5E19390}">
      <dsp:nvSpPr>
        <dsp:cNvPr id="0" name=""/>
        <dsp:cNvSpPr/>
      </dsp:nvSpPr>
      <dsp:spPr>
        <a:xfrm>
          <a:off x="580574" y="1835611"/>
          <a:ext cx="680114" cy="680114"/>
        </a:xfrm>
        <a:prstGeom prst="ellipse">
          <a:avLst/>
        </a:prstGeom>
        <a:solidFill>
          <a:schemeClr val="lt1">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ACF6046-7043-4BAC-9C51-CE6DFAA4D56D}">
      <dsp:nvSpPr>
        <dsp:cNvPr id="0" name=""/>
        <dsp:cNvSpPr/>
      </dsp:nvSpPr>
      <dsp:spPr>
        <a:xfrm>
          <a:off x="800969" y="2719499"/>
          <a:ext cx="9654905" cy="544091"/>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43180" rIns="43180" bIns="43180" numCol="1" spcCol="1270" anchor="ctr" anchorCtr="0">
          <a:noAutofit/>
        </a:bodyPr>
        <a:lstStyle/>
        <a:p>
          <a:pPr lvl="0" algn="l" defTabSz="755650">
            <a:lnSpc>
              <a:spcPct val="90000"/>
            </a:lnSpc>
            <a:spcBef>
              <a:spcPct val="0"/>
            </a:spcBef>
            <a:spcAft>
              <a:spcPct val="35000"/>
            </a:spcAft>
          </a:pPr>
          <a:r>
            <a:rPr lang="en-US" sz="1700" b="1" kern="1200" dirty="0">
              <a:latin typeface="Trajan Pro" pitchFamily="18" charset="0"/>
              <a:ea typeface="Trajan Pro Bold" charset="0"/>
              <a:cs typeface="Trajan Pro Bold" charset="0"/>
              <a:sym typeface="Trajan Pro Bold" charset="0"/>
            </a:rPr>
            <a:t>Inclusion Of Gambling In Announcements Of EAP Services, Along With Guarantees Of Confidentiality</a:t>
          </a:r>
          <a:endParaRPr lang="en-US" sz="1700" kern="1200" dirty="0"/>
        </a:p>
      </dsp:txBody>
      <dsp:txXfrm>
        <a:off x="800969" y="2719499"/>
        <a:ext cx="9654905" cy="544091"/>
      </dsp:txXfrm>
    </dsp:sp>
    <dsp:sp modelId="{85EAFA77-4837-4F10-BD24-B2D45C842D81}">
      <dsp:nvSpPr>
        <dsp:cNvPr id="0" name=""/>
        <dsp:cNvSpPr/>
      </dsp:nvSpPr>
      <dsp:spPr>
        <a:xfrm>
          <a:off x="460912" y="2651487"/>
          <a:ext cx="680114" cy="680114"/>
        </a:xfrm>
        <a:prstGeom prst="ellipse">
          <a:avLst/>
        </a:prstGeom>
        <a:solidFill>
          <a:schemeClr val="lt1">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BD07B6-5D03-45B1-B1D9-1A29F2A79ED5}">
      <dsp:nvSpPr>
        <dsp:cNvPr id="0" name=""/>
        <dsp:cNvSpPr/>
      </dsp:nvSpPr>
      <dsp:spPr>
        <a:xfrm>
          <a:off x="411090" y="3535375"/>
          <a:ext cx="10044785" cy="544091"/>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43180" rIns="43180" bIns="43180" numCol="1" spcCol="1270" anchor="ctr" anchorCtr="0">
          <a:noAutofit/>
        </a:bodyPr>
        <a:lstStyle/>
        <a:p>
          <a:pPr lvl="0" algn="l" defTabSz="755650">
            <a:lnSpc>
              <a:spcPct val="90000"/>
            </a:lnSpc>
            <a:spcBef>
              <a:spcPct val="0"/>
            </a:spcBef>
            <a:spcAft>
              <a:spcPct val="35000"/>
            </a:spcAft>
          </a:pPr>
          <a:r>
            <a:rPr lang="en-US" sz="1700" b="1" kern="1200">
              <a:latin typeface="Trajan Pro" pitchFamily="18" charset="0"/>
              <a:ea typeface="Trajan Pro Bold" charset="0"/>
              <a:cs typeface="Trajan Pro Bold" charset="0"/>
              <a:sym typeface="Trajan Pro Bold" charset="0"/>
            </a:rPr>
            <a:t>Distribution Of Brochures And Pamphlets To Spread Awareness Of Gambling Addiction</a:t>
          </a:r>
          <a:endParaRPr lang="en-US" sz="1700" kern="1200" dirty="0"/>
        </a:p>
      </dsp:txBody>
      <dsp:txXfrm>
        <a:off x="411090" y="3535375"/>
        <a:ext cx="10044785" cy="544091"/>
      </dsp:txXfrm>
    </dsp:sp>
    <dsp:sp modelId="{1FEDECF8-665B-4325-BA2F-B73FB27FEBB6}">
      <dsp:nvSpPr>
        <dsp:cNvPr id="0" name=""/>
        <dsp:cNvSpPr/>
      </dsp:nvSpPr>
      <dsp:spPr>
        <a:xfrm>
          <a:off x="71032" y="3467363"/>
          <a:ext cx="680114" cy="680114"/>
        </a:xfrm>
        <a:prstGeom prst="ellipse">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62382-8D83-41C7-8C83-47D4DCEC7A35}">
      <dsp:nvSpPr>
        <dsp:cNvPr id="0" name=""/>
        <dsp:cNvSpPr/>
      </dsp:nvSpPr>
      <dsp:spPr>
        <a:xfrm rot="16200000">
          <a:off x="-1520720" y="2438222"/>
          <a:ext cx="3677602" cy="50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9" bIns="0" numCol="1" spcCol="1270" anchor="t" anchorCtr="0">
          <a:noAutofit/>
        </a:bodyPr>
        <a:lstStyle/>
        <a:p>
          <a:pPr lvl="0" algn="r" defTabSz="1600200">
            <a:lnSpc>
              <a:spcPct val="90000"/>
            </a:lnSpc>
            <a:spcBef>
              <a:spcPct val="0"/>
            </a:spcBef>
            <a:spcAft>
              <a:spcPct val="35000"/>
            </a:spcAft>
          </a:pPr>
          <a:r>
            <a:rPr lang="en-US" sz="3600" kern="1200" dirty="0">
              <a:solidFill>
                <a:schemeClr val="bg1"/>
              </a:solidFill>
            </a:rPr>
            <a:t>Precipitants</a:t>
          </a:r>
        </a:p>
      </dsp:txBody>
      <dsp:txXfrm>
        <a:off x="-1520720" y="2438222"/>
        <a:ext cx="3677602" cy="504906"/>
      </dsp:txXfrm>
    </dsp:sp>
    <dsp:sp modelId="{0971E5A7-EBCC-4D12-B4A9-704019C0F8DF}">
      <dsp:nvSpPr>
        <dsp:cNvPr id="0" name=""/>
        <dsp:cNvSpPr/>
      </dsp:nvSpPr>
      <dsp:spPr>
        <a:xfrm>
          <a:off x="570533" y="851874"/>
          <a:ext cx="2514968" cy="36776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45299" rIns="220472" bIns="220472"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Warning Signs</a:t>
          </a:r>
        </a:p>
        <a:p>
          <a:pPr marL="228600" lvl="1" indent="-228600" algn="l" defTabSz="1066800">
            <a:lnSpc>
              <a:spcPct val="90000"/>
            </a:lnSpc>
            <a:spcBef>
              <a:spcPct val="0"/>
            </a:spcBef>
            <a:spcAft>
              <a:spcPct val="15000"/>
            </a:spcAft>
            <a:buChar char="••"/>
          </a:pPr>
          <a:r>
            <a:rPr lang="en-US" sz="2400" kern="1200" dirty="0"/>
            <a:t>Conflicts</a:t>
          </a:r>
        </a:p>
        <a:p>
          <a:pPr marL="228600" lvl="1" indent="-228600" algn="l" defTabSz="1066800">
            <a:lnSpc>
              <a:spcPct val="90000"/>
            </a:lnSpc>
            <a:spcBef>
              <a:spcPct val="0"/>
            </a:spcBef>
            <a:spcAft>
              <a:spcPct val="15000"/>
            </a:spcAft>
            <a:buChar char="••"/>
          </a:pPr>
          <a:r>
            <a:rPr lang="en-US" sz="2400" kern="1200" dirty="0"/>
            <a:t>Finances</a:t>
          </a:r>
        </a:p>
        <a:p>
          <a:pPr marL="228600" lvl="1" indent="-228600" algn="l" defTabSz="1066800">
            <a:lnSpc>
              <a:spcPct val="90000"/>
            </a:lnSpc>
            <a:spcBef>
              <a:spcPct val="0"/>
            </a:spcBef>
            <a:spcAft>
              <a:spcPct val="15000"/>
            </a:spcAft>
            <a:buChar char="••"/>
          </a:pPr>
          <a:r>
            <a:rPr lang="en-US" sz="2400" kern="1200" dirty="0"/>
            <a:t>Consequences</a:t>
          </a:r>
        </a:p>
        <a:p>
          <a:pPr marL="228600" lvl="1" indent="-228600" algn="l" defTabSz="1066800">
            <a:lnSpc>
              <a:spcPct val="90000"/>
            </a:lnSpc>
            <a:spcBef>
              <a:spcPct val="0"/>
            </a:spcBef>
            <a:spcAft>
              <a:spcPct val="15000"/>
            </a:spcAft>
            <a:buChar char="••"/>
          </a:pPr>
          <a:r>
            <a:rPr lang="en-US" sz="2400" kern="1200" dirty="0"/>
            <a:t>Low Supports</a:t>
          </a:r>
        </a:p>
        <a:p>
          <a:pPr marL="228600" lvl="1" indent="-228600" algn="l" defTabSz="1066800">
            <a:lnSpc>
              <a:spcPct val="90000"/>
            </a:lnSpc>
            <a:spcBef>
              <a:spcPct val="0"/>
            </a:spcBef>
            <a:spcAft>
              <a:spcPct val="15000"/>
            </a:spcAft>
            <a:buChar char="••"/>
          </a:pPr>
          <a:r>
            <a:rPr lang="en-US" sz="2400" kern="1200" dirty="0"/>
            <a:t>Salience</a:t>
          </a:r>
        </a:p>
      </dsp:txBody>
      <dsp:txXfrm>
        <a:off x="570533" y="851874"/>
        <a:ext cx="2514968" cy="3677602"/>
      </dsp:txXfrm>
    </dsp:sp>
    <dsp:sp modelId="{3D9A632E-E148-4350-95F0-C9AE6D847257}">
      <dsp:nvSpPr>
        <dsp:cNvPr id="0" name=""/>
        <dsp:cNvSpPr/>
      </dsp:nvSpPr>
      <dsp:spPr>
        <a:xfrm>
          <a:off x="65627" y="185398"/>
          <a:ext cx="1009812" cy="100981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D8357F-FA5E-46C8-AC85-5047ADDEC10C}">
      <dsp:nvSpPr>
        <dsp:cNvPr id="0" name=""/>
        <dsp:cNvSpPr/>
      </dsp:nvSpPr>
      <dsp:spPr>
        <a:xfrm rot="16200000">
          <a:off x="2161514" y="2438222"/>
          <a:ext cx="3677602" cy="50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9" bIns="0" numCol="1" spcCol="1270" anchor="t" anchorCtr="0">
          <a:noAutofit/>
        </a:bodyPr>
        <a:lstStyle/>
        <a:p>
          <a:pPr lvl="0" algn="r" defTabSz="1600200">
            <a:lnSpc>
              <a:spcPct val="90000"/>
            </a:lnSpc>
            <a:spcBef>
              <a:spcPct val="0"/>
            </a:spcBef>
            <a:spcAft>
              <a:spcPct val="35000"/>
            </a:spcAft>
          </a:pPr>
          <a:r>
            <a:rPr lang="en-US" sz="3600" kern="1200" dirty="0">
              <a:solidFill>
                <a:schemeClr val="bg1"/>
              </a:solidFill>
            </a:rPr>
            <a:t>Prevention</a:t>
          </a:r>
        </a:p>
      </dsp:txBody>
      <dsp:txXfrm>
        <a:off x="2161514" y="2438222"/>
        <a:ext cx="3677602" cy="504906"/>
      </dsp:txXfrm>
    </dsp:sp>
    <dsp:sp modelId="{5C422A5E-58EE-4332-9B2A-717958EA9E4A}">
      <dsp:nvSpPr>
        <dsp:cNvPr id="0" name=""/>
        <dsp:cNvSpPr/>
      </dsp:nvSpPr>
      <dsp:spPr>
        <a:xfrm>
          <a:off x="4252768" y="851874"/>
          <a:ext cx="2514968" cy="3677602"/>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45299" rIns="220472" bIns="220472"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Identify Triggers</a:t>
          </a:r>
        </a:p>
        <a:p>
          <a:pPr marL="228600" lvl="1" indent="-228600" algn="l" defTabSz="1066800">
            <a:lnSpc>
              <a:spcPct val="90000"/>
            </a:lnSpc>
            <a:spcBef>
              <a:spcPct val="0"/>
            </a:spcBef>
            <a:spcAft>
              <a:spcPct val="15000"/>
            </a:spcAft>
            <a:buChar char="••"/>
          </a:pPr>
          <a:r>
            <a:rPr lang="en-US" sz="2400" kern="1200" dirty="0"/>
            <a:t>Monitor Finances</a:t>
          </a:r>
        </a:p>
        <a:p>
          <a:pPr marL="228600" lvl="1" indent="-228600" algn="l" defTabSz="1066800">
            <a:lnSpc>
              <a:spcPct val="90000"/>
            </a:lnSpc>
            <a:spcBef>
              <a:spcPct val="0"/>
            </a:spcBef>
            <a:spcAft>
              <a:spcPct val="15000"/>
            </a:spcAft>
            <a:buChar char="••"/>
          </a:pPr>
          <a:r>
            <a:rPr lang="en-US" sz="2400" kern="1200" dirty="0"/>
            <a:t>Comorbidity</a:t>
          </a:r>
        </a:p>
        <a:p>
          <a:pPr marL="228600" lvl="1" indent="-228600" algn="l" defTabSz="1066800">
            <a:lnSpc>
              <a:spcPct val="90000"/>
            </a:lnSpc>
            <a:spcBef>
              <a:spcPct val="0"/>
            </a:spcBef>
            <a:spcAft>
              <a:spcPct val="15000"/>
            </a:spcAft>
            <a:buChar char="••"/>
          </a:pPr>
          <a:r>
            <a:rPr lang="en-US" sz="2400" kern="1200" dirty="0"/>
            <a:t>Risk Factors</a:t>
          </a:r>
        </a:p>
      </dsp:txBody>
      <dsp:txXfrm>
        <a:off x="4252768" y="851874"/>
        <a:ext cx="2514968" cy="3677602"/>
      </dsp:txXfrm>
    </dsp:sp>
    <dsp:sp modelId="{7C59C281-DB93-4B72-B2E2-74C8A78D2297}">
      <dsp:nvSpPr>
        <dsp:cNvPr id="0" name=""/>
        <dsp:cNvSpPr/>
      </dsp:nvSpPr>
      <dsp:spPr>
        <a:xfrm>
          <a:off x="3747862" y="185398"/>
          <a:ext cx="1009812" cy="1009812"/>
        </a:xfrm>
        <a:prstGeom prst="rect">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B03A56-833F-43BC-8209-462FD2ED2751}">
      <dsp:nvSpPr>
        <dsp:cNvPr id="0" name=""/>
        <dsp:cNvSpPr/>
      </dsp:nvSpPr>
      <dsp:spPr>
        <a:xfrm rot="16200000">
          <a:off x="5843749" y="2438222"/>
          <a:ext cx="3677602" cy="504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99" bIns="0" numCol="1" spcCol="1270" anchor="t" anchorCtr="0">
          <a:noAutofit/>
        </a:bodyPr>
        <a:lstStyle/>
        <a:p>
          <a:pPr lvl="0" algn="r" defTabSz="1600200">
            <a:lnSpc>
              <a:spcPct val="90000"/>
            </a:lnSpc>
            <a:spcBef>
              <a:spcPct val="0"/>
            </a:spcBef>
            <a:spcAft>
              <a:spcPct val="35000"/>
            </a:spcAft>
          </a:pPr>
          <a:r>
            <a:rPr lang="en-US" sz="3600" kern="1200" dirty="0">
              <a:solidFill>
                <a:schemeClr val="bg1"/>
              </a:solidFill>
            </a:rPr>
            <a:t>Intervention</a:t>
          </a:r>
        </a:p>
      </dsp:txBody>
      <dsp:txXfrm>
        <a:off x="5843749" y="2438222"/>
        <a:ext cx="3677602" cy="504906"/>
      </dsp:txXfrm>
    </dsp:sp>
    <dsp:sp modelId="{A59CF3A2-F686-48E4-B7B1-FD4DB7B49ABD}">
      <dsp:nvSpPr>
        <dsp:cNvPr id="0" name=""/>
        <dsp:cNvSpPr/>
      </dsp:nvSpPr>
      <dsp:spPr>
        <a:xfrm>
          <a:off x="7935003" y="851874"/>
          <a:ext cx="2514968" cy="3677602"/>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445299" rIns="220472" bIns="220472"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Life Balance</a:t>
          </a:r>
        </a:p>
        <a:p>
          <a:pPr marL="228600" lvl="1" indent="-228600" algn="l" defTabSz="1066800">
            <a:lnSpc>
              <a:spcPct val="90000"/>
            </a:lnSpc>
            <a:spcBef>
              <a:spcPct val="0"/>
            </a:spcBef>
            <a:spcAft>
              <a:spcPct val="15000"/>
            </a:spcAft>
            <a:buChar char="••"/>
          </a:pPr>
          <a:r>
            <a:rPr lang="en-US" sz="2400" kern="1200" dirty="0"/>
            <a:t>Develop Coping Skills</a:t>
          </a:r>
        </a:p>
        <a:p>
          <a:pPr marL="228600" lvl="1" indent="-228600" algn="l" defTabSz="1066800">
            <a:lnSpc>
              <a:spcPct val="90000"/>
            </a:lnSpc>
            <a:spcBef>
              <a:spcPct val="0"/>
            </a:spcBef>
            <a:spcAft>
              <a:spcPct val="15000"/>
            </a:spcAft>
            <a:buChar char="••"/>
          </a:pPr>
          <a:r>
            <a:rPr lang="en-US" sz="2400" kern="1200" dirty="0"/>
            <a:t>Enhance Supports</a:t>
          </a:r>
        </a:p>
        <a:p>
          <a:pPr marL="228600" lvl="1" indent="-228600" algn="l" defTabSz="1066800">
            <a:lnSpc>
              <a:spcPct val="90000"/>
            </a:lnSpc>
            <a:spcBef>
              <a:spcPct val="0"/>
            </a:spcBef>
            <a:spcAft>
              <a:spcPct val="15000"/>
            </a:spcAft>
            <a:buChar char="••"/>
          </a:pPr>
          <a:r>
            <a:rPr lang="en-US" sz="2400" kern="1200" dirty="0"/>
            <a:t>Relapse Prevention Plan</a:t>
          </a:r>
        </a:p>
      </dsp:txBody>
      <dsp:txXfrm>
        <a:off x="7935003" y="851874"/>
        <a:ext cx="2514968" cy="3677602"/>
      </dsp:txXfrm>
    </dsp:sp>
    <dsp:sp modelId="{0AE409B1-DC92-41C7-B31E-B5EEAAFEBE0E}">
      <dsp:nvSpPr>
        <dsp:cNvPr id="0" name=""/>
        <dsp:cNvSpPr/>
      </dsp:nvSpPr>
      <dsp:spPr>
        <a:xfrm>
          <a:off x="7430097" y="185398"/>
          <a:ext cx="1009812" cy="100981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E3BB7-78D4-449C-A3EF-C0BA87C2FE0E}">
      <dsp:nvSpPr>
        <dsp:cNvPr id="0" name=""/>
        <dsp:cNvSpPr/>
      </dsp:nvSpPr>
      <dsp:spPr>
        <a:xfrm>
          <a:off x="0" y="35560"/>
          <a:ext cx="7693923" cy="81549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a:latin typeface="Times New Roman" panose="02020603050405020304" pitchFamily="18" charset="0"/>
              <a:cs typeface="Times New Roman" panose="02020603050405020304" pitchFamily="18" charset="0"/>
            </a:rPr>
            <a:t>1. Levels of Care</a:t>
          </a:r>
          <a:endParaRPr lang="en-US" sz="3400" b="0" kern="1200" dirty="0"/>
        </a:p>
      </dsp:txBody>
      <dsp:txXfrm>
        <a:off x="39809" y="75369"/>
        <a:ext cx="7614305" cy="735872"/>
      </dsp:txXfrm>
    </dsp:sp>
    <dsp:sp modelId="{A16032EC-34B7-40A4-B4CA-68328AA8D135}">
      <dsp:nvSpPr>
        <dsp:cNvPr id="0" name=""/>
        <dsp:cNvSpPr/>
      </dsp:nvSpPr>
      <dsp:spPr>
        <a:xfrm>
          <a:off x="0" y="948970"/>
          <a:ext cx="7693923" cy="81549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a:t>2. Beliefs About Gambling</a:t>
          </a:r>
        </a:p>
      </dsp:txBody>
      <dsp:txXfrm>
        <a:off x="39809" y="988779"/>
        <a:ext cx="7614305" cy="735872"/>
      </dsp:txXfrm>
    </dsp:sp>
    <dsp:sp modelId="{6874DF60-70CA-4F45-9DDB-47CEBD293074}">
      <dsp:nvSpPr>
        <dsp:cNvPr id="0" name=""/>
        <dsp:cNvSpPr/>
      </dsp:nvSpPr>
      <dsp:spPr>
        <a:xfrm>
          <a:off x="0" y="1862380"/>
          <a:ext cx="7693923" cy="81549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a:t>3. Workplace Gambling Issues</a:t>
          </a:r>
        </a:p>
      </dsp:txBody>
      <dsp:txXfrm>
        <a:off x="39809" y="1902189"/>
        <a:ext cx="7614305" cy="735872"/>
      </dsp:txXfrm>
    </dsp:sp>
    <dsp:sp modelId="{445D1C31-B34B-4437-8124-15DEF8B6E165}">
      <dsp:nvSpPr>
        <dsp:cNvPr id="0" name=""/>
        <dsp:cNvSpPr/>
      </dsp:nvSpPr>
      <dsp:spPr>
        <a:xfrm>
          <a:off x="0" y="2775790"/>
          <a:ext cx="7693923" cy="81549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b="0" kern="1200" dirty="0"/>
            <a:t>4. Relapse Prevention</a:t>
          </a:r>
        </a:p>
      </dsp:txBody>
      <dsp:txXfrm>
        <a:off x="39809" y="2815599"/>
        <a:ext cx="7614305"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9EE8A-9706-4582-825D-CA11FE5A508E}">
      <dsp:nvSpPr>
        <dsp:cNvPr id="0" name=""/>
        <dsp:cNvSpPr/>
      </dsp:nvSpPr>
      <dsp:spPr>
        <a:xfrm>
          <a:off x="3620" y="319838"/>
          <a:ext cx="3530145" cy="141205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a:latin typeface="Gill Sans"/>
            </a:rPr>
            <a:t>Early Intervention</a:t>
          </a:r>
        </a:p>
      </dsp:txBody>
      <dsp:txXfrm>
        <a:off x="3620" y="319838"/>
        <a:ext cx="3530145" cy="1412058"/>
      </dsp:txXfrm>
    </dsp:sp>
    <dsp:sp modelId="{B95325F2-EA14-49C6-BDFC-CE55419DBBF8}">
      <dsp:nvSpPr>
        <dsp:cNvPr id="0" name=""/>
        <dsp:cNvSpPr/>
      </dsp:nvSpPr>
      <dsp:spPr>
        <a:xfrm>
          <a:off x="3620" y="1731896"/>
          <a:ext cx="3530145" cy="28548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latin typeface="Gill Sans"/>
              <a:ea typeface="+mn-ea"/>
              <a:cs typeface="+mn-cs"/>
            </a:rPr>
            <a:t>NO PRIOR TREATMENT</a:t>
          </a:r>
          <a:endParaRPr lang="en-US" sz="1800" kern="1200" dirty="0">
            <a:latin typeface="Gill Sans"/>
          </a:endParaRPr>
        </a:p>
        <a:p>
          <a:pPr marL="171450" lvl="1" indent="-171450" algn="l" defTabSz="800100">
            <a:lnSpc>
              <a:spcPct val="90000"/>
            </a:lnSpc>
            <a:spcBef>
              <a:spcPct val="0"/>
            </a:spcBef>
            <a:spcAft>
              <a:spcPct val="15000"/>
            </a:spcAft>
            <a:buChar char="••"/>
          </a:pPr>
          <a:r>
            <a:rPr lang="en-US" sz="1800" kern="1200" dirty="0">
              <a:latin typeface="Gill Sans"/>
              <a:ea typeface="+mn-ea"/>
              <a:cs typeface="+mn-cs"/>
            </a:rPr>
            <a:t>LOW GAMBLING SEVERITY</a:t>
          </a:r>
        </a:p>
        <a:p>
          <a:pPr marL="171450" lvl="1" indent="-171450" algn="l" defTabSz="800100">
            <a:lnSpc>
              <a:spcPct val="90000"/>
            </a:lnSpc>
            <a:spcBef>
              <a:spcPct val="0"/>
            </a:spcBef>
            <a:spcAft>
              <a:spcPct val="15000"/>
            </a:spcAft>
            <a:buChar char="••"/>
          </a:pPr>
          <a:r>
            <a:rPr lang="en-US" sz="1800" kern="1200" dirty="0">
              <a:latin typeface="Gill Sans"/>
              <a:ea typeface="+mn-ea"/>
              <a:cs typeface="+mn-cs"/>
            </a:rPr>
            <a:t>MINIMAL CO-OCCURRING DISORDERS</a:t>
          </a:r>
        </a:p>
        <a:p>
          <a:pPr marL="171450" lvl="1" indent="-171450" algn="l" defTabSz="800100">
            <a:lnSpc>
              <a:spcPct val="90000"/>
            </a:lnSpc>
            <a:spcBef>
              <a:spcPct val="0"/>
            </a:spcBef>
            <a:spcAft>
              <a:spcPct val="15000"/>
            </a:spcAft>
            <a:buChar char="••"/>
          </a:pPr>
          <a:r>
            <a:rPr lang="en-US" sz="1800" kern="1200">
              <a:latin typeface="Gill Sans"/>
              <a:ea typeface="+mn-ea"/>
              <a:cs typeface="+mn-cs"/>
            </a:rPr>
            <a:t>GOOD ENVIRONMENTAL SUPPORTS</a:t>
          </a:r>
          <a:endParaRPr lang="en-US" sz="1800" kern="1200" dirty="0">
            <a:latin typeface="Gill Sans"/>
            <a:ea typeface="+mn-ea"/>
            <a:cs typeface="+mn-cs"/>
          </a:endParaRPr>
        </a:p>
        <a:p>
          <a:pPr marL="171450" lvl="1" indent="-171450" algn="l" defTabSz="800100">
            <a:lnSpc>
              <a:spcPct val="90000"/>
            </a:lnSpc>
            <a:spcBef>
              <a:spcPct val="0"/>
            </a:spcBef>
            <a:spcAft>
              <a:spcPct val="15000"/>
            </a:spcAft>
            <a:buChar char="••"/>
          </a:pPr>
          <a:r>
            <a:rPr lang="en-US" sz="1800" kern="1200" dirty="0">
              <a:latin typeface="Gill Sans"/>
              <a:ea typeface="+mn-ea"/>
              <a:cs typeface="+mn-cs"/>
            </a:rPr>
            <a:t>LOW/MODERATE RELAPSE RISK</a:t>
          </a:r>
        </a:p>
        <a:p>
          <a:pPr marL="171450" lvl="1" indent="-171450" algn="l" defTabSz="800100">
            <a:lnSpc>
              <a:spcPct val="90000"/>
            </a:lnSpc>
            <a:spcBef>
              <a:spcPct val="0"/>
            </a:spcBef>
            <a:spcAft>
              <a:spcPct val="15000"/>
            </a:spcAft>
            <a:buChar char="••"/>
          </a:pPr>
          <a:r>
            <a:rPr lang="en-US" sz="1800" kern="1200" dirty="0">
              <a:latin typeface="Gill Sans"/>
              <a:ea typeface="+mn-ea"/>
              <a:cs typeface="+mn-cs"/>
            </a:rPr>
            <a:t>VARIED STAGE OF CHANGE</a:t>
          </a:r>
          <a:endParaRPr lang="en-US" sz="1800" b="1" kern="1200" dirty="0">
            <a:latin typeface="Gill Sans"/>
          </a:endParaRPr>
        </a:p>
      </dsp:txBody>
      <dsp:txXfrm>
        <a:off x="3620" y="1731896"/>
        <a:ext cx="3530145" cy="2854800"/>
      </dsp:txXfrm>
    </dsp:sp>
    <dsp:sp modelId="{CAF8D2F7-6560-4DFA-A485-FC4705E2E140}">
      <dsp:nvSpPr>
        <dsp:cNvPr id="0" name=""/>
        <dsp:cNvSpPr/>
      </dsp:nvSpPr>
      <dsp:spPr>
        <a:xfrm>
          <a:off x="4027985" y="319838"/>
          <a:ext cx="3530145" cy="1412058"/>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w="6350" cap="flat" cmpd="sng" algn="ctr">
          <a:solidFill>
            <a:schemeClr val="accent3">
              <a:hueOff val="1355300"/>
              <a:satOff val="50000"/>
              <a:lumOff val="-735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a:latin typeface="Gill Sans"/>
            </a:rPr>
            <a:t>Outpatient Services</a:t>
          </a:r>
        </a:p>
      </dsp:txBody>
      <dsp:txXfrm>
        <a:off x="4027985" y="319838"/>
        <a:ext cx="3530145" cy="1412058"/>
      </dsp:txXfrm>
    </dsp:sp>
    <dsp:sp modelId="{6D95C3B5-3089-44D1-BE2C-BBBFCBA939AE}">
      <dsp:nvSpPr>
        <dsp:cNvPr id="0" name=""/>
        <dsp:cNvSpPr/>
      </dsp:nvSpPr>
      <dsp:spPr>
        <a:xfrm>
          <a:off x="4027985" y="1731896"/>
          <a:ext cx="3530145" cy="2854800"/>
        </a:xfrm>
        <a:prstGeom prst="rect">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0" kern="1200">
              <a:latin typeface="Gill Sans"/>
              <a:ea typeface="+mn-ea"/>
              <a:cs typeface="+mn-cs"/>
            </a:rPr>
            <a:t>LOW LETHALITY</a:t>
          </a:r>
          <a:endParaRPr lang="en-US" sz="1800" kern="1200" dirty="0">
            <a:latin typeface="Gill Sans"/>
          </a:endParaRPr>
        </a:p>
        <a:p>
          <a:pPr marL="171450" lvl="1" indent="-171450" algn="l" defTabSz="800100">
            <a:lnSpc>
              <a:spcPct val="90000"/>
            </a:lnSpc>
            <a:spcBef>
              <a:spcPct val="0"/>
            </a:spcBef>
            <a:spcAft>
              <a:spcPct val="15000"/>
            </a:spcAft>
            <a:buChar char="••"/>
          </a:pPr>
          <a:r>
            <a:rPr lang="en-US" sz="1800" b="0" kern="1200" dirty="0">
              <a:latin typeface="Gill Sans"/>
              <a:ea typeface="+mn-ea"/>
              <a:cs typeface="+mn-cs"/>
            </a:rPr>
            <a:t>SHORT TREATMENT HX</a:t>
          </a:r>
        </a:p>
        <a:p>
          <a:pPr marL="171450" lvl="1" indent="-171450" algn="l" defTabSz="800100">
            <a:lnSpc>
              <a:spcPct val="90000"/>
            </a:lnSpc>
            <a:spcBef>
              <a:spcPct val="0"/>
            </a:spcBef>
            <a:spcAft>
              <a:spcPct val="15000"/>
            </a:spcAft>
            <a:buChar char="••"/>
          </a:pPr>
          <a:r>
            <a:rPr lang="en-US" sz="1800" b="0" kern="1200">
              <a:latin typeface="Gill Sans"/>
              <a:ea typeface="+mn-ea"/>
              <a:cs typeface="+mn-cs"/>
            </a:rPr>
            <a:t>MINIMAL CO-OCCURRING DISORDERS</a:t>
          </a:r>
          <a:endParaRPr lang="en-US" sz="1800" b="0" kern="1200" dirty="0">
            <a:latin typeface="Gill Sans"/>
            <a:ea typeface="+mn-ea"/>
            <a:cs typeface="+mn-cs"/>
          </a:endParaRPr>
        </a:p>
        <a:p>
          <a:pPr marL="171450" lvl="1" indent="-171450" algn="l" defTabSz="800100">
            <a:lnSpc>
              <a:spcPct val="90000"/>
            </a:lnSpc>
            <a:spcBef>
              <a:spcPct val="0"/>
            </a:spcBef>
            <a:spcAft>
              <a:spcPct val="15000"/>
            </a:spcAft>
            <a:buChar char="••"/>
          </a:pPr>
          <a:r>
            <a:rPr lang="en-US" sz="1800" kern="1200">
              <a:latin typeface="Gill Sans"/>
              <a:ea typeface="+mn-ea"/>
              <a:cs typeface="+mn-cs"/>
            </a:rPr>
            <a:t>ADEQUATE RECOVERY ENVIRONMENT/SUPPORTS</a:t>
          </a:r>
          <a:endParaRPr lang="en-US" sz="1800" kern="1200" dirty="0">
            <a:latin typeface="Gill Sans"/>
            <a:ea typeface="+mn-ea"/>
            <a:cs typeface="+mn-cs"/>
          </a:endParaRPr>
        </a:p>
        <a:p>
          <a:pPr marL="171450" lvl="1" indent="-171450" algn="l" defTabSz="800100">
            <a:lnSpc>
              <a:spcPct val="90000"/>
            </a:lnSpc>
            <a:spcBef>
              <a:spcPct val="0"/>
            </a:spcBef>
            <a:spcAft>
              <a:spcPct val="15000"/>
            </a:spcAft>
            <a:buChar char="••"/>
          </a:pPr>
          <a:r>
            <a:rPr lang="en-US" sz="1800" kern="1200">
              <a:latin typeface="Gill Sans"/>
              <a:ea typeface="+mn-ea"/>
              <a:cs typeface="+mn-cs"/>
            </a:rPr>
            <a:t>MODERATE RELAPSE RISK</a:t>
          </a:r>
          <a:endParaRPr lang="en-US" sz="1800" kern="1200" dirty="0">
            <a:latin typeface="Gill Sans"/>
            <a:ea typeface="+mn-ea"/>
            <a:cs typeface="+mn-cs"/>
          </a:endParaRPr>
        </a:p>
        <a:p>
          <a:pPr marL="171450" lvl="1" indent="-171450" algn="l" defTabSz="800100">
            <a:lnSpc>
              <a:spcPct val="90000"/>
            </a:lnSpc>
            <a:spcBef>
              <a:spcPct val="0"/>
            </a:spcBef>
            <a:spcAft>
              <a:spcPct val="15000"/>
            </a:spcAft>
            <a:buChar char="••"/>
          </a:pPr>
          <a:r>
            <a:rPr lang="en-US" sz="1800" kern="1200">
              <a:latin typeface="Gill Sans"/>
              <a:ea typeface="+mn-ea"/>
              <a:cs typeface="+mn-cs"/>
            </a:rPr>
            <a:t>HIGHER MOTIVATION</a:t>
          </a:r>
          <a:endParaRPr lang="en-US" sz="1800" b="0" kern="1200" dirty="0">
            <a:latin typeface="Gill Sans"/>
            <a:ea typeface="+mn-ea"/>
            <a:cs typeface="+mn-cs"/>
          </a:endParaRPr>
        </a:p>
      </dsp:txBody>
      <dsp:txXfrm>
        <a:off x="4027985" y="1731896"/>
        <a:ext cx="3530145" cy="2854800"/>
      </dsp:txXfrm>
    </dsp:sp>
    <dsp:sp modelId="{9455740D-53E6-42AD-832B-BD940EB1212A}">
      <dsp:nvSpPr>
        <dsp:cNvPr id="0" name=""/>
        <dsp:cNvSpPr/>
      </dsp:nvSpPr>
      <dsp:spPr>
        <a:xfrm>
          <a:off x="8052351" y="319838"/>
          <a:ext cx="3530145" cy="1412058"/>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a:latin typeface="Gill Sans"/>
            </a:rPr>
            <a:t>Intensive Outpatient</a:t>
          </a:r>
        </a:p>
      </dsp:txBody>
      <dsp:txXfrm>
        <a:off x="8052351" y="319838"/>
        <a:ext cx="3530145" cy="1412058"/>
      </dsp:txXfrm>
    </dsp:sp>
    <dsp:sp modelId="{2778F70D-36BA-4D4F-A411-AD11D7222C4D}">
      <dsp:nvSpPr>
        <dsp:cNvPr id="0" name=""/>
        <dsp:cNvSpPr/>
      </dsp:nvSpPr>
      <dsp:spPr>
        <a:xfrm>
          <a:off x="8052351" y="1731896"/>
          <a:ext cx="3530145" cy="2854800"/>
        </a:xfrm>
        <a:prstGeom prst="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latin typeface="Gill Sans" charset="0"/>
              <a:ea typeface="+mn-ea"/>
              <a:cs typeface="+mn-cs"/>
            </a:rPr>
            <a:t>LOW TO MODERATE LETHALITY</a:t>
          </a:r>
          <a:endParaRPr lang="en-US" sz="1800" kern="1200" dirty="0">
            <a:latin typeface="Gill Sans"/>
          </a:endParaRPr>
        </a:p>
        <a:p>
          <a:pPr marL="171450" lvl="1" indent="-171450" algn="l" defTabSz="800100">
            <a:lnSpc>
              <a:spcPct val="90000"/>
            </a:lnSpc>
            <a:spcBef>
              <a:spcPct val="0"/>
            </a:spcBef>
            <a:spcAft>
              <a:spcPct val="15000"/>
            </a:spcAft>
            <a:buChar char="••"/>
          </a:pPr>
          <a:r>
            <a:rPr lang="en-US" sz="1800" kern="1200">
              <a:latin typeface="Gill Sans" charset="0"/>
              <a:ea typeface="+mn-ea"/>
              <a:cs typeface="+mn-cs"/>
            </a:rPr>
            <a:t>INCLUDES TREATMENT HX</a:t>
          </a:r>
          <a:endParaRPr lang="en-US" sz="1800" kern="1200" dirty="0">
            <a:latin typeface="Gill Sans" charset="0"/>
            <a:ea typeface="+mn-ea"/>
            <a:cs typeface="+mn-cs"/>
          </a:endParaRPr>
        </a:p>
        <a:p>
          <a:pPr marL="171450" lvl="1" indent="-171450" algn="l" defTabSz="800100">
            <a:lnSpc>
              <a:spcPct val="90000"/>
            </a:lnSpc>
            <a:spcBef>
              <a:spcPct val="0"/>
            </a:spcBef>
            <a:spcAft>
              <a:spcPct val="15000"/>
            </a:spcAft>
            <a:buChar char="••"/>
          </a:pPr>
          <a:r>
            <a:rPr lang="en-US" sz="1800" kern="1200">
              <a:latin typeface="Gill Sans" charset="0"/>
              <a:ea typeface="+mn-ea"/>
              <a:cs typeface="+mn-cs"/>
            </a:rPr>
            <a:t>MODERATE GAMBLING SEVERITY</a:t>
          </a:r>
          <a:endParaRPr lang="en-US" sz="1800" kern="1200" dirty="0">
            <a:latin typeface="Gill Sans" charset="0"/>
            <a:ea typeface="+mn-ea"/>
            <a:cs typeface="+mn-cs"/>
          </a:endParaRPr>
        </a:p>
        <a:p>
          <a:pPr marL="171450" lvl="1" indent="-171450" algn="l" defTabSz="800100">
            <a:lnSpc>
              <a:spcPct val="90000"/>
            </a:lnSpc>
            <a:spcBef>
              <a:spcPct val="0"/>
            </a:spcBef>
            <a:spcAft>
              <a:spcPct val="15000"/>
            </a:spcAft>
            <a:buChar char="••"/>
          </a:pPr>
          <a:r>
            <a:rPr lang="en-US" sz="1800" kern="1200">
              <a:latin typeface="Gill Sans" charset="0"/>
              <a:ea typeface="+mn-ea"/>
              <a:cs typeface="+mn-cs"/>
            </a:rPr>
            <a:t>MODERATE CO-OCCURRING DISORDERS</a:t>
          </a:r>
          <a:endParaRPr lang="en-US" sz="1800" kern="1200" dirty="0">
            <a:latin typeface="Gill Sans" charset="0"/>
            <a:ea typeface="+mn-ea"/>
            <a:cs typeface="+mn-cs"/>
          </a:endParaRPr>
        </a:p>
        <a:p>
          <a:pPr marL="171450" lvl="1" indent="-171450" algn="l" defTabSz="800100">
            <a:lnSpc>
              <a:spcPct val="90000"/>
            </a:lnSpc>
            <a:spcBef>
              <a:spcPct val="0"/>
            </a:spcBef>
            <a:spcAft>
              <a:spcPct val="15000"/>
            </a:spcAft>
            <a:buChar char="••"/>
          </a:pPr>
          <a:r>
            <a:rPr lang="en-US" sz="1800" kern="1200">
              <a:latin typeface="Gill Sans" charset="0"/>
              <a:ea typeface="+mn-ea"/>
              <a:cs typeface="+mn-cs"/>
            </a:rPr>
            <a:t>LOWER RECOVERY SUPPORTS</a:t>
          </a:r>
          <a:endParaRPr lang="en-US" sz="1800" kern="1200" dirty="0">
            <a:latin typeface="Gill Sans" charset="0"/>
            <a:ea typeface="+mn-ea"/>
            <a:cs typeface="+mn-cs"/>
          </a:endParaRPr>
        </a:p>
        <a:p>
          <a:pPr marL="171450" lvl="1" indent="-171450" algn="l" defTabSz="800100">
            <a:lnSpc>
              <a:spcPct val="90000"/>
            </a:lnSpc>
            <a:spcBef>
              <a:spcPct val="0"/>
            </a:spcBef>
            <a:spcAft>
              <a:spcPct val="15000"/>
            </a:spcAft>
            <a:buChar char="••"/>
          </a:pPr>
          <a:r>
            <a:rPr lang="en-US" sz="1800" kern="1200">
              <a:latin typeface="Gill Sans" charset="0"/>
              <a:ea typeface="+mn-ea"/>
              <a:cs typeface="+mn-cs"/>
            </a:rPr>
            <a:t>INCREASED RELAPSE RISK</a:t>
          </a:r>
          <a:endParaRPr lang="en-US" sz="1800" kern="1200" dirty="0">
            <a:latin typeface="Gill Sans" charset="0"/>
            <a:ea typeface="+mn-ea"/>
            <a:cs typeface="+mn-cs"/>
          </a:endParaRPr>
        </a:p>
        <a:p>
          <a:pPr marL="171450" lvl="1" indent="-171450" algn="l" defTabSz="800100">
            <a:lnSpc>
              <a:spcPct val="90000"/>
            </a:lnSpc>
            <a:spcBef>
              <a:spcPct val="0"/>
            </a:spcBef>
            <a:spcAft>
              <a:spcPct val="15000"/>
            </a:spcAft>
            <a:buChar char="••"/>
          </a:pPr>
          <a:r>
            <a:rPr lang="en-US" sz="1800" kern="1200">
              <a:latin typeface="Gill Sans" charset="0"/>
              <a:ea typeface="+mn-ea"/>
              <a:cs typeface="+mn-cs"/>
            </a:rPr>
            <a:t>DEVELOPING MOTIVATION</a:t>
          </a:r>
          <a:endParaRPr lang="en-US" sz="1800" kern="1200" dirty="0">
            <a:latin typeface="Gill Sans" charset="0"/>
            <a:ea typeface="+mn-ea"/>
            <a:cs typeface="+mn-cs"/>
          </a:endParaRPr>
        </a:p>
      </dsp:txBody>
      <dsp:txXfrm>
        <a:off x="8052351" y="1731896"/>
        <a:ext cx="3530145"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868FB-9015-47E1-AB94-BDD30E8AB59B}">
      <dsp:nvSpPr>
        <dsp:cNvPr id="0" name=""/>
        <dsp:cNvSpPr/>
      </dsp:nvSpPr>
      <dsp:spPr>
        <a:xfrm>
          <a:off x="45" y="191387"/>
          <a:ext cx="4318884" cy="7488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t>Residential Treatment</a:t>
          </a:r>
        </a:p>
      </dsp:txBody>
      <dsp:txXfrm>
        <a:off x="45" y="191387"/>
        <a:ext cx="4318884" cy="748800"/>
      </dsp:txXfrm>
    </dsp:sp>
    <dsp:sp modelId="{8AC588D9-CFA5-4014-B6F3-3F738DAF2442}">
      <dsp:nvSpPr>
        <dsp:cNvPr id="0" name=""/>
        <dsp:cNvSpPr/>
      </dsp:nvSpPr>
      <dsp:spPr>
        <a:xfrm>
          <a:off x="45" y="940187"/>
          <a:ext cx="4318884" cy="363987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Arial" panose="020B0604020202020204" pitchFamily="34" charset="0"/>
            <a:buChar char="••"/>
          </a:pPr>
          <a:r>
            <a:rPr lang="en-US" sz="2600" kern="1200">
              <a:latin typeface="Gill Sans" charset="0"/>
              <a:ea typeface="+mn-ea"/>
              <a:cs typeface="+mn-cs"/>
            </a:rPr>
            <a:t>MODERATE LETHALITY</a:t>
          </a:r>
          <a:endParaRPr lang="en-US" sz="2600" kern="1200" dirty="0"/>
        </a:p>
        <a:p>
          <a:pPr marL="228600" lvl="1" indent="-228600" algn="l" defTabSz="1155700">
            <a:lnSpc>
              <a:spcPct val="90000"/>
            </a:lnSpc>
            <a:spcBef>
              <a:spcPct val="0"/>
            </a:spcBef>
            <a:spcAft>
              <a:spcPct val="15000"/>
            </a:spcAft>
            <a:buChar char="••"/>
          </a:pPr>
          <a:r>
            <a:rPr lang="en-US" sz="2600" kern="1200">
              <a:latin typeface="Gill Sans" charset="0"/>
              <a:ea typeface="+mn-ea"/>
              <a:cs typeface="+mn-cs"/>
            </a:rPr>
            <a:t>PRIOR TREATMENT HX</a:t>
          </a:r>
          <a:endParaRPr lang="en-US" sz="2600" kern="1200" dirty="0">
            <a:latin typeface="Gill Sans" charset="0"/>
            <a:ea typeface="+mn-ea"/>
            <a:cs typeface="+mn-cs"/>
          </a:endParaRPr>
        </a:p>
        <a:p>
          <a:pPr marL="228600" lvl="1" indent="-228600" algn="l" defTabSz="1155700">
            <a:lnSpc>
              <a:spcPct val="90000"/>
            </a:lnSpc>
            <a:spcBef>
              <a:spcPct val="0"/>
            </a:spcBef>
            <a:spcAft>
              <a:spcPct val="15000"/>
            </a:spcAft>
            <a:buChar char="••"/>
          </a:pPr>
          <a:r>
            <a:rPr lang="en-US" sz="2600" kern="1200">
              <a:latin typeface="Gill Sans" charset="0"/>
              <a:ea typeface="+mn-ea"/>
              <a:cs typeface="+mn-cs"/>
            </a:rPr>
            <a:t>FAILURE AT LOWER LEVELS</a:t>
          </a:r>
          <a:endParaRPr lang="en-US" sz="2600" kern="1200" dirty="0">
            <a:latin typeface="Gill Sans" charset="0"/>
            <a:ea typeface="+mn-ea"/>
            <a:cs typeface="+mn-cs"/>
          </a:endParaRPr>
        </a:p>
        <a:p>
          <a:pPr marL="228600" lvl="1" indent="-228600" algn="l" defTabSz="1155700">
            <a:lnSpc>
              <a:spcPct val="90000"/>
            </a:lnSpc>
            <a:spcBef>
              <a:spcPct val="0"/>
            </a:spcBef>
            <a:spcAft>
              <a:spcPct val="15000"/>
            </a:spcAft>
            <a:buChar char="••"/>
          </a:pPr>
          <a:r>
            <a:rPr lang="en-US" sz="2600" kern="1200">
              <a:latin typeface="Gill Sans" charset="0"/>
              <a:ea typeface="+mn-ea"/>
              <a:cs typeface="+mn-cs"/>
            </a:rPr>
            <a:t>SEVERE GAMBLING PROBLEMS</a:t>
          </a:r>
          <a:endParaRPr lang="en-US" sz="2600" kern="1200" dirty="0">
            <a:latin typeface="Gill Sans" charset="0"/>
            <a:ea typeface="+mn-ea"/>
            <a:cs typeface="+mn-cs"/>
          </a:endParaRPr>
        </a:p>
        <a:p>
          <a:pPr marL="228600" lvl="1" indent="-228600" algn="l" defTabSz="1155700">
            <a:lnSpc>
              <a:spcPct val="90000"/>
            </a:lnSpc>
            <a:spcBef>
              <a:spcPct val="0"/>
            </a:spcBef>
            <a:spcAft>
              <a:spcPct val="15000"/>
            </a:spcAft>
            <a:buChar char="••"/>
          </a:pPr>
          <a:r>
            <a:rPr lang="en-US" sz="2600" kern="1200">
              <a:latin typeface="Gill Sans" charset="0"/>
              <a:ea typeface="+mn-ea"/>
              <a:cs typeface="+mn-cs"/>
            </a:rPr>
            <a:t>SIGNIFICANT COMORBIDITY</a:t>
          </a:r>
          <a:endParaRPr lang="en-US" sz="2600" kern="1200" dirty="0">
            <a:latin typeface="Gill Sans" charset="0"/>
            <a:ea typeface="+mn-ea"/>
            <a:cs typeface="+mn-cs"/>
          </a:endParaRPr>
        </a:p>
        <a:p>
          <a:pPr marL="228600" lvl="1" indent="-228600" algn="l" defTabSz="1155700">
            <a:lnSpc>
              <a:spcPct val="90000"/>
            </a:lnSpc>
            <a:spcBef>
              <a:spcPct val="0"/>
            </a:spcBef>
            <a:spcAft>
              <a:spcPct val="15000"/>
            </a:spcAft>
            <a:buChar char="••"/>
          </a:pPr>
          <a:r>
            <a:rPr lang="en-US" sz="2600" kern="1200">
              <a:latin typeface="Gill Sans" charset="0"/>
              <a:ea typeface="+mn-ea"/>
              <a:cs typeface="+mn-cs"/>
            </a:rPr>
            <a:t>POOR RECOVERY SUPPORTS</a:t>
          </a:r>
          <a:endParaRPr lang="en-US" sz="2600" kern="1200" dirty="0">
            <a:latin typeface="Gill Sans" charset="0"/>
            <a:ea typeface="+mn-ea"/>
            <a:cs typeface="+mn-cs"/>
          </a:endParaRPr>
        </a:p>
        <a:p>
          <a:pPr marL="228600" lvl="1" indent="-228600" algn="l" defTabSz="1155700">
            <a:lnSpc>
              <a:spcPct val="90000"/>
            </a:lnSpc>
            <a:spcBef>
              <a:spcPct val="0"/>
            </a:spcBef>
            <a:spcAft>
              <a:spcPct val="15000"/>
            </a:spcAft>
            <a:buChar char="••"/>
          </a:pPr>
          <a:r>
            <a:rPr lang="en-US" sz="2600" kern="1200">
              <a:latin typeface="Gill Sans" charset="0"/>
              <a:ea typeface="+mn-ea"/>
              <a:cs typeface="+mn-cs"/>
            </a:rPr>
            <a:t>VARIED MOTIVATION</a:t>
          </a:r>
          <a:endParaRPr lang="en-US" sz="2600" kern="1200" dirty="0">
            <a:latin typeface="Gill Sans" charset="0"/>
            <a:ea typeface="+mn-ea"/>
            <a:cs typeface="+mn-cs"/>
          </a:endParaRPr>
        </a:p>
      </dsp:txBody>
      <dsp:txXfrm>
        <a:off x="45" y="940187"/>
        <a:ext cx="4318884" cy="3639870"/>
      </dsp:txXfrm>
    </dsp:sp>
    <dsp:sp modelId="{C59D3291-C3CC-4836-BBB3-EAFE0D12ECB9}">
      <dsp:nvSpPr>
        <dsp:cNvPr id="0" name=""/>
        <dsp:cNvSpPr/>
      </dsp:nvSpPr>
      <dsp:spPr>
        <a:xfrm>
          <a:off x="4923573" y="191387"/>
          <a:ext cx="4318884" cy="74880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t>Inpatient Treatment</a:t>
          </a:r>
        </a:p>
      </dsp:txBody>
      <dsp:txXfrm>
        <a:off x="4923573" y="191387"/>
        <a:ext cx="4318884" cy="748800"/>
      </dsp:txXfrm>
    </dsp:sp>
    <dsp:sp modelId="{E84BDF5B-1ADD-4D1C-8BAA-F9F64E1A83A1}">
      <dsp:nvSpPr>
        <dsp:cNvPr id="0" name=""/>
        <dsp:cNvSpPr/>
      </dsp:nvSpPr>
      <dsp:spPr>
        <a:xfrm>
          <a:off x="4923573" y="940187"/>
          <a:ext cx="4318884" cy="3639870"/>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Arial" panose="020B0604020202020204" pitchFamily="34" charset="0"/>
            <a:buChar char="••"/>
          </a:pPr>
          <a:r>
            <a:rPr lang="en-US" sz="2600" kern="1200">
              <a:latin typeface="Gill Sans" charset="0"/>
              <a:ea typeface="+mn-ea"/>
              <a:cs typeface="+mn-cs"/>
            </a:rPr>
            <a:t>HIGH LETHALITY</a:t>
          </a:r>
          <a:endParaRPr lang="en-US" sz="2600" kern="1200" dirty="0"/>
        </a:p>
        <a:p>
          <a:pPr marL="228600" lvl="1" indent="-228600" algn="l" defTabSz="1155700">
            <a:lnSpc>
              <a:spcPct val="90000"/>
            </a:lnSpc>
            <a:spcBef>
              <a:spcPct val="0"/>
            </a:spcBef>
            <a:spcAft>
              <a:spcPct val="15000"/>
            </a:spcAft>
            <a:buChar char="••"/>
          </a:pPr>
          <a:r>
            <a:rPr lang="en-US" sz="2600" kern="1200" dirty="0">
              <a:latin typeface="Gill Sans" charset="0"/>
              <a:ea typeface="+mn-ea"/>
              <a:cs typeface="+mn-cs"/>
            </a:rPr>
            <a:t>UNSTABLE / COMORBIDITY</a:t>
          </a:r>
        </a:p>
        <a:p>
          <a:pPr marL="228600" lvl="1" indent="-228600" algn="l" defTabSz="1155700">
            <a:lnSpc>
              <a:spcPct val="90000"/>
            </a:lnSpc>
            <a:spcBef>
              <a:spcPct val="0"/>
            </a:spcBef>
            <a:spcAft>
              <a:spcPct val="15000"/>
            </a:spcAft>
            <a:buChar char="••"/>
          </a:pPr>
          <a:r>
            <a:rPr lang="en-US" sz="2600" kern="1200">
              <a:latin typeface="Gill Sans" charset="0"/>
              <a:ea typeface="+mn-ea"/>
              <a:cs typeface="+mn-cs"/>
            </a:rPr>
            <a:t>HIGH RELAPSE RISK</a:t>
          </a:r>
          <a:endParaRPr lang="en-US" sz="2600" kern="1200" dirty="0">
            <a:latin typeface="Gill Sans" charset="0"/>
            <a:ea typeface="+mn-ea"/>
            <a:cs typeface="+mn-cs"/>
          </a:endParaRPr>
        </a:p>
        <a:p>
          <a:pPr marL="228600" lvl="1" indent="-228600" algn="l" defTabSz="1155700">
            <a:lnSpc>
              <a:spcPct val="90000"/>
            </a:lnSpc>
            <a:spcBef>
              <a:spcPct val="0"/>
            </a:spcBef>
            <a:spcAft>
              <a:spcPct val="15000"/>
            </a:spcAft>
            <a:buChar char="••"/>
          </a:pPr>
          <a:r>
            <a:rPr lang="en-US" sz="2600" kern="1200">
              <a:latin typeface="Gill Sans" charset="0"/>
              <a:ea typeface="+mn-ea"/>
              <a:cs typeface="+mn-cs"/>
            </a:rPr>
            <a:t>NEED FOR SECURE RECOVERY ENVIRONMENT</a:t>
          </a:r>
          <a:endParaRPr lang="en-US" sz="2600" kern="1200" dirty="0">
            <a:latin typeface="Gill Sans" charset="0"/>
            <a:ea typeface="+mn-ea"/>
            <a:cs typeface="+mn-cs"/>
          </a:endParaRPr>
        </a:p>
        <a:p>
          <a:pPr marL="228600" lvl="1" indent="-228600" algn="l" defTabSz="1155700">
            <a:lnSpc>
              <a:spcPct val="90000"/>
            </a:lnSpc>
            <a:spcBef>
              <a:spcPct val="0"/>
            </a:spcBef>
            <a:spcAft>
              <a:spcPct val="15000"/>
            </a:spcAft>
            <a:buChar char="••"/>
          </a:pPr>
          <a:r>
            <a:rPr lang="en-US" sz="2600" kern="1200">
              <a:latin typeface="Gill Sans" charset="0"/>
              <a:ea typeface="+mn-ea"/>
              <a:cs typeface="+mn-cs"/>
            </a:rPr>
            <a:t>VARIABLE MOTIVATION</a:t>
          </a:r>
          <a:endParaRPr lang="en-US" sz="2600" kern="1200" dirty="0">
            <a:latin typeface="Gill Sans" charset="0"/>
            <a:ea typeface="+mn-ea"/>
            <a:cs typeface="+mn-cs"/>
          </a:endParaRPr>
        </a:p>
      </dsp:txBody>
      <dsp:txXfrm>
        <a:off x="4923573" y="940187"/>
        <a:ext cx="4318884" cy="3639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3A9FF-0185-4694-A76B-52CC652A5874}">
      <dsp:nvSpPr>
        <dsp:cNvPr id="0" name=""/>
        <dsp:cNvSpPr/>
      </dsp:nvSpPr>
      <dsp:spPr>
        <a:xfrm>
          <a:off x="0" y="459772"/>
          <a:ext cx="10515600" cy="4013100"/>
        </a:xfrm>
        <a:prstGeom prst="rect">
          <a:avLst/>
        </a:prstGeom>
        <a:solidFill>
          <a:schemeClr val="lt1">
            <a:alpha val="90000"/>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541528" rIns="816127" bIns="184912" numCol="1" spcCol="1270" anchor="t" anchorCtr="0">
          <a:noAutofit/>
        </a:bodyPr>
        <a:lstStyle/>
        <a:p>
          <a:pPr marL="228600" lvl="1" indent="-228600" algn="l" defTabSz="1155700">
            <a:lnSpc>
              <a:spcPct val="90000"/>
            </a:lnSpc>
            <a:spcBef>
              <a:spcPct val="0"/>
            </a:spcBef>
            <a:spcAft>
              <a:spcPct val="15000"/>
            </a:spcAft>
            <a:buChar char="••"/>
          </a:pPr>
          <a:r>
            <a:rPr lang="en-US" sz="2600" b="1" kern="1200">
              <a:latin typeface="Trajan Pro" pitchFamily="18" charset="0"/>
              <a:ea typeface="Trajan Pro Bold" charset="0"/>
              <a:cs typeface="Trajan Pro Bold" charset="0"/>
              <a:sym typeface="Trajan Pro Bold" charset="0"/>
            </a:rPr>
            <a:t>GAMBLING IS AN IMPORTANT ACTIVITY.</a:t>
          </a:r>
          <a:endParaRPr lang="en-US" sz="2600" kern="1200" dirty="0"/>
        </a:p>
        <a:p>
          <a:pPr marL="228600" lvl="1" indent="-228600" algn="l" defTabSz="1155700">
            <a:lnSpc>
              <a:spcPct val="90000"/>
            </a:lnSpc>
            <a:spcBef>
              <a:spcPct val="0"/>
            </a:spcBef>
            <a:spcAft>
              <a:spcPct val="15000"/>
            </a:spcAft>
            <a:buChar char="••"/>
          </a:pPr>
          <a:r>
            <a:rPr lang="en-US" sz="2600" b="1" kern="1200">
              <a:latin typeface="Trajan Pro" pitchFamily="18" charset="0"/>
              <a:ea typeface="Trajan Pro Bold" charset="0"/>
              <a:cs typeface="Trajan Pro Bold" charset="0"/>
              <a:sym typeface="Trajan Pro Bold" charset="0"/>
            </a:rPr>
            <a:t>GAMBLING IS AN EASY WAY TO MAKE MONEY.</a:t>
          </a:r>
          <a:endParaRPr lang="en-US" sz="2600" kern="1200" dirty="0"/>
        </a:p>
        <a:p>
          <a:pPr marL="228600" lvl="1" indent="-228600" algn="l" defTabSz="1155700">
            <a:lnSpc>
              <a:spcPct val="90000"/>
            </a:lnSpc>
            <a:spcBef>
              <a:spcPct val="0"/>
            </a:spcBef>
            <a:spcAft>
              <a:spcPct val="15000"/>
            </a:spcAft>
            <a:buChar char="••"/>
          </a:pPr>
          <a:r>
            <a:rPr lang="en-US" sz="2600" b="1" kern="1200">
              <a:latin typeface="Trajan Pro" pitchFamily="18" charset="0"/>
              <a:ea typeface="Trajan Pro Bold" charset="0"/>
              <a:cs typeface="Trajan Pro Bold" charset="0"/>
              <a:sym typeface="Trajan Pro Bold" charset="0"/>
            </a:rPr>
            <a:t>THOSE WHO DON’T GAMBLE ARE STUPID, SLOW OR SCARED.</a:t>
          </a:r>
          <a:endParaRPr lang="en-US" sz="2600" kern="1200" dirty="0"/>
        </a:p>
        <a:p>
          <a:pPr marL="228600" lvl="1" indent="-228600" algn="l" defTabSz="1155700">
            <a:lnSpc>
              <a:spcPct val="90000"/>
            </a:lnSpc>
            <a:spcBef>
              <a:spcPct val="0"/>
            </a:spcBef>
            <a:spcAft>
              <a:spcPct val="15000"/>
            </a:spcAft>
            <a:buChar char="••"/>
          </a:pPr>
          <a:r>
            <a:rPr lang="en-US" sz="2600" b="1" kern="1200" dirty="0">
              <a:latin typeface="Trajan Pro" pitchFamily="18" charset="0"/>
              <a:ea typeface="Trajan Pro Bold" charset="0"/>
              <a:cs typeface="Trajan Pro Bold" charset="0"/>
              <a:sym typeface="Trajan Pro Bold" charset="0"/>
            </a:rPr>
            <a:t>DEDICATED GAMBLERS ARE USUALLY BRIGHT AND CREATIVE.</a:t>
          </a:r>
          <a:endParaRPr lang="en-US" sz="2600" kern="1200" dirty="0"/>
        </a:p>
        <a:p>
          <a:pPr marL="228600" lvl="1" indent="-228600" algn="l" defTabSz="1155700">
            <a:lnSpc>
              <a:spcPct val="90000"/>
            </a:lnSpc>
            <a:spcBef>
              <a:spcPct val="0"/>
            </a:spcBef>
            <a:spcAft>
              <a:spcPct val="15000"/>
            </a:spcAft>
            <a:buChar char="••"/>
          </a:pPr>
          <a:r>
            <a:rPr lang="en-US" sz="2600" b="1" kern="1200">
              <a:latin typeface="Trajan Pro" pitchFamily="18" charset="0"/>
              <a:ea typeface="Trajan Pro Bold" charset="0"/>
              <a:cs typeface="Trajan Pro Bold" charset="0"/>
              <a:sym typeface="Trajan Pro Bold" charset="0"/>
            </a:rPr>
            <a:t>GAMBLING IS A HEALTHY ACTIVITY.</a:t>
          </a:r>
          <a:endParaRPr lang="en-US" sz="2600" kern="1200" dirty="0"/>
        </a:p>
        <a:p>
          <a:pPr marL="228600" lvl="1" indent="-228600" algn="l" defTabSz="1155700">
            <a:lnSpc>
              <a:spcPct val="90000"/>
            </a:lnSpc>
            <a:spcBef>
              <a:spcPct val="0"/>
            </a:spcBef>
            <a:spcAft>
              <a:spcPct val="15000"/>
            </a:spcAft>
            <a:buChar char="••"/>
          </a:pPr>
          <a:r>
            <a:rPr lang="en-US" sz="2600" b="1" kern="1200" dirty="0">
              <a:latin typeface="Trajan Pro" pitchFamily="18" charset="0"/>
              <a:ea typeface="Trajan Pro Bold" charset="0"/>
              <a:cs typeface="Trajan Pro Bold" charset="0"/>
              <a:sym typeface="Trajan Pro Bold" charset="0"/>
            </a:rPr>
            <a:t>MY GAMBLING IS UNDER CONTROL.</a:t>
          </a:r>
          <a:endParaRPr lang="en-US" sz="2600" kern="1200" dirty="0"/>
        </a:p>
        <a:p>
          <a:pPr marL="228600" lvl="1" indent="-228600" algn="l" defTabSz="1155700">
            <a:lnSpc>
              <a:spcPct val="90000"/>
            </a:lnSpc>
            <a:spcBef>
              <a:spcPct val="0"/>
            </a:spcBef>
            <a:spcAft>
              <a:spcPct val="15000"/>
            </a:spcAft>
            <a:buChar char="••"/>
          </a:pPr>
          <a:r>
            <a:rPr lang="en-US" sz="2600" b="1" kern="1200">
              <a:latin typeface="Trajan Pro" pitchFamily="18" charset="0"/>
              <a:ea typeface="Trajan Pro Bold" charset="0"/>
              <a:cs typeface="Trajan Pro Bold" charset="0"/>
              <a:sym typeface="Trajan Pro Bold" charset="0"/>
            </a:rPr>
            <a:t>I DON’T HAVE TO QUIT; I CAN JUST CUT DOWN AND RATION MY GAMBLING.</a:t>
          </a:r>
          <a:endParaRPr lang="en-US" sz="2600" kern="1200" dirty="0"/>
        </a:p>
      </dsp:txBody>
      <dsp:txXfrm>
        <a:off x="0" y="459772"/>
        <a:ext cx="10515600" cy="4013100"/>
      </dsp:txXfrm>
    </dsp:sp>
    <dsp:sp modelId="{822CF5EA-2C15-44E9-88DE-D389C25CF343}">
      <dsp:nvSpPr>
        <dsp:cNvPr id="0" name=""/>
        <dsp:cNvSpPr/>
      </dsp:nvSpPr>
      <dsp:spPr>
        <a:xfrm>
          <a:off x="525780" y="76012"/>
          <a:ext cx="7360920" cy="767520"/>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155700">
            <a:lnSpc>
              <a:spcPct val="90000"/>
            </a:lnSpc>
            <a:spcBef>
              <a:spcPct val="0"/>
            </a:spcBef>
            <a:spcAft>
              <a:spcPct val="35000"/>
            </a:spcAft>
          </a:pPr>
          <a:r>
            <a:rPr lang="en-US" sz="2600" kern="1200" dirty="0"/>
            <a:t>“In the Shadow of Chance” by Julian Taber</a:t>
          </a:r>
        </a:p>
      </dsp:txBody>
      <dsp:txXfrm>
        <a:off x="563247" y="113479"/>
        <a:ext cx="7285986"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3A9FF-0185-4694-A76B-52CC652A5874}">
      <dsp:nvSpPr>
        <dsp:cNvPr id="0" name=""/>
        <dsp:cNvSpPr/>
      </dsp:nvSpPr>
      <dsp:spPr>
        <a:xfrm>
          <a:off x="0" y="657476"/>
          <a:ext cx="10515600" cy="3969000"/>
        </a:xfrm>
        <a:prstGeom prst="rect">
          <a:avLst/>
        </a:prstGeom>
        <a:solidFill>
          <a:schemeClr val="lt1">
            <a:alpha val="90000"/>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583184" rIns="816127" bIns="199136"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t>I can win it back</a:t>
          </a:r>
        </a:p>
        <a:p>
          <a:pPr marL="285750" lvl="1" indent="-285750" algn="l" defTabSz="1244600">
            <a:lnSpc>
              <a:spcPct val="90000"/>
            </a:lnSpc>
            <a:spcBef>
              <a:spcPct val="0"/>
            </a:spcBef>
            <a:spcAft>
              <a:spcPct val="15000"/>
            </a:spcAft>
            <a:buChar char="••"/>
          </a:pPr>
          <a:r>
            <a:rPr lang="en-US" sz="2800" kern="1200"/>
            <a:t>I'm smart I have a system to beat the odds </a:t>
          </a:r>
          <a:endParaRPr lang="en-US" sz="2800" kern="1200" dirty="0"/>
        </a:p>
        <a:p>
          <a:pPr marL="285750" lvl="1" indent="-285750" algn="l" defTabSz="1244600">
            <a:lnSpc>
              <a:spcPct val="90000"/>
            </a:lnSpc>
            <a:spcBef>
              <a:spcPct val="0"/>
            </a:spcBef>
            <a:spcAft>
              <a:spcPct val="15000"/>
            </a:spcAft>
            <a:buChar char="••"/>
          </a:pPr>
          <a:r>
            <a:rPr lang="en-US" sz="2800" kern="1200"/>
            <a:t>People respect a heavy better</a:t>
          </a:r>
          <a:endParaRPr lang="en-US" sz="2800" kern="1200" dirty="0"/>
        </a:p>
        <a:p>
          <a:pPr marL="285750" lvl="1" indent="-285750" algn="l" defTabSz="1244600">
            <a:lnSpc>
              <a:spcPct val="90000"/>
            </a:lnSpc>
            <a:spcBef>
              <a:spcPct val="0"/>
            </a:spcBef>
            <a:spcAft>
              <a:spcPct val="15000"/>
            </a:spcAft>
            <a:buChar char="••"/>
          </a:pPr>
          <a:r>
            <a:rPr lang="en-US" sz="2800" kern="1200" dirty="0"/>
            <a:t>Someday I'll score a big win and quit with honor</a:t>
          </a:r>
        </a:p>
        <a:p>
          <a:pPr marL="285750" lvl="1" indent="-285750" algn="l" defTabSz="1244600">
            <a:lnSpc>
              <a:spcPct val="90000"/>
            </a:lnSpc>
            <a:spcBef>
              <a:spcPct val="0"/>
            </a:spcBef>
            <a:spcAft>
              <a:spcPct val="15000"/>
            </a:spcAft>
            <a:buChar char="••"/>
          </a:pPr>
          <a:r>
            <a:rPr lang="en-US" sz="2800" kern="1200"/>
            <a:t>Gambling will be the solution to my problems</a:t>
          </a:r>
          <a:endParaRPr lang="en-US" sz="2800" kern="1200" dirty="0"/>
        </a:p>
        <a:p>
          <a:pPr marL="285750" lvl="1" indent="-285750" algn="l" defTabSz="1244600">
            <a:lnSpc>
              <a:spcPct val="90000"/>
            </a:lnSpc>
            <a:spcBef>
              <a:spcPct val="0"/>
            </a:spcBef>
            <a:spcAft>
              <a:spcPct val="15000"/>
            </a:spcAft>
            <a:buChar char="••"/>
          </a:pPr>
          <a:r>
            <a:rPr lang="en-US" sz="2800" kern="1200"/>
            <a:t>Expensive presents will make up for past disappointments</a:t>
          </a:r>
          <a:endParaRPr lang="en-US" sz="2800" kern="1200" dirty="0"/>
        </a:p>
        <a:p>
          <a:pPr marL="285750" lvl="1" indent="-285750" algn="l" defTabSz="1244600">
            <a:lnSpc>
              <a:spcPct val="90000"/>
            </a:lnSpc>
            <a:spcBef>
              <a:spcPct val="0"/>
            </a:spcBef>
            <a:spcAft>
              <a:spcPct val="15000"/>
            </a:spcAft>
            <a:buChar char="••"/>
          </a:pPr>
          <a:r>
            <a:rPr lang="en-US" sz="2800" kern="1200"/>
            <a:t>Gambling makes me feel better </a:t>
          </a:r>
          <a:endParaRPr lang="en-US" sz="2800" kern="1200" dirty="0"/>
        </a:p>
      </dsp:txBody>
      <dsp:txXfrm>
        <a:off x="0" y="657476"/>
        <a:ext cx="10515600" cy="3969000"/>
      </dsp:txXfrm>
    </dsp:sp>
    <dsp:sp modelId="{822CF5EA-2C15-44E9-88DE-D389C25CF343}">
      <dsp:nvSpPr>
        <dsp:cNvPr id="0" name=""/>
        <dsp:cNvSpPr/>
      </dsp:nvSpPr>
      <dsp:spPr>
        <a:xfrm>
          <a:off x="525780" y="194582"/>
          <a:ext cx="7360920" cy="826560"/>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244600">
            <a:lnSpc>
              <a:spcPct val="90000"/>
            </a:lnSpc>
            <a:spcBef>
              <a:spcPct val="0"/>
            </a:spcBef>
            <a:spcAft>
              <a:spcPct val="35000"/>
            </a:spcAft>
          </a:pPr>
          <a:r>
            <a:rPr lang="en-US" sz="2800" kern="1200" dirty="0"/>
            <a:t>“In the Shadow of Chance” by Julian Taber</a:t>
          </a:r>
        </a:p>
      </dsp:txBody>
      <dsp:txXfrm>
        <a:off x="566129" y="234931"/>
        <a:ext cx="7280222" cy="745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3A9FF-0185-4694-A76B-52CC652A5874}">
      <dsp:nvSpPr>
        <dsp:cNvPr id="0" name=""/>
        <dsp:cNvSpPr/>
      </dsp:nvSpPr>
      <dsp:spPr>
        <a:xfrm>
          <a:off x="0" y="817530"/>
          <a:ext cx="10515600" cy="3685500"/>
        </a:xfrm>
        <a:prstGeom prst="rect">
          <a:avLst/>
        </a:prstGeom>
        <a:solidFill>
          <a:schemeClr val="lt1">
            <a:alpha val="90000"/>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624840" rIns="816127" bIns="213360" numCol="1" spcCol="1270" anchor="t"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US" sz="3000" kern="1200"/>
            <a:t>Money is my problem </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kern="1200"/>
            <a:t>I will pay it back </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kern="1200"/>
            <a:t>Borrowing to gamble is okay </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kern="1200"/>
            <a:t>Stealing to gamble isn't really stealing</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kern="1200" dirty="0"/>
            <a:t>The more money I must gamble with, the better my chances of winning </a:t>
          </a:r>
        </a:p>
      </dsp:txBody>
      <dsp:txXfrm>
        <a:off x="0" y="817530"/>
        <a:ext cx="10515600" cy="3685500"/>
      </dsp:txXfrm>
    </dsp:sp>
    <dsp:sp modelId="{822CF5EA-2C15-44E9-88DE-D389C25CF343}">
      <dsp:nvSpPr>
        <dsp:cNvPr id="0" name=""/>
        <dsp:cNvSpPr/>
      </dsp:nvSpPr>
      <dsp:spPr>
        <a:xfrm>
          <a:off x="525780" y="321571"/>
          <a:ext cx="7360920" cy="885600"/>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333500">
            <a:lnSpc>
              <a:spcPct val="90000"/>
            </a:lnSpc>
            <a:spcBef>
              <a:spcPct val="0"/>
            </a:spcBef>
            <a:spcAft>
              <a:spcPct val="35000"/>
            </a:spcAft>
          </a:pPr>
          <a:r>
            <a:rPr lang="en-US" sz="3000" kern="1200" dirty="0"/>
            <a:t>“In the Shadow of Chance” by Julian Taber</a:t>
          </a:r>
        </a:p>
      </dsp:txBody>
      <dsp:txXfrm>
        <a:off x="569011" y="364802"/>
        <a:ext cx="7274458" cy="799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3A9FF-0185-4694-A76B-52CC652A5874}">
      <dsp:nvSpPr>
        <dsp:cNvPr id="0" name=""/>
        <dsp:cNvSpPr/>
      </dsp:nvSpPr>
      <dsp:spPr>
        <a:xfrm>
          <a:off x="0" y="628530"/>
          <a:ext cx="10515600" cy="4063500"/>
        </a:xfrm>
        <a:prstGeom prst="rect">
          <a:avLst/>
        </a:prstGeom>
        <a:solidFill>
          <a:schemeClr val="lt1">
            <a:alpha val="90000"/>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624840" rIns="816127" bIns="213360" numCol="1" spcCol="1270" anchor="t"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US" sz="3000" kern="1200" dirty="0"/>
            <a:t>Even if I only have a few bucks, I'm better off taking a shot</a:t>
          </a:r>
        </a:p>
        <a:p>
          <a:pPr marL="285750" lvl="1" indent="-285750" algn="l" defTabSz="1333500">
            <a:lnSpc>
              <a:spcPct val="90000"/>
            </a:lnSpc>
            <a:spcBef>
              <a:spcPct val="0"/>
            </a:spcBef>
            <a:spcAft>
              <a:spcPct val="15000"/>
            </a:spcAft>
            <a:buFont typeface="Arial" panose="020B0604020202020204" pitchFamily="34" charset="0"/>
            <a:buChar char="••"/>
          </a:pPr>
          <a:r>
            <a:rPr lang="en-US" sz="3000" kern="1200"/>
            <a:t>Somebody will be there to bail me out if things go wrong</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kern="1200"/>
            <a:t>If only I knew why I gamble I could stop</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kern="1200" dirty="0"/>
            <a:t>Will power is the answer</a:t>
          </a:r>
        </a:p>
        <a:p>
          <a:pPr marL="285750" lvl="1" indent="-285750" algn="l" defTabSz="1333500">
            <a:lnSpc>
              <a:spcPct val="90000"/>
            </a:lnSpc>
            <a:spcBef>
              <a:spcPct val="0"/>
            </a:spcBef>
            <a:spcAft>
              <a:spcPct val="15000"/>
            </a:spcAft>
            <a:buFont typeface="Arial" panose="020B0604020202020204" pitchFamily="34" charset="0"/>
            <a:buChar char="••"/>
          </a:pPr>
          <a:r>
            <a:rPr lang="en-US" sz="3000" kern="1200"/>
            <a:t>I always win </a:t>
          </a:r>
          <a:endParaRPr lang="en-US" sz="3000" kern="1200" dirty="0"/>
        </a:p>
      </dsp:txBody>
      <dsp:txXfrm>
        <a:off x="0" y="628530"/>
        <a:ext cx="10515600" cy="4063500"/>
      </dsp:txXfrm>
    </dsp:sp>
    <dsp:sp modelId="{822CF5EA-2C15-44E9-88DE-D389C25CF343}">
      <dsp:nvSpPr>
        <dsp:cNvPr id="0" name=""/>
        <dsp:cNvSpPr/>
      </dsp:nvSpPr>
      <dsp:spPr>
        <a:xfrm>
          <a:off x="525780" y="132571"/>
          <a:ext cx="7360920" cy="885600"/>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333500">
            <a:lnSpc>
              <a:spcPct val="90000"/>
            </a:lnSpc>
            <a:spcBef>
              <a:spcPct val="0"/>
            </a:spcBef>
            <a:spcAft>
              <a:spcPct val="35000"/>
            </a:spcAft>
          </a:pPr>
          <a:r>
            <a:rPr lang="en-US" sz="3000" kern="1200" dirty="0"/>
            <a:t>“In the Shadow of Chance” by Julian Taber</a:t>
          </a:r>
        </a:p>
      </dsp:txBody>
      <dsp:txXfrm>
        <a:off x="569011" y="175802"/>
        <a:ext cx="7274458" cy="7991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3A9FF-0185-4694-A76B-52CC652A5874}">
      <dsp:nvSpPr>
        <dsp:cNvPr id="0" name=""/>
        <dsp:cNvSpPr/>
      </dsp:nvSpPr>
      <dsp:spPr>
        <a:xfrm>
          <a:off x="0" y="511803"/>
          <a:ext cx="10515600" cy="4158000"/>
        </a:xfrm>
        <a:prstGeom prst="rect">
          <a:avLst/>
        </a:prstGeom>
        <a:solidFill>
          <a:schemeClr val="lt1">
            <a:alpha val="90000"/>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624840" rIns="816127" bIns="213360" numCol="1" spcCol="1270" anchor="t" anchorCtr="0">
          <a:noAutofit/>
        </a:bodyPr>
        <a:lstStyle/>
        <a:p>
          <a:pPr marL="285750" lvl="1" indent="-285750" algn="l" defTabSz="1333500">
            <a:lnSpc>
              <a:spcPct val="90000"/>
            </a:lnSpc>
            <a:spcBef>
              <a:spcPct val="0"/>
            </a:spcBef>
            <a:spcAft>
              <a:spcPct val="15000"/>
            </a:spcAft>
            <a:buFont typeface="Arial" panose="020B0604020202020204" pitchFamily="34" charset="0"/>
            <a:buChar char="••"/>
          </a:pPr>
          <a:r>
            <a:rPr lang="en-US" sz="3000" kern="1200" dirty="0"/>
            <a:t>I am a lucky person</a:t>
          </a:r>
        </a:p>
        <a:p>
          <a:pPr marL="285750" lvl="1" indent="-285750" algn="l" defTabSz="1333500">
            <a:lnSpc>
              <a:spcPct val="90000"/>
            </a:lnSpc>
            <a:spcBef>
              <a:spcPct val="0"/>
            </a:spcBef>
            <a:spcAft>
              <a:spcPct val="15000"/>
            </a:spcAft>
            <a:buFont typeface="Arial" panose="020B0604020202020204" pitchFamily="34" charset="0"/>
            <a:buChar char="••"/>
          </a:pPr>
          <a:r>
            <a:rPr lang="en-US" sz="3000" kern="1200"/>
            <a:t>I can't stop</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kern="1200"/>
            <a:t>Sometimes I think I am really two personalities</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kern="1200"/>
            <a:t>Suicide will solve my problems</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kern="1200"/>
            <a:t>I can't afford to pay for treatment, or take time off from work to get help</a:t>
          </a:r>
          <a:endParaRPr lang="en-US" sz="3000" kern="1200" dirty="0"/>
        </a:p>
        <a:p>
          <a:pPr marL="285750" lvl="1" indent="-285750" algn="l" defTabSz="1333500">
            <a:lnSpc>
              <a:spcPct val="90000"/>
            </a:lnSpc>
            <a:spcBef>
              <a:spcPct val="0"/>
            </a:spcBef>
            <a:spcAft>
              <a:spcPct val="15000"/>
            </a:spcAft>
            <a:buFont typeface="Arial" panose="020B0604020202020204" pitchFamily="34" charset="0"/>
            <a:buChar char="••"/>
          </a:pPr>
          <a:r>
            <a:rPr lang="en-US" sz="3000" kern="1200" dirty="0"/>
            <a:t>I must make as much money as I can, as quickly as I can </a:t>
          </a:r>
        </a:p>
      </dsp:txBody>
      <dsp:txXfrm>
        <a:off x="0" y="511803"/>
        <a:ext cx="10515600" cy="4158000"/>
      </dsp:txXfrm>
    </dsp:sp>
    <dsp:sp modelId="{822CF5EA-2C15-44E9-88DE-D389C25CF343}">
      <dsp:nvSpPr>
        <dsp:cNvPr id="0" name=""/>
        <dsp:cNvSpPr/>
      </dsp:nvSpPr>
      <dsp:spPr>
        <a:xfrm>
          <a:off x="525780" y="34501"/>
          <a:ext cx="7360920" cy="885600"/>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1333500">
            <a:lnSpc>
              <a:spcPct val="90000"/>
            </a:lnSpc>
            <a:spcBef>
              <a:spcPct val="0"/>
            </a:spcBef>
            <a:spcAft>
              <a:spcPct val="35000"/>
            </a:spcAft>
          </a:pPr>
          <a:r>
            <a:rPr lang="en-US" sz="3000" kern="1200" dirty="0"/>
            <a:t>“In the Shadow of Chance” by Julian Taber</a:t>
          </a:r>
        </a:p>
      </dsp:txBody>
      <dsp:txXfrm>
        <a:off x="569011" y="77732"/>
        <a:ext cx="7274458" cy="7991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F4E96-8E61-40FD-AF1F-5A784A72493D}">
      <dsp:nvSpPr>
        <dsp:cNvPr id="0" name=""/>
        <dsp:cNvSpPr/>
      </dsp:nvSpPr>
      <dsp:spPr>
        <a:xfrm>
          <a:off x="832906" y="273218"/>
          <a:ext cx="3760490" cy="4093488"/>
        </a:xfrm>
        <a:prstGeom prst="pie">
          <a:avLst>
            <a:gd name="adj1" fmla="val 16200000"/>
            <a:gd name="adj2" fmla="val 1800000"/>
          </a:avLst>
        </a:prstGeom>
        <a:solidFill>
          <a:srgbClr val="92D050">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solidFill>
                <a:srgbClr val="FFFF00"/>
              </a:solidFill>
              <a:latin typeface="Times New Roman" panose="02020603050405020304" pitchFamily="18" charset="0"/>
              <a:cs typeface="Times New Roman" panose="02020603050405020304" pitchFamily="18" charset="0"/>
            </a:rPr>
            <a:t>ANTICIPATION</a:t>
          </a:r>
        </a:p>
      </dsp:txBody>
      <dsp:txXfrm>
        <a:off x="2814773" y="1140648"/>
        <a:ext cx="1343032" cy="1218300"/>
      </dsp:txXfrm>
    </dsp:sp>
    <dsp:sp modelId="{E7DEEE3C-9766-4F0E-BC00-E77456EBDB7C}">
      <dsp:nvSpPr>
        <dsp:cNvPr id="0" name=""/>
        <dsp:cNvSpPr/>
      </dsp:nvSpPr>
      <dsp:spPr>
        <a:xfrm>
          <a:off x="651336" y="481161"/>
          <a:ext cx="3960495" cy="3960495"/>
        </a:xfrm>
        <a:prstGeom prst="pie">
          <a:avLst>
            <a:gd name="adj1" fmla="val 1800000"/>
            <a:gd name="adj2" fmla="val 900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solidFill>
                <a:srgbClr val="000000"/>
              </a:solidFill>
              <a:latin typeface="Times New Roman" panose="02020603050405020304" pitchFamily="18" charset="0"/>
              <a:cs typeface="Times New Roman" panose="02020603050405020304" pitchFamily="18" charset="0"/>
            </a:rPr>
            <a:t>ACTION</a:t>
          </a:r>
          <a:endParaRPr lang="en-US" sz="1400" b="1" kern="1200" dirty="0">
            <a:solidFill>
              <a:srgbClr val="000000"/>
            </a:solidFill>
            <a:latin typeface="Times New Roman" panose="02020603050405020304" pitchFamily="18" charset="0"/>
            <a:cs typeface="Times New Roman" panose="02020603050405020304" pitchFamily="18" charset="0"/>
          </a:endParaRPr>
        </a:p>
      </dsp:txBody>
      <dsp:txXfrm>
        <a:off x="1594311" y="3050768"/>
        <a:ext cx="2121693" cy="1037272"/>
      </dsp:txXfrm>
    </dsp:sp>
    <dsp:sp modelId="{6E07088B-02BA-467D-B706-3014EBC2DD61}">
      <dsp:nvSpPr>
        <dsp:cNvPr id="0" name=""/>
        <dsp:cNvSpPr/>
      </dsp:nvSpPr>
      <dsp:spPr>
        <a:xfrm>
          <a:off x="569768" y="339715"/>
          <a:ext cx="3960495" cy="3960495"/>
        </a:xfrm>
        <a:prstGeom prst="pie">
          <a:avLst>
            <a:gd name="adj1" fmla="val 9000000"/>
            <a:gd name="adj2" fmla="val 16200000"/>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FF0000"/>
              </a:solidFill>
              <a:latin typeface="Times New Roman" panose="02020603050405020304" pitchFamily="18" charset="0"/>
              <a:cs typeface="Times New Roman" panose="02020603050405020304" pitchFamily="18" charset="0"/>
            </a:rPr>
            <a:t>AFTERMATH</a:t>
          </a:r>
        </a:p>
      </dsp:txBody>
      <dsp:txXfrm>
        <a:off x="1028526" y="1178962"/>
        <a:ext cx="1414462" cy="1178718"/>
      </dsp:txXfrm>
    </dsp:sp>
    <dsp:sp modelId="{1E1656F2-FA31-4301-8C01-5EE1BCFAF564}">
      <dsp:nvSpPr>
        <dsp:cNvPr id="0" name=""/>
        <dsp:cNvSpPr/>
      </dsp:nvSpPr>
      <dsp:spPr>
        <a:xfrm>
          <a:off x="488965" y="93937"/>
          <a:ext cx="4450842" cy="445084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A3D244-ECBB-4DDD-B920-F121037D1DC7}">
      <dsp:nvSpPr>
        <dsp:cNvPr id="0" name=""/>
        <dsp:cNvSpPr/>
      </dsp:nvSpPr>
      <dsp:spPr>
        <a:xfrm>
          <a:off x="406162" y="235737"/>
          <a:ext cx="4450842" cy="445084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0958D2-4F26-4757-A7E4-1E9F325D9401}">
      <dsp:nvSpPr>
        <dsp:cNvPr id="0" name=""/>
        <dsp:cNvSpPr/>
      </dsp:nvSpPr>
      <dsp:spPr>
        <a:xfrm>
          <a:off x="324268" y="94541"/>
          <a:ext cx="4450842" cy="445084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80342-4AEF-4F41-A200-28B15840A84B}" type="datetimeFigureOut">
              <a:rPr lang="en-US" smtClean="0"/>
              <a:t>3/4/2021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D77E3-7663-46CD-8670-894A5CF4D538}" type="slidenum">
              <a:rPr lang="en-US" smtClean="0"/>
              <a:t>‹#›</a:t>
            </a:fld>
            <a:endParaRPr lang="en-US"/>
          </a:p>
        </p:txBody>
      </p:sp>
    </p:spTree>
    <p:extLst>
      <p:ext uri="{BB962C8B-B14F-4D97-AF65-F5344CB8AC3E}">
        <p14:creationId xmlns:p14="http://schemas.microsoft.com/office/powerpoint/2010/main" val="68707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youtu.be/vjQAxegC7j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_vs7jDtLdR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session seven of problem and compulsive gambling training for mental health and addiction professionals: Treatment Skills</a:t>
            </a:r>
            <a:r>
              <a:rPr lang="en-US" baseline="0" dirty="0"/>
              <a:t> and Design</a:t>
            </a:r>
            <a:r>
              <a:rPr lang="en-US" dirty="0"/>
              <a:t>. The goal of this course is to increase clinicians' knowledge of problem and compulsive gambling, and to increase the number of professionals who are qualified to effectively treat gambling disorder. This course satisfies the training requirements for national and state certification as a gambling addiction treatment professional.</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a:t>
            </a:fld>
            <a:endParaRPr lang="en-US"/>
          </a:p>
        </p:txBody>
      </p:sp>
    </p:spTree>
    <p:extLst>
      <p:ext uri="{BB962C8B-B14F-4D97-AF65-F5344CB8AC3E}">
        <p14:creationId xmlns:p14="http://schemas.microsoft.com/office/powerpoint/2010/main" val="225956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key element in establishing a treatment process for a gambling client is to assess for psychiatric comorbidity, as well as client strengths and limitations which can impact and be utilized throughout therapy.</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10</a:t>
            </a:fld>
            <a:endParaRPr lang="en-US"/>
          </a:p>
        </p:txBody>
      </p:sp>
    </p:spTree>
    <p:extLst>
      <p:ext uri="{BB962C8B-B14F-4D97-AF65-F5344CB8AC3E}">
        <p14:creationId xmlns:p14="http://schemas.microsoft.com/office/powerpoint/2010/main" val="3982531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key element is to educate the gambler about the disorder.</a:t>
            </a:r>
            <a:r>
              <a:rPr lang="en-US" baseline="0" dirty="0"/>
              <a:t> This allows the client to build an objective awareness of how their behavior has become part of an addictive cycle, and will greatly enhance their ability to change their behavior and begin noticing their own internal processes which have played into their reliance on gambling to meet certain psychological or emotional needs.</a:t>
            </a:r>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11</a:t>
            </a:fld>
            <a:endParaRPr lang="en-US"/>
          </a:p>
        </p:txBody>
      </p:sp>
    </p:spTree>
    <p:extLst>
      <p:ext uri="{BB962C8B-B14F-4D97-AF65-F5344CB8AC3E}">
        <p14:creationId xmlns:p14="http://schemas.microsoft.com/office/powerpoint/2010/main" val="208250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essential aspect of treatment for</a:t>
            </a:r>
            <a:r>
              <a:rPr lang="en-US" baseline="0" dirty="0"/>
              <a:t> gambling disorder is to include financial restructuring and debt repayment as often in the process as possible. Finances are a uniquely prominent feature of treatment for gambling, and the use of and beliefs about money are an essential concept to visit if treatment is to be successful. </a:t>
            </a:r>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12</a:t>
            </a:fld>
            <a:endParaRPr lang="en-US"/>
          </a:p>
        </p:txBody>
      </p:sp>
    </p:spTree>
    <p:extLst>
      <p:ext uri="{BB962C8B-B14F-4D97-AF65-F5344CB8AC3E}">
        <p14:creationId xmlns:p14="http://schemas.microsoft.com/office/powerpoint/2010/main" val="1042885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
            </a:r>
            <a:r>
              <a:rPr lang="en-US" baseline="0" dirty="0"/>
              <a:t> what type of approach will be most helpful for the client, whether it will be abstinence or a harm reduction model. Factors to consider include the severity of consequences, client financial and other resources, and the way gambling is affecting their functioning at present severity, versus lower severities the client may not have the education, coping ability, or financial skills to utilize.</a:t>
            </a:r>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13</a:t>
            </a:fld>
            <a:endParaRPr lang="en-US"/>
          </a:p>
        </p:txBody>
      </p:sp>
    </p:spTree>
    <p:extLst>
      <p:ext uri="{BB962C8B-B14F-4D97-AF65-F5344CB8AC3E}">
        <p14:creationId xmlns:p14="http://schemas.microsoft.com/office/powerpoint/2010/main" val="214782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appropriate, emphasize socialization to Gamblers Anonymous or other support groups. This may not be an effective referral for every client but can significantly increase the sense of support some people find essential in maintaining change over an addictive process. As a free resource, with many other offerings covered in previous modules such as sponsorship and financial groups, this can be a long-term support option for clients willing to integrate support group participation into their treatment approach.</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14</a:t>
            </a:fld>
            <a:endParaRPr lang="en-US"/>
          </a:p>
        </p:txBody>
      </p:sp>
    </p:spTree>
    <p:extLst>
      <p:ext uri="{BB962C8B-B14F-4D97-AF65-F5344CB8AC3E}">
        <p14:creationId xmlns:p14="http://schemas.microsoft.com/office/powerpoint/2010/main" val="392960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key element in clinical</a:t>
            </a:r>
            <a:r>
              <a:rPr lang="en-US" baseline="0" dirty="0"/>
              <a:t> work with addiction is to elicit the client’s motivation for change. The client will present certain demeanor and willingness to implement strategies discussed during counseling sessions. It is important to accurately read the level of openness your client is showing to certain topics and behaviors and anticipate barriers to their recovery so they can be addressed at critical points in your sessions with them.</a:t>
            </a:r>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15</a:t>
            </a:fld>
            <a:endParaRPr lang="en-US"/>
          </a:p>
        </p:txBody>
      </p:sp>
    </p:spTree>
    <p:extLst>
      <p:ext uri="{BB962C8B-B14F-4D97-AF65-F5344CB8AC3E}">
        <p14:creationId xmlns:p14="http://schemas.microsoft.com/office/powerpoint/2010/main" val="1223619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preserve rapport, it is vital to anticipate and make appropriate</a:t>
            </a:r>
            <a:r>
              <a:rPr lang="en-US" baseline="0" dirty="0"/>
              <a:t> responses to the gambler’s irrational thinking and cognitive distortions. Just as with assessing the client’s motivation, the addictive thought process should evolve throughout your work with the client and may begin at in a state of wild untruth, mystical thinking, rationalizations, or denial. These are all common errors of thought which will need to be consistently accessed, discussed, and processed as you work to modify the frequency of gambling and other harmful behaviors.</a:t>
            </a:r>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16</a:t>
            </a:fld>
            <a:endParaRPr lang="en-US"/>
          </a:p>
        </p:txBody>
      </p:sp>
    </p:spTree>
    <p:extLst>
      <p:ext uri="{BB962C8B-B14F-4D97-AF65-F5344CB8AC3E}">
        <p14:creationId xmlns:p14="http://schemas.microsoft.com/office/powerpoint/2010/main" val="192664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Comorbid psychiatric conditions are commonly</a:t>
            </a:r>
            <a:r>
              <a:rPr lang="en-US" baseline="0" dirty="0"/>
              <a:t> identified during work with gamblers. It is important to make a comprehensive assessment for any additional conditions which could be affecting work on the gambling behaviors. In some cases, stabilizing concomitant disorders must be done before work on gambling behaviors is effective. Appropriate referrals for psychiatric assessment and medication management may be necessary to enable clients to effectively process their addiction and behavioral decision making.</a:t>
            </a:r>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17</a:t>
            </a:fld>
            <a:endParaRPr lang="en-US"/>
          </a:p>
        </p:txBody>
      </p:sp>
    </p:spTree>
    <p:extLst>
      <p:ext uri="{BB962C8B-B14F-4D97-AF65-F5344CB8AC3E}">
        <p14:creationId xmlns:p14="http://schemas.microsoft.com/office/powerpoint/2010/main" val="3350697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Involving family members, significant others, and integral portions of the clients’ support system throughout the assessment, treatment interventions, and recovery process when possible, can often be an effective strategy, and should be utilized when possible. This allows for heightened levels of accountability, honesty, and follow-through on changes to routine</a:t>
            </a:r>
            <a:r>
              <a:rPr lang="en-US" baseline="0" dirty="0"/>
              <a:t> </a:t>
            </a:r>
            <a:r>
              <a:rPr lang="en-US" dirty="0"/>
              <a:t>discussed throughout sessions.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18</a:t>
            </a:fld>
            <a:endParaRPr lang="en-US"/>
          </a:p>
        </p:txBody>
      </p:sp>
    </p:spTree>
    <p:extLst>
      <p:ext uri="{BB962C8B-B14F-4D97-AF65-F5344CB8AC3E}">
        <p14:creationId xmlns:p14="http://schemas.microsoft.com/office/powerpoint/2010/main" val="1875334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Knowing the form of reward the gambler receives from gambling will help in identifying and recommending alternative means of goal attainment.</a:t>
            </a:r>
            <a:r>
              <a:rPr lang="en-US" baseline="0" dirty="0"/>
              <a:t> Since every gambler is unique, it is important to create dialog over their process of what happens when they gamble. This can be used to create an individualized strategy for finding ways to attain these psychological, emotional, social, or financial rewards through paths with reduced adverse affects to the lives of gamblers and their families.</a:t>
            </a:r>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19</a:t>
            </a:fld>
            <a:endParaRPr lang="en-US"/>
          </a:p>
        </p:txBody>
      </p:sp>
    </p:spTree>
    <p:extLst>
      <p:ext uri="{BB962C8B-B14F-4D97-AF65-F5344CB8AC3E}">
        <p14:creationId xmlns:p14="http://schemas.microsoft.com/office/powerpoint/2010/main" val="321614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spcBef>
                <a:spcPts val="425"/>
              </a:spcBef>
            </a:pPr>
            <a:r>
              <a:rPr lang="en-US" dirty="0">
                <a:solidFill>
                  <a:srgbClr val="000000"/>
                </a:solidFill>
                <a:latin typeface="Trajan Pro" pitchFamily="18" charset="0"/>
                <a:cs typeface="Arial" panose="020B0604020202020204" pitchFamily="34" charset="0"/>
                <a:sym typeface="Arial" panose="020B0604020202020204" pitchFamily="34" charset="0"/>
              </a:rPr>
              <a:t>The topics</a:t>
            </a:r>
            <a:r>
              <a:rPr lang="en-US" baseline="0" dirty="0">
                <a:solidFill>
                  <a:srgbClr val="000000"/>
                </a:solidFill>
                <a:latin typeface="Trajan Pro" pitchFamily="18" charset="0"/>
                <a:cs typeface="Arial" panose="020B0604020202020204" pitchFamily="34" charset="0"/>
                <a:sym typeface="Arial" panose="020B0604020202020204" pitchFamily="34" charset="0"/>
              </a:rPr>
              <a:t> for this module will explore a range of unique topics influencing the course and design of treatment interventions. These will include levels of care in problem gambling, irrational beliefs a gambler may hold at the point of entering treatment, signs of gambling in the workplace, and relapse prevention strategies and interventions.</a:t>
            </a:r>
            <a:endParaRPr lang="en-US" dirty="0">
              <a:solidFill>
                <a:srgbClr val="000000"/>
              </a:solidFill>
              <a:latin typeface="Trajan Pro" pitchFamily="18" charset="0"/>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fld id="{CAC5CBB3-188B-4F0D-B32F-00CEDCA48C8D}" type="slidenum">
              <a:rPr lang="en-US" smtClean="0"/>
              <a:t>2</a:t>
            </a:fld>
            <a:endParaRPr lang="en-US" dirty="0"/>
          </a:p>
        </p:txBody>
      </p:sp>
    </p:spTree>
    <p:extLst>
      <p:ext uri="{BB962C8B-B14F-4D97-AF65-F5344CB8AC3E}">
        <p14:creationId xmlns:p14="http://schemas.microsoft.com/office/powerpoint/2010/main" val="2877943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use the course of treatment to identify alternate</a:t>
            </a:r>
            <a:r>
              <a:rPr lang="en-US" baseline="0" dirty="0"/>
              <a:t> leisure activities with your clients. For many clients, gambling has been filling some form of need, whether it be psychological, emotional, or other, for some time. Once these activities are off the table, it will be mandatory to go over other forms of leisure or coping activities for your clients which will bring less risk of negative consequences as they initiate their recovery lifestyle. Clients should be encouraged to determine their personal strengths and find activities that are congruent with their sense of self outside of the addiction.</a:t>
            </a:r>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20</a:t>
            </a:fld>
            <a:endParaRPr lang="en-US"/>
          </a:p>
        </p:txBody>
      </p:sp>
    </p:spTree>
    <p:extLst>
      <p:ext uri="{BB962C8B-B14F-4D97-AF65-F5344CB8AC3E}">
        <p14:creationId xmlns:p14="http://schemas.microsoft.com/office/powerpoint/2010/main" val="3146303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key element of gambling treatment is to educate your client on the use of coping skills</a:t>
            </a:r>
            <a:r>
              <a:rPr lang="en-US" baseline="0" dirty="0"/>
              <a:t> and self-regulation. In their past, gambling has likely served some regulatory function. When stressors from their daily life occur, clients may feel internal pressure to relapse. By using the discussion of reward mechanisms, alternate leisure activities, and an array of new coping skills or activities, the client can learn new ways to handle adversity, which over time can be used to decrease the frequency, intensity, and occurrence of relapse.</a:t>
            </a:r>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21</a:t>
            </a:fld>
            <a:endParaRPr lang="en-US"/>
          </a:p>
        </p:txBody>
      </p:sp>
    </p:spTree>
    <p:extLst>
      <p:ext uri="{BB962C8B-B14F-4D97-AF65-F5344CB8AC3E}">
        <p14:creationId xmlns:p14="http://schemas.microsoft.com/office/powerpoint/2010/main" val="1164311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key elements of treatment with a gambling treatment focus</a:t>
            </a:r>
          </a:p>
          <a:p>
            <a:endParaRPr lang="en-US" dirty="0"/>
          </a:p>
          <a:p>
            <a:pPr marL="0" marR="0">
              <a:lnSpc>
                <a:spcPct val="107000"/>
              </a:lnSpc>
              <a:spcBef>
                <a:spcPts val="0"/>
              </a:spcBef>
              <a:spcAft>
                <a:spcPts val="800"/>
              </a:spcAft>
            </a:pPr>
            <a:r>
              <a:rPr lang="en-US"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https://youtu.be/vjQAxegC7jE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AC5CBB3-188B-4F0D-B32F-00CEDCA48C8D}" type="slidenum">
              <a:rPr lang="en-US" smtClean="0"/>
              <a:t>22</a:t>
            </a:fld>
            <a:endParaRPr lang="en-US" dirty="0"/>
          </a:p>
        </p:txBody>
      </p:sp>
    </p:spTree>
    <p:extLst>
      <p:ext uri="{BB962C8B-B14F-4D97-AF65-F5344CB8AC3E}">
        <p14:creationId xmlns:p14="http://schemas.microsoft.com/office/powerpoint/2010/main" val="2376127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issues to consider when deciding to begin offering a treatment program for problem gambling. Please consider the following 18 elements of the treatment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your admission criteria? Will you admit a person with a primary gambling disorder? </a:t>
            </a:r>
            <a:r>
              <a:rPr lang="en-US" sz="2000" dirty="0">
                <a:solidFill>
                  <a:srgbClr val="FFFFFF"/>
                </a:solidFill>
                <a:latin typeface="Trajan Pro" pitchFamily="18" charset="0"/>
                <a:ea typeface="Trajan Pro Bold" charset="0"/>
                <a:cs typeface="Trajan Pro Bold" charset="0"/>
                <a:sym typeface="Trajan Pro Bold" charset="0"/>
              </a:rPr>
              <a:t>Will you admit family members</a:t>
            </a:r>
            <a:r>
              <a:rPr lang="en-US" sz="2000" baseline="0" dirty="0">
                <a:solidFill>
                  <a:srgbClr val="FFFFFF"/>
                </a:solidFill>
                <a:latin typeface="Trajan Pro" pitchFamily="18" charset="0"/>
                <a:ea typeface="Trajan Pro Bold" charset="0"/>
                <a:cs typeface="Trajan Pro Bold" charset="0"/>
                <a:sym typeface="Trajan Pro Bold" charset="0"/>
              </a:rPr>
              <a:t> or </a:t>
            </a:r>
            <a:r>
              <a:rPr lang="en-US" sz="2000" dirty="0">
                <a:solidFill>
                  <a:srgbClr val="FFFFFF"/>
                </a:solidFill>
                <a:latin typeface="Trajan Pro" pitchFamily="18" charset="0"/>
                <a:ea typeface="Trajan Pro Bold" charset="0"/>
                <a:cs typeface="Trajan Pro Bold" charset="0"/>
                <a:sym typeface="Trajan Pro Bold" charset="0"/>
              </a:rPr>
              <a:t>concerned others whether the person with the gambling disorder is in treatment? </a:t>
            </a:r>
            <a:r>
              <a:rPr lang="en-US" dirty="0"/>
              <a:t>Will you admit those with co-­occurring disorders? If so which ones?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23</a:t>
            </a:fld>
            <a:endParaRPr lang="en-US"/>
          </a:p>
        </p:txBody>
      </p:sp>
    </p:spTree>
    <p:extLst>
      <p:ext uri="{BB962C8B-B14F-4D97-AF65-F5344CB8AC3E}">
        <p14:creationId xmlns:p14="http://schemas.microsoft.com/office/powerpoint/2010/main" val="3383960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Arial" panose="020B0604020202020204" pitchFamily="34" charset="0"/>
                <a:sym typeface="Arial" panose="020B0604020202020204" pitchFamily="34" charset="0"/>
              </a:rPr>
              <a:t>Which gambling screens will you use? Will you use the DSM-5</a:t>
            </a:r>
            <a:r>
              <a:rPr lang="en-US" baseline="0" dirty="0">
                <a:solidFill>
                  <a:srgbClr val="000000"/>
                </a:solidFill>
                <a:latin typeface="Trajan Pro" pitchFamily="18" charset="0"/>
                <a:cs typeface="Arial" panose="020B0604020202020204" pitchFamily="34" charset="0"/>
                <a:sym typeface="Arial" panose="020B0604020202020204" pitchFamily="34" charset="0"/>
              </a:rPr>
              <a:t> criteria during the assessment process? Will you couple the criteria with other screening instruments to enhance the accuracy of the picture surrounding the clients’ potential gambling behavior? If so, which screens?</a:t>
            </a:r>
            <a:endParaRPr lang="en-US" dirty="0">
              <a:solidFill>
                <a:srgbClr val="000000"/>
              </a:solidFill>
              <a:latin typeface="Trajan Pro" pitchFamily="18" charset="0"/>
              <a:cs typeface="Arial" panose="020B0604020202020204" pitchFamily="34" charset="0"/>
              <a:sym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24</a:t>
            </a:fld>
            <a:endParaRPr lang="en-US"/>
          </a:p>
        </p:txBody>
      </p:sp>
    </p:spTree>
    <p:extLst>
      <p:ext uri="{BB962C8B-B14F-4D97-AF65-F5344CB8AC3E}">
        <p14:creationId xmlns:p14="http://schemas.microsoft.com/office/powerpoint/2010/main" val="3718939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spcBef>
                <a:spcPts val="425"/>
              </a:spcBef>
            </a:pPr>
            <a:r>
              <a:rPr lang="en-US" dirty="0">
                <a:solidFill>
                  <a:srgbClr val="000000"/>
                </a:solidFill>
                <a:latin typeface="Trajan Pro" pitchFamily="18" charset="0"/>
                <a:cs typeface="Arial" panose="020B0604020202020204" pitchFamily="34" charset="0"/>
                <a:sym typeface="Arial" panose="020B0604020202020204" pitchFamily="34" charset="0"/>
              </a:rPr>
              <a:t>What is your protocol for determining appropriate levels of care? For guidance, please review the Gambling Disorder explanation of the ASAM criteria from earlier in this session.</a:t>
            </a:r>
          </a:p>
          <a:p>
            <a:pPr marL="39688" eaLnBrk="1" hangingPunct="1">
              <a:spcBef>
                <a:spcPts val="425"/>
              </a:spcBef>
            </a:pPr>
            <a:endParaRPr lang="en-US" dirty="0">
              <a:solidFill>
                <a:srgbClr val="000000"/>
              </a:solidFill>
              <a:latin typeface="Trajan Pro" pitchFamily="18" charset="0"/>
              <a:cs typeface="Arial" panose="020B0604020202020204" pitchFamily="34" charset="0"/>
              <a:sym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25</a:t>
            </a:fld>
            <a:endParaRPr lang="en-US"/>
          </a:p>
        </p:txBody>
      </p:sp>
    </p:spTree>
    <p:extLst>
      <p:ext uri="{BB962C8B-B14F-4D97-AF65-F5344CB8AC3E}">
        <p14:creationId xmlns:p14="http://schemas.microsoft.com/office/powerpoint/2010/main" val="4238751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Gill Sans" charset="0"/>
                <a:ea typeface="+mn-ea"/>
                <a:cs typeface="+mn-cs"/>
              </a:rPr>
              <a:t>How will you enhance your client's motivation for recovery?</a:t>
            </a:r>
            <a:endParaRPr lang="en-US" dirty="0">
              <a:solidFill>
                <a:srgbClr val="000000"/>
              </a:solidFill>
              <a:latin typeface="Trajan Pro" pitchFamily="18" charset="0"/>
              <a:cs typeface="Arial" panose="020B0604020202020204" pitchFamily="34" charset="0"/>
              <a:sym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26</a:t>
            </a:fld>
            <a:endParaRPr lang="en-US"/>
          </a:p>
        </p:txBody>
      </p:sp>
    </p:spTree>
    <p:extLst>
      <p:ext uri="{BB962C8B-B14F-4D97-AF65-F5344CB8AC3E}">
        <p14:creationId xmlns:p14="http://schemas.microsoft.com/office/powerpoint/2010/main" val="1997094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Gill Sans" charset="0"/>
                <a:ea typeface="+mn-ea"/>
                <a:cs typeface="+mn-cs"/>
              </a:rPr>
              <a:t>How will you manage any gaps between a client's first contact for help and the initiation of treatment?</a:t>
            </a:r>
            <a:endParaRPr lang="en-US" dirty="0">
              <a:solidFill>
                <a:srgbClr val="000000"/>
              </a:solidFill>
              <a:latin typeface="Trajan Pro" pitchFamily="18" charset="0"/>
              <a:cs typeface="Arial" panose="020B0604020202020204" pitchFamily="34" charset="0"/>
              <a:sym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27</a:t>
            </a:fld>
            <a:endParaRPr lang="en-US"/>
          </a:p>
        </p:txBody>
      </p:sp>
    </p:spTree>
    <p:extLst>
      <p:ext uri="{BB962C8B-B14F-4D97-AF65-F5344CB8AC3E}">
        <p14:creationId xmlns:p14="http://schemas.microsoft.com/office/powerpoint/2010/main" val="4167730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Gill Sans" charset="0"/>
                <a:ea typeface="+mn-ea"/>
                <a:cs typeface="+mn-cs"/>
              </a:rPr>
              <a:t>How will you handle payment for treatment services? How will you set your costs and structure the flow of each service between individual, family, group, and otherwise?</a:t>
            </a:r>
            <a:endParaRPr lang="en-US" dirty="0">
              <a:solidFill>
                <a:srgbClr val="000000"/>
              </a:solidFill>
              <a:latin typeface="Trajan Pro" pitchFamily="18" charset="0"/>
              <a:cs typeface="Arial" panose="020B0604020202020204" pitchFamily="34" charset="0"/>
              <a:sym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28</a:t>
            </a:fld>
            <a:endParaRPr lang="en-US"/>
          </a:p>
        </p:txBody>
      </p:sp>
    </p:spTree>
    <p:extLst>
      <p:ext uri="{BB962C8B-B14F-4D97-AF65-F5344CB8AC3E}">
        <p14:creationId xmlns:p14="http://schemas.microsoft.com/office/powerpoint/2010/main" val="1726683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What are the components of your treatment activities?</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29</a:t>
            </a:fld>
            <a:endParaRPr lang="en-US"/>
          </a:p>
        </p:txBody>
      </p:sp>
    </p:spTree>
    <p:extLst>
      <p:ext uri="{BB962C8B-B14F-4D97-AF65-F5344CB8AC3E}">
        <p14:creationId xmlns:p14="http://schemas.microsoft.com/office/powerpoint/2010/main" val="60109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section will review Levels of Care in problem gambling</a:t>
            </a:r>
          </a:p>
        </p:txBody>
      </p:sp>
      <p:sp>
        <p:nvSpPr>
          <p:cNvPr id="4" name="Slide Number Placeholder 3"/>
          <p:cNvSpPr>
            <a:spLocks noGrp="1"/>
          </p:cNvSpPr>
          <p:nvPr>
            <p:ph type="sldNum" sz="quarter" idx="5"/>
          </p:nvPr>
        </p:nvSpPr>
        <p:spPr/>
        <p:txBody>
          <a:bodyPr/>
          <a:lstStyle/>
          <a:p>
            <a:fld id="{2C0D77E3-7663-46CD-8670-894A5CF4D538}" type="slidenum">
              <a:rPr lang="en-US" smtClean="0"/>
              <a:t>3</a:t>
            </a:fld>
            <a:endParaRPr lang="en-US"/>
          </a:p>
        </p:txBody>
      </p:sp>
    </p:spTree>
    <p:extLst>
      <p:ext uri="{BB962C8B-B14F-4D97-AF65-F5344CB8AC3E}">
        <p14:creationId xmlns:p14="http://schemas.microsoft.com/office/powerpoint/2010/main" val="2843305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What are your criteria for assessing client progress?</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30</a:t>
            </a:fld>
            <a:endParaRPr lang="en-US"/>
          </a:p>
        </p:txBody>
      </p:sp>
    </p:spTree>
    <p:extLst>
      <p:ext uri="{BB962C8B-B14F-4D97-AF65-F5344CB8AC3E}">
        <p14:creationId xmlns:p14="http://schemas.microsoft.com/office/powerpoint/2010/main" val="1235421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What are your program’s criteria for stages of treatment?</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31</a:t>
            </a:fld>
            <a:endParaRPr lang="en-US"/>
          </a:p>
        </p:txBody>
      </p:sp>
    </p:spTree>
    <p:extLst>
      <p:ext uri="{BB962C8B-B14F-4D97-AF65-F5344CB8AC3E}">
        <p14:creationId xmlns:p14="http://schemas.microsoft.com/office/powerpoint/2010/main" val="136767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Arial" panose="020B0604020202020204" pitchFamily="34" charset="0"/>
                <a:sym typeface="Arial" panose="020B0604020202020204" pitchFamily="34" charset="0"/>
              </a:rPr>
              <a:t>What are your plans for coordinated services and referrals, such as: overall medical services,</a:t>
            </a:r>
            <a:r>
              <a:rPr lang="en-US" baseline="0" dirty="0">
                <a:solidFill>
                  <a:srgbClr val="000000"/>
                </a:solidFill>
                <a:latin typeface="Trajan Pro" pitchFamily="18" charset="0"/>
                <a:cs typeface="Arial" panose="020B0604020202020204" pitchFamily="34" charset="0"/>
                <a:sym typeface="Arial" panose="020B0604020202020204" pitchFamily="34" charset="0"/>
              </a:rPr>
              <a:t> pharmacology, financial services, social services, and others?</a:t>
            </a:r>
            <a:endParaRPr lang="en-US" sz="1600" dirty="0">
              <a:solidFill>
                <a:srgbClr val="000000"/>
              </a:solidFill>
              <a:latin typeface="Trajan Pro" pitchFamily="18" charset="0"/>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5"/>
          </p:nvPr>
        </p:nvSpPr>
        <p:spPr/>
        <p:txBody>
          <a:bodyPr/>
          <a:lstStyle/>
          <a:p>
            <a:fld id="{2C0D77E3-7663-46CD-8670-894A5CF4D538}" type="slidenum">
              <a:rPr lang="en-US" smtClean="0"/>
              <a:t>32</a:t>
            </a:fld>
            <a:endParaRPr lang="en-US"/>
          </a:p>
        </p:txBody>
      </p:sp>
    </p:spTree>
    <p:extLst>
      <p:ext uri="{BB962C8B-B14F-4D97-AF65-F5344CB8AC3E}">
        <p14:creationId xmlns:p14="http://schemas.microsoft.com/office/powerpoint/2010/main" val="1977498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your plans for a family program?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33</a:t>
            </a:fld>
            <a:endParaRPr lang="en-US"/>
          </a:p>
        </p:txBody>
      </p:sp>
    </p:spTree>
    <p:extLst>
      <p:ext uri="{BB962C8B-B14F-4D97-AF65-F5344CB8AC3E}">
        <p14:creationId xmlns:p14="http://schemas.microsoft.com/office/powerpoint/2010/main" val="1047382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Arial" panose="020B0604020202020204" pitchFamily="34" charset="0"/>
                <a:sym typeface="Arial" panose="020B0604020202020204" pitchFamily="34" charset="0"/>
              </a:rPr>
              <a:t>How will you incorporate treatment for co-occurring and comorbid disorders?</a:t>
            </a:r>
          </a:p>
        </p:txBody>
      </p:sp>
      <p:sp>
        <p:nvSpPr>
          <p:cNvPr id="4" name="Slide Number Placeholder 3"/>
          <p:cNvSpPr>
            <a:spLocks noGrp="1"/>
          </p:cNvSpPr>
          <p:nvPr>
            <p:ph type="sldNum" sz="quarter" idx="5"/>
          </p:nvPr>
        </p:nvSpPr>
        <p:spPr/>
        <p:txBody>
          <a:bodyPr/>
          <a:lstStyle/>
          <a:p>
            <a:fld id="{2C0D77E3-7663-46CD-8670-894A5CF4D538}" type="slidenum">
              <a:rPr lang="en-US" smtClean="0"/>
              <a:t>34</a:t>
            </a:fld>
            <a:endParaRPr lang="en-US"/>
          </a:p>
        </p:txBody>
      </p:sp>
    </p:spTree>
    <p:extLst>
      <p:ext uri="{BB962C8B-B14F-4D97-AF65-F5344CB8AC3E}">
        <p14:creationId xmlns:p14="http://schemas.microsoft.com/office/powerpoint/2010/main" val="2633948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Arial" panose="020B0604020202020204" pitchFamily="34" charset="0"/>
                <a:sym typeface="Arial" panose="020B0604020202020204" pitchFamily="34" charset="0"/>
              </a:rPr>
              <a:t>What is your policy for protecting client confidentiality?</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35</a:t>
            </a:fld>
            <a:endParaRPr lang="en-US"/>
          </a:p>
        </p:txBody>
      </p:sp>
    </p:spTree>
    <p:extLst>
      <p:ext uri="{BB962C8B-B14F-4D97-AF65-F5344CB8AC3E}">
        <p14:creationId xmlns:p14="http://schemas.microsoft.com/office/powerpoint/2010/main" val="3572135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Arial" panose="020B0604020202020204" pitchFamily="34" charset="0"/>
                <a:sym typeface="Arial" panose="020B0604020202020204" pitchFamily="34" charset="0"/>
              </a:rPr>
              <a:t>What is your policy for dealing with the media? </a:t>
            </a:r>
            <a:r>
              <a:rPr lang="en-US" dirty="0">
                <a:solidFill>
                  <a:srgbClr val="FFFFFF"/>
                </a:solidFill>
                <a:latin typeface="Trajan Pro" pitchFamily="18" charset="0"/>
                <a:ea typeface="Trajan Pro Bold" charset="0"/>
                <a:cs typeface="Trajan Pro Bold" charset="0"/>
                <a:sym typeface="Trajan Pro Bold" charset="0"/>
              </a:rPr>
              <a:t>WILL CLIENTS BE ALLOWED TO PARTICIPATE IN INTERVIEWS TO SHARE THEIR EXPERIENCES IN ORDER TO HELP OTHERS?</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36</a:t>
            </a:fld>
            <a:endParaRPr lang="en-US"/>
          </a:p>
        </p:txBody>
      </p:sp>
    </p:spTree>
    <p:extLst>
      <p:ext uri="{BB962C8B-B14F-4D97-AF65-F5344CB8AC3E}">
        <p14:creationId xmlns:p14="http://schemas.microsoft.com/office/powerpoint/2010/main" val="1070899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Arial" panose="020B0604020202020204" pitchFamily="34" charset="0"/>
                <a:sym typeface="Arial" panose="020B0604020202020204" pitchFamily="34" charset="0"/>
              </a:rPr>
              <a:t>What are your plans for outreach strategies? How will you build awareness in the community about your program and services?</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37</a:t>
            </a:fld>
            <a:endParaRPr lang="en-US"/>
          </a:p>
        </p:txBody>
      </p:sp>
    </p:spTree>
    <p:extLst>
      <p:ext uri="{BB962C8B-B14F-4D97-AF65-F5344CB8AC3E}">
        <p14:creationId xmlns:p14="http://schemas.microsoft.com/office/powerpoint/2010/main" val="4115215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Arial" panose="020B0604020202020204" pitchFamily="34" charset="0"/>
                <a:sym typeface="Arial" panose="020B0604020202020204" pitchFamily="34" charset="0"/>
              </a:rPr>
              <a:t>What are the components of your relapse prevention program?</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38</a:t>
            </a:fld>
            <a:endParaRPr lang="en-US"/>
          </a:p>
        </p:txBody>
      </p:sp>
    </p:spTree>
    <p:extLst>
      <p:ext uri="{BB962C8B-B14F-4D97-AF65-F5344CB8AC3E}">
        <p14:creationId xmlns:p14="http://schemas.microsoft.com/office/powerpoint/2010/main" val="1584329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Arial" panose="020B0604020202020204" pitchFamily="34" charset="0"/>
                <a:sym typeface="Arial" panose="020B0604020202020204" pitchFamily="34" charset="0"/>
              </a:rPr>
              <a:t>How will you evaluate the effectiveness of your services? What outcomes and measures are important to monitor and how will you monitor them? Will you have a client satisfaction survey?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39</a:t>
            </a:fld>
            <a:endParaRPr lang="en-US"/>
          </a:p>
        </p:txBody>
      </p:sp>
    </p:spTree>
    <p:extLst>
      <p:ext uri="{BB962C8B-B14F-4D97-AF65-F5344CB8AC3E}">
        <p14:creationId xmlns:p14="http://schemas.microsoft.com/office/powerpoint/2010/main" val="100991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Levels of Care can be used to create a conceptualization of how gambling issues affect the problem gambling client in different ways requiring suitable treatment approaches for the uniqueness of the addiction severity. Within these broad levels of service is a range of specific levels of care. In addition, the functional deficits of the gambler must be considered in making determinations regarding appropriate levels of care. In general, decisions regarding levels of care should focus on what clients need, not what a specific program offers. It is also recommended that the counselor review state definitions of uniform placement criteria to ensure compliance with licensing and or reimbursement requirements.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4</a:t>
            </a:fld>
            <a:endParaRPr lang="en-US"/>
          </a:p>
        </p:txBody>
      </p:sp>
    </p:spTree>
    <p:extLst>
      <p:ext uri="{BB962C8B-B14F-4D97-AF65-F5344CB8AC3E}">
        <p14:creationId xmlns:p14="http://schemas.microsoft.com/office/powerpoint/2010/main" val="1829269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rajan Pro" pitchFamily="18" charset="0"/>
                <a:cs typeface="Arial" panose="020B0604020202020204" pitchFamily="34" charset="0"/>
                <a:sym typeface="Arial" panose="020B0604020202020204" pitchFamily="34" charset="0"/>
              </a:rPr>
              <a:t>Do you have resources on hand such as: website address, pamphlets, books, and videos?</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40</a:t>
            </a:fld>
            <a:endParaRPr lang="en-US"/>
          </a:p>
        </p:txBody>
      </p:sp>
    </p:spTree>
    <p:extLst>
      <p:ext uri="{BB962C8B-B14F-4D97-AF65-F5344CB8AC3E}">
        <p14:creationId xmlns:p14="http://schemas.microsoft.com/office/powerpoint/2010/main" val="2217296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section will review beliefs about gambling</a:t>
            </a:r>
          </a:p>
        </p:txBody>
      </p:sp>
      <p:sp>
        <p:nvSpPr>
          <p:cNvPr id="4" name="Slide Number Placeholder 3"/>
          <p:cNvSpPr>
            <a:spLocks noGrp="1"/>
          </p:cNvSpPr>
          <p:nvPr>
            <p:ph type="sldNum" sz="quarter" idx="5"/>
          </p:nvPr>
        </p:nvSpPr>
        <p:spPr/>
        <p:txBody>
          <a:bodyPr/>
          <a:lstStyle/>
          <a:p>
            <a:fld id="{2C0D77E3-7663-46CD-8670-894A5CF4D538}" type="slidenum">
              <a:rPr lang="en-US" smtClean="0"/>
              <a:t>41</a:t>
            </a:fld>
            <a:endParaRPr lang="en-US"/>
          </a:p>
        </p:txBody>
      </p:sp>
    </p:spTree>
    <p:extLst>
      <p:ext uri="{BB962C8B-B14F-4D97-AF65-F5344CB8AC3E}">
        <p14:creationId xmlns:p14="http://schemas.microsoft.com/office/powerpoint/2010/main" val="3254017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Gamblers exhibit beliefs about their behavior that require close examination in order to increase awareness of how the process of gambling is causing</a:t>
            </a:r>
            <a:r>
              <a:rPr lang="en-US" baseline="0" dirty="0"/>
              <a:t> real ramifications in the different areas of their life.  This lack of insight is often preserved through a series of irrational beliefs and cognitive distortions that allow gambling to be separate from the negative circumstances and remain a positive contributor to their experience regardless of mounting problems.</a:t>
            </a:r>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42</a:t>
            </a:fld>
            <a:endParaRPr lang="en-US"/>
          </a:p>
        </p:txBody>
      </p:sp>
    </p:spTree>
    <p:extLst>
      <p:ext uri="{BB962C8B-B14F-4D97-AF65-F5344CB8AC3E}">
        <p14:creationId xmlns:p14="http://schemas.microsoft.com/office/powerpoint/2010/main" val="966338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spcBef>
                <a:spcPts val="425"/>
              </a:spcBef>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Tabor has identified 51 beliefs commonly held by gamblers at different phases of their progression through addiction. Listening for these beliefs can provide valuable insight into the severity of the gambling problem, the gambler's motivation and current stage of change, and the existence of comorbid disorders. The problem gamblers beliefs about gambling may include any or all of these:</a:t>
            </a:r>
          </a:p>
          <a:p>
            <a:pPr marL="211138" indent="-171450" eaLnBrk="1" hangingPunct="1">
              <a:spcBef>
                <a:spcPts val="425"/>
              </a:spcBef>
              <a:buFont typeface="Arial" panose="020B0604020202020204" pitchFamily="34" charset="0"/>
              <a:buChar char="•"/>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Gambling is an important activity</a:t>
            </a:r>
          </a:p>
          <a:p>
            <a:pPr marL="211138" indent="-171450" eaLnBrk="1" hangingPunct="1">
              <a:spcBef>
                <a:spcPts val="425"/>
              </a:spcBef>
              <a:buFont typeface="Arial" panose="020B0604020202020204" pitchFamily="34" charset="0"/>
              <a:buChar char="•"/>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Gambling is an easy way to make money</a:t>
            </a:r>
          </a:p>
          <a:p>
            <a:pPr marL="211138" indent="-171450" eaLnBrk="1" hangingPunct="1">
              <a:spcBef>
                <a:spcPts val="425"/>
              </a:spcBef>
              <a:buFont typeface="Arial" panose="020B0604020202020204" pitchFamily="34" charset="0"/>
              <a:buChar char="•"/>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Those who don't gamble or stupid slow or scared</a:t>
            </a:r>
          </a:p>
          <a:p>
            <a:pPr marL="211138" indent="-171450" eaLnBrk="1" hangingPunct="1">
              <a:spcBef>
                <a:spcPts val="425"/>
              </a:spcBef>
              <a:buFont typeface="Arial" panose="020B0604020202020204" pitchFamily="34" charset="0"/>
              <a:buChar char="•"/>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Dedicated gamblers are usually bright and creative </a:t>
            </a:r>
          </a:p>
          <a:p>
            <a:pPr marL="211138" indent="-171450" eaLnBrk="1" hangingPunct="1">
              <a:spcBef>
                <a:spcPts val="425"/>
              </a:spcBef>
              <a:buFont typeface="Arial" panose="020B0604020202020204" pitchFamily="34" charset="0"/>
              <a:buChar char="•"/>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Gambling is a healthy activity</a:t>
            </a:r>
          </a:p>
          <a:p>
            <a:pPr marL="211138" indent="-171450" eaLnBrk="1" hangingPunct="1">
              <a:spcBef>
                <a:spcPts val="425"/>
              </a:spcBef>
              <a:buFont typeface="Arial" panose="020B0604020202020204" pitchFamily="34" charset="0"/>
              <a:buChar char="•"/>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My gambling is under control</a:t>
            </a:r>
          </a:p>
          <a:p>
            <a:pPr marL="211138" indent="-171450" eaLnBrk="1" hangingPunct="1">
              <a:spcBef>
                <a:spcPts val="425"/>
              </a:spcBef>
              <a:buFont typeface="Arial" panose="020B0604020202020204" pitchFamily="34" charset="0"/>
              <a:buChar char="•"/>
            </a:pPr>
            <a:r>
              <a:rPr lang="en-US" dirty="0">
                <a:solidFill>
                  <a:srgbClr val="000000"/>
                </a:solidFill>
                <a:latin typeface="Trajan Pro" pitchFamily="18" charset="0"/>
                <a:cs typeface="Times New Roman" panose="02020603050405020304" pitchFamily="18" charset="0"/>
                <a:sym typeface="Times New Roman" panose="02020603050405020304" pitchFamily="18" charset="0"/>
              </a:rPr>
              <a:t>I don't have to quit I could just cut down and ration my gambling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43</a:t>
            </a:fld>
            <a:endParaRPr lang="en-US"/>
          </a:p>
        </p:txBody>
      </p:sp>
    </p:spTree>
    <p:extLst>
      <p:ext uri="{BB962C8B-B14F-4D97-AF65-F5344CB8AC3E}">
        <p14:creationId xmlns:p14="http://schemas.microsoft.com/office/powerpoint/2010/main" val="3251115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can win it back</a:t>
            </a:r>
          </a:p>
          <a:p>
            <a:pPr marL="171450" indent="-171450">
              <a:buFont typeface="Arial" panose="020B0604020202020204" pitchFamily="34" charset="0"/>
              <a:buChar char="•"/>
            </a:pPr>
            <a:r>
              <a:rPr lang="en-US" dirty="0"/>
              <a:t>I'm smart I have a system to beat the odds </a:t>
            </a:r>
          </a:p>
          <a:p>
            <a:pPr marL="171450" indent="-171450">
              <a:buFont typeface="Arial" panose="020B0604020202020204" pitchFamily="34" charset="0"/>
              <a:buChar char="•"/>
            </a:pPr>
            <a:r>
              <a:rPr lang="en-US" dirty="0"/>
              <a:t>People respect a heavy better</a:t>
            </a:r>
          </a:p>
          <a:p>
            <a:pPr marL="171450" indent="-171450">
              <a:buFont typeface="Arial" panose="020B0604020202020204" pitchFamily="34" charset="0"/>
              <a:buChar char="•"/>
            </a:pPr>
            <a:r>
              <a:rPr lang="en-US" dirty="0"/>
              <a:t>Someday I'll score a big win and quit with honor</a:t>
            </a:r>
          </a:p>
          <a:p>
            <a:pPr marL="171450" indent="-171450">
              <a:buFont typeface="Arial" panose="020B0604020202020204" pitchFamily="34" charset="0"/>
              <a:buChar char="•"/>
            </a:pPr>
            <a:r>
              <a:rPr lang="en-US" dirty="0"/>
              <a:t>Gambling will be the solution to my problems</a:t>
            </a:r>
          </a:p>
          <a:p>
            <a:pPr marL="171450" indent="-171450">
              <a:buFont typeface="Arial" panose="020B0604020202020204" pitchFamily="34" charset="0"/>
              <a:buChar char="•"/>
            </a:pPr>
            <a:r>
              <a:rPr lang="en-US" dirty="0"/>
              <a:t>Expensive presents will make up for past disappointments</a:t>
            </a:r>
          </a:p>
          <a:p>
            <a:pPr marL="171450" indent="-171450">
              <a:buFont typeface="Arial" panose="020B0604020202020204" pitchFamily="34" charset="0"/>
              <a:buChar char="•"/>
            </a:pPr>
            <a:r>
              <a:rPr lang="en-US" dirty="0"/>
              <a:t>Gambling makes me feel better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44</a:t>
            </a:fld>
            <a:endParaRPr lang="en-US"/>
          </a:p>
        </p:txBody>
      </p:sp>
    </p:spTree>
    <p:extLst>
      <p:ext uri="{BB962C8B-B14F-4D97-AF65-F5344CB8AC3E}">
        <p14:creationId xmlns:p14="http://schemas.microsoft.com/office/powerpoint/2010/main" val="3285355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Money is my problem </a:t>
            </a:r>
          </a:p>
          <a:p>
            <a:pPr marL="171450" indent="-171450">
              <a:buFont typeface="Arial" panose="020B0604020202020204" pitchFamily="34" charset="0"/>
              <a:buChar char="•"/>
            </a:pPr>
            <a:r>
              <a:rPr lang="en-US" dirty="0"/>
              <a:t>I will pay it back </a:t>
            </a:r>
          </a:p>
          <a:p>
            <a:pPr marL="171450" indent="-171450">
              <a:buFont typeface="Arial" panose="020B0604020202020204" pitchFamily="34" charset="0"/>
              <a:buChar char="•"/>
            </a:pPr>
            <a:r>
              <a:rPr lang="en-US" dirty="0"/>
              <a:t>Borrowing to gamble is okay </a:t>
            </a:r>
          </a:p>
          <a:p>
            <a:pPr marL="171450" indent="-171450">
              <a:buFont typeface="Arial" panose="020B0604020202020204" pitchFamily="34" charset="0"/>
              <a:buChar char="•"/>
            </a:pPr>
            <a:r>
              <a:rPr lang="en-US" dirty="0"/>
              <a:t>Stealing to gamble isn't really stealing</a:t>
            </a:r>
          </a:p>
          <a:p>
            <a:pPr marL="171450" indent="-171450">
              <a:buFont typeface="Arial" panose="020B0604020202020204" pitchFamily="34" charset="0"/>
              <a:buChar char="•"/>
            </a:pPr>
            <a:r>
              <a:rPr lang="en-US" dirty="0"/>
              <a:t>The more money I must gamble with, the better my chances of winning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45</a:t>
            </a:fld>
            <a:endParaRPr lang="en-US"/>
          </a:p>
        </p:txBody>
      </p:sp>
    </p:spTree>
    <p:extLst>
      <p:ext uri="{BB962C8B-B14F-4D97-AF65-F5344CB8AC3E}">
        <p14:creationId xmlns:p14="http://schemas.microsoft.com/office/powerpoint/2010/main" val="546551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if I only have a few bucks, I'm better off taking a shot</a:t>
            </a:r>
          </a:p>
          <a:p>
            <a:pPr marL="171450" indent="-171450">
              <a:buFont typeface="Arial" panose="020B0604020202020204" pitchFamily="34" charset="0"/>
              <a:buChar char="•"/>
            </a:pPr>
            <a:r>
              <a:rPr lang="en-US" dirty="0"/>
              <a:t>Somebody will be there to bail me out if things go wrong</a:t>
            </a:r>
          </a:p>
          <a:p>
            <a:pPr marL="171450" indent="-171450">
              <a:buFont typeface="Arial" panose="020B0604020202020204" pitchFamily="34" charset="0"/>
              <a:buChar char="•"/>
            </a:pPr>
            <a:r>
              <a:rPr lang="en-US" dirty="0"/>
              <a:t>If only I knew why I gamble I could stop</a:t>
            </a:r>
          </a:p>
          <a:p>
            <a:pPr marL="171450" indent="-171450">
              <a:buFont typeface="Arial" panose="020B0604020202020204" pitchFamily="34" charset="0"/>
              <a:buChar char="•"/>
            </a:pPr>
            <a:r>
              <a:rPr lang="en-US" dirty="0"/>
              <a:t>Will power is the answer</a:t>
            </a:r>
          </a:p>
          <a:p>
            <a:pPr marL="171450" indent="-171450">
              <a:buFont typeface="Arial" panose="020B0604020202020204" pitchFamily="34" charset="0"/>
              <a:buChar char="•"/>
            </a:pPr>
            <a:r>
              <a:rPr lang="en-US" dirty="0"/>
              <a:t>I always win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46</a:t>
            </a:fld>
            <a:endParaRPr lang="en-US"/>
          </a:p>
        </p:txBody>
      </p:sp>
    </p:spTree>
    <p:extLst>
      <p:ext uri="{BB962C8B-B14F-4D97-AF65-F5344CB8AC3E}">
        <p14:creationId xmlns:p14="http://schemas.microsoft.com/office/powerpoint/2010/main" val="822752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am a lucky person</a:t>
            </a:r>
          </a:p>
          <a:p>
            <a:pPr marL="171450" indent="-171450">
              <a:buFont typeface="Arial" panose="020B0604020202020204" pitchFamily="34" charset="0"/>
              <a:buChar char="•"/>
            </a:pPr>
            <a:r>
              <a:rPr lang="en-US" dirty="0"/>
              <a:t>I can't stop</a:t>
            </a:r>
          </a:p>
          <a:p>
            <a:pPr marL="171450" indent="-171450">
              <a:buFont typeface="Arial" panose="020B0604020202020204" pitchFamily="34" charset="0"/>
              <a:buChar char="•"/>
            </a:pPr>
            <a:r>
              <a:rPr lang="en-US" dirty="0"/>
              <a:t>Sometimes I think I am really two personalities</a:t>
            </a:r>
          </a:p>
          <a:p>
            <a:pPr marL="171450" indent="-171450">
              <a:buFont typeface="Arial" panose="020B0604020202020204" pitchFamily="34" charset="0"/>
              <a:buChar char="•"/>
            </a:pPr>
            <a:r>
              <a:rPr lang="en-US" dirty="0"/>
              <a:t>Suicide will solve my problems</a:t>
            </a:r>
          </a:p>
          <a:p>
            <a:pPr marL="171450" indent="-171450">
              <a:buFont typeface="Arial" panose="020B0604020202020204" pitchFamily="34" charset="0"/>
              <a:buChar char="•"/>
            </a:pPr>
            <a:r>
              <a:rPr lang="en-US" dirty="0"/>
              <a:t>I can't afford to pay for treatment, or take time off from work to get help</a:t>
            </a:r>
          </a:p>
          <a:p>
            <a:pPr marL="171450" indent="-171450">
              <a:buFont typeface="Arial" panose="020B0604020202020204" pitchFamily="34" charset="0"/>
              <a:buChar char="•"/>
            </a:pPr>
            <a:r>
              <a:rPr lang="en-US" dirty="0"/>
              <a:t>I must make as much money as I can, as quickly as I can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47</a:t>
            </a:fld>
            <a:endParaRPr lang="en-US"/>
          </a:p>
        </p:txBody>
      </p:sp>
    </p:spTree>
    <p:extLst>
      <p:ext uri="{BB962C8B-B14F-4D97-AF65-F5344CB8AC3E}">
        <p14:creationId xmlns:p14="http://schemas.microsoft.com/office/powerpoint/2010/main" val="1565584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problem gamblers mood cycles continue from anticipation, to action, to aftermath, and back again. Each phase of the cycle is distinguished by distinct cognitive, affective, and physical elements that occur simultaneously.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48</a:t>
            </a:fld>
            <a:endParaRPr lang="en-US"/>
          </a:p>
        </p:txBody>
      </p:sp>
    </p:spTree>
    <p:extLst>
      <p:ext uri="{BB962C8B-B14F-4D97-AF65-F5344CB8AC3E}">
        <p14:creationId xmlns:p14="http://schemas.microsoft.com/office/powerpoint/2010/main" val="2422525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at the cognitive level, anticipation is characterized by money raising, gambling system development, preoccupation with planning, and developing a hidden agenda. These cognitive processes manifest at the affective level as excitement, impatience, and irritability. Physical evidence of the anticipatory mood may involve increased alertness, hyperactivity, increased muscle tone, and mobilization of resources.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49</a:t>
            </a:fld>
            <a:endParaRPr lang="en-US"/>
          </a:p>
        </p:txBody>
      </p:sp>
    </p:spTree>
    <p:extLst>
      <p:ext uri="{BB962C8B-B14F-4D97-AF65-F5344CB8AC3E}">
        <p14:creationId xmlns:p14="http://schemas.microsoft.com/office/powerpoint/2010/main" val="398769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Once it has been determined that a client is appropriate for participation in a gambling treatment program, it is important to determine the intensity of intervention and level of care that is necessary.  Click each marker to review a description of the corresponding level of care. You can also view all slide information by clicking the next slide button at the top of the screen.</a:t>
            </a:r>
          </a:p>
          <a:p>
            <a:endParaRPr lang="en-US" b="0" dirty="0"/>
          </a:p>
          <a:p>
            <a:r>
              <a:rPr lang="en-US" dirty="0"/>
              <a:t>Early intervention might include no more than feedback on the results of the initial gambling screening and assessment and recommendations for attendance of self-­help groups such as Gamblers Anonymous. </a:t>
            </a:r>
          </a:p>
          <a:p>
            <a:endParaRPr lang="en-US" dirty="0"/>
          </a:p>
          <a:p>
            <a:r>
              <a:rPr lang="en-US" sz="1200" kern="1200" dirty="0">
                <a:solidFill>
                  <a:schemeClr val="tx1"/>
                </a:solidFill>
                <a:latin typeface="Gill Sans" charset="0"/>
                <a:ea typeface="+mn-ea"/>
                <a:cs typeface="+mn-cs"/>
              </a:rPr>
              <a:t>Psycho-education may also include information on the differences between low and high-risk gambling, strategies for reducing the harmful consequences of gambling, and identifying the warning signs of gambling addiction.  This type of intervention can be useful for individuals who have been pre-contemplative about their gambling behaviors and if they have a connection with their current life stressors and are not currently motivated for more intense levels of care. </a:t>
            </a:r>
          </a:p>
          <a:p>
            <a:endParaRPr lang="en-US" sz="1200" kern="1200" dirty="0">
              <a:solidFill>
                <a:schemeClr val="tx1"/>
              </a:solidFill>
              <a:latin typeface="Gill Sans"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Outpatient treatment is considered less than nine hours of treatment per week. Generally, this involves one to two individual, family, or group sessions per week.</a:t>
            </a:r>
            <a:r>
              <a:rPr lang="en-US" b="0" baseline="0" dirty="0"/>
              <a:t> This form of treatment is recommended for people who have low to moderate gambling severity and will benefit from a form of treatment that can coincide with their current routine in the form of weekly or semi-weekly therapy sessions.</a:t>
            </a:r>
            <a:endParaRPr lang="en-US" b="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Intensive outpatient programs, or IOP’s, are considered to include nine or more hours of treatment programming per week, are generally offered in a group context, and may or may not include individual and/or family sessions. This level of care is indicated for persons with a history of treatment failure at lower levels, moderate to high severity to their gambling behavior, and a high risk of repetitive relapse if their current routine is not modified with an array of useful, relapse preventative events.</a:t>
            </a:r>
          </a:p>
          <a:p>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5</a:t>
            </a:fld>
            <a:endParaRPr lang="en-US"/>
          </a:p>
        </p:txBody>
      </p:sp>
    </p:spTree>
    <p:extLst>
      <p:ext uri="{BB962C8B-B14F-4D97-AF65-F5344CB8AC3E}">
        <p14:creationId xmlns:p14="http://schemas.microsoft.com/office/powerpoint/2010/main" val="2979509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interventions listed here can provide a foundation for problem gambling treatment. Handouts for clients can serve as a brief example they can review during their week to assist them with applying clinical tools to their environment and expected situations.</a:t>
            </a:r>
          </a:p>
        </p:txBody>
      </p:sp>
      <p:sp>
        <p:nvSpPr>
          <p:cNvPr id="4" name="Slide Number Placeholder 3"/>
          <p:cNvSpPr>
            <a:spLocks noGrp="1"/>
          </p:cNvSpPr>
          <p:nvPr>
            <p:ph type="sldNum" sz="quarter" idx="5"/>
          </p:nvPr>
        </p:nvSpPr>
        <p:spPr/>
        <p:txBody>
          <a:bodyPr/>
          <a:lstStyle/>
          <a:p>
            <a:fld id="{2C0D77E3-7663-46CD-8670-894A5CF4D538}" type="slidenum">
              <a:rPr lang="en-US" smtClean="0"/>
              <a:t>50</a:t>
            </a:fld>
            <a:endParaRPr lang="en-US"/>
          </a:p>
        </p:txBody>
      </p:sp>
    </p:spTree>
    <p:extLst>
      <p:ext uri="{BB962C8B-B14F-4D97-AF65-F5344CB8AC3E}">
        <p14:creationId xmlns:p14="http://schemas.microsoft.com/office/powerpoint/2010/main" val="714853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segment of our training will cover the signs of gambling in the workplace. </a:t>
            </a:r>
          </a:p>
        </p:txBody>
      </p:sp>
      <p:sp>
        <p:nvSpPr>
          <p:cNvPr id="4" name="Slide Number Placeholder 3"/>
          <p:cNvSpPr>
            <a:spLocks noGrp="1"/>
          </p:cNvSpPr>
          <p:nvPr>
            <p:ph type="sldNum" sz="quarter" idx="5"/>
          </p:nvPr>
        </p:nvSpPr>
        <p:spPr/>
        <p:txBody>
          <a:bodyPr/>
          <a:lstStyle/>
          <a:p>
            <a:fld id="{2C0D77E3-7663-46CD-8670-894A5CF4D538}" type="slidenum">
              <a:rPr lang="en-US" smtClean="0"/>
              <a:t>51</a:t>
            </a:fld>
            <a:endParaRPr lang="en-US"/>
          </a:p>
        </p:txBody>
      </p:sp>
    </p:spTree>
    <p:extLst>
      <p:ext uri="{BB962C8B-B14F-4D97-AF65-F5344CB8AC3E}">
        <p14:creationId xmlns:p14="http://schemas.microsoft.com/office/powerpoint/2010/main" val="3790336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clear strategy has been developed for supervisors or coworkers to use to identify problem gambling in the workplace. However, a list of activities associated with gambling related problems at work has been compiled. Many of these behaviors could be associated with substance abuse, second jobs, illness or other problems. If the person is late for work, leaves work early, has frequent or unexplained disappearance from work (often after lunch), excessive sick time, excessive and/or secretive phone use, vacations centered primarily around gambling activities, gambling on break, displays gambling related souvenirs on person or in office, decreased productivity, decreased grooming and appearing ill or tired, moody, loan seeking from various sources at work, arguments with other employees related to money, signs of excessive debt or financial irresponsibility, or commits theft from coworkers or their employer,</a:t>
            </a:r>
            <a:r>
              <a:rPr lang="en-US" baseline="0" dirty="0"/>
              <a:t> these could be signs that gambling has invaded the workplace</a:t>
            </a:r>
            <a:r>
              <a:rPr lang="en-US" dirty="0"/>
              <a:t>. Since each of these alone does not pinpoint the presence of inappropriate gambling behavior, it is important that any intervention around job performance problems include screening and assessment for the existence of and extent of a gambling problem.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52</a:t>
            </a:fld>
            <a:endParaRPr lang="en-US"/>
          </a:p>
        </p:txBody>
      </p:sp>
    </p:spTree>
    <p:extLst>
      <p:ext uri="{BB962C8B-B14F-4D97-AF65-F5344CB8AC3E}">
        <p14:creationId xmlns:p14="http://schemas.microsoft.com/office/powerpoint/2010/main" val="30633367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spite of efforts to educate the public and EAPs, recent research has found low rates of detection of gambling problems among EAP's and service providers. The rates found were comparable to the rate in the general population; however, one would expect that EAPs would uncover larger numbers of questionable gambling activity than the rate in the general population, particularly since those who abuse alcohol and other drugs have rates of co-occurring gambling disorder that are at least 10 times higher than that of the adult population. Reasons for the low rate of case finding include the hidden nature of the problem, the tendency of gamblers to view their problem as financial, and a lack of training about the problem and identification methods among EAP and administrative personnel.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53</a:t>
            </a:fld>
            <a:endParaRPr lang="en-US"/>
          </a:p>
        </p:txBody>
      </p:sp>
    </p:spTree>
    <p:extLst>
      <p:ext uri="{BB962C8B-B14F-4D97-AF65-F5344CB8AC3E}">
        <p14:creationId xmlns:p14="http://schemas.microsoft.com/office/powerpoint/2010/main" val="39775690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EAP counselors who have been educated about gambling addiction have higher case finding rates than those who lack training on this issue. EAPs are implementing proactive strategies to improve identification of problem gambling.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54</a:t>
            </a:fld>
            <a:endParaRPr lang="en-US"/>
          </a:p>
        </p:txBody>
      </p:sp>
    </p:spTree>
    <p:extLst>
      <p:ext uri="{BB962C8B-B14F-4D97-AF65-F5344CB8AC3E}">
        <p14:creationId xmlns:p14="http://schemas.microsoft.com/office/powerpoint/2010/main" val="22693311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strategies include supervisor awareness training by local counselors with competence and training in the area of gambling addiction, articles on problem gambling in company and union newsletters, posting of gambling hotline numbers, inclusion of gambling and announcements of EAP services along with guarantees of confidentiality, and finally the distribution of brochures and pamphlets to spread awareness concerning gambling addiction.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55</a:t>
            </a:fld>
            <a:endParaRPr lang="en-US"/>
          </a:p>
        </p:txBody>
      </p:sp>
    </p:spTree>
    <p:extLst>
      <p:ext uri="{BB962C8B-B14F-4D97-AF65-F5344CB8AC3E}">
        <p14:creationId xmlns:p14="http://schemas.microsoft.com/office/powerpoint/2010/main" val="12108187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segment of this module covers relapse prevention for problem gambling.</a:t>
            </a:r>
          </a:p>
        </p:txBody>
      </p:sp>
      <p:sp>
        <p:nvSpPr>
          <p:cNvPr id="4" name="Slide Number Placeholder 3"/>
          <p:cNvSpPr>
            <a:spLocks noGrp="1"/>
          </p:cNvSpPr>
          <p:nvPr>
            <p:ph type="sldNum" sz="quarter" idx="5"/>
          </p:nvPr>
        </p:nvSpPr>
        <p:spPr/>
        <p:txBody>
          <a:bodyPr/>
          <a:lstStyle/>
          <a:p>
            <a:fld id="{2C0D77E3-7663-46CD-8670-894A5CF4D538}" type="slidenum">
              <a:rPr lang="en-US" smtClean="0"/>
              <a:t>56</a:t>
            </a:fld>
            <a:endParaRPr lang="en-US"/>
          </a:p>
        </p:txBody>
      </p:sp>
    </p:spTree>
    <p:extLst>
      <p:ext uri="{BB962C8B-B14F-4D97-AF65-F5344CB8AC3E}">
        <p14:creationId xmlns:p14="http://schemas.microsoft.com/office/powerpoint/2010/main" val="522001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Gill Sans" charset="0"/>
                <a:cs typeface="Gill Sans" charset="0"/>
                <a:sym typeface="Gill Sans" charset="0"/>
              </a:rPr>
              <a:t>Preparation involves the gambler learning his or her relapse triggers, implementing strategies for avoiding those triggers, and building a support system limiting the duration of the relapse episode. Precipitants can include many things such as emotional stress, lifestyle and personality factors, and a lack of coping skills for a given situation. Prevention strategies can be identified throughout treatment sessions to apply to specific circumstances, such as alternative gambling free coping strategies, processes for consistent monitoring of the gambler’s finances, and identifying comorbid psychiatric conditions and making appropriate referrals to supportive interventions such as psychiatric evaluation and medication management. All interventions used during treatment sessions should have a purposeful goal, some which can help the client and their family restore life balance, enhance the support system for all parties involved, develop asset</a:t>
            </a:r>
            <a:r>
              <a:rPr lang="en-US" baseline="0" dirty="0">
                <a:solidFill>
                  <a:srgbClr val="000000"/>
                </a:solidFill>
                <a:ea typeface="Gill Sans" charset="0"/>
                <a:cs typeface="Gill Sans" charset="0"/>
                <a:sym typeface="Gill Sans" charset="0"/>
              </a:rPr>
              <a:t> protection and accountability plans, and more.</a:t>
            </a:r>
            <a:endParaRPr lang="en-US" dirty="0">
              <a:solidFill>
                <a:srgbClr val="000000"/>
              </a:solidFill>
              <a:ea typeface="Gill Sans" charset="0"/>
              <a:cs typeface="Gill Sans" charset="0"/>
              <a:sym typeface="Gill Sans" charset="0"/>
            </a:endParaRP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57</a:t>
            </a:fld>
            <a:endParaRPr lang="en-US"/>
          </a:p>
        </p:txBody>
      </p:sp>
    </p:spTree>
    <p:extLst>
      <p:ext uri="{BB962C8B-B14F-4D97-AF65-F5344CB8AC3E}">
        <p14:creationId xmlns:p14="http://schemas.microsoft.com/office/powerpoint/2010/main" val="33022994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Michigan Council on problem and compulsive gambling has developed a 51-item checklist of gambling relapse symptoms. Let’s take a moment to read through the list to familiarize ourselves with the signs of potential relapse concerns.</a:t>
            </a:r>
          </a:p>
          <a:p>
            <a:endParaRPr lang="en-US" dirty="0"/>
          </a:p>
          <a:p>
            <a:r>
              <a:rPr lang="en-US" dirty="0"/>
              <a:t> I start to doubt my ability to stay abstinent, </a:t>
            </a:r>
          </a:p>
          <a:p>
            <a:r>
              <a:rPr lang="en-US" dirty="0"/>
              <a:t>I deny my fears,</a:t>
            </a:r>
          </a:p>
          <a:p>
            <a:r>
              <a:rPr lang="en-US" dirty="0"/>
              <a:t> I adamantly convince myself that I'll never gamble again, </a:t>
            </a:r>
          </a:p>
          <a:p>
            <a:r>
              <a:rPr lang="en-US" dirty="0"/>
              <a:t>I decide being abstinent is all I need, </a:t>
            </a:r>
          </a:p>
          <a:p>
            <a:r>
              <a:rPr lang="en-US" dirty="0"/>
              <a:t>I try to force abstinence upon others,</a:t>
            </a:r>
          </a:p>
          <a:p>
            <a:r>
              <a:rPr lang="en-US" dirty="0"/>
              <a:t> I become overconfident about my recovery,</a:t>
            </a:r>
          </a:p>
          <a:p>
            <a:r>
              <a:rPr lang="en-US" dirty="0"/>
              <a:t> I avoid talking about my problems and my recovery,</a:t>
            </a:r>
          </a:p>
          <a:p>
            <a:r>
              <a:rPr lang="en-US" dirty="0"/>
              <a:t> I behave compulsively, over or under work, over talk, withdraw etc.</a:t>
            </a:r>
          </a:p>
          <a:p>
            <a:r>
              <a:rPr lang="en-US" dirty="0"/>
              <a:t> I overreact to stressful situations, </a:t>
            </a:r>
          </a:p>
          <a:p>
            <a:r>
              <a:rPr lang="en-US" dirty="0"/>
              <a:t>I start isolating myself, </a:t>
            </a:r>
          </a:p>
          <a:p>
            <a:r>
              <a:rPr lang="en-US" dirty="0"/>
              <a:t>I become preoccupied with one area of my life,</a:t>
            </a:r>
          </a:p>
          <a:p>
            <a:r>
              <a:rPr lang="en-US" dirty="0"/>
              <a:t> I start having minor depressions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58</a:t>
            </a:fld>
            <a:endParaRPr lang="en-US"/>
          </a:p>
        </p:txBody>
      </p:sp>
    </p:spTree>
    <p:extLst>
      <p:ext uri="{BB962C8B-B14F-4D97-AF65-F5344CB8AC3E}">
        <p14:creationId xmlns:p14="http://schemas.microsoft.com/office/powerpoint/2010/main" val="24164339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 unrealistic or haphazard planning, </a:t>
            </a:r>
          </a:p>
          <a:p>
            <a:r>
              <a:rPr lang="en-US" dirty="0"/>
              <a:t>I live in the 'there' and the 'then', </a:t>
            </a:r>
          </a:p>
          <a:p>
            <a:r>
              <a:rPr lang="en-US" dirty="0"/>
              <a:t>I find my life plans beginning to fail, </a:t>
            </a:r>
          </a:p>
          <a:p>
            <a:r>
              <a:rPr lang="en-US" dirty="0"/>
              <a:t>I start idle daydreaming and wishful thinking, </a:t>
            </a:r>
          </a:p>
          <a:p>
            <a:r>
              <a:rPr lang="en-US" dirty="0"/>
              <a:t>I view my problems as unsolvable, </a:t>
            </a:r>
          </a:p>
          <a:p>
            <a:r>
              <a:rPr lang="en-US" dirty="0"/>
              <a:t>I long for happiness but don't know what it is, </a:t>
            </a:r>
          </a:p>
          <a:p>
            <a:r>
              <a:rPr lang="en-US" dirty="0"/>
              <a:t>I avoid having fun, </a:t>
            </a:r>
          </a:p>
          <a:p>
            <a:r>
              <a:rPr lang="en-US" dirty="0"/>
              <a:t>I overanalyze myself, </a:t>
            </a:r>
          </a:p>
          <a:p>
            <a:r>
              <a:rPr lang="en-US" dirty="0"/>
              <a:t>I become irritated with friends and family, </a:t>
            </a:r>
          </a:p>
          <a:p>
            <a:r>
              <a:rPr lang="en-US" dirty="0"/>
              <a:t>I experience periods of confusion, </a:t>
            </a:r>
          </a:p>
          <a:p>
            <a:r>
              <a:rPr lang="en-US" dirty="0"/>
              <a:t>I am easily angered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59</a:t>
            </a:fld>
            <a:endParaRPr lang="en-US"/>
          </a:p>
        </p:txBody>
      </p:sp>
    </p:spTree>
    <p:extLst>
      <p:ext uri="{BB962C8B-B14F-4D97-AF65-F5344CB8AC3E}">
        <p14:creationId xmlns:p14="http://schemas.microsoft.com/office/powerpoint/2010/main" val="126666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Consider residential treatment for clients with moderate to severe gambling problems, moderate to serious comorbidity, few recovery supports, histories of treatment failure at lower levels, and moderate to high risk of relapse. Though an expensive alternative, residential treatment may be the only option for clients who lack access to outpatient treatment. Some of the benefits to this level of care include</a:t>
            </a:r>
            <a:r>
              <a:rPr lang="en-US" b="0" baseline="0" dirty="0"/>
              <a:t> supervision in a controlled environment, exposure to  a structured, gambling-free routine, and the ability to initiate abstinence in an environment away from the stressors that have served to preserve the high level of gambling severity.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indent="0">
              <a:buFont typeface="Arial" panose="020B0604020202020204" pitchFamily="34" charset="0"/>
              <a:buNone/>
            </a:pPr>
            <a:r>
              <a:rPr lang="en-US" sz="1200" b="0" kern="1200" dirty="0">
                <a:solidFill>
                  <a:schemeClr val="tx1"/>
                </a:solidFill>
                <a:latin typeface="Gill Sans" charset="0"/>
                <a:ea typeface="+mn-ea"/>
                <a:cs typeface="+mn-cs"/>
              </a:rPr>
              <a:t>Inpatient treatment may be indicated for when acute intoxication or withdrawal potential exists, and in cases where biomedical conditions and obligations require medical management. Other factors to consider are emotional, behavioral, or cognitive conditions and complications, readiness to change, relapse risk, and the need for a secure recovery environment. </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6</a:t>
            </a:fld>
            <a:endParaRPr lang="en-US"/>
          </a:p>
        </p:txBody>
      </p:sp>
    </p:spTree>
    <p:extLst>
      <p:ext uri="{BB962C8B-B14F-4D97-AF65-F5344CB8AC3E}">
        <p14:creationId xmlns:p14="http://schemas.microsoft.com/office/powerpoint/2010/main" val="37235800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begin blaming people places things and conditions, </a:t>
            </a:r>
          </a:p>
          <a:p>
            <a:r>
              <a:rPr lang="en-US" dirty="0"/>
              <a:t>I begin doubting my disease, </a:t>
            </a:r>
          </a:p>
          <a:p>
            <a:r>
              <a:rPr lang="en-US" dirty="0"/>
              <a:t>I eat irregularly over or under eating snacking etc., </a:t>
            </a:r>
          </a:p>
          <a:p>
            <a:r>
              <a:rPr lang="en-US" dirty="0"/>
              <a:t>I have listless periods, </a:t>
            </a:r>
          </a:p>
          <a:p>
            <a:r>
              <a:rPr lang="en-US" dirty="0"/>
              <a:t>I sleep irregularly over or under sleeping, </a:t>
            </a:r>
          </a:p>
          <a:p>
            <a:r>
              <a:rPr lang="en-US" dirty="0"/>
              <a:t>I progressively lose my daily routine, </a:t>
            </a:r>
          </a:p>
          <a:p>
            <a:r>
              <a:rPr lang="en-US" dirty="0"/>
              <a:t>I experience periods of deep depression, </a:t>
            </a:r>
          </a:p>
          <a:p>
            <a:r>
              <a:rPr lang="en-US" dirty="0"/>
              <a:t>I sporadically attend GA meetings, </a:t>
            </a:r>
          </a:p>
          <a:p>
            <a:r>
              <a:rPr lang="en-US" dirty="0"/>
              <a:t>I develop an I don't care attitude, </a:t>
            </a:r>
          </a:p>
          <a:p>
            <a:r>
              <a:rPr lang="en-US" dirty="0"/>
              <a:t>I hoard money sex or power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60</a:t>
            </a:fld>
            <a:endParaRPr lang="en-US"/>
          </a:p>
        </p:txBody>
      </p:sp>
    </p:spTree>
    <p:extLst>
      <p:ext uri="{BB962C8B-B14F-4D97-AF65-F5344CB8AC3E}">
        <p14:creationId xmlns:p14="http://schemas.microsoft.com/office/powerpoint/2010/main" val="31019175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develop unreasonable resentments, </a:t>
            </a:r>
          </a:p>
          <a:p>
            <a:r>
              <a:rPr lang="en-US" dirty="0"/>
              <a:t>I stop attending GA, </a:t>
            </a:r>
          </a:p>
          <a:p>
            <a:r>
              <a:rPr lang="en-US" dirty="0"/>
              <a:t>I'm overwhelmed with loneliness frustration anger and tension, </a:t>
            </a:r>
          </a:p>
          <a:p>
            <a:r>
              <a:rPr lang="en-US" dirty="0"/>
              <a:t>I begin visiting gambling friends and places, </a:t>
            </a:r>
          </a:p>
          <a:p>
            <a:r>
              <a:rPr lang="en-US" dirty="0"/>
              <a:t>I convince myself that I'm cured, </a:t>
            </a:r>
          </a:p>
          <a:p>
            <a:r>
              <a:rPr lang="en-US" dirty="0"/>
              <a:t>I make or experience a major life change, </a:t>
            </a:r>
          </a:p>
          <a:p>
            <a:r>
              <a:rPr lang="en-US" dirty="0"/>
              <a:t>I start playing with some other form of gambling, </a:t>
            </a:r>
          </a:p>
          <a:p>
            <a:r>
              <a:rPr lang="en-US" dirty="0"/>
              <a:t>I practice controlled gambling, I lose control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61</a:t>
            </a:fld>
            <a:endParaRPr lang="en-US"/>
          </a:p>
        </p:txBody>
      </p:sp>
    </p:spTree>
    <p:extLst>
      <p:ext uri="{BB962C8B-B14F-4D97-AF65-F5344CB8AC3E}">
        <p14:creationId xmlns:p14="http://schemas.microsoft.com/office/powerpoint/2010/main" val="11264159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openly reject help, </a:t>
            </a:r>
          </a:p>
          <a:p>
            <a:r>
              <a:rPr lang="en-US" dirty="0"/>
              <a:t>I develop aches and pains, </a:t>
            </a:r>
          </a:p>
          <a:p>
            <a:r>
              <a:rPr lang="en-US" dirty="0"/>
              <a:t>I rationalize that gambling can't make my life worse than it is now, </a:t>
            </a:r>
          </a:p>
          <a:p>
            <a:r>
              <a:rPr lang="en-US" dirty="0"/>
              <a:t>I feel powerless and helpless, </a:t>
            </a:r>
          </a:p>
          <a:p>
            <a:r>
              <a:rPr lang="en-US" dirty="0"/>
              <a:t>I feel sorry for myself, </a:t>
            </a:r>
          </a:p>
          <a:p>
            <a:r>
              <a:rPr lang="en-US" dirty="0"/>
              <a:t>I have fantasies about gambling, </a:t>
            </a:r>
          </a:p>
          <a:p>
            <a:r>
              <a:rPr lang="en-US" dirty="0"/>
              <a:t>I begin to lie consciously, </a:t>
            </a:r>
          </a:p>
          <a:p>
            <a:r>
              <a:rPr lang="en-US" dirty="0"/>
              <a:t>I increase my use of alcohol, </a:t>
            </a:r>
          </a:p>
          <a:p>
            <a:r>
              <a:rPr lang="en-US" dirty="0"/>
              <a:t>I completely lose confidence in myself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62</a:t>
            </a:fld>
            <a:endParaRPr lang="en-US"/>
          </a:p>
        </p:txBody>
      </p:sp>
    </p:spTree>
    <p:extLst>
      <p:ext uri="{BB962C8B-B14F-4D97-AF65-F5344CB8AC3E}">
        <p14:creationId xmlns:p14="http://schemas.microsoft.com/office/powerpoint/2010/main" val="2732316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this checklist, the Florida Council has developed questions to aid the treatment planning process in incorporating methods for relapse prevention. </a:t>
            </a:r>
          </a:p>
          <a:p>
            <a:endParaRPr lang="en-US" dirty="0"/>
          </a:p>
          <a:p>
            <a:r>
              <a:rPr lang="en-US" dirty="0"/>
              <a:t>What symptoms of relapse have you experienced in the past? </a:t>
            </a:r>
          </a:p>
          <a:p>
            <a:r>
              <a:rPr lang="en-US" dirty="0"/>
              <a:t>If relapse does occur what action do you need to take? </a:t>
            </a:r>
          </a:p>
          <a:p>
            <a:r>
              <a:rPr lang="en-US" dirty="0"/>
              <a:t>How do you feel about people who relapse? </a:t>
            </a:r>
          </a:p>
          <a:p>
            <a:r>
              <a:rPr lang="en-US" dirty="0"/>
              <a:t>What symptoms of relapse do you think you'd experience if you did relapse? </a:t>
            </a:r>
          </a:p>
          <a:p>
            <a:r>
              <a:rPr lang="en-US" dirty="0"/>
              <a:t>How can GA involvement reduce the probability of relapse? </a:t>
            </a:r>
          </a:p>
          <a:p>
            <a:r>
              <a:rPr lang="en-US" dirty="0"/>
              <a:t>What actions can you take to intervene in your relapse process? </a:t>
            </a:r>
          </a:p>
          <a:p>
            <a:r>
              <a:rPr lang="en-US" dirty="0"/>
              <a:t>How can your recovery plan and meetings assist you in preventing the relapse process from beginning?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63</a:t>
            </a:fld>
            <a:endParaRPr lang="en-US"/>
          </a:p>
        </p:txBody>
      </p:sp>
    </p:spTree>
    <p:extLst>
      <p:ext uri="{BB962C8B-B14F-4D97-AF65-F5344CB8AC3E}">
        <p14:creationId xmlns:p14="http://schemas.microsoft.com/office/powerpoint/2010/main" val="15919665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Gill Sans" charset="0"/>
                <a:cs typeface="Gill Sans" charset="0"/>
                <a:sym typeface="Gill Sans" charset="0"/>
              </a:rPr>
              <a:t>Relapse triggers can occur at any time and are often unexpected. These events provide the client with stress over avoiding relapse, but also provide the opportunity to utilize new coping strategies and behaviors being developed during treatment sessions. Triggers can include an event the person</a:t>
            </a:r>
            <a:r>
              <a:rPr lang="en-US" baseline="0" dirty="0">
                <a:solidFill>
                  <a:srgbClr val="000000"/>
                </a:solidFill>
                <a:ea typeface="Gill Sans" charset="0"/>
                <a:cs typeface="Gill Sans" charset="0"/>
                <a:sym typeface="Gill Sans" charset="0"/>
              </a:rPr>
              <a:t> experiences during their day, a thought they may have, or a feeling prompted by something completely unrelated to gambling. However, since the addiction has been so prominent in the gambler’s mind over time, these normal range of daily stimuli have psychological connections to their personal history of gambling. Hopefully, these triggers can be processed and turned into effective learning opportunities, and chances to strengthen the individualized nature of the treatment goals and objectives. Clients should also be supported when they report experiencing these trigger events, and appropriately commended when they are able to find a non-gambling path through the situation. Over time, the gambler can develop a resilience to these daily triggers and can find ways to manage them more and more effectively by finding supports that work well specifically for them.</a:t>
            </a:r>
            <a:endParaRPr lang="en-US" dirty="0">
              <a:solidFill>
                <a:srgbClr val="000000"/>
              </a:solidFill>
              <a:ea typeface="Gill Sans" charset="0"/>
              <a:cs typeface="Gill Sans" charset="0"/>
              <a:sym typeface="Gill Sans" charset="0"/>
            </a:endParaRP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64</a:t>
            </a:fld>
            <a:endParaRPr lang="en-US"/>
          </a:p>
        </p:txBody>
      </p:sp>
    </p:spTree>
    <p:extLst>
      <p:ext uri="{BB962C8B-B14F-4D97-AF65-F5344CB8AC3E}">
        <p14:creationId xmlns:p14="http://schemas.microsoft.com/office/powerpoint/2010/main" val="22367481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marR="0" indent="0" algn="l"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ea typeface="Gill Sans" charset="0"/>
                <a:cs typeface="Gill Sans" charset="0"/>
                <a:sym typeface="Gill Sans" charset="0"/>
              </a:rPr>
              <a:t>Coping strategies</a:t>
            </a:r>
            <a:r>
              <a:rPr lang="en-US" baseline="0" dirty="0">
                <a:solidFill>
                  <a:srgbClr val="000000"/>
                </a:solidFill>
                <a:ea typeface="Gill Sans" charset="0"/>
                <a:cs typeface="Gill Sans" charset="0"/>
                <a:sym typeface="Gill Sans" charset="0"/>
              </a:rPr>
              <a:t> occur in three stages that can occur simultaneously in the individual; thinking, feeling, and action. </a:t>
            </a:r>
            <a:r>
              <a:rPr lang="en-US" dirty="0">
                <a:solidFill>
                  <a:srgbClr val="000000"/>
                </a:solidFill>
                <a:ea typeface="Gill Sans" charset="0"/>
                <a:cs typeface="Gill Sans" charset="0"/>
                <a:sym typeface="Gill Sans" charset="0"/>
              </a:rPr>
              <a:t>Thinking will consist of when the client is able to catch gambling thoughts as they occur, plan ahead to have supportive activities such as activities meetings, counseling, and so on, recognize alcohol or drug use thoughts, and consider the consequences of gambling. </a:t>
            </a:r>
          </a:p>
          <a:p>
            <a:pPr marL="39688" marR="0" indent="0" algn="l"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ea typeface="Gill Sans" charset="0"/>
                <a:cs typeface="Gill Sans" charset="0"/>
                <a:sym typeface="Gill Sans" charset="0"/>
              </a:rPr>
              <a:t>For feeling, the client will learn to recognize feelings when they occur, maintain and express feelings in a journal or other forms of expression, acknowledge when feeling okay, talk about feelings, and know the difference between thoughts and emotions. </a:t>
            </a:r>
          </a:p>
          <a:p>
            <a:pPr marL="39688" eaLnBrk="1" hangingPunct="1"/>
            <a:r>
              <a:rPr lang="en-US" dirty="0">
                <a:solidFill>
                  <a:srgbClr val="000000"/>
                </a:solidFill>
                <a:ea typeface="Gill Sans" charset="0"/>
                <a:cs typeface="Gill Sans" charset="0"/>
                <a:sym typeface="Gill Sans" charset="0"/>
              </a:rPr>
              <a:t>For action</a:t>
            </a:r>
            <a:r>
              <a:rPr lang="en-US" baseline="0" dirty="0">
                <a:solidFill>
                  <a:srgbClr val="000000"/>
                </a:solidFill>
                <a:ea typeface="Gill Sans" charset="0"/>
                <a:cs typeface="Gill Sans" charset="0"/>
                <a:sym typeface="Gill Sans" charset="0"/>
              </a:rPr>
              <a:t> based coping skills, the client should</a:t>
            </a:r>
            <a:r>
              <a:rPr lang="en-US" dirty="0">
                <a:solidFill>
                  <a:srgbClr val="000000"/>
                </a:solidFill>
                <a:ea typeface="Gill Sans" charset="0"/>
                <a:cs typeface="Gill Sans" charset="0"/>
                <a:sym typeface="Gill Sans" charset="0"/>
              </a:rPr>
              <a:t> avoid gambling venues, join a gym or practice a physical exercise regimen, cut up credit cards, establish and adhere to a budget, develop relationships with non-­gambling friends, identify and engage in relaxing activities or hobbies. </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65</a:t>
            </a:fld>
            <a:endParaRPr lang="en-US"/>
          </a:p>
        </p:txBody>
      </p:sp>
    </p:spTree>
    <p:extLst>
      <p:ext uri="{BB962C8B-B14F-4D97-AF65-F5344CB8AC3E}">
        <p14:creationId xmlns:p14="http://schemas.microsoft.com/office/powerpoint/2010/main" val="32218336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8" eaLnBrk="1" hangingPunct="1">
              <a:spcBef>
                <a:spcPts val="425"/>
              </a:spcBef>
            </a:pPr>
            <a:r>
              <a:rPr lang="en-US" dirty="0">
                <a:solidFill>
                  <a:srgbClr val="000000"/>
                </a:solidFill>
                <a:latin typeface="Trajan Pro" pitchFamily="18" charset="0"/>
                <a:cs typeface="Arial" panose="020B0604020202020204" pitchFamily="34" charset="0"/>
                <a:sym typeface="Arial" panose="020B0604020202020204" pitchFamily="34" charset="0"/>
              </a:rPr>
              <a:t>This is the end of session 7.</a:t>
            </a:r>
          </a:p>
        </p:txBody>
      </p:sp>
      <p:sp>
        <p:nvSpPr>
          <p:cNvPr id="4" name="Slide Number Placeholder 3"/>
          <p:cNvSpPr>
            <a:spLocks noGrp="1"/>
          </p:cNvSpPr>
          <p:nvPr>
            <p:ph type="sldNum" sz="quarter" idx="5"/>
          </p:nvPr>
        </p:nvSpPr>
        <p:spPr/>
        <p:txBody>
          <a:bodyPr/>
          <a:lstStyle/>
          <a:p>
            <a:fld id="{CAC5CBB3-188B-4F0D-B32F-00CEDCA48C8D}" type="slidenum">
              <a:rPr lang="en-US" smtClean="0"/>
              <a:t>66</a:t>
            </a:fld>
            <a:endParaRPr lang="en-US" dirty="0"/>
          </a:p>
        </p:txBody>
      </p:sp>
    </p:spTree>
    <p:extLst>
      <p:ext uri="{BB962C8B-B14F-4D97-AF65-F5344CB8AC3E}">
        <p14:creationId xmlns:p14="http://schemas.microsoft.com/office/powerpoint/2010/main" val="342622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on GPPC and Levels of Care</a:t>
            </a:r>
          </a:p>
          <a:p>
            <a:endParaRPr lang="en-US" dirty="0"/>
          </a:p>
          <a:p>
            <a:pPr marL="0" marR="0">
              <a:lnSpc>
                <a:spcPct val="107000"/>
              </a:lnSpc>
              <a:spcBef>
                <a:spcPts val="0"/>
              </a:spcBef>
              <a:spcAft>
                <a:spcPts val="800"/>
              </a:spcAft>
            </a:pPr>
            <a:r>
              <a:rPr lang="en-US" sz="1800" u="sng" dirty="0">
                <a:solidFill>
                  <a:srgbClr val="0563C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3"/>
              </a:rPr>
              <a:t>https://youtu.be/_vs7jDtLdRc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AC5CBB3-188B-4F0D-B32F-00CEDCA48C8D}" type="slidenum">
              <a:rPr lang="en-US" smtClean="0"/>
              <a:t>7</a:t>
            </a:fld>
            <a:endParaRPr lang="en-US" dirty="0"/>
          </a:p>
        </p:txBody>
      </p:sp>
    </p:spTree>
    <p:extLst>
      <p:ext uri="{BB962C8B-B14F-4D97-AF65-F5344CB8AC3E}">
        <p14:creationId xmlns:p14="http://schemas.microsoft.com/office/powerpoint/2010/main" val="428260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Trajan Pro" pitchFamily="18" charset="0"/>
                <a:cs typeface="Arial" panose="020B0604020202020204" pitchFamily="34" charset="0"/>
                <a:sym typeface="Arial" panose="020B0604020202020204" pitchFamily="34" charset="0"/>
              </a:rPr>
              <a:t>Levels of care are intensities for the</a:t>
            </a:r>
            <a:r>
              <a:rPr lang="en-US" baseline="0" dirty="0">
                <a:solidFill>
                  <a:srgbClr val="000000"/>
                </a:solidFill>
                <a:latin typeface="Trajan Pro" pitchFamily="18" charset="0"/>
                <a:cs typeface="Arial" panose="020B0604020202020204" pitchFamily="34" charset="0"/>
                <a:sym typeface="Arial" panose="020B0604020202020204" pitchFamily="34" charset="0"/>
              </a:rPr>
              <a:t> clients’ treatment experience</a:t>
            </a:r>
            <a:r>
              <a:rPr lang="en-US" dirty="0">
                <a:solidFill>
                  <a:srgbClr val="000000"/>
                </a:solidFill>
                <a:latin typeface="Trajan Pro" pitchFamily="18" charset="0"/>
                <a:cs typeface="Arial" panose="020B0604020202020204" pitchFamily="34" charset="0"/>
                <a:sym typeface="Arial" panose="020B0604020202020204" pitchFamily="34" charset="0"/>
              </a:rPr>
              <a:t> along a treatment continuum. Counselors need to consider the least restrictive and most appropriate level of care for each client. Therapeutic options along the continuum occur in a range from low intrusiveness options like outpatient therapy to more severe options</a:t>
            </a:r>
            <a:r>
              <a:rPr lang="en-US" baseline="0" dirty="0">
                <a:solidFill>
                  <a:srgbClr val="000000"/>
                </a:solidFill>
                <a:latin typeface="Trajan Pro" pitchFamily="18" charset="0"/>
                <a:cs typeface="Arial" panose="020B0604020202020204" pitchFamily="34" charset="0"/>
                <a:sym typeface="Arial" panose="020B0604020202020204" pitchFamily="34" charset="0"/>
              </a:rPr>
              <a:t> such as </a:t>
            </a:r>
            <a:r>
              <a:rPr lang="en-US" dirty="0">
                <a:solidFill>
                  <a:srgbClr val="000000"/>
                </a:solidFill>
                <a:latin typeface="Trajan Pro" pitchFamily="18" charset="0"/>
                <a:cs typeface="Arial" panose="020B0604020202020204" pitchFamily="34" charset="0"/>
                <a:sym typeface="Arial" panose="020B0604020202020204" pitchFamily="34" charset="0"/>
              </a:rPr>
              <a:t>residential treatment. Clinicians can use the six ASAM dimensions in order to understand the conceptualization of this appropriate style of treatment for each individual client. </a:t>
            </a:r>
          </a:p>
          <a:p>
            <a:endParaRPr lang="en-US" dirty="0">
              <a:solidFill>
                <a:srgbClr val="000000"/>
              </a:solidFill>
              <a:latin typeface="Trajan Pro" pitchFamily="18" charset="0"/>
              <a:cs typeface="Arial" panose="020B0604020202020204" pitchFamily="34" charset="0"/>
              <a:sym typeface="Arial" panose="020B0604020202020204" pitchFamily="34" charset="0"/>
            </a:endParaRPr>
          </a:p>
          <a:p>
            <a:r>
              <a:rPr lang="en-US" dirty="0">
                <a:solidFill>
                  <a:srgbClr val="000000"/>
                </a:solidFill>
                <a:latin typeface="Trajan Pro" pitchFamily="18" charset="0"/>
                <a:cs typeface="Arial" panose="020B0604020202020204" pitchFamily="34" charset="0"/>
                <a:sym typeface="Arial" panose="020B0604020202020204" pitchFamily="34" charset="0"/>
              </a:rPr>
              <a:t>Dimension one relates to the withdrawal potential of the client. This dimension is often used in relation to substance use disorders and is critical not overlook because it relates to client safety. In gambling withdrawal functions in quite a different way. This dimension has a different degree of importance as a result. It is important to consider withdrawal potential and preoccupations with your gambling client, but not for the same reasons.</a:t>
            </a:r>
          </a:p>
          <a:p>
            <a:endParaRPr lang="en-US" dirty="0">
              <a:solidFill>
                <a:srgbClr val="000000"/>
              </a:solidFill>
              <a:latin typeface="Trajan Pro" pitchFamily="18" charset="0"/>
              <a:cs typeface="Arial" panose="020B0604020202020204" pitchFamily="34" charset="0"/>
              <a:sym typeface="Arial" panose="020B0604020202020204" pitchFamily="34" charset="0"/>
            </a:endParaRPr>
          </a:p>
          <a:p>
            <a:r>
              <a:rPr lang="en-US" dirty="0">
                <a:solidFill>
                  <a:srgbClr val="000000"/>
                </a:solidFill>
                <a:latin typeface="Trajan Pro" pitchFamily="18" charset="0"/>
                <a:cs typeface="Arial" panose="020B0604020202020204" pitchFamily="34" charset="0"/>
                <a:sym typeface="Arial" panose="020B0604020202020204" pitchFamily="34" charset="0"/>
              </a:rPr>
              <a:t>Dimension 2 is similarly different for gamblers as dimension one is. This relates to biomedical conditions and complications found in the individual’s health history and their current physical condition. Gambling does result in increased reactions in the reward mechanisms of the brain, and so has a different style of impact on an individual than other medical concerns which would be reviewed in a different way for substance use issues.</a:t>
            </a:r>
          </a:p>
          <a:p>
            <a:endParaRPr lang="en-US" dirty="0">
              <a:solidFill>
                <a:srgbClr val="000000"/>
              </a:solidFill>
              <a:latin typeface="Trajan Pro" pitchFamily="18" charset="0"/>
              <a:cs typeface="Arial" panose="020B0604020202020204" pitchFamily="34" charset="0"/>
              <a:sym typeface="Arial" panose="020B0604020202020204" pitchFamily="34" charset="0"/>
            </a:endParaRPr>
          </a:p>
          <a:p>
            <a:r>
              <a:rPr lang="en-US" dirty="0">
                <a:solidFill>
                  <a:srgbClr val="000000"/>
                </a:solidFill>
                <a:latin typeface="Trajan Pro" pitchFamily="18" charset="0"/>
                <a:cs typeface="Arial" panose="020B0604020202020204" pitchFamily="34" charset="0"/>
                <a:sym typeface="Arial" panose="020B0604020202020204" pitchFamily="34" charset="0"/>
              </a:rPr>
              <a:t>Dimension three is largely similar between substance use clients and gambling clients. This dimension relates to the individual’s thoughts emotions and mental health issues.</a:t>
            </a:r>
          </a:p>
          <a:p>
            <a:endParaRPr lang="en-US" dirty="0">
              <a:solidFill>
                <a:srgbClr val="000000"/>
              </a:solidFill>
              <a:latin typeface="Trajan Pro" pitchFamily="18" charset="0"/>
              <a:cs typeface="Arial" panose="020B0604020202020204" pitchFamily="34" charset="0"/>
              <a:sym typeface="Arial" panose="020B0604020202020204" pitchFamily="34" charset="0"/>
            </a:endParaRPr>
          </a:p>
          <a:p>
            <a:r>
              <a:rPr lang="en-US" dirty="0">
                <a:solidFill>
                  <a:srgbClr val="000000"/>
                </a:solidFill>
                <a:latin typeface="Trajan Pro" pitchFamily="18" charset="0"/>
                <a:cs typeface="Arial" panose="020B0604020202020204" pitchFamily="34" charset="0"/>
                <a:sym typeface="Arial" panose="020B0604020202020204" pitchFamily="34" charset="0"/>
              </a:rPr>
              <a:t>Dimension four relates to the individual’s readiness for change. This connects with the stages of change model found in motivational interviewing as first described by Prochaska and DiClemente. </a:t>
            </a:r>
          </a:p>
          <a:p>
            <a:endParaRPr lang="en-US" dirty="0">
              <a:solidFill>
                <a:srgbClr val="000000"/>
              </a:solidFill>
              <a:latin typeface="Trajan Pro" pitchFamily="18" charset="0"/>
              <a:cs typeface="Arial" panose="020B0604020202020204" pitchFamily="34" charset="0"/>
              <a:sym typeface="Arial" panose="020B0604020202020204" pitchFamily="34" charset="0"/>
            </a:endParaRPr>
          </a:p>
          <a:p>
            <a:r>
              <a:rPr lang="en-US" dirty="0">
                <a:solidFill>
                  <a:srgbClr val="000000"/>
                </a:solidFill>
                <a:latin typeface="Trajan Pro" pitchFamily="18" charset="0"/>
                <a:cs typeface="Arial" panose="020B0604020202020204" pitchFamily="34" charset="0"/>
                <a:sym typeface="Arial" panose="020B0604020202020204" pitchFamily="34" charset="0"/>
              </a:rPr>
              <a:t>Dimension five relates to relapse and continued use of the problem activity. This explores the individual’s unique relationship with relapse or continued use or problems related to their continued gambling activity.</a:t>
            </a:r>
          </a:p>
          <a:p>
            <a:endParaRPr lang="en-US" dirty="0">
              <a:solidFill>
                <a:srgbClr val="000000"/>
              </a:solidFill>
              <a:latin typeface="Trajan Pro" pitchFamily="18" charset="0"/>
              <a:cs typeface="Arial" panose="020B0604020202020204" pitchFamily="34" charset="0"/>
              <a:sym typeface="Arial" panose="020B0604020202020204" pitchFamily="34" charset="0"/>
            </a:endParaRPr>
          </a:p>
          <a:p>
            <a:r>
              <a:rPr lang="en-US" dirty="0">
                <a:solidFill>
                  <a:srgbClr val="000000"/>
                </a:solidFill>
                <a:latin typeface="Trajan Pro" pitchFamily="18" charset="0"/>
                <a:cs typeface="Arial" panose="020B0604020202020204" pitchFamily="34" charset="0"/>
                <a:sym typeface="Arial" panose="020B0604020202020204" pitchFamily="34" charset="0"/>
              </a:rPr>
              <a:t>Dimension 6 refers to the gamblers surrounding environment in the way that it affects their living situation, surrounding people, places, and things.</a:t>
            </a:r>
          </a:p>
          <a:p>
            <a:endParaRPr lang="en-US" dirty="0">
              <a:solidFill>
                <a:srgbClr val="000000"/>
              </a:solidFill>
              <a:latin typeface="Trajan Pro" pitchFamily="18" charset="0"/>
              <a:cs typeface="Arial" panose="020B0604020202020204" pitchFamily="34" charset="0"/>
              <a:sym typeface="Arial" panose="020B0604020202020204" pitchFamily="34" charset="0"/>
            </a:endParaRPr>
          </a:p>
          <a:p>
            <a:r>
              <a:rPr lang="en-US" dirty="0">
                <a:solidFill>
                  <a:srgbClr val="000000"/>
                </a:solidFill>
                <a:latin typeface="Trajan Pro" pitchFamily="18" charset="0"/>
                <a:cs typeface="Arial" panose="020B0604020202020204" pitchFamily="34" charset="0"/>
                <a:sym typeface="Arial" panose="020B0604020202020204" pitchFamily="34" charset="0"/>
              </a:rPr>
              <a:t>As you can see, it can be beneficial to understand the similarities and differences between substance use issues and gambling in order to utilize language already familiar in the treatment of other addiction issues with your problem gambling clients.</a:t>
            </a:r>
          </a:p>
          <a:p>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8</a:t>
            </a:fld>
            <a:endParaRPr lang="en-US"/>
          </a:p>
        </p:txBody>
      </p:sp>
    </p:spTree>
    <p:extLst>
      <p:ext uri="{BB962C8B-B14F-4D97-AF65-F5344CB8AC3E}">
        <p14:creationId xmlns:p14="http://schemas.microsoft.com/office/powerpoint/2010/main" val="222809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Trajan Pro" pitchFamily="18" charset="0"/>
                <a:cs typeface="Arial" panose="020B0604020202020204" pitchFamily="34" charset="0"/>
                <a:sym typeface="Arial" panose="020B0604020202020204" pitchFamily="34" charset="0"/>
              </a:rPr>
              <a:t>Any form of therapy can incorporate appropriate modalities, which are the types of sessions used to coordinate and facilitate treatment goals and objectives. These types of sessions can be individual,</a:t>
            </a:r>
            <a:r>
              <a:rPr lang="en-US" baseline="0" dirty="0">
                <a:solidFill>
                  <a:srgbClr val="000000"/>
                </a:solidFill>
                <a:latin typeface="Trajan Pro" pitchFamily="18" charset="0"/>
                <a:cs typeface="Arial" panose="020B0604020202020204" pitchFamily="34" charset="0"/>
                <a:sym typeface="Arial" panose="020B0604020202020204" pitchFamily="34" charset="0"/>
              </a:rPr>
              <a:t> group, family, and other demographic specific types as deemed necessary by the clinician and their client base. Appropriate interventions rely on the clinicians’ theoretical orientation, their ability to apply effective counseling methods to the specific competencies in the treatment of gambling disorder, and the levels of comfort and motivation in the client to faithfully utilize recommended materials and referrals over the course of treatment.</a:t>
            </a:r>
            <a:endParaRPr lang="en-US" dirty="0"/>
          </a:p>
        </p:txBody>
      </p:sp>
      <p:sp>
        <p:nvSpPr>
          <p:cNvPr id="4" name="Slide Number Placeholder 3"/>
          <p:cNvSpPr>
            <a:spLocks noGrp="1"/>
          </p:cNvSpPr>
          <p:nvPr>
            <p:ph type="sldNum" sz="quarter" idx="5"/>
          </p:nvPr>
        </p:nvSpPr>
        <p:spPr/>
        <p:txBody>
          <a:bodyPr/>
          <a:lstStyle/>
          <a:p>
            <a:fld id="{2C0D77E3-7663-46CD-8670-894A5CF4D538}" type="slidenum">
              <a:rPr lang="en-US" smtClean="0"/>
              <a:t>9</a:t>
            </a:fld>
            <a:endParaRPr lang="en-US"/>
          </a:p>
        </p:txBody>
      </p:sp>
    </p:spTree>
    <p:extLst>
      <p:ext uri="{BB962C8B-B14F-4D97-AF65-F5344CB8AC3E}">
        <p14:creationId xmlns:p14="http://schemas.microsoft.com/office/powerpoint/2010/main" val="3133398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1F21-53CB-41BD-BDDA-85FD8C054582}"/>
              </a:ext>
            </a:extLst>
          </p:cNvPr>
          <p:cNvSpPr>
            <a:spLocks noGrp="1"/>
          </p:cNvSpPr>
          <p:nvPr>
            <p:ph type="ctrTitle"/>
          </p:nvPr>
        </p:nvSpPr>
        <p:spPr>
          <a:xfrm>
            <a:off x="1524000" y="3607839"/>
            <a:ext cx="9144000" cy="965552"/>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803EFFD-4919-4532-9D3B-97444A2C36E6}"/>
              </a:ext>
            </a:extLst>
          </p:cNvPr>
          <p:cNvSpPr>
            <a:spLocks noGrp="1"/>
          </p:cNvSpPr>
          <p:nvPr>
            <p:ph type="subTitle" idx="1"/>
          </p:nvPr>
        </p:nvSpPr>
        <p:spPr>
          <a:xfrm>
            <a:off x="1541145" y="4671528"/>
            <a:ext cx="9144000" cy="14792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D9EA2DF-A74C-4577-9514-08D16151C63B}"/>
              </a:ext>
            </a:extLst>
          </p:cNvPr>
          <p:cNvSpPr>
            <a:spLocks noGrp="1"/>
          </p:cNvSpPr>
          <p:nvPr>
            <p:ph type="dt" sz="half" idx="10"/>
          </p:nvPr>
        </p:nvSpPr>
        <p:spPr>
          <a:xfrm>
            <a:off x="4741545" y="6248946"/>
            <a:ext cx="2743200" cy="365125"/>
          </a:xfrm>
        </p:spPr>
        <p:txBody>
          <a:bodyPr/>
          <a:lstStyle>
            <a:lvl1pPr algn="ctr">
              <a:defRPr/>
            </a:lvl1pPr>
          </a:lstStyle>
          <a:p>
            <a:fld id="{DCD9B23D-6BD6-4889-B841-74381EAD9023}" type="datetimeFigureOut">
              <a:rPr lang="en-US" smtClean="0"/>
              <a:pPr/>
              <a:t>3/4/2021</a:t>
            </a:fld>
            <a:endParaRPr lang="en-US" dirty="0"/>
          </a:p>
        </p:txBody>
      </p:sp>
      <p:cxnSp>
        <p:nvCxnSpPr>
          <p:cNvPr id="7" name="Straight Connector 6">
            <a:extLst>
              <a:ext uri="{FF2B5EF4-FFF2-40B4-BE49-F238E27FC236}">
                <a16:creationId xmlns:a16="http://schemas.microsoft.com/office/drawing/2014/main" id="{FD74E340-F444-4CB9-8CEA-B5EAB3F617B5}"/>
              </a:ext>
            </a:extLst>
          </p:cNvPr>
          <p:cNvCxnSpPr>
            <a:cxnSpLocks/>
          </p:cNvCxnSpPr>
          <p:nvPr userDrawn="1"/>
        </p:nvCxnSpPr>
        <p:spPr>
          <a:xfrm>
            <a:off x="2516334" y="3628209"/>
            <a:ext cx="7193622" cy="0"/>
          </a:xfrm>
          <a:prstGeom prst="line">
            <a:avLst/>
          </a:prstGeom>
          <a:ln>
            <a:solidFill>
              <a:srgbClr val="D86018"/>
            </a:solidFill>
          </a:ln>
        </p:spPr>
        <p:style>
          <a:lnRef idx="3">
            <a:schemeClr val="accent4"/>
          </a:lnRef>
          <a:fillRef idx="0">
            <a:schemeClr val="accent4"/>
          </a:fillRef>
          <a:effectRef idx="2">
            <a:schemeClr val="accent4"/>
          </a:effectRef>
          <a:fontRef idx="minor">
            <a:schemeClr val="tx1"/>
          </a:fontRef>
        </p:style>
      </p:cxnSp>
      <p:cxnSp>
        <p:nvCxnSpPr>
          <p:cNvPr id="8" name="Straight Connector 7">
            <a:extLst>
              <a:ext uri="{FF2B5EF4-FFF2-40B4-BE49-F238E27FC236}">
                <a16:creationId xmlns:a16="http://schemas.microsoft.com/office/drawing/2014/main" id="{FD74E340-F444-4CB9-8CEA-B5EAB3F617B5}"/>
              </a:ext>
            </a:extLst>
          </p:cNvPr>
          <p:cNvCxnSpPr>
            <a:cxnSpLocks/>
          </p:cNvCxnSpPr>
          <p:nvPr userDrawn="1"/>
        </p:nvCxnSpPr>
        <p:spPr>
          <a:xfrm>
            <a:off x="2516334" y="4540670"/>
            <a:ext cx="7193622" cy="0"/>
          </a:xfrm>
          <a:prstGeom prst="line">
            <a:avLst/>
          </a:prstGeom>
          <a:ln>
            <a:solidFill>
              <a:srgbClr val="D86018"/>
            </a:solidFill>
          </a:ln>
        </p:spPr>
        <p:style>
          <a:lnRef idx="3">
            <a:schemeClr val="accent4"/>
          </a:lnRef>
          <a:fillRef idx="0">
            <a:schemeClr val="accent4"/>
          </a:fillRef>
          <a:effectRef idx="2">
            <a:schemeClr val="accent4"/>
          </a:effectRef>
          <a:fontRef idx="minor">
            <a:schemeClr val="tx1"/>
          </a:fontRef>
        </p:style>
      </p:cxn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9668" y="2056925"/>
            <a:ext cx="9726953" cy="1276907"/>
          </a:xfrm>
          <a:prstGeom prst="rect">
            <a:avLst/>
          </a:prstGeom>
        </p:spPr>
      </p:pic>
    </p:spTree>
    <p:extLst>
      <p:ext uri="{BB962C8B-B14F-4D97-AF65-F5344CB8AC3E}">
        <p14:creationId xmlns:p14="http://schemas.microsoft.com/office/powerpoint/2010/main" val="186593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4A80-BE46-4F2A-8507-DDE1925FA8FB}"/>
              </a:ext>
            </a:extLst>
          </p:cNvPr>
          <p:cNvSpPr>
            <a:spLocks noGrp="1"/>
          </p:cNvSpPr>
          <p:nvPr>
            <p:ph type="title"/>
          </p:nvPr>
        </p:nvSpPr>
        <p:spPr>
          <a:xfrm>
            <a:off x="838200" y="1365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F2595D-76BD-4105-82FA-E1AAD59E6A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8FE60-829F-425A-ADBF-091F5F7B39BC}"/>
              </a:ext>
            </a:extLst>
          </p:cNvPr>
          <p:cNvSpPr>
            <a:spLocks noGrp="1"/>
          </p:cNvSpPr>
          <p:nvPr>
            <p:ph type="dt" sz="half" idx="10"/>
          </p:nvPr>
        </p:nvSpPr>
        <p:spPr/>
        <p:txBody>
          <a:bodyPr/>
          <a:lstStyle/>
          <a:p>
            <a:fld id="{DCD9B23D-6BD6-4889-B841-74381EAD9023}" type="datetimeFigureOut">
              <a:rPr lang="en-US" smtClean="0"/>
              <a:t>3/4/2021</a:t>
            </a:fld>
            <a:endParaRPr lang="en-US"/>
          </a:p>
        </p:txBody>
      </p:sp>
      <p:sp>
        <p:nvSpPr>
          <p:cNvPr id="5" name="Footer Placeholder 4">
            <a:extLst>
              <a:ext uri="{FF2B5EF4-FFF2-40B4-BE49-F238E27FC236}">
                <a16:creationId xmlns:a16="http://schemas.microsoft.com/office/drawing/2014/main" id="{676451E7-E417-4301-B5A5-AD6FC1C30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11CEB-DBE2-4245-9468-D8AC900C6FC7}"/>
              </a:ext>
            </a:extLst>
          </p:cNvPr>
          <p:cNvSpPr>
            <a:spLocks noGrp="1"/>
          </p:cNvSpPr>
          <p:nvPr>
            <p:ph type="sldNum" sz="quarter" idx="12"/>
          </p:nvPr>
        </p:nvSpPr>
        <p:spPr/>
        <p:txBody>
          <a:bodyPr/>
          <a:lstStyle/>
          <a:p>
            <a:fld id="{D6C28757-95A1-43BA-8BE7-7DFC124EEA8F}" type="slidenum">
              <a:rPr lang="en-US" smtClean="0"/>
              <a:t>‹#›</a:t>
            </a:fld>
            <a:endParaRPr lang="en-US"/>
          </a:p>
        </p:txBody>
      </p:sp>
      <p:cxnSp>
        <p:nvCxnSpPr>
          <p:cNvPr id="8" name="Straight Connector 7">
            <a:extLst>
              <a:ext uri="{FF2B5EF4-FFF2-40B4-BE49-F238E27FC236}">
                <a16:creationId xmlns:a16="http://schemas.microsoft.com/office/drawing/2014/main" id="{36215F57-4942-4282-9183-3709A80A7FDF}"/>
              </a:ext>
            </a:extLst>
          </p:cNvPr>
          <p:cNvCxnSpPr/>
          <p:nvPr userDrawn="1"/>
        </p:nvCxnSpPr>
        <p:spPr>
          <a:xfrm>
            <a:off x="0" y="1462088"/>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860BA054-CDA8-43BF-8EC6-1CA5A994C8E1}"/>
              </a:ext>
            </a:extLst>
          </p:cNvPr>
          <p:cNvCxnSpPr/>
          <p:nvPr userDrawn="1"/>
        </p:nvCxnSpPr>
        <p:spPr>
          <a:xfrm>
            <a:off x="0" y="6176963"/>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7249" y="6356349"/>
            <a:ext cx="2743200" cy="360114"/>
          </a:xfrm>
          <a:prstGeom prst="rect">
            <a:avLst/>
          </a:prstGeom>
        </p:spPr>
      </p:pic>
    </p:spTree>
    <p:extLst>
      <p:ext uri="{BB962C8B-B14F-4D97-AF65-F5344CB8AC3E}">
        <p14:creationId xmlns:p14="http://schemas.microsoft.com/office/powerpoint/2010/main" val="91837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02FD51-6505-48F6-8FAD-D0F2766D62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608F4A-D628-4D13-9B45-EBCBF3DC4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9AC67-B98E-4B62-9524-9FD0345966BD}"/>
              </a:ext>
            </a:extLst>
          </p:cNvPr>
          <p:cNvSpPr>
            <a:spLocks noGrp="1"/>
          </p:cNvSpPr>
          <p:nvPr>
            <p:ph type="dt" sz="half" idx="10"/>
          </p:nvPr>
        </p:nvSpPr>
        <p:spPr/>
        <p:txBody>
          <a:bodyPr/>
          <a:lstStyle/>
          <a:p>
            <a:fld id="{DCD9B23D-6BD6-4889-B841-74381EAD9023}" type="datetimeFigureOut">
              <a:rPr lang="en-US" smtClean="0"/>
              <a:t>3/4/2021</a:t>
            </a:fld>
            <a:endParaRPr lang="en-US"/>
          </a:p>
        </p:txBody>
      </p:sp>
      <p:sp>
        <p:nvSpPr>
          <p:cNvPr id="5" name="Footer Placeholder 4">
            <a:extLst>
              <a:ext uri="{FF2B5EF4-FFF2-40B4-BE49-F238E27FC236}">
                <a16:creationId xmlns:a16="http://schemas.microsoft.com/office/drawing/2014/main" id="{00358ED3-8B79-4B2C-868E-07FFF6A41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7E495-5316-497E-8845-7BC4012A2F57}"/>
              </a:ext>
            </a:extLst>
          </p:cNvPr>
          <p:cNvSpPr>
            <a:spLocks noGrp="1"/>
          </p:cNvSpPr>
          <p:nvPr>
            <p:ph type="sldNum" sz="quarter" idx="12"/>
          </p:nvPr>
        </p:nvSpPr>
        <p:spPr/>
        <p:txBody>
          <a:bodyPr/>
          <a:lstStyle/>
          <a:p>
            <a:fld id="{D6C28757-95A1-43BA-8BE7-7DFC124EEA8F}" type="slidenum">
              <a:rPr lang="en-US" smtClean="0"/>
              <a:t>‹#›</a:t>
            </a:fld>
            <a:endParaRPr lang="en-US"/>
          </a:p>
        </p:txBody>
      </p:sp>
      <p:cxnSp>
        <p:nvCxnSpPr>
          <p:cNvPr id="8" name="Straight Connector 7">
            <a:extLst>
              <a:ext uri="{FF2B5EF4-FFF2-40B4-BE49-F238E27FC236}">
                <a16:creationId xmlns:a16="http://schemas.microsoft.com/office/drawing/2014/main" id="{860BA054-CDA8-43BF-8EC6-1CA5A994C8E1}"/>
              </a:ext>
            </a:extLst>
          </p:cNvPr>
          <p:cNvCxnSpPr/>
          <p:nvPr userDrawn="1"/>
        </p:nvCxnSpPr>
        <p:spPr>
          <a:xfrm>
            <a:off x="0" y="6176963"/>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7249" y="6356349"/>
            <a:ext cx="2743200" cy="360114"/>
          </a:xfrm>
          <a:prstGeom prst="rect">
            <a:avLst/>
          </a:prstGeom>
        </p:spPr>
      </p:pic>
    </p:spTree>
    <p:extLst>
      <p:ext uri="{BB962C8B-B14F-4D97-AF65-F5344CB8AC3E}">
        <p14:creationId xmlns:p14="http://schemas.microsoft.com/office/powerpoint/2010/main" val="45106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6443-D18B-4189-A063-5A8AEC19FD6C}"/>
              </a:ext>
            </a:extLst>
          </p:cNvPr>
          <p:cNvSpPr>
            <a:spLocks noGrp="1"/>
          </p:cNvSpPr>
          <p:nvPr>
            <p:ph type="title"/>
          </p:nvPr>
        </p:nvSpPr>
        <p:spPr>
          <a:xfrm>
            <a:off x="838200" y="136525"/>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AFB0E31-0418-4427-BCAD-620385A308E3}"/>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E2BAB8-C20A-48C6-A872-22F6E83A3F0F}"/>
              </a:ext>
            </a:extLst>
          </p:cNvPr>
          <p:cNvSpPr>
            <a:spLocks noGrp="1"/>
          </p:cNvSpPr>
          <p:nvPr>
            <p:ph type="dt" sz="half" idx="10"/>
          </p:nvPr>
        </p:nvSpPr>
        <p:spPr/>
        <p:txBody>
          <a:bodyPr/>
          <a:lstStyle/>
          <a:p>
            <a:fld id="{DCD9B23D-6BD6-4889-B841-74381EAD9023}" type="datetimeFigureOut">
              <a:rPr lang="en-US" smtClean="0"/>
              <a:t>3/4/2021</a:t>
            </a:fld>
            <a:endParaRPr lang="en-US"/>
          </a:p>
        </p:txBody>
      </p:sp>
      <p:sp>
        <p:nvSpPr>
          <p:cNvPr id="5" name="Footer Placeholder 4">
            <a:extLst>
              <a:ext uri="{FF2B5EF4-FFF2-40B4-BE49-F238E27FC236}">
                <a16:creationId xmlns:a16="http://schemas.microsoft.com/office/drawing/2014/main" id="{003E286C-728E-4F7E-9CE0-2E751D3C9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C2BBA-916C-435C-8E96-19EE6CAE5ED2}"/>
              </a:ext>
            </a:extLst>
          </p:cNvPr>
          <p:cNvSpPr>
            <a:spLocks noGrp="1"/>
          </p:cNvSpPr>
          <p:nvPr>
            <p:ph type="sldNum" sz="quarter" idx="12"/>
          </p:nvPr>
        </p:nvSpPr>
        <p:spPr/>
        <p:txBody>
          <a:bodyPr/>
          <a:lstStyle/>
          <a:p>
            <a:fld id="{D6C28757-95A1-43BA-8BE7-7DFC124EEA8F}" type="slidenum">
              <a:rPr lang="en-US" smtClean="0"/>
              <a:t>‹#›</a:t>
            </a:fld>
            <a:endParaRPr lang="en-US"/>
          </a:p>
        </p:txBody>
      </p:sp>
      <p:cxnSp>
        <p:nvCxnSpPr>
          <p:cNvPr id="10" name="Straight Connector 9">
            <a:extLst>
              <a:ext uri="{FF2B5EF4-FFF2-40B4-BE49-F238E27FC236}">
                <a16:creationId xmlns:a16="http://schemas.microsoft.com/office/drawing/2014/main" id="{36215F57-4942-4282-9183-3709A80A7FDF}"/>
              </a:ext>
            </a:extLst>
          </p:cNvPr>
          <p:cNvCxnSpPr/>
          <p:nvPr userDrawn="1"/>
        </p:nvCxnSpPr>
        <p:spPr>
          <a:xfrm>
            <a:off x="0" y="1462088"/>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860BA054-CDA8-43BF-8EC6-1CA5A994C8E1}"/>
              </a:ext>
            </a:extLst>
          </p:cNvPr>
          <p:cNvCxnSpPr/>
          <p:nvPr userDrawn="1"/>
        </p:nvCxnSpPr>
        <p:spPr>
          <a:xfrm>
            <a:off x="0" y="6176963"/>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7249" y="6356349"/>
            <a:ext cx="2743200" cy="360114"/>
          </a:xfrm>
          <a:prstGeom prst="rect">
            <a:avLst/>
          </a:prstGeom>
        </p:spPr>
      </p:pic>
    </p:spTree>
    <p:extLst>
      <p:ext uri="{BB962C8B-B14F-4D97-AF65-F5344CB8AC3E}">
        <p14:creationId xmlns:p14="http://schemas.microsoft.com/office/powerpoint/2010/main" val="2841503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0733-0ACF-41C1-AC61-6D92B9EDC5CA}"/>
              </a:ext>
            </a:extLst>
          </p:cNvPr>
          <p:cNvSpPr>
            <a:spLocks noGrp="1"/>
          </p:cNvSpPr>
          <p:nvPr>
            <p:ph type="title"/>
          </p:nvPr>
        </p:nvSpPr>
        <p:spPr>
          <a:xfrm>
            <a:off x="694690" y="44100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D61953E-50FA-4860-9EAC-4D8BE36741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5188BA-2A21-4DBD-B587-8F45B0EB4CD0}"/>
              </a:ext>
            </a:extLst>
          </p:cNvPr>
          <p:cNvSpPr>
            <a:spLocks noGrp="1"/>
          </p:cNvSpPr>
          <p:nvPr>
            <p:ph type="dt" sz="half" idx="10"/>
          </p:nvPr>
        </p:nvSpPr>
        <p:spPr/>
        <p:txBody>
          <a:bodyPr/>
          <a:lstStyle/>
          <a:p>
            <a:fld id="{DCD9B23D-6BD6-4889-B841-74381EAD9023}" type="datetimeFigureOut">
              <a:rPr lang="en-US" smtClean="0"/>
              <a:t>3/4/2021</a:t>
            </a:fld>
            <a:endParaRPr lang="en-US"/>
          </a:p>
        </p:txBody>
      </p:sp>
      <p:sp>
        <p:nvSpPr>
          <p:cNvPr id="5" name="Footer Placeholder 4">
            <a:extLst>
              <a:ext uri="{FF2B5EF4-FFF2-40B4-BE49-F238E27FC236}">
                <a16:creationId xmlns:a16="http://schemas.microsoft.com/office/drawing/2014/main" id="{7034E9D9-F7C9-4F70-9526-837B258CA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5E360-7DEF-47F7-81A7-428ABFEB8BAA}"/>
              </a:ext>
            </a:extLst>
          </p:cNvPr>
          <p:cNvSpPr>
            <a:spLocks noGrp="1"/>
          </p:cNvSpPr>
          <p:nvPr>
            <p:ph type="sldNum" sz="quarter" idx="12"/>
          </p:nvPr>
        </p:nvSpPr>
        <p:spPr/>
        <p:txBody>
          <a:bodyPr/>
          <a:lstStyle/>
          <a:p>
            <a:fld id="{D6C28757-95A1-43BA-8BE7-7DFC124EEA8F}" type="slidenum">
              <a:rPr lang="en-US" smtClean="0"/>
              <a:t>‹#›</a:t>
            </a:fld>
            <a:endParaRPr lang="en-US"/>
          </a:p>
        </p:txBody>
      </p:sp>
      <p:cxnSp>
        <p:nvCxnSpPr>
          <p:cNvPr id="8" name="Straight Connector 7">
            <a:extLst>
              <a:ext uri="{FF2B5EF4-FFF2-40B4-BE49-F238E27FC236}">
                <a16:creationId xmlns:a16="http://schemas.microsoft.com/office/drawing/2014/main" id="{860BA054-CDA8-43BF-8EC6-1CA5A994C8E1}"/>
              </a:ext>
            </a:extLst>
          </p:cNvPr>
          <p:cNvCxnSpPr/>
          <p:nvPr userDrawn="1"/>
        </p:nvCxnSpPr>
        <p:spPr>
          <a:xfrm>
            <a:off x="0" y="6176963"/>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pic>
        <p:nvPicPr>
          <p:cNvPr id="10" name="Picture 9"/>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7249" y="6356349"/>
            <a:ext cx="2743200" cy="360114"/>
          </a:xfrm>
          <a:prstGeom prst="rect">
            <a:avLst/>
          </a:prstGeom>
        </p:spPr>
      </p:pic>
    </p:spTree>
    <p:extLst>
      <p:ext uri="{BB962C8B-B14F-4D97-AF65-F5344CB8AC3E}">
        <p14:creationId xmlns:p14="http://schemas.microsoft.com/office/powerpoint/2010/main" val="13486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3115-DBBA-4A9D-B429-F62C50972A61}"/>
              </a:ext>
            </a:extLst>
          </p:cNvPr>
          <p:cNvSpPr>
            <a:spLocks noGrp="1"/>
          </p:cNvSpPr>
          <p:nvPr>
            <p:ph type="title"/>
          </p:nvPr>
        </p:nvSpPr>
        <p:spPr>
          <a:xfrm>
            <a:off x="838200" y="136525"/>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1433A51-2953-4970-8D97-F11B6FB8CB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58660E-4927-4DF1-A149-9D5B0AB540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8150A3-8259-4200-9CEE-71EAC91E6BA7}"/>
              </a:ext>
            </a:extLst>
          </p:cNvPr>
          <p:cNvSpPr>
            <a:spLocks noGrp="1"/>
          </p:cNvSpPr>
          <p:nvPr>
            <p:ph type="dt" sz="half" idx="10"/>
          </p:nvPr>
        </p:nvSpPr>
        <p:spPr/>
        <p:txBody>
          <a:bodyPr/>
          <a:lstStyle/>
          <a:p>
            <a:fld id="{DCD9B23D-6BD6-4889-B841-74381EAD9023}" type="datetimeFigureOut">
              <a:rPr lang="en-US" smtClean="0"/>
              <a:t>3/4/2021</a:t>
            </a:fld>
            <a:endParaRPr lang="en-US"/>
          </a:p>
        </p:txBody>
      </p:sp>
      <p:sp>
        <p:nvSpPr>
          <p:cNvPr id="6" name="Footer Placeholder 5">
            <a:extLst>
              <a:ext uri="{FF2B5EF4-FFF2-40B4-BE49-F238E27FC236}">
                <a16:creationId xmlns:a16="http://schemas.microsoft.com/office/drawing/2014/main" id="{355B2320-B3FE-43FB-891B-CEB567371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B3E634-3AB6-4628-9D64-54087455C372}"/>
              </a:ext>
            </a:extLst>
          </p:cNvPr>
          <p:cNvSpPr>
            <a:spLocks noGrp="1"/>
          </p:cNvSpPr>
          <p:nvPr>
            <p:ph type="sldNum" sz="quarter" idx="12"/>
          </p:nvPr>
        </p:nvSpPr>
        <p:spPr/>
        <p:txBody>
          <a:bodyPr/>
          <a:lstStyle/>
          <a:p>
            <a:fld id="{D6C28757-95A1-43BA-8BE7-7DFC124EEA8F}" type="slidenum">
              <a:rPr lang="en-US" smtClean="0"/>
              <a:t>‹#›</a:t>
            </a:fld>
            <a:endParaRPr lang="en-US"/>
          </a:p>
        </p:txBody>
      </p:sp>
      <p:cxnSp>
        <p:nvCxnSpPr>
          <p:cNvPr id="9" name="Straight Connector 8">
            <a:extLst>
              <a:ext uri="{FF2B5EF4-FFF2-40B4-BE49-F238E27FC236}">
                <a16:creationId xmlns:a16="http://schemas.microsoft.com/office/drawing/2014/main" id="{36215F57-4942-4282-9183-3709A80A7FDF}"/>
              </a:ext>
            </a:extLst>
          </p:cNvPr>
          <p:cNvCxnSpPr/>
          <p:nvPr userDrawn="1"/>
        </p:nvCxnSpPr>
        <p:spPr>
          <a:xfrm>
            <a:off x="0" y="1462088"/>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860BA054-CDA8-43BF-8EC6-1CA5A994C8E1}"/>
              </a:ext>
            </a:extLst>
          </p:cNvPr>
          <p:cNvCxnSpPr/>
          <p:nvPr userDrawn="1"/>
        </p:nvCxnSpPr>
        <p:spPr>
          <a:xfrm>
            <a:off x="0" y="6176963"/>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pic>
        <p:nvPicPr>
          <p:cNvPr id="13" name="Picture 1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7249" y="6356349"/>
            <a:ext cx="2743200" cy="360114"/>
          </a:xfrm>
          <a:prstGeom prst="rect">
            <a:avLst/>
          </a:prstGeom>
        </p:spPr>
      </p:pic>
    </p:spTree>
    <p:extLst>
      <p:ext uri="{BB962C8B-B14F-4D97-AF65-F5344CB8AC3E}">
        <p14:creationId xmlns:p14="http://schemas.microsoft.com/office/powerpoint/2010/main" val="311460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3564-DCF3-4454-B11B-A56943C1B970}"/>
              </a:ext>
            </a:extLst>
          </p:cNvPr>
          <p:cNvSpPr>
            <a:spLocks noGrp="1"/>
          </p:cNvSpPr>
          <p:nvPr>
            <p:ph type="title"/>
          </p:nvPr>
        </p:nvSpPr>
        <p:spPr>
          <a:xfrm>
            <a:off x="838200" y="1365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94C9C59-86AD-4441-B2EE-F22E32D382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3653E5-E268-41C5-9CC4-6E9CD868EF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C4A94C-430A-4383-A47A-D8A518347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749E1-C127-4106-8C6B-27D4645BA3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F3C2AA-33D3-4EB5-9E7F-AAA409961D52}"/>
              </a:ext>
            </a:extLst>
          </p:cNvPr>
          <p:cNvSpPr>
            <a:spLocks noGrp="1"/>
          </p:cNvSpPr>
          <p:nvPr>
            <p:ph type="dt" sz="half" idx="10"/>
          </p:nvPr>
        </p:nvSpPr>
        <p:spPr/>
        <p:txBody>
          <a:bodyPr/>
          <a:lstStyle/>
          <a:p>
            <a:fld id="{DCD9B23D-6BD6-4889-B841-74381EAD9023}" type="datetimeFigureOut">
              <a:rPr lang="en-US" smtClean="0"/>
              <a:t>3/4/2021</a:t>
            </a:fld>
            <a:endParaRPr lang="en-US"/>
          </a:p>
        </p:txBody>
      </p:sp>
      <p:sp>
        <p:nvSpPr>
          <p:cNvPr id="8" name="Footer Placeholder 7">
            <a:extLst>
              <a:ext uri="{FF2B5EF4-FFF2-40B4-BE49-F238E27FC236}">
                <a16:creationId xmlns:a16="http://schemas.microsoft.com/office/drawing/2014/main" id="{C56EDB64-3811-45E2-AFB8-DCD9EBD4E8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5EBEB5-053F-442B-A77F-69DF14B836E1}"/>
              </a:ext>
            </a:extLst>
          </p:cNvPr>
          <p:cNvSpPr>
            <a:spLocks noGrp="1"/>
          </p:cNvSpPr>
          <p:nvPr>
            <p:ph type="sldNum" sz="quarter" idx="12"/>
          </p:nvPr>
        </p:nvSpPr>
        <p:spPr/>
        <p:txBody>
          <a:bodyPr/>
          <a:lstStyle/>
          <a:p>
            <a:fld id="{D6C28757-95A1-43BA-8BE7-7DFC124EEA8F}" type="slidenum">
              <a:rPr lang="en-US" smtClean="0"/>
              <a:t>‹#›</a:t>
            </a:fld>
            <a:endParaRPr lang="en-US"/>
          </a:p>
        </p:txBody>
      </p:sp>
      <p:cxnSp>
        <p:nvCxnSpPr>
          <p:cNvPr id="12" name="Straight Connector 11">
            <a:extLst>
              <a:ext uri="{FF2B5EF4-FFF2-40B4-BE49-F238E27FC236}">
                <a16:creationId xmlns:a16="http://schemas.microsoft.com/office/drawing/2014/main" id="{36215F57-4942-4282-9183-3709A80A7FDF}"/>
              </a:ext>
            </a:extLst>
          </p:cNvPr>
          <p:cNvCxnSpPr/>
          <p:nvPr userDrawn="1"/>
        </p:nvCxnSpPr>
        <p:spPr>
          <a:xfrm>
            <a:off x="0" y="1462088"/>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860BA054-CDA8-43BF-8EC6-1CA5A994C8E1}"/>
              </a:ext>
            </a:extLst>
          </p:cNvPr>
          <p:cNvCxnSpPr/>
          <p:nvPr userDrawn="1"/>
        </p:nvCxnSpPr>
        <p:spPr>
          <a:xfrm>
            <a:off x="0" y="6176963"/>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7249" y="6356349"/>
            <a:ext cx="2743200" cy="360114"/>
          </a:xfrm>
          <a:prstGeom prst="rect">
            <a:avLst/>
          </a:prstGeom>
        </p:spPr>
      </p:pic>
    </p:spTree>
    <p:extLst>
      <p:ext uri="{BB962C8B-B14F-4D97-AF65-F5344CB8AC3E}">
        <p14:creationId xmlns:p14="http://schemas.microsoft.com/office/powerpoint/2010/main" val="302514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A514-2F2D-4879-B2E7-5D8A9C79158F}"/>
              </a:ext>
            </a:extLst>
          </p:cNvPr>
          <p:cNvSpPr>
            <a:spLocks noGrp="1"/>
          </p:cNvSpPr>
          <p:nvPr>
            <p:ph type="title"/>
          </p:nvPr>
        </p:nvSpPr>
        <p:spPr>
          <a:xfrm>
            <a:off x="838200" y="136525"/>
            <a:ext cx="1051560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5D923D9-352A-46DA-AA67-C266FF79C1B0}"/>
              </a:ext>
            </a:extLst>
          </p:cNvPr>
          <p:cNvSpPr>
            <a:spLocks noGrp="1"/>
          </p:cNvSpPr>
          <p:nvPr>
            <p:ph type="dt" sz="half" idx="10"/>
          </p:nvPr>
        </p:nvSpPr>
        <p:spPr/>
        <p:txBody>
          <a:bodyPr/>
          <a:lstStyle/>
          <a:p>
            <a:fld id="{DCD9B23D-6BD6-4889-B841-74381EAD9023}" type="datetimeFigureOut">
              <a:rPr lang="en-US" smtClean="0"/>
              <a:t>3/4/2021</a:t>
            </a:fld>
            <a:endParaRPr lang="en-US"/>
          </a:p>
        </p:txBody>
      </p:sp>
      <p:sp>
        <p:nvSpPr>
          <p:cNvPr id="4" name="Footer Placeholder 3">
            <a:extLst>
              <a:ext uri="{FF2B5EF4-FFF2-40B4-BE49-F238E27FC236}">
                <a16:creationId xmlns:a16="http://schemas.microsoft.com/office/drawing/2014/main" id="{0E64FC95-5D64-4F2B-B41B-C66B6F294F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F0DADC-5452-4EAC-B82F-0B45DA9A201B}"/>
              </a:ext>
            </a:extLst>
          </p:cNvPr>
          <p:cNvSpPr>
            <a:spLocks noGrp="1"/>
          </p:cNvSpPr>
          <p:nvPr>
            <p:ph type="sldNum" sz="quarter" idx="12"/>
          </p:nvPr>
        </p:nvSpPr>
        <p:spPr/>
        <p:txBody>
          <a:bodyPr/>
          <a:lstStyle/>
          <a:p>
            <a:fld id="{D6C28757-95A1-43BA-8BE7-7DFC124EEA8F}" type="slidenum">
              <a:rPr lang="en-US" smtClean="0"/>
              <a:t>‹#›</a:t>
            </a:fld>
            <a:endParaRPr lang="en-US"/>
          </a:p>
        </p:txBody>
      </p:sp>
      <p:cxnSp>
        <p:nvCxnSpPr>
          <p:cNvPr id="9" name="Straight Connector 8">
            <a:extLst>
              <a:ext uri="{FF2B5EF4-FFF2-40B4-BE49-F238E27FC236}">
                <a16:creationId xmlns:a16="http://schemas.microsoft.com/office/drawing/2014/main" id="{36215F57-4942-4282-9183-3709A80A7FDF}"/>
              </a:ext>
            </a:extLst>
          </p:cNvPr>
          <p:cNvCxnSpPr/>
          <p:nvPr userDrawn="1"/>
        </p:nvCxnSpPr>
        <p:spPr>
          <a:xfrm>
            <a:off x="0" y="1462088"/>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860BA054-CDA8-43BF-8EC6-1CA5A994C8E1}"/>
              </a:ext>
            </a:extLst>
          </p:cNvPr>
          <p:cNvCxnSpPr/>
          <p:nvPr userDrawn="1"/>
        </p:nvCxnSpPr>
        <p:spPr>
          <a:xfrm>
            <a:off x="0" y="6176963"/>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7249" y="6356349"/>
            <a:ext cx="2743200" cy="360114"/>
          </a:xfrm>
          <a:prstGeom prst="rect">
            <a:avLst/>
          </a:prstGeom>
        </p:spPr>
      </p:pic>
    </p:spTree>
    <p:extLst>
      <p:ext uri="{BB962C8B-B14F-4D97-AF65-F5344CB8AC3E}">
        <p14:creationId xmlns:p14="http://schemas.microsoft.com/office/powerpoint/2010/main" val="385930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FC02B-8BD0-4E89-81DB-062D52293AB4}"/>
              </a:ext>
            </a:extLst>
          </p:cNvPr>
          <p:cNvSpPr>
            <a:spLocks noGrp="1"/>
          </p:cNvSpPr>
          <p:nvPr>
            <p:ph type="dt" sz="half" idx="10"/>
          </p:nvPr>
        </p:nvSpPr>
        <p:spPr/>
        <p:txBody>
          <a:bodyPr/>
          <a:lstStyle/>
          <a:p>
            <a:fld id="{DCD9B23D-6BD6-4889-B841-74381EAD9023}" type="datetimeFigureOut">
              <a:rPr lang="en-US" smtClean="0"/>
              <a:t>3/4/2021</a:t>
            </a:fld>
            <a:endParaRPr lang="en-US"/>
          </a:p>
        </p:txBody>
      </p:sp>
      <p:sp>
        <p:nvSpPr>
          <p:cNvPr id="3" name="Footer Placeholder 2">
            <a:extLst>
              <a:ext uri="{FF2B5EF4-FFF2-40B4-BE49-F238E27FC236}">
                <a16:creationId xmlns:a16="http://schemas.microsoft.com/office/drawing/2014/main" id="{816A817E-0A67-43B2-8094-029D3D6CF7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862731-1414-4777-A67D-C6E5C608ADE3}"/>
              </a:ext>
            </a:extLst>
          </p:cNvPr>
          <p:cNvSpPr>
            <a:spLocks noGrp="1"/>
          </p:cNvSpPr>
          <p:nvPr>
            <p:ph type="sldNum" sz="quarter" idx="12"/>
          </p:nvPr>
        </p:nvSpPr>
        <p:spPr/>
        <p:txBody>
          <a:bodyPr/>
          <a:lstStyle/>
          <a:p>
            <a:fld id="{D6C28757-95A1-43BA-8BE7-7DFC124EEA8F}" type="slidenum">
              <a:rPr lang="en-US" smtClean="0"/>
              <a:t>‹#›</a:t>
            </a:fld>
            <a:endParaRPr lang="en-US"/>
          </a:p>
        </p:txBody>
      </p:sp>
      <p:cxnSp>
        <p:nvCxnSpPr>
          <p:cNvPr id="6" name="Straight Connector 5">
            <a:extLst>
              <a:ext uri="{FF2B5EF4-FFF2-40B4-BE49-F238E27FC236}">
                <a16:creationId xmlns:a16="http://schemas.microsoft.com/office/drawing/2014/main" id="{860BA054-CDA8-43BF-8EC6-1CA5A994C8E1}"/>
              </a:ext>
            </a:extLst>
          </p:cNvPr>
          <p:cNvCxnSpPr/>
          <p:nvPr userDrawn="1"/>
        </p:nvCxnSpPr>
        <p:spPr>
          <a:xfrm>
            <a:off x="0" y="6176963"/>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7249" y="6356349"/>
            <a:ext cx="2743200" cy="360114"/>
          </a:xfrm>
          <a:prstGeom prst="rect">
            <a:avLst/>
          </a:prstGeom>
        </p:spPr>
      </p:pic>
    </p:spTree>
    <p:extLst>
      <p:ext uri="{BB962C8B-B14F-4D97-AF65-F5344CB8AC3E}">
        <p14:creationId xmlns:p14="http://schemas.microsoft.com/office/powerpoint/2010/main" val="44494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0DF37-82E3-4DCC-8030-F0F5DD924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54D821-8F9E-49AF-A5D8-5B9F3B3D4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C56A12-6F67-4F95-BC4E-281654125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D004E-FB43-49D0-B598-6E7E03F83E98}"/>
              </a:ext>
            </a:extLst>
          </p:cNvPr>
          <p:cNvSpPr>
            <a:spLocks noGrp="1"/>
          </p:cNvSpPr>
          <p:nvPr>
            <p:ph type="dt" sz="half" idx="10"/>
          </p:nvPr>
        </p:nvSpPr>
        <p:spPr/>
        <p:txBody>
          <a:bodyPr/>
          <a:lstStyle/>
          <a:p>
            <a:fld id="{DCD9B23D-6BD6-4889-B841-74381EAD9023}" type="datetimeFigureOut">
              <a:rPr lang="en-US" smtClean="0"/>
              <a:t>3/4/2021</a:t>
            </a:fld>
            <a:endParaRPr lang="en-US"/>
          </a:p>
        </p:txBody>
      </p:sp>
      <p:sp>
        <p:nvSpPr>
          <p:cNvPr id="6" name="Footer Placeholder 5">
            <a:extLst>
              <a:ext uri="{FF2B5EF4-FFF2-40B4-BE49-F238E27FC236}">
                <a16:creationId xmlns:a16="http://schemas.microsoft.com/office/drawing/2014/main" id="{9FCA2C31-12C8-4891-BD4F-13798BB93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A34E1-D957-43A1-B432-103F50969A91}"/>
              </a:ext>
            </a:extLst>
          </p:cNvPr>
          <p:cNvSpPr>
            <a:spLocks noGrp="1"/>
          </p:cNvSpPr>
          <p:nvPr>
            <p:ph type="sldNum" sz="quarter" idx="12"/>
          </p:nvPr>
        </p:nvSpPr>
        <p:spPr/>
        <p:txBody>
          <a:bodyPr/>
          <a:lstStyle/>
          <a:p>
            <a:fld id="{D6C28757-95A1-43BA-8BE7-7DFC124EEA8F}" type="slidenum">
              <a:rPr lang="en-US" smtClean="0"/>
              <a:t>‹#›</a:t>
            </a:fld>
            <a:endParaRPr lang="en-US"/>
          </a:p>
        </p:txBody>
      </p:sp>
      <p:cxnSp>
        <p:nvCxnSpPr>
          <p:cNvPr id="9" name="Straight Connector 8">
            <a:extLst>
              <a:ext uri="{FF2B5EF4-FFF2-40B4-BE49-F238E27FC236}">
                <a16:creationId xmlns:a16="http://schemas.microsoft.com/office/drawing/2014/main" id="{860BA054-CDA8-43BF-8EC6-1CA5A994C8E1}"/>
              </a:ext>
            </a:extLst>
          </p:cNvPr>
          <p:cNvCxnSpPr/>
          <p:nvPr userDrawn="1"/>
        </p:nvCxnSpPr>
        <p:spPr>
          <a:xfrm>
            <a:off x="0" y="6176963"/>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7249" y="6356349"/>
            <a:ext cx="2743200" cy="360114"/>
          </a:xfrm>
          <a:prstGeom prst="rect">
            <a:avLst/>
          </a:prstGeom>
        </p:spPr>
      </p:pic>
    </p:spTree>
    <p:extLst>
      <p:ext uri="{BB962C8B-B14F-4D97-AF65-F5344CB8AC3E}">
        <p14:creationId xmlns:p14="http://schemas.microsoft.com/office/powerpoint/2010/main" val="107323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B423-42DB-4BA1-91BC-1B58DA2AF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BE6D6A-AD96-411B-9A7A-9177A67452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9F3E27-5200-4555-9F6B-B49EFC390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492F9-E1FE-4A64-9249-49A03B265057}"/>
              </a:ext>
            </a:extLst>
          </p:cNvPr>
          <p:cNvSpPr>
            <a:spLocks noGrp="1"/>
          </p:cNvSpPr>
          <p:nvPr>
            <p:ph type="dt" sz="half" idx="10"/>
          </p:nvPr>
        </p:nvSpPr>
        <p:spPr/>
        <p:txBody>
          <a:bodyPr/>
          <a:lstStyle/>
          <a:p>
            <a:fld id="{DCD9B23D-6BD6-4889-B841-74381EAD9023}" type="datetimeFigureOut">
              <a:rPr lang="en-US" smtClean="0"/>
              <a:t>3/4/2021</a:t>
            </a:fld>
            <a:endParaRPr lang="en-US"/>
          </a:p>
        </p:txBody>
      </p:sp>
      <p:sp>
        <p:nvSpPr>
          <p:cNvPr id="6" name="Footer Placeholder 5">
            <a:extLst>
              <a:ext uri="{FF2B5EF4-FFF2-40B4-BE49-F238E27FC236}">
                <a16:creationId xmlns:a16="http://schemas.microsoft.com/office/drawing/2014/main" id="{6BFD3108-D19E-45C9-BA1F-DD8820103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E2CA0-EF73-4D7C-9C61-FEAC9DA67D54}"/>
              </a:ext>
            </a:extLst>
          </p:cNvPr>
          <p:cNvSpPr>
            <a:spLocks noGrp="1"/>
          </p:cNvSpPr>
          <p:nvPr>
            <p:ph type="sldNum" sz="quarter" idx="12"/>
          </p:nvPr>
        </p:nvSpPr>
        <p:spPr/>
        <p:txBody>
          <a:bodyPr/>
          <a:lstStyle/>
          <a:p>
            <a:fld id="{D6C28757-95A1-43BA-8BE7-7DFC124EEA8F}" type="slidenum">
              <a:rPr lang="en-US" smtClean="0"/>
              <a:t>‹#›</a:t>
            </a:fld>
            <a:endParaRPr lang="en-US"/>
          </a:p>
        </p:txBody>
      </p:sp>
      <p:cxnSp>
        <p:nvCxnSpPr>
          <p:cNvPr id="9" name="Straight Connector 8">
            <a:extLst>
              <a:ext uri="{FF2B5EF4-FFF2-40B4-BE49-F238E27FC236}">
                <a16:creationId xmlns:a16="http://schemas.microsoft.com/office/drawing/2014/main" id="{860BA054-CDA8-43BF-8EC6-1CA5A994C8E1}"/>
              </a:ext>
            </a:extLst>
          </p:cNvPr>
          <p:cNvCxnSpPr/>
          <p:nvPr userDrawn="1"/>
        </p:nvCxnSpPr>
        <p:spPr>
          <a:xfrm>
            <a:off x="0" y="6176963"/>
            <a:ext cx="12192000" cy="0"/>
          </a:xfrm>
          <a:prstGeom prst="line">
            <a:avLst/>
          </a:prstGeom>
          <a:ln>
            <a:solidFill>
              <a:srgbClr val="D86018"/>
            </a:solidFill>
          </a:ln>
        </p:spPr>
        <p:style>
          <a:lnRef idx="3">
            <a:schemeClr val="accent2"/>
          </a:lnRef>
          <a:fillRef idx="0">
            <a:schemeClr val="accent2"/>
          </a:fillRef>
          <a:effectRef idx="2">
            <a:schemeClr val="accent2"/>
          </a:effectRef>
          <a:fontRef idx="minor">
            <a:schemeClr val="tx1"/>
          </a:fontRef>
        </p:style>
      </p:cxn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87249" y="6356349"/>
            <a:ext cx="2743200" cy="360114"/>
          </a:xfrm>
          <a:prstGeom prst="rect">
            <a:avLst/>
          </a:prstGeom>
        </p:spPr>
      </p:pic>
    </p:spTree>
    <p:extLst>
      <p:ext uri="{BB962C8B-B14F-4D97-AF65-F5344CB8AC3E}">
        <p14:creationId xmlns:p14="http://schemas.microsoft.com/office/powerpoint/2010/main" val="118233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AE8D81-B832-41E0-914C-B625C3C5B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CC2534F-7251-4B9B-B632-4FB547DB7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D0A3394-A8FF-491E-B071-65F193051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9B23D-6BD6-4889-B841-74381EAD9023}" type="datetimeFigureOut">
              <a:rPr lang="en-US" smtClean="0"/>
              <a:t>3/4/2021</a:t>
            </a:fld>
            <a:endParaRPr lang="en-US"/>
          </a:p>
        </p:txBody>
      </p:sp>
      <p:sp>
        <p:nvSpPr>
          <p:cNvPr id="5" name="Footer Placeholder 4">
            <a:extLst>
              <a:ext uri="{FF2B5EF4-FFF2-40B4-BE49-F238E27FC236}">
                <a16:creationId xmlns:a16="http://schemas.microsoft.com/office/drawing/2014/main" id="{BB463C73-6698-4EC8-9C60-609E67F2D3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31545-6648-4048-AE49-B097D0D3F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28757-95A1-43BA-8BE7-7DFC124EEA8F}" type="slidenum">
              <a:rPr lang="en-US" smtClean="0"/>
              <a:t>‹#›</a:t>
            </a:fld>
            <a:endParaRPr lang="en-US"/>
          </a:p>
        </p:txBody>
      </p:sp>
    </p:spTree>
    <p:extLst>
      <p:ext uri="{BB962C8B-B14F-4D97-AF65-F5344CB8AC3E}">
        <p14:creationId xmlns:p14="http://schemas.microsoft.com/office/powerpoint/2010/main" val="2084210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ideo" Target="https://www.youtube.com/embed/vjQAxegC7jE?feature=oembed" TargetMode="Externa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8.png"/><Relationship Id="rId7" Type="http://schemas.openxmlformats.org/officeDocument/2006/relationships/diagramColors" Target="../diagrams/colors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8.png"/><Relationship Id="rId7" Type="http://schemas.openxmlformats.org/officeDocument/2006/relationships/diagramColors" Target="../diagrams/colors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9.jpeg"/><Relationship Id="rId7" Type="http://schemas.openxmlformats.org/officeDocument/2006/relationships/diagramColors" Target="../diagrams/colors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8.png"/><Relationship Id="rId7" Type="http://schemas.openxmlformats.org/officeDocument/2006/relationships/diagramColors" Target="../diagrams/colors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9.jpeg"/><Relationship Id="rId7" Type="http://schemas.openxmlformats.org/officeDocument/2006/relationships/diagramColors" Target="../diagrams/colors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2.png"/><Relationship Id="rId7" Type="http://schemas.openxmlformats.org/officeDocument/2006/relationships/diagramColors" Target="../diagrams/colors10.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7.png"/><Relationship Id="rId7" Type="http://schemas.openxmlformats.org/officeDocument/2006/relationships/diagramColors" Target="../diagrams/colors12.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6.png"/><Relationship Id="rId5" Type="http://schemas.openxmlformats.org/officeDocument/2006/relationships/tags" Target="../tags/tag5.xml"/><Relationship Id="rId10" Type="http://schemas.openxmlformats.org/officeDocument/2006/relationships/notesSlide" Target="../notesSlides/notesSlide63.xml"/><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_vs7jDtLdRc?feature=oembed"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BBC8F2-D75E-4B6B-B491-3D1138E9161D}"/>
              </a:ext>
            </a:extLst>
          </p:cNvPr>
          <p:cNvSpPr>
            <a:spLocks noGrp="1"/>
          </p:cNvSpPr>
          <p:nvPr>
            <p:ph type="subTitle" idx="1"/>
          </p:nvPr>
        </p:nvSpPr>
        <p:spPr>
          <a:xfrm>
            <a:off x="1541145" y="3813028"/>
            <a:ext cx="9144000" cy="564006"/>
          </a:xfrm>
        </p:spPr>
        <p:txBody>
          <a:bodyPr>
            <a:normAutofit/>
          </a:bodyPr>
          <a:lstStyle/>
          <a:p>
            <a:r>
              <a:rPr lang="en-US" sz="3200" dirty="0"/>
              <a:t>Module 7: Application of Treatment Concepts</a:t>
            </a:r>
            <a:endParaRPr lang="en-US" sz="3200" dirty="0">
              <a:solidFill>
                <a:schemeClr val="bg1"/>
              </a:solidFill>
            </a:endParaRPr>
          </a:p>
        </p:txBody>
      </p:sp>
      <p:sp>
        <p:nvSpPr>
          <p:cNvPr id="2" name="TextBox 1">
            <a:extLst>
              <a:ext uri="{FF2B5EF4-FFF2-40B4-BE49-F238E27FC236}">
                <a16:creationId xmlns:a16="http://schemas.microsoft.com/office/drawing/2014/main" id="{C1332951-1D15-47C6-8F97-2765A8EBA8BE}"/>
              </a:ext>
            </a:extLst>
          </p:cNvPr>
          <p:cNvSpPr txBox="1"/>
          <p:nvPr/>
        </p:nvSpPr>
        <p:spPr>
          <a:xfrm>
            <a:off x="1489710" y="4972050"/>
            <a:ext cx="9178290" cy="646331"/>
          </a:xfrm>
          <a:prstGeom prst="rect">
            <a:avLst/>
          </a:prstGeom>
          <a:noFill/>
        </p:spPr>
        <p:txBody>
          <a:bodyPr wrap="square" rtlCol="0">
            <a:spAutoFit/>
          </a:bodyPr>
          <a:lstStyle/>
          <a:p>
            <a:pPr algn="ctr"/>
            <a:r>
              <a:rPr lang="en-US" dirty="0">
                <a:solidFill>
                  <a:schemeClr val="bg1"/>
                </a:solidFill>
              </a:rPr>
              <a:t>Dr. Daniel A Kaufmann</a:t>
            </a:r>
          </a:p>
          <a:p>
            <a:pPr algn="ctr"/>
            <a:r>
              <a:rPr lang="en-US" dirty="0">
                <a:solidFill>
                  <a:schemeClr val="bg1"/>
                </a:solidFill>
              </a:rPr>
              <a:t>Ph.D., LPC, ICGC-II &amp; BACC</a:t>
            </a:r>
          </a:p>
        </p:txBody>
      </p:sp>
      <p:cxnSp>
        <p:nvCxnSpPr>
          <p:cNvPr id="6" name="Straight Connector 5">
            <a:extLst>
              <a:ext uri="{FF2B5EF4-FFF2-40B4-BE49-F238E27FC236}">
                <a16:creationId xmlns:a16="http://schemas.microsoft.com/office/drawing/2014/main" id="{FD74E340-F444-4CB9-8CEA-B5EAB3F617B5}"/>
              </a:ext>
            </a:extLst>
          </p:cNvPr>
          <p:cNvCxnSpPr>
            <a:cxnSpLocks/>
          </p:cNvCxnSpPr>
          <p:nvPr/>
        </p:nvCxnSpPr>
        <p:spPr>
          <a:xfrm>
            <a:off x="2516334" y="3628209"/>
            <a:ext cx="7193622" cy="0"/>
          </a:xfrm>
          <a:prstGeom prst="line">
            <a:avLst/>
          </a:prstGeom>
          <a:ln>
            <a:solidFill>
              <a:srgbClr val="D86018"/>
            </a:solidFill>
          </a:ln>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FD74E340-F444-4CB9-8CEA-B5EAB3F617B5}"/>
              </a:ext>
            </a:extLst>
          </p:cNvPr>
          <p:cNvCxnSpPr>
            <a:cxnSpLocks/>
          </p:cNvCxnSpPr>
          <p:nvPr/>
        </p:nvCxnSpPr>
        <p:spPr>
          <a:xfrm>
            <a:off x="2516334" y="4540670"/>
            <a:ext cx="7193622" cy="0"/>
          </a:xfrm>
          <a:prstGeom prst="line">
            <a:avLst/>
          </a:prstGeom>
          <a:ln>
            <a:solidFill>
              <a:srgbClr val="D86018"/>
            </a:solidFill>
          </a:ln>
        </p:spPr>
        <p:style>
          <a:lnRef idx="3">
            <a:schemeClr val="accent4"/>
          </a:lnRef>
          <a:fillRef idx="0">
            <a:schemeClr val="accent4"/>
          </a:fillRef>
          <a:effectRef idx="2">
            <a:schemeClr val="accent4"/>
          </a:effectRef>
          <a:fontRef idx="minor">
            <a:schemeClr val="tx1"/>
          </a:fontRef>
        </p:style>
      </p:cxnSp>
      <p:sp>
        <p:nvSpPr>
          <p:cNvPr id="4" name="TextBox 3"/>
          <p:cNvSpPr txBox="1"/>
          <p:nvPr/>
        </p:nvSpPr>
        <p:spPr>
          <a:xfrm>
            <a:off x="4834724" y="6213397"/>
            <a:ext cx="2488261" cy="369332"/>
          </a:xfrm>
          <a:prstGeom prst="rect">
            <a:avLst/>
          </a:prstGeom>
          <a:noFill/>
        </p:spPr>
        <p:txBody>
          <a:bodyPr wrap="square" rtlCol="0">
            <a:spAutoFit/>
          </a:bodyPr>
          <a:lstStyle/>
          <a:p>
            <a:pPr algn="ctr"/>
            <a:r>
              <a:rPr lang="en-US" dirty="0">
                <a:solidFill>
                  <a:schemeClr val="bg1"/>
                </a:solidFill>
              </a:rPr>
              <a:t>Presentation Year 2020</a:t>
            </a:r>
          </a:p>
        </p:txBody>
      </p:sp>
    </p:spTree>
    <p:extLst>
      <p:ext uri="{BB962C8B-B14F-4D97-AF65-F5344CB8AC3E}">
        <p14:creationId xmlns:p14="http://schemas.microsoft.com/office/powerpoint/2010/main" val="394093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AC5E-CA95-45F7-AEF3-33367689306B}"/>
              </a:ext>
            </a:extLst>
          </p:cNvPr>
          <p:cNvSpPr>
            <a:spLocks noGrp="1"/>
          </p:cNvSpPr>
          <p:nvPr>
            <p:ph type="title"/>
          </p:nvPr>
        </p:nvSpPr>
        <p:spPr/>
        <p:txBody>
          <a:bodyPr/>
          <a:lstStyle/>
          <a:p>
            <a:r>
              <a:rPr lang="en-US" dirty="0"/>
              <a:t>Key Elements to Treatment Decisions</a:t>
            </a:r>
          </a:p>
        </p:txBody>
      </p:sp>
      <p:sp>
        <p:nvSpPr>
          <p:cNvPr id="3" name="Content Placeholder 2">
            <a:extLst>
              <a:ext uri="{FF2B5EF4-FFF2-40B4-BE49-F238E27FC236}">
                <a16:creationId xmlns:a16="http://schemas.microsoft.com/office/drawing/2014/main" id="{9EE48DD7-AFB1-4C6C-B78D-71D02754F057}"/>
              </a:ext>
            </a:extLst>
          </p:cNvPr>
          <p:cNvSpPr>
            <a:spLocks noGrp="1"/>
          </p:cNvSpPr>
          <p:nvPr>
            <p:ph sz="half" idx="1"/>
          </p:nvPr>
        </p:nvSpPr>
        <p:spPr>
          <a:xfrm>
            <a:off x="838200" y="2865863"/>
            <a:ext cx="5181600" cy="3311100"/>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ASSESS FOR PSYCHIATRIC COMORBIDITY AS WELL AS CLIENT STRENGTHS AND LIMITATIONS</a:t>
            </a:r>
          </a:p>
          <a:p>
            <a:endParaRPr lang="en-US" dirty="0"/>
          </a:p>
        </p:txBody>
      </p:sp>
      <p:pic>
        <p:nvPicPr>
          <p:cNvPr id="1026" name="Picture 2" descr="Choosing a Career in Psychiatry – Here's What This Diverse Discipline has  in Store for You">
            <a:extLst>
              <a:ext uri="{FF2B5EF4-FFF2-40B4-BE49-F238E27FC236}">
                <a16:creationId xmlns:a16="http://schemas.microsoft.com/office/drawing/2014/main" id="{D20D766D-3690-4DA0-AB2F-87527B31CB1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17166" y="2134455"/>
            <a:ext cx="5181600" cy="3153814"/>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90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AC5E-CA95-45F7-AEF3-33367689306B}"/>
              </a:ext>
            </a:extLst>
          </p:cNvPr>
          <p:cNvSpPr>
            <a:spLocks noGrp="1"/>
          </p:cNvSpPr>
          <p:nvPr>
            <p:ph type="title"/>
          </p:nvPr>
        </p:nvSpPr>
        <p:spPr/>
        <p:txBody>
          <a:bodyPr/>
          <a:lstStyle/>
          <a:p>
            <a:r>
              <a:rPr lang="en-US" dirty="0"/>
              <a:t>Key Elements to Treatment Decisions</a:t>
            </a:r>
          </a:p>
        </p:txBody>
      </p:sp>
      <p:sp>
        <p:nvSpPr>
          <p:cNvPr id="4" name="Content Placeholder 3">
            <a:extLst>
              <a:ext uri="{FF2B5EF4-FFF2-40B4-BE49-F238E27FC236}">
                <a16:creationId xmlns:a16="http://schemas.microsoft.com/office/drawing/2014/main" id="{C8E11B70-DBDA-4C00-AEA4-5719882F0568}"/>
              </a:ext>
            </a:extLst>
          </p:cNvPr>
          <p:cNvSpPr>
            <a:spLocks noGrp="1"/>
          </p:cNvSpPr>
          <p:nvPr>
            <p:ph sz="half" idx="2"/>
          </p:nvPr>
        </p:nvSpPr>
        <p:spPr>
          <a:xfrm>
            <a:off x="6172200" y="2865861"/>
            <a:ext cx="5181600" cy="3311101"/>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EDUCATE THE GAMBLER ABOUT THE DISORDER</a:t>
            </a:r>
          </a:p>
          <a:p>
            <a:pPr marL="0" indent="0" algn="ctr">
              <a:buNone/>
            </a:pPr>
            <a:endParaRPr lang="en-US" dirty="0"/>
          </a:p>
        </p:txBody>
      </p:sp>
      <p:pic>
        <p:nvPicPr>
          <p:cNvPr id="2050" name="Picture 2" descr="Substance Abuse Psychoeducation - Education in Treatment | Cirque Lodge">
            <a:extLst>
              <a:ext uri="{FF2B5EF4-FFF2-40B4-BE49-F238E27FC236}">
                <a16:creationId xmlns:a16="http://schemas.microsoft.com/office/drawing/2014/main" id="{0545F375-DC67-4215-872C-577DC79500A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74724" y="2125779"/>
            <a:ext cx="4286250" cy="3028950"/>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66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0CA6-674D-4EE8-AA66-6D825343ACE7}"/>
              </a:ext>
            </a:extLst>
          </p:cNvPr>
          <p:cNvSpPr>
            <a:spLocks noGrp="1"/>
          </p:cNvSpPr>
          <p:nvPr>
            <p:ph type="title"/>
          </p:nvPr>
        </p:nvSpPr>
        <p:spPr/>
        <p:txBody>
          <a:bodyPr/>
          <a:lstStyle/>
          <a:p>
            <a:r>
              <a:rPr lang="en-US" dirty="0"/>
              <a:t>Key Elements to Treatment Decisions</a:t>
            </a:r>
          </a:p>
        </p:txBody>
      </p:sp>
      <p:sp>
        <p:nvSpPr>
          <p:cNvPr id="3" name="Content Placeholder 2">
            <a:extLst>
              <a:ext uri="{FF2B5EF4-FFF2-40B4-BE49-F238E27FC236}">
                <a16:creationId xmlns:a16="http://schemas.microsoft.com/office/drawing/2014/main" id="{27BAD30A-F205-4FCB-A9C5-D0CB9CC5112F}"/>
              </a:ext>
            </a:extLst>
          </p:cNvPr>
          <p:cNvSpPr>
            <a:spLocks noGrp="1"/>
          </p:cNvSpPr>
          <p:nvPr>
            <p:ph sz="half" idx="1"/>
          </p:nvPr>
        </p:nvSpPr>
        <p:spPr>
          <a:xfrm>
            <a:off x="838200" y="2966223"/>
            <a:ext cx="5181600" cy="3210739"/>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INCLUDE FINANCIAL RESTRUCTURING AND DEBT REPAYMENT</a:t>
            </a:r>
          </a:p>
          <a:p>
            <a:endParaRPr lang="en-US" dirty="0"/>
          </a:p>
        </p:txBody>
      </p:sp>
      <p:pic>
        <p:nvPicPr>
          <p:cNvPr id="3074" name="Picture 2" descr="6 Options for Repaying Your Debt">
            <a:extLst>
              <a:ext uri="{FF2B5EF4-FFF2-40B4-BE49-F238E27FC236}">
                <a16:creationId xmlns:a16="http://schemas.microsoft.com/office/drawing/2014/main" id="{4E1E1FC4-2B50-4BEC-B313-16D3CEC9C403}"/>
              </a:ext>
            </a:extLst>
          </p:cNvPr>
          <p:cNvPicPr>
            <a:picLocks noGrp="1" noChangeAspect="1" noChangeArrowheads="1"/>
          </p:cNvPicPr>
          <p:nvPr>
            <p:ph sz="half" idx="2"/>
          </p:nvPr>
        </p:nvPicPr>
        <p:blipFill>
          <a:blip r:embed="rId3" cstate="hqprint">
            <a:extLst>
              <a:ext uri="{28A0092B-C50C-407E-A947-70E740481C1C}">
                <a14:useLocalDpi xmlns:a14="http://schemas.microsoft.com/office/drawing/2010/main" val="0"/>
              </a:ext>
            </a:extLst>
          </a:blip>
          <a:srcRect/>
          <a:stretch>
            <a:fillRect/>
          </a:stretch>
        </p:blipFill>
        <p:spPr bwMode="auto">
          <a:xfrm>
            <a:off x="6172200" y="1956807"/>
            <a:ext cx="5181600" cy="3442202"/>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97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481A7EA-0BEE-455F-9438-7D363B4C3356}"/>
              </a:ext>
            </a:extLst>
          </p:cNvPr>
          <p:cNvSpPr>
            <a:spLocks noGrp="1"/>
          </p:cNvSpPr>
          <p:nvPr>
            <p:ph sz="half" idx="4294967295"/>
          </p:nvPr>
        </p:nvSpPr>
        <p:spPr>
          <a:xfrm>
            <a:off x="892969" y="4248344"/>
            <a:ext cx="10406062" cy="1984375"/>
          </a:xfrm>
        </p:spPr>
        <p:txBody>
          <a:bodyPr/>
          <a:lstStyle/>
          <a:p>
            <a:pPr marL="0" indent="0" algn="ctr" eaLnBrk="1" hangingPunct="1">
              <a:spcBef>
                <a:spcPts val="600"/>
              </a:spcBef>
              <a:buNone/>
            </a:pPr>
            <a:r>
              <a:rPr lang="en-US" sz="2800" dirty="0">
                <a:solidFill>
                  <a:srgbClr val="FFFFFF"/>
                </a:solidFill>
                <a:latin typeface="Trajan Pro" pitchFamily="18" charset="0"/>
                <a:ea typeface="Trajan Pro Bold" charset="0"/>
                <a:cs typeface="Trajan Pro Bold" charset="0"/>
                <a:sym typeface="Trajan Pro Bold" charset="0"/>
              </a:rPr>
              <a:t>CONSIDER MOST HELPFUL APPROACHES </a:t>
            </a:r>
          </a:p>
          <a:p>
            <a:pPr marL="0" indent="0" algn="ctr" eaLnBrk="1" hangingPunct="1">
              <a:spcBef>
                <a:spcPts val="600"/>
              </a:spcBef>
              <a:buNone/>
            </a:pPr>
            <a:endParaRPr lang="en-US" sz="2800" dirty="0">
              <a:solidFill>
                <a:srgbClr val="FFFFFF"/>
              </a:solidFill>
              <a:latin typeface="Trajan Pro" pitchFamily="18" charset="0"/>
              <a:ea typeface="Trajan Pro Bold" charset="0"/>
              <a:cs typeface="Trajan Pro Bold" charset="0"/>
              <a:sym typeface="Trajan Pro Bold" charset="0"/>
            </a:endParaRPr>
          </a:p>
          <a:p>
            <a:pPr marL="0" indent="0" algn="ctr" eaLnBrk="1" hangingPunct="1">
              <a:spcBef>
                <a:spcPts val="600"/>
              </a:spcBef>
              <a:buNone/>
            </a:pPr>
            <a:r>
              <a:rPr lang="en-US" sz="2800" dirty="0">
                <a:solidFill>
                  <a:srgbClr val="FFC000"/>
                </a:solidFill>
                <a:latin typeface="Trajan Pro" pitchFamily="18" charset="0"/>
                <a:ea typeface="Trajan Pro Bold" charset="0"/>
                <a:cs typeface="Trajan Pro Bold" charset="0"/>
                <a:sym typeface="Trajan Pro Bold" charset="0"/>
              </a:rPr>
              <a:t>ABSTINENCE</a:t>
            </a:r>
            <a:r>
              <a:rPr lang="en-US" sz="2800" dirty="0">
                <a:solidFill>
                  <a:srgbClr val="FFFFFF"/>
                </a:solidFill>
                <a:latin typeface="Trajan Pro" pitchFamily="18" charset="0"/>
                <a:ea typeface="Trajan Pro Bold" charset="0"/>
                <a:cs typeface="Trajan Pro Bold" charset="0"/>
                <a:sym typeface="Trajan Pro Bold" charset="0"/>
              </a:rPr>
              <a:t> VS </a:t>
            </a:r>
            <a:r>
              <a:rPr lang="en-US" sz="2800" dirty="0">
                <a:solidFill>
                  <a:srgbClr val="FFC000"/>
                </a:solidFill>
                <a:latin typeface="Trajan Pro" pitchFamily="18" charset="0"/>
                <a:ea typeface="Trajan Pro Bold" charset="0"/>
                <a:cs typeface="Trajan Pro Bold" charset="0"/>
                <a:sym typeface="Trajan Pro Bold" charset="0"/>
              </a:rPr>
              <a:t>HARM REDUCTION</a:t>
            </a:r>
          </a:p>
          <a:p>
            <a:pPr marL="0" indent="0" algn="ctr">
              <a:buNone/>
            </a:pPr>
            <a:endParaRPr lang="en-US" dirty="0"/>
          </a:p>
        </p:txBody>
      </p:sp>
      <p:pic>
        <p:nvPicPr>
          <p:cNvPr id="4098" name="Picture 2" descr="Responsible gambling among older adults: a qualitative exploration | BMC  Psychiatry | Full Text">
            <a:extLst>
              <a:ext uri="{FF2B5EF4-FFF2-40B4-BE49-F238E27FC236}">
                <a16:creationId xmlns:a16="http://schemas.microsoft.com/office/drawing/2014/main" id="{F8E2965A-8CA0-4A8D-9F6F-509FC2065738}"/>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2117725" y="325515"/>
            <a:ext cx="7956550" cy="3409950"/>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97A6C4-CF37-478B-A618-F83E245B65EF}"/>
              </a:ext>
            </a:extLst>
          </p:cNvPr>
          <p:cNvSpPr txBox="1"/>
          <p:nvPr/>
        </p:nvSpPr>
        <p:spPr>
          <a:xfrm>
            <a:off x="434898" y="6347819"/>
            <a:ext cx="2664960" cy="369332"/>
          </a:xfrm>
          <a:prstGeom prst="rect">
            <a:avLst/>
          </a:prstGeom>
          <a:noFill/>
        </p:spPr>
        <p:txBody>
          <a:bodyPr wrap="none" rtlCol="0">
            <a:spAutoFit/>
          </a:bodyPr>
          <a:lstStyle/>
          <a:p>
            <a:r>
              <a:rPr lang="en-US" dirty="0">
                <a:solidFill>
                  <a:schemeClr val="bg1"/>
                </a:solidFill>
              </a:rPr>
              <a:t>(Subramaniam et al. 2017)</a:t>
            </a:r>
          </a:p>
        </p:txBody>
      </p:sp>
    </p:spTree>
    <p:extLst>
      <p:ext uri="{BB962C8B-B14F-4D97-AF65-F5344CB8AC3E}">
        <p14:creationId xmlns:p14="http://schemas.microsoft.com/office/powerpoint/2010/main" val="245463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5FF3-4837-4987-82DD-CE1225786E2B}"/>
              </a:ext>
            </a:extLst>
          </p:cNvPr>
          <p:cNvSpPr>
            <a:spLocks noGrp="1"/>
          </p:cNvSpPr>
          <p:nvPr>
            <p:ph type="title"/>
          </p:nvPr>
        </p:nvSpPr>
        <p:spPr/>
        <p:txBody>
          <a:bodyPr/>
          <a:lstStyle/>
          <a:p>
            <a:r>
              <a:rPr lang="en-US" dirty="0"/>
              <a:t>Key Elements to Treatment Decisions</a:t>
            </a:r>
          </a:p>
        </p:txBody>
      </p:sp>
      <p:sp>
        <p:nvSpPr>
          <p:cNvPr id="4" name="Content Placeholder 3">
            <a:extLst>
              <a:ext uri="{FF2B5EF4-FFF2-40B4-BE49-F238E27FC236}">
                <a16:creationId xmlns:a16="http://schemas.microsoft.com/office/drawing/2014/main" id="{61F58E99-56AA-4BFC-A60C-0A45B3E92693}"/>
              </a:ext>
            </a:extLst>
          </p:cNvPr>
          <p:cNvSpPr>
            <a:spLocks noGrp="1"/>
          </p:cNvSpPr>
          <p:nvPr>
            <p:ph sz="half" idx="2"/>
          </p:nvPr>
        </p:nvSpPr>
        <p:spPr/>
        <p:txBody>
          <a:bodyPr/>
          <a:lstStyle/>
          <a:p>
            <a:pPr marL="0" indent="0" algn="ctr" eaLnBrk="1" hangingPunct="1">
              <a:spcBef>
                <a:spcPts val="600"/>
              </a:spcBef>
              <a:buNone/>
            </a:pPr>
            <a:r>
              <a:rPr lang="en-US" sz="2800" dirty="0">
                <a:solidFill>
                  <a:srgbClr val="FFFFFF"/>
                </a:solidFill>
                <a:latin typeface="Trajan Pro" pitchFamily="18" charset="0"/>
                <a:ea typeface="Trajan Pro Bold" charset="0"/>
                <a:cs typeface="Trajan Pro Bold" charset="0"/>
                <a:sym typeface="Trajan Pro Bold" charset="0"/>
              </a:rPr>
              <a:t>IF APPROPRIATE…</a:t>
            </a:r>
          </a:p>
          <a:p>
            <a:pPr marL="0" indent="0" algn="ctr" eaLnBrk="1" hangingPunct="1">
              <a:spcBef>
                <a:spcPts val="600"/>
              </a:spcBef>
              <a:buNone/>
            </a:pPr>
            <a:r>
              <a:rPr lang="en-US" sz="2800" dirty="0">
                <a:solidFill>
                  <a:srgbClr val="FFFFFF"/>
                </a:solidFill>
                <a:latin typeface="Trajan Pro" pitchFamily="18" charset="0"/>
                <a:ea typeface="Trajan Pro Bold" charset="0"/>
                <a:cs typeface="Trajan Pro Bold" charset="0"/>
                <a:sym typeface="Trajan Pro Bold" charset="0"/>
              </a:rPr>
              <a:t>EMPHASIZE SOCIALIZATION TO GAMBLERS ANONYMOUS OR OTHER SUPPORT GROUPS</a:t>
            </a:r>
          </a:p>
          <a:p>
            <a:pPr algn="ctr"/>
            <a:endParaRPr lang="en-US" dirty="0"/>
          </a:p>
        </p:txBody>
      </p:sp>
      <p:pic>
        <p:nvPicPr>
          <p:cNvPr id="1026" name="Picture 2" descr="The problem with group therapy | The Outline">
            <a:extLst>
              <a:ext uri="{FF2B5EF4-FFF2-40B4-BE49-F238E27FC236}">
                <a16:creationId xmlns:a16="http://schemas.microsoft.com/office/drawing/2014/main" id="{B3BD9EF2-C9F4-44C8-8B29-360D97B6238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93234" y="2067199"/>
            <a:ext cx="5181600" cy="2862024"/>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New Gamblers Anonymous Meeting on InTheRooms - ITR">
            <a:extLst>
              <a:ext uri="{FF2B5EF4-FFF2-40B4-BE49-F238E27FC236}">
                <a16:creationId xmlns:a16="http://schemas.microsoft.com/office/drawing/2014/main" id="{6D4026AD-9DDE-4C8B-9AD7-26BA5E58BA7E}"/>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59830" y="3498211"/>
            <a:ext cx="264795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022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93F1F-C9AF-4A5F-8EDD-DB9800A9DD5F}"/>
              </a:ext>
            </a:extLst>
          </p:cNvPr>
          <p:cNvSpPr>
            <a:spLocks noGrp="1"/>
          </p:cNvSpPr>
          <p:nvPr>
            <p:ph type="title"/>
          </p:nvPr>
        </p:nvSpPr>
        <p:spPr/>
        <p:txBody>
          <a:bodyPr/>
          <a:lstStyle/>
          <a:p>
            <a:r>
              <a:rPr lang="en-US" dirty="0"/>
              <a:t>Key Elements to Treatment Decisions</a:t>
            </a:r>
          </a:p>
        </p:txBody>
      </p:sp>
      <p:sp>
        <p:nvSpPr>
          <p:cNvPr id="3" name="Content Placeholder 2">
            <a:extLst>
              <a:ext uri="{FF2B5EF4-FFF2-40B4-BE49-F238E27FC236}">
                <a16:creationId xmlns:a16="http://schemas.microsoft.com/office/drawing/2014/main" id="{EC3D7A4D-8A9B-49AC-AE54-C089BA3E8C03}"/>
              </a:ext>
            </a:extLst>
          </p:cNvPr>
          <p:cNvSpPr>
            <a:spLocks noGrp="1"/>
          </p:cNvSpPr>
          <p:nvPr>
            <p:ph sz="half" idx="1"/>
          </p:nvPr>
        </p:nvSpPr>
        <p:spPr>
          <a:xfrm>
            <a:off x="838200" y="2653989"/>
            <a:ext cx="5181600" cy="3522973"/>
          </a:xfrm>
        </p:spPr>
        <p:txBody>
          <a:bodyPr/>
          <a:lstStyle/>
          <a:p>
            <a:pPr marL="0" indent="0" algn="ctr" eaLnBrk="1" hangingPunct="1">
              <a:spcBef>
                <a:spcPts val="600"/>
              </a:spcBef>
              <a:buNone/>
            </a:pPr>
            <a:r>
              <a:rPr lang="en-US" sz="2800" dirty="0">
                <a:solidFill>
                  <a:srgbClr val="FFFFFF"/>
                </a:solidFill>
                <a:latin typeface="Trajan Pro" pitchFamily="18" charset="0"/>
                <a:ea typeface="Trajan Pro Bold" charset="0"/>
                <a:cs typeface="Trajan Pro Bold" charset="0"/>
                <a:sym typeface="Trajan Pro Bold" charset="0"/>
              </a:rPr>
              <a:t>ELICIT GAMBLER’S MOTIVATION TO CHANGE</a:t>
            </a:r>
          </a:p>
          <a:p>
            <a:pPr algn="ctr" eaLnBrk="1" hangingPunct="1">
              <a:spcBef>
                <a:spcPts val="600"/>
              </a:spcBef>
            </a:pPr>
            <a:endParaRPr lang="en-US" sz="2800" dirty="0">
              <a:solidFill>
                <a:srgbClr val="FFFFFF"/>
              </a:solidFill>
              <a:latin typeface="Trajan Pro" pitchFamily="18" charset="0"/>
              <a:ea typeface="Trajan Pro Bold" charset="0"/>
              <a:cs typeface="Trajan Pro Bold" charset="0"/>
              <a:sym typeface="Trajan Pro Bold" charset="0"/>
            </a:endParaRPr>
          </a:p>
          <a:p>
            <a:pPr marL="0" indent="0" algn="ctr" eaLnBrk="1" hangingPunct="1">
              <a:spcBef>
                <a:spcPts val="600"/>
              </a:spcBef>
              <a:buNone/>
            </a:pPr>
            <a:r>
              <a:rPr lang="en-US" sz="2800" dirty="0">
                <a:solidFill>
                  <a:srgbClr val="FFFFFF"/>
                </a:solidFill>
                <a:latin typeface="Trajan Pro" pitchFamily="18" charset="0"/>
                <a:ea typeface="Trajan Pro Bold" charset="0"/>
                <a:cs typeface="Trajan Pro Bold" charset="0"/>
                <a:sym typeface="Trajan Pro Bold" charset="0"/>
              </a:rPr>
              <a:t>ANTICIPATE BARRIERS TO RECOVERY </a:t>
            </a:r>
          </a:p>
          <a:p>
            <a:pPr algn="ctr"/>
            <a:endParaRPr lang="en-US" dirty="0"/>
          </a:p>
        </p:txBody>
      </p:sp>
      <p:pic>
        <p:nvPicPr>
          <p:cNvPr id="2050" name="Picture 2" descr="People with Addictions Struggle during the Pandemic - JMORE">
            <a:extLst>
              <a:ext uri="{FF2B5EF4-FFF2-40B4-BE49-F238E27FC236}">
                <a16:creationId xmlns:a16="http://schemas.microsoft.com/office/drawing/2014/main" id="{D9B771C7-A078-44E4-B3AC-1A0979AD29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2" y="2103263"/>
            <a:ext cx="5181600" cy="3238500"/>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588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13ED-FD49-4327-8125-E918F43ABA38}"/>
              </a:ext>
            </a:extLst>
          </p:cNvPr>
          <p:cNvSpPr>
            <a:spLocks noGrp="1"/>
          </p:cNvSpPr>
          <p:nvPr>
            <p:ph type="title"/>
          </p:nvPr>
        </p:nvSpPr>
        <p:spPr/>
        <p:txBody>
          <a:bodyPr/>
          <a:lstStyle/>
          <a:p>
            <a:r>
              <a:rPr lang="en-US" dirty="0"/>
              <a:t>Key Elements to Treatment Decisions</a:t>
            </a:r>
          </a:p>
        </p:txBody>
      </p:sp>
      <p:sp>
        <p:nvSpPr>
          <p:cNvPr id="4" name="Content Placeholder 3">
            <a:extLst>
              <a:ext uri="{FF2B5EF4-FFF2-40B4-BE49-F238E27FC236}">
                <a16:creationId xmlns:a16="http://schemas.microsoft.com/office/drawing/2014/main" id="{52DDDC58-9EAE-488B-8FAA-12BDA338D868}"/>
              </a:ext>
            </a:extLst>
          </p:cNvPr>
          <p:cNvSpPr>
            <a:spLocks noGrp="1"/>
          </p:cNvSpPr>
          <p:nvPr>
            <p:ph sz="half" idx="2"/>
          </p:nvPr>
        </p:nvSpPr>
        <p:spPr>
          <a:xfrm>
            <a:off x="6172200" y="2888165"/>
            <a:ext cx="5181600" cy="3288797"/>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ANTICIPATE AND RESPOND APPROPRIATELY TO GAMBLER’S IRRATIONAL THINKING AND COGNITIVE DISTORTIONS</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algn="ctr"/>
            <a:endParaRPr lang="en-US" dirty="0"/>
          </a:p>
        </p:txBody>
      </p:sp>
      <p:pic>
        <p:nvPicPr>
          <p:cNvPr id="3074" name="Picture 2" descr="Is Arguing Healthy In A Relationship? (+ How Often Do Couples Fight?)">
            <a:extLst>
              <a:ext uri="{FF2B5EF4-FFF2-40B4-BE49-F238E27FC236}">
                <a16:creationId xmlns:a16="http://schemas.microsoft.com/office/drawing/2014/main" id="{31CAA211-DC14-48BF-9F8F-61483D0C68D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644362"/>
            <a:ext cx="5181600" cy="2713863"/>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79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4378-1E73-4F51-8C83-FB3F1D84DBD2}"/>
              </a:ext>
            </a:extLst>
          </p:cNvPr>
          <p:cNvSpPr>
            <a:spLocks noGrp="1"/>
          </p:cNvSpPr>
          <p:nvPr>
            <p:ph type="title"/>
          </p:nvPr>
        </p:nvSpPr>
        <p:spPr/>
        <p:txBody>
          <a:bodyPr/>
          <a:lstStyle/>
          <a:p>
            <a:r>
              <a:rPr lang="en-US" dirty="0"/>
              <a:t>Key Elements to Treatment Decisions</a:t>
            </a:r>
          </a:p>
        </p:txBody>
      </p:sp>
      <p:sp>
        <p:nvSpPr>
          <p:cNvPr id="3" name="Content Placeholder 2">
            <a:extLst>
              <a:ext uri="{FF2B5EF4-FFF2-40B4-BE49-F238E27FC236}">
                <a16:creationId xmlns:a16="http://schemas.microsoft.com/office/drawing/2014/main" id="{D4529386-DE4A-45F4-AE53-5A367E0C2AFA}"/>
              </a:ext>
            </a:extLst>
          </p:cNvPr>
          <p:cNvSpPr>
            <a:spLocks noGrp="1"/>
          </p:cNvSpPr>
          <p:nvPr>
            <p:ph sz="half" idx="1"/>
          </p:nvPr>
        </p:nvSpPr>
        <p:spPr>
          <a:xfrm>
            <a:off x="838200" y="2966223"/>
            <a:ext cx="5181600" cy="3210739"/>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EXAMINE AFFECT DISORDERS AND CONSIDER USE OF APPROPRIATE MEDICATION</a:t>
            </a:r>
          </a:p>
          <a:p>
            <a:pPr marL="0" indent="0" algn="ctr">
              <a:buNone/>
            </a:pPr>
            <a:endParaRPr lang="en-US" dirty="0"/>
          </a:p>
        </p:txBody>
      </p:sp>
      <p:pic>
        <p:nvPicPr>
          <p:cNvPr id="4098" name="Picture 2" descr="COVID-19: Increase in Anxiety, Other Psych Meds - MedicineNet Health News">
            <a:extLst>
              <a:ext uri="{FF2B5EF4-FFF2-40B4-BE49-F238E27FC236}">
                <a16:creationId xmlns:a16="http://schemas.microsoft.com/office/drawing/2014/main" id="{C13F623C-FCCC-4919-96E3-91EB9ADD3B5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03327" y="1871568"/>
            <a:ext cx="3779586" cy="3779586"/>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6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2041-CA33-4AA8-AC50-2E919A50004E}"/>
              </a:ext>
            </a:extLst>
          </p:cNvPr>
          <p:cNvSpPr>
            <a:spLocks noGrp="1"/>
          </p:cNvSpPr>
          <p:nvPr>
            <p:ph type="title"/>
          </p:nvPr>
        </p:nvSpPr>
        <p:spPr/>
        <p:txBody>
          <a:bodyPr/>
          <a:lstStyle/>
          <a:p>
            <a:r>
              <a:rPr lang="en-US" dirty="0"/>
              <a:t>Key Elements to Treatment Decisions</a:t>
            </a:r>
          </a:p>
        </p:txBody>
      </p:sp>
      <p:sp>
        <p:nvSpPr>
          <p:cNvPr id="4" name="Content Placeholder 3">
            <a:extLst>
              <a:ext uri="{FF2B5EF4-FFF2-40B4-BE49-F238E27FC236}">
                <a16:creationId xmlns:a16="http://schemas.microsoft.com/office/drawing/2014/main" id="{AB78B7BC-07AF-4EE7-9E11-609BD5545A4D}"/>
              </a:ext>
            </a:extLst>
          </p:cNvPr>
          <p:cNvSpPr>
            <a:spLocks noGrp="1"/>
          </p:cNvSpPr>
          <p:nvPr>
            <p:ph sz="half" idx="2"/>
          </p:nvPr>
        </p:nvSpPr>
        <p:spPr>
          <a:xfrm>
            <a:off x="6924907" y="2486722"/>
            <a:ext cx="4428893" cy="3244192"/>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INVOLVE THE FAMILY/SIGNIFICANT OTHER IN ASSESSMENT, TREATMENT, AND THE RECOVERY PROCESS WHEN POSSIBLE</a:t>
            </a:r>
          </a:p>
          <a:p>
            <a:pPr marL="0" indent="0" algn="ctr">
              <a:buNone/>
            </a:pPr>
            <a:endParaRPr lang="en-US" dirty="0"/>
          </a:p>
        </p:txBody>
      </p:sp>
      <p:pic>
        <p:nvPicPr>
          <p:cNvPr id="5122" name="Picture 2" descr="Family Therapy | The Recovery Village">
            <a:extLst>
              <a:ext uri="{FF2B5EF4-FFF2-40B4-BE49-F238E27FC236}">
                <a16:creationId xmlns:a16="http://schemas.microsoft.com/office/drawing/2014/main" id="{AEA6A66C-7F21-457E-9F08-EBA60AFA0FC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705894"/>
            <a:ext cx="5181600" cy="2590800"/>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672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C3BC-21CF-4B4F-9AEF-DA06242BE8F3}"/>
              </a:ext>
            </a:extLst>
          </p:cNvPr>
          <p:cNvSpPr>
            <a:spLocks noGrp="1"/>
          </p:cNvSpPr>
          <p:nvPr>
            <p:ph type="title"/>
          </p:nvPr>
        </p:nvSpPr>
        <p:spPr/>
        <p:txBody>
          <a:bodyPr/>
          <a:lstStyle/>
          <a:p>
            <a:r>
              <a:rPr lang="en-US" dirty="0"/>
              <a:t>Key Elements to Treatment Decisions</a:t>
            </a:r>
          </a:p>
        </p:txBody>
      </p:sp>
      <p:sp>
        <p:nvSpPr>
          <p:cNvPr id="3" name="Content Placeholder 2">
            <a:extLst>
              <a:ext uri="{FF2B5EF4-FFF2-40B4-BE49-F238E27FC236}">
                <a16:creationId xmlns:a16="http://schemas.microsoft.com/office/drawing/2014/main" id="{7433A110-689B-4F30-A887-6D872B7BDF77}"/>
              </a:ext>
            </a:extLst>
          </p:cNvPr>
          <p:cNvSpPr>
            <a:spLocks noGrp="1"/>
          </p:cNvSpPr>
          <p:nvPr>
            <p:ph sz="half" idx="1"/>
          </p:nvPr>
        </p:nvSpPr>
        <p:spPr>
          <a:xfrm>
            <a:off x="838200" y="2486721"/>
            <a:ext cx="5181600" cy="3690241"/>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UNDERSTANDING THE REWARD THE GAMBLER RECEIVES FROM GAMBLING WILL HELP IN IDENTIFYING AND RECOMMENDING ALTERNATIVE MEANS OF GOAL ATTAINMENT</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marL="0" indent="0" algn="ctr">
              <a:buNone/>
            </a:pPr>
            <a:endParaRPr lang="en-US" dirty="0"/>
          </a:p>
        </p:txBody>
      </p:sp>
      <p:sp>
        <p:nvSpPr>
          <p:cNvPr id="5" name="TextBox 4">
            <a:extLst>
              <a:ext uri="{FF2B5EF4-FFF2-40B4-BE49-F238E27FC236}">
                <a16:creationId xmlns:a16="http://schemas.microsoft.com/office/drawing/2014/main" id="{03598DD3-4778-4038-AFF3-7407004D230F}"/>
              </a:ext>
            </a:extLst>
          </p:cNvPr>
          <p:cNvSpPr txBox="1"/>
          <p:nvPr/>
        </p:nvSpPr>
        <p:spPr>
          <a:xfrm>
            <a:off x="579863" y="6356195"/>
            <a:ext cx="2617127" cy="369332"/>
          </a:xfrm>
          <a:prstGeom prst="rect">
            <a:avLst/>
          </a:prstGeom>
          <a:noFill/>
        </p:spPr>
        <p:txBody>
          <a:bodyPr wrap="none" rtlCol="0">
            <a:spAutoFit/>
          </a:bodyPr>
          <a:lstStyle/>
          <a:p>
            <a:r>
              <a:rPr lang="en-US" b="0" i="0" dirty="0">
                <a:solidFill>
                  <a:schemeClr val="bg1"/>
                </a:solidFill>
                <a:effectLst/>
                <a:latin typeface="Roboto"/>
              </a:rPr>
              <a:t>Helén and Toivio (2015)</a:t>
            </a:r>
            <a:endParaRPr lang="en-US" dirty="0">
              <a:solidFill>
                <a:schemeClr val="bg1"/>
              </a:solidFill>
            </a:endParaRPr>
          </a:p>
        </p:txBody>
      </p:sp>
      <p:pic>
        <p:nvPicPr>
          <p:cNvPr id="6146" name="Picture 2">
            <a:extLst>
              <a:ext uri="{FF2B5EF4-FFF2-40B4-BE49-F238E27FC236}">
                <a16:creationId xmlns:a16="http://schemas.microsoft.com/office/drawing/2014/main" id="{D1948200-3E2F-41A0-BD4A-98570167C2A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97367" y="1613751"/>
            <a:ext cx="5176591" cy="4351338"/>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52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D0457B-9AB1-4824-8691-1F785CD2C50D}"/>
              </a:ext>
            </a:extLst>
          </p:cNvPr>
          <p:cNvSpPr>
            <a:spLocks noGrp="1"/>
          </p:cNvSpPr>
          <p:nvPr>
            <p:ph type="title"/>
          </p:nvPr>
        </p:nvSpPr>
        <p:spPr>
          <a:xfrm>
            <a:off x="694690" y="441009"/>
            <a:ext cx="10515600" cy="1019802"/>
          </a:xfrm>
        </p:spPr>
        <p:txBody>
          <a:bodyPr/>
          <a:lstStyle/>
          <a:p>
            <a:r>
              <a:rPr lang="en-US" dirty="0"/>
              <a:t>Session 7 Topics</a:t>
            </a:r>
          </a:p>
        </p:txBody>
      </p:sp>
      <p:graphicFrame>
        <p:nvGraphicFramePr>
          <p:cNvPr id="9" name="Diagram 8">
            <a:extLst>
              <a:ext uri="{FF2B5EF4-FFF2-40B4-BE49-F238E27FC236}">
                <a16:creationId xmlns:a16="http://schemas.microsoft.com/office/drawing/2014/main" id="{FEE1AE8E-478A-4A18-AA20-5591EE4B0089}"/>
              </a:ext>
            </a:extLst>
          </p:cNvPr>
          <p:cNvGraphicFramePr/>
          <p:nvPr>
            <p:extLst>
              <p:ext uri="{D42A27DB-BD31-4B8C-83A1-F6EECF244321}">
                <p14:modId xmlns:p14="http://schemas.microsoft.com/office/powerpoint/2010/main" val="1439171853"/>
              </p:ext>
            </p:extLst>
          </p:nvPr>
        </p:nvGraphicFramePr>
        <p:xfrm>
          <a:off x="2249038" y="2023946"/>
          <a:ext cx="7693923" cy="362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7314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93C082-152B-45A0-B282-8845E107E39F}"/>
              </a:ext>
            </a:extLst>
          </p:cNvPr>
          <p:cNvSpPr>
            <a:spLocks noGrp="1"/>
          </p:cNvSpPr>
          <p:nvPr>
            <p:ph sz="half" idx="4294967295"/>
          </p:nvPr>
        </p:nvSpPr>
        <p:spPr>
          <a:xfrm>
            <a:off x="6497445" y="2391937"/>
            <a:ext cx="5181600" cy="2747963"/>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ENCOURAGE THE DEVELOPMENT OF ALTERNATIVE LEISURE ACTIVITIES</a:t>
            </a:r>
          </a:p>
          <a:p>
            <a:pPr marL="0" indent="0" algn="ctr">
              <a:buNone/>
            </a:pPr>
            <a:endParaRPr lang="en-US" dirty="0"/>
          </a:p>
        </p:txBody>
      </p:sp>
      <p:pic>
        <p:nvPicPr>
          <p:cNvPr id="7170" name="Picture 2" descr="7 Best Coping Skills Worksheets From Around the Web - Unstress Yourself">
            <a:extLst>
              <a:ext uri="{FF2B5EF4-FFF2-40B4-BE49-F238E27FC236}">
                <a16:creationId xmlns:a16="http://schemas.microsoft.com/office/drawing/2014/main" id="{4F258677-A5E1-439D-A849-FEC398FD12E7}"/>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t="3818"/>
          <a:stretch/>
        </p:blipFill>
        <p:spPr bwMode="auto">
          <a:xfrm>
            <a:off x="512955" y="178521"/>
            <a:ext cx="5583045" cy="6455642"/>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79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97EA-1AE3-4EAE-B408-490A9B3C9165}"/>
              </a:ext>
            </a:extLst>
          </p:cNvPr>
          <p:cNvSpPr>
            <a:spLocks noGrp="1"/>
          </p:cNvSpPr>
          <p:nvPr>
            <p:ph type="title"/>
          </p:nvPr>
        </p:nvSpPr>
        <p:spPr/>
        <p:txBody>
          <a:bodyPr/>
          <a:lstStyle/>
          <a:p>
            <a:r>
              <a:rPr lang="en-US" dirty="0"/>
              <a:t>Key Elements to Treatment Decisions</a:t>
            </a:r>
          </a:p>
        </p:txBody>
      </p:sp>
      <p:sp>
        <p:nvSpPr>
          <p:cNvPr id="3" name="Content Placeholder 2">
            <a:extLst>
              <a:ext uri="{FF2B5EF4-FFF2-40B4-BE49-F238E27FC236}">
                <a16:creationId xmlns:a16="http://schemas.microsoft.com/office/drawing/2014/main" id="{E135C853-F64C-4B0A-B9E4-B263C2EE5E4C}"/>
              </a:ext>
            </a:extLst>
          </p:cNvPr>
          <p:cNvSpPr>
            <a:spLocks noGrp="1"/>
          </p:cNvSpPr>
          <p:nvPr>
            <p:ph sz="half" idx="1"/>
          </p:nvPr>
        </p:nvSpPr>
        <p:spPr>
          <a:xfrm>
            <a:off x="838200" y="3311911"/>
            <a:ext cx="5181600" cy="2865051"/>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Develop Coping Skills and Self-Regulation in Anticipation of Relapse</a:t>
            </a:r>
          </a:p>
          <a:p>
            <a:pPr marL="0" indent="0" algn="ctr">
              <a:buNone/>
            </a:pPr>
            <a:endParaRPr lang="en-US" dirty="0"/>
          </a:p>
        </p:txBody>
      </p:sp>
      <p:pic>
        <p:nvPicPr>
          <p:cNvPr id="6" name="Content Placeholder 5">
            <a:extLst>
              <a:ext uri="{FF2B5EF4-FFF2-40B4-BE49-F238E27FC236}">
                <a16:creationId xmlns:a16="http://schemas.microsoft.com/office/drawing/2014/main" id="{E04B4632-BDAA-4F89-9BFE-163124BE6826}"/>
              </a:ext>
            </a:extLst>
          </p:cNvPr>
          <p:cNvPicPr>
            <a:picLocks noGrp="1" noChangeAspect="1"/>
          </p:cNvPicPr>
          <p:nvPr>
            <p:ph sz="half" idx="2"/>
          </p:nvPr>
        </p:nvPicPr>
        <p:blipFill>
          <a:blip r:embed="rId3"/>
          <a:stretch>
            <a:fillRect/>
          </a:stretch>
        </p:blipFill>
        <p:spPr>
          <a:xfrm>
            <a:off x="6172202" y="1831129"/>
            <a:ext cx="5181600" cy="3916582"/>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642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2583-CB0F-4337-B5CD-B97005E28B04}"/>
              </a:ext>
            </a:extLst>
          </p:cNvPr>
          <p:cNvSpPr>
            <a:spLocks noGrp="1"/>
          </p:cNvSpPr>
          <p:nvPr>
            <p:ph type="title" idx="4294967295"/>
          </p:nvPr>
        </p:nvSpPr>
        <p:spPr>
          <a:xfrm>
            <a:off x="838200" y="2766218"/>
            <a:ext cx="10515600" cy="1325563"/>
          </a:xfrm>
        </p:spPr>
        <p:txBody>
          <a:bodyPr/>
          <a:lstStyle/>
          <a:p>
            <a:r>
              <a:rPr lang="en-US" dirty="0"/>
              <a:t>Video Lecture 18: Mood Cycle</a:t>
            </a:r>
          </a:p>
        </p:txBody>
      </p:sp>
      <p:pic>
        <p:nvPicPr>
          <p:cNvPr id="3" name="Online Media 2" title="Lecture 18: Gambling Mood Cycle - AZ Problem Gambling Training">
            <a:hlinkClick r:id="" action="ppaction://media"/>
            <a:extLst>
              <a:ext uri="{FF2B5EF4-FFF2-40B4-BE49-F238E27FC236}">
                <a16:creationId xmlns:a16="http://schemas.microsoft.com/office/drawing/2014/main" id="{EECC3472-F503-46BA-862A-D2A84498AA57}"/>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417000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D016F9-CF36-47E7-84FC-3370CFA38BFC}"/>
              </a:ext>
            </a:extLst>
          </p:cNvPr>
          <p:cNvSpPr txBox="1"/>
          <p:nvPr/>
        </p:nvSpPr>
        <p:spPr>
          <a:xfrm>
            <a:off x="3521472" y="1156150"/>
            <a:ext cx="5149056"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I</a:t>
            </a:r>
          </a:p>
        </p:txBody>
      </p:sp>
      <p:sp>
        <p:nvSpPr>
          <p:cNvPr id="2" name="Title 1">
            <a:extLst>
              <a:ext uri="{FF2B5EF4-FFF2-40B4-BE49-F238E27FC236}">
                <a16:creationId xmlns:a16="http://schemas.microsoft.com/office/drawing/2014/main" id="{907004BE-E921-470A-8436-D8D0CAD63988}"/>
              </a:ext>
            </a:extLst>
          </p:cNvPr>
          <p:cNvSpPr>
            <a:spLocks noGrp="1"/>
          </p:cNvSpPr>
          <p:nvPr>
            <p:ph type="title"/>
          </p:nvPr>
        </p:nvSpPr>
        <p:spPr/>
        <p:txBody>
          <a:bodyPr>
            <a:normAutofit/>
          </a:bodyPr>
          <a:lstStyle/>
          <a:p>
            <a:r>
              <a:rPr lang="en-US" sz="2800" dirty="0"/>
              <a:t>Designing a Treatment Program: Admission Criteria</a:t>
            </a:r>
          </a:p>
        </p:txBody>
      </p:sp>
      <p:sp>
        <p:nvSpPr>
          <p:cNvPr id="3" name="Content Placeholder 2">
            <a:extLst>
              <a:ext uri="{FF2B5EF4-FFF2-40B4-BE49-F238E27FC236}">
                <a16:creationId xmlns:a16="http://schemas.microsoft.com/office/drawing/2014/main" id="{F3A2FDC0-B9FF-47DD-934D-070BB8804528}"/>
              </a:ext>
            </a:extLst>
          </p:cNvPr>
          <p:cNvSpPr>
            <a:spLocks noGrp="1"/>
          </p:cNvSpPr>
          <p:nvPr>
            <p:ph idx="1"/>
          </p:nvPr>
        </p:nvSpPr>
        <p:spPr>
          <a:xfrm>
            <a:off x="838200" y="2029523"/>
            <a:ext cx="10515600" cy="4147440"/>
          </a:xfrm>
        </p:spPr>
        <p:txBody>
          <a:bodyPr>
            <a:normAutofit/>
          </a:bodyPr>
          <a:lstStyle/>
          <a:p>
            <a:pPr marL="0" indent="0" eaLnBrk="1" hangingPunct="1">
              <a:buFontTx/>
              <a:buNone/>
            </a:pPr>
            <a:r>
              <a:rPr lang="en-US" sz="3600" dirty="0">
                <a:solidFill>
                  <a:srgbClr val="FFFFFF"/>
                </a:solidFill>
                <a:latin typeface="Trajan Pro" pitchFamily="18" charset="0"/>
                <a:ea typeface="Trajan Pro Bold" charset="0"/>
                <a:cs typeface="Trajan Pro Bold" charset="0"/>
                <a:sym typeface="Trajan Pro Bold" charset="0"/>
              </a:rPr>
              <a:t>WHAT ARE YOUR ADMISSION CRITERIA?</a:t>
            </a:r>
            <a:endParaRPr lang="en-US" sz="3600" dirty="0">
              <a:solidFill>
                <a:srgbClr val="FFFFFF"/>
              </a:solidFill>
              <a:latin typeface="Trajan Pro" pitchFamily="18" charset="0"/>
              <a:ea typeface="ヒラギノ角ゴ ProN W6" charset="0"/>
              <a:cs typeface="ヒラギノ角ゴ ProN W6" charset="0"/>
              <a:sym typeface="Trajan Pro Bold" charset="0"/>
            </a:endParaRPr>
          </a:p>
          <a:p>
            <a:pPr marL="0" indent="0" eaLnBrk="1" hangingPunct="1"/>
            <a:endParaRPr lang="en-US" sz="3600" dirty="0">
              <a:solidFill>
                <a:srgbClr val="FFFFFF"/>
              </a:solidFill>
              <a:latin typeface="Trajan Pro" pitchFamily="18" charset="0"/>
              <a:ea typeface="ヒラギノ角ゴ ProN W6" charset="0"/>
              <a:cs typeface="ヒラギノ角ゴ ProN W6" charset="0"/>
              <a:sym typeface="Trajan Pro Bold" charset="0"/>
            </a:endParaRPr>
          </a:p>
          <a:p>
            <a:pPr marL="1101725" lvl="2" indent="-633413" algn="l" eaLnBrk="1" hangingPunct="1">
              <a:buClr>
                <a:srgbClr val="FFFFFF"/>
              </a:buClr>
            </a:pPr>
            <a:r>
              <a:rPr lang="en-US" sz="1800" dirty="0">
                <a:solidFill>
                  <a:srgbClr val="FFFFFF"/>
                </a:solidFill>
                <a:latin typeface="Trajan Pro" pitchFamily="18" charset="0"/>
                <a:ea typeface="Trajan Pro Bold" charset="0"/>
                <a:cs typeface="Trajan Pro Bold" charset="0"/>
                <a:sym typeface="Trajan Pro Bold" charset="0"/>
              </a:rPr>
              <a:t>Will you admit a person with a Primary Gambling Disorder?</a:t>
            </a:r>
          </a:p>
          <a:p>
            <a:pPr marL="1101725" lvl="2" indent="-633413" algn="l" eaLnBrk="1" hangingPunct="1">
              <a:buClr>
                <a:srgbClr val="FFFFFF"/>
              </a:buClr>
            </a:pPr>
            <a:endParaRPr lang="en-US" sz="1800" dirty="0">
              <a:solidFill>
                <a:srgbClr val="FFFFFF"/>
              </a:solidFill>
              <a:latin typeface="Trajan Pro" pitchFamily="18" charset="0"/>
              <a:ea typeface="ヒラギノ角ゴ ProN W6" charset="0"/>
              <a:cs typeface="ヒラギノ角ゴ ProN W6" charset="0"/>
              <a:sym typeface="Trajan Pro Bold" charset="0"/>
            </a:endParaRPr>
          </a:p>
          <a:p>
            <a:pPr marL="1101725" lvl="2" indent="-633413" algn="l" eaLnBrk="1" hangingPunct="1">
              <a:buClr>
                <a:srgbClr val="FFFFFF"/>
              </a:buClr>
            </a:pPr>
            <a:r>
              <a:rPr lang="en-US" sz="1800" dirty="0">
                <a:solidFill>
                  <a:srgbClr val="FFFFFF"/>
                </a:solidFill>
                <a:latin typeface="Trajan Pro" pitchFamily="18" charset="0"/>
                <a:ea typeface="Trajan Pro Bold" charset="0"/>
                <a:cs typeface="Trajan Pro Bold" charset="0"/>
                <a:sym typeface="Trajan Pro Bold" charset="0"/>
              </a:rPr>
              <a:t>Will you admit family members/concerned others whether the person with the gambling disorder is in treatment?</a:t>
            </a:r>
          </a:p>
          <a:p>
            <a:pPr marL="1101725" lvl="2" indent="-633413" algn="l" eaLnBrk="1" hangingPunct="1">
              <a:buClr>
                <a:srgbClr val="FFFFFF"/>
              </a:buClr>
            </a:pPr>
            <a:endParaRPr lang="en-US" sz="1800" dirty="0">
              <a:solidFill>
                <a:srgbClr val="FFFFFF"/>
              </a:solidFill>
              <a:latin typeface="Trajan Pro" pitchFamily="18" charset="0"/>
              <a:ea typeface="ヒラギノ角ゴ ProN W6" charset="0"/>
              <a:cs typeface="ヒラギノ角ゴ ProN W6" charset="0"/>
              <a:sym typeface="Trajan Pro Bold" charset="0"/>
            </a:endParaRPr>
          </a:p>
          <a:p>
            <a:pPr marL="1101725" lvl="2" indent="-633413" algn="l" eaLnBrk="1" hangingPunct="1">
              <a:buClr>
                <a:srgbClr val="FFFFFF"/>
              </a:buClr>
            </a:pPr>
            <a:r>
              <a:rPr lang="en-US" sz="1800" dirty="0">
                <a:solidFill>
                  <a:srgbClr val="FFFFFF"/>
                </a:solidFill>
                <a:latin typeface="Trajan Pro" pitchFamily="18" charset="0"/>
                <a:ea typeface="Trajan Pro Bold" charset="0"/>
                <a:cs typeface="Trajan Pro Bold" charset="0"/>
                <a:sym typeface="Trajan Pro Bold" charset="0"/>
              </a:rPr>
              <a:t>Will you admit those with co-occurring disorders? If so which ones?</a:t>
            </a:r>
            <a:endParaRPr lang="en-US" sz="1800" dirty="0">
              <a:solidFill>
                <a:srgbClr val="FFFFFF"/>
              </a:solidFill>
              <a:latin typeface="Trajan Pro" pitchFamily="18" charset="0"/>
              <a:ea typeface="ヒラギノ角ゴ ProN W6" charset="0"/>
              <a:cs typeface="ヒラギノ角ゴ ProN W6" charset="0"/>
              <a:sym typeface="Trajan Pro Bold" charset="0"/>
            </a:endParaRPr>
          </a:p>
          <a:p>
            <a:endParaRPr lang="en-US" dirty="0"/>
          </a:p>
        </p:txBody>
      </p:sp>
      <p:pic>
        <p:nvPicPr>
          <p:cNvPr id="6" name="Graphic 5" descr="Document with solid fill">
            <a:extLst>
              <a:ext uri="{FF2B5EF4-FFF2-40B4-BE49-F238E27FC236}">
                <a16:creationId xmlns:a16="http://schemas.microsoft.com/office/drawing/2014/main" id="{593A85D2-D680-4B6B-B1A4-97D17EE615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571603" y="1646802"/>
            <a:ext cx="1782197" cy="1782197"/>
          </a:xfrm>
          <a:prstGeom prst="rect">
            <a:avLst/>
          </a:prstGeom>
        </p:spPr>
      </p:pic>
    </p:spTree>
    <p:extLst>
      <p:ext uri="{BB962C8B-B14F-4D97-AF65-F5344CB8AC3E}">
        <p14:creationId xmlns:p14="http://schemas.microsoft.com/office/powerpoint/2010/main" val="29347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3A76A3-94E8-43D8-B7A9-8A1FB67BEA8A}"/>
              </a:ext>
            </a:extLst>
          </p:cNvPr>
          <p:cNvSpPr txBox="1"/>
          <p:nvPr/>
        </p:nvSpPr>
        <p:spPr>
          <a:xfrm>
            <a:off x="3521472" y="1334569"/>
            <a:ext cx="5149056"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II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Screening Tools</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p:txBody>
          <a:bodyPr>
            <a:normAutofit/>
          </a:bodyPr>
          <a:lstStyle/>
          <a:p>
            <a:pPr marL="0" indent="0" eaLnBrk="1" hangingPunct="1">
              <a:buFontTx/>
              <a:buNone/>
            </a:pPr>
            <a:r>
              <a:rPr lang="en-US" sz="3600" dirty="0">
                <a:solidFill>
                  <a:srgbClr val="FFFFFF"/>
                </a:solidFill>
                <a:latin typeface="Trajan Pro" pitchFamily="18" charset="0"/>
                <a:ea typeface="Trajan Pro Bold" charset="0"/>
                <a:cs typeface="Trajan Pro Bold" charset="0"/>
                <a:sym typeface="Trajan Pro Bold" charset="0"/>
              </a:rPr>
              <a:t>WHICH GAMBLING SCREENS WILL YOU USE?</a:t>
            </a:r>
          </a:p>
          <a:p>
            <a:pPr marL="0" indent="0" eaLnBrk="1" hangingPunct="1">
              <a:buFontTx/>
              <a:buNone/>
            </a:pPr>
            <a:endParaRPr lang="en-US" sz="3600" dirty="0">
              <a:solidFill>
                <a:srgbClr val="FFFFFF"/>
              </a:solidFill>
              <a:latin typeface="Trajan Pro" pitchFamily="18" charset="0"/>
              <a:ea typeface="Trajan Pro Bold" charset="0"/>
              <a:cs typeface="Trajan Pro Bold" charset="0"/>
              <a:sym typeface="Trajan Pro Bold" charset="0"/>
            </a:endParaRPr>
          </a:p>
          <a:p>
            <a:pPr marL="1336675" lvl="4" indent="-514350" algn="l" eaLnBrk="1" hangingPunct="1">
              <a:buClr>
                <a:srgbClr val="FFFFFF"/>
              </a:buClr>
              <a:buFont typeface="Arial" panose="020B0604020202020204" pitchFamily="34" charset="0"/>
              <a:buChar char="•"/>
            </a:pPr>
            <a:r>
              <a:rPr lang="en-US" sz="2800" dirty="0">
                <a:solidFill>
                  <a:srgbClr val="FFFFFF"/>
                </a:solidFill>
                <a:latin typeface="Trajan Pro" pitchFamily="18" charset="0"/>
                <a:ea typeface="Trajan Pro Bold" charset="0"/>
                <a:cs typeface="Trajan Pro Bold" charset="0"/>
                <a:sym typeface="Trajan Pro Bold" charset="0"/>
              </a:rPr>
              <a:t>DSM-5 Criteria</a:t>
            </a:r>
          </a:p>
          <a:p>
            <a:pPr marL="1336675" lvl="4" indent="-514350" algn="l" eaLnBrk="1" hangingPunct="1">
              <a:buClr>
                <a:srgbClr val="FFFFFF"/>
              </a:buClr>
              <a:buFont typeface="Arial" panose="020B0604020202020204" pitchFamily="34" charset="0"/>
              <a:buChar char="•"/>
            </a:pPr>
            <a:r>
              <a:rPr lang="en-US" sz="2800" dirty="0">
                <a:solidFill>
                  <a:srgbClr val="FFFFFF"/>
                </a:solidFill>
                <a:latin typeface="Trajan Pro" pitchFamily="18" charset="0"/>
                <a:ea typeface="Trajan Pro Bold" charset="0"/>
                <a:cs typeface="Trajan Pro Bold" charset="0"/>
                <a:sym typeface="Trajan Pro Bold" charset="0"/>
              </a:rPr>
              <a:t>SOGS</a:t>
            </a:r>
            <a:endParaRPr lang="en-US" sz="2400" dirty="0"/>
          </a:p>
          <a:p>
            <a:pPr marL="1336675" lvl="4" indent="-514350" algn="l" eaLnBrk="1" hangingPunct="1">
              <a:buClr>
                <a:srgbClr val="FFFFFF"/>
              </a:buClr>
              <a:buFont typeface="Arial" panose="020B0604020202020204" pitchFamily="34" charset="0"/>
              <a:buChar char="•"/>
            </a:pPr>
            <a:r>
              <a:rPr lang="en-US" sz="2800" dirty="0">
                <a:solidFill>
                  <a:srgbClr val="FFFFFF"/>
                </a:solidFill>
                <a:latin typeface="Trajan Pro" pitchFamily="18" charset="0"/>
                <a:ea typeface="Trajan Pro Bold" charset="0"/>
                <a:cs typeface="Trajan Pro Bold" charset="0"/>
                <a:sym typeface="Trajan Pro Bold" charset="0"/>
              </a:rPr>
              <a:t>NODS</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marL="1336675" lvl="4" indent="-514350" algn="l" eaLnBrk="1" hangingPunct="1">
              <a:buClr>
                <a:srgbClr val="FFFFFF"/>
              </a:buClr>
              <a:buFont typeface="Arial" panose="020B0604020202020204" pitchFamily="34" charset="0"/>
              <a:buChar char="•"/>
            </a:pPr>
            <a:r>
              <a:rPr lang="en-US" sz="2800" dirty="0">
                <a:solidFill>
                  <a:srgbClr val="FFFFFF"/>
                </a:solidFill>
                <a:latin typeface="Trajan Pro" pitchFamily="18" charset="0"/>
                <a:ea typeface="Trajan Pro Bold" charset="0"/>
                <a:cs typeface="Trajan Pro Bold" charset="0"/>
                <a:sym typeface="Trajan Pro Bold" charset="0"/>
              </a:rPr>
              <a:t>SOGS-RA </a:t>
            </a:r>
          </a:p>
          <a:p>
            <a:pPr marL="1336675" lvl="4" indent="-514350" algn="l" eaLnBrk="1" hangingPunct="1">
              <a:buClr>
                <a:srgbClr val="FFFFFF"/>
              </a:buClr>
              <a:buFont typeface="Arial" panose="020B0604020202020204" pitchFamily="34" charset="0"/>
              <a:buChar char="•"/>
            </a:pPr>
            <a:r>
              <a:rPr lang="en-US" sz="2800" dirty="0">
                <a:solidFill>
                  <a:srgbClr val="FFFFFF"/>
                </a:solidFill>
                <a:latin typeface="Trajan Pro" pitchFamily="18" charset="0"/>
                <a:ea typeface="ヒラギノ角ゴ ProN W6" charset="0"/>
                <a:cs typeface="ヒラギノ角ゴ ProN W6" charset="0"/>
                <a:sym typeface="Trajan Pro Bold" charset="0"/>
              </a:rPr>
              <a:t>NODS PERC</a:t>
            </a:r>
          </a:p>
          <a:p>
            <a:pPr marL="1336675" lvl="4" indent="-514350" algn="l" eaLnBrk="1" hangingPunct="1">
              <a:buClr>
                <a:srgbClr val="FFFFFF"/>
              </a:buClr>
              <a:buFont typeface="Arial" panose="020B0604020202020204" pitchFamily="34" charset="0"/>
              <a:buChar char="•"/>
            </a:pPr>
            <a:r>
              <a:rPr lang="en-US" sz="2800" dirty="0">
                <a:solidFill>
                  <a:srgbClr val="FFFFFF"/>
                </a:solidFill>
                <a:latin typeface="Trajan Pro" pitchFamily="18" charset="0"/>
                <a:ea typeface="ヒラギノ角ゴ ProN W6" charset="0"/>
                <a:cs typeface="ヒラギノ角ゴ ProN W6" charset="0"/>
                <a:sym typeface="Trajan Pro Bold" charset="0"/>
              </a:rPr>
              <a:t>Brief Biosocial Gambling Screen </a:t>
            </a:r>
          </a:p>
          <a:p>
            <a:endParaRPr lang="en-US" sz="2400" dirty="0"/>
          </a:p>
        </p:txBody>
      </p:sp>
      <p:pic>
        <p:nvPicPr>
          <p:cNvPr id="5" name="Graphic 4" descr="Document with solid fill">
            <a:extLst>
              <a:ext uri="{FF2B5EF4-FFF2-40B4-BE49-F238E27FC236}">
                <a16:creationId xmlns:a16="http://schemas.microsoft.com/office/drawing/2014/main" id="{02F65E8B-7A12-4B72-981F-E398DB2AC0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571603" y="1646802"/>
            <a:ext cx="1782197" cy="1782197"/>
          </a:xfrm>
          <a:prstGeom prst="rect">
            <a:avLst/>
          </a:prstGeom>
        </p:spPr>
      </p:pic>
    </p:spTree>
    <p:extLst>
      <p:ext uri="{BB962C8B-B14F-4D97-AF65-F5344CB8AC3E}">
        <p14:creationId xmlns:p14="http://schemas.microsoft.com/office/powerpoint/2010/main" val="1711266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FF506-DD28-4DDC-8C58-F989B940D0D2}"/>
              </a:ext>
            </a:extLst>
          </p:cNvPr>
          <p:cNvSpPr txBox="1"/>
          <p:nvPr/>
        </p:nvSpPr>
        <p:spPr>
          <a:xfrm>
            <a:off x="3521471" y="1345720"/>
            <a:ext cx="5149056"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III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Client Placement</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2333391" y="1615977"/>
            <a:ext cx="7525215" cy="4284834"/>
          </a:xfrm>
        </p:spPr>
        <p:txBody>
          <a:bodyPr>
            <a:normAutofit/>
          </a:bodyPr>
          <a:lstStyle/>
          <a:p>
            <a:pPr marL="239713" indent="-239713" algn="ctr" eaLnBrk="1" hangingPunct="1">
              <a:buFontTx/>
              <a:buNone/>
            </a:pPr>
            <a:r>
              <a:rPr lang="en-US" dirty="0">
                <a:latin typeface="Trajan Pro" pitchFamily="18" charset="0"/>
                <a:ea typeface="Trajan Pro Bold" charset="0"/>
                <a:cs typeface="Trajan Pro Bold" charset="0"/>
                <a:sym typeface="Trajan Pro Bold" charset="0"/>
              </a:rPr>
              <a:t>WHAT IS YOUR PROTOCOL FOR DETERMINING APPROPRIATE LEVELS OF CARE?</a:t>
            </a:r>
          </a:p>
          <a:p>
            <a:pPr marL="239713" indent="-239713" algn="ctr" eaLnBrk="1" hangingPunct="1">
              <a:buFontTx/>
              <a:buNone/>
            </a:pPr>
            <a:endParaRPr lang="en-US" dirty="0">
              <a:latin typeface="Trajan Pro" pitchFamily="18" charset="0"/>
              <a:ea typeface="ヒラギノ角ゴ ProN W6" charset="0"/>
              <a:cs typeface="ヒラギノ角ゴ ProN W6" charset="0"/>
              <a:sym typeface="Trajan Pro Bold" charset="0"/>
            </a:endParaRPr>
          </a:p>
          <a:p>
            <a:pPr marL="239713" indent="-239713" algn="ctr" eaLnBrk="1" hangingPunct="1">
              <a:buFontTx/>
              <a:buNone/>
            </a:pPr>
            <a:endParaRPr lang="en-US" sz="4000" dirty="0">
              <a:latin typeface="Trajan Pro" pitchFamily="18" charset="0"/>
              <a:ea typeface="ヒラギノ角ゴ ProN W6" charset="0"/>
              <a:cs typeface="ヒラギノ角ゴ ProN W6" charset="0"/>
              <a:sym typeface="Trajan Pro Bold" charset="0"/>
            </a:endParaRPr>
          </a:p>
          <a:p>
            <a:pPr marL="239713" indent="-239713" algn="ctr" eaLnBrk="1" hangingPunct="1">
              <a:buFontTx/>
              <a:buNone/>
            </a:pPr>
            <a:r>
              <a:rPr lang="en-US" dirty="0">
                <a:latin typeface="Trajan Pro" pitchFamily="18" charset="0"/>
                <a:ea typeface="Trajan Pro Bold" charset="0"/>
                <a:cs typeface="Trajan Pro Bold" charset="0"/>
                <a:sym typeface="Trajan Pro Bold" charset="0"/>
              </a:rPr>
              <a:t>Review the Gambling Disorder explanation of the ASAM criteria from earlier in this session</a:t>
            </a:r>
            <a:endParaRPr lang="en-US" dirty="0">
              <a:latin typeface="Trajan Pro" pitchFamily="18" charset="0"/>
              <a:ea typeface="ヒラギノ角ゴ ProN W6" charset="0"/>
              <a:cs typeface="ヒラギノ角ゴ ProN W6" charset="0"/>
              <a:sym typeface="Trajan Pro Bold" charset="0"/>
            </a:endParaRPr>
          </a:p>
        </p:txBody>
      </p:sp>
      <p:pic>
        <p:nvPicPr>
          <p:cNvPr id="5" name="Graphic 4" descr="Pyramid with levels with solid fill">
            <a:extLst>
              <a:ext uri="{FF2B5EF4-FFF2-40B4-BE49-F238E27FC236}">
                <a16:creationId xmlns:a16="http://schemas.microsoft.com/office/drawing/2014/main" id="{890D12ED-7D01-448C-A3BC-499E0EB97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Tree>
    <p:extLst>
      <p:ext uri="{BB962C8B-B14F-4D97-AF65-F5344CB8AC3E}">
        <p14:creationId xmlns:p14="http://schemas.microsoft.com/office/powerpoint/2010/main" val="168180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6120F2-D3A6-4787-91A9-A9C347B741A5}"/>
              </a:ext>
            </a:extLst>
          </p:cNvPr>
          <p:cNvSpPr txBox="1"/>
          <p:nvPr/>
        </p:nvSpPr>
        <p:spPr>
          <a:xfrm>
            <a:off x="3521472" y="1252138"/>
            <a:ext cx="5149056"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IV</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Client Motivation</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838200" y="3724507"/>
            <a:ext cx="10515600" cy="2452455"/>
          </a:xfrm>
        </p:spPr>
        <p:txBody>
          <a:bodyPr>
            <a:normAutofit/>
          </a:bodyPr>
          <a:lstStyle/>
          <a:p>
            <a:pPr marL="0" indent="0" algn="ctr">
              <a:buNone/>
            </a:pPr>
            <a:r>
              <a:rPr lang="en-US" sz="4000" dirty="0">
                <a:solidFill>
                  <a:srgbClr val="FFFFFF"/>
                </a:solidFill>
                <a:latin typeface="Trajan Pro" pitchFamily="18" charset="0"/>
                <a:ea typeface="Trajan Pro Bold" charset="0"/>
                <a:cs typeface="Trajan Pro Bold" charset="0"/>
                <a:sym typeface="Trajan Pro Bold" charset="0"/>
              </a:rPr>
              <a:t>HOW WILL YOU ENHANCE YOUR CLIENT’S MOTIVATION FOR RECOVERY?</a:t>
            </a:r>
            <a:endParaRPr lang="en-US" sz="4000" dirty="0">
              <a:solidFill>
                <a:srgbClr val="FFFFFF"/>
              </a:solidFill>
              <a:latin typeface="Trajan Pro" pitchFamily="18" charset="0"/>
              <a:ea typeface="ヒラギノ角ゴ ProN W6" charset="0"/>
              <a:cs typeface="ヒラギノ角ゴ ProN W6" charset="0"/>
              <a:sym typeface="Trajan Pro Bold" charset="0"/>
            </a:endParaRPr>
          </a:p>
          <a:p>
            <a:pPr marL="0" indent="0" algn="ctr">
              <a:buNone/>
            </a:pPr>
            <a:endParaRPr lang="en-US" sz="4000" dirty="0"/>
          </a:p>
        </p:txBody>
      </p:sp>
      <p:pic>
        <p:nvPicPr>
          <p:cNvPr id="5" name="Graphic 4" descr="Artificial Intelligence with solid fill">
            <a:extLst>
              <a:ext uri="{FF2B5EF4-FFF2-40B4-BE49-F238E27FC236}">
                <a16:creationId xmlns:a16="http://schemas.microsoft.com/office/drawing/2014/main" id="{08232FE6-0CA9-4390-95EF-C409DC5DFA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Tree>
    <p:extLst>
      <p:ext uri="{BB962C8B-B14F-4D97-AF65-F5344CB8AC3E}">
        <p14:creationId xmlns:p14="http://schemas.microsoft.com/office/powerpoint/2010/main" val="328652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8EF682-1DFD-4D58-B356-7181183F57C5}"/>
              </a:ext>
            </a:extLst>
          </p:cNvPr>
          <p:cNvSpPr txBox="1"/>
          <p:nvPr/>
        </p:nvSpPr>
        <p:spPr>
          <a:xfrm>
            <a:off x="3521472" y="1245359"/>
            <a:ext cx="5149056"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V</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Treatment Gaps</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838200" y="3428999"/>
            <a:ext cx="10515600" cy="1972953"/>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HOW WILL YOU MANAGE ANY GAPS BETWEEN A CLIENT'S FIRST CONTACT FOR HELP AND THE INITIATION OF TREATMENT?</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marL="0" indent="0" algn="ctr">
              <a:buNone/>
            </a:pPr>
            <a:endParaRPr lang="en-US" dirty="0"/>
          </a:p>
        </p:txBody>
      </p:sp>
      <p:pic>
        <p:nvPicPr>
          <p:cNvPr id="5" name="Graphic 4" descr="Telephone with solid fill">
            <a:extLst>
              <a:ext uri="{FF2B5EF4-FFF2-40B4-BE49-F238E27FC236}">
                <a16:creationId xmlns:a16="http://schemas.microsoft.com/office/drawing/2014/main" id="{E2B7C55C-8999-402F-BEC2-C86BF06B1B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Tree>
    <p:extLst>
      <p:ext uri="{BB962C8B-B14F-4D97-AF65-F5344CB8AC3E}">
        <p14:creationId xmlns:p14="http://schemas.microsoft.com/office/powerpoint/2010/main" val="2196634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015D1E-CFD7-43EC-9F9D-E812C0C4A41E}"/>
              </a:ext>
            </a:extLst>
          </p:cNvPr>
          <p:cNvSpPr txBox="1"/>
          <p:nvPr/>
        </p:nvSpPr>
        <p:spPr>
          <a:xfrm>
            <a:off x="3521472" y="1269654"/>
            <a:ext cx="5149056"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VI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Payment for Services</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838200" y="3624145"/>
            <a:ext cx="10515600" cy="2552817"/>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HOW WILL YOU HANDLE PAYMENT FOR TREATMENT SERVICES?</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marL="0" indent="0" algn="ctr">
              <a:buNone/>
            </a:pPr>
            <a:endParaRPr lang="en-US" dirty="0"/>
          </a:p>
        </p:txBody>
      </p:sp>
      <p:pic>
        <p:nvPicPr>
          <p:cNvPr id="5" name="Graphic 4" descr="Credit card with solid fill">
            <a:extLst>
              <a:ext uri="{FF2B5EF4-FFF2-40B4-BE49-F238E27FC236}">
                <a16:creationId xmlns:a16="http://schemas.microsoft.com/office/drawing/2014/main" id="{E1748E05-3375-4AAC-993A-C1B753EC24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Tree>
    <p:extLst>
      <p:ext uri="{BB962C8B-B14F-4D97-AF65-F5344CB8AC3E}">
        <p14:creationId xmlns:p14="http://schemas.microsoft.com/office/powerpoint/2010/main" val="3454616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3C8CDA-B431-41AF-85E5-5DFBC67011E0}"/>
              </a:ext>
            </a:extLst>
          </p:cNvPr>
          <p:cNvSpPr txBox="1"/>
          <p:nvPr/>
        </p:nvSpPr>
        <p:spPr>
          <a:xfrm>
            <a:off x="2892585" y="1213898"/>
            <a:ext cx="6406830"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VII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Treatment Activities</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2372422" y="3428999"/>
            <a:ext cx="7447156" cy="2608573"/>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WHAT ARE THE COMPONENTS OF YOUR TREATMENT ACTIVITIES?</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marL="0" indent="0" algn="ctr">
              <a:buNone/>
            </a:pPr>
            <a:endParaRPr lang="en-US" dirty="0"/>
          </a:p>
        </p:txBody>
      </p:sp>
      <p:pic>
        <p:nvPicPr>
          <p:cNvPr id="5" name="Graphic 4" descr="List with solid fill">
            <a:extLst>
              <a:ext uri="{FF2B5EF4-FFF2-40B4-BE49-F238E27FC236}">
                <a16:creationId xmlns:a16="http://schemas.microsoft.com/office/drawing/2014/main" id="{AEC4ADF4-5178-497B-BB22-0F56F749FE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Tree>
    <p:extLst>
      <p:ext uri="{BB962C8B-B14F-4D97-AF65-F5344CB8AC3E}">
        <p14:creationId xmlns:p14="http://schemas.microsoft.com/office/powerpoint/2010/main" val="346981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D0409-1594-41C4-959B-FBCAFC5A322B}"/>
              </a:ext>
            </a:extLst>
          </p:cNvPr>
          <p:cNvSpPr>
            <a:spLocks noGrp="1"/>
          </p:cNvSpPr>
          <p:nvPr>
            <p:ph type="title"/>
          </p:nvPr>
        </p:nvSpPr>
        <p:spPr>
          <a:xfrm>
            <a:off x="838200" y="2589793"/>
            <a:ext cx="10515600" cy="1325563"/>
          </a:xfrm>
        </p:spPr>
        <p:txBody>
          <a:bodyPr>
            <a:normAutofit/>
          </a:bodyPr>
          <a:lstStyle/>
          <a:p>
            <a:pPr algn="ctr"/>
            <a:r>
              <a:rPr lang="en-US" sz="7200" dirty="0"/>
              <a:t>Levels of Care</a:t>
            </a:r>
          </a:p>
        </p:txBody>
      </p:sp>
    </p:spTree>
    <p:extLst>
      <p:ext uri="{BB962C8B-B14F-4D97-AF65-F5344CB8AC3E}">
        <p14:creationId xmlns:p14="http://schemas.microsoft.com/office/powerpoint/2010/main" val="2886931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747EE3-3F31-4B77-A344-271662C66DDD}"/>
              </a:ext>
            </a:extLst>
          </p:cNvPr>
          <p:cNvSpPr txBox="1"/>
          <p:nvPr/>
        </p:nvSpPr>
        <p:spPr>
          <a:xfrm>
            <a:off x="2050667" y="1683834"/>
            <a:ext cx="8090665" cy="3939540"/>
          </a:xfrm>
          <a:prstGeom prst="rect">
            <a:avLst/>
          </a:prstGeom>
          <a:noFill/>
        </p:spPr>
        <p:txBody>
          <a:bodyPr wrap="square" rtlCol="0">
            <a:spAutoFit/>
          </a:bodyPr>
          <a:lstStyle/>
          <a:p>
            <a:pPr algn="ctr"/>
            <a:r>
              <a:rPr lang="en-US" sz="25000" b="1" dirty="0">
                <a:solidFill>
                  <a:srgbClr val="00B0F0">
                    <a:alpha val="37000"/>
                  </a:srgbClr>
                </a:solidFill>
                <a:latin typeface="Times New Roman" panose="02020603050405020304" pitchFamily="18" charset="0"/>
                <a:cs typeface="Times New Roman" panose="02020603050405020304" pitchFamily="18" charset="0"/>
              </a:rPr>
              <a:t>VIII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Assessing Client Progress</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838200" y="3579541"/>
            <a:ext cx="10515600" cy="2597422"/>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WHAT ARE YOUR CRITERIA FOR ASSESSING CLIENT PROGRESS?</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marL="0" indent="0" algn="ctr">
              <a:buNone/>
            </a:pPr>
            <a:endParaRPr lang="en-US" dirty="0"/>
          </a:p>
        </p:txBody>
      </p:sp>
      <p:pic>
        <p:nvPicPr>
          <p:cNvPr id="5" name="Graphic 4" descr="Radar Chart with solid fill">
            <a:extLst>
              <a:ext uri="{FF2B5EF4-FFF2-40B4-BE49-F238E27FC236}">
                <a16:creationId xmlns:a16="http://schemas.microsoft.com/office/drawing/2014/main" id="{AFF678A6-81BD-4BBC-903C-56FA758788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Tree>
    <p:extLst>
      <p:ext uri="{BB962C8B-B14F-4D97-AF65-F5344CB8AC3E}">
        <p14:creationId xmlns:p14="http://schemas.microsoft.com/office/powerpoint/2010/main" val="422060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5FE081-7C43-45C6-9ED3-F73F4DEE5978}"/>
              </a:ext>
            </a:extLst>
          </p:cNvPr>
          <p:cNvSpPr txBox="1"/>
          <p:nvPr/>
        </p:nvSpPr>
        <p:spPr>
          <a:xfrm>
            <a:off x="3521472" y="1301115"/>
            <a:ext cx="5149056"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IX</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Stages of Treatment</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2350119" y="3563935"/>
            <a:ext cx="7491761" cy="2630875"/>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WHAT ARE YOUR PROGRAM’S CRITERIA FOR STAGES OF TREATMENT?</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marL="0" indent="0" algn="ctr">
              <a:buNone/>
            </a:pPr>
            <a:endParaRPr lang="en-US" dirty="0"/>
          </a:p>
        </p:txBody>
      </p:sp>
      <p:pic>
        <p:nvPicPr>
          <p:cNvPr id="5" name="Graphic 4" descr="Logarithmic Graph with solid fill">
            <a:extLst>
              <a:ext uri="{FF2B5EF4-FFF2-40B4-BE49-F238E27FC236}">
                <a16:creationId xmlns:a16="http://schemas.microsoft.com/office/drawing/2014/main" id="{8C0E068F-5A12-45DA-837E-36DAD62888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Tree>
    <p:extLst>
      <p:ext uri="{BB962C8B-B14F-4D97-AF65-F5344CB8AC3E}">
        <p14:creationId xmlns:p14="http://schemas.microsoft.com/office/powerpoint/2010/main" val="21412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AAE909-170D-49AF-AB6D-A213195FF2D6}"/>
              </a:ext>
            </a:extLst>
          </p:cNvPr>
          <p:cNvSpPr txBox="1"/>
          <p:nvPr/>
        </p:nvSpPr>
        <p:spPr>
          <a:xfrm>
            <a:off x="3521472" y="1074509"/>
            <a:ext cx="5149056"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X</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Coordinated Services</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1083527" y="2082103"/>
            <a:ext cx="7201829" cy="4351338"/>
          </a:xfrm>
        </p:spPr>
        <p:txBody>
          <a:bodyPr>
            <a:normAutofit/>
          </a:bodyPr>
          <a:lstStyle/>
          <a:p>
            <a:pPr marL="500063" indent="-500063" algn="l" eaLnBrk="1" hangingPunct="1">
              <a:buFontTx/>
              <a:buNone/>
            </a:pPr>
            <a:r>
              <a:rPr lang="en-US" sz="3200" dirty="0">
                <a:solidFill>
                  <a:srgbClr val="FFFFFF"/>
                </a:solidFill>
                <a:latin typeface="Trajan Pro" pitchFamily="18" charset="0"/>
                <a:ea typeface="Trajan Pro Bold" charset="0"/>
                <a:cs typeface="Trajan Pro Bold" charset="0"/>
                <a:sym typeface="Trajan Pro Bold" charset="0"/>
              </a:rPr>
              <a:t>What are your plans for coordinated services and referrals:</a:t>
            </a:r>
          </a:p>
          <a:p>
            <a:pPr marL="500063" indent="-500063" algn="l" eaLnBrk="1" hangingPunct="1">
              <a:buFontTx/>
              <a:buNone/>
            </a:pPr>
            <a:endParaRPr lang="en-US" sz="3200" dirty="0">
              <a:solidFill>
                <a:srgbClr val="FFFFFF"/>
              </a:solidFill>
              <a:latin typeface="Trajan Pro" pitchFamily="18" charset="0"/>
              <a:ea typeface="ヒラギノ角ゴ ProN W6" charset="0"/>
              <a:cs typeface="ヒラギノ角ゴ ProN W6" charset="0"/>
              <a:sym typeface="Trajan Pro Bold" charset="0"/>
            </a:endParaRPr>
          </a:p>
          <a:p>
            <a:pPr marL="1524000" lvl="2" indent="-461963" algn="l" eaLnBrk="1" hangingPunct="1">
              <a:spcBef>
                <a:spcPts val="538"/>
              </a:spcBef>
              <a:buClr>
                <a:srgbClr val="FFFFFF"/>
              </a:buClr>
              <a:buSzPct val="97000"/>
            </a:pPr>
            <a:r>
              <a:rPr lang="en-US" dirty="0">
                <a:solidFill>
                  <a:srgbClr val="FFFFFF"/>
                </a:solidFill>
                <a:latin typeface="Trajan Pro" pitchFamily="18" charset="0"/>
                <a:ea typeface="Trajan Pro Bold" charset="0"/>
                <a:cs typeface="Trajan Pro Bold" charset="0"/>
                <a:sym typeface="Trajan Pro Bold" charset="0"/>
              </a:rPr>
              <a:t>Overall medical services?</a:t>
            </a:r>
            <a:endParaRPr lang="en-US" dirty="0">
              <a:solidFill>
                <a:srgbClr val="FFFFFF"/>
              </a:solidFill>
              <a:latin typeface="Trajan Pro" pitchFamily="18" charset="0"/>
              <a:ea typeface="ヒラギノ角ゴ ProN W6" charset="0"/>
              <a:cs typeface="ヒラギノ角ゴ ProN W6" charset="0"/>
              <a:sym typeface="Trajan Pro Bold" charset="0"/>
            </a:endParaRPr>
          </a:p>
          <a:p>
            <a:pPr marL="1524000" lvl="2" indent="-461963" algn="l" eaLnBrk="1" hangingPunct="1">
              <a:spcBef>
                <a:spcPts val="538"/>
              </a:spcBef>
              <a:buClr>
                <a:srgbClr val="FFFFFF"/>
              </a:buClr>
              <a:buSzPct val="97000"/>
            </a:pPr>
            <a:r>
              <a:rPr lang="en-US" dirty="0">
                <a:solidFill>
                  <a:srgbClr val="FFFFFF"/>
                </a:solidFill>
                <a:latin typeface="Trajan Pro" pitchFamily="18" charset="0"/>
                <a:ea typeface="Trajan Pro Bold" charset="0"/>
                <a:cs typeface="Trajan Pro Bold" charset="0"/>
                <a:sym typeface="Trajan Pro Bold" charset="0"/>
              </a:rPr>
              <a:t>Pharmacology?</a:t>
            </a:r>
            <a:endParaRPr lang="en-US" dirty="0">
              <a:solidFill>
                <a:srgbClr val="FFFFFF"/>
              </a:solidFill>
              <a:latin typeface="Trajan Pro" pitchFamily="18" charset="0"/>
              <a:ea typeface="ヒラギノ角ゴ ProN W6" charset="0"/>
              <a:cs typeface="ヒラギノ角ゴ ProN W6" charset="0"/>
              <a:sym typeface="Trajan Pro Bold" charset="0"/>
            </a:endParaRPr>
          </a:p>
          <a:p>
            <a:pPr marL="1524000" lvl="2" indent="-461963" algn="l" eaLnBrk="1" hangingPunct="1">
              <a:spcBef>
                <a:spcPts val="538"/>
              </a:spcBef>
              <a:buClr>
                <a:srgbClr val="FFFFFF"/>
              </a:buClr>
              <a:buSzPct val="97000"/>
            </a:pPr>
            <a:r>
              <a:rPr lang="en-US" dirty="0">
                <a:solidFill>
                  <a:srgbClr val="FFFFFF"/>
                </a:solidFill>
                <a:latin typeface="Trajan Pro" pitchFamily="18" charset="0"/>
                <a:ea typeface="Trajan Pro Bold" charset="0"/>
                <a:cs typeface="Trajan Pro Bold" charset="0"/>
                <a:sym typeface="Trajan Pro Bold" charset="0"/>
              </a:rPr>
              <a:t>Financial services? </a:t>
            </a:r>
            <a:endParaRPr lang="en-US" dirty="0">
              <a:solidFill>
                <a:srgbClr val="FFFFFF"/>
              </a:solidFill>
              <a:latin typeface="Trajan Pro" pitchFamily="18" charset="0"/>
              <a:ea typeface="ヒラギノ角ゴ ProN W6" charset="0"/>
              <a:cs typeface="ヒラギノ角ゴ ProN W6" charset="0"/>
              <a:sym typeface="Trajan Pro Bold" charset="0"/>
            </a:endParaRPr>
          </a:p>
          <a:p>
            <a:pPr marL="1524000" lvl="2" indent="-461963" algn="l" eaLnBrk="1" hangingPunct="1">
              <a:spcBef>
                <a:spcPts val="538"/>
              </a:spcBef>
              <a:buClr>
                <a:srgbClr val="FFFFFF"/>
              </a:buClr>
              <a:buSzPct val="97000"/>
            </a:pPr>
            <a:r>
              <a:rPr lang="en-US" dirty="0">
                <a:solidFill>
                  <a:srgbClr val="FFFFFF"/>
                </a:solidFill>
                <a:latin typeface="Trajan Pro" pitchFamily="18" charset="0"/>
                <a:ea typeface="Trajan Pro Bold" charset="0"/>
                <a:cs typeface="Trajan Pro Bold" charset="0"/>
                <a:sym typeface="Trajan Pro Bold" charset="0"/>
              </a:rPr>
              <a:t>Social services?</a:t>
            </a:r>
            <a:endParaRPr lang="en-US" dirty="0">
              <a:solidFill>
                <a:srgbClr val="FFFFFF"/>
              </a:solidFill>
              <a:latin typeface="Trajan Pro" pitchFamily="18" charset="0"/>
              <a:ea typeface="ヒラギノ角ゴ ProN W6" charset="0"/>
              <a:cs typeface="ヒラギノ角ゴ ProN W6" charset="0"/>
              <a:sym typeface="Trajan Pro Bold" charset="0"/>
            </a:endParaRPr>
          </a:p>
          <a:p>
            <a:endParaRPr lang="en-US" sz="2400" dirty="0"/>
          </a:p>
        </p:txBody>
      </p:sp>
      <p:pic>
        <p:nvPicPr>
          <p:cNvPr id="5" name="Graphic 4" descr="Medicine with solid fill">
            <a:extLst>
              <a:ext uri="{FF2B5EF4-FFF2-40B4-BE49-F238E27FC236}">
                <a16:creationId xmlns:a16="http://schemas.microsoft.com/office/drawing/2014/main" id="{BB48DB3E-6065-4F8A-B421-799D5BE747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Tree>
    <p:extLst>
      <p:ext uri="{BB962C8B-B14F-4D97-AF65-F5344CB8AC3E}">
        <p14:creationId xmlns:p14="http://schemas.microsoft.com/office/powerpoint/2010/main" val="1543004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Family with two children with solid fill">
            <a:extLst>
              <a:ext uri="{FF2B5EF4-FFF2-40B4-BE49-F238E27FC236}">
                <a16:creationId xmlns:a16="http://schemas.microsoft.com/office/drawing/2014/main" id="{202AA282-C5FB-40F8-B110-E462F1428F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
        <p:nvSpPr>
          <p:cNvPr id="4" name="TextBox 3">
            <a:extLst>
              <a:ext uri="{FF2B5EF4-FFF2-40B4-BE49-F238E27FC236}">
                <a16:creationId xmlns:a16="http://schemas.microsoft.com/office/drawing/2014/main" id="{A822A357-8A8B-4358-A6CE-3A1B756F847F}"/>
              </a:ext>
            </a:extLst>
          </p:cNvPr>
          <p:cNvSpPr txBox="1"/>
          <p:nvPr/>
        </p:nvSpPr>
        <p:spPr>
          <a:xfrm>
            <a:off x="3521472" y="1074509"/>
            <a:ext cx="5149056"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XI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Family Program</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838200" y="3534937"/>
            <a:ext cx="10515600" cy="2642026"/>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WHAT ARE YOUR PLANS FOR A FAMILY PROGRAM?</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marL="0" indent="0" algn="ctr">
              <a:buNone/>
            </a:pPr>
            <a:endParaRPr lang="en-US" dirty="0"/>
          </a:p>
        </p:txBody>
      </p:sp>
    </p:spTree>
    <p:extLst>
      <p:ext uri="{BB962C8B-B14F-4D97-AF65-F5344CB8AC3E}">
        <p14:creationId xmlns:p14="http://schemas.microsoft.com/office/powerpoint/2010/main" val="3980717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40F42E-64E9-4E5F-9A36-A5EE02A332CA}"/>
              </a:ext>
            </a:extLst>
          </p:cNvPr>
          <p:cNvSpPr txBox="1"/>
          <p:nvPr/>
        </p:nvSpPr>
        <p:spPr>
          <a:xfrm>
            <a:off x="2992946" y="1074509"/>
            <a:ext cx="6206108"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XII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Co-Occurring Disorders</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2294363" y="3428999"/>
            <a:ext cx="7603273" cy="2747963"/>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HOW WILL YOU INCORPORATE TREATMENT FOR CO-OCCURRING AND COMORBID DISORDERS?</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marL="0" indent="0" algn="ctr">
              <a:buNone/>
            </a:pPr>
            <a:endParaRPr lang="en-US" dirty="0"/>
          </a:p>
        </p:txBody>
      </p:sp>
      <p:pic>
        <p:nvPicPr>
          <p:cNvPr id="5" name="Graphic 4" descr="Mental Health with solid fill">
            <a:extLst>
              <a:ext uri="{FF2B5EF4-FFF2-40B4-BE49-F238E27FC236}">
                <a16:creationId xmlns:a16="http://schemas.microsoft.com/office/drawing/2014/main" id="{F110732C-6EDF-45AC-95DE-749D8D8E8A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Tree>
    <p:extLst>
      <p:ext uri="{BB962C8B-B14F-4D97-AF65-F5344CB8AC3E}">
        <p14:creationId xmlns:p14="http://schemas.microsoft.com/office/powerpoint/2010/main" val="1475122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2BA35C-0648-479A-BEF5-87243F2387B8}"/>
              </a:ext>
            </a:extLst>
          </p:cNvPr>
          <p:cNvSpPr txBox="1"/>
          <p:nvPr/>
        </p:nvSpPr>
        <p:spPr>
          <a:xfrm>
            <a:off x="2179835" y="1665129"/>
            <a:ext cx="7832328" cy="3939540"/>
          </a:xfrm>
          <a:prstGeom prst="rect">
            <a:avLst/>
          </a:prstGeom>
          <a:noFill/>
        </p:spPr>
        <p:txBody>
          <a:bodyPr wrap="square" rtlCol="0">
            <a:spAutoFit/>
          </a:bodyPr>
          <a:lstStyle/>
          <a:p>
            <a:pPr algn="ctr"/>
            <a:r>
              <a:rPr lang="en-US" sz="25000" b="1" dirty="0">
                <a:solidFill>
                  <a:srgbClr val="00B0F0">
                    <a:alpha val="37000"/>
                  </a:srgbClr>
                </a:solidFill>
                <a:latin typeface="Times New Roman" panose="02020603050405020304" pitchFamily="18" charset="0"/>
                <a:cs typeface="Times New Roman" panose="02020603050405020304" pitchFamily="18" charset="0"/>
              </a:rPr>
              <a:t>XIII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Client Confidentiality</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2824046" y="3429000"/>
            <a:ext cx="6543907" cy="4351338"/>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WHAT IS YOUR POLICY FOR PROTECTING CLIENT CONFIDENTIALITY?</a:t>
            </a:r>
          </a:p>
          <a:p>
            <a:pPr marL="0" indent="0" algn="ctr">
              <a:buNone/>
            </a:pPr>
            <a:endParaRPr lang="en-US" dirty="0"/>
          </a:p>
        </p:txBody>
      </p:sp>
      <p:pic>
        <p:nvPicPr>
          <p:cNvPr id="5" name="Graphic 4" descr="Lock with solid fill">
            <a:extLst>
              <a:ext uri="{FF2B5EF4-FFF2-40B4-BE49-F238E27FC236}">
                <a16:creationId xmlns:a16="http://schemas.microsoft.com/office/drawing/2014/main" id="{1C24483C-C907-4802-A70D-4BE9E6E55E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9571603" y="1646802"/>
            <a:ext cx="1782197" cy="1782197"/>
          </a:xfrm>
          <a:prstGeom prst="rect">
            <a:avLst/>
          </a:prstGeom>
        </p:spPr>
      </p:pic>
    </p:spTree>
    <p:extLst>
      <p:ext uri="{BB962C8B-B14F-4D97-AF65-F5344CB8AC3E}">
        <p14:creationId xmlns:p14="http://schemas.microsoft.com/office/powerpoint/2010/main" val="1988318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9C783C-0143-4FEA-8F75-37B6511E4B85}"/>
              </a:ext>
            </a:extLst>
          </p:cNvPr>
          <p:cNvSpPr txBox="1"/>
          <p:nvPr/>
        </p:nvSpPr>
        <p:spPr>
          <a:xfrm>
            <a:off x="2329448" y="1462088"/>
            <a:ext cx="7533104" cy="3939540"/>
          </a:xfrm>
          <a:prstGeom prst="rect">
            <a:avLst/>
          </a:prstGeom>
          <a:noFill/>
        </p:spPr>
        <p:txBody>
          <a:bodyPr wrap="square" rtlCol="0">
            <a:spAutoFit/>
          </a:bodyPr>
          <a:lstStyle/>
          <a:p>
            <a:pPr algn="ctr"/>
            <a:r>
              <a:rPr lang="en-US" sz="25000" b="1" dirty="0">
                <a:solidFill>
                  <a:srgbClr val="00B0F0">
                    <a:alpha val="37000"/>
                  </a:srgbClr>
                </a:solidFill>
                <a:latin typeface="Times New Roman" panose="02020603050405020304" pitchFamily="18" charset="0"/>
                <a:cs typeface="Times New Roman" panose="02020603050405020304" pitchFamily="18" charset="0"/>
              </a:rPr>
              <a:t>XIV</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Media Decisions</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838200" y="3624146"/>
            <a:ext cx="10515600" cy="2552816"/>
          </a:xfrm>
        </p:spPr>
        <p:txBody>
          <a:bodyPr/>
          <a:lstStyle/>
          <a:p>
            <a:pPr marL="0" indent="0" algn="ctr">
              <a:buNone/>
            </a:pPr>
            <a:r>
              <a:rPr lang="en-US" dirty="0">
                <a:solidFill>
                  <a:srgbClr val="FFFFFF"/>
                </a:solidFill>
                <a:latin typeface="Trajan Pro" pitchFamily="18" charset="0"/>
                <a:ea typeface="Trajan Pro Bold" charset="0"/>
                <a:cs typeface="Trajan Pro Bold" charset="0"/>
                <a:sym typeface="Trajan Pro Bold" charset="0"/>
              </a:rPr>
              <a:t>WILL CLIENTS BE ALLOWED TO PARTICIPATE IN INTERVIEWS TO SHARE THEIR EXPERIENCES IN ORDER TO HELP OTHERS?</a:t>
            </a:r>
          </a:p>
          <a:p>
            <a:pPr marL="0" indent="0" algn="ctr">
              <a:buNone/>
            </a:pPr>
            <a:endParaRPr lang="en-US" dirty="0"/>
          </a:p>
        </p:txBody>
      </p:sp>
      <p:pic>
        <p:nvPicPr>
          <p:cNvPr id="6" name="Graphic 5" descr="Video camera with solid fill">
            <a:extLst>
              <a:ext uri="{FF2B5EF4-FFF2-40B4-BE49-F238E27FC236}">
                <a16:creationId xmlns:a16="http://schemas.microsoft.com/office/drawing/2014/main" id="{D0EB7481-2FCB-42B9-A48D-5C98E11210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805059" y="1540146"/>
            <a:ext cx="1548741" cy="1548741"/>
          </a:xfrm>
          <a:prstGeom prst="rect">
            <a:avLst/>
          </a:prstGeom>
        </p:spPr>
      </p:pic>
    </p:spTree>
    <p:extLst>
      <p:ext uri="{BB962C8B-B14F-4D97-AF65-F5344CB8AC3E}">
        <p14:creationId xmlns:p14="http://schemas.microsoft.com/office/powerpoint/2010/main" val="716648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F00A0C-8881-4512-86C7-AB585B37673E}"/>
              </a:ext>
            </a:extLst>
          </p:cNvPr>
          <p:cNvSpPr txBox="1"/>
          <p:nvPr/>
        </p:nvSpPr>
        <p:spPr>
          <a:xfrm>
            <a:off x="2647258" y="1289964"/>
            <a:ext cx="6897484"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XV</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Outreach</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2812895" y="2673118"/>
            <a:ext cx="6566210" cy="4351338"/>
          </a:xfrm>
        </p:spPr>
        <p:txBody>
          <a:bodyPr/>
          <a:lstStyle/>
          <a:p>
            <a:pPr marL="0" indent="0" algn="ctr" eaLnBrk="1" hangingPunct="1">
              <a:spcBef>
                <a:spcPts val="600"/>
              </a:spcBef>
              <a:buNone/>
            </a:pPr>
            <a:r>
              <a:rPr lang="en-US" sz="3200" dirty="0">
                <a:solidFill>
                  <a:srgbClr val="FFFFFF"/>
                </a:solidFill>
                <a:latin typeface="Trajan Pro" pitchFamily="18" charset="0"/>
                <a:ea typeface="Trajan Pro Bold" charset="0"/>
                <a:cs typeface="Trajan Pro Bold" charset="0"/>
                <a:sym typeface="Trajan Pro Bold" charset="0"/>
              </a:rPr>
              <a:t>OUTREACH STRATEGIES?</a:t>
            </a:r>
          </a:p>
          <a:p>
            <a:pPr marL="0" indent="0" algn="ctr" eaLnBrk="1" hangingPunct="1">
              <a:spcBef>
                <a:spcPts val="600"/>
              </a:spcBef>
              <a:buNone/>
            </a:pPr>
            <a:r>
              <a:rPr lang="en-US" dirty="0">
                <a:solidFill>
                  <a:srgbClr val="FFFFFF"/>
                </a:solidFill>
                <a:latin typeface="Trajan Pro" pitchFamily="18" charset="0"/>
                <a:ea typeface="Trajan Pro Bold" charset="0"/>
                <a:cs typeface="Trajan Pro Bold" charset="0"/>
                <a:sym typeface="Trajan Pro Bold" charset="0"/>
              </a:rPr>
              <a:t>HOW WILL YOU BUILD AWARENESS IN THE COMMUNITY ABOUT YOUR PROGRAM AND SERVICES?</a:t>
            </a:r>
          </a:p>
          <a:p>
            <a:pPr marL="0" indent="0" algn="ctr">
              <a:buNone/>
            </a:pPr>
            <a:endParaRPr lang="en-US" dirty="0"/>
          </a:p>
        </p:txBody>
      </p:sp>
      <p:pic>
        <p:nvPicPr>
          <p:cNvPr id="6" name="Graphic 5" descr="Internet with solid fill">
            <a:extLst>
              <a:ext uri="{FF2B5EF4-FFF2-40B4-BE49-F238E27FC236}">
                <a16:creationId xmlns:a16="http://schemas.microsoft.com/office/drawing/2014/main" id="{F36D01CA-4FBB-421C-88DA-A94C92AE85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544742" y="1481216"/>
            <a:ext cx="1662110" cy="1662110"/>
          </a:xfrm>
          <a:prstGeom prst="rect">
            <a:avLst/>
          </a:prstGeom>
        </p:spPr>
      </p:pic>
    </p:spTree>
    <p:extLst>
      <p:ext uri="{BB962C8B-B14F-4D97-AF65-F5344CB8AC3E}">
        <p14:creationId xmlns:p14="http://schemas.microsoft.com/office/powerpoint/2010/main" val="3970313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472EF7-0BA4-4110-8951-DE48C79B29C7}"/>
              </a:ext>
            </a:extLst>
          </p:cNvPr>
          <p:cNvSpPr txBox="1"/>
          <p:nvPr/>
        </p:nvSpPr>
        <p:spPr>
          <a:xfrm>
            <a:off x="2357326" y="1256511"/>
            <a:ext cx="7477348" cy="4708981"/>
          </a:xfrm>
          <a:prstGeom prst="rect">
            <a:avLst/>
          </a:prstGeom>
          <a:noFill/>
        </p:spPr>
        <p:txBody>
          <a:bodyPr wrap="square" rtlCol="0">
            <a:spAutoFit/>
          </a:bodyPr>
          <a:lstStyle/>
          <a:p>
            <a:pPr algn="ctr"/>
            <a:r>
              <a:rPr lang="en-US" sz="30000" b="1" dirty="0">
                <a:solidFill>
                  <a:srgbClr val="00B0F0">
                    <a:alpha val="37000"/>
                  </a:srgbClr>
                </a:solidFill>
                <a:latin typeface="Times New Roman" panose="02020603050405020304" pitchFamily="18" charset="0"/>
                <a:cs typeface="Times New Roman" panose="02020603050405020304" pitchFamily="18" charset="0"/>
              </a:rPr>
              <a:t>XVI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Relapse Prevention</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2411451" y="3178500"/>
            <a:ext cx="7369098" cy="3244192"/>
          </a:xfrm>
        </p:spPr>
        <p:txBody>
          <a:bodyPr/>
          <a:lstStyle/>
          <a:p>
            <a:pPr marL="0" indent="0" algn="ctr">
              <a:buNone/>
            </a:pPr>
            <a:r>
              <a:rPr lang="en-US" sz="2800" dirty="0">
                <a:solidFill>
                  <a:srgbClr val="FFFFFF"/>
                </a:solidFill>
                <a:latin typeface="Trajan Pro" pitchFamily="18" charset="0"/>
                <a:ea typeface="Trajan Pro Bold" charset="0"/>
                <a:cs typeface="Trajan Pro Bold" charset="0"/>
                <a:sym typeface="Trajan Pro Bold" charset="0"/>
              </a:rPr>
              <a:t>WHAT ARE THE COMPONENTS OF YOUR RELAPSE PREVENTION PROGRAM?</a:t>
            </a:r>
            <a:endParaRPr lang="en-US" sz="2800" dirty="0">
              <a:solidFill>
                <a:srgbClr val="FFFFFF"/>
              </a:solidFill>
              <a:latin typeface="Trajan Pro" pitchFamily="18" charset="0"/>
              <a:ea typeface="ヒラギノ角ゴ ProN W6" charset="0"/>
              <a:cs typeface="ヒラギノ角ゴ ProN W6" charset="0"/>
              <a:sym typeface="Trajan Pro Bold" charset="0"/>
            </a:endParaRPr>
          </a:p>
          <a:p>
            <a:pPr marL="0" indent="0" algn="ctr">
              <a:buNone/>
            </a:pPr>
            <a:endParaRPr lang="en-US" dirty="0"/>
          </a:p>
        </p:txBody>
      </p:sp>
      <p:pic>
        <p:nvPicPr>
          <p:cNvPr id="6" name="Graphic 5" descr="Document with solid fill">
            <a:extLst>
              <a:ext uri="{FF2B5EF4-FFF2-40B4-BE49-F238E27FC236}">
                <a16:creationId xmlns:a16="http://schemas.microsoft.com/office/drawing/2014/main" id="{3426091C-EBCB-433A-8378-07959C24BF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815510" y="1624199"/>
            <a:ext cx="1538290" cy="1538290"/>
          </a:xfrm>
          <a:prstGeom prst="rect">
            <a:avLst/>
          </a:prstGeom>
        </p:spPr>
      </p:pic>
    </p:spTree>
    <p:extLst>
      <p:ext uri="{BB962C8B-B14F-4D97-AF65-F5344CB8AC3E}">
        <p14:creationId xmlns:p14="http://schemas.microsoft.com/office/powerpoint/2010/main" val="3072488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897BF8-618A-45DB-B45C-F432D977AE8B}"/>
              </a:ext>
            </a:extLst>
          </p:cNvPr>
          <p:cNvSpPr txBox="1"/>
          <p:nvPr/>
        </p:nvSpPr>
        <p:spPr>
          <a:xfrm>
            <a:off x="1716131" y="1657954"/>
            <a:ext cx="8759738" cy="3939540"/>
          </a:xfrm>
          <a:prstGeom prst="rect">
            <a:avLst/>
          </a:prstGeom>
          <a:noFill/>
        </p:spPr>
        <p:txBody>
          <a:bodyPr wrap="square" rtlCol="0">
            <a:spAutoFit/>
          </a:bodyPr>
          <a:lstStyle/>
          <a:p>
            <a:pPr algn="ctr"/>
            <a:r>
              <a:rPr lang="en-US" sz="25000" b="1" dirty="0">
                <a:solidFill>
                  <a:srgbClr val="00B0F0">
                    <a:alpha val="37000"/>
                  </a:srgbClr>
                </a:solidFill>
                <a:latin typeface="Times New Roman" panose="02020603050405020304" pitchFamily="18" charset="0"/>
                <a:cs typeface="Times New Roman" panose="02020603050405020304" pitchFamily="18" charset="0"/>
              </a:rPr>
              <a:t>XVII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Program Evaluation</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1406912" y="2104405"/>
            <a:ext cx="8439615" cy="4351338"/>
          </a:xfrm>
        </p:spPr>
        <p:txBody>
          <a:bodyPr/>
          <a:lstStyle/>
          <a:p>
            <a:pPr marL="439738" indent="-439738" eaLnBrk="1" hangingPunct="1">
              <a:buFontTx/>
              <a:buNone/>
            </a:pPr>
            <a:r>
              <a:rPr lang="en-US" sz="3600" dirty="0">
                <a:solidFill>
                  <a:srgbClr val="FFFFFF"/>
                </a:solidFill>
                <a:latin typeface="Trajan Pro" pitchFamily="18" charset="0"/>
                <a:ea typeface="Trajan Pro Bold" charset="0"/>
                <a:cs typeface="Trajan Pro Bold" charset="0"/>
                <a:sym typeface="Trajan Pro Bold" charset="0"/>
              </a:rPr>
              <a:t>HOW WILL YOU EVALUATE THE EFFECTIVENESS OF YOUR SERVICES?</a:t>
            </a:r>
            <a:endParaRPr lang="en-US" sz="3600" dirty="0">
              <a:solidFill>
                <a:srgbClr val="FFFFFF"/>
              </a:solidFill>
              <a:latin typeface="Trajan Pro" pitchFamily="18" charset="0"/>
              <a:ea typeface="ヒラギノ角ゴ ProN W6" charset="0"/>
              <a:cs typeface="ヒラギノ角ゴ ProN W6" charset="0"/>
              <a:sym typeface="Trajan Pro Bold" charset="0"/>
            </a:endParaRPr>
          </a:p>
          <a:p>
            <a:pPr marL="439738" indent="-439738" eaLnBrk="1" hangingPunct="1">
              <a:buFontTx/>
              <a:buNone/>
            </a:pPr>
            <a:endParaRPr lang="en-US" sz="3600" dirty="0">
              <a:solidFill>
                <a:srgbClr val="FFFFFF"/>
              </a:solidFill>
              <a:latin typeface="Trajan Pro" pitchFamily="18" charset="0"/>
              <a:ea typeface="ヒラギノ角ゴ ProN W6" charset="0"/>
              <a:cs typeface="ヒラギノ角ゴ ProN W6" charset="0"/>
              <a:sym typeface="Trajan Pro Bold" charset="0"/>
            </a:endParaRPr>
          </a:p>
          <a:p>
            <a:pPr marL="908050" lvl="2" indent="-439738" algn="l" eaLnBrk="1" hangingPunct="1">
              <a:buClr>
                <a:srgbClr val="FFFFFF"/>
              </a:buClr>
              <a:buFont typeface="Trajan Pro" pitchFamily="18" charset="0"/>
              <a:buChar char="•"/>
            </a:pPr>
            <a:r>
              <a:rPr lang="en-US" sz="2000" dirty="0">
                <a:solidFill>
                  <a:srgbClr val="FFFFFF"/>
                </a:solidFill>
                <a:latin typeface="Trajan Pro" pitchFamily="18" charset="0"/>
                <a:ea typeface="Trajan Pro Bold" charset="0"/>
                <a:cs typeface="Trajan Pro Bold" charset="0"/>
                <a:sym typeface="Trajan Pro Bold" charset="0"/>
              </a:rPr>
              <a:t>WHAT OUTCOMES MEASURES ARE IMPORTANT TO MONITOR AND HOW WILL YOU MONITOR THEM?</a:t>
            </a:r>
          </a:p>
          <a:p>
            <a:pPr marL="908050" lvl="2" indent="-439738" algn="l" eaLnBrk="1" hangingPunct="1">
              <a:buClr>
                <a:srgbClr val="FFFFFF"/>
              </a:buClr>
              <a:buFont typeface="Trajan Pro" pitchFamily="18" charset="0"/>
              <a:buChar char="•"/>
            </a:pPr>
            <a:endParaRPr lang="en-US" sz="2000" dirty="0">
              <a:solidFill>
                <a:srgbClr val="FFFFFF"/>
              </a:solidFill>
              <a:latin typeface="Trajan Pro" pitchFamily="18" charset="0"/>
              <a:ea typeface="ヒラギノ角ゴ ProN W6" charset="0"/>
              <a:cs typeface="ヒラギノ角ゴ ProN W6" charset="0"/>
              <a:sym typeface="Trajan Pro Bold" charset="0"/>
            </a:endParaRPr>
          </a:p>
          <a:p>
            <a:pPr marL="908050" lvl="2" indent="-439738" algn="l" eaLnBrk="1" hangingPunct="1">
              <a:buClr>
                <a:srgbClr val="FFFFFF"/>
              </a:buClr>
              <a:buFont typeface="Trajan Pro" pitchFamily="18" charset="0"/>
              <a:buChar char="•"/>
            </a:pPr>
            <a:r>
              <a:rPr lang="en-US" sz="2000" dirty="0">
                <a:solidFill>
                  <a:srgbClr val="FFFFFF"/>
                </a:solidFill>
                <a:latin typeface="Trajan Pro" pitchFamily="18" charset="0"/>
                <a:ea typeface="Trajan Pro Bold" charset="0"/>
                <a:cs typeface="Trajan Pro Bold" charset="0"/>
                <a:sym typeface="Trajan Pro Bold" charset="0"/>
              </a:rPr>
              <a:t>WILL YOU HAVE A CLIENT SATISFACTION SURVEY?</a:t>
            </a:r>
            <a:endParaRPr lang="en-US" sz="2000" dirty="0">
              <a:solidFill>
                <a:srgbClr val="FFFFFF"/>
              </a:solidFill>
              <a:latin typeface="Trajan Pro" pitchFamily="18" charset="0"/>
              <a:ea typeface="ヒラギノ角ゴ ProN W6" charset="0"/>
              <a:cs typeface="ヒラギノ角ゴ ProN W6" charset="0"/>
              <a:sym typeface="Trajan Pro Bold" charset="0"/>
            </a:endParaRPr>
          </a:p>
          <a:p>
            <a:endParaRPr lang="en-US" dirty="0"/>
          </a:p>
        </p:txBody>
      </p:sp>
      <p:pic>
        <p:nvPicPr>
          <p:cNvPr id="6" name="Graphic 5" descr="Checklist with solid fill">
            <a:extLst>
              <a:ext uri="{FF2B5EF4-FFF2-40B4-BE49-F238E27FC236}">
                <a16:creationId xmlns:a16="http://schemas.microsoft.com/office/drawing/2014/main" id="{318D6766-BE0D-4117-8142-7A957EB254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94627" y="1641226"/>
            <a:ext cx="1559173" cy="1559173"/>
          </a:xfrm>
          <a:prstGeom prst="rect">
            <a:avLst/>
          </a:prstGeom>
        </p:spPr>
      </p:pic>
    </p:spTree>
    <p:extLst>
      <p:ext uri="{BB962C8B-B14F-4D97-AF65-F5344CB8AC3E}">
        <p14:creationId xmlns:p14="http://schemas.microsoft.com/office/powerpoint/2010/main" val="421705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AC7AE-AB47-4434-B065-8BFEA311315E}"/>
              </a:ext>
            </a:extLst>
          </p:cNvPr>
          <p:cNvPicPr>
            <a:picLocks noChangeAspect="1"/>
          </p:cNvPicPr>
          <p:nvPr/>
        </p:nvPicPr>
        <p:blipFill>
          <a:blip r:embed="rId3"/>
          <a:stretch>
            <a:fillRect/>
          </a:stretch>
        </p:blipFill>
        <p:spPr>
          <a:xfrm>
            <a:off x="1422417" y="301085"/>
            <a:ext cx="9347165" cy="5698272"/>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5D97F147-408A-4973-B1DB-7C3B4ACC30A1}"/>
              </a:ext>
            </a:extLst>
          </p:cNvPr>
          <p:cNvSpPr txBox="1"/>
          <p:nvPr/>
        </p:nvSpPr>
        <p:spPr>
          <a:xfrm>
            <a:off x="446048" y="6372249"/>
            <a:ext cx="3932551" cy="369332"/>
          </a:xfrm>
          <a:prstGeom prst="rect">
            <a:avLst/>
          </a:prstGeom>
          <a:noFill/>
        </p:spPr>
        <p:txBody>
          <a:bodyPr wrap="none" rtlCol="0">
            <a:spAutoFit/>
          </a:bodyPr>
          <a:lstStyle/>
          <a:p>
            <a:r>
              <a:rPr lang="en-US" dirty="0">
                <a:solidFill>
                  <a:schemeClr val="bg1"/>
                </a:solidFill>
              </a:rPr>
              <a:t>American Society of Addiction Medicine</a:t>
            </a:r>
          </a:p>
        </p:txBody>
      </p:sp>
    </p:spTree>
    <p:extLst>
      <p:ext uri="{BB962C8B-B14F-4D97-AF65-F5344CB8AC3E}">
        <p14:creationId xmlns:p14="http://schemas.microsoft.com/office/powerpoint/2010/main" val="2582671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D1523F-8B11-49D2-88FA-DDF9F8B53944}"/>
              </a:ext>
            </a:extLst>
          </p:cNvPr>
          <p:cNvSpPr txBox="1"/>
          <p:nvPr/>
        </p:nvSpPr>
        <p:spPr>
          <a:xfrm>
            <a:off x="688588" y="1881381"/>
            <a:ext cx="10814824" cy="3293209"/>
          </a:xfrm>
          <a:prstGeom prst="rect">
            <a:avLst/>
          </a:prstGeom>
          <a:noFill/>
        </p:spPr>
        <p:txBody>
          <a:bodyPr wrap="square" rtlCol="0">
            <a:spAutoFit/>
          </a:bodyPr>
          <a:lstStyle/>
          <a:p>
            <a:pPr algn="ctr"/>
            <a:r>
              <a:rPr lang="en-US" sz="20800" b="1" dirty="0">
                <a:solidFill>
                  <a:srgbClr val="00B0F0">
                    <a:alpha val="37000"/>
                  </a:srgbClr>
                </a:solidFill>
                <a:latin typeface="Times New Roman" panose="02020603050405020304" pitchFamily="18" charset="0"/>
                <a:cs typeface="Times New Roman" panose="02020603050405020304" pitchFamily="18" charset="0"/>
              </a:rPr>
              <a:t>XVIII</a:t>
            </a:r>
          </a:p>
        </p:txBody>
      </p:sp>
      <p:sp>
        <p:nvSpPr>
          <p:cNvPr id="2" name="Title 1">
            <a:extLst>
              <a:ext uri="{FF2B5EF4-FFF2-40B4-BE49-F238E27FC236}">
                <a16:creationId xmlns:a16="http://schemas.microsoft.com/office/drawing/2014/main" id="{B0703BE1-E43E-40D2-A350-261E8B6F5C57}"/>
              </a:ext>
            </a:extLst>
          </p:cNvPr>
          <p:cNvSpPr>
            <a:spLocks noGrp="1"/>
          </p:cNvSpPr>
          <p:nvPr>
            <p:ph type="title"/>
          </p:nvPr>
        </p:nvSpPr>
        <p:spPr/>
        <p:txBody>
          <a:bodyPr>
            <a:normAutofit/>
          </a:bodyPr>
          <a:lstStyle/>
          <a:p>
            <a:r>
              <a:rPr lang="en-US" sz="2800" dirty="0"/>
              <a:t>Designing a Treatment Program: Resources</a:t>
            </a:r>
          </a:p>
        </p:txBody>
      </p:sp>
      <p:sp>
        <p:nvSpPr>
          <p:cNvPr id="3" name="Content Placeholder 2">
            <a:extLst>
              <a:ext uri="{FF2B5EF4-FFF2-40B4-BE49-F238E27FC236}">
                <a16:creationId xmlns:a16="http://schemas.microsoft.com/office/drawing/2014/main" id="{A5965B06-9C3C-43DA-8035-2847D19B0D16}"/>
              </a:ext>
            </a:extLst>
          </p:cNvPr>
          <p:cNvSpPr>
            <a:spLocks noGrp="1"/>
          </p:cNvSpPr>
          <p:nvPr>
            <p:ph idx="1"/>
          </p:nvPr>
        </p:nvSpPr>
        <p:spPr>
          <a:xfrm>
            <a:off x="1518424" y="1881381"/>
            <a:ext cx="6945351" cy="4351338"/>
          </a:xfrm>
        </p:spPr>
        <p:txBody>
          <a:bodyPr>
            <a:normAutofit/>
          </a:bodyPr>
          <a:lstStyle/>
          <a:p>
            <a:pPr marL="239713" indent="-239713" eaLnBrk="1" hangingPunct="1">
              <a:buFontTx/>
              <a:buNone/>
            </a:pPr>
            <a:r>
              <a:rPr lang="en-US" sz="4400" dirty="0">
                <a:solidFill>
                  <a:srgbClr val="FFFFFF"/>
                </a:solidFill>
                <a:latin typeface="Trajan Pro" pitchFamily="18" charset="0"/>
                <a:ea typeface="Trajan Pro Bold" charset="0"/>
                <a:cs typeface="Trajan Pro Bold" charset="0"/>
                <a:sym typeface="Trajan Pro Bold" charset="0"/>
              </a:rPr>
              <a:t>DO YOU HAVE RESOURCES ON HAND?</a:t>
            </a:r>
          </a:p>
          <a:p>
            <a:pPr marL="239713" indent="-239713" eaLnBrk="1" hangingPunct="1">
              <a:buFontTx/>
              <a:buNone/>
            </a:pPr>
            <a:endParaRPr lang="en-US" sz="4400" dirty="0">
              <a:solidFill>
                <a:srgbClr val="FFFFFF"/>
              </a:solidFill>
              <a:latin typeface="Trajan Pro" pitchFamily="18" charset="0"/>
              <a:ea typeface="ヒラギノ角ゴ ProN W6" charset="0"/>
              <a:cs typeface="ヒラギノ角ゴ ProN W6" charset="0"/>
              <a:sym typeface="Trajan Pro Bold" charset="0"/>
            </a:endParaRPr>
          </a:p>
          <a:p>
            <a:pPr marL="1371600" lvl="2" indent="-668338" algn="l" eaLnBrk="1" hangingPunct="1">
              <a:spcBef>
                <a:spcPts val="625"/>
              </a:spcBef>
              <a:buClr>
                <a:srgbClr val="FFFFFF"/>
              </a:buClr>
            </a:pPr>
            <a:r>
              <a:rPr lang="en-US" dirty="0">
                <a:solidFill>
                  <a:srgbClr val="FFFFFF"/>
                </a:solidFill>
                <a:latin typeface="Trajan Pro" pitchFamily="18" charset="0"/>
                <a:ea typeface="Trajan Pro Bold" charset="0"/>
                <a:cs typeface="Trajan Pro Bold" charset="0"/>
                <a:sym typeface="Trajan Pro Bold" charset="0"/>
              </a:rPr>
              <a:t>WEBSITE ADDRESS</a:t>
            </a:r>
            <a:endParaRPr lang="en-US" dirty="0">
              <a:solidFill>
                <a:srgbClr val="FFFFFF"/>
              </a:solidFill>
              <a:latin typeface="Trajan Pro" pitchFamily="18" charset="0"/>
              <a:ea typeface="ヒラギノ角ゴ ProN W6" charset="0"/>
              <a:cs typeface="ヒラギノ角ゴ ProN W6" charset="0"/>
              <a:sym typeface="Trajan Pro Bold" charset="0"/>
            </a:endParaRPr>
          </a:p>
          <a:p>
            <a:pPr marL="1371600" lvl="2" indent="-668338" algn="l" eaLnBrk="1" hangingPunct="1">
              <a:spcBef>
                <a:spcPts val="625"/>
              </a:spcBef>
              <a:buClr>
                <a:srgbClr val="FFFFFF"/>
              </a:buClr>
            </a:pPr>
            <a:r>
              <a:rPr lang="en-US" dirty="0">
                <a:solidFill>
                  <a:srgbClr val="FFFFFF"/>
                </a:solidFill>
                <a:latin typeface="Trajan Pro" pitchFamily="18" charset="0"/>
                <a:ea typeface="Trajan Pro Bold" charset="0"/>
                <a:cs typeface="Trajan Pro Bold" charset="0"/>
                <a:sym typeface="Trajan Pro Bold" charset="0"/>
              </a:rPr>
              <a:t>PAMPHLETS</a:t>
            </a:r>
            <a:endParaRPr lang="en-US" dirty="0">
              <a:solidFill>
                <a:srgbClr val="FFFFFF"/>
              </a:solidFill>
              <a:latin typeface="Trajan Pro" pitchFamily="18" charset="0"/>
              <a:ea typeface="ヒラギノ角ゴ ProN W6" charset="0"/>
              <a:cs typeface="ヒラギノ角ゴ ProN W6" charset="0"/>
              <a:sym typeface="Trajan Pro Bold" charset="0"/>
            </a:endParaRPr>
          </a:p>
          <a:p>
            <a:pPr marL="1371600" lvl="2" indent="-668338" algn="l" eaLnBrk="1" hangingPunct="1">
              <a:spcBef>
                <a:spcPts val="625"/>
              </a:spcBef>
              <a:buClr>
                <a:srgbClr val="FFFFFF"/>
              </a:buClr>
            </a:pPr>
            <a:r>
              <a:rPr lang="en-US" dirty="0">
                <a:solidFill>
                  <a:srgbClr val="FFFFFF"/>
                </a:solidFill>
                <a:latin typeface="Trajan Pro" pitchFamily="18" charset="0"/>
                <a:ea typeface="Trajan Pro Bold" charset="0"/>
                <a:cs typeface="Trajan Pro Bold" charset="0"/>
                <a:sym typeface="Trajan Pro Bold" charset="0"/>
              </a:rPr>
              <a:t>BOOKS</a:t>
            </a:r>
            <a:endParaRPr lang="en-US" dirty="0">
              <a:solidFill>
                <a:srgbClr val="FFFFFF"/>
              </a:solidFill>
              <a:latin typeface="Trajan Pro" pitchFamily="18" charset="0"/>
              <a:ea typeface="ヒラギノ角ゴ ProN W6" charset="0"/>
              <a:cs typeface="ヒラギノ角ゴ ProN W6" charset="0"/>
              <a:sym typeface="Trajan Pro Bold" charset="0"/>
            </a:endParaRPr>
          </a:p>
          <a:p>
            <a:pPr marL="1371600" lvl="2" indent="-668338" algn="l" eaLnBrk="1" hangingPunct="1">
              <a:spcBef>
                <a:spcPts val="625"/>
              </a:spcBef>
              <a:buClr>
                <a:srgbClr val="FFFFFF"/>
              </a:buClr>
            </a:pPr>
            <a:r>
              <a:rPr lang="en-US" dirty="0">
                <a:solidFill>
                  <a:srgbClr val="FFFFFF"/>
                </a:solidFill>
                <a:latin typeface="Trajan Pro" pitchFamily="18" charset="0"/>
                <a:ea typeface="Trajan Pro Bold" charset="0"/>
                <a:cs typeface="Trajan Pro Bold" charset="0"/>
                <a:sym typeface="Trajan Pro Bold" charset="0"/>
              </a:rPr>
              <a:t>VIDEOS</a:t>
            </a:r>
            <a:endParaRPr lang="en-US" sz="2400" dirty="0">
              <a:solidFill>
                <a:srgbClr val="FFFFFF"/>
              </a:solidFill>
              <a:latin typeface="Trajan Pro" pitchFamily="18" charset="0"/>
              <a:ea typeface="ヒラギノ角ゴ ProN W6" charset="0"/>
              <a:cs typeface="ヒラギノ角ゴ ProN W6" charset="0"/>
              <a:sym typeface="Trajan Pro Bold" charset="0"/>
            </a:endParaRPr>
          </a:p>
          <a:p>
            <a:endParaRPr lang="en-US" sz="2000" dirty="0"/>
          </a:p>
        </p:txBody>
      </p:sp>
      <p:pic>
        <p:nvPicPr>
          <p:cNvPr id="6" name="Graphic 5" descr="Employee badge with solid fill">
            <a:extLst>
              <a:ext uri="{FF2B5EF4-FFF2-40B4-BE49-F238E27FC236}">
                <a16:creationId xmlns:a16="http://schemas.microsoft.com/office/drawing/2014/main" id="{0C076B3A-73DB-469D-BA83-429FA7D67E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176629" y="1571604"/>
            <a:ext cx="1539585" cy="1539585"/>
          </a:xfrm>
          <a:prstGeom prst="rect">
            <a:avLst/>
          </a:prstGeom>
        </p:spPr>
      </p:pic>
    </p:spTree>
    <p:extLst>
      <p:ext uri="{BB962C8B-B14F-4D97-AF65-F5344CB8AC3E}">
        <p14:creationId xmlns:p14="http://schemas.microsoft.com/office/powerpoint/2010/main" val="586903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D0409-1594-41C4-959B-FBCAFC5A322B}"/>
              </a:ext>
            </a:extLst>
          </p:cNvPr>
          <p:cNvSpPr>
            <a:spLocks noGrp="1"/>
          </p:cNvSpPr>
          <p:nvPr>
            <p:ph type="title"/>
          </p:nvPr>
        </p:nvSpPr>
        <p:spPr>
          <a:xfrm>
            <a:off x="838200" y="2589793"/>
            <a:ext cx="10515600" cy="1325563"/>
          </a:xfrm>
        </p:spPr>
        <p:txBody>
          <a:bodyPr>
            <a:normAutofit fontScale="90000"/>
          </a:bodyPr>
          <a:lstStyle/>
          <a:p>
            <a:pPr algn="ctr"/>
            <a:r>
              <a:rPr lang="en-US" sz="7200" dirty="0"/>
              <a:t>Beliefs About</a:t>
            </a:r>
            <a:br>
              <a:rPr lang="en-US" sz="7200" dirty="0"/>
            </a:br>
            <a:r>
              <a:rPr lang="en-US" sz="7200" dirty="0"/>
              <a:t>Gambling</a:t>
            </a:r>
          </a:p>
        </p:txBody>
      </p:sp>
    </p:spTree>
    <p:extLst>
      <p:ext uri="{BB962C8B-B14F-4D97-AF65-F5344CB8AC3E}">
        <p14:creationId xmlns:p14="http://schemas.microsoft.com/office/powerpoint/2010/main" val="3363339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F1819-7EEB-492D-B10D-C3F5FE91F689}"/>
              </a:ext>
            </a:extLst>
          </p:cNvPr>
          <p:cNvPicPr>
            <a:picLocks noChangeAspect="1"/>
          </p:cNvPicPr>
          <p:nvPr/>
        </p:nvPicPr>
        <p:blipFill>
          <a:blip r:embed="rId3">
            <a:alphaModFix amt="20000"/>
          </a:blip>
          <a:stretch>
            <a:fillRect/>
          </a:stretch>
        </p:blipFill>
        <p:spPr>
          <a:xfrm>
            <a:off x="0" y="1462088"/>
            <a:ext cx="12192000" cy="4714875"/>
          </a:xfrm>
          <a:prstGeom prst="rect">
            <a:avLst/>
          </a:prstGeom>
        </p:spPr>
      </p:pic>
      <p:sp>
        <p:nvSpPr>
          <p:cNvPr id="3" name="Title 2">
            <a:extLst>
              <a:ext uri="{FF2B5EF4-FFF2-40B4-BE49-F238E27FC236}">
                <a16:creationId xmlns:a16="http://schemas.microsoft.com/office/drawing/2014/main" id="{13555194-0794-43A4-B5F3-EBF25ED1C3E4}"/>
              </a:ext>
            </a:extLst>
          </p:cNvPr>
          <p:cNvSpPr>
            <a:spLocks noGrp="1"/>
          </p:cNvSpPr>
          <p:nvPr>
            <p:ph type="title"/>
          </p:nvPr>
        </p:nvSpPr>
        <p:spPr/>
        <p:txBody>
          <a:bodyPr/>
          <a:lstStyle/>
          <a:p>
            <a:r>
              <a:rPr lang="en-US" dirty="0"/>
              <a:t>Understanding the Gambler’s Beliefs</a:t>
            </a:r>
          </a:p>
        </p:txBody>
      </p:sp>
      <p:sp>
        <p:nvSpPr>
          <p:cNvPr id="4" name="Content Placeholder 3">
            <a:extLst>
              <a:ext uri="{FF2B5EF4-FFF2-40B4-BE49-F238E27FC236}">
                <a16:creationId xmlns:a16="http://schemas.microsoft.com/office/drawing/2014/main" id="{367DC256-200C-4E03-A0F5-32EE8FCC85C8}"/>
              </a:ext>
            </a:extLst>
          </p:cNvPr>
          <p:cNvSpPr>
            <a:spLocks noGrp="1"/>
          </p:cNvSpPr>
          <p:nvPr>
            <p:ph idx="1"/>
          </p:nvPr>
        </p:nvSpPr>
        <p:spPr/>
        <p:txBody>
          <a:bodyPr/>
          <a:lstStyle/>
          <a:p>
            <a:pPr>
              <a:lnSpc>
                <a:spcPct val="100000"/>
              </a:lnSpc>
              <a:spcBef>
                <a:spcPts val="0"/>
              </a:spcBef>
              <a:defRPr/>
            </a:pPr>
            <a:r>
              <a:rPr lang="en-US" dirty="0"/>
              <a:t>Gambler’s maintain strong beliefs about their choices in their betting lifestyle </a:t>
            </a:r>
          </a:p>
          <a:p>
            <a:pPr lvl="1">
              <a:lnSpc>
                <a:spcPct val="100000"/>
              </a:lnSpc>
              <a:spcBef>
                <a:spcPts val="0"/>
              </a:spcBef>
              <a:defRPr/>
            </a:pPr>
            <a:r>
              <a:rPr lang="en-US" dirty="0"/>
              <a:t>Requires close examination in order to increase awareness of how the process of gambling is causing</a:t>
            </a:r>
            <a:r>
              <a:rPr lang="en-US" baseline="0" dirty="0"/>
              <a:t> real ramifications in the different areas of their life.  </a:t>
            </a:r>
          </a:p>
          <a:p>
            <a:pPr>
              <a:lnSpc>
                <a:spcPct val="100000"/>
              </a:lnSpc>
              <a:spcBef>
                <a:spcPts val="0"/>
              </a:spcBef>
              <a:defRPr/>
            </a:pPr>
            <a:endParaRPr lang="en-US" dirty="0"/>
          </a:p>
          <a:p>
            <a:pPr>
              <a:lnSpc>
                <a:spcPct val="100000"/>
              </a:lnSpc>
              <a:spcBef>
                <a:spcPts val="0"/>
              </a:spcBef>
              <a:defRPr/>
            </a:pPr>
            <a:r>
              <a:rPr lang="en-US" baseline="0" dirty="0"/>
              <a:t>Often lacks insight</a:t>
            </a:r>
          </a:p>
          <a:p>
            <a:pPr>
              <a:lnSpc>
                <a:spcPct val="100000"/>
              </a:lnSpc>
              <a:spcBef>
                <a:spcPts val="0"/>
              </a:spcBef>
              <a:defRPr/>
            </a:pPr>
            <a:r>
              <a:rPr lang="en-US" dirty="0"/>
              <a:t>P</a:t>
            </a:r>
            <a:r>
              <a:rPr lang="en-US" baseline="0" dirty="0"/>
              <a:t>reserved through a series of cognitive distortions that allow gambling to be separate from the negative circumstances </a:t>
            </a:r>
          </a:p>
          <a:p>
            <a:pPr lvl="1">
              <a:lnSpc>
                <a:spcPct val="100000"/>
              </a:lnSpc>
              <a:spcBef>
                <a:spcPts val="0"/>
              </a:spcBef>
              <a:defRPr/>
            </a:pPr>
            <a:r>
              <a:rPr lang="en-US" dirty="0"/>
              <a:t>Gambling is only noticed as</a:t>
            </a:r>
            <a:r>
              <a:rPr lang="en-US" baseline="0" dirty="0"/>
              <a:t> a positive contributor to their experience regardless of mounting problems.</a:t>
            </a:r>
            <a:endParaRPr lang="en-US" dirty="0"/>
          </a:p>
          <a:p>
            <a:endParaRPr lang="en-US" dirty="0"/>
          </a:p>
          <a:p>
            <a:endParaRPr lang="en-US" dirty="0"/>
          </a:p>
        </p:txBody>
      </p:sp>
    </p:spTree>
    <p:extLst>
      <p:ext uri="{BB962C8B-B14F-4D97-AF65-F5344CB8AC3E}">
        <p14:creationId xmlns:p14="http://schemas.microsoft.com/office/powerpoint/2010/main" val="115769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FEF7-0E53-4323-BCC2-9F0A1862CD56}"/>
              </a:ext>
            </a:extLst>
          </p:cNvPr>
          <p:cNvSpPr>
            <a:spLocks noGrp="1"/>
          </p:cNvSpPr>
          <p:nvPr>
            <p:ph type="title"/>
          </p:nvPr>
        </p:nvSpPr>
        <p:spPr/>
        <p:txBody>
          <a:bodyPr/>
          <a:lstStyle/>
          <a:p>
            <a:r>
              <a:rPr lang="en-US" dirty="0"/>
              <a:t>Julian Taber: 51 Beliefs About Gambling</a:t>
            </a:r>
          </a:p>
        </p:txBody>
      </p:sp>
      <p:pic>
        <p:nvPicPr>
          <p:cNvPr id="5" name="Picture 4">
            <a:extLst>
              <a:ext uri="{FF2B5EF4-FFF2-40B4-BE49-F238E27FC236}">
                <a16:creationId xmlns:a16="http://schemas.microsoft.com/office/drawing/2014/main" id="{18E3133F-C73B-43EE-8030-68061A44520C}"/>
              </a:ext>
            </a:extLst>
          </p:cNvPr>
          <p:cNvPicPr>
            <a:picLocks noChangeAspect="1"/>
          </p:cNvPicPr>
          <p:nvPr/>
        </p:nvPicPr>
        <p:blipFill>
          <a:blip r:embed="rId3"/>
          <a:stretch>
            <a:fillRect/>
          </a:stretch>
        </p:blipFill>
        <p:spPr>
          <a:xfrm>
            <a:off x="838200" y="2090528"/>
            <a:ext cx="10515599" cy="3998038"/>
          </a:xfrm>
          <a:prstGeom prst="rect">
            <a:avLst/>
          </a:prstGeom>
        </p:spPr>
      </p:pic>
      <p:graphicFrame>
        <p:nvGraphicFramePr>
          <p:cNvPr id="4" name="Content Placeholder 3">
            <a:extLst>
              <a:ext uri="{FF2B5EF4-FFF2-40B4-BE49-F238E27FC236}">
                <a16:creationId xmlns:a16="http://schemas.microsoft.com/office/drawing/2014/main" id="{899A49D0-23DA-46B8-8DDC-E45832327790}"/>
              </a:ext>
            </a:extLst>
          </p:cNvPr>
          <p:cNvGraphicFramePr>
            <a:graphicFrameLocks noGrp="1"/>
          </p:cNvGraphicFramePr>
          <p:nvPr>
            <p:ph idx="1"/>
            <p:extLst>
              <p:ext uri="{D42A27DB-BD31-4B8C-83A1-F6EECF244321}">
                <p14:modId xmlns:p14="http://schemas.microsoft.com/office/powerpoint/2010/main" val="3165491071"/>
              </p:ext>
            </p:extLst>
          </p:nvPr>
        </p:nvGraphicFramePr>
        <p:xfrm>
          <a:off x="838200" y="1628078"/>
          <a:ext cx="10515600" cy="4548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581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7A8BA-6A0A-4DC5-BB76-4BB62B6C92D6}"/>
              </a:ext>
            </a:extLst>
          </p:cNvPr>
          <p:cNvPicPr>
            <a:picLocks noChangeAspect="1"/>
          </p:cNvPicPr>
          <p:nvPr/>
        </p:nvPicPr>
        <p:blipFill>
          <a:blip r:embed="rId3"/>
          <a:stretch>
            <a:fillRect/>
          </a:stretch>
        </p:blipFill>
        <p:spPr>
          <a:xfrm>
            <a:off x="838200" y="2129883"/>
            <a:ext cx="10515600" cy="3969834"/>
          </a:xfrm>
          <a:prstGeom prst="rect">
            <a:avLst/>
          </a:prstGeom>
        </p:spPr>
      </p:pic>
      <p:sp>
        <p:nvSpPr>
          <p:cNvPr id="2" name="Title 1">
            <a:extLst>
              <a:ext uri="{FF2B5EF4-FFF2-40B4-BE49-F238E27FC236}">
                <a16:creationId xmlns:a16="http://schemas.microsoft.com/office/drawing/2014/main" id="{49C7FEF7-0E53-4323-BCC2-9F0A1862CD56}"/>
              </a:ext>
            </a:extLst>
          </p:cNvPr>
          <p:cNvSpPr>
            <a:spLocks noGrp="1"/>
          </p:cNvSpPr>
          <p:nvPr>
            <p:ph type="title"/>
          </p:nvPr>
        </p:nvSpPr>
        <p:spPr/>
        <p:txBody>
          <a:bodyPr/>
          <a:lstStyle/>
          <a:p>
            <a:r>
              <a:rPr lang="en-US" dirty="0"/>
              <a:t>Julian Taber: 51 Beliefs About Gambling</a:t>
            </a:r>
          </a:p>
        </p:txBody>
      </p:sp>
      <p:graphicFrame>
        <p:nvGraphicFramePr>
          <p:cNvPr id="4" name="Content Placeholder 3">
            <a:extLst>
              <a:ext uri="{FF2B5EF4-FFF2-40B4-BE49-F238E27FC236}">
                <a16:creationId xmlns:a16="http://schemas.microsoft.com/office/drawing/2014/main" id="{899A49D0-23DA-46B8-8DDC-E45832327790}"/>
              </a:ext>
            </a:extLst>
          </p:cNvPr>
          <p:cNvGraphicFramePr>
            <a:graphicFrameLocks noGrp="1"/>
          </p:cNvGraphicFramePr>
          <p:nvPr>
            <p:ph idx="1"/>
            <p:extLst>
              <p:ext uri="{D42A27DB-BD31-4B8C-83A1-F6EECF244321}">
                <p14:modId xmlns:p14="http://schemas.microsoft.com/office/powerpoint/2010/main" val="2201464763"/>
              </p:ext>
            </p:extLst>
          </p:nvPr>
        </p:nvGraphicFramePr>
        <p:xfrm>
          <a:off x="838200" y="1462088"/>
          <a:ext cx="10515600" cy="4771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4917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mbling Vector Vector Art &amp; Graphics | freevector.com">
            <a:extLst>
              <a:ext uri="{FF2B5EF4-FFF2-40B4-BE49-F238E27FC236}">
                <a16:creationId xmlns:a16="http://schemas.microsoft.com/office/drawing/2014/main" id="{CF6C5D7E-8D93-4198-9FEF-11F651A6B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74849"/>
            <a:ext cx="10515600" cy="36910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C7FEF7-0E53-4323-BCC2-9F0A1862CD56}"/>
              </a:ext>
            </a:extLst>
          </p:cNvPr>
          <p:cNvSpPr>
            <a:spLocks noGrp="1"/>
          </p:cNvSpPr>
          <p:nvPr>
            <p:ph type="title"/>
          </p:nvPr>
        </p:nvSpPr>
        <p:spPr/>
        <p:txBody>
          <a:bodyPr/>
          <a:lstStyle/>
          <a:p>
            <a:r>
              <a:rPr lang="en-US" dirty="0"/>
              <a:t>Julian Taber: 51 Beliefs About Gambling</a:t>
            </a:r>
          </a:p>
        </p:txBody>
      </p:sp>
      <p:graphicFrame>
        <p:nvGraphicFramePr>
          <p:cNvPr id="4" name="Content Placeholder 3">
            <a:extLst>
              <a:ext uri="{FF2B5EF4-FFF2-40B4-BE49-F238E27FC236}">
                <a16:creationId xmlns:a16="http://schemas.microsoft.com/office/drawing/2014/main" id="{899A49D0-23DA-46B8-8DDC-E45832327790}"/>
              </a:ext>
            </a:extLst>
          </p:cNvPr>
          <p:cNvGraphicFramePr>
            <a:graphicFrameLocks noGrp="1"/>
          </p:cNvGraphicFramePr>
          <p:nvPr>
            <p:ph idx="1"/>
            <p:extLst>
              <p:ext uri="{D42A27DB-BD31-4B8C-83A1-F6EECF244321}">
                <p14:modId xmlns:p14="http://schemas.microsoft.com/office/powerpoint/2010/main" val="2729056460"/>
              </p:ext>
            </p:extLst>
          </p:nvPr>
        </p:nvGraphicFramePr>
        <p:xfrm>
          <a:off x="838200" y="1462088"/>
          <a:ext cx="10515600" cy="4771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1155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BF7B97-9A82-4C55-BF7F-76CD9EBBAB8C}"/>
              </a:ext>
            </a:extLst>
          </p:cNvPr>
          <p:cNvPicPr>
            <a:picLocks noChangeAspect="1"/>
          </p:cNvPicPr>
          <p:nvPr/>
        </p:nvPicPr>
        <p:blipFill>
          <a:blip r:embed="rId3"/>
          <a:stretch>
            <a:fillRect/>
          </a:stretch>
        </p:blipFill>
        <p:spPr>
          <a:xfrm>
            <a:off x="838200" y="2007220"/>
            <a:ext cx="10515600" cy="4047892"/>
          </a:xfrm>
          <a:prstGeom prst="rect">
            <a:avLst/>
          </a:prstGeom>
        </p:spPr>
      </p:pic>
      <p:sp>
        <p:nvSpPr>
          <p:cNvPr id="2" name="Title 1">
            <a:extLst>
              <a:ext uri="{FF2B5EF4-FFF2-40B4-BE49-F238E27FC236}">
                <a16:creationId xmlns:a16="http://schemas.microsoft.com/office/drawing/2014/main" id="{49C7FEF7-0E53-4323-BCC2-9F0A1862CD56}"/>
              </a:ext>
            </a:extLst>
          </p:cNvPr>
          <p:cNvSpPr>
            <a:spLocks noGrp="1"/>
          </p:cNvSpPr>
          <p:nvPr>
            <p:ph type="title"/>
          </p:nvPr>
        </p:nvSpPr>
        <p:spPr/>
        <p:txBody>
          <a:bodyPr/>
          <a:lstStyle/>
          <a:p>
            <a:r>
              <a:rPr lang="en-US" dirty="0"/>
              <a:t>Julian Taber: 51 Beliefs About Gambling</a:t>
            </a:r>
          </a:p>
        </p:txBody>
      </p:sp>
      <p:graphicFrame>
        <p:nvGraphicFramePr>
          <p:cNvPr id="4" name="Content Placeholder 3">
            <a:extLst>
              <a:ext uri="{FF2B5EF4-FFF2-40B4-BE49-F238E27FC236}">
                <a16:creationId xmlns:a16="http://schemas.microsoft.com/office/drawing/2014/main" id="{899A49D0-23DA-46B8-8DDC-E45832327790}"/>
              </a:ext>
            </a:extLst>
          </p:cNvPr>
          <p:cNvGraphicFramePr>
            <a:graphicFrameLocks noGrp="1"/>
          </p:cNvGraphicFramePr>
          <p:nvPr>
            <p:ph idx="1"/>
            <p:extLst>
              <p:ext uri="{D42A27DB-BD31-4B8C-83A1-F6EECF244321}">
                <p14:modId xmlns:p14="http://schemas.microsoft.com/office/powerpoint/2010/main" val="845102011"/>
              </p:ext>
            </p:extLst>
          </p:nvPr>
        </p:nvGraphicFramePr>
        <p:xfrm>
          <a:off x="838200" y="1372877"/>
          <a:ext cx="10515600" cy="4771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80182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mbling Vector Vector Art &amp; Graphics | freevector.com">
            <a:extLst>
              <a:ext uri="{FF2B5EF4-FFF2-40B4-BE49-F238E27FC236}">
                <a16:creationId xmlns:a16="http://schemas.microsoft.com/office/drawing/2014/main" id="{A90A6BC1-7BAD-4284-B92B-EA4188FFD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40312"/>
            <a:ext cx="10515600" cy="41594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C7FEF7-0E53-4323-BCC2-9F0A1862CD56}"/>
              </a:ext>
            </a:extLst>
          </p:cNvPr>
          <p:cNvSpPr>
            <a:spLocks noGrp="1"/>
          </p:cNvSpPr>
          <p:nvPr>
            <p:ph type="title"/>
          </p:nvPr>
        </p:nvSpPr>
        <p:spPr/>
        <p:txBody>
          <a:bodyPr/>
          <a:lstStyle/>
          <a:p>
            <a:r>
              <a:rPr lang="en-US" dirty="0"/>
              <a:t>Julian Taber: 51 Beliefs About Gambling</a:t>
            </a:r>
          </a:p>
        </p:txBody>
      </p:sp>
      <p:graphicFrame>
        <p:nvGraphicFramePr>
          <p:cNvPr id="4" name="Content Placeholder 3">
            <a:extLst>
              <a:ext uri="{FF2B5EF4-FFF2-40B4-BE49-F238E27FC236}">
                <a16:creationId xmlns:a16="http://schemas.microsoft.com/office/drawing/2014/main" id="{899A49D0-23DA-46B8-8DDC-E45832327790}"/>
              </a:ext>
            </a:extLst>
          </p:cNvPr>
          <p:cNvGraphicFramePr>
            <a:graphicFrameLocks noGrp="1"/>
          </p:cNvGraphicFramePr>
          <p:nvPr>
            <p:ph idx="1"/>
            <p:extLst>
              <p:ext uri="{D42A27DB-BD31-4B8C-83A1-F6EECF244321}">
                <p14:modId xmlns:p14="http://schemas.microsoft.com/office/powerpoint/2010/main" val="2687784742"/>
              </p:ext>
            </p:extLst>
          </p:nvPr>
        </p:nvGraphicFramePr>
        <p:xfrm>
          <a:off x="838200" y="1429913"/>
          <a:ext cx="10515600" cy="46698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9023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EBC78-9353-42E1-AAC9-7396E746D91C}"/>
              </a:ext>
            </a:extLst>
          </p:cNvPr>
          <p:cNvSpPr>
            <a:spLocks noGrp="1"/>
          </p:cNvSpPr>
          <p:nvPr>
            <p:ph type="title"/>
          </p:nvPr>
        </p:nvSpPr>
        <p:spPr/>
        <p:txBody>
          <a:bodyPr/>
          <a:lstStyle/>
          <a:p>
            <a:r>
              <a:rPr lang="en-US" dirty="0"/>
              <a:t>The Gambler Mood Cycle</a:t>
            </a:r>
          </a:p>
        </p:txBody>
      </p:sp>
      <p:graphicFrame>
        <p:nvGraphicFramePr>
          <p:cNvPr id="6" name="Content Placeholder 5">
            <a:extLst>
              <a:ext uri="{FF2B5EF4-FFF2-40B4-BE49-F238E27FC236}">
                <a16:creationId xmlns:a16="http://schemas.microsoft.com/office/drawing/2014/main" id="{9EA2E879-8F73-47F4-A138-2C390F538099}"/>
              </a:ext>
            </a:extLst>
          </p:cNvPr>
          <p:cNvGraphicFramePr>
            <a:graphicFrameLocks noGrp="1"/>
          </p:cNvGraphicFramePr>
          <p:nvPr>
            <p:ph sz="half" idx="1"/>
            <p:extLst>
              <p:ext uri="{D42A27DB-BD31-4B8C-83A1-F6EECF244321}">
                <p14:modId xmlns:p14="http://schemas.microsoft.com/office/powerpoint/2010/main" val="1006173413"/>
              </p:ext>
            </p:extLst>
          </p:nvPr>
        </p:nvGraphicFramePr>
        <p:xfrm>
          <a:off x="838200" y="1462088"/>
          <a:ext cx="5181600" cy="471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Emoji Mood Meter by Super Bee Math Master | Teachers Pay Teachers">
            <a:extLst>
              <a:ext uri="{FF2B5EF4-FFF2-40B4-BE49-F238E27FC236}">
                <a16:creationId xmlns:a16="http://schemas.microsoft.com/office/drawing/2014/main" id="{A914D3DD-A3C0-44F1-93BD-28D45305AB82}"/>
              </a:ext>
            </a:extLst>
          </p:cNvPr>
          <p:cNvPicPr>
            <a:picLocks noGrp="1" noChangeAspect="1" noChangeArrowheads="1"/>
          </p:cNvPicPr>
          <p:nvPr>
            <p:ph sz="half" idx="2"/>
          </p:nvPr>
        </p:nvPicPr>
        <p:blipFill rotWithShape="1">
          <a:blip r:embed="rId8">
            <a:extLst>
              <a:ext uri="{28A0092B-C50C-407E-A947-70E740481C1C}">
                <a14:useLocalDpi xmlns:a14="http://schemas.microsoft.com/office/drawing/2010/main" val="0"/>
              </a:ext>
            </a:extLst>
          </a:blip>
          <a:srcRect t="8018" b="7925"/>
          <a:stretch/>
        </p:blipFill>
        <p:spPr bwMode="auto">
          <a:xfrm>
            <a:off x="6813395" y="1594940"/>
            <a:ext cx="4083205" cy="4449169"/>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897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6">
            <a:extLst>
              <a:ext uri="{FF2B5EF4-FFF2-40B4-BE49-F238E27FC236}">
                <a16:creationId xmlns:a16="http://schemas.microsoft.com/office/drawing/2014/main" id="{7901B3E1-5B40-4C36-9C49-43562FBCB891}"/>
              </a:ext>
            </a:extLst>
          </p:cNvPr>
          <p:cNvGraphicFramePr>
            <a:graphicFrameLocks noGrp="1"/>
          </p:cNvGraphicFramePr>
          <p:nvPr>
            <p:extLst>
              <p:ext uri="{D42A27DB-BD31-4B8C-83A1-F6EECF244321}">
                <p14:modId xmlns:p14="http://schemas.microsoft.com/office/powerpoint/2010/main" val="577973132"/>
              </p:ext>
            </p:extLst>
          </p:nvPr>
        </p:nvGraphicFramePr>
        <p:xfrm>
          <a:off x="1907381" y="522753"/>
          <a:ext cx="8377237" cy="5326062"/>
        </p:xfrm>
        <a:graphic>
          <a:graphicData uri="http://schemas.openxmlformats.org/drawingml/2006/table">
            <a:tbl>
              <a:tblPr/>
              <a:tblGrid>
                <a:gridCol w="2792412">
                  <a:extLst>
                    <a:ext uri="{9D8B030D-6E8A-4147-A177-3AD203B41FA5}">
                      <a16:colId xmlns:a16="http://schemas.microsoft.com/office/drawing/2014/main" val="20000"/>
                    </a:ext>
                  </a:extLst>
                </a:gridCol>
                <a:gridCol w="2792413">
                  <a:extLst>
                    <a:ext uri="{9D8B030D-6E8A-4147-A177-3AD203B41FA5}">
                      <a16:colId xmlns:a16="http://schemas.microsoft.com/office/drawing/2014/main" val="20001"/>
                    </a:ext>
                  </a:extLst>
                </a:gridCol>
                <a:gridCol w="2792412">
                  <a:extLst>
                    <a:ext uri="{9D8B030D-6E8A-4147-A177-3AD203B41FA5}">
                      <a16:colId xmlns:a16="http://schemas.microsoft.com/office/drawing/2014/main" val="20002"/>
                    </a:ext>
                  </a:extLst>
                </a:gridCol>
              </a:tblGrid>
              <a:tr h="9369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Trajan Pro" pitchFamily="18" charset="0"/>
                          <a:ea typeface="Trajan Pro Bold" charset="0"/>
                          <a:cs typeface="Trajan Pro Bold" charset="0"/>
                          <a:sym typeface="Trajan Pro Bold" charset="0"/>
                        </a:rPr>
                        <a:t>Cognitive</a:t>
                      </a:r>
                    </a:p>
                  </a:txBody>
                  <a:tcPr marL="45720" marR="45720" anchor="ctr" horzOverflow="overflow">
                    <a:lnL w="76200" cap="flat" cmpd="sng" algn="ctr">
                      <a:solidFill>
                        <a:schemeClr val="accent1"/>
                      </a:solidFill>
                      <a:prstDash val="solid"/>
                      <a:round/>
                      <a:headEnd type="none" w="med" len="med"/>
                      <a:tailEnd type="none" w="med" len="med"/>
                    </a:lnL>
                    <a:lnR w="76200"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76200" cap="flat" cmpd="sng" algn="ctr">
                      <a:solidFill>
                        <a:schemeClr val="accent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Trajan Pro" pitchFamily="18" charset="0"/>
                          <a:ea typeface="Trajan Pro Bold" charset="0"/>
                          <a:cs typeface="Trajan Pro Bold" charset="0"/>
                          <a:sym typeface="Trajan Pro Bold" charset="0"/>
                        </a:rPr>
                        <a:t>Affective</a:t>
                      </a:r>
                    </a:p>
                  </a:txBody>
                  <a:tcPr marL="45720" marR="45720" anchor="ctr" horzOverflow="overflow">
                    <a:lnL w="76200" cap="flat" cmpd="sng" algn="ctr">
                      <a:solidFill>
                        <a:schemeClr val="accent1"/>
                      </a:solidFill>
                      <a:prstDash val="solid"/>
                      <a:round/>
                      <a:headEnd type="none" w="med" len="med"/>
                      <a:tailEnd type="none" w="med" len="med"/>
                    </a:lnL>
                    <a:lnR w="76200"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76200" cap="flat" cmpd="sng" algn="ctr">
                      <a:solidFill>
                        <a:schemeClr val="accent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00"/>
                          </a:solidFill>
                          <a:effectLst/>
                          <a:latin typeface="Trajan Pro" pitchFamily="18" charset="0"/>
                          <a:ea typeface="Trajan Pro Bold" charset="0"/>
                          <a:cs typeface="Trajan Pro Bold" charset="0"/>
                          <a:sym typeface="Trajan Pro Bold" charset="0"/>
                        </a:rPr>
                        <a:t>Physical</a:t>
                      </a:r>
                    </a:p>
                  </a:txBody>
                  <a:tcPr marL="45720" marR="45720" anchor="ctr" horzOverflow="overflow">
                    <a:lnL w="76200" cap="flat" cmpd="sng" algn="ctr">
                      <a:solidFill>
                        <a:schemeClr val="accent1"/>
                      </a:solidFill>
                      <a:prstDash val="solid"/>
                      <a:round/>
                      <a:headEnd type="none" w="med" len="med"/>
                      <a:tailEnd type="none" w="med" len="med"/>
                    </a:lnL>
                    <a:lnR w="76200"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76200" cap="flat" cmpd="sng" algn="ctr">
                      <a:solidFill>
                        <a:schemeClr val="accent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0"/>
                  </a:ext>
                </a:extLst>
              </a:tr>
              <a:tr h="4389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rPr>
                        <a:t>ANTICIPATION: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endParaRPr>
                    </a:p>
                    <a:p>
                      <a:pPr marL="697230" marR="0" lvl="1" indent="-2857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pPr>
                      <a:r>
                        <a:rPr kumimoji="0" lang="en-US" sz="15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Money Raising</a:t>
                      </a:r>
                    </a:p>
                    <a:p>
                      <a:pPr marL="697230" marR="0" lvl="1" indent="-2857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pPr>
                      <a:r>
                        <a:rPr kumimoji="0" lang="en-US" sz="15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Gambling System Development</a:t>
                      </a:r>
                    </a:p>
                    <a:p>
                      <a:pPr marL="697230" marR="0" lvl="1" indent="-2857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pPr>
                      <a:r>
                        <a:rPr kumimoji="0" lang="en-US" sz="15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Preoccupation With Planning</a:t>
                      </a:r>
                    </a:p>
                    <a:p>
                      <a:pPr marL="697230" marR="0" lvl="1" indent="-2857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pPr>
                      <a:r>
                        <a:rPr kumimoji="0" lang="en-US" sz="15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Developing Hidden Agendas</a:t>
                      </a:r>
                    </a:p>
                  </a:txBody>
                  <a:tcPr marL="34290" marR="34290" marT="34290" marB="34290" horzOverflow="overflow">
                    <a:lnL w="76200" cap="flat" cmpd="sng" algn="ctr">
                      <a:solidFill>
                        <a:schemeClr val="accent1"/>
                      </a:solidFill>
                      <a:prstDash val="solid"/>
                      <a:round/>
                      <a:headEnd type="none" w="med" len="med"/>
                      <a:tailEnd type="none" w="med" len="med"/>
                    </a:lnL>
                    <a:lnR w="76200"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76200"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rPr>
                        <a:t>AFFECTIVE ANTICIPATION: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endParaRPr>
                    </a:p>
                    <a:p>
                      <a:pPr marL="58293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Excitement</a:t>
                      </a:r>
                    </a:p>
                    <a:p>
                      <a:pPr marL="58293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Impatience</a:t>
                      </a:r>
                    </a:p>
                    <a:p>
                      <a:pPr marL="0" marR="0" lvl="0" indent="0" algn="ctr" defTabSz="914400" rtl="0" eaLnBrk="1" fontAlgn="base" latinLnBrk="0" hangingPunct="1">
                        <a:lnSpc>
                          <a:spcPct val="100000"/>
                        </a:lnSpc>
                        <a:spcBef>
                          <a:spcPct val="0"/>
                        </a:spcBef>
                        <a:spcAft>
                          <a:spcPct val="0"/>
                        </a:spcAft>
                        <a:buClr>
                          <a:srgbClr val="FFFFFF"/>
                        </a:buClr>
                        <a:buSzTx/>
                        <a:buFontTx/>
                        <a:buChar char="•"/>
                        <a:tabLst/>
                      </a:pPr>
                      <a:endPar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endParaRPr>
                    </a:p>
                    <a:p>
                      <a:pPr marL="0" marR="0" lvl="0" indent="0" algn="ctr" defTabSz="914400" rtl="0" eaLnBrk="1" fontAlgn="base" latinLnBrk="0" hangingPunct="1">
                        <a:lnSpc>
                          <a:spcPct val="100000"/>
                        </a:lnSpc>
                        <a:spcBef>
                          <a:spcPct val="0"/>
                        </a:spcBef>
                        <a:spcAft>
                          <a:spcPct val="0"/>
                        </a:spcAft>
                        <a:buClr>
                          <a:srgbClr val="FFFFFF"/>
                        </a:buClr>
                        <a:buSzTx/>
                        <a:buFontTx/>
                        <a:buChar char="•"/>
                        <a:tabLst/>
                      </a:pPr>
                      <a:r>
                        <a:rPr kumimoji="0" lang="en-US" sz="14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rPr>
                        <a:t>IRRITABILITY ACTION:</a:t>
                      </a:r>
                    </a:p>
                    <a:p>
                      <a:pPr marL="0" marR="0" lvl="0" indent="0" algn="ctr" defTabSz="914400" rtl="0" eaLnBrk="1" fontAlgn="base" latinLnBrk="0" hangingPunct="1">
                        <a:lnSpc>
                          <a:spcPct val="100000"/>
                        </a:lnSpc>
                        <a:spcBef>
                          <a:spcPct val="0"/>
                        </a:spcBef>
                        <a:spcAft>
                          <a:spcPct val="0"/>
                        </a:spcAft>
                        <a:buClr>
                          <a:srgbClr val="FFFFFF"/>
                        </a:buClr>
                        <a:buSzTx/>
                        <a:buFontTx/>
                        <a:buChar char="•"/>
                        <a:tabLst/>
                      </a:pPr>
                      <a:endParaRPr kumimoji="0" lang="en-US" sz="14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endParaRPr>
                    </a:p>
                    <a:p>
                      <a:pPr marL="58293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Expansiveness</a:t>
                      </a:r>
                    </a:p>
                    <a:p>
                      <a:pPr marL="58293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Grandiosity</a:t>
                      </a:r>
                    </a:p>
                    <a:p>
                      <a:pPr marL="58293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Intoxication</a:t>
                      </a:r>
                    </a:p>
                    <a:p>
                      <a:pPr marL="58293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Depersonalization</a:t>
                      </a:r>
                    </a:p>
                    <a:p>
                      <a:pPr marL="58293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Dissociation</a:t>
                      </a:r>
                    </a:p>
                    <a:p>
                      <a:pPr marL="0" marR="0" lvl="0" indent="0" algn="ctr" defTabSz="914400" rtl="0" eaLnBrk="1" fontAlgn="base" latinLnBrk="0" hangingPunct="1">
                        <a:lnSpc>
                          <a:spcPct val="100000"/>
                        </a:lnSpc>
                        <a:spcBef>
                          <a:spcPct val="0"/>
                        </a:spcBef>
                        <a:spcAft>
                          <a:spcPct val="0"/>
                        </a:spcAft>
                        <a:buClr>
                          <a:srgbClr val="FFFFFF"/>
                        </a:buClr>
                        <a:buSzTx/>
                        <a:buFontTx/>
                        <a:buChar char="•"/>
                        <a:tabLst/>
                      </a:pPr>
                      <a:endPar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endParaRPr>
                    </a:p>
                    <a:p>
                      <a:pPr marL="0" marR="0" lvl="0" indent="0" algn="ctr" defTabSz="914400" rtl="0" eaLnBrk="1" fontAlgn="base" latinLnBrk="0" hangingPunct="1">
                        <a:lnSpc>
                          <a:spcPct val="100000"/>
                        </a:lnSpc>
                        <a:spcBef>
                          <a:spcPct val="0"/>
                        </a:spcBef>
                        <a:spcAft>
                          <a:spcPct val="0"/>
                        </a:spcAft>
                        <a:buClr>
                          <a:srgbClr val="FFFFFF"/>
                        </a:buClr>
                        <a:buSzTx/>
                        <a:buFontTx/>
                        <a:buChar char="•"/>
                        <a:tabLst/>
                      </a:pPr>
                      <a:r>
                        <a:rPr kumimoji="0" lang="en-US" sz="14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rPr>
                        <a:t>AFTERMATH:</a:t>
                      </a:r>
                    </a:p>
                    <a:p>
                      <a:pPr marL="0" marR="0" lvl="0" indent="0" algn="ctr" defTabSz="914400" rtl="0" eaLnBrk="1" fontAlgn="base" latinLnBrk="0" hangingPunct="1">
                        <a:lnSpc>
                          <a:spcPct val="100000"/>
                        </a:lnSpc>
                        <a:spcBef>
                          <a:spcPct val="0"/>
                        </a:spcBef>
                        <a:spcAft>
                          <a:spcPct val="0"/>
                        </a:spcAft>
                        <a:buClr>
                          <a:srgbClr val="FFFFFF"/>
                        </a:buClr>
                        <a:buSzTx/>
                        <a:buFontTx/>
                        <a:buChar char="•"/>
                        <a:tabLst/>
                      </a:pPr>
                      <a:endParaRPr kumimoji="0" lang="en-US" sz="14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endParaRPr>
                    </a:p>
                    <a:p>
                      <a:pPr marL="411480" marR="0" lvl="1"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Narcissistic Wound </a:t>
                      </a:r>
                    </a:p>
                    <a:p>
                      <a:pPr marL="411480" marR="0" lvl="1"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Self-hatred </a:t>
                      </a:r>
                    </a:p>
                    <a:p>
                      <a:pPr marL="411480" marR="0" lvl="1"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Anger </a:t>
                      </a:r>
                    </a:p>
                    <a:p>
                      <a:pPr marL="411480" marR="0" lvl="1"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Shame/Guilt</a:t>
                      </a:r>
                    </a:p>
                  </a:txBody>
                  <a:tcPr marL="45720" marR="45720" horzOverflow="overflow">
                    <a:lnL w="76200" cap="flat" cmpd="sng" algn="ctr">
                      <a:solidFill>
                        <a:schemeClr val="accent1"/>
                      </a:solidFill>
                      <a:prstDash val="solid"/>
                      <a:round/>
                      <a:headEnd type="none" w="med" len="med"/>
                      <a:tailEnd type="none" w="med" len="med"/>
                    </a:lnL>
                    <a:lnR w="76200"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76200"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n-US" sz="15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rgbClr val="881001"/>
                          </a:solidFill>
                          <a:effectLst/>
                          <a:latin typeface="Trajan Pro" pitchFamily="18" charset="0"/>
                          <a:ea typeface="Trajan Pro Bold" charset="0"/>
                          <a:cs typeface="Trajan Pro Bold" charset="0"/>
                          <a:sym typeface="Trajan Pro Bold" charset="0"/>
                        </a:rPr>
                        <a:t>ANTICIPATORY MOOD:</a:t>
                      </a:r>
                      <a:r>
                        <a:rPr kumimoji="0" lang="en-US" sz="1400" b="1"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 </a:t>
                      </a:r>
                    </a:p>
                    <a:p>
                      <a:pPr marL="411480" marR="0" lvl="1" indent="0" algn="l" defTabSz="914400" rtl="0" eaLnBrk="1" fontAlgn="base" latinLnBrk="0" hangingPunct="1">
                        <a:lnSpc>
                          <a:spcPct val="9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endParaRPr>
                    </a:p>
                    <a:p>
                      <a:pPr marL="411480" marR="0" lvl="1" indent="0" algn="l" defTabSz="914400" rtl="0" eaLnBrk="1" fontAlgn="base" latinLnBrk="0" hangingPunct="1">
                        <a:lnSpc>
                          <a:spcPct val="9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May Involve…</a:t>
                      </a:r>
                    </a:p>
                    <a:p>
                      <a:pPr marL="411480" marR="0" lvl="1" indent="0" algn="l" defTabSz="914400" rtl="0" eaLnBrk="1" fontAlgn="base" latinLnBrk="0" hangingPunct="1">
                        <a:lnSpc>
                          <a:spcPct val="90000"/>
                        </a:lnSpc>
                        <a:spcBef>
                          <a:spcPct val="0"/>
                        </a:spcBef>
                        <a:spcAft>
                          <a:spcPct val="0"/>
                        </a:spcAft>
                        <a:buClrTx/>
                        <a:buSzTx/>
                        <a:buFontTx/>
                        <a:buNone/>
                        <a:tabLst/>
                      </a:pPr>
                      <a:endParaRPr kumimoji="0" lang="en-US" sz="1400" b="0" i="1"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endParaRPr>
                    </a:p>
                    <a:p>
                      <a:pPr marL="697230" marR="0" lvl="1" indent="-285750" algn="l" defTabSz="914400" rtl="0" eaLnBrk="1" fontAlgn="base" latinLnBrk="0" hangingPunct="1">
                        <a:lnSpc>
                          <a:spcPct val="90000"/>
                        </a:lnSpc>
                        <a:spcBef>
                          <a:spcPts val="12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Increased Alertness</a:t>
                      </a:r>
                    </a:p>
                    <a:p>
                      <a:pPr marL="697230" marR="0" lvl="1" indent="-285750" algn="l" defTabSz="914400" rtl="0" eaLnBrk="1" fontAlgn="base" latinLnBrk="0" hangingPunct="1">
                        <a:lnSpc>
                          <a:spcPct val="90000"/>
                        </a:lnSpc>
                        <a:spcBef>
                          <a:spcPts val="12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Hyperactivity</a:t>
                      </a:r>
                    </a:p>
                    <a:p>
                      <a:pPr marL="697230" marR="0" lvl="1" indent="-285750" algn="l" defTabSz="914400" rtl="0" eaLnBrk="1" fontAlgn="base" latinLnBrk="0" hangingPunct="1">
                        <a:lnSpc>
                          <a:spcPct val="90000"/>
                        </a:lnSpc>
                        <a:spcBef>
                          <a:spcPts val="12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Increased Muscle Tone</a:t>
                      </a:r>
                    </a:p>
                    <a:p>
                      <a:pPr marL="697230" marR="0" lvl="1" indent="-285750" algn="l" defTabSz="914400" rtl="0" eaLnBrk="1" fontAlgn="base" latinLnBrk="0" hangingPunct="1">
                        <a:lnSpc>
                          <a:spcPct val="90000"/>
                        </a:lnSpc>
                        <a:spcBef>
                          <a:spcPts val="12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Trajan Pro" pitchFamily="18" charset="0"/>
                          <a:ea typeface="Trajan Pro Bold" charset="0"/>
                          <a:cs typeface="Trajan Pro Bold" charset="0"/>
                          <a:sym typeface="Trajan Pro Bold" charset="0"/>
                        </a:rPr>
                        <a:t>Mobilization Of Resources  </a:t>
                      </a:r>
                    </a:p>
                  </a:txBody>
                  <a:tcPr marL="45720" marR="45720" horzOverflow="overflow">
                    <a:lnL w="76200" cap="flat" cmpd="sng" algn="ctr">
                      <a:solidFill>
                        <a:schemeClr val="accent1"/>
                      </a:solidFill>
                      <a:prstDash val="solid"/>
                      <a:round/>
                      <a:headEnd type="none" w="med" len="med"/>
                      <a:tailEnd type="none" w="med" len="med"/>
                    </a:lnL>
                    <a:lnR w="76200"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76200" cap="flat" cmpd="sng" algn="ctr">
                      <a:solidFill>
                        <a:schemeClr val="accent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8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698BF-94BA-4C7F-821B-39DE645D46A4}"/>
              </a:ext>
            </a:extLst>
          </p:cNvPr>
          <p:cNvSpPr>
            <a:spLocks noGrp="1"/>
          </p:cNvSpPr>
          <p:nvPr>
            <p:ph type="title"/>
          </p:nvPr>
        </p:nvSpPr>
        <p:spPr/>
        <p:txBody>
          <a:bodyPr/>
          <a:lstStyle/>
          <a:p>
            <a:r>
              <a:rPr lang="en-US" dirty="0"/>
              <a:t>Levels of Care in Gambling Treatment</a:t>
            </a:r>
          </a:p>
        </p:txBody>
      </p:sp>
      <p:graphicFrame>
        <p:nvGraphicFramePr>
          <p:cNvPr id="8" name="Content Placeholder 7">
            <a:extLst>
              <a:ext uri="{FF2B5EF4-FFF2-40B4-BE49-F238E27FC236}">
                <a16:creationId xmlns:a16="http://schemas.microsoft.com/office/drawing/2014/main" id="{D8E9C400-CD03-4809-BC4C-8B0C267D9D94}"/>
              </a:ext>
            </a:extLst>
          </p:cNvPr>
          <p:cNvGraphicFramePr>
            <a:graphicFrameLocks noGrp="1"/>
          </p:cNvGraphicFramePr>
          <p:nvPr>
            <p:ph idx="1"/>
            <p:extLst>
              <p:ext uri="{D42A27DB-BD31-4B8C-83A1-F6EECF244321}">
                <p14:modId xmlns:p14="http://schemas.microsoft.com/office/powerpoint/2010/main" val="895815376"/>
              </p:ext>
            </p:extLst>
          </p:nvPr>
        </p:nvGraphicFramePr>
        <p:xfrm>
          <a:off x="301083" y="1260088"/>
          <a:ext cx="11586117" cy="4906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F0A6A72-3884-46B3-B4C1-115966BCA278}"/>
              </a:ext>
            </a:extLst>
          </p:cNvPr>
          <p:cNvSpPr txBox="1"/>
          <p:nvPr/>
        </p:nvSpPr>
        <p:spPr>
          <a:xfrm>
            <a:off x="546410" y="6352143"/>
            <a:ext cx="3081293" cy="369332"/>
          </a:xfrm>
          <a:prstGeom prst="rect">
            <a:avLst/>
          </a:prstGeom>
          <a:noFill/>
        </p:spPr>
        <p:txBody>
          <a:bodyPr wrap="none" rtlCol="0">
            <a:spAutoFit/>
          </a:bodyPr>
          <a:lstStyle/>
          <a:p>
            <a:r>
              <a:rPr lang="en-US" b="0" dirty="0">
                <a:solidFill>
                  <a:schemeClr val="bg1"/>
                </a:solidFill>
              </a:rPr>
              <a:t>From the work of L. Rugle PhD.</a:t>
            </a:r>
          </a:p>
        </p:txBody>
      </p:sp>
    </p:spTree>
    <p:extLst>
      <p:ext uri="{BB962C8B-B14F-4D97-AF65-F5344CB8AC3E}">
        <p14:creationId xmlns:p14="http://schemas.microsoft.com/office/powerpoint/2010/main" val="2092354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9A3F-5296-4FE2-8087-706F50B8C1B2}"/>
              </a:ext>
            </a:extLst>
          </p:cNvPr>
          <p:cNvSpPr>
            <a:spLocks noGrp="1"/>
          </p:cNvSpPr>
          <p:nvPr>
            <p:ph type="title"/>
          </p:nvPr>
        </p:nvSpPr>
        <p:spPr/>
        <p:txBody>
          <a:bodyPr/>
          <a:lstStyle/>
          <a:p>
            <a:r>
              <a:rPr lang="en-US" dirty="0"/>
              <a:t>Education Through Intervention</a:t>
            </a:r>
          </a:p>
        </p:txBody>
      </p:sp>
      <p:sp>
        <p:nvSpPr>
          <p:cNvPr id="3" name="Content Placeholder 2">
            <a:extLst>
              <a:ext uri="{FF2B5EF4-FFF2-40B4-BE49-F238E27FC236}">
                <a16:creationId xmlns:a16="http://schemas.microsoft.com/office/drawing/2014/main" id="{F5669E02-AE9D-45B0-BB5C-F587044082FA}"/>
              </a:ext>
            </a:extLst>
          </p:cNvPr>
          <p:cNvSpPr>
            <a:spLocks noGrp="1"/>
          </p:cNvSpPr>
          <p:nvPr>
            <p:ph idx="1"/>
          </p:nvPr>
        </p:nvSpPr>
        <p:spPr>
          <a:xfrm>
            <a:off x="838200" y="2152185"/>
            <a:ext cx="5852532" cy="4024777"/>
          </a:xfrm>
        </p:spPr>
        <p:txBody>
          <a:bodyPr/>
          <a:lstStyle/>
          <a:p>
            <a:pPr eaLnBrk="1" hangingPunct="1"/>
            <a:r>
              <a:rPr lang="en-US" sz="3600" dirty="0">
                <a:solidFill>
                  <a:srgbClr val="FFFFFF"/>
                </a:solidFill>
                <a:latin typeface="Trajan Pro" pitchFamily="18" charset="0"/>
                <a:ea typeface="Trajan Pro Bold" charset="0"/>
                <a:cs typeface="Trajan Pro Bold" charset="0"/>
                <a:sym typeface="Trajan Pro Bold" charset="0"/>
              </a:rPr>
              <a:t>INTERVENTIONS FOR USE WITH THE GAMBLER</a:t>
            </a:r>
          </a:p>
          <a:p>
            <a:pPr algn="l" eaLnBrk="1" hangingPunct="1"/>
            <a:endParaRPr lang="en-US" sz="3200" dirty="0">
              <a:solidFill>
                <a:srgbClr val="FFFFFF"/>
              </a:solidFill>
              <a:latin typeface="Trajan Pro" pitchFamily="18" charset="0"/>
              <a:ea typeface="Trajan Pro Bold" charset="0"/>
              <a:cs typeface="Trajan Pro Bold" charset="0"/>
              <a:sym typeface="Trajan Pro Bold" charset="0"/>
            </a:endParaRPr>
          </a:p>
          <a:p>
            <a:pPr lvl="1" algn="l" eaLnBrk="1" hangingPunct="1">
              <a:buClr>
                <a:srgbClr val="FFFFFF"/>
              </a:buClr>
              <a:buSzPct val="100000"/>
              <a:buFont typeface="Arial" panose="020B0604020202020204" pitchFamily="34" charset="0"/>
              <a:buChar char="•"/>
            </a:pPr>
            <a:r>
              <a:rPr lang="en-US" sz="1800" dirty="0">
                <a:solidFill>
                  <a:srgbClr val="FFFFFF"/>
                </a:solidFill>
                <a:latin typeface="Trajan Pro" pitchFamily="18" charset="0"/>
                <a:ea typeface="Trajan Pro Bold" charset="0"/>
                <a:cs typeface="Trajan Pro Bold" charset="0"/>
                <a:sym typeface="Trajan Pro Bold" charset="0"/>
              </a:rPr>
              <a:t>Beliefs About Gambling (Taber)</a:t>
            </a:r>
          </a:p>
          <a:p>
            <a:pPr lvl="1" algn="l" eaLnBrk="1" hangingPunct="1">
              <a:buClr>
                <a:srgbClr val="FFFFFF"/>
              </a:buClr>
              <a:buSzPct val="100000"/>
              <a:buFont typeface="Arial" panose="020B0604020202020204" pitchFamily="34" charset="0"/>
              <a:buChar char="•"/>
            </a:pPr>
            <a:r>
              <a:rPr lang="en-US" sz="1800" dirty="0">
                <a:solidFill>
                  <a:srgbClr val="FFFFFF"/>
                </a:solidFill>
                <a:latin typeface="Trajan Pro" pitchFamily="18" charset="0"/>
                <a:ea typeface="Trajan Pro Bold" charset="0"/>
                <a:cs typeface="Trajan Pro Bold" charset="0"/>
                <a:sym typeface="Trajan Pro Bold" charset="0"/>
              </a:rPr>
              <a:t>Cost/Benefit Analysis</a:t>
            </a:r>
          </a:p>
          <a:p>
            <a:pPr lvl="1" algn="l" eaLnBrk="1" hangingPunct="1">
              <a:buClr>
                <a:srgbClr val="FFFFFF"/>
              </a:buClr>
              <a:buSzPct val="100000"/>
              <a:buFont typeface="Arial" panose="020B0604020202020204" pitchFamily="34" charset="0"/>
              <a:buChar char="•"/>
            </a:pPr>
            <a:r>
              <a:rPr lang="en-US" sz="1800" dirty="0">
                <a:solidFill>
                  <a:srgbClr val="FFFFFF"/>
                </a:solidFill>
                <a:latin typeface="Trajan Pro" pitchFamily="18" charset="0"/>
                <a:ea typeface="Trajan Pro Bold" charset="0"/>
                <a:cs typeface="Trajan Pro Bold" charset="0"/>
                <a:sym typeface="Trajan Pro Bold" charset="0"/>
              </a:rPr>
              <a:t>Elements of Gambler’s Mood Cycle</a:t>
            </a:r>
          </a:p>
          <a:p>
            <a:pPr lvl="1" algn="l" eaLnBrk="1" hangingPunct="1">
              <a:buClr>
                <a:srgbClr val="FFFFFF"/>
              </a:buClr>
              <a:buSzPct val="100000"/>
              <a:buFont typeface="Arial" panose="020B0604020202020204" pitchFamily="34" charset="0"/>
              <a:buChar char="•"/>
            </a:pPr>
            <a:r>
              <a:rPr lang="en-US" sz="1800" dirty="0">
                <a:solidFill>
                  <a:srgbClr val="FFFFFF"/>
                </a:solidFill>
                <a:latin typeface="Trajan Pro" pitchFamily="18" charset="0"/>
                <a:ea typeface="Trajan Pro Bold" charset="0"/>
                <a:cs typeface="Trajan Pro Bold" charset="0"/>
                <a:sym typeface="Trajan Pro Bold" charset="0"/>
              </a:rPr>
              <a:t>Defense Mechanisms</a:t>
            </a:r>
          </a:p>
          <a:p>
            <a:endParaRPr lang="en-US" dirty="0"/>
          </a:p>
        </p:txBody>
      </p:sp>
      <p:pic>
        <p:nvPicPr>
          <p:cNvPr id="5" name="Picture 4" descr="A picture containing text, vector graphics&#10;&#10;Description automatically generated">
            <a:extLst>
              <a:ext uri="{FF2B5EF4-FFF2-40B4-BE49-F238E27FC236}">
                <a16:creationId xmlns:a16="http://schemas.microsoft.com/office/drawing/2014/main" id="{B58029C5-131A-4AF3-844C-E92C3B320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890" y="1672684"/>
            <a:ext cx="4991910" cy="4259764"/>
          </a:xfrm>
          <a:prstGeom prst="rect">
            <a:avLst/>
          </a:prstGeom>
        </p:spPr>
      </p:pic>
    </p:spTree>
    <p:extLst>
      <p:ext uri="{BB962C8B-B14F-4D97-AF65-F5344CB8AC3E}">
        <p14:creationId xmlns:p14="http://schemas.microsoft.com/office/powerpoint/2010/main" val="313670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D0409-1594-41C4-959B-FBCAFC5A322B}"/>
              </a:ext>
            </a:extLst>
          </p:cNvPr>
          <p:cNvSpPr>
            <a:spLocks noGrp="1"/>
          </p:cNvSpPr>
          <p:nvPr>
            <p:ph type="title"/>
          </p:nvPr>
        </p:nvSpPr>
        <p:spPr>
          <a:xfrm>
            <a:off x="838200" y="2589793"/>
            <a:ext cx="10515600" cy="1325563"/>
          </a:xfrm>
        </p:spPr>
        <p:txBody>
          <a:bodyPr>
            <a:normAutofit fontScale="90000"/>
          </a:bodyPr>
          <a:lstStyle/>
          <a:p>
            <a:pPr algn="ctr"/>
            <a:r>
              <a:rPr lang="en-US" sz="7200" dirty="0"/>
              <a:t>Workplace Gambling </a:t>
            </a:r>
            <a:br>
              <a:rPr lang="en-US" sz="7200" dirty="0"/>
            </a:br>
            <a:r>
              <a:rPr lang="en-US" sz="7200" dirty="0"/>
              <a:t>Issues</a:t>
            </a:r>
          </a:p>
        </p:txBody>
      </p:sp>
    </p:spTree>
    <p:extLst>
      <p:ext uri="{BB962C8B-B14F-4D97-AF65-F5344CB8AC3E}">
        <p14:creationId xmlns:p14="http://schemas.microsoft.com/office/powerpoint/2010/main" val="4004062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A983A6-90E9-453C-B312-C9DA28359585}"/>
              </a:ext>
            </a:extLst>
          </p:cNvPr>
          <p:cNvPicPr>
            <a:picLocks noChangeAspect="1"/>
          </p:cNvPicPr>
          <p:nvPr/>
        </p:nvPicPr>
        <p:blipFill>
          <a:blip r:embed="rId3"/>
          <a:stretch>
            <a:fillRect/>
          </a:stretch>
        </p:blipFill>
        <p:spPr>
          <a:xfrm>
            <a:off x="838201" y="2062976"/>
            <a:ext cx="10515600" cy="3884945"/>
          </a:xfrm>
          <a:prstGeom prst="rect">
            <a:avLst/>
          </a:prstGeom>
        </p:spPr>
      </p:pic>
      <p:sp>
        <p:nvSpPr>
          <p:cNvPr id="3" name="Title 2">
            <a:extLst>
              <a:ext uri="{FF2B5EF4-FFF2-40B4-BE49-F238E27FC236}">
                <a16:creationId xmlns:a16="http://schemas.microsoft.com/office/drawing/2014/main" id="{35C6FF17-D3B8-4AD6-BCD0-97B4F10C8E6D}"/>
              </a:ext>
            </a:extLst>
          </p:cNvPr>
          <p:cNvSpPr>
            <a:spLocks noGrp="1"/>
          </p:cNvSpPr>
          <p:nvPr>
            <p:ph type="title"/>
          </p:nvPr>
        </p:nvSpPr>
        <p:spPr/>
        <p:txBody>
          <a:bodyPr>
            <a:normAutofit/>
          </a:bodyPr>
          <a:lstStyle/>
          <a:p>
            <a:r>
              <a:rPr lang="en-US" sz="3600" dirty="0"/>
              <a:t>Henry Lesieur: Signs of Gambling in the Workplace</a:t>
            </a:r>
          </a:p>
        </p:txBody>
      </p:sp>
      <p:graphicFrame>
        <p:nvGraphicFramePr>
          <p:cNvPr id="5" name="Content Placeholder 4">
            <a:extLst>
              <a:ext uri="{FF2B5EF4-FFF2-40B4-BE49-F238E27FC236}">
                <a16:creationId xmlns:a16="http://schemas.microsoft.com/office/drawing/2014/main" id="{AA2B6508-EE36-4594-B166-A1818C1ADDC5}"/>
              </a:ext>
            </a:extLst>
          </p:cNvPr>
          <p:cNvGraphicFramePr>
            <a:graphicFrameLocks noGrp="1"/>
          </p:cNvGraphicFramePr>
          <p:nvPr>
            <p:ph idx="1"/>
            <p:extLst>
              <p:ext uri="{D42A27DB-BD31-4B8C-83A1-F6EECF244321}">
                <p14:modId xmlns:p14="http://schemas.microsoft.com/office/powerpoint/2010/main" val="5049377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1792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9E8E8-5875-438D-9277-4D3D8CCAA152}"/>
              </a:ext>
            </a:extLst>
          </p:cNvPr>
          <p:cNvSpPr>
            <a:spLocks noGrp="1"/>
          </p:cNvSpPr>
          <p:nvPr>
            <p:ph type="title"/>
          </p:nvPr>
        </p:nvSpPr>
        <p:spPr/>
        <p:txBody>
          <a:bodyPr/>
          <a:lstStyle/>
          <a:p>
            <a:r>
              <a:rPr lang="en-US" sz="4400" dirty="0"/>
              <a:t>Henry Lesieur: Case Study Results</a:t>
            </a:r>
            <a:endParaRPr lang="en-US" dirty="0"/>
          </a:p>
        </p:txBody>
      </p:sp>
      <p:graphicFrame>
        <p:nvGraphicFramePr>
          <p:cNvPr id="4" name="Content Placeholder 3">
            <a:extLst>
              <a:ext uri="{FF2B5EF4-FFF2-40B4-BE49-F238E27FC236}">
                <a16:creationId xmlns:a16="http://schemas.microsoft.com/office/drawing/2014/main" id="{9606CBAE-276E-4BEF-927F-F2851FEEBD92}"/>
              </a:ext>
            </a:extLst>
          </p:cNvPr>
          <p:cNvGraphicFramePr>
            <a:graphicFrameLocks noGrp="1"/>
          </p:cNvGraphicFramePr>
          <p:nvPr>
            <p:ph idx="1"/>
            <p:extLst>
              <p:ext uri="{D42A27DB-BD31-4B8C-83A1-F6EECF244321}">
                <p14:modId xmlns:p14="http://schemas.microsoft.com/office/powerpoint/2010/main" val="2464519476"/>
              </p:ext>
            </p:extLst>
          </p:nvPr>
        </p:nvGraphicFramePr>
        <p:xfrm>
          <a:off x="838200" y="1583473"/>
          <a:ext cx="10515600" cy="4593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776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3F27-8B1E-4316-BDCE-29DBD5B83190}"/>
              </a:ext>
            </a:extLst>
          </p:cNvPr>
          <p:cNvSpPr>
            <a:spLocks noGrp="1"/>
          </p:cNvSpPr>
          <p:nvPr>
            <p:ph type="title"/>
          </p:nvPr>
        </p:nvSpPr>
        <p:spPr/>
        <p:txBody>
          <a:bodyPr/>
          <a:lstStyle/>
          <a:p>
            <a:r>
              <a:rPr lang="en-US" dirty="0"/>
              <a:t>Proactive Strategy </a:t>
            </a:r>
          </a:p>
        </p:txBody>
      </p:sp>
      <p:sp>
        <p:nvSpPr>
          <p:cNvPr id="3" name="Content Placeholder 2">
            <a:extLst>
              <a:ext uri="{FF2B5EF4-FFF2-40B4-BE49-F238E27FC236}">
                <a16:creationId xmlns:a16="http://schemas.microsoft.com/office/drawing/2014/main" id="{9E7AC460-EDA2-4BCB-A075-072A61D3EDB8}"/>
              </a:ext>
            </a:extLst>
          </p:cNvPr>
          <p:cNvSpPr>
            <a:spLocks noGrp="1"/>
          </p:cNvSpPr>
          <p:nvPr>
            <p:ph idx="1"/>
          </p:nvPr>
        </p:nvSpPr>
        <p:spPr/>
        <p:txBody>
          <a:bodyPr/>
          <a:lstStyle/>
          <a:p>
            <a:r>
              <a:rPr lang="en-US" sz="2800" dirty="0">
                <a:solidFill>
                  <a:srgbClr val="FFFFFF"/>
                </a:solidFill>
                <a:latin typeface="Trajan Pro" pitchFamily="18" charset="0"/>
                <a:ea typeface="Trajan Pro Bold" charset="0"/>
                <a:cs typeface="Trajan Pro Bold" charset="0"/>
                <a:sym typeface="Trajan Pro Bold" charset="0"/>
              </a:rPr>
              <a:t> EAPs are implementing proactive strategies to improve identification of problem gambling</a:t>
            </a:r>
          </a:p>
          <a:p>
            <a:endParaRPr lang="en-US" dirty="0"/>
          </a:p>
        </p:txBody>
      </p:sp>
      <p:pic>
        <p:nvPicPr>
          <p:cNvPr id="4" name="Picture 3">
            <a:extLst>
              <a:ext uri="{FF2B5EF4-FFF2-40B4-BE49-F238E27FC236}">
                <a16:creationId xmlns:a16="http://schemas.microsoft.com/office/drawing/2014/main" id="{A204A7A2-315B-40BB-A78C-6579FA71A0F1}"/>
              </a:ext>
            </a:extLst>
          </p:cNvPr>
          <p:cNvPicPr>
            <a:picLocks noChangeAspect="1"/>
          </p:cNvPicPr>
          <p:nvPr/>
        </p:nvPicPr>
        <p:blipFill>
          <a:blip r:embed="rId3"/>
          <a:stretch>
            <a:fillRect/>
          </a:stretch>
        </p:blipFill>
        <p:spPr>
          <a:xfrm>
            <a:off x="4125254" y="3174687"/>
            <a:ext cx="3941492" cy="2627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0525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10B67C-CB8F-4E4F-A85F-5112F8B1C070}"/>
              </a:ext>
            </a:extLst>
          </p:cNvPr>
          <p:cNvPicPr>
            <a:picLocks noChangeAspect="1"/>
          </p:cNvPicPr>
          <p:nvPr/>
        </p:nvPicPr>
        <p:blipFill>
          <a:blip r:embed="rId3">
            <a:alphaModFix amt="50000"/>
          </a:blip>
          <a:stretch>
            <a:fillRect/>
          </a:stretch>
        </p:blipFill>
        <p:spPr>
          <a:xfrm>
            <a:off x="0" y="1462087"/>
            <a:ext cx="12192000" cy="4714875"/>
          </a:xfrm>
          <a:prstGeom prst="rect">
            <a:avLst/>
          </a:prstGeom>
        </p:spPr>
      </p:pic>
      <p:sp>
        <p:nvSpPr>
          <p:cNvPr id="2" name="Title 1">
            <a:extLst>
              <a:ext uri="{FF2B5EF4-FFF2-40B4-BE49-F238E27FC236}">
                <a16:creationId xmlns:a16="http://schemas.microsoft.com/office/drawing/2014/main" id="{A46C6FD0-D6C8-4628-A950-F446D3387806}"/>
              </a:ext>
            </a:extLst>
          </p:cNvPr>
          <p:cNvSpPr>
            <a:spLocks noGrp="1"/>
          </p:cNvSpPr>
          <p:nvPr>
            <p:ph type="title"/>
          </p:nvPr>
        </p:nvSpPr>
        <p:spPr/>
        <p:txBody>
          <a:bodyPr/>
          <a:lstStyle/>
          <a:p>
            <a:r>
              <a:rPr lang="en-US" dirty="0"/>
              <a:t>Workplace Assistance Strategies</a:t>
            </a:r>
          </a:p>
        </p:txBody>
      </p:sp>
      <p:graphicFrame>
        <p:nvGraphicFramePr>
          <p:cNvPr id="4" name="Content Placeholder 3">
            <a:extLst>
              <a:ext uri="{FF2B5EF4-FFF2-40B4-BE49-F238E27FC236}">
                <a16:creationId xmlns:a16="http://schemas.microsoft.com/office/drawing/2014/main" id="{D74A0DA7-1EC1-4061-A09F-2070B974C6BA}"/>
              </a:ext>
            </a:extLst>
          </p:cNvPr>
          <p:cNvGraphicFramePr>
            <a:graphicFrameLocks noGrp="1"/>
          </p:cNvGraphicFramePr>
          <p:nvPr>
            <p:ph idx="1"/>
            <p:extLst>
              <p:ext uri="{D42A27DB-BD31-4B8C-83A1-F6EECF244321}">
                <p14:modId xmlns:p14="http://schemas.microsoft.com/office/powerpoint/2010/main" val="16092081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2540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D0409-1594-41C4-959B-FBCAFC5A322B}"/>
              </a:ext>
            </a:extLst>
          </p:cNvPr>
          <p:cNvSpPr>
            <a:spLocks noGrp="1"/>
          </p:cNvSpPr>
          <p:nvPr>
            <p:ph type="title"/>
          </p:nvPr>
        </p:nvSpPr>
        <p:spPr>
          <a:xfrm>
            <a:off x="838200" y="2589793"/>
            <a:ext cx="10515600" cy="1325563"/>
          </a:xfrm>
        </p:spPr>
        <p:txBody>
          <a:bodyPr>
            <a:normAutofit/>
          </a:bodyPr>
          <a:lstStyle/>
          <a:p>
            <a:pPr algn="ctr"/>
            <a:r>
              <a:rPr lang="en-US" sz="7200" dirty="0"/>
              <a:t>Relapse Prevention</a:t>
            </a:r>
          </a:p>
        </p:txBody>
      </p:sp>
    </p:spTree>
    <p:extLst>
      <p:ext uri="{BB962C8B-B14F-4D97-AF65-F5344CB8AC3E}">
        <p14:creationId xmlns:p14="http://schemas.microsoft.com/office/powerpoint/2010/main" val="4200635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489A8-8D57-4473-862C-5AD87020CF58}"/>
              </a:ext>
            </a:extLst>
          </p:cNvPr>
          <p:cNvSpPr>
            <a:spLocks noGrp="1"/>
          </p:cNvSpPr>
          <p:nvPr>
            <p:ph type="title"/>
          </p:nvPr>
        </p:nvSpPr>
        <p:spPr/>
        <p:txBody>
          <a:bodyPr/>
          <a:lstStyle/>
          <a:p>
            <a:r>
              <a:rPr lang="en-US" dirty="0"/>
              <a:t>Overview of Relapse Prevention</a:t>
            </a:r>
          </a:p>
        </p:txBody>
      </p:sp>
      <p:graphicFrame>
        <p:nvGraphicFramePr>
          <p:cNvPr id="20" name="Content Placeholder 19">
            <a:extLst>
              <a:ext uri="{FF2B5EF4-FFF2-40B4-BE49-F238E27FC236}">
                <a16:creationId xmlns:a16="http://schemas.microsoft.com/office/drawing/2014/main" id="{3C94901F-0000-4CE3-BC10-232AB30512B3}"/>
              </a:ext>
            </a:extLst>
          </p:cNvPr>
          <p:cNvGraphicFramePr>
            <a:graphicFrameLocks noGrp="1"/>
          </p:cNvGraphicFramePr>
          <p:nvPr>
            <p:ph idx="1"/>
            <p:extLst>
              <p:ext uri="{D42A27DB-BD31-4B8C-83A1-F6EECF244321}">
                <p14:modId xmlns:p14="http://schemas.microsoft.com/office/powerpoint/2010/main" val="1998512501"/>
              </p:ext>
            </p:extLst>
          </p:nvPr>
        </p:nvGraphicFramePr>
        <p:xfrm>
          <a:off x="838200" y="1462088"/>
          <a:ext cx="10515600" cy="471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265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196B-42FC-4255-98C9-16A889CC0323}"/>
              </a:ext>
            </a:extLst>
          </p:cNvPr>
          <p:cNvSpPr>
            <a:spLocks noGrp="1"/>
          </p:cNvSpPr>
          <p:nvPr>
            <p:ph type="title"/>
          </p:nvPr>
        </p:nvSpPr>
        <p:spPr>
          <a:xfrm>
            <a:off x="838199" y="91920"/>
            <a:ext cx="10515600" cy="1325563"/>
          </a:xfrm>
        </p:spPr>
        <p:txBody>
          <a:bodyPr>
            <a:noAutofit/>
          </a:bodyPr>
          <a:lstStyle/>
          <a:p>
            <a:pPr eaLnBrk="1" hangingPunct="1"/>
            <a:r>
              <a:rPr lang="en-US" sz="48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t>Gambling Relapse Symptoms</a:t>
            </a:r>
            <a:br>
              <a:rPr lang="en-US" sz="48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br>
            <a:r>
              <a:rPr lang="en-US" sz="20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t>(From the Michigan Council on Problem and Compulsive Gambling)</a:t>
            </a:r>
            <a:endParaRPr lang="en-US" sz="2000" dirty="0"/>
          </a:p>
        </p:txBody>
      </p:sp>
      <p:pic>
        <p:nvPicPr>
          <p:cNvPr id="9" name="Content Placeholder 8">
            <a:extLst>
              <a:ext uri="{FF2B5EF4-FFF2-40B4-BE49-F238E27FC236}">
                <a16:creationId xmlns:a16="http://schemas.microsoft.com/office/drawing/2014/main" id="{87C7433B-3B0B-4440-9812-09B5E05C30C2}"/>
              </a:ext>
            </a:extLst>
          </p:cNvPr>
          <p:cNvPicPr>
            <a:picLocks noGrp="1" noChangeAspect="1"/>
          </p:cNvPicPr>
          <p:nvPr>
            <p:ph idx="1"/>
          </p:nvPr>
        </p:nvPicPr>
        <p:blipFill>
          <a:blip r:embed="rId3">
            <a:duotone>
              <a:schemeClr val="accent2">
                <a:shade val="45000"/>
                <a:satMod val="135000"/>
              </a:schemeClr>
              <a:prstClr val="white"/>
            </a:duotone>
          </a:blip>
          <a:stretch>
            <a:fillRect/>
          </a:stretch>
        </p:blipFill>
        <p:spPr>
          <a:xfrm>
            <a:off x="2919707" y="1862840"/>
            <a:ext cx="6352583" cy="3920068"/>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1011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196B-42FC-4255-98C9-16A889CC0323}"/>
              </a:ext>
            </a:extLst>
          </p:cNvPr>
          <p:cNvSpPr>
            <a:spLocks noGrp="1"/>
          </p:cNvSpPr>
          <p:nvPr>
            <p:ph type="title"/>
          </p:nvPr>
        </p:nvSpPr>
        <p:spPr>
          <a:xfrm>
            <a:off x="838199" y="91920"/>
            <a:ext cx="10515600" cy="1325563"/>
          </a:xfrm>
        </p:spPr>
        <p:txBody>
          <a:bodyPr>
            <a:noAutofit/>
          </a:bodyPr>
          <a:lstStyle/>
          <a:p>
            <a:pPr eaLnBrk="1" hangingPunct="1"/>
            <a:r>
              <a:rPr lang="en-US" sz="48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t>Gambling Relapse Symptoms</a:t>
            </a:r>
            <a:br>
              <a:rPr lang="en-US" sz="48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br>
            <a:r>
              <a:rPr lang="en-US" sz="20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t>(From the Michigan Council on Problem and Compulsive Gambling)</a:t>
            </a:r>
            <a:endParaRPr lang="en-US" sz="2000" dirty="0"/>
          </a:p>
        </p:txBody>
      </p:sp>
      <p:pic>
        <p:nvPicPr>
          <p:cNvPr id="5" name="Content Placeholder 4">
            <a:extLst>
              <a:ext uri="{FF2B5EF4-FFF2-40B4-BE49-F238E27FC236}">
                <a16:creationId xmlns:a16="http://schemas.microsoft.com/office/drawing/2014/main" id="{05C0D4BF-908B-4BF8-A7D0-159073BC90BC}"/>
              </a:ext>
            </a:extLst>
          </p:cNvPr>
          <p:cNvPicPr>
            <a:picLocks noGrp="1" noChangeAspect="1"/>
          </p:cNvPicPr>
          <p:nvPr>
            <p:ph idx="1"/>
          </p:nvPr>
        </p:nvPicPr>
        <p:blipFill>
          <a:blip r:embed="rId3">
            <a:duotone>
              <a:schemeClr val="accent2">
                <a:shade val="45000"/>
                <a:satMod val="135000"/>
              </a:schemeClr>
              <a:prstClr val="white"/>
            </a:duotone>
          </a:blip>
          <a:stretch>
            <a:fillRect/>
          </a:stretch>
        </p:blipFill>
        <p:spPr>
          <a:xfrm>
            <a:off x="2729130" y="1587421"/>
            <a:ext cx="6733737" cy="4440814"/>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476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698BF-94BA-4C7F-821B-39DE645D46A4}"/>
              </a:ext>
            </a:extLst>
          </p:cNvPr>
          <p:cNvSpPr>
            <a:spLocks noGrp="1"/>
          </p:cNvSpPr>
          <p:nvPr>
            <p:ph type="title"/>
          </p:nvPr>
        </p:nvSpPr>
        <p:spPr/>
        <p:txBody>
          <a:bodyPr/>
          <a:lstStyle/>
          <a:p>
            <a:r>
              <a:rPr lang="en-US" dirty="0"/>
              <a:t>Levels of Care in Gambling Treatment</a:t>
            </a:r>
          </a:p>
        </p:txBody>
      </p:sp>
      <p:graphicFrame>
        <p:nvGraphicFramePr>
          <p:cNvPr id="8" name="Content Placeholder 7">
            <a:extLst>
              <a:ext uri="{FF2B5EF4-FFF2-40B4-BE49-F238E27FC236}">
                <a16:creationId xmlns:a16="http://schemas.microsoft.com/office/drawing/2014/main" id="{D8E9C400-CD03-4809-BC4C-8B0C267D9D94}"/>
              </a:ext>
            </a:extLst>
          </p:cNvPr>
          <p:cNvGraphicFramePr>
            <a:graphicFrameLocks noGrp="1"/>
          </p:cNvGraphicFramePr>
          <p:nvPr>
            <p:ph idx="1"/>
            <p:extLst>
              <p:ext uri="{D42A27DB-BD31-4B8C-83A1-F6EECF244321}">
                <p14:modId xmlns:p14="http://schemas.microsoft.com/office/powerpoint/2010/main" val="551940516"/>
              </p:ext>
            </p:extLst>
          </p:nvPr>
        </p:nvGraphicFramePr>
        <p:xfrm>
          <a:off x="1384610" y="1462088"/>
          <a:ext cx="9242503" cy="4771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F0A6A72-3884-46B3-B4C1-115966BCA278}"/>
              </a:ext>
            </a:extLst>
          </p:cNvPr>
          <p:cNvSpPr txBox="1"/>
          <p:nvPr/>
        </p:nvSpPr>
        <p:spPr>
          <a:xfrm>
            <a:off x="546410" y="6352143"/>
            <a:ext cx="3081293" cy="369332"/>
          </a:xfrm>
          <a:prstGeom prst="rect">
            <a:avLst/>
          </a:prstGeom>
          <a:noFill/>
        </p:spPr>
        <p:txBody>
          <a:bodyPr wrap="none" rtlCol="0">
            <a:spAutoFit/>
          </a:bodyPr>
          <a:lstStyle/>
          <a:p>
            <a:r>
              <a:rPr lang="en-US" b="0" dirty="0">
                <a:solidFill>
                  <a:schemeClr val="bg1"/>
                </a:solidFill>
              </a:rPr>
              <a:t>From the work of L. Rugle PhD.</a:t>
            </a:r>
          </a:p>
        </p:txBody>
      </p:sp>
    </p:spTree>
    <p:extLst>
      <p:ext uri="{BB962C8B-B14F-4D97-AF65-F5344CB8AC3E}">
        <p14:creationId xmlns:p14="http://schemas.microsoft.com/office/powerpoint/2010/main" val="1792034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196B-42FC-4255-98C9-16A889CC0323}"/>
              </a:ext>
            </a:extLst>
          </p:cNvPr>
          <p:cNvSpPr>
            <a:spLocks noGrp="1"/>
          </p:cNvSpPr>
          <p:nvPr>
            <p:ph type="title"/>
          </p:nvPr>
        </p:nvSpPr>
        <p:spPr>
          <a:xfrm>
            <a:off x="838199" y="91920"/>
            <a:ext cx="10515600" cy="1325563"/>
          </a:xfrm>
        </p:spPr>
        <p:txBody>
          <a:bodyPr>
            <a:noAutofit/>
          </a:bodyPr>
          <a:lstStyle/>
          <a:p>
            <a:pPr eaLnBrk="1" hangingPunct="1"/>
            <a:r>
              <a:rPr lang="en-US" sz="48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t>Gambling Relapse Symptoms</a:t>
            </a:r>
            <a:br>
              <a:rPr lang="en-US" sz="48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br>
            <a:r>
              <a:rPr lang="en-US" sz="20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t>(From the Michigan Council on Problem and Compulsive Gambling)</a:t>
            </a:r>
            <a:endParaRPr lang="en-US" sz="2000" dirty="0"/>
          </a:p>
        </p:txBody>
      </p:sp>
      <p:pic>
        <p:nvPicPr>
          <p:cNvPr id="6" name="Content Placeholder 5">
            <a:extLst>
              <a:ext uri="{FF2B5EF4-FFF2-40B4-BE49-F238E27FC236}">
                <a16:creationId xmlns:a16="http://schemas.microsoft.com/office/drawing/2014/main" id="{2135BE57-0080-4798-929F-120EF378FEDD}"/>
              </a:ext>
            </a:extLst>
          </p:cNvPr>
          <p:cNvPicPr>
            <a:picLocks noGrp="1" noChangeAspect="1"/>
          </p:cNvPicPr>
          <p:nvPr>
            <p:ph idx="1"/>
          </p:nvPr>
        </p:nvPicPr>
        <p:blipFill>
          <a:blip r:embed="rId3">
            <a:duotone>
              <a:schemeClr val="accent2">
                <a:shade val="45000"/>
                <a:satMod val="135000"/>
              </a:schemeClr>
              <a:prstClr val="white"/>
            </a:duotone>
          </a:blip>
          <a:stretch>
            <a:fillRect/>
          </a:stretch>
        </p:blipFill>
        <p:spPr>
          <a:xfrm>
            <a:off x="2525707" y="1906858"/>
            <a:ext cx="7140585" cy="3887316"/>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5693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196B-42FC-4255-98C9-16A889CC0323}"/>
              </a:ext>
            </a:extLst>
          </p:cNvPr>
          <p:cNvSpPr>
            <a:spLocks noGrp="1"/>
          </p:cNvSpPr>
          <p:nvPr>
            <p:ph type="title"/>
          </p:nvPr>
        </p:nvSpPr>
        <p:spPr>
          <a:xfrm>
            <a:off x="838199" y="91920"/>
            <a:ext cx="10515600" cy="1325563"/>
          </a:xfrm>
        </p:spPr>
        <p:txBody>
          <a:bodyPr>
            <a:noAutofit/>
          </a:bodyPr>
          <a:lstStyle/>
          <a:p>
            <a:pPr eaLnBrk="1" hangingPunct="1"/>
            <a:r>
              <a:rPr lang="en-US" sz="48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t>Gambling Relapse Symptoms</a:t>
            </a:r>
            <a:br>
              <a:rPr lang="en-US" sz="48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br>
            <a:r>
              <a:rPr lang="en-US" sz="2000" dirty="0">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t>(From the Michigan Council on Problem and Compulsive Gambling)</a:t>
            </a:r>
            <a:endParaRPr lang="en-US" sz="2000" dirty="0"/>
          </a:p>
        </p:txBody>
      </p:sp>
      <p:pic>
        <p:nvPicPr>
          <p:cNvPr id="5" name="Content Placeholder 4">
            <a:extLst>
              <a:ext uri="{FF2B5EF4-FFF2-40B4-BE49-F238E27FC236}">
                <a16:creationId xmlns:a16="http://schemas.microsoft.com/office/drawing/2014/main" id="{AC312965-694F-4097-8AFC-E89A6E6A5C92}"/>
              </a:ext>
            </a:extLst>
          </p:cNvPr>
          <p:cNvPicPr>
            <a:picLocks noGrp="1" noChangeAspect="1"/>
          </p:cNvPicPr>
          <p:nvPr>
            <p:ph idx="1"/>
          </p:nvPr>
        </p:nvPicPr>
        <p:blipFill>
          <a:blip r:embed="rId3">
            <a:duotone>
              <a:schemeClr val="accent2">
                <a:shade val="45000"/>
                <a:satMod val="135000"/>
              </a:schemeClr>
              <a:prstClr val="white"/>
            </a:duotone>
          </a:blip>
          <a:stretch>
            <a:fillRect/>
          </a:stretch>
        </p:blipFill>
        <p:spPr>
          <a:xfrm>
            <a:off x="2447258" y="1636755"/>
            <a:ext cx="7297483" cy="4351775"/>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40730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A002-4A82-4619-8542-C5A81159459D}"/>
              </a:ext>
            </a:extLst>
          </p:cNvPr>
          <p:cNvSpPr>
            <a:spLocks noGrp="1"/>
          </p:cNvSpPr>
          <p:nvPr>
            <p:ph type="title"/>
          </p:nvPr>
        </p:nvSpPr>
        <p:spPr/>
        <p:txBody>
          <a:bodyPr/>
          <a:lstStyle/>
          <a:p>
            <a:r>
              <a:rPr kumimoji="0" lang="en-US" sz="4800" b="0" i="0" u="none" strike="noStrike" kern="1200" cap="none" spc="0" normalizeH="0" baseline="0" noProof="0" dirty="0">
                <a:ln>
                  <a:noFill/>
                </a:ln>
                <a:solidFill>
                  <a:prstClr val="white"/>
                </a:solidFill>
                <a:effectLst/>
                <a:uLnTx/>
                <a:uFillTx/>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t>Gambling Relapse Symptoms</a:t>
            </a:r>
            <a:br>
              <a:rPr kumimoji="0" lang="en-US" sz="4800" b="0" i="0" u="none" strike="noStrike" kern="1200" cap="none" spc="0" normalizeH="0" baseline="0" noProof="0" dirty="0">
                <a:ln>
                  <a:noFill/>
                </a:ln>
                <a:solidFill>
                  <a:prstClr val="white"/>
                </a:solidFill>
                <a:effectLst/>
                <a:uLnTx/>
                <a:uFillTx/>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br>
            <a:r>
              <a:rPr kumimoji="0" lang="en-US" sz="2000" b="0" i="0" u="none" strike="noStrike" kern="1200" cap="none" spc="0" normalizeH="0" baseline="0" noProof="0" dirty="0">
                <a:ln>
                  <a:noFill/>
                </a:ln>
                <a:solidFill>
                  <a:prstClr val="white"/>
                </a:solidFill>
                <a:effectLst/>
                <a:uLnTx/>
                <a:uFillTx/>
                <a:latin typeface="Trajan Pro" pitchFamily="18" charset="0"/>
                <a:ea typeface="Rockwell Condensed" panose="02060603050405020104" pitchFamily="18" charset="0"/>
                <a:cs typeface="Rockwell Condensed" panose="02060603050405020104" pitchFamily="18" charset="0"/>
                <a:sym typeface="Rockwell Condensed" panose="02060603050405020104" pitchFamily="18" charset="0"/>
              </a:rPr>
              <a:t>(From the Michigan Council on Problem and Compulsive Gambling)</a:t>
            </a:r>
            <a:endParaRPr lang="en-US" dirty="0"/>
          </a:p>
        </p:txBody>
      </p:sp>
      <p:pic>
        <p:nvPicPr>
          <p:cNvPr id="4" name="Content Placeholder 3">
            <a:extLst>
              <a:ext uri="{FF2B5EF4-FFF2-40B4-BE49-F238E27FC236}">
                <a16:creationId xmlns:a16="http://schemas.microsoft.com/office/drawing/2014/main" id="{A29CBE48-98A3-445F-A7B9-DC41E7FBE699}"/>
              </a:ext>
            </a:extLst>
          </p:cNvPr>
          <p:cNvPicPr>
            <a:picLocks noGrp="1" noChangeAspect="1"/>
          </p:cNvPicPr>
          <p:nvPr>
            <p:ph idx="1"/>
          </p:nvPr>
        </p:nvPicPr>
        <p:blipFill>
          <a:blip r:embed="rId3">
            <a:duotone>
              <a:schemeClr val="accent2">
                <a:shade val="45000"/>
                <a:satMod val="135000"/>
              </a:schemeClr>
              <a:prstClr val="white"/>
            </a:duotone>
          </a:blip>
          <a:stretch>
            <a:fillRect/>
          </a:stretch>
        </p:blipFill>
        <p:spPr>
          <a:xfrm>
            <a:off x="2354962" y="1746643"/>
            <a:ext cx="7482076" cy="4157501"/>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8584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7B82E19-BA1D-46F2-8003-9057F224D055}"/>
              </a:ext>
            </a:extLst>
          </p:cNvPr>
          <p:cNvGrpSpPr>
            <a:grpSpLocks/>
          </p:cNvGrpSpPr>
          <p:nvPr>
            <p:custDataLst>
              <p:tags r:id="rId1"/>
            </p:custDataLst>
          </p:nvPr>
        </p:nvGrpSpPr>
        <p:grpSpPr bwMode="auto">
          <a:xfrm>
            <a:off x="2574577" y="780353"/>
            <a:ext cx="2324100" cy="1296988"/>
            <a:chOff x="0" y="0"/>
            <a:chExt cx="1627" cy="907"/>
          </a:xfr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grpSpPr>
        <p:sp>
          <p:nvSpPr>
            <p:cNvPr id="5" name="AutoShape 5">
              <a:extLst>
                <a:ext uri="{FF2B5EF4-FFF2-40B4-BE49-F238E27FC236}">
                  <a16:creationId xmlns:a16="http://schemas.microsoft.com/office/drawing/2014/main" id="{EF8B5C24-8587-4EB3-9ADC-37D7B61EE331}"/>
                </a:ext>
              </a:extLst>
            </p:cNvPr>
            <p:cNvSpPr>
              <a:spLocks/>
            </p:cNvSpPr>
            <p:nvPr/>
          </p:nvSpPr>
          <p:spPr bwMode="auto">
            <a:xfrm>
              <a:off x="0" y="0"/>
              <a:ext cx="1627" cy="907"/>
            </a:xfrm>
            <a:prstGeom prst="roundRect">
              <a:avLst>
                <a:gd name="adj" fmla="val 9681"/>
              </a:avLst>
            </a:prstGeom>
            <a:grpFill/>
            <a:ln>
              <a:noFill/>
            </a:ln>
            <a:effectLst>
              <a:outerShdw dist="25399" dir="5400000" algn="ctr" rotWithShape="0">
                <a:schemeClr val="bg2">
                  <a:alpha val="37996"/>
                </a:schemeClr>
              </a:outerShdw>
            </a:effectLst>
            <a:extLs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b="1">
                <a:solidFill>
                  <a:srgbClr val="005F8F"/>
                </a:solidFill>
              </a:endParaRPr>
            </a:p>
          </p:txBody>
        </p:sp>
        <p:sp>
          <p:nvSpPr>
            <p:cNvPr id="6" name="Rectangle 6">
              <a:extLst>
                <a:ext uri="{FF2B5EF4-FFF2-40B4-BE49-F238E27FC236}">
                  <a16:creationId xmlns:a16="http://schemas.microsoft.com/office/drawing/2014/main" id="{85C12DA6-536C-4E9A-886A-C2F5527964DD}"/>
                </a:ext>
              </a:extLst>
            </p:cNvPr>
            <p:cNvSpPr>
              <a:spLocks/>
            </p:cNvSpPr>
            <p:nvPr/>
          </p:nvSpPr>
          <p:spPr bwMode="auto">
            <a:xfrm>
              <a:off x="25" y="153"/>
              <a:ext cx="1576" cy="600"/>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lIns="38100" tIns="38100" rIns="37498" bIns="38100" anchor="ctr"/>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400" b="1" dirty="0">
                  <a:solidFill>
                    <a:srgbClr val="005F8F"/>
                  </a:solidFill>
                  <a:latin typeface="Trajan Pro" pitchFamily="18" charset="0"/>
                  <a:ea typeface="Trajan Pro Bold" charset="0"/>
                  <a:cs typeface="Trajan Pro Bold" charset="0"/>
                  <a:sym typeface="Trajan Pro Bold" charset="0"/>
                </a:rPr>
                <a:t>What Symptoms Of Relapse Have You Experienced In The Past?</a:t>
              </a:r>
            </a:p>
          </p:txBody>
        </p:sp>
      </p:grpSp>
      <p:grpSp>
        <p:nvGrpSpPr>
          <p:cNvPr id="7" name="Group 7">
            <a:extLst>
              <a:ext uri="{FF2B5EF4-FFF2-40B4-BE49-F238E27FC236}">
                <a16:creationId xmlns:a16="http://schemas.microsoft.com/office/drawing/2014/main" id="{460019C7-073F-43C0-BCA0-4B3B29C9ED55}"/>
              </a:ext>
            </a:extLst>
          </p:cNvPr>
          <p:cNvGrpSpPr>
            <a:grpSpLocks/>
          </p:cNvGrpSpPr>
          <p:nvPr>
            <p:custDataLst>
              <p:tags r:id="rId2"/>
            </p:custDataLst>
          </p:nvPr>
        </p:nvGrpSpPr>
        <p:grpSpPr bwMode="auto">
          <a:xfrm>
            <a:off x="5132039" y="780353"/>
            <a:ext cx="2324100" cy="1296988"/>
            <a:chOff x="0" y="0"/>
            <a:chExt cx="1627" cy="907"/>
          </a:xfrm>
          <a:solidFill>
            <a:schemeClr val="bg2">
              <a:lumMod val="40000"/>
              <a:lumOff val="60000"/>
            </a:schemeClr>
          </a:solidFill>
        </p:grpSpPr>
        <p:sp>
          <p:nvSpPr>
            <p:cNvPr id="8" name="AutoShape 8">
              <a:extLst>
                <a:ext uri="{FF2B5EF4-FFF2-40B4-BE49-F238E27FC236}">
                  <a16:creationId xmlns:a16="http://schemas.microsoft.com/office/drawing/2014/main" id="{807065C9-62D4-451A-9655-95E1E5E6C719}"/>
                </a:ext>
              </a:extLst>
            </p:cNvPr>
            <p:cNvSpPr>
              <a:spLocks/>
            </p:cNvSpPr>
            <p:nvPr/>
          </p:nvSpPr>
          <p:spPr bwMode="auto">
            <a:xfrm>
              <a:off x="0" y="0"/>
              <a:ext cx="1627" cy="907"/>
            </a:xfrm>
            <a:prstGeom prst="roundRect">
              <a:avLst>
                <a:gd name="adj" fmla="val 9681"/>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dist="25399" dir="5400000" algn="ctr" rotWithShape="0">
                <a:schemeClr val="bg2">
                  <a:alpha val="37996"/>
                </a:schemeClr>
              </a:outerShdw>
            </a:effectLst>
            <a:extLs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b="1">
                <a:solidFill>
                  <a:srgbClr val="005F8F"/>
                </a:solidFill>
              </a:endParaRPr>
            </a:p>
          </p:txBody>
        </p:sp>
        <p:sp>
          <p:nvSpPr>
            <p:cNvPr id="9" name="Rectangle 9">
              <a:extLst>
                <a:ext uri="{FF2B5EF4-FFF2-40B4-BE49-F238E27FC236}">
                  <a16:creationId xmlns:a16="http://schemas.microsoft.com/office/drawing/2014/main" id="{78F4BAC6-7E3D-44C4-9B44-414951C8A5D8}"/>
                </a:ext>
              </a:extLst>
            </p:cNvPr>
            <p:cNvSpPr>
              <a:spLocks/>
            </p:cNvSpPr>
            <p:nvPr/>
          </p:nvSpPr>
          <p:spPr bwMode="auto">
            <a:xfrm>
              <a:off x="25" y="153"/>
              <a:ext cx="1576" cy="600"/>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lIns="38100" tIns="38100" rIns="37498" bIns="38100" anchor="ctr"/>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400" b="1" dirty="0">
                  <a:solidFill>
                    <a:srgbClr val="005F8F"/>
                  </a:solidFill>
                  <a:latin typeface="Trajan Pro" pitchFamily="18" charset="0"/>
                  <a:ea typeface="Trajan Pro Bold" charset="0"/>
                  <a:cs typeface="Trajan Pro Bold" charset="0"/>
                  <a:sym typeface="Trajan Pro Bold" charset="0"/>
                </a:rPr>
                <a:t>What Symptoms Of Relapse Do You Think You’d Experience If You Did Relapse?</a:t>
              </a:r>
            </a:p>
          </p:txBody>
        </p:sp>
      </p:grpSp>
      <p:grpSp>
        <p:nvGrpSpPr>
          <p:cNvPr id="10" name="Group 10">
            <a:extLst>
              <a:ext uri="{FF2B5EF4-FFF2-40B4-BE49-F238E27FC236}">
                <a16:creationId xmlns:a16="http://schemas.microsoft.com/office/drawing/2014/main" id="{58CC7903-AA26-465D-AA00-053B911667FF}"/>
              </a:ext>
            </a:extLst>
          </p:cNvPr>
          <p:cNvGrpSpPr>
            <a:grpSpLocks/>
          </p:cNvGrpSpPr>
          <p:nvPr>
            <p:custDataLst>
              <p:tags r:id="rId3"/>
            </p:custDataLst>
          </p:nvPr>
        </p:nvGrpSpPr>
        <p:grpSpPr bwMode="auto">
          <a:xfrm>
            <a:off x="7689502" y="780353"/>
            <a:ext cx="2325687" cy="1296988"/>
            <a:chOff x="0" y="0"/>
            <a:chExt cx="1628" cy="907"/>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grpSpPr>
        <p:sp>
          <p:nvSpPr>
            <p:cNvPr id="11" name="AutoShape 11">
              <a:extLst>
                <a:ext uri="{FF2B5EF4-FFF2-40B4-BE49-F238E27FC236}">
                  <a16:creationId xmlns:a16="http://schemas.microsoft.com/office/drawing/2014/main" id="{5794C4F6-961F-4147-AF01-6DED5008C2BB}"/>
                </a:ext>
              </a:extLst>
            </p:cNvPr>
            <p:cNvSpPr>
              <a:spLocks/>
            </p:cNvSpPr>
            <p:nvPr/>
          </p:nvSpPr>
          <p:spPr bwMode="auto">
            <a:xfrm>
              <a:off x="0" y="0"/>
              <a:ext cx="1628" cy="907"/>
            </a:xfrm>
            <a:prstGeom prst="roundRect">
              <a:avLst>
                <a:gd name="adj" fmla="val 9681"/>
              </a:avLst>
            </a:prstGeom>
            <a:grpFill/>
            <a:ln>
              <a:noFill/>
            </a:ln>
            <a:effectLst>
              <a:outerShdw dist="25399" dir="5400000" algn="ctr" rotWithShape="0">
                <a:schemeClr val="bg2">
                  <a:alpha val="37996"/>
                </a:schemeClr>
              </a:outerShdw>
            </a:effectLst>
            <a:extLs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b="1">
                <a:solidFill>
                  <a:srgbClr val="005F8F"/>
                </a:solidFill>
              </a:endParaRPr>
            </a:p>
          </p:txBody>
        </p:sp>
        <p:sp>
          <p:nvSpPr>
            <p:cNvPr id="12" name="Rectangle 12">
              <a:extLst>
                <a:ext uri="{FF2B5EF4-FFF2-40B4-BE49-F238E27FC236}">
                  <a16:creationId xmlns:a16="http://schemas.microsoft.com/office/drawing/2014/main" id="{441FB8A1-BFC8-434A-A2E7-8E056AEEA14B}"/>
                </a:ext>
              </a:extLst>
            </p:cNvPr>
            <p:cNvSpPr>
              <a:spLocks/>
            </p:cNvSpPr>
            <p:nvPr/>
          </p:nvSpPr>
          <p:spPr bwMode="auto">
            <a:xfrm>
              <a:off x="26" y="153"/>
              <a:ext cx="1576" cy="600"/>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lIns="38100" tIns="38100" rIns="37498" bIns="38100" anchor="ctr"/>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400" b="1" dirty="0">
                  <a:solidFill>
                    <a:srgbClr val="005F8F"/>
                  </a:solidFill>
                  <a:latin typeface="Trajan Pro" pitchFamily="18" charset="0"/>
                  <a:ea typeface="Trajan Pro Bold" charset="0"/>
                  <a:cs typeface="Trajan Pro Bold" charset="0"/>
                  <a:sym typeface="Trajan Pro Bold" charset="0"/>
                </a:rPr>
                <a:t>What Actions Can You Take To Intervene In Your Relapse Process?</a:t>
              </a:r>
            </a:p>
          </p:txBody>
        </p:sp>
      </p:grpSp>
      <p:grpSp>
        <p:nvGrpSpPr>
          <p:cNvPr id="13" name="Group 13">
            <a:extLst>
              <a:ext uri="{FF2B5EF4-FFF2-40B4-BE49-F238E27FC236}">
                <a16:creationId xmlns:a16="http://schemas.microsoft.com/office/drawing/2014/main" id="{CB481AA9-289F-468D-998F-26A9FA39905B}"/>
              </a:ext>
            </a:extLst>
          </p:cNvPr>
          <p:cNvGrpSpPr>
            <a:grpSpLocks/>
          </p:cNvGrpSpPr>
          <p:nvPr>
            <p:custDataLst>
              <p:tags r:id="rId4"/>
            </p:custDataLst>
          </p:nvPr>
        </p:nvGrpSpPr>
        <p:grpSpPr bwMode="auto">
          <a:xfrm>
            <a:off x="7689502" y="2293241"/>
            <a:ext cx="2325687" cy="1296987"/>
            <a:chOff x="0" y="0"/>
            <a:chExt cx="1628" cy="90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4" name="AutoShape 14">
              <a:extLst>
                <a:ext uri="{FF2B5EF4-FFF2-40B4-BE49-F238E27FC236}">
                  <a16:creationId xmlns:a16="http://schemas.microsoft.com/office/drawing/2014/main" id="{54BD9026-8471-4586-B726-59469160B3AB}"/>
                </a:ext>
              </a:extLst>
            </p:cNvPr>
            <p:cNvSpPr>
              <a:spLocks/>
            </p:cNvSpPr>
            <p:nvPr/>
          </p:nvSpPr>
          <p:spPr bwMode="auto">
            <a:xfrm>
              <a:off x="0" y="0"/>
              <a:ext cx="1628" cy="909"/>
            </a:xfrm>
            <a:prstGeom prst="roundRect">
              <a:avLst>
                <a:gd name="adj" fmla="val 9681"/>
              </a:avLst>
            </a:prstGeom>
            <a:grpFill/>
            <a:ln>
              <a:noFill/>
            </a:ln>
            <a:effectLst>
              <a:outerShdw dist="25399" dir="5400000" algn="ctr" rotWithShape="0">
                <a:schemeClr val="bg2">
                  <a:alpha val="37996"/>
                </a:schemeClr>
              </a:outerShdw>
            </a:effectLst>
            <a:extLs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b="1">
                <a:solidFill>
                  <a:srgbClr val="005F8F"/>
                </a:solidFill>
              </a:endParaRPr>
            </a:p>
          </p:txBody>
        </p:sp>
        <p:sp>
          <p:nvSpPr>
            <p:cNvPr id="15" name="Rectangle 15">
              <a:extLst>
                <a:ext uri="{FF2B5EF4-FFF2-40B4-BE49-F238E27FC236}">
                  <a16:creationId xmlns:a16="http://schemas.microsoft.com/office/drawing/2014/main" id="{8D00DE7F-493E-48EA-8627-D2E144A5F18C}"/>
                </a:ext>
              </a:extLst>
            </p:cNvPr>
            <p:cNvSpPr>
              <a:spLocks/>
            </p:cNvSpPr>
            <p:nvPr/>
          </p:nvSpPr>
          <p:spPr bwMode="auto">
            <a:xfrm>
              <a:off x="26" y="9"/>
              <a:ext cx="1576" cy="8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lIns="38100" tIns="38100" rIns="37498" bIns="38100" anchor="ctr"/>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200" b="1" dirty="0">
                  <a:solidFill>
                    <a:srgbClr val="005F8F"/>
                  </a:solidFill>
                  <a:latin typeface="Trajan Pro" pitchFamily="18" charset="0"/>
                  <a:ea typeface="Trajan Pro Bold" charset="0"/>
                  <a:cs typeface="Trajan Pro Bold" charset="0"/>
                  <a:sym typeface="Trajan Pro Bold" charset="0"/>
                </a:rPr>
                <a:t>How Can Your Recovery Plan And Meetings Assist You In Preventing The Relapse Process From Beginning?</a:t>
              </a:r>
            </a:p>
          </p:txBody>
        </p:sp>
      </p:grpSp>
      <p:grpSp>
        <p:nvGrpSpPr>
          <p:cNvPr id="16" name="Group 16">
            <a:extLst>
              <a:ext uri="{FF2B5EF4-FFF2-40B4-BE49-F238E27FC236}">
                <a16:creationId xmlns:a16="http://schemas.microsoft.com/office/drawing/2014/main" id="{1A25B09D-6DCE-47BB-B5BB-725D702D26CD}"/>
              </a:ext>
            </a:extLst>
          </p:cNvPr>
          <p:cNvGrpSpPr>
            <a:grpSpLocks/>
          </p:cNvGrpSpPr>
          <p:nvPr>
            <p:custDataLst>
              <p:tags r:id="rId5"/>
            </p:custDataLst>
          </p:nvPr>
        </p:nvGrpSpPr>
        <p:grpSpPr bwMode="auto">
          <a:xfrm>
            <a:off x="5132039" y="2293241"/>
            <a:ext cx="2324100" cy="1296987"/>
            <a:chOff x="0" y="0"/>
            <a:chExt cx="1627" cy="907"/>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grpSpPr>
        <p:sp>
          <p:nvSpPr>
            <p:cNvPr id="17" name="AutoShape 17">
              <a:extLst>
                <a:ext uri="{FF2B5EF4-FFF2-40B4-BE49-F238E27FC236}">
                  <a16:creationId xmlns:a16="http://schemas.microsoft.com/office/drawing/2014/main" id="{5162F0D9-CE65-470C-926F-C18086310C89}"/>
                </a:ext>
              </a:extLst>
            </p:cNvPr>
            <p:cNvSpPr>
              <a:spLocks/>
            </p:cNvSpPr>
            <p:nvPr/>
          </p:nvSpPr>
          <p:spPr bwMode="auto">
            <a:xfrm>
              <a:off x="0" y="0"/>
              <a:ext cx="1627" cy="909"/>
            </a:xfrm>
            <a:prstGeom prst="roundRect">
              <a:avLst>
                <a:gd name="adj" fmla="val 9681"/>
              </a:avLst>
            </a:prstGeom>
            <a:grpFill/>
            <a:ln>
              <a:noFill/>
            </a:ln>
            <a:effectLst>
              <a:outerShdw dist="25399" dir="5400000" algn="ctr" rotWithShape="0">
                <a:schemeClr val="bg2">
                  <a:alpha val="37996"/>
                </a:schemeClr>
              </a:outerShdw>
            </a:effectLst>
            <a:extLs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b="1">
                <a:solidFill>
                  <a:srgbClr val="005F8F"/>
                </a:solidFill>
              </a:endParaRPr>
            </a:p>
          </p:txBody>
        </p:sp>
        <p:sp>
          <p:nvSpPr>
            <p:cNvPr id="18" name="Rectangle 18">
              <a:extLst>
                <a:ext uri="{FF2B5EF4-FFF2-40B4-BE49-F238E27FC236}">
                  <a16:creationId xmlns:a16="http://schemas.microsoft.com/office/drawing/2014/main" id="{444CE1D3-44C3-4103-88E9-598F98FD8A6C}"/>
                </a:ext>
              </a:extLst>
            </p:cNvPr>
            <p:cNvSpPr>
              <a:spLocks/>
            </p:cNvSpPr>
            <p:nvPr/>
          </p:nvSpPr>
          <p:spPr bwMode="auto">
            <a:xfrm>
              <a:off x="25" y="153"/>
              <a:ext cx="1576" cy="600"/>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lIns="38100" tIns="38100" rIns="37498" bIns="38100" anchor="ctr"/>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400" b="1" dirty="0">
                  <a:solidFill>
                    <a:srgbClr val="005F8F"/>
                  </a:solidFill>
                  <a:latin typeface="Trajan Pro" pitchFamily="18" charset="0"/>
                  <a:ea typeface="Trajan Pro Bold" charset="0"/>
                  <a:cs typeface="Trajan Pro Bold" charset="0"/>
                  <a:sym typeface="Trajan Pro Bold" charset="0"/>
                </a:rPr>
                <a:t>How Can GA Involvement Reduce The Probability Of Relapse?</a:t>
              </a:r>
            </a:p>
          </p:txBody>
        </p:sp>
      </p:grpSp>
      <p:grpSp>
        <p:nvGrpSpPr>
          <p:cNvPr id="19" name="Group 19">
            <a:extLst>
              <a:ext uri="{FF2B5EF4-FFF2-40B4-BE49-F238E27FC236}">
                <a16:creationId xmlns:a16="http://schemas.microsoft.com/office/drawing/2014/main" id="{74460293-D4E5-422B-A6B2-5B27BB8E8B8E}"/>
              </a:ext>
            </a:extLst>
          </p:cNvPr>
          <p:cNvGrpSpPr>
            <a:grpSpLocks/>
          </p:cNvGrpSpPr>
          <p:nvPr>
            <p:custDataLst>
              <p:tags r:id="rId6"/>
            </p:custDataLst>
          </p:nvPr>
        </p:nvGrpSpPr>
        <p:grpSpPr bwMode="auto">
          <a:xfrm>
            <a:off x="2574577" y="2293241"/>
            <a:ext cx="2324100" cy="1296987"/>
            <a:chOff x="0" y="0"/>
            <a:chExt cx="1627" cy="90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0" name="AutoShape 20">
              <a:extLst>
                <a:ext uri="{FF2B5EF4-FFF2-40B4-BE49-F238E27FC236}">
                  <a16:creationId xmlns:a16="http://schemas.microsoft.com/office/drawing/2014/main" id="{82751116-3B44-4F48-9C1F-B169D0DF781E}"/>
                </a:ext>
              </a:extLst>
            </p:cNvPr>
            <p:cNvSpPr>
              <a:spLocks/>
            </p:cNvSpPr>
            <p:nvPr/>
          </p:nvSpPr>
          <p:spPr bwMode="auto">
            <a:xfrm>
              <a:off x="0" y="0"/>
              <a:ext cx="1627" cy="909"/>
            </a:xfrm>
            <a:prstGeom prst="roundRect">
              <a:avLst>
                <a:gd name="adj" fmla="val 9681"/>
              </a:avLst>
            </a:prstGeom>
            <a:grpFill/>
            <a:ln>
              <a:noFill/>
            </a:ln>
            <a:effectLst>
              <a:outerShdw dist="25399" dir="5400000" algn="ctr" rotWithShape="0">
                <a:schemeClr val="bg2">
                  <a:alpha val="37996"/>
                </a:schemeClr>
              </a:outerShdw>
            </a:effectLst>
            <a:extLs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b="1">
                <a:solidFill>
                  <a:srgbClr val="005F8F"/>
                </a:solidFill>
              </a:endParaRPr>
            </a:p>
          </p:txBody>
        </p:sp>
        <p:sp>
          <p:nvSpPr>
            <p:cNvPr id="21" name="Rectangle 21">
              <a:extLst>
                <a:ext uri="{FF2B5EF4-FFF2-40B4-BE49-F238E27FC236}">
                  <a16:creationId xmlns:a16="http://schemas.microsoft.com/office/drawing/2014/main" id="{73D209B9-9490-4935-B7C3-A04276592CAE}"/>
                </a:ext>
              </a:extLst>
            </p:cNvPr>
            <p:cNvSpPr>
              <a:spLocks/>
            </p:cNvSpPr>
            <p:nvPr/>
          </p:nvSpPr>
          <p:spPr bwMode="auto">
            <a:xfrm>
              <a:off x="25" y="225"/>
              <a:ext cx="1576" cy="456"/>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lIns="38100" tIns="38100" rIns="37498" bIns="38100" anchor="ctr"/>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400" b="1" dirty="0">
                  <a:solidFill>
                    <a:srgbClr val="005F8F"/>
                  </a:solidFill>
                  <a:latin typeface="Trajan Pro" pitchFamily="18" charset="0"/>
                  <a:ea typeface="Trajan Pro Bold" charset="0"/>
                  <a:cs typeface="Trajan Pro Bold" charset="0"/>
                  <a:sym typeface="Trajan Pro Bold" charset="0"/>
                </a:rPr>
                <a:t>If Relapse Does Occur, What Action Do You Need To Take?</a:t>
              </a:r>
            </a:p>
          </p:txBody>
        </p:sp>
      </p:grpSp>
      <p:grpSp>
        <p:nvGrpSpPr>
          <p:cNvPr id="22" name="Group 22">
            <a:extLst>
              <a:ext uri="{FF2B5EF4-FFF2-40B4-BE49-F238E27FC236}">
                <a16:creationId xmlns:a16="http://schemas.microsoft.com/office/drawing/2014/main" id="{AD6EAD3A-9077-4823-BDC2-5BB14EF477CB}"/>
              </a:ext>
            </a:extLst>
          </p:cNvPr>
          <p:cNvGrpSpPr>
            <a:grpSpLocks/>
          </p:cNvGrpSpPr>
          <p:nvPr>
            <p:custDataLst>
              <p:tags r:id="rId7"/>
            </p:custDataLst>
          </p:nvPr>
        </p:nvGrpSpPr>
        <p:grpSpPr bwMode="auto">
          <a:xfrm>
            <a:off x="2574577" y="3806128"/>
            <a:ext cx="2324100" cy="1296988"/>
            <a:chOff x="0" y="0"/>
            <a:chExt cx="1627" cy="907"/>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grpSpPr>
        <p:sp>
          <p:nvSpPr>
            <p:cNvPr id="23" name="AutoShape 23">
              <a:extLst>
                <a:ext uri="{FF2B5EF4-FFF2-40B4-BE49-F238E27FC236}">
                  <a16:creationId xmlns:a16="http://schemas.microsoft.com/office/drawing/2014/main" id="{CB80C81E-8604-4CE9-A4BC-54DB45557B08}"/>
                </a:ext>
              </a:extLst>
            </p:cNvPr>
            <p:cNvSpPr>
              <a:spLocks/>
            </p:cNvSpPr>
            <p:nvPr/>
          </p:nvSpPr>
          <p:spPr bwMode="auto">
            <a:xfrm>
              <a:off x="0" y="0"/>
              <a:ext cx="1627" cy="907"/>
            </a:xfrm>
            <a:prstGeom prst="roundRect">
              <a:avLst>
                <a:gd name="adj" fmla="val 9681"/>
              </a:avLst>
            </a:prstGeom>
            <a:grpFill/>
            <a:ln>
              <a:noFill/>
            </a:ln>
            <a:effectLst>
              <a:outerShdw dist="25399" dir="5400000" algn="ctr" rotWithShape="0">
                <a:schemeClr val="bg2">
                  <a:alpha val="37996"/>
                </a:schemeClr>
              </a:outerShdw>
            </a:effectLst>
            <a:extLst>
              <a:ext uri="{91240B29-F687-4F45-9708-019B960494DF}">
                <a14:hiddenLine xmlns:a14="http://schemas.microsoft.com/office/drawing/2010/main" w="12700" cap="rnd">
                  <a:solidFill>
                    <a:srgbClr val="000000"/>
                  </a:solidFill>
                  <a:round/>
                  <a:headEnd/>
                  <a:tailEnd/>
                </a14:hiddenLine>
              </a:ext>
            </a:extLst>
          </p:spPr>
          <p:txBody>
            <a:bodyPr lIns="0" tIns="0" rIns="0" bIns="0"/>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b="1">
                <a:solidFill>
                  <a:srgbClr val="005F8F"/>
                </a:solidFill>
              </a:endParaRPr>
            </a:p>
          </p:txBody>
        </p:sp>
        <p:sp>
          <p:nvSpPr>
            <p:cNvPr id="24" name="Rectangle 24">
              <a:extLst>
                <a:ext uri="{FF2B5EF4-FFF2-40B4-BE49-F238E27FC236}">
                  <a16:creationId xmlns:a16="http://schemas.microsoft.com/office/drawing/2014/main" id="{AC87868B-D2CE-4F96-BDCC-F175891E3A85}"/>
                </a:ext>
              </a:extLst>
            </p:cNvPr>
            <p:cNvSpPr>
              <a:spLocks/>
            </p:cNvSpPr>
            <p:nvPr/>
          </p:nvSpPr>
          <p:spPr bwMode="auto">
            <a:xfrm>
              <a:off x="25" y="225"/>
              <a:ext cx="1576" cy="456"/>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lIns="38100" tIns="38100" rIns="37498" bIns="38100" anchor="ctr"/>
            <a:lstStyle>
              <a:lvl1pPr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400" b="1" dirty="0">
                  <a:solidFill>
                    <a:srgbClr val="005F8F"/>
                  </a:solidFill>
                  <a:latin typeface="Trajan Pro" pitchFamily="18" charset="0"/>
                  <a:ea typeface="Trajan Pro Bold" charset="0"/>
                  <a:cs typeface="Trajan Pro Bold" charset="0"/>
                  <a:sym typeface="Trajan Pro Bold" charset="0"/>
                </a:rPr>
                <a:t>How Do You Feel About People Who Relapse?</a:t>
              </a:r>
            </a:p>
          </p:txBody>
        </p:sp>
      </p:grpSp>
      <p:pic>
        <p:nvPicPr>
          <p:cNvPr id="25" name="Picture 26">
            <a:extLst>
              <a:ext uri="{FF2B5EF4-FFF2-40B4-BE49-F238E27FC236}">
                <a16:creationId xmlns:a16="http://schemas.microsoft.com/office/drawing/2014/main" id="{060E22E1-CD74-4B67-913E-1E6D5874C609}"/>
              </a:ext>
            </a:extLst>
          </p:cNvPr>
          <p:cNvPicPr>
            <a:picLocks noChangeArrowheads="1"/>
          </p:cNvPicPr>
          <p:nvPr>
            <p:custDataLst>
              <p:tags r:id="rId8"/>
            </p:custDataLst>
          </p:nvPr>
        </p:nvPicPr>
        <p:blipFill>
          <a:blip r:embed="rId11" cstate="print"/>
          <a:srcRect/>
          <a:stretch>
            <a:fillRect/>
          </a:stretch>
        </p:blipFill>
        <p:spPr bwMode="auto">
          <a:xfrm>
            <a:off x="5774976" y="3899790"/>
            <a:ext cx="3725863" cy="1919288"/>
          </a:xfrm>
          <a:prstGeom prst="snip2DiagRect">
            <a:avLst/>
          </a:prstGeom>
          <a:solidFill>
            <a:srgbClr val="FFFFFF">
              <a:shade val="85000"/>
            </a:srgbClr>
          </a:solidFill>
          <a:ln w="88900" cap="sq">
            <a:solidFill>
              <a:srgbClr val="D8601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6" name="TextBox 25">
            <a:extLst>
              <a:ext uri="{FF2B5EF4-FFF2-40B4-BE49-F238E27FC236}">
                <a16:creationId xmlns:a16="http://schemas.microsoft.com/office/drawing/2014/main" id="{C67B91CC-AEE3-40E4-BC61-B3F9D9039E32}"/>
              </a:ext>
            </a:extLst>
          </p:cNvPr>
          <p:cNvSpPr txBox="1"/>
          <p:nvPr/>
        </p:nvSpPr>
        <p:spPr>
          <a:xfrm>
            <a:off x="592624" y="6311590"/>
            <a:ext cx="3963906" cy="369332"/>
          </a:xfrm>
          <a:prstGeom prst="rect">
            <a:avLst/>
          </a:prstGeom>
          <a:noFill/>
        </p:spPr>
        <p:txBody>
          <a:bodyPr wrap="none" rtlCol="0">
            <a:spAutoFit/>
          </a:bodyPr>
          <a:lstStyle/>
          <a:p>
            <a:r>
              <a:rPr lang="en-US" dirty="0">
                <a:solidFill>
                  <a:schemeClr val="bg1"/>
                </a:solidFill>
              </a:rPr>
              <a:t>Florida Council on Compulsive Gambling</a:t>
            </a:r>
          </a:p>
        </p:txBody>
      </p:sp>
    </p:spTree>
    <p:extLst>
      <p:ext uri="{BB962C8B-B14F-4D97-AF65-F5344CB8AC3E}">
        <p14:creationId xmlns:p14="http://schemas.microsoft.com/office/powerpoint/2010/main" val="380568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15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199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241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childTnLst>
                                </p:cTn>
                              </p:par>
                              <p:par>
                                <p:cTn id="17" presetID="10" presetClass="entr" presetSubtype="0" fill="hold" nodeType="withEffect">
                                  <p:stCondLst>
                                    <p:cond delay="29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33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nodeType="withEffect">
                                  <p:stCondLst>
                                    <p:cond delay="400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E995A1-B167-4D37-B724-3591F34A431C}"/>
              </a:ext>
            </a:extLst>
          </p:cNvPr>
          <p:cNvPicPr>
            <a:picLocks noChangeAspect="1"/>
          </p:cNvPicPr>
          <p:nvPr/>
        </p:nvPicPr>
        <p:blipFill>
          <a:blip r:embed="rId3">
            <a:alphaModFix amt="20000"/>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0" y="1462088"/>
            <a:ext cx="12192000" cy="4682234"/>
          </a:xfrm>
          <a:prstGeom prst="rect">
            <a:avLst/>
          </a:prstGeom>
        </p:spPr>
      </p:pic>
      <p:sp>
        <p:nvSpPr>
          <p:cNvPr id="2" name="Title 1">
            <a:extLst>
              <a:ext uri="{FF2B5EF4-FFF2-40B4-BE49-F238E27FC236}">
                <a16:creationId xmlns:a16="http://schemas.microsoft.com/office/drawing/2014/main" id="{91E0BD01-1DF2-40BE-A98C-6AF8705BD047}"/>
              </a:ext>
            </a:extLst>
          </p:cNvPr>
          <p:cNvSpPr>
            <a:spLocks noGrp="1"/>
          </p:cNvSpPr>
          <p:nvPr>
            <p:ph type="title"/>
          </p:nvPr>
        </p:nvSpPr>
        <p:spPr/>
        <p:txBody>
          <a:bodyPr/>
          <a:lstStyle/>
          <a:p>
            <a:r>
              <a:rPr lang="en-US" dirty="0"/>
              <a:t>Listing the Relapse Triggers</a:t>
            </a:r>
          </a:p>
        </p:txBody>
      </p:sp>
      <p:sp>
        <p:nvSpPr>
          <p:cNvPr id="4" name="Rectangle 6">
            <a:extLst>
              <a:ext uri="{FF2B5EF4-FFF2-40B4-BE49-F238E27FC236}">
                <a16:creationId xmlns:a16="http://schemas.microsoft.com/office/drawing/2014/main" id="{C47AE2AF-6E5A-4E91-8871-E22BCDAB7F2E}"/>
              </a:ext>
            </a:extLst>
          </p:cNvPr>
          <p:cNvSpPr>
            <a:spLocks/>
          </p:cNvSpPr>
          <p:nvPr/>
        </p:nvSpPr>
        <p:spPr bwMode="auto">
          <a:xfrm>
            <a:off x="1224543" y="1903296"/>
            <a:ext cx="3852862" cy="3877985"/>
          </a:xfrm>
          <a:prstGeom prst="rect">
            <a:avLst/>
          </a:prstGeom>
          <a:noFill/>
          <a:ln w="12700" cap="flat">
            <a:noFill/>
            <a:miter lim="800000"/>
            <a:headEnd type="none" w="med" len="med"/>
            <a:tailEnd type="none" w="med" len="med"/>
          </a:ln>
        </p:spPr>
        <p:txBody>
          <a:bodyPr lIns="0" tIns="0" rIns="0" bIns="0" anchor="t" anchorCtr="0">
            <a:spAutoFit/>
          </a:bodyPr>
          <a:lstStyle/>
          <a:p>
            <a:pPr marL="462915" indent="-462915" algn="l">
              <a:defRPr/>
            </a:pPr>
            <a:r>
              <a:rPr lang="en-US" sz="3200" b="1" dirty="0">
                <a:solidFill>
                  <a:srgbClr val="D86018"/>
                </a:solidFill>
                <a:latin typeface="Trajan Pro" pitchFamily="18" charset="0"/>
                <a:ea typeface="Trajan Pro Bold" charset="0"/>
                <a:cs typeface="Trajan Pro Bold" charset="0"/>
                <a:sym typeface="Trajan Pro Bold" charset="0"/>
              </a:rPr>
              <a:t>Events</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Advertising</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Financial pressure</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Availability</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Friends gambling</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Large jackpot</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Hearing of a win</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Near miss</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Gambling and winning</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Having money</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Too much debt</a:t>
            </a:r>
          </a:p>
          <a:p>
            <a:pPr marL="411480" indent="-411480" algn="l">
              <a:buClr>
                <a:srgbClr val="FFFFFF"/>
              </a:buClr>
              <a:buSzPct val="100000"/>
              <a:defRPr/>
            </a:pPr>
            <a:r>
              <a:rPr lang="en-US" sz="2000" dirty="0">
                <a:solidFill>
                  <a:srgbClr val="FFFFFF"/>
                </a:solidFill>
                <a:latin typeface="Trajan Pro" pitchFamily="18" charset="0"/>
                <a:ea typeface="Trajan Pro Bold" charset="0"/>
                <a:cs typeface="Trajan Pro Bold" charset="0"/>
                <a:sym typeface="Trajan Pro Bold" charset="0"/>
              </a:rPr>
              <a:t>Accused of gambling</a:t>
            </a:r>
          </a:p>
        </p:txBody>
      </p:sp>
      <p:sp>
        <p:nvSpPr>
          <p:cNvPr id="5" name="Rectangle 7">
            <a:extLst>
              <a:ext uri="{FF2B5EF4-FFF2-40B4-BE49-F238E27FC236}">
                <a16:creationId xmlns:a16="http://schemas.microsoft.com/office/drawing/2014/main" id="{90CD0309-C195-4AED-B740-98912C77F3E8}"/>
              </a:ext>
            </a:extLst>
          </p:cNvPr>
          <p:cNvSpPr>
            <a:spLocks/>
          </p:cNvSpPr>
          <p:nvPr/>
        </p:nvSpPr>
        <p:spPr bwMode="auto">
          <a:xfrm>
            <a:off x="4283318" y="1903296"/>
            <a:ext cx="3852862"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t" anchorCtr="0">
            <a:spAutoFit/>
          </a:bodyPr>
          <a:lstStyle>
            <a:lvl1pPr marL="461963" indent="-461963"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3200" b="1" dirty="0">
                <a:solidFill>
                  <a:srgbClr val="D86018"/>
                </a:solidFill>
                <a:latin typeface="Trajan Pro" pitchFamily="18" charset="0"/>
                <a:ea typeface="Trajan Pro Bold" charset="0"/>
                <a:cs typeface="Trajan Pro Bold" charset="0"/>
                <a:sym typeface="Trajan Pro Bold" charset="0"/>
              </a:rPr>
              <a:t>Thoughts</a:t>
            </a:r>
            <a:endParaRPr lang="en-US" sz="2800" b="1" dirty="0">
              <a:solidFill>
                <a:srgbClr val="D86018"/>
              </a:solidFill>
              <a:latin typeface="Trajan Pro" pitchFamily="18" charset="0"/>
              <a:ea typeface="Trajan Pro Bold" charset="0"/>
              <a:cs typeface="Trajan Pro Bold" charset="0"/>
              <a:sym typeface="Trajan Pro Bold" charset="0"/>
            </a:endParaRPr>
          </a:p>
          <a:p>
            <a:pPr algn="l" eaLnBrk="1" hangingPunct="1">
              <a:buClr>
                <a:srgbClr val="FFFFFF"/>
              </a:buClr>
              <a:buSzPct val="100000"/>
            </a:pPr>
            <a:r>
              <a:rPr lang="en-US" sz="2000" dirty="0">
                <a:solidFill>
                  <a:srgbClr val="FFFFFF"/>
                </a:solidFill>
                <a:latin typeface="Trajan Pro" pitchFamily="18" charset="0"/>
                <a:ea typeface="Trajan Pro Bold" charset="0"/>
                <a:cs typeface="Trajan Pro Bold" charset="0"/>
                <a:sym typeface="Trajan Pro Bold" charset="0"/>
              </a:rPr>
              <a:t>Picturing winning</a:t>
            </a:r>
          </a:p>
          <a:p>
            <a:pPr algn="l" eaLnBrk="1" hangingPunct="1">
              <a:buClr>
                <a:srgbClr val="FFFFFF"/>
              </a:buClr>
              <a:buSzPct val="100000"/>
            </a:pPr>
            <a:r>
              <a:rPr lang="en-US" sz="2000" dirty="0">
                <a:solidFill>
                  <a:srgbClr val="FFFFFF"/>
                </a:solidFill>
                <a:latin typeface="Trajan Pro" pitchFamily="18" charset="0"/>
                <a:ea typeface="Trajan Pro Bold" charset="0"/>
                <a:cs typeface="Trajan Pro Bold" charset="0"/>
                <a:sym typeface="Trajan Pro Bold" charset="0"/>
              </a:rPr>
              <a:t>“My only chance”</a:t>
            </a:r>
          </a:p>
          <a:p>
            <a:pPr algn="l" eaLnBrk="1" hangingPunct="1">
              <a:buClr>
                <a:srgbClr val="FFFFFF"/>
              </a:buClr>
              <a:buSzPct val="100000"/>
            </a:pPr>
            <a:r>
              <a:rPr lang="en-US" sz="2000" dirty="0">
                <a:solidFill>
                  <a:srgbClr val="FFFFFF"/>
                </a:solidFill>
                <a:latin typeface="Trajan Pro" pitchFamily="18" charset="0"/>
                <a:ea typeface="Trajan Pro Bold" charset="0"/>
                <a:cs typeface="Trajan Pro Bold" charset="0"/>
                <a:sym typeface="Trajan Pro Bold" charset="0"/>
              </a:rPr>
              <a:t>“This time I’ll do it right.”</a:t>
            </a:r>
          </a:p>
          <a:p>
            <a:pPr algn="l" eaLnBrk="1" hangingPunct="1">
              <a:buClr>
                <a:srgbClr val="FFFFFF"/>
              </a:buClr>
              <a:buSzPct val="100000"/>
            </a:pPr>
            <a:r>
              <a:rPr lang="en-US" sz="2000" dirty="0">
                <a:solidFill>
                  <a:srgbClr val="FFFFFF"/>
                </a:solidFill>
                <a:latin typeface="Trajan Pro" pitchFamily="18" charset="0"/>
                <a:ea typeface="Trajan Pro Bold" charset="0"/>
                <a:cs typeface="Trajan Pro Bold" charset="0"/>
                <a:sym typeface="Trajan Pro Bold" charset="0"/>
              </a:rPr>
              <a:t>“If I win, I’ll be happy.”</a:t>
            </a:r>
          </a:p>
          <a:p>
            <a:pPr algn="l" eaLnBrk="1" hangingPunct="1">
              <a:buClr>
                <a:srgbClr val="FFFFFF"/>
              </a:buClr>
              <a:buSzPct val="100000"/>
            </a:pPr>
            <a:r>
              <a:rPr lang="en-US" sz="2000" dirty="0">
                <a:solidFill>
                  <a:srgbClr val="FFFFFF"/>
                </a:solidFill>
                <a:latin typeface="Trajan Pro" pitchFamily="18" charset="0"/>
                <a:ea typeface="Trajan Pro Bold" charset="0"/>
                <a:cs typeface="Trajan Pro Bold" charset="0"/>
                <a:sym typeface="Trajan Pro Bold" charset="0"/>
              </a:rPr>
              <a:t>Magical thinking</a:t>
            </a:r>
          </a:p>
          <a:p>
            <a:pPr algn="l" eaLnBrk="1" hangingPunct="1">
              <a:buClr>
                <a:srgbClr val="FFFFFF"/>
              </a:buClr>
              <a:buSzPct val="100000"/>
            </a:pPr>
            <a:r>
              <a:rPr lang="en-US" sz="2000" dirty="0">
                <a:solidFill>
                  <a:srgbClr val="FFFFFF"/>
                </a:solidFill>
                <a:latin typeface="Trajan Pro" pitchFamily="18" charset="0"/>
                <a:ea typeface="Trajan Pro Bold" charset="0"/>
                <a:cs typeface="Trajan Pro Bold" charset="0"/>
                <a:sym typeface="Trajan Pro Bold" charset="0"/>
              </a:rPr>
              <a:t>“It’s my destiny.”</a:t>
            </a:r>
          </a:p>
          <a:p>
            <a:pPr algn="l" eaLnBrk="1" hangingPunct="1">
              <a:buClr>
                <a:srgbClr val="FFFFFF"/>
              </a:buClr>
              <a:buSzPct val="100000"/>
            </a:pPr>
            <a:r>
              <a:rPr lang="en-US" sz="2000" dirty="0">
                <a:solidFill>
                  <a:srgbClr val="FFFFFF"/>
                </a:solidFill>
                <a:latin typeface="Trajan Pro" pitchFamily="18" charset="0"/>
                <a:ea typeface="Trajan Pro Bold" charset="0"/>
                <a:cs typeface="Trajan Pro Bold" charset="0"/>
                <a:sym typeface="Trajan Pro Bold" charset="0"/>
              </a:rPr>
              <a:t>“I’ll only bet a little.”</a:t>
            </a:r>
          </a:p>
          <a:p>
            <a:pPr algn="l" eaLnBrk="1" hangingPunct="1">
              <a:buClr>
                <a:srgbClr val="FFFFFF"/>
              </a:buClr>
              <a:buSzPct val="100000"/>
            </a:pPr>
            <a:r>
              <a:rPr lang="en-US" sz="2000" dirty="0">
                <a:solidFill>
                  <a:srgbClr val="FFFFFF"/>
                </a:solidFill>
                <a:latin typeface="Trajan Pro" pitchFamily="18" charset="0"/>
                <a:ea typeface="Trajan Pro Bold" charset="0"/>
                <a:cs typeface="Trajan Pro Bold" charset="0"/>
                <a:sym typeface="Trajan Pro Bold" charset="0"/>
              </a:rPr>
              <a:t>“I deserve some fun.”</a:t>
            </a:r>
          </a:p>
          <a:p>
            <a:pPr algn="l" eaLnBrk="1" hangingPunct="1">
              <a:buClr>
                <a:srgbClr val="FFFFFF"/>
              </a:buClr>
              <a:buSzPct val="100000"/>
            </a:pPr>
            <a:r>
              <a:rPr lang="en-US" sz="2000" dirty="0">
                <a:solidFill>
                  <a:srgbClr val="FFFFFF"/>
                </a:solidFill>
                <a:latin typeface="Trajan Pro" pitchFamily="18" charset="0"/>
                <a:ea typeface="Trajan Pro Bold" charset="0"/>
                <a:cs typeface="Trajan Pro Bold" charset="0"/>
                <a:sym typeface="Trajan Pro Bold" charset="0"/>
              </a:rPr>
              <a:t>“There’s no other way I can pay what I owe.”</a:t>
            </a:r>
          </a:p>
          <a:p>
            <a:pPr algn="l" eaLnBrk="1" hangingPunct="1">
              <a:buClr>
                <a:srgbClr val="FFFFFF"/>
              </a:buClr>
              <a:buSzPct val="100000"/>
            </a:pPr>
            <a:r>
              <a:rPr lang="en-US" sz="2000" dirty="0">
                <a:solidFill>
                  <a:srgbClr val="FFFFFF"/>
                </a:solidFill>
                <a:latin typeface="Trajan Pro" pitchFamily="18" charset="0"/>
                <a:ea typeface="Trajan Pro Bold" charset="0"/>
                <a:cs typeface="Trajan Pro Bold" charset="0"/>
                <a:sym typeface="Trajan Pro Bold" charset="0"/>
              </a:rPr>
              <a:t>“I’ll put the money back when I win.”</a:t>
            </a:r>
          </a:p>
        </p:txBody>
      </p:sp>
      <p:sp>
        <p:nvSpPr>
          <p:cNvPr id="6" name="Rectangle 8">
            <a:extLst>
              <a:ext uri="{FF2B5EF4-FFF2-40B4-BE49-F238E27FC236}">
                <a16:creationId xmlns:a16="http://schemas.microsoft.com/office/drawing/2014/main" id="{9009B20C-0112-4479-B5EC-F306AC1B37F0}"/>
              </a:ext>
            </a:extLst>
          </p:cNvPr>
          <p:cNvSpPr>
            <a:spLocks/>
          </p:cNvSpPr>
          <p:nvPr/>
        </p:nvSpPr>
        <p:spPr bwMode="auto">
          <a:xfrm>
            <a:off x="8614317" y="1903296"/>
            <a:ext cx="286028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t" anchorCtr="0">
            <a:spAutoFit/>
          </a:bodyPr>
          <a:lstStyle>
            <a:lvl1pPr marL="461963" indent="-461963" eaLnBrk="0" hangingPunct="0">
              <a:defRPr sz="29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29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29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29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29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000" b="1" dirty="0">
                <a:solidFill>
                  <a:srgbClr val="D86018"/>
                </a:solidFill>
                <a:latin typeface="Trajan Pro" pitchFamily="18" charset="0"/>
                <a:ea typeface="Trajan Pro Bold" charset="0"/>
                <a:cs typeface="Trajan Pro Bold" charset="0"/>
                <a:sym typeface="Trajan Pro Bold" charset="0"/>
              </a:rPr>
              <a:t>Feelings</a:t>
            </a:r>
            <a:endParaRPr lang="en-US" sz="2400" b="1" dirty="0">
              <a:solidFill>
                <a:srgbClr val="D86018"/>
              </a:solidFill>
              <a:latin typeface="Trajan Pro" pitchFamily="18" charset="0"/>
              <a:ea typeface="Trajan Pro Bold" charset="0"/>
              <a:cs typeface="Trajan Pro Bold" charset="0"/>
              <a:sym typeface="Trajan Pro Bold" charset="0"/>
            </a:endParaRP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Anger</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Irritation</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Boredom</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Desperation</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Hopelessness</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Happiness</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Envy</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Disappointment</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Fatigue</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Depression</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Intoxication</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Loneliness</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Spitefulness</a:t>
            </a:r>
          </a:p>
          <a:p>
            <a:pPr algn="l" eaLnBrk="1" hangingPunct="1">
              <a:buClr>
                <a:srgbClr val="FFFFFF"/>
              </a:buClr>
              <a:buSzPct val="100000"/>
            </a:pPr>
            <a:r>
              <a:rPr lang="en-US" sz="1600" dirty="0">
                <a:solidFill>
                  <a:srgbClr val="FFFFFF"/>
                </a:solidFill>
                <a:latin typeface="Trajan Pro" pitchFamily="18" charset="0"/>
                <a:ea typeface="Trajan Pro Bold" charset="0"/>
                <a:cs typeface="Trajan Pro Bold" charset="0"/>
                <a:sym typeface="Trajan Pro Bold" charset="0"/>
              </a:rPr>
              <a:t>Feeling “on top of the world”</a:t>
            </a:r>
          </a:p>
        </p:txBody>
      </p:sp>
    </p:spTree>
    <p:extLst>
      <p:ext uri="{BB962C8B-B14F-4D97-AF65-F5344CB8AC3E}">
        <p14:creationId xmlns:p14="http://schemas.microsoft.com/office/powerpoint/2010/main" val="146765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35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49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660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83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par>
                                <p:cTn id="20" presetID="10" presetClass="entr" presetSubtype="0" fill="hold" grpId="0" nodeType="withEffect">
                                  <p:stCondLst>
                                    <p:cond delay="940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childTnLst>
                                </p:cTn>
                              </p:par>
                              <p:par>
                                <p:cTn id="23" presetID="10" presetClass="entr" presetSubtype="0" fill="hold" grpId="0" nodeType="withEffect">
                                  <p:stCondLst>
                                    <p:cond delay="1070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2000"/>
                                        <p:tgtEl>
                                          <p:spTgt spid="4">
                                            <p:txEl>
                                              <p:pRg st="6" end="6"/>
                                            </p:txEl>
                                          </p:spTgt>
                                        </p:tgtEl>
                                      </p:cBhvr>
                                    </p:animEffect>
                                  </p:childTnLst>
                                </p:cTn>
                              </p:par>
                              <p:par>
                                <p:cTn id="26" presetID="10" presetClass="entr" presetSubtype="0" fill="hold" grpId="0" nodeType="withEffect">
                                  <p:stCondLst>
                                    <p:cond delay="1170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2000"/>
                                        <p:tgtEl>
                                          <p:spTgt spid="4">
                                            <p:txEl>
                                              <p:pRg st="7" end="7"/>
                                            </p:txEl>
                                          </p:spTgt>
                                        </p:tgtEl>
                                      </p:cBhvr>
                                    </p:animEffect>
                                  </p:childTnLst>
                                </p:cTn>
                              </p:par>
                              <p:par>
                                <p:cTn id="29" presetID="10" presetClass="entr" presetSubtype="0" fill="hold" grpId="0" nodeType="withEffect">
                                  <p:stCondLst>
                                    <p:cond delay="1260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2000"/>
                                        <p:tgtEl>
                                          <p:spTgt spid="4">
                                            <p:txEl>
                                              <p:pRg st="8" end="8"/>
                                            </p:txEl>
                                          </p:spTgt>
                                        </p:tgtEl>
                                      </p:cBhvr>
                                    </p:animEffect>
                                  </p:childTnLst>
                                </p:cTn>
                              </p:par>
                              <p:par>
                                <p:cTn id="32" presetID="10" presetClass="entr" presetSubtype="0" fill="hold" grpId="0" nodeType="withEffect">
                                  <p:stCondLst>
                                    <p:cond delay="1390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2000"/>
                                        <p:tgtEl>
                                          <p:spTgt spid="4">
                                            <p:txEl>
                                              <p:pRg st="9" end="9"/>
                                            </p:txEl>
                                          </p:spTgt>
                                        </p:tgtEl>
                                      </p:cBhvr>
                                    </p:animEffect>
                                  </p:childTnLst>
                                </p:cTn>
                              </p:par>
                              <p:par>
                                <p:cTn id="35" presetID="10" presetClass="entr" presetSubtype="0" fill="hold" grpId="0" nodeType="withEffect">
                                  <p:stCondLst>
                                    <p:cond delay="1560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2000"/>
                                        <p:tgtEl>
                                          <p:spTgt spid="4">
                                            <p:txEl>
                                              <p:pRg st="10" end="10"/>
                                            </p:txEl>
                                          </p:spTgt>
                                        </p:tgtEl>
                                      </p:cBhvr>
                                    </p:animEffect>
                                  </p:childTnLst>
                                </p:cTn>
                              </p:par>
                              <p:par>
                                <p:cTn id="38" presetID="10" presetClass="entr" presetSubtype="0" fill="hold" grpId="0" nodeType="withEffect">
                                  <p:stCondLst>
                                    <p:cond delay="1690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fade">
                                      <p:cBhvr>
                                        <p:cTn id="40" dur="2000"/>
                                        <p:tgtEl>
                                          <p:spTgt spid="4">
                                            <p:txEl>
                                              <p:pRg st="11" end="11"/>
                                            </p:txEl>
                                          </p:spTgt>
                                        </p:tgtEl>
                                      </p:cBhvr>
                                    </p:animEffect>
                                  </p:childTnLst>
                                </p:cTn>
                              </p:par>
                              <p:par>
                                <p:cTn id="41" presetID="10" presetClass="entr" presetSubtype="0" fill="hold" grpId="0" nodeType="withEffect">
                                  <p:stCondLst>
                                    <p:cond delay="1900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2000"/>
                                        <p:tgtEl>
                                          <p:spTgt spid="5">
                                            <p:txEl>
                                              <p:pRg st="0" end="0"/>
                                            </p:txEl>
                                          </p:spTgt>
                                        </p:tgtEl>
                                      </p:cBhvr>
                                    </p:animEffect>
                                  </p:childTnLst>
                                </p:cTn>
                              </p:par>
                              <p:par>
                                <p:cTn id="44" presetID="10" presetClass="entr" presetSubtype="0" fill="hold" grpId="0" nodeType="withEffect">
                                  <p:stCondLst>
                                    <p:cond delay="2110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fade">
                                      <p:cBhvr>
                                        <p:cTn id="46" dur="2000"/>
                                        <p:tgtEl>
                                          <p:spTgt spid="5">
                                            <p:txEl>
                                              <p:pRg st="1" end="1"/>
                                            </p:txEl>
                                          </p:spTgt>
                                        </p:tgtEl>
                                      </p:cBhvr>
                                    </p:animEffect>
                                  </p:childTnLst>
                                </p:cTn>
                              </p:par>
                              <p:par>
                                <p:cTn id="47" presetID="10" presetClass="entr" presetSubtype="0" fill="hold" grpId="0" nodeType="withEffect">
                                  <p:stCondLst>
                                    <p:cond delay="2270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2000"/>
                                        <p:tgtEl>
                                          <p:spTgt spid="5">
                                            <p:txEl>
                                              <p:pRg st="2" end="2"/>
                                            </p:txEl>
                                          </p:spTgt>
                                        </p:tgtEl>
                                      </p:cBhvr>
                                    </p:animEffect>
                                  </p:childTnLst>
                                </p:cTn>
                              </p:par>
                              <p:par>
                                <p:cTn id="50" presetID="10" presetClass="entr" presetSubtype="0" fill="hold" grpId="0" nodeType="withEffect">
                                  <p:stCondLst>
                                    <p:cond delay="2430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fade">
                                      <p:cBhvr>
                                        <p:cTn id="52" dur="2000"/>
                                        <p:tgtEl>
                                          <p:spTgt spid="5">
                                            <p:txEl>
                                              <p:pRg st="3" end="3"/>
                                            </p:txEl>
                                          </p:spTgt>
                                        </p:tgtEl>
                                      </p:cBhvr>
                                    </p:animEffect>
                                  </p:childTnLst>
                                </p:cTn>
                              </p:par>
                              <p:par>
                                <p:cTn id="53" presetID="10" presetClass="entr" presetSubtype="0" fill="hold" grpId="0" nodeType="withEffect">
                                  <p:stCondLst>
                                    <p:cond delay="2590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2000"/>
                                        <p:tgtEl>
                                          <p:spTgt spid="5">
                                            <p:txEl>
                                              <p:pRg st="4" end="4"/>
                                            </p:txEl>
                                          </p:spTgt>
                                        </p:tgtEl>
                                      </p:cBhvr>
                                    </p:animEffect>
                                  </p:childTnLst>
                                </p:cTn>
                              </p:par>
                              <p:par>
                                <p:cTn id="56" presetID="10" presetClass="entr" presetSubtype="0" fill="hold" grpId="0" nodeType="withEffect">
                                  <p:stCondLst>
                                    <p:cond delay="2770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fade">
                                      <p:cBhvr>
                                        <p:cTn id="58" dur="2000"/>
                                        <p:tgtEl>
                                          <p:spTgt spid="5">
                                            <p:txEl>
                                              <p:pRg st="5" end="5"/>
                                            </p:txEl>
                                          </p:spTgt>
                                        </p:tgtEl>
                                      </p:cBhvr>
                                    </p:animEffect>
                                  </p:childTnLst>
                                </p:cTn>
                              </p:par>
                              <p:par>
                                <p:cTn id="59" presetID="10" presetClass="entr" presetSubtype="0" fill="hold" grpId="0" nodeType="withEffect">
                                  <p:stCondLst>
                                    <p:cond delay="2970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fade">
                                      <p:cBhvr>
                                        <p:cTn id="61" dur="2000"/>
                                        <p:tgtEl>
                                          <p:spTgt spid="5">
                                            <p:txEl>
                                              <p:pRg st="6" end="6"/>
                                            </p:txEl>
                                          </p:spTgt>
                                        </p:tgtEl>
                                      </p:cBhvr>
                                    </p:animEffect>
                                  </p:childTnLst>
                                </p:cTn>
                              </p:par>
                              <p:par>
                                <p:cTn id="62" presetID="10" presetClass="entr" presetSubtype="0" fill="hold" grpId="0" nodeType="withEffect">
                                  <p:stCondLst>
                                    <p:cond delay="3190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fade">
                                      <p:cBhvr>
                                        <p:cTn id="64" dur="2000"/>
                                        <p:tgtEl>
                                          <p:spTgt spid="5">
                                            <p:txEl>
                                              <p:pRg st="7" end="7"/>
                                            </p:txEl>
                                          </p:spTgt>
                                        </p:tgtEl>
                                      </p:cBhvr>
                                    </p:animEffect>
                                  </p:childTnLst>
                                </p:cTn>
                              </p:par>
                              <p:par>
                                <p:cTn id="65" presetID="10" presetClass="entr" presetSubtype="0" fill="hold" grpId="0" nodeType="withEffect">
                                  <p:stCondLst>
                                    <p:cond delay="3390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2000"/>
                                        <p:tgtEl>
                                          <p:spTgt spid="5">
                                            <p:txEl>
                                              <p:pRg st="8" end="8"/>
                                            </p:txEl>
                                          </p:spTgt>
                                        </p:tgtEl>
                                      </p:cBhvr>
                                    </p:animEffect>
                                  </p:childTnLst>
                                </p:cTn>
                              </p:par>
                              <p:par>
                                <p:cTn id="68" presetID="10" presetClass="entr" presetSubtype="0" fill="hold" grpId="0" nodeType="withEffect">
                                  <p:stCondLst>
                                    <p:cond delay="3590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2000"/>
                                        <p:tgtEl>
                                          <p:spTgt spid="5">
                                            <p:txEl>
                                              <p:pRg st="9" end="9"/>
                                            </p:txEl>
                                          </p:spTgt>
                                        </p:tgtEl>
                                      </p:cBhvr>
                                    </p:animEffect>
                                  </p:childTnLst>
                                </p:cTn>
                              </p:par>
                              <p:par>
                                <p:cTn id="71" presetID="10" presetClass="entr" presetSubtype="0" fill="hold" grpId="0" nodeType="withEffect">
                                  <p:stCondLst>
                                    <p:cond delay="37600"/>
                                  </p:stCondLst>
                                  <p:childTnLst>
                                    <p:set>
                                      <p:cBhvr>
                                        <p:cTn id="72" dur="1" fill="hold">
                                          <p:stCondLst>
                                            <p:cond delay="0"/>
                                          </p:stCondLst>
                                        </p:cTn>
                                        <p:tgtEl>
                                          <p:spTgt spid="5">
                                            <p:txEl>
                                              <p:pRg st="10" end="10"/>
                                            </p:txEl>
                                          </p:spTgt>
                                        </p:tgtEl>
                                        <p:attrNameLst>
                                          <p:attrName>style.visibility</p:attrName>
                                        </p:attrNameLst>
                                      </p:cBhvr>
                                      <p:to>
                                        <p:strVal val="visible"/>
                                      </p:to>
                                    </p:set>
                                    <p:animEffect transition="in" filter="fade">
                                      <p:cBhvr>
                                        <p:cTn id="73" dur="2000"/>
                                        <p:tgtEl>
                                          <p:spTgt spid="5">
                                            <p:txEl>
                                              <p:pRg st="10" end="10"/>
                                            </p:txEl>
                                          </p:spTgt>
                                        </p:tgtEl>
                                      </p:cBhvr>
                                    </p:animEffect>
                                  </p:childTnLst>
                                </p:cTn>
                              </p:par>
                              <p:par>
                                <p:cTn id="74" presetID="10" presetClass="entr" presetSubtype="0" fill="hold" grpId="0" nodeType="withEffect">
                                  <p:stCondLst>
                                    <p:cond delay="40100"/>
                                  </p:stCondLst>
                                  <p:childTnLst>
                                    <p:set>
                                      <p:cBhvr>
                                        <p:cTn id="75" dur="1" fill="hold">
                                          <p:stCondLst>
                                            <p:cond delay="0"/>
                                          </p:stCondLst>
                                        </p:cTn>
                                        <p:tgtEl>
                                          <p:spTgt spid="6">
                                            <p:txEl>
                                              <p:pRg st="0" end="0"/>
                                            </p:txEl>
                                          </p:spTgt>
                                        </p:tgtEl>
                                        <p:attrNameLst>
                                          <p:attrName>style.visibility</p:attrName>
                                        </p:attrNameLst>
                                      </p:cBhvr>
                                      <p:to>
                                        <p:strVal val="visible"/>
                                      </p:to>
                                    </p:set>
                                    <p:animEffect transition="in" filter="fade">
                                      <p:cBhvr>
                                        <p:cTn id="76" dur="2000"/>
                                        <p:tgtEl>
                                          <p:spTgt spid="6">
                                            <p:txEl>
                                              <p:pRg st="0" end="0"/>
                                            </p:txEl>
                                          </p:spTgt>
                                        </p:tgtEl>
                                      </p:cBhvr>
                                    </p:animEffect>
                                  </p:childTnLst>
                                </p:cTn>
                              </p:par>
                              <p:par>
                                <p:cTn id="77" presetID="10" presetClass="entr" presetSubtype="0" fill="hold" grpId="0" nodeType="withEffect">
                                  <p:stCondLst>
                                    <p:cond delay="41900"/>
                                  </p:stCondLst>
                                  <p:childTnLst>
                                    <p:set>
                                      <p:cBhvr>
                                        <p:cTn id="78" dur="1" fill="hold">
                                          <p:stCondLst>
                                            <p:cond delay="0"/>
                                          </p:stCondLst>
                                        </p:cTn>
                                        <p:tgtEl>
                                          <p:spTgt spid="6">
                                            <p:txEl>
                                              <p:pRg st="1" end="1"/>
                                            </p:txEl>
                                          </p:spTgt>
                                        </p:tgtEl>
                                        <p:attrNameLst>
                                          <p:attrName>style.visibility</p:attrName>
                                        </p:attrNameLst>
                                      </p:cBhvr>
                                      <p:to>
                                        <p:strVal val="visible"/>
                                      </p:to>
                                    </p:set>
                                    <p:animEffect transition="in" filter="fade">
                                      <p:cBhvr>
                                        <p:cTn id="79" dur="2000"/>
                                        <p:tgtEl>
                                          <p:spTgt spid="6">
                                            <p:txEl>
                                              <p:pRg st="1" end="1"/>
                                            </p:txEl>
                                          </p:spTgt>
                                        </p:tgtEl>
                                      </p:cBhvr>
                                    </p:animEffect>
                                  </p:childTnLst>
                                </p:cTn>
                              </p:par>
                              <p:par>
                                <p:cTn id="80" presetID="10" presetClass="entr" presetSubtype="0" fill="hold" grpId="0" nodeType="withEffect">
                                  <p:stCondLst>
                                    <p:cond delay="43900"/>
                                  </p:stCondLst>
                                  <p:childTnLst>
                                    <p:set>
                                      <p:cBhvr>
                                        <p:cTn id="81" dur="1" fill="hold">
                                          <p:stCondLst>
                                            <p:cond delay="0"/>
                                          </p:stCondLst>
                                        </p:cTn>
                                        <p:tgtEl>
                                          <p:spTgt spid="6">
                                            <p:txEl>
                                              <p:pRg st="2" end="2"/>
                                            </p:txEl>
                                          </p:spTgt>
                                        </p:tgtEl>
                                        <p:attrNameLst>
                                          <p:attrName>style.visibility</p:attrName>
                                        </p:attrNameLst>
                                      </p:cBhvr>
                                      <p:to>
                                        <p:strVal val="visible"/>
                                      </p:to>
                                    </p:set>
                                    <p:animEffect transition="in" filter="fade">
                                      <p:cBhvr>
                                        <p:cTn id="82" dur="2000"/>
                                        <p:tgtEl>
                                          <p:spTgt spid="6">
                                            <p:txEl>
                                              <p:pRg st="2" end="2"/>
                                            </p:txEl>
                                          </p:spTgt>
                                        </p:tgtEl>
                                      </p:cBhvr>
                                    </p:animEffect>
                                  </p:childTnLst>
                                </p:cTn>
                              </p:par>
                              <p:par>
                                <p:cTn id="83" presetID="10" presetClass="entr" presetSubtype="0" fill="hold" grpId="0" nodeType="withEffect">
                                  <p:stCondLst>
                                    <p:cond delay="45400"/>
                                  </p:stCondLst>
                                  <p:childTnLst>
                                    <p:set>
                                      <p:cBhvr>
                                        <p:cTn id="84" dur="1" fill="hold">
                                          <p:stCondLst>
                                            <p:cond delay="0"/>
                                          </p:stCondLst>
                                        </p:cTn>
                                        <p:tgtEl>
                                          <p:spTgt spid="6">
                                            <p:txEl>
                                              <p:pRg st="3" end="3"/>
                                            </p:txEl>
                                          </p:spTgt>
                                        </p:tgtEl>
                                        <p:attrNameLst>
                                          <p:attrName>style.visibility</p:attrName>
                                        </p:attrNameLst>
                                      </p:cBhvr>
                                      <p:to>
                                        <p:strVal val="visible"/>
                                      </p:to>
                                    </p:set>
                                    <p:animEffect transition="in" filter="fade">
                                      <p:cBhvr>
                                        <p:cTn id="85" dur="2000"/>
                                        <p:tgtEl>
                                          <p:spTgt spid="6">
                                            <p:txEl>
                                              <p:pRg st="3" end="3"/>
                                            </p:txEl>
                                          </p:spTgt>
                                        </p:tgtEl>
                                      </p:cBhvr>
                                    </p:animEffect>
                                  </p:childTnLst>
                                </p:cTn>
                              </p:par>
                              <p:par>
                                <p:cTn id="86" presetID="10" presetClass="entr" presetSubtype="0" fill="hold" grpId="0" nodeType="withEffect">
                                  <p:stCondLst>
                                    <p:cond delay="47100"/>
                                  </p:stCondLst>
                                  <p:childTnLst>
                                    <p:set>
                                      <p:cBhvr>
                                        <p:cTn id="87" dur="1" fill="hold">
                                          <p:stCondLst>
                                            <p:cond delay="0"/>
                                          </p:stCondLst>
                                        </p:cTn>
                                        <p:tgtEl>
                                          <p:spTgt spid="6">
                                            <p:txEl>
                                              <p:pRg st="4" end="4"/>
                                            </p:txEl>
                                          </p:spTgt>
                                        </p:tgtEl>
                                        <p:attrNameLst>
                                          <p:attrName>style.visibility</p:attrName>
                                        </p:attrNameLst>
                                      </p:cBhvr>
                                      <p:to>
                                        <p:strVal val="visible"/>
                                      </p:to>
                                    </p:set>
                                    <p:animEffect transition="in" filter="fade">
                                      <p:cBhvr>
                                        <p:cTn id="88" dur="2000"/>
                                        <p:tgtEl>
                                          <p:spTgt spid="6">
                                            <p:txEl>
                                              <p:pRg st="4" end="4"/>
                                            </p:txEl>
                                          </p:spTgt>
                                        </p:tgtEl>
                                      </p:cBhvr>
                                    </p:animEffect>
                                  </p:childTnLst>
                                </p:cTn>
                              </p:par>
                              <p:par>
                                <p:cTn id="89" presetID="10" presetClass="entr" presetSubtype="0" fill="hold" grpId="0" nodeType="withEffect">
                                  <p:stCondLst>
                                    <p:cond delay="48700"/>
                                  </p:stCondLst>
                                  <p:childTnLst>
                                    <p:set>
                                      <p:cBhvr>
                                        <p:cTn id="90" dur="1" fill="hold">
                                          <p:stCondLst>
                                            <p:cond delay="0"/>
                                          </p:stCondLst>
                                        </p:cTn>
                                        <p:tgtEl>
                                          <p:spTgt spid="6">
                                            <p:txEl>
                                              <p:pRg st="5" end="5"/>
                                            </p:txEl>
                                          </p:spTgt>
                                        </p:tgtEl>
                                        <p:attrNameLst>
                                          <p:attrName>style.visibility</p:attrName>
                                        </p:attrNameLst>
                                      </p:cBhvr>
                                      <p:to>
                                        <p:strVal val="visible"/>
                                      </p:to>
                                    </p:set>
                                    <p:animEffect transition="in" filter="fade">
                                      <p:cBhvr>
                                        <p:cTn id="91" dur="2000"/>
                                        <p:tgtEl>
                                          <p:spTgt spid="6">
                                            <p:txEl>
                                              <p:pRg st="5" end="5"/>
                                            </p:txEl>
                                          </p:spTgt>
                                        </p:tgtEl>
                                      </p:cBhvr>
                                    </p:animEffect>
                                  </p:childTnLst>
                                </p:cTn>
                              </p:par>
                              <p:par>
                                <p:cTn id="92" presetID="10" presetClass="entr" presetSubtype="0" fill="hold" grpId="0" nodeType="withEffect">
                                  <p:stCondLst>
                                    <p:cond delay="50300"/>
                                  </p:stCondLst>
                                  <p:childTnLst>
                                    <p:set>
                                      <p:cBhvr>
                                        <p:cTn id="93" dur="1" fill="hold">
                                          <p:stCondLst>
                                            <p:cond delay="0"/>
                                          </p:stCondLst>
                                        </p:cTn>
                                        <p:tgtEl>
                                          <p:spTgt spid="6">
                                            <p:txEl>
                                              <p:pRg st="6" end="6"/>
                                            </p:txEl>
                                          </p:spTgt>
                                        </p:tgtEl>
                                        <p:attrNameLst>
                                          <p:attrName>style.visibility</p:attrName>
                                        </p:attrNameLst>
                                      </p:cBhvr>
                                      <p:to>
                                        <p:strVal val="visible"/>
                                      </p:to>
                                    </p:set>
                                    <p:animEffect transition="in" filter="fade">
                                      <p:cBhvr>
                                        <p:cTn id="94" dur="2000"/>
                                        <p:tgtEl>
                                          <p:spTgt spid="6">
                                            <p:txEl>
                                              <p:pRg st="6" end="6"/>
                                            </p:txEl>
                                          </p:spTgt>
                                        </p:tgtEl>
                                      </p:cBhvr>
                                    </p:animEffect>
                                  </p:childTnLst>
                                </p:cTn>
                              </p:par>
                              <p:par>
                                <p:cTn id="95" presetID="10" presetClass="entr" presetSubtype="0" fill="hold" grpId="0" nodeType="withEffect">
                                  <p:stCondLst>
                                    <p:cond delay="5130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fade">
                                      <p:cBhvr>
                                        <p:cTn id="97" dur="2000"/>
                                        <p:tgtEl>
                                          <p:spTgt spid="6">
                                            <p:txEl>
                                              <p:pRg st="7" end="7"/>
                                            </p:txEl>
                                          </p:spTgt>
                                        </p:tgtEl>
                                      </p:cBhvr>
                                    </p:animEffect>
                                  </p:childTnLst>
                                </p:cTn>
                              </p:par>
                              <p:par>
                                <p:cTn id="98" presetID="10" presetClass="entr" presetSubtype="0" fill="hold" grpId="0" nodeType="withEffect">
                                  <p:stCondLst>
                                    <p:cond delay="52600"/>
                                  </p:stCondLst>
                                  <p:childTnLst>
                                    <p:set>
                                      <p:cBhvr>
                                        <p:cTn id="99" dur="1" fill="hold">
                                          <p:stCondLst>
                                            <p:cond delay="0"/>
                                          </p:stCondLst>
                                        </p:cTn>
                                        <p:tgtEl>
                                          <p:spTgt spid="6">
                                            <p:txEl>
                                              <p:pRg st="8" end="8"/>
                                            </p:txEl>
                                          </p:spTgt>
                                        </p:tgtEl>
                                        <p:attrNameLst>
                                          <p:attrName>style.visibility</p:attrName>
                                        </p:attrNameLst>
                                      </p:cBhvr>
                                      <p:to>
                                        <p:strVal val="visible"/>
                                      </p:to>
                                    </p:set>
                                    <p:animEffect transition="in" filter="fade">
                                      <p:cBhvr>
                                        <p:cTn id="100" dur="2000"/>
                                        <p:tgtEl>
                                          <p:spTgt spid="6">
                                            <p:txEl>
                                              <p:pRg st="8" end="8"/>
                                            </p:txEl>
                                          </p:spTgt>
                                        </p:tgtEl>
                                      </p:cBhvr>
                                    </p:animEffect>
                                  </p:childTnLst>
                                </p:cTn>
                              </p:par>
                              <p:par>
                                <p:cTn id="101" presetID="10" presetClass="entr" presetSubtype="0" fill="hold" grpId="0" nodeType="withEffect">
                                  <p:stCondLst>
                                    <p:cond delay="54000"/>
                                  </p:stCondLst>
                                  <p:childTnLst>
                                    <p:set>
                                      <p:cBhvr>
                                        <p:cTn id="102" dur="1" fill="hold">
                                          <p:stCondLst>
                                            <p:cond delay="0"/>
                                          </p:stCondLst>
                                        </p:cTn>
                                        <p:tgtEl>
                                          <p:spTgt spid="6">
                                            <p:txEl>
                                              <p:pRg st="9" end="9"/>
                                            </p:txEl>
                                          </p:spTgt>
                                        </p:tgtEl>
                                        <p:attrNameLst>
                                          <p:attrName>style.visibility</p:attrName>
                                        </p:attrNameLst>
                                      </p:cBhvr>
                                      <p:to>
                                        <p:strVal val="visible"/>
                                      </p:to>
                                    </p:set>
                                    <p:animEffect transition="in" filter="fade">
                                      <p:cBhvr>
                                        <p:cTn id="103" dur="2000"/>
                                        <p:tgtEl>
                                          <p:spTgt spid="6">
                                            <p:txEl>
                                              <p:pRg st="9" end="9"/>
                                            </p:txEl>
                                          </p:spTgt>
                                        </p:tgtEl>
                                      </p:cBhvr>
                                    </p:animEffect>
                                  </p:childTnLst>
                                </p:cTn>
                              </p:par>
                              <p:par>
                                <p:cTn id="104" presetID="10" presetClass="entr" presetSubtype="0" fill="hold" grpId="0" nodeType="withEffect">
                                  <p:stCondLst>
                                    <p:cond delay="55100"/>
                                  </p:stCondLst>
                                  <p:childTnLst>
                                    <p:set>
                                      <p:cBhvr>
                                        <p:cTn id="105" dur="1" fill="hold">
                                          <p:stCondLst>
                                            <p:cond delay="0"/>
                                          </p:stCondLst>
                                        </p:cTn>
                                        <p:tgtEl>
                                          <p:spTgt spid="6">
                                            <p:txEl>
                                              <p:pRg st="10" end="10"/>
                                            </p:txEl>
                                          </p:spTgt>
                                        </p:tgtEl>
                                        <p:attrNameLst>
                                          <p:attrName>style.visibility</p:attrName>
                                        </p:attrNameLst>
                                      </p:cBhvr>
                                      <p:to>
                                        <p:strVal val="visible"/>
                                      </p:to>
                                    </p:set>
                                    <p:animEffect transition="in" filter="fade">
                                      <p:cBhvr>
                                        <p:cTn id="106" dur="2000"/>
                                        <p:tgtEl>
                                          <p:spTgt spid="6">
                                            <p:txEl>
                                              <p:pRg st="10" end="10"/>
                                            </p:txEl>
                                          </p:spTgt>
                                        </p:tgtEl>
                                      </p:cBhvr>
                                    </p:animEffect>
                                  </p:childTnLst>
                                </p:cTn>
                              </p:par>
                              <p:par>
                                <p:cTn id="107" presetID="10" presetClass="entr" presetSubtype="0" fill="hold" grpId="0" nodeType="withEffect">
                                  <p:stCondLst>
                                    <p:cond delay="55900"/>
                                  </p:stCondLst>
                                  <p:childTnLst>
                                    <p:set>
                                      <p:cBhvr>
                                        <p:cTn id="108" dur="1" fill="hold">
                                          <p:stCondLst>
                                            <p:cond delay="0"/>
                                          </p:stCondLst>
                                        </p:cTn>
                                        <p:tgtEl>
                                          <p:spTgt spid="6">
                                            <p:txEl>
                                              <p:pRg st="11" end="11"/>
                                            </p:txEl>
                                          </p:spTgt>
                                        </p:tgtEl>
                                        <p:attrNameLst>
                                          <p:attrName>style.visibility</p:attrName>
                                        </p:attrNameLst>
                                      </p:cBhvr>
                                      <p:to>
                                        <p:strVal val="visible"/>
                                      </p:to>
                                    </p:set>
                                    <p:animEffect transition="in" filter="fade">
                                      <p:cBhvr>
                                        <p:cTn id="109" dur="2000"/>
                                        <p:tgtEl>
                                          <p:spTgt spid="6">
                                            <p:txEl>
                                              <p:pRg st="11" end="11"/>
                                            </p:txEl>
                                          </p:spTgt>
                                        </p:tgtEl>
                                      </p:cBhvr>
                                    </p:animEffect>
                                  </p:childTnLst>
                                </p:cTn>
                              </p:par>
                              <p:par>
                                <p:cTn id="110" presetID="10" presetClass="entr" presetSubtype="0" fill="hold" grpId="0" nodeType="withEffect">
                                  <p:stCondLst>
                                    <p:cond delay="57100"/>
                                  </p:stCondLst>
                                  <p:childTnLst>
                                    <p:set>
                                      <p:cBhvr>
                                        <p:cTn id="111" dur="1" fill="hold">
                                          <p:stCondLst>
                                            <p:cond delay="0"/>
                                          </p:stCondLst>
                                        </p:cTn>
                                        <p:tgtEl>
                                          <p:spTgt spid="6">
                                            <p:txEl>
                                              <p:pRg st="12" end="12"/>
                                            </p:txEl>
                                          </p:spTgt>
                                        </p:tgtEl>
                                        <p:attrNameLst>
                                          <p:attrName>style.visibility</p:attrName>
                                        </p:attrNameLst>
                                      </p:cBhvr>
                                      <p:to>
                                        <p:strVal val="visible"/>
                                      </p:to>
                                    </p:set>
                                    <p:animEffect transition="in" filter="fade">
                                      <p:cBhvr>
                                        <p:cTn id="112" dur="2000"/>
                                        <p:tgtEl>
                                          <p:spTgt spid="6">
                                            <p:txEl>
                                              <p:pRg st="12" end="12"/>
                                            </p:txEl>
                                          </p:spTgt>
                                        </p:tgtEl>
                                      </p:cBhvr>
                                    </p:animEffect>
                                  </p:childTnLst>
                                </p:cTn>
                              </p:par>
                              <p:par>
                                <p:cTn id="113" presetID="10" presetClass="entr" presetSubtype="0" fill="hold" grpId="0" nodeType="withEffect">
                                  <p:stCondLst>
                                    <p:cond delay="58200"/>
                                  </p:stCondLst>
                                  <p:childTnLst>
                                    <p:set>
                                      <p:cBhvr>
                                        <p:cTn id="114" dur="1" fill="hold">
                                          <p:stCondLst>
                                            <p:cond delay="0"/>
                                          </p:stCondLst>
                                        </p:cTn>
                                        <p:tgtEl>
                                          <p:spTgt spid="6">
                                            <p:txEl>
                                              <p:pRg st="13" end="13"/>
                                            </p:txEl>
                                          </p:spTgt>
                                        </p:tgtEl>
                                        <p:attrNameLst>
                                          <p:attrName>style.visibility</p:attrName>
                                        </p:attrNameLst>
                                      </p:cBhvr>
                                      <p:to>
                                        <p:strVal val="visible"/>
                                      </p:to>
                                    </p:set>
                                    <p:animEffect transition="in" filter="fade">
                                      <p:cBhvr>
                                        <p:cTn id="115" dur="2000"/>
                                        <p:tgtEl>
                                          <p:spTgt spid="6">
                                            <p:txEl>
                                              <p:pRg st="13" end="13"/>
                                            </p:txEl>
                                          </p:spTgt>
                                        </p:tgtEl>
                                      </p:cBhvr>
                                    </p:animEffect>
                                  </p:childTnLst>
                                </p:cTn>
                              </p:par>
                              <p:par>
                                <p:cTn id="116" presetID="10" presetClass="entr" presetSubtype="0" fill="hold" grpId="0" nodeType="withEffect">
                                  <p:stCondLst>
                                    <p:cond delay="59200"/>
                                  </p:stCondLst>
                                  <p:childTnLst>
                                    <p:set>
                                      <p:cBhvr>
                                        <p:cTn id="117" dur="1" fill="hold">
                                          <p:stCondLst>
                                            <p:cond delay="0"/>
                                          </p:stCondLst>
                                        </p:cTn>
                                        <p:tgtEl>
                                          <p:spTgt spid="6">
                                            <p:txEl>
                                              <p:pRg st="14" end="14"/>
                                            </p:txEl>
                                          </p:spTgt>
                                        </p:tgtEl>
                                        <p:attrNameLst>
                                          <p:attrName>style.visibility</p:attrName>
                                        </p:attrNameLst>
                                      </p:cBhvr>
                                      <p:to>
                                        <p:strVal val="visible"/>
                                      </p:to>
                                    </p:set>
                                    <p:animEffect transition="in" filter="fade">
                                      <p:cBhvr>
                                        <p:cTn id="118" dur="20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18CE4C-F072-4E73-8C7E-7358E201D9F1}"/>
              </a:ext>
            </a:extLst>
          </p:cNvPr>
          <p:cNvPicPr>
            <a:picLocks noChangeAspect="1"/>
          </p:cNvPicPr>
          <p:nvPr/>
        </p:nvPicPr>
        <p:blipFill>
          <a:blip r:embed="rId3">
            <a:duotone>
              <a:prstClr val="black"/>
              <a:schemeClr val="accent2">
                <a:tint val="45000"/>
                <a:satMod val="400000"/>
              </a:schemeClr>
            </a:duotone>
          </a:blip>
          <a:stretch>
            <a:fillRect/>
          </a:stretch>
        </p:blipFill>
        <p:spPr>
          <a:xfrm>
            <a:off x="1382155" y="545574"/>
            <a:ext cx="3450635" cy="5566130"/>
          </a:xfrm>
          <a:prstGeom prst="rect">
            <a:avLst/>
          </a:prstGeom>
        </p:spPr>
      </p:pic>
      <p:grpSp>
        <p:nvGrpSpPr>
          <p:cNvPr id="5" name="Group 4">
            <a:extLst>
              <a:ext uri="{FF2B5EF4-FFF2-40B4-BE49-F238E27FC236}">
                <a16:creationId xmlns:a16="http://schemas.microsoft.com/office/drawing/2014/main" id="{821BB46B-EFC1-440A-AAA5-F1AFA6EAC291}"/>
              </a:ext>
            </a:extLst>
          </p:cNvPr>
          <p:cNvGrpSpPr/>
          <p:nvPr/>
        </p:nvGrpSpPr>
        <p:grpSpPr>
          <a:xfrm>
            <a:off x="2461186" y="746296"/>
            <a:ext cx="1292572" cy="646286"/>
            <a:chOff x="1068213" y="1533904"/>
            <a:chExt cx="1292572" cy="646286"/>
          </a:xfrm>
        </p:grpSpPr>
        <p:sp>
          <p:nvSpPr>
            <p:cNvPr id="6" name="Rectangle: Rounded Corners 5">
              <a:extLst>
                <a:ext uri="{FF2B5EF4-FFF2-40B4-BE49-F238E27FC236}">
                  <a16:creationId xmlns:a16="http://schemas.microsoft.com/office/drawing/2014/main" id="{90A004A3-8241-4EDF-B3C5-4DC9C83D1D45}"/>
                </a:ext>
              </a:extLst>
            </p:cNvPr>
            <p:cNvSpPr/>
            <p:nvPr/>
          </p:nvSpPr>
          <p:spPr>
            <a:xfrm>
              <a:off x="1068213" y="1533904"/>
              <a:ext cx="1292572" cy="646286"/>
            </a:xfrm>
            <a:prstGeom prst="roundRect">
              <a:avLst>
                <a:gd name="adj" fmla="val 10000"/>
              </a:avLst>
            </a:prstGeom>
            <a:solidFill>
              <a:srgbClr val="FFC000"/>
            </a:solidFill>
            <a:ln>
              <a:solidFill>
                <a:srgbClr val="D8601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2A596C88-44D5-4616-A0FA-03211B9CB62D}"/>
                </a:ext>
              </a:extLst>
            </p:cNvPr>
            <p:cNvSpPr txBox="1"/>
            <p:nvPr/>
          </p:nvSpPr>
          <p:spPr>
            <a:xfrm>
              <a:off x="1087142" y="1552833"/>
              <a:ext cx="1254714" cy="608428"/>
            </a:xfrm>
            <a:prstGeom prst="rect">
              <a:avLst/>
            </a:prstGeom>
            <a:solidFill>
              <a:schemeClr val="accent1"/>
            </a:solidFill>
            <a:ln>
              <a:solidFill>
                <a:srgbClr val="D86018"/>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Event</a:t>
              </a:r>
            </a:p>
          </p:txBody>
        </p:sp>
      </p:grpSp>
      <p:grpSp>
        <p:nvGrpSpPr>
          <p:cNvPr id="8" name="Group 7">
            <a:extLst>
              <a:ext uri="{FF2B5EF4-FFF2-40B4-BE49-F238E27FC236}">
                <a16:creationId xmlns:a16="http://schemas.microsoft.com/office/drawing/2014/main" id="{25A62D80-4BED-498A-8C7B-54BBBA0F212C}"/>
              </a:ext>
            </a:extLst>
          </p:cNvPr>
          <p:cNvGrpSpPr/>
          <p:nvPr/>
        </p:nvGrpSpPr>
        <p:grpSpPr>
          <a:xfrm>
            <a:off x="2442257" y="5151740"/>
            <a:ext cx="1292572" cy="646286"/>
            <a:chOff x="1068213" y="1533904"/>
            <a:chExt cx="1292572" cy="646286"/>
          </a:xfrm>
        </p:grpSpPr>
        <p:sp>
          <p:nvSpPr>
            <p:cNvPr id="9" name="Rectangle: Rounded Corners 8">
              <a:extLst>
                <a:ext uri="{FF2B5EF4-FFF2-40B4-BE49-F238E27FC236}">
                  <a16:creationId xmlns:a16="http://schemas.microsoft.com/office/drawing/2014/main" id="{4D82409C-6DCF-49E5-8C97-BF936A639AB8}"/>
                </a:ext>
              </a:extLst>
            </p:cNvPr>
            <p:cNvSpPr/>
            <p:nvPr/>
          </p:nvSpPr>
          <p:spPr>
            <a:xfrm>
              <a:off x="1068213" y="1533904"/>
              <a:ext cx="1292572" cy="646286"/>
            </a:xfrm>
            <a:prstGeom prst="roundRect">
              <a:avLst>
                <a:gd name="adj" fmla="val 10000"/>
              </a:avLst>
            </a:prstGeom>
            <a:solidFill>
              <a:srgbClr val="FFC000"/>
            </a:solidFill>
            <a:ln>
              <a:solidFill>
                <a:srgbClr val="D86018"/>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B48FE113-D063-4190-86C0-B78A455C5E09}"/>
                </a:ext>
              </a:extLst>
            </p:cNvPr>
            <p:cNvSpPr txBox="1"/>
            <p:nvPr/>
          </p:nvSpPr>
          <p:spPr>
            <a:xfrm>
              <a:off x="1087142" y="1552833"/>
              <a:ext cx="1254714" cy="608428"/>
            </a:xfrm>
            <a:prstGeom prst="rect">
              <a:avLst/>
            </a:prstGeom>
            <a:solidFill>
              <a:schemeClr val="accent1"/>
            </a:solidFill>
            <a:ln>
              <a:solidFill>
                <a:srgbClr val="D86018"/>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000" kern="1200" dirty="0"/>
                <a:t>Outcome</a:t>
              </a:r>
            </a:p>
          </p:txBody>
        </p:sp>
      </p:grpSp>
      <p:sp>
        <p:nvSpPr>
          <p:cNvPr id="11" name="Right Arrow 12">
            <a:extLst>
              <a:ext uri="{FF2B5EF4-FFF2-40B4-BE49-F238E27FC236}">
                <a16:creationId xmlns:a16="http://schemas.microsoft.com/office/drawing/2014/main" id="{089C8196-7439-4693-8A11-15223B60BE78}"/>
              </a:ext>
            </a:extLst>
          </p:cNvPr>
          <p:cNvSpPr/>
          <p:nvPr/>
        </p:nvSpPr>
        <p:spPr bwMode="auto">
          <a:xfrm rot="5400000">
            <a:off x="2863778" y="4643442"/>
            <a:ext cx="487387" cy="389240"/>
          </a:xfrm>
          <a:prstGeom prst="rightArrow">
            <a:avLst/>
          </a:prstGeom>
          <a:solidFill>
            <a:srgbClr val="D86018"/>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ight Arrow 12">
            <a:extLst>
              <a:ext uri="{FF2B5EF4-FFF2-40B4-BE49-F238E27FC236}">
                <a16:creationId xmlns:a16="http://schemas.microsoft.com/office/drawing/2014/main" id="{9C0F25F1-D8A4-4F8A-8642-EE43DB717B8A}"/>
              </a:ext>
            </a:extLst>
          </p:cNvPr>
          <p:cNvSpPr/>
          <p:nvPr/>
        </p:nvSpPr>
        <p:spPr bwMode="auto">
          <a:xfrm rot="5400000">
            <a:off x="2863779" y="1567028"/>
            <a:ext cx="487387" cy="389240"/>
          </a:xfrm>
          <a:prstGeom prst="rightArrow">
            <a:avLst/>
          </a:prstGeom>
          <a:solidFill>
            <a:srgbClr val="D86018"/>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Rectangle 9">
            <a:extLst>
              <a:ext uri="{FF2B5EF4-FFF2-40B4-BE49-F238E27FC236}">
                <a16:creationId xmlns:a16="http://schemas.microsoft.com/office/drawing/2014/main" id="{E2337F13-6514-4810-A8CA-F7B3E2E75257}"/>
              </a:ext>
            </a:extLst>
          </p:cNvPr>
          <p:cNvSpPr>
            <a:spLocks/>
          </p:cNvSpPr>
          <p:nvPr/>
        </p:nvSpPr>
        <p:spPr bwMode="auto">
          <a:xfrm>
            <a:off x="5472670" y="158683"/>
            <a:ext cx="5337175" cy="1846659"/>
          </a:xfrm>
          <a:prstGeom prst="rect">
            <a:avLst/>
          </a:prstGeom>
          <a:noFill/>
          <a:ln w="12700" cap="flat">
            <a:noFill/>
            <a:miter lim="800000"/>
            <a:headEnd type="none" w="med" len="med"/>
            <a:tailEnd type="none" w="med" len="med"/>
          </a:ln>
        </p:spPr>
        <p:txBody>
          <a:bodyPr wrap="square" lIns="0" tIns="0" rIns="0" bIns="0" anchor="ctr">
            <a:spAutoFit/>
          </a:bodyPr>
          <a:lstStyle/>
          <a:p>
            <a:pPr marL="462915" indent="-462915" algn="l">
              <a:buClr>
                <a:srgbClr val="FFFFFF"/>
              </a:buClr>
              <a:defRPr/>
            </a:pPr>
            <a:r>
              <a:rPr lang="en-US" sz="4000" b="1" dirty="0">
                <a:solidFill>
                  <a:srgbClr val="D86018"/>
                </a:solidFill>
                <a:latin typeface="Trajan Pro" pitchFamily="18" charset="0"/>
                <a:ea typeface="Trajan Pro Bold" charset="0"/>
                <a:cs typeface="Trajan Pro Bold" charset="0"/>
                <a:sym typeface="Trajan Pro Bold" charset="0"/>
              </a:rPr>
              <a:t>Thinking</a:t>
            </a:r>
            <a:endParaRPr lang="en-US" b="1" dirty="0">
              <a:solidFill>
                <a:srgbClr val="D86018"/>
              </a:solidFill>
              <a:latin typeface="Trajan Pro" pitchFamily="18" charset="0"/>
              <a:ea typeface="Trajan Pro Bold" charset="0"/>
              <a:cs typeface="Trajan Pro Bold" charset="0"/>
              <a:sym typeface="Trajan Pro Bold" charset="0"/>
            </a:endParaRPr>
          </a:p>
          <a:p>
            <a:pPr marL="308610" indent="-308610" algn="l">
              <a:buClr>
                <a:srgbClr val="FFFFFF"/>
              </a:buClr>
              <a:buSzPct val="100000"/>
              <a:buFont typeface="Arial" pitchFamily="34" charset="0"/>
              <a:buChar char="•"/>
              <a:defRPr/>
            </a:pPr>
            <a:endParaRPr lang="en-US" sz="1600" dirty="0">
              <a:solidFill>
                <a:srgbClr val="FFFFFF"/>
              </a:solidFill>
              <a:latin typeface="Trajan Pro" pitchFamily="18" charset="0"/>
              <a:ea typeface="Trajan Pro Bold" charset="0"/>
              <a:cs typeface="Trajan Pro Bold" charset="0"/>
              <a:sym typeface="Trajan Pro Bold" charset="0"/>
            </a:endParaRPr>
          </a:p>
          <a:p>
            <a:pPr marL="308610" indent="-308610" algn="l">
              <a:buClr>
                <a:srgbClr val="FFFFFF"/>
              </a:buClr>
              <a:buSzPct val="100000"/>
              <a:buFont typeface="Arial" pitchFamily="34" charset="0"/>
              <a:buChar char="•"/>
              <a:defRPr/>
            </a:pPr>
            <a:r>
              <a:rPr lang="en-US" sz="1600" dirty="0">
                <a:solidFill>
                  <a:srgbClr val="FFFFFF"/>
                </a:solidFill>
                <a:latin typeface="Trajan Pro" pitchFamily="18" charset="0"/>
                <a:ea typeface="Trajan Pro Bold" charset="0"/>
                <a:cs typeface="Trajan Pro Bold" charset="0"/>
                <a:sym typeface="Trajan Pro Bold" charset="0"/>
              </a:rPr>
              <a:t>Catch Gambling Thoughts As They Occur</a:t>
            </a:r>
          </a:p>
          <a:p>
            <a:pPr marL="308610" indent="-308610" algn="l">
              <a:buClr>
                <a:srgbClr val="FFFFFF"/>
              </a:buClr>
              <a:buSzPct val="100000"/>
              <a:buFont typeface="Arial" pitchFamily="34" charset="0"/>
              <a:buChar char="•"/>
              <a:defRPr/>
            </a:pPr>
            <a:r>
              <a:rPr lang="en-US" sz="1600" dirty="0">
                <a:solidFill>
                  <a:srgbClr val="FFFFFF"/>
                </a:solidFill>
                <a:latin typeface="Trajan Pro" pitchFamily="18" charset="0"/>
                <a:ea typeface="Trajan Pro Bold" charset="0"/>
                <a:cs typeface="Trajan Pro Bold" charset="0"/>
                <a:sym typeface="Trajan Pro Bold" charset="0"/>
              </a:rPr>
              <a:t>Planning Ahead </a:t>
            </a:r>
            <a:r>
              <a:rPr lang="en-US" sz="1300" dirty="0">
                <a:solidFill>
                  <a:srgbClr val="FFFFFF"/>
                </a:solidFill>
                <a:latin typeface="Trajan Pro" pitchFamily="18" charset="0"/>
                <a:ea typeface="Trajan Pro Bold" charset="0"/>
                <a:cs typeface="Trajan Pro Bold" charset="0"/>
                <a:sym typeface="Trajan Pro Bold" charset="0"/>
              </a:rPr>
              <a:t>(E.G. Activities, Meetings, Counseling, Etc.)</a:t>
            </a:r>
          </a:p>
          <a:p>
            <a:pPr marL="308610" indent="-308610" algn="l">
              <a:buClr>
                <a:srgbClr val="FFFFFF"/>
              </a:buClr>
              <a:buSzPct val="100000"/>
              <a:buFont typeface="Arial" pitchFamily="34" charset="0"/>
              <a:buChar char="•"/>
              <a:defRPr/>
            </a:pPr>
            <a:r>
              <a:rPr lang="en-US" sz="1600" dirty="0">
                <a:solidFill>
                  <a:srgbClr val="FFFFFF"/>
                </a:solidFill>
                <a:latin typeface="Trajan Pro" pitchFamily="18" charset="0"/>
                <a:ea typeface="Trajan Pro Bold" charset="0"/>
                <a:cs typeface="Trajan Pro Bold" charset="0"/>
                <a:sym typeface="Trajan Pro Bold" charset="0"/>
              </a:rPr>
              <a:t>Recognize Alcohol Or Drug Use Thoughts</a:t>
            </a:r>
          </a:p>
          <a:p>
            <a:pPr marL="308610" indent="-308610" algn="l">
              <a:buClr>
                <a:srgbClr val="FFFFFF"/>
              </a:buClr>
              <a:buSzPct val="100000"/>
              <a:buFont typeface="Arial" pitchFamily="34" charset="0"/>
              <a:buChar char="•"/>
              <a:defRPr/>
            </a:pPr>
            <a:r>
              <a:rPr lang="en-US" sz="1600" dirty="0">
                <a:solidFill>
                  <a:srgbClr val="FFFFFF"/>
                </a:solidFill>
                <a:latin typeface="Trajan Pro" pitchFamily="18" charset="0"/>
                <a:ea typeface="Trajan Pro Bold" charset="0"/>
                <a:cs typeface="Trajan Pro Bold" charset="0"/>
                <a:sym typeface="Trajan Pro Bold" charset="0"/>
              </a:rPr>
              <a:t>Consider Consequences Of Gambling</a:t>
            </a:r>
          </a:p>
        </p:txBody>
      </p:sp>
      <p:sp>
        <p:nvSpPr>
          <p:cNvPr id="14" name="Rectangle 10">
            <a:extLst>
              <a:ext uri="{FF2B5EF4-FFF2-40B4-BE49-F238E27FC236}">
                <a16:creationId xmlns:a16="http://schemas.microsoft.com/office/drawing/2014/main" id="{8E8A2AF8-6608-451C-A79D-A893A1B5B673}"/>
              </a:ext>
            </a:extLst>
          </p:cNvPr>
          <p:cNvSpPr>
            <a:spLocks/>
          </p:cNvSpPr>
          <p:nvPr/>
        </p:nvSpPr>
        <p:spPr bwMode="auto">
          <a:xfrm>
            <a:off x="5472670" y="2005342"/>
            <a:ext cx="3852145" cy="1877437"/>
          </a:xfrm>
          <a:prstGeom prst="rect">
            <a:avLst/>
          </a:prstGeom>
          <a:noFill/>
          <a:ln w="12700" cap="flat">
            <a:noFill/>
            <a:miter lim="800000"/>
            <a:headEnd type="none" w="med" len="med"/>
            <a:tailEnd type="none" w="med" len="med"/>
          </a:ln>
        </p:spPr>
        <p:txBody>
          <a:bodyPr wrap="none" lIns="0" tIns="0" rIns="0" bIns="0" anchor="ctr">
            <a:spAutoFit/>
          </a:bodyPr>
          <a:lstStyle/>
          <a:p>
            <a:pPr marL="462915" indent="-462915" algn="l">
              <a:buClr>
                <a:srgbClr val="FFFFFF"/>
              </a:buClr>
              <a:defRPr/>
            </a:pPr>
            <a:r>
              <a:rPr lang="en-US" sz="4000" b="1" dirty="0">
                <a:solidFill>
                  <a:srgbClr val="D86018"/>
                </a:solidFill>
                <a:latin typeface="Trajan Pro" pitchFamily="18" charset="0"/>
                <a:ea typeface="Trajan Pro Bold" charset="0"/>
                <a:cs typeface="Trajan Pro Bold" charset="0"/>
                <a:sym typeface="Trajan Pro Bold" charset="0"/>
              </a:rPr>
              <a:t>Feeling</a:t>
            </a:r>
          </a:p>
          <a:p>
            <a:pPr marL="462915" indent="-462915" algn="l">
              <a:buClr>
                <a:srgbClr val="FFFFFF"/>
              </a:buClr>
              <a:defRPr/>
            </a:pPr>
            <a:endParaRPr lang="en-US" b="1" dirty="0">
              <a:solidFill>
                <a:srgbClr val="D86018"/>
              </a:solidFill>
              <a:latin typeface="Trajan Pro" pitchFamily="18" charset="0"/>
              <a:ea typeface="Trajan Pro Bold" charset="0"/>
              <a:cs typeface="Trajan Pro Bold" charset="0"/>
              <a:sym typeface="Trajan Pro Bold" charset="0"/>
            </a:endParaRPr>
          </a:p>
          <a:p>
            <a:pPr marL="308610" indent="-308610" algn="l">
              <a:buClr>
                <a:srgbClr val="FFFFFF"/>
              </a:buClr>
              <a:buSzPct val="100000"/>
              <a:buFont typeface="Arial" pitchFamily="34" charset="0"/>
              <a:buChar char="•"/>
              <a:defRPr/>
            </a:pPr>
            <a:r>
              <a:rPr lang="en-US" sz="1600" dirty="0">
                <a:solidFill>
                  <a:srgbClr val="FFFFFF"/>
                </a:solidFill>
                <a:latin typeface="Trajan Pro" pitchFamily="18" charset="0"/>
                <a:ea typeface="Trajan Pro Bold" charset="0"/>
                <a:cs typeface="Trajan Pro Bold" charset="0"/>
                <a:sym typeface="Trajan Pro Bold" charset="0"/>
              </a:rPr>
              <a:t>Recognize Feelings When They Occur</a:t>
            </a:r>
          </a:p>
          <a:p>
            <a:pPr marL="308610" indent="-308610" algn="l">
              <a:buClr>
                <a:srgbClr val="FFFFFF"/>
              </a:buClr>
              <a:buSzPct val="100000"/>
              <a:buFont typeface="Arial" pitchFamily="34" charset="0"/>
              <a:buChar char="•"/>
              <a:defRPr/>
            </a:pPr>
            <a:r>
              <a:rPr lang="en-US" sz="1600" dirty="0">
                <a:solidFill>
                  <a:srgbClr val="FFFFFF"/>
                </a:solidFill>
                <a:latin typeface="Trajan Pro" pitchFamily="18" charset="0"/>
                <a:ea typeface="Trajan Pro Bold" charset="0"/>
                <a:cs typeface="Trajan Pro Bold" charset="0"/>
                <a:sym typeface="Trajan Pro Bold" charset="0"/>
              </a:rPr>
              <a:t>Maintain And Express Feelings In A Journal</a:t>
            </a:r>
          </a:p>
          <a:p>
            <a:pPr marL="308610" indent="-308610" algn="l">
              <a:buClr>
                <a:srgbClr val="FFFFFF"/>
              </a:buClr>
              <a:buSzPct val="100000"/>
              <a:buFont typeface="Arial" pitchFamily="34" charset="0"/>
              <a:buChar char="•"/>
              <a:defRPr/>
            </a:pPr>
            <a:r>
              <a:rPr lang="en-US" sz="1600" dirty="0">
                <a:solidFill>
                  <a:srgbClr val="FFFFFF"/>
                </a:solidFill>
                <a:latin typeface="Trajan Pro" pitchFamily="18" charset="0"/>
                <a:ea typeface="Trajan Pro Bold" charset="0"/>
                <a:cs typeface="Trajan Pro Bold" charset="0"/>
                <a:sym typeface="Trajan Pro Bold" charset="0"/>
              </a:rPr>
              <a:t>Acknowledge When Feeling Okay</a:t>
            </a:r>
          </a:p>
          <a:p>
            <a:pPr marL="308610" indent="-308610" algn="l">
              <a:buClr>
                <a:srgbClr val="FFFFFF"/>
              </a:buClr>
              <a:buSzPct val="100000"/>
              <a:buFont typeface="Arial" pitchFamily="34" charset="0"/>
              <a:buChar char="•"/>
              <a:defRPr/>
            </a:pPr>
            <a:r>
              <a:rPr lang="en-US" sz="1600" dirty="0">
                <a:solidFill>
                  <a:srgbClr val="FFFFFF"/>
                </a:solidFill>
                <a:latin typeface="Trajan Pro" pitchFamily="18" charset="0"/>
                <a:ea typeface="Trajan Pro Bold" charset="0"/>
                <a:cs typeface="Trajan Pro Bold" charset="0"/>
                <a:sym typeface="Trajan Pro Bold" charset="0"/>
              </a:rPr>
              <a:t>Talk About Feelings</a:t>
            </a:r>
          </a:p>
        </p:txBody>
      </p:sp>
      <p:sp>
        <p:nvSpPr>
          <p:cNvPr id="15" name="Rectangle 8">
            <a:extLst>
              <a:ext uri="{FF2B5EF4-FFF2-40B4-BE49-F238E27FC236}">
                <a16:creationId xmlns:a16="http://schemas.microsoft.com/office/drawing/2014/main" id="{5346E896-0229-4FF3-9184-0F07FFD4E8EB}"/>
              </a:ext>
            </a:extLst>
          </p:cNvPr>
          <p:cNvSpPr>
            <a:spLocks/>
          </p:cNvSpPr>
          <p:nvPr/>
        </p:nvSpPr>
        <p:spPr bwMode="auto">
          <a:xfrm>
            <a:off x="5472670" y="3882779"/>
            <a:ext cx="5373751" cy="1692771"/>
          </a:xfrm>
          <a:prstGeom prst="rect">
            <a:avLst/>
          </a:prstGeom>
          <a:noFill/>
          <a:ln w="12700" cap="flat">
            <a:noFill/>
            <a:miter lim="800000"/>
            <a:headEnd type="none" w="med" len="med"/>
            <a:tailEnd type="none" w="med" len="med"/>
          </a:ln>
        </p:spPr>
        <p:txBody>
          <a:bodyPr wrap="square" lIns="0" tIns="0" rIns="0" bIns="0" anchor="ctr">
            <a:spAutoFit/>
          </a:bodyPr>
          <a:lstStyle/>
          <a:p>
            <a:pPr marL="462915" indent="-462915" algn="l">
              <a:buClr>
                <a:srgbClr val="FFFFFF"/>
              </a:buClr>
              <a:defRPr/>
            </a:pPr>
            <a:r>
              <a:rPr lang="en-US" sz="4000" b="1" dirty="0">
                <a:solidFill>
                  <a:srgbClr val="D86018"/>
                </a:solidFill>
                <a:latin typeface="Trajan Pro" pitchFamily="18" charset="0"/>
                <a:ea typeface="Trajan Pro Bold" charset="0"/>
                <a:cs typeface="Trajan Pro Bold" charset="0"/>
                <a:sym typeface="Trajan Pro Bold" charset="0"/>
              </a:rPr>
              <a:t>Action</a:t>
            </a:r>
            <a:endParaRPr lang="en-US" b="1" dirty="0">
              <a:solidFill>
                <a:srgbClr val="D86018"/>
              </a:solidFill>
              <a:latin typeface="Trajan Pro" pitchFamily="18" charset="0"/>
              <a:ea typeface="Trajan Pro Bold" charset="0"/>
              <a:cs typeface="Trajan Pro Bold" charset="0"/>
              <a:sym typeface="Trajan Pro Bold" charset="0"/>
            </a:endParaRPr>
          </a:p>
          <a:p>
            <a:pPr marL="308610" indent="-308610" algn="l">
              <a:buClr>
                <a:srgbClr val="FFFFFF"/>
              </a:buClr>
              <a:buSzPct val="100000"/>
              <a:buFont typeface="Arial" pitchFamily="34" charset="0"/>
              <a:buChar char="•"/>
              <a:defRPr/>
            </a:pPr>
            <a:endParaRPr lang="en-US" sz="1400" dirty="0">
              <a:solidFill>
                <a:srgbClr val="FFFFFF"/>
              </a:solidFill>
              <a:latin typeface="Trajan Pro" pitchFamily="18" charset="0"/>
              <a:ea typeface="Trajan Pro Bold" charset="0"/>
              <a:cs typeface="Trajan Pro Bold" charset="0"/>
              <a:sym typeface="Trajan Pro Bold" charset="0"/>
            </a:endParaRPr>
          </a:p>
          <a:p>
            <a:pPr marL="308610" indent="-308610" algn="l">
              <a:buClr>
                <a:srgbClr val="FFFFFF"/>
              </a:buClr>
              <a:buSzPct val="100000"/>
              <a:buFont typeface="Arial" pitchFamily="34" charset="0"/>
              <a:buChar char="•"/>
              <a:defRPr/>
            </a:pPr>
            <a:r>
              <a:rPr lang="en-US" sz="1400" dirty="0">
                <a:solidFill>
                  <a:srgbClr val="FFFFFF"/>
                </a:solidFill>
                <a:latin typeface="Trajan Pro" pitchFamily="18" charset="0"/>
                <a:ea typeface="Trajan Pro Bold" charset="0"/>
                <a:cs typeface="Trajan Pro Bold" charset="0"/>
                <a:sym typeface="Trajan Pro Bold" charset="0"/>
              </a:rPr>
              <a:t>Join A Gym Or Practice A Physical/Exercise Regimen</a:t>
            </a:r>
          </a:p>
          <a:p>
            <a:pPr marL="308610" indent="-308610" algn="l">
              <a:buClr>
                <a:srgbClr val="FFFFFF"/>
              </a:buClr>
              <a:buSzPct val="100000"/>
              <a:buFont typeface="Arial" pitchFamily="34" charset="0"/>
              <a:buChar char="•"/>
              <a:defRPr/>
            </a:pPr>
            <a:r>
              <a:rPr lang="en-US" sz="1400" dirty="0">
                <a:solidFill>
                  <a:srgbClr val="FFFFFF"/>
                </a:solidFill>
                <a:latin typeface="Trajan Pro" pitchFamily="18" charset="0"/>
                <a:ea typeface="Trajan Pro Bold" charset="0"/>
                <a:cs typeface="Trajan Pro Bold" charset="0"/>
                <a:sym typeface="Trajan Pro Bold" charset="0"/>
              </a:rPr>
              <a:t>Establish And Adhere To A Budget</a:t>
            </a:r>
          </a:p>
          <a:p>
            <a:pPr marL="308610" indent="-308610" algn="l">
              <a:buClr>
                <a:srgbClr val="FFFFFF"/>
              </a:buClr>
              <a:buSzPct val="100000"/>
              <a:buFont typeface="Arial" pitchFamily="34" charset="0"/>
              <a:buChar char="•"/>
              <a:defRPr/>
            </a:pPr>
            <a:r>
              <a:rPr lang="en-US" sz="1400" dirty="0">
                <a:solidFill>
                  <a:srgbClr val="FFFFFF"/>
                </a:solidFill>
                <a:latin typeface="Trajan Pro" pitchFamily="18" charset="0"/>
                <a:ea typeface="Trajan Pro Bold" charset="0"/>
                <a:cs typeface="Trajan Pro Bold" charset="0"/>
                <a:sym typeface="Trajan Pro Bold" charset="0"/>
              </a:rPr>
              <a:t>Develop Relationships With Non-gambling Friends</a:t>
            </a:r>
          </a:p>
          <a:p>
            <a:pPr marL="308610" indent="-308610" algn="l">
              <a:buClr>
                <a:srgbClr val="FFFFFF"/>
              </a:buClr>
              <a:buSzPct val="100000"/>
              <a:buFont typeface="Arial" pitchFamily="34" charset="0"/>
              <a:buChar char="•"/>
              <a:defRPr/>
            </a:pPr>
            <a:r>
              <a:rPr lang="en-US" sz="1400" dirty="0">
                <a:solidFill>
                  <a:srgbClr val="FFFFFF"/>
                </a:solidFill>
                <a:latin typeface="Trajan Pro" pitchFamily="18" charset="0"/>
                <a:ea typeface="Trajan Pro Bold" charset="0"/>
                <a:cs typeface="Trajan Pro Bold" charset="0"/>
                <a:sym typeface="Trajan Pro Bold" charset="0"/>
              </a:rPr>
              <a:t>Identify And Engage In Relaxing Activities or Hobbies</a:t>
            </a:r>
          </a:p>
        </p:txBody>
      </p:sp>
    </p:spTree>
    <p:extLst>
      <p:ext uri="{BB962C8B-B14F-4D97-AF65-F5344CB8AC3E}">
        <p14:creationId xmlns:p14="http://schemas.microsoft.com/office/powerpoint/2010/main" val="29908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9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10" presetClass="entr" presetSubtype="0" fill="hold" grpId="0" nodeType="withEffect">
                                  <p:stCondLst>
                                    <p:cond delay="330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2000"/>
                                        <p:tgtEl>
                                          <p:spTgt spid="14">
                                            <p:txEl>
                                              <p:pRg st="0" end="0"/>
                                            </p:txEl>
                                          </p:spTgt>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D0457B-9AB1-4824-8691-1F785CD2C50D}"/>
              </a:ext>
            </a:extLst>
          </p:cNvPr>
          <p:cNvSpPr>
            <a:spLocks noGrp="1"/>
          </p:cNvSpPr>
          <p:nvPr>
            <p:ph type="title"/>
          </p:nvPr>
        </p:nvSpPr>
        <p:spPr>
          <a:xfrm>
            <a:off x="694690" y="441009"/>
            <a:ext cx="10515600" cy="1019802"/>
          </a:xfrm>
        </p:spPr>
        <p:txBody>
          <a:bodyPr/>
          <a:lstStyle/>
          <a:p>
            <a:r>
              <a:rPr lang="en-US" dirty="0"/>
              <a:t>Session 7 Topics</a:t>
            </a:r>
          </a:p>
        </p:txBody>
      </p:sp>
      <p:graphicFrame>
        <p:nvGraphicFramePr>
          <p:cNvPr id="9" name="Diagram 8">
            <a:extLst>
              <a:ext uri="{FF2B5EF4-FFF2-40B4-BE49-F238E27FC236}">
                <a16:creationId xmlns:a16="http://schemas.microsoft.com/office/drawing/2014/main" id="{FEE1AE8E-478A-4A18-AA20-5591EE4B0089}"/>
              </a:ext>
            </a:extLst>
          </p:cNvPr>
          <p:cNvGraphicFramePr/>
          <p:nvPr/>
        </p:nvGraphicFramePr>
        <p:xfrm>
          <a:off x="2249038" y="2023946"/>
          <a:ext cx="7693923" cy="362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568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2583-CB0F-4337-B5CD-B97005E28B04}"/>
              </a:ext>
            </a:extLst>
          </p:cNvPr>
          <p:cNvSpPr>
            <a:spLocks noGrp="1"/>
          </p:cNvSpPr>
          <p:nvPr>
            <p:ph type="title" idx="4294967295"/>
          </p:nvPr>
        </p:nvSpPr>
        <p:spPr>
          <a:xfrm>
            <a:off x="838200" y="2766218"/>
            <a:ext cx="10515600" cy="1325563"/>
          </a:xfrm>
        </p:spPr>
        <p:txBody>
          <a:bodyPr/>
          <a:lstStyle/>
          <a:p>
            <a:r>
              <a:rPr lang="en-US" dirty="0"/>
              <a:t>Video Lecture 17: Patient Placement Criteria</a:t>
            </a:r>
          </a:p>
        </p:txBody>
      </p:sp>
      <p:pic>
        <p:nvPicPr>
          <p:cNvPr id="3" name="Online Media 2" title="Lecture 17: Patient Placement Criteria - AZ Problem Gambling Training">
            <a:hlinkClick r:id="" action="ppaction://media"/>
            <a:extLst>
              <a:ext uri="{FF2B5EF4-FFF2-40B4-BE49-F238E27FC236}">
                <a16:creationId xmlns:a16="http://schemas.microsoft.com/office/drawing/2014/main" id="{2DA1E89E-A17B-4A3E-857E-C1C778ECECCA}"/>
              </a:ext>
            </a:extLst>
          </p:cNvPr>
          <p:cNvPicPr>
            <a:picLocks noRot="1" noChangeAspect="1"/>
          </p:cNvPicPr>
          <p:nvPr>
            <a:videoFile r:link="rId1"/>
          </p:nvPr>
        </p:nvPicPr>
        <p:blipFill>
          <a:blip r:embed="rId4"/>
          <a:stretch>
            <a:fillRect/>
          </a:stretch>
        </p:blipFill>
        <p:spPr>
          <a:xfrm>
            <a:off x="0" y="-15240"/>
            <a:ext cx="12192000" cy="6888480"/>
          </a:xfrm>
          <a:prstGeom prst="rect">
            <a:avLst/>
          </a:prstGeom>
        </p:spPr>
      </p:pic>
    </p:spTree>
    <p:extLst>
      <p:ext uri="{BB962C8B-B14F-4D97-AF65-F5344CB8AC3E}">
        <p14:creationId xmlns:p14="http://schemas.microsoft.com/office/powerpoint/2010/main" val="92126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D06BD-8DF0-4481-85C3-5508CB4D8AAD}"/>
              </a:ext>
            </a:extLst>
          </p:cNvPr>
          <p:cNvSpPr>
            <a:spLocks noGrp="1"/>
          </p:cNvSpPr>
          <p:nvPr>
            <p:ph type="title"/>
          </p:nvPr>
        </p:nvSpPr>
        <p:spPr/>
        <p:txBody>
          <a:bodyPr/>
          <a:lstStyle/>
          <a:p>
            <a:r>
              <a:rPr lang="en-US" dirty="0"/>
              <a:t>Therapeutic Decisions</a:t>
            </a:r>
          </a:p>
        </p:txBody>
      </p:sp>
      <p:sp>
        <p:nvSpPr>
          <p:cNvPr id="3" name="Content Placeholder 2">
            <a:extLst>
              <a:ext uri="{FF2B5EF4-FFF2-40B4-BE49-F238E27FC236}">
                <a16:creationId xmlns:a16="http://schemas.microsoft.com/office/drawing/2014/main" id="{BF54B72A-37D0-4F13-BA8F-847E6C38EE8D}"/>
              </a:ext>
            </a:extLst>
          </p:cNvPr>
          <p:cNvSpPr>
            <a:spLocks noGrp="1"/>
          </p:cNvSpPr>
          <p:nvPr>
            <p:ph idx="1"/>
          </p:nvPr>
        </p:nvSpPr>
        <p:spPr>
          <a:xfrm>
            <a:off x="5765180" y="1825625"/>
            <a:ext cx="5588620" cy="4351338"/>
          </a:xfrm>
        </p:spPr>
        <p:txBody>
          <a:bodyPr/>
          <a:lstStyle/>
          <a:p>
            <a:pPr algn="l" eaLnBrk="1" hangingPunct="1">
              <a:spcBef>
                <a:spcPts val="388"/>
              </a:spcBef>
            </a:pPr>
            <a:r>
              <a:rPr lang="en-US" sz="2800" dirty="0">
                <a:solidFill>
                  <a:srgbClr val="FFC000"/>
                </a:solidFill>
                <a:latin typeface="Trajan Pro" pitchFamily="18" charset="0"/>
                <a:ea typeface="Trajan Pro Bold" charset="0"/>
                <a:cs typeface="Trajan Pro Bold" charset="0"/>
                <a:sym typeface="Trajan Pro Bold" charset="0"/>
              </a:rPr>
              <a:t>Levels of care are intensities along a treatment continuum</a:t>
            </a:r>
          </a:p>
          <a:p>
            <a:pPr algn="l" eaLnBrk="1" hangingPunct="1">
              <a:spcBef>
                <a:spcPts val="388"/>
              </a:spcBef>
            </a:pPr>
            <a:endParaRPr lang="en-US" sz="2800" dirty="0">
              <a:solidFill>
                <a:srgbClr val="FFFFFF"/>
              </a:solidFill>
              <a:latin typeface="Trajan Pro" pitchFamily="18" charset="0"/>
              <a:ea typeface="Trajan Pro Bold" charset="0"/>
              <a:cs typeface="Trajan Pro Bold" charset="0"/>
              <a:sym typeface="Trajan Pro Bold" charset="0"/>
            </a:endParaRPr>
          </a:p>
          <a:p>
            <a:pPr lvl="1">
              <a:spcBef>
                <a:spcPts val="388"/>
              </a:spcBef>
            </a:pPr>
            <a:r>
              <a:rPr lang="en-US" dirty="0">
                <a:solidFill>
                  <a:srgbClr val="FFFFFF"/>
                </a:solidFill>
                <a:latin typeface="Trajan Pro" pitchFamily="18" charset="0"/>
                <a:ea typeface="Trajan Pro Bold" charset="0"/>
                <a:cs typeface="Trajan Pro Bold" charset="0"/>
                <a:sym typeface="Trajan Pro Bold" charset="0"/>
              </a:rPr>
              <a:t>Counselors need to consider the least restrictive and most appropriate level of care for each client. Therapeutic options along the continuum are summarized on the next slides…</a:t>
            </a:r>
          </a:p>
          <a:p>
            <a:endParaRPr lang="en-US" dirty="0"/>
          </a:p>
        </p:txBody>
      </p:sp>
      <p:pic>
        <p:nvPicPr>
          <p:cNvPr id="4" name="Picture 3">
            <a:extLst>
              <a:ext uri="{FF2B5EF4-FFF2-40B4-BE49-F238E27FC236}">
                <a16:creationId xmlns:a16="http://schemas.microsoft.com/office/drawing/2014/main" id="{E1E527F8-65AC-43A8-B725-D01B16F8B227}"/>
              </a:ext>
            </a:extLst>
          </p:cNvPr>
          <p:cNvPicPr>
            <a:picLocks noChangeAspect="1"/>
          </p:cNvPicPr>
          <p:nvPr/>
        </p:nvPicPr>
        <p:blipFill>
          <a:blip r:embed="rId3"/>
          <a:stretch>
            <a:fillRect/>
          </a:stretch>
        </p:blipFill>
        <p:spPr>
          <a:xfrm>
            <a:off x="599842" y="1628078"/>
            <a:ext cx="4596626" cy="4351339"/>
          </a:xfrm>
          <a:prstGeom prst="rect">
            <a:avLst/>
          </a:prstGeom>
          <a:ln w="38100" cap="sq">
            <a:solidFill>
              <a:srgbClr val="D86018"/>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46FF7328-4B07-4A64-80AF-C8FD1BA4C520}"/>
              </a:ext>
            </a:extLst>
          </p:cNvPr>
          <p:cNvSpPr txBox="1"/>
          <p:nvPr/>
        </p:nvSpPr>
        <p:spPr>
          <a:xfrm>
            <a:off x="446048" y="6372249"/>
            <a:ext cx="3932551" cy="369332"/>
          </a:xfrm>
          <a:prstGeom prst="rect">
            <a:avLst/>
          </a:prstGeom>
          <a:noFill/>
        </p:spPr>
        <p:txBody>
          <a:bodyPr wrap="none" rtlCol="0">
            <a:spAutoFit/>
          </a:bodyPr>
          <a:lstStyle/>
          <a:p>
            <a:r>
              <a:rPr lang="en-US" dirty="0">
                <a:solidFill>
                  <a:schemeClr val="bg1"/>
                </a:solidFill>
              </a:rPr>
              <a:t>American Society of Addiction Medicine</a:t>
            </a:r>
          </a:p>
        </p:txBody>
      </p:sp>
    </p:spTree>
    <p:extLst>
      <p:ext uri="{BB962C8B-B14F-4D97-AF65-F5344CB8AC3E}">
        <p14:creationId xmlns:p14="http://schemas.microsoft.com/office/powerpoint/2010/main" val="226239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8929-4AAE-4B97-9A60-E575B6A80434}"/>
              </a:ext>
            </a:extLst>
          </p:cNvPr>
          <p:cNvSpPr>
            <a:spLocks noGrp="1"/>
          </p:cNvSpPr>
          <p:nvPr>
            <p:ph type="title"/>
          </p:nvPr>
        </p:nvSpPr>
        <p:spPr/>
        <p:txBody>
          <a:bodyPr/>
          <a:lstStyle/>
          <a:p>
            <a:r>
              <a:rPr lang="en-US" dirty="0"/>
              <a:t>Levels and Interventions</a:t>
            </a:r>
          </a:p>
        </p:txBody>
      </p:sp>
      <p:pic>
        <p:nvPicPr>
          <p:cNvPr id="5" name="Picture 4">
            <a:extLst>
              <a:ext uri="{FF2B5EF4-FFF2-40B4-BE49-F238E27FC236}">
                <a16:creationId xmlns:a16="http://schemas.microsoft.com/office/drawing/2014/main" id="{27721405-260B-4365-B5AE-FC0D68740904}"/>
              </a:ext>
            </a:extLst>
          </p:cNvPr>
          <p:cNvPicPr>
            <a:picLocks noChangeAspect="1"/>
          </p:cNvPicPr>
          <p:nvPr/>
        </p:nvPicPr>
        <p:blipFill>
          <a:blip r:embed="rId3">
            <a:alphaModFix amt="20000"/>
          </a:blip>
          <a:stretch>
            <a:fillRect/>
          </a:stretch>
        </p:blipFill>
        <p:spPr>
          <a:xfrm>
            <a:off x="0" y="1462088"/>
            <a:ext cx="12192000" cy="4714875"/>
          </a:xfrm>
          <a:prstGeom prst="rect">
            <a:avLst/>
          </a:prstGeom>
        </p:spPr>
      </p:pic>
      <p:sp>
        <p:nvSpPr>
          <p:cNvPr id="3" name="Content Placeholder 2">
            <a:extLst>
              <a:ext uri="{FF2B5EF4-FFF2-40B4-BE49-F238E27FC236}">
                <a16:creationId xmlns:a16="http://schemas.microsoft.com/office/drawing/2014/main" id="{B6B0A456-BBB7-4403-8990-A749F9A0166D}"/>
              </a:ext>
            </a:extLst>
          </p:cNvPr>
          <p:cNvSpPr>
            <a:spLocks noGrp="1"/>
          </p:cNvSpPr>
          <p:nvPr>
            <p:ph sz="half" idx="1"/>
          </p:nvPr>
        </p:nvSpPr>
        <p:spPr>
          <a:xfrm>
            <a:off x="1763751" y="1825625"/>
            <a:ext cx="5181600" cy="4351338"/>
          </a:xfrm>
        </p:spPr>
        <p:txBody>
          <a:bodyPr>
            <a:normAutofit fontScale="92500" lnSpcReduction="20000"/>
          </a:bodyPr>
          <a:lstStyle/>
          <a:p>
            <a:pPr algn="l" eaLnBrk="1" hangingPunct="1">
              <a:buClr>
                <a:srgbClr val="FFFFFF"/>
              </a:buClr>
            </a:pPr>
            <a:r>
              <a:rPr lang="en-US" sz="2800" dirty="0">
                <a:solidFill>
                  <a:srgbClr val="FBC500"/>
                </a:solidFill>
                <a:latin typeface="Trajan Pro" pitchFamily="18" charset="0"/>
                <a:ea typeface="Trajan Pro Bold" charset="0"/>
                <a:cs typeface="Trajan Pro Bold" charset="0"/>
                <a:sym typeface="Trajan Pro Bold" charset="0"/>
              </a:rPr>
              <a:t>Levels</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Outpatient</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Intensive Outpatient</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Residential</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Inpatient</a:t>
            </a:r>
          </a:p>
          <a:p>
            <a:pPr lvl="1">
              <a:buClr>
                <a:srgbClr val="FFFFFF"/>
              </a:buClr>
              <a:buSzPct val="100000"/>
            </a:pPr>
            <a:endParaRPr lang="en-US" dirty="0">
              <a:solidFill>
                <a:srgbClr val="FFFFFF"/>
              </a:solidFill>
              <a:latin typeface="Trajan Pro" pitchFamily="18" charset="0"/>
              <a:ea typeface="Trajan Pro Bold" charset="0"/>
              <a:cs typeface="Trajan Pro Bold" charset="0"/>
              <a:sym typeface="Trajan Pro Bold" charset="0"/>
            </a:endParaRPr>
          </a:p>
          <a:p>
            <a:pPr algn="l" eaLnBrk="1" hangingPunct="1">
              <a:buClr>
                <a:srgbClr val="FFFFFF"/>
              </a:buClr>
            </a:pPr>
            <a:r>
              <a:rPr lang="en-US" sz="2800" dirty="0">
                <a:solidFill>
                  <a:srgbClr val="FBC500"/>
                </a:solidFill>
                <a:latin typeface="Trajan Pro" pitchFamily="18" charset="0"/>
                <a:ea typeface="Trajan Pro Bold" charset="0"/>
                <a:cs typeface="Trajan Pro Bold" charset="0"/>
                <a:sym typeface="Trajan Pro Bold" charset="0"/>
              </a:rPr>
              <a:t>Modalities</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Individual </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Family/couples</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Group psychotherapy</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Gender specific groups</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Peer counseling</a:t>
            </a:r>
          </a:p>
          <a:p>
            <a:pPr>
              <a:buClr>
                <a:srgbClr val="FFFFFF"/>
              </a:buClr>
              <a:buSzPct val="100000"/>
            </a:pPr>
            <a:endParaRPr lang="en-US" dirty="0">
              <a:solidFill>
                <a:srgbClr val="FFFFFF"/>
              </a:solidFill>
              <a:latin typeface="Trajan Pro" pitchFamily="18" charset="0"/>
              <a:ea typeface="Trajan Pro Bold" charset="0"/>
              <a:cs typeface="Trajan Pro Bold" charset="0"/>
              <a:sym typeface="Trajan Pro Bold" charset="0"/>
            </a:endParaRPr>
          </a:p>
          <a:p>
            <a:endParaRPr lang="en-US" dirty="0"/>
          </a:p>
        </p:txBody>
      </p:sp>
      <p:sp>
        <p:nvSpPr>
          <p:cNvPr id="4" name="Content Placeholder 3">
            <a:extLst>
              <a:ext uri="{FF2B5EF4-FFF2-40B4-BE49-F238E27FC236}">
                <a16:creationId xmlns:a16="http://schemas.microsoft.com/office/drawing/2014/main" id="{F431D704-FB1E-4C24-957B-0F06EAC4A834}"/>
              </a:ext>
            </a:extLst>
          </p:cNvPr>
          <p:cNvSpPr>
            <a:spLocks noGrp="1"/>
          </p:cNvSpPr>
          <p:nvPr>
            <p:ph sz="half" idx="2"/>
          </p:nvPr>
        </p:nvSpPr>
        <p:spPr>
          <a:xfrm>
            <a:off x="6096000" y="2141034"/>
            <a:ext cx="5181600" cy="3221890"/>
          </a:xfrm>
        </p:spPr>
        <p:txBody>
          <a:bodyPr>
            <a:normAutofit fontScale="92500" lnSpcReduction="20000"/>
          </a:bodyPr>
          <a:lstStyle/>
          <a:p>
            <a:pPr algn="l" eaLnBrk="1" hangingPunct="1">
              <a:buClr>
                <a:srgbClr val="FFFFFF"/>
              </a:buClr>
            </a:pPr>
            <a:r>
              <a:rPr lang="en-US" sz="2800" dirty="0">
                <a:solidFill>
                  <a:srgbClr val="FBC500"/>
                </a:solidFill>
                <a:latin typeface="Trajan Pro" pitchFamily="18" charset="0"/>
                <a:ea typeface="Trajan Pro Bold" charset="0"/>
                <a:cs typeface="Trajan Pro Bold" charset="0"/>
                <a:sym typeface="Trajan Pro Bold" charset="0"/>
              </a:rPr>
              <a:t>Interventions</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Brief Feedback &amp; Education</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Psychoeducation</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Cognitive Behavioral Therapies</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12 Step Facilitation</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Addressing Financial Issues</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Motivational Enhancement</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Family Education &amp; Counseling</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Workbooks/Journaling</a:t>
            </a:r>
          </a:p>
          <a:p>
            <a:pPr lvl="1">
              <a:buClr>
                <a:srgbClr val="FFFFFF"/>
              </a:buClr>
              <a:buSzPct val="100000"/>
            </a:pPr>
            <a:r>
              <a:rPr lang="en-US" dirty="0">
                <a:solidFill>
                  <a:srgbClr val="FFFFFF"/>
                </a:solidFill>
                <a:latin typeface="Trajan Pro" pitchFamily="18" charset="0"/>
                <a:ea typeface="Trajan Pro Bold" charset="0"/>
                <a:cs typeface="Trajan Pro Bold" charset="0"/>
                <a:sym typeface="Trajan Pro Bold" charset="0"/>
              </a:rPr>
              <a:t>Psychodynamic Therapy</a:t>
            </a:r>
          </a:p>
          <a:p>
            <a:endParaRPr lang="en-US" dirty="0"/>
          </a:p>
        </p:txBody>
      </p:sp>
    </p:spTree>
    <p:extLst>
      <p:ext uri="{BB962C8B-B14F-4D97-AF65-F5344CB8AC3E}">
        <p14:creationId xmlns:p14="http://schemas.microsoft.com/office/powerpoint/2010/main" val="3101718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6732</Words>
  <Application>Microsoft Office PowerPoint</Application>
  <PresentationFormat>Widescreen</PresentationFormat>
  <Paragraphs>665</Paragraphs>
  <Slides>66</Slides>
  <Notes>66</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Calibri</vt:lpstr>
      <vt:lpstr>Calibri Light</vt:lpstr>
      <vt:lpstr>Gill Sans</vt:lpstr>
      <vt:lpstr>Roboto</vt:lpstr>
      <vt:lpstr>Rockwell Condensed</vt:lpstr>
      <vt:lpstr>Times New Roman</vt:lpstr>
      <vt:lpstr>Trajan Pro</vt:lpstr>
      <vt:lpstr>Trajan Pro Bold</vt:lpstr>
      <vt:lpstr>ヒラギノ角ゴ ProN W3</vt:lpstr>
      <vt:lpstr>ヒラギノ角ゴ ProN W6</vt:lpstr>
      <vt:lpstr>Office Theme</vt:lpstr>
      <vt:lpstr>PowerPoint Presentation</vt:lpstr>
      <vt:lpstr>Session 7 Topics</vt:lpstr>
      <vt:lpstr>Levels of Care</vt:lpstr>
      <vt:lpstr>PowerPoint Presentation</vt:lpstr>
      <vt:lpstr>Levels of Care in Gambling Treatment</vt:lpstr>
      <vt:lpstr>Levels of Care in Gambling Treatment</vt:lpstr>
      <vt:lpstr>Video Lecture 17: Patient Placement Criteria</vt:lpstr>
      <vt:lpstr>Therapeutic Decisions</vt:lpstr>
      <vt:lpstr>Levels and Interventions</vt:lpstr>
      <vt:lpstr>Key Elements to Treatment Decisions</vt:lpstr>
      <vt:lpstr>Key Elements to Treatment Decisions</vt:lpstr>
      <vt:lpstr>Key Elements to Treatment Decisions</vt:lpstr>
      <vt:lpstr>PowerPoint Presentation</vt:lpstr>
      <vt:lpstr>Key Elements to Treatment Decisions</vt:lpstr>
      <vt:lpstr>Key Elements to Treatment Decisions</vt:lpstr>
      <vt:lpstr>Key Elements to Treatment Decisions</vt:lpstr>
      <vt:lpstr>Key Elements to Treatment Decisions</vt:lpstr>
      <vt:lpstr>Key Elements to Treatment Decisions</vt:lpstr>
      <vt:lpstr>Key Elements to Treatment Decisions</vt:lpstr>
      <vt:lpstr>PowerPoint Presentation</vt:lpstr>
      <vt:lpstr>Key Elements to Treatment Decisions</vt:lpstr>
      <vt:lpstr>Video Lecture 18: Mood Cycle</vt:lpstr>
      <vt:lpstr>Designing a Treatment Program: Admission Criteria</vt:lpstr>
      <vt:lpstr>Designing a Treatment Program: Screening Tools</vt:lpstr>
      <vt:lpstr>Designing a Treatment Program: Client Placement</vt:lpstr>
      <vt:lpstr>Designing a Treatment Program: Client Motivation</vt:lpstr>
      <vt:lpstr>Designing a Treatment Program: Treatment Gaps</vt:lpstr>
      <vt:lpstr>Designing a Treatment Program: Payment for Services</vt:lpstr>
      <vt:lpstr>Designing a Treatment Program: Treatment Activities</vt:lpstr>
      <vt:lpstr>Designing a Treatment Program: Assessing Client Progress</vt:lpstr>
      <vt:lpstr>Designing a Treatment Program: Stages of Treatment</vt:lpstr>
      <vt:lpstr>Designing a Treatment Program: Coordinated Services</vt:lpstr>
      <vt:lpstr>Designing a Treatment Program: Family Program</vt:lpstr>
      <vt:lpstr>Designing a Treatment Program: Co-Occurring Disorders</vt:lpstr>
      <vt:lpstr>Designing a Treatment Program: Client Confidentiality</vt:lpstr>
      <vt:lpstr>Designing a Treatment Program: Media Decisions</vt:lpstr>
      <vt:lpstr>Designing a Treatment Program: Outreach</vt:lpstr>
      <vt:lpstr>Designing a Treatment Program: Relapse Prevention</vt:lpstr>
      <vt:lpstr>Designing a Treatment Program: Program Evaluation</vt:lpstr>
      <vt:lpstr>Designing a Treatment Program: Resources</vt:lpstr>
      <vt:lpstr>Beliefs About Gambling</vt:lpstr>
      <vt:lpstr>Understanding the Gambler’s Beliefs</vt:lpstr>
      <vt:lpstr>Julian Taber: 51 Beliefs About Gambling</vt:lpstr>
      <vt:lpstr>Julian Taber: 51 Beliefs About Gambling</vt:lpstr>
      <vt:lpstr>Julian Taber: 51 Beliefs About Gambling</vt:lpstr>
      <vt:lpstr>Julian Taber: 51 Beliefs About Gambling</vt:lpstr>
      <vt:lpstr>Julian Taber: 51 Beliefs About Gambling</vt:lpstr>
      <vt:lpstr>The Gambler Mood Cycle</vt:lpstr>
      <vt:lpstr>PowerPoint Presentation</vt:lpstr>
      <vt:lpstr>Education Through Intervention</vt:lpstr>
      <vt:lpstr>Workplace Gambling  Issues</vt:lpstr>
      <vt:lpstr>Henry Lesieur: Signs of Gambling in the Workplace</vt:lpstr>
      <vt:lpstr>Henry Lesieur: Case Study Results</vt:lpstr>
      <vt:lpstr>Proactive Strategy </vt:lpstr>
      <vt:lpstr>Workplace Assistance Strategies</vt:lpstr>
      <vt:lpstr>Relapse Prevention</vt:lpstr>
      <vt:lpstr>Overview of Relapse Prevention</vt:lpstr>
      <vt:lpstr>Gambling Relapse Symptoms (From the Michigan Council on Problem and Compulsive Gambling)</vt:lpstr>
      <vt:lpstr>Gambling Relapse Symptoms (From the Michigan Council on Problem and Compulsive Gambling)</vt:lpstr>
      <vt:lpstr>Gambling Relapse Symptoms (From the Michigan Council on Problem and Compulsive Gambling)</vt:lpstr>
      <vt:lpstr>Gambling Relapse Symptoms (From the Michigan Council on Problem and Compulsive Gambling)</vt:lpstr>
      <vt:lpstr>Gambling Relapse Symptoms (From the Michigan Council on Problem and Compulsive Gambling)</vt:lpstr>
      <vt:lpstr>PowerPoint Presentation</vt:lpstr>
      <vt:lpstr>Listing the Relapse Triggers</vt:lpstr>
      <vt:lpstr>PowerPoint Presentation</vt:lpstr>
      <vt:lpstr>Session 7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Maxwell Hartgraves</dc:creator>
  <cp:lastModifiedBy>Jay Herycyk</cp:lastModifiedBy>
  <cp:revision>16</cp:revision>
  <dcterms:created xsi:type="dcterms:W3CDTF">2019-08-12T17:56:24Z</dcterms:created>
  <dcterms:modified xsi:type="dcterms:W3CDTF">2021-03-04T17:17:00Z</dcterms:modified>
</cp:coreProperties>
</file>