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0"/>
  </p:notesMasterIdLst>
  <p:sldIdLst>
    <p:sldId id="256" r:id="rId2"/>
    <p:sldId id="272" r:id="rId3"/>
    <p:sldId id="531" r:id="rId4"/>
    <p:sldId id="543" r:id="rId5"/>
    <p:sldId id="267" r:id="rId6"/>
    <p:sldId id="544" r:id="rId7"/>
    <p:sldId id="545" r:id="rId8"/>
    <p:sldId id="546" r:id="rId9"/>
    <p:sldId id="547" r:id="rId10"/>
    <p:sldId id="560" r:id="rId11"/>
    <p:sldId id="561" r:id="rId12"/>
    <p:sldId id="562" r:id="rId13"/>
    <p:sldId id="548" r:id="rId14"/>
    <p:sldId id="549" r:id="rId15"/>
    <p:sldId id="550" r:id="rId16"/>
    <p:sldId id="541" r:id="rId17"/>
    <p:sldId id="552" r:id="rId18"/>
    <p:sldId id="553" r:id="rId19"/>
    <p:sldId id="554" r:id="rId20"/>
    <p:sldId id="555" r:id="rId21"/>
    <p:sldId id="556" r:id="rId22"/>
    <p:sldId id="557" r:id="rId23"/>
    <p:sldId id="558" r:id="rId24"/>
    <p:sldId id="559" r:id="rId25"/>
    <p:sldId id="563" r:id="rId26"/>
    <p:sldId id="564" r:id="rId27"/>
    <p:sldId id="568" r:id="rId28"/>
    <p:sldId id="565" r:id="rId29"/>
    <p:sldId id="566" r:id="rId30"/>
    <p:sldId id="567" r:id="rId31"/>
    <p:sldId id="569" r:id="rId32"/>
    <p:sldId id="570" r:id="rId33"/>
    <p:sldId id="571" r:id="rId34"/>
    <p:sldId id="572" r:id="rId35"/>
    <p:sldId id="573" r:id="rId36"/>
    <p:sldId id="574" r:id="rId37"/>
    <p:sldId id="575" r:id="rId38"/>
    <p:sldId id="576" r:id="rId39"/>
    <p:sldId id="577" r:id="rId40"/>
    <p:sldId id="578" r:id="rId41"/>
    <p:sldId id="579" r:id="rId42"/>
    <p:sldId id="580" r:id="rId43"/>
    <p:sldId id="581" r:id="rId44"/>
    <p:sldId id="582" r:id="rId45"/>
    <p:sldId id="583" r:id="rId46"/>
    <p:sldId id="584" r:id="rId47"/>
    <p:sldId id="585" r:id="rId48"/>
    <p:sldId id="261" r:id="rId49"/>
    <p:sldId id="586" r:id="rId50"/>
    <p:sldId id="587" r:id="rId51"/>
    <p:sldId id="588" r:id="rId52"/>
    <p:sldId id="263" r:id="rId53"/>
    <p:sldId id="589" r:id="rId54"/>
    <p:sldId id="295" r:id="rId55"/>
    <p:sldId id="277" r:id="rId56"/>
    <p:sldId id="551" r:id="rId57"/>
    <p:sldId id="590" r:id="rId58"/>
    <p:sldId id="54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018"/>
    <a:srgbClr val="4368B9"/>
    <a:srgbClr val="9DC3E6"/>
    <a:srgbClr val="FFC000"/>
    <a:srgbClr val="003057"/>
    <a:srgbClr val="384C71"/>
    <a:srgbClr val="1F3864"/>
    <a:srgbClr val="4A6FBE"/>
    <a:srgbClr val="305DAE"/>
    <a:srgbClr val="2252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6BCBE-517F-485B-B6AB-AE5599B4376E}" v="59" dt="2021-03-03T19:18:43.953"/>
    <p1510:client id="{F42843F3-FAD9-41AA-846D-F4DCEE734709}" v="6" dt="2021-03-03T16:07:5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4841" autoAdjust="0"/>
  </p:normalViewPr>
  <p:slideViewPr>
    <p:cSldViewPr snapToGrid="0">
      <p:cViewPr varScale="1">
        <p:scale>
          <a:sx n="49" d="100"/>
          <a:sy n="49" d="100"/>
        </p:scale>
        <p:origin x="845"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ufmann" userId="934340720f57f02e" providerId="LiveId" clId="{2F5E7C54-D45E-40AC-AF8F-F5ED3F6081C3}"/>
    <pc:docChg chg="undo custSel mod addSld delSld modSld sldOrd">
      <pc:chgData name="Daniel Kaufmann" userId="934340720f57f02e" providerId="LiveId" clId="{2F5E7C54-D45E-40AC-AF8F-F5ED3F6081C3}" dt="2020-12-14T05:09:48.843" v="8846" actId="20577"/>
      <pc:docMkLst>
        <pc:docMk/>
      </pc:docMkLst>
      <pc:sldChg chg="modSp mod modNotesTx">
        <pc:chgData name="Daniel Kaufmann" userId="934340720f57f02e" providerId="LiveId" clId="{2F5E7C54-D45E-40AC-AF8F-F5ED3F6081C3}" dt="2020-12-14T00:14:02.026" v="80" actId="20577"/>
        <pc:sldMkLst>
          <pc:docMk/>
          <pc:sldMk cId="3940935841" sldId="256"/>
        </pc:sldMkLst>
        <pc:spChg chg="mod">
          <ac:chgData name="Daniel Kaufmann" userId="934340720f57f02e" providerId="LiveId" clId="{2F5E7C54-D45E-40AC-AF8F-F5ED3F6081C3}" dt="2020-12-14T00:13:42.122" v="45" actId="20577"/>
          <ac:spMkLst>
            <pc:docMk/>
            <pc:sldMk cId="3940935841" sldId="256"/>
            <ac:spMk id="3" creationId="{4EBBC8F2-D75E-4B6B-B491-3D1138E9161D}"/>
          </ac:spMkLst>
        </pc:spChg>
      </pc:sldChg>
      <pc:sldChg chg="modSp mod modNotesTx">
        <pc:chgData name="Daniel Kaufmann" userId="934340720f57f02e" providerId="LiveId" clId="{2F5E7C54-D45E-40AC-AF8F-F5ED3F6081C3}" dt="2020-12-14T00:29:00.863" v="538" actId="20577"/>
        <pc:sldMkLst>
          <pc:docMk/>
          <pc:sldMk cId="4069517365" sldId="267"/>
        </pc:sldMkLst>
        <pc:spChg chg="mod">
          <ac:chgData name="Daniel Kaufmann" userId="934340720f57f02e" providerId="LiveId" clId="{2F5E7C54-D45E-40AC-AF8F-F5ED3F6081C3}" dt="2020-12-14T00:29:00.863" v="538" actId="20577"/>
          <ac:spMkLst>
            <pc:docMk/>
            <pc:sldMk cId="4069517365" sldId="267"/>
            <ac:spMk id="2" creationId="{A196C52E-0914-416B-B64A-824997DB993D}"/>
          </ac:spMkLst>
        </pc:spChg>
      </pc:sldChg>
      <pc:sldChg chg="modSp mod modNotesTx">
        <pc:chgData name="Daniel Kaufmann" userId="934340720f57f02e" providerId="LiveId" clId="{2F5E7C54-D45E-40AC-AF8F-F5ED3F6081C3}" dt="2020-12-14T00:29:13.135" v="542" actId="20577"/>
        <pc:sldMkLst>
          <pc:docMk/>
          <pc:sldMk cId="1327314665" sldId="272"/>
        </pc:sldMkLst>
        <pc:spChg chg="mod">
          <ac:chgData name="Daniel Kaufmann" userId="934340720f57f02e" providerId="LiveId" clId="{2F5E7C54-D45E-40AC-AF8F-F5ED3F6081C3}" dt="2020-12-14T00:14:06.267" v="82" actId="20577"/>
          <ac:spMkLst>
            <pc:docMk/>
            <pc:sldMk cId="1327314665" sldId="272"/>
            <ac:spMk id="7" creationId="{E1D0457B-9AB1-4824-8691-1F785CD2C50D}"/>
          </ac:spMkLst>
        </pc:spChg>
        <pc:graphicFrameChg chg="mod">
          <ac:chgData name="Daniel Kaufmann" userId="934340720f57f02e" providerId="LiveId" clId="{2F5E7C54-D45E-40AC-AF8F-F5ED3F6081C3}" dt="2020-12-14T00:28:45.493" v="517" actId="20577"/>
          <ac:graphicFrameMkLst>
            <pc:docMk/>
            <pc:sldMk cId="1327314665" sldId="272"/>
            <ac:graphicFrameMk id="9" creationId="{FEE1AE8E-478A-4A18-AA20-5591EE4B0089}"/>
          </ac:graphicFrameMkLst>
        </pc:graphicFrameChg>
      </pc:sldChg>
      <pc:sldChg chg="del">
        <pc:chgData name="Daniel Kaufmann" userId="934340720f57f02e" providerId="LiveId" clId="{2F5E7C54-D45E-40AC-AF8F-F5ED3F6081C3}" dt="2020-12-14T00:16:57.189" v="320" actId="47"/>
        <pc:sldMkLst>
          <pc:docMk/>
          <pc:sldMk cId="3679038121" sldId="283"/>
        </pc:sldMkLst>
      </pc:sldChg>
      <pc:sldChg chg="del">
        <pc:chgData name="Daniel Kaufmann" userId="934340720f57f02e" providerId="LiveId" clId="{2F5E7C54-D45E-40AC-AF8F-F5ED3F6081C3}" dt="2020-12-14T00:16:57.189" v="320" actId="47"/>
        <pc:sldMkLst>
          <pc:docMk/>
          <pc:sldMk cId="4012662257" sldId="284"/>
        </pc:sldMkLst>
      </pc:sldChg>
      <pc:sldChg chg="del">
        <pc:chgData name="Daniel Kaufmann" userId="934340720f57f02e" providerId="LiveId" clId="{2F5E7C54-D45E-40AC-AF8F-F5ED3F6081C3}" dt="2020-12-14T00:16:57.189" v="320" actId="47"/>
        <pc:sldMkLst>
          <pc:docMk/>
          <pc:sldMk cId="546221426" sldId="293"/>
        </pc:sldMkLst>
      </pc:sldChg>
      <pc:sldChg chg="del">
        <pc:chgData name="Daniel Kaufmann" userId="934340720f57f02e" providerId="LiveId" clId="{2F5E7C54-D45E-40AC-AF8F-F5ED3F6081C3}" dt="2020-12-14T00:16:31.290" v="292" actId="47"/>
        <pc:sldMkLst>
          <pc:docMk/>
          <pc:sldMk cId="2586348936" sldId="539"/>
        </pc:sldMkLst>
      </pc:sldChg>
      <pc:sldChg chg="modSp mod modNotesTx">
        <pc:chgData name="Daniel Kaufmann" userId="934340720f57f02e" providerId="LiveId" clId="{2F5E7C54-D45E-40AC-AF8F-F5ED3F6081C3}" dt="2020-12-14T00:29:24.115" v="543"/>
        <pc:sldMkLst>
          <pc:docMk/>
          <pc:sldMk cId="1584829337" sldId="540"/>
        </pc:sldMkLst>
        <pc:spChg chg="mod">
          <ac:chgData name="Daniel Kaufmann" userId="934340720f57f02e" providerId="LiveId" clId="{2F5E7C54-D45E-40AC-AF8F-F5ED3F6081C3}" dt="2020-12-14T00:17:01.381" v="322" actId="20577"/>
          <ac:spMkLst>
            <pc:docMk/>
            <pc:sldMk cId="1584829337" sldId="540"/>
            <ac:spMk id="7" creationId="{E1D0457B-9AB1-4824-8691-1F785CD2C50D}"/>
          </ac:spMkLst>
        </pc:spChg>
        <pc:graphicFrameChg chg="mod">
          <ac:chgData name="Daniel Kaufmann" userId="934340720f57f02e" providerId="LiveId" clId="{2F5E7C54-D45E-40AC-AF8F-F5ED3F6081C3}" dt="2020-12-14T00:29:24.115" v="543"/>
          <ac:graphicFrameMkLst>
            <pc:docMk/>
            <pc:sldMk cId="1584829337" sldId="540"/>
            <ac:graphicFrameMk id="9" creationId="{FEE1AE8E-478A-4A18-AA20-5591EE4B0089}"/>
          </ac:graphicFrameMkLst>
        </pc:graphicFrameChg>
      </pc:sldChg>
      <pc:sldChg chg="del">
        <pc:chgData name="Daniel Kaufmann" userId="934340720f57f02e" providerId="LiveId" clId="{2F5E7C54-D45E-40AC-AF8F-F5ED3F6081C3}" dt="2020-12-14T00:16:32.742" v="293" actId="47"/>
        <pc:sldMkLst>
          <pc:docMk/>
          <pc:sldMk cId="3062074296" sldId="541"/>
        </pc:sldMkLst>
      </pc:sldChg>
      <pc:sldChg chg="modSp add del mod modNotesTx">
        <pc:chgData name="Daniel Kaufmann" userId="934340720f57f02e" providerId="LiveId" clId="{2F5E7C54-D45E-40AC-AF8F-F5ED3F6081C3}" dt="2020-12-14T00:29:06.285" v="539" actId="47"/>
        <pc:sldMkLst>
          <pc:docMk/>
          <pc:sldMk cId="3926121064" sldId="541"/>
        </pc:sldMkLst>
        <pc:spChg chg="mod">
          <ac:chgData name="Daniel Kaufmann" userId="934340720f57f02e" providerId="LiveId" clId="{2F5E7C54-D45E-40AC-AF8F-F5ED3F6081C3}" dt="2020-12-14T00:18:06.340" v="348" actId="20577"/>
          <ac:spMkLst>
            <pc:docMk/>
            <pc:sldMk cId="3926121064" sldId="541"/>
            <ac:spMk id="2" creationId="{A196C52E-0914-416B-B64A-824997DB993D}"/>
          </ac:spMkLst>
        </pc:spChg>
      </pc:sldChg>
      <pc:sldChg chg="del">
        <pc:chgData name="Daniel Kaufmann" userId="934340720f57f02e" providerId="LiveId" clId="{2F5E7C54-D45E-40AC-AF8F-F5ED3F6081C3}" dt="2020-12-14T00:16:57.189" v="320" actId="47"/>
        <pc:sldMkLst>
          <pc:docMk/>
          <pc:sldMk cId="1303803883" sldId="542"/>
        </pc:sldMkLst>
      </pc:sldChg>
      <pc:sldChg chg="modSp add mod modNotesTx">
        <pc:chgData name="Daniel Kaufmann" userId="934340720f57f02e" providerId="LiveId" clId="{2F5E7C54-D45E-40AC-AF8F-F5ED3F6081C3}" dt="2020-12-14T03:00:39.372" v="5401"/>
        <pc:sldMkLst>
          <pc:docMk/>
          <pc:sldMk cId="1680891077" sldId="542"/>
        </pc:sldMkLst>
        <pc:spChg chg="mod">
          <ac:chgData name="Daniel Kaufmann" userId="934340720f57f02e" providerId="LiveId" clId="{2F5E7C54-D45E-40AC-AF8F-F5ED3F6081C3}" dt="2020-12-14T03:00:32.873" v="5400" actId="20577"/>
          <ac:spMkLst>
            <pc:docMk/>
            <pc:sldMk cId="1680891077" sldId="542"/>
            <ac:spMk id="2" creationId="{A196C52E-0914-416B-B64A-824997DB993D}"/>
          </ac:spMkLst>
        </pc:spChg>
      </pc:sldChg>
      <pc:sldChg chg="del">
        <pc:chgData name="Daniel Kaufmann" userId="934340720f57f02e" providerId="LiveId" clId="{2F5E7C54-D45E-40AC-AF8F-F5ED3F6081C3}" dt="2020-12-14T00:16:57.189" v="320" actId="47"/>
        <pc:sldMkLst>
          <pc:docMk/>
          <pc:sldMk cId="1601478064" sldId="543"/>
        </pc:sldMkLst>
      </pc:sldChg>
      <pc:sldChg chg="modSp add mod modNotesTx">
        <pc:chgData name="Daniel Kaufmann" userId="934340720f57f02e" providerId="LiveId" clId="{2F5E7C54-D45E-40AC-AF8F-F5ED3F6081C3}" dt="2020-12-14T03:17:56.231" v="5909" actId="6549"/>
        <pc:sldMkLst>
          <pc:docMk/>
          <pc:sldMk cId="3626095001" sldId="543"/>
        </pc:sldMkLst>
        <pc:spChg chg="mod">
          <ac:chgData name="Daniel Kaufmann" userId="934340720f57f02e" providerId="LiveId" clId="{2F5E7C54-D45E-40AC-AF8F-F5ED3F6081C3}" dt="2020-12-14T03:17:49.507" v="5905" actId="20577"/>
          <ac:spMkLst>
            <pc:docMk/>
            <pc:sldMk cId="3626095001" sldId="543"/>
            <ac:spMk id="2" creationId="{A196C52E-0914-416B-B64A-824997DB993D}"/>
          </ac:spMkLst>
        </pc:spChg>
      </pc:sldChg>
      <pc:sldChg chg="modSp add mod modNotesTx">
        <pc:chgData name="Daniel Kaufmann" userId="934340720f57f02e" providerId="LiveId" clId="{2F5E7C54-D45E-40AC-AF8F-F5ED3F6081C3}" dt="2020-12-14T00:19:09.702" v="397"/>
        <pc:sldMkLst>
          <pc:docMk/>
          <pc:sldMk cId="20948131" sldId="544"/>
        </pc:sldMkLst>
        <pc:spChg chg="mod">
          <ac:chgData name="Daniel Kaufmann" userId="934340720f57f02e" providerId="LiveId" clId="{2F5E7C54-D45E-40AC-AF8F-F5ED3F6081C3}" dt="2020-12-14T00:19:07.766" v="396"/>
          <ac:spMkLst>
            <pc:docMk/>
            <pc:sldMk cId="20948131" sldId="544"/>
            <ac:spMk id="2" creationId="{A196C52E-0914-416B-B64A-824997DB993D}"/>
          </ac:spMkLst>
        </pc:spChg>
      </pc:sldChg>
      <pc:sldChg chg="del">
        <pc:chgData name="Daniel Kaufmann" userId="934340720f57f02e" providerId="LiveId" clId="{2F5E7C54-D45E-40AC-AF8F-F5ED3F6081C3}" dt="2020-12-14T00:16:57.189" v="320" actId="47"/>
        <pc:sldMkLst>
          <pc:docMk/>
          <pc:sldMk cId="636527207" sldId="544"/>
        </pc:sldMkLst>
      </pc:sldChg>
      <pc:sldChg chg="del">
        <pc:chgData name="Daniel Kaufmann" userId="934340720f57f02e" providerId="LiveId" clId="{2F5E7C54-D45E-40AC-AF8F-F5ED3F6081C3}" dt="2020-12-14T00:16:57.189" v="320" actId="47"/>
        <pc:sldMkLst>
          <pc:docMk/>
          <pc:sldMk cId="2353089640" sldId="545"/>
        </pc:sldMkLst>
      </pc:sldChg>
      <pc:sldChg chg="modSp add mod modNotesTx">
        <pc:chgData name="Daniel Kaufmann" userId="934340720f57f02e" providerId="LiveId" clId="{2F5E7C54-D45E-40AC-AF8F-F5ED3F6081C3}" dt="2020-12-14T00:19:26.024" v="409" actId="20577"/>
        <pc:sldMkLst>
          <pc:docMk/>
          <pc:sldMk cId="2406107030" sldId="545"/>
        </pc:sldMkLst>
        <pc:spChg chg="mod">
          <ac:chgData name="Daniel Kaufmann" userId="934340720f57f02e" providerId="LiveId" clId="{2F5E7C54-D45E-40AC-AF8F-F5ED3F6081C3}" dt="2020-12-14T00:19:20.355" v="404" actId="20577"/>
          <ac:spMkLst>
            <pc:docMk/>
            <pc:sldMk cId="2406107030" sldId="545"/>
            <ac:spMk id="2" creationId="{A196C52E-0914-416B-B64A-824997DB993D}"/>
          </ac:spMkLst>
        </pc:spChg>
      </pc:sldChg>
      <pc:sldChg chg="addSp modSp new mod modNotesTx">
        <pc:chgData name="Daniel Kaufmann" userId="934340720f57f02e" providerId="LiveId" clId="{2F5E7C54-D45E-40AC-AF8F-F5ED3F6081C3}" dt="2020-12-14T00:22:53.590" v="463" actId="1076"/>
        <pc:sldMkLst>
          <pc:docMk/>
          <pc:sldMk cId="823097362" sldId="546"/>
        </pc:sldMkLst>
        <pc:spChg chg="mod">
          <ac:chgData name="Daniel Kaufmann" userId="934340720f57f02e" providerId="LiveId" clId="{2F5E7C54-D45E-40AC-AF8F-F5ED3F6081C3}" dt="2020-12-14T00:22:40.972" v="456" actId="404"/>
          <ac:spMkLst>
            <pc:docMk/>
            <pc:sldMk cId="823097362" sldId="546"/>
            <ac:spMk id="2" creationId="{BABADB2F-F8F9-4FCF-A27C-41971CC09488}"/>
          </ac:spMkLst>
        </pc:spChg>
        <pc:spChg chg="mod">
          <ac:chgData name="Daniel Kaufmann" userId="934340720f57f02e" providerId="LiveId" clId="{2F5E7C54-D45E-40AC-AF8F-F5ED3F6081C3}" dt="2020-12-14T00:22:48.562" v="462" actId="20577"/>
          <ac:spMkLst>
            <pc:docMk/>
            <pc:sldMk cId="823097362" sldId="546"/>
            <ac:spMk id="3" creationId="{F85D5441-707D-4C04-8665-5DD632F735E4}"/>
          </ac:spMkLst>
        </pc:spChg>
        <pc:picChg chg="add mod">
          <ac:chgData name="Daniel Kaufmann" userId="934340720f57f02e" providerId="LiveId" clId="{2F5E7C54-D45E-40AC-AF8F-F5ED3F6081C3}" dt="2020-12-14T00:22:53.590" v="463" actId="1076"/>
          <ac:picMkLst>
            <pc:docMk/>
            <pc:sldMk cId="823097362" sldId="546"/>
            <ac:picMk id="4" creationId="{DF51D2BF-9856-43DD-B289-0BBE19FB037C}"/>
          </ac:picMkLst>
        </pc:picChg>
      </pc:sldChg>
      <pc:sldChg chg="del">
        <pc:chgData name="Daniel Kaufmann" userId="934340720f57f02e" providerId="LiveId" clId="{2F5E7C54-D45E-40AC-AF8F-F5ED3F6081C3}" dt="2020-12-14T00:16:57.189" v="320" actId="47"/>
        <pc:sldMkLst>
          <pc:docMk/>
          <pc:sldMk cId="3987984587" sldId="546"/>
        </pc:sldMkLst>
      </pc:sldChg>
      <pc:sldChg chg="addSp modSp new mod modNotesTx">
        <pc:chgData name="Daniel Kaufmann" userId="934340720f57f02e" providerId="LiveId" clId="{2F5E7C54-D45E-40AC-AF8F-F5ED3F6081C3}" dt="2020-12-14T00:30:14.988" v="544"/>
        <pc:sldMkLst>
          <pc:docMk/>
          <pc:sldMk cId="565666394" sldId="547"/>
        </pc:sldMkLst>
        <pc:spChg chg="mod">
          <ac:chgData name="Daniel Kaufmann" userId="934340720f57f02e" providerId="LiveId" clId="{2F5E7C54-D45E-40AC-AF8F-F5ED3F6081C3}" dt="2020-12-14T00:26:11.119" v="468" actId="6549"/>
          <ac:spMkLst>
            <pc:docMk/>
            <pc:sldMk cId="565666394" sldId="547"/>
            <ac:spMk id="2" creationId="{531E8EFA-0030-4A50-BEE2-F11709AD74DB}"/>
          </ac:spMkLst>
        </pc:spChg>
        <pc:spChg chg="mod">
          <ac:chgData name="Daniel Kaufmann" userId="934340720f57f02e" providerId="LiveId" clId="{2F5E7C54-D45E-40AC-AF8F-F5ED3F6081C3}" dt="2020-12-14T00:27:00.291" v="489" actId="27636"/>
          <ac:spMkLst>
            <pc:docMk/>
            <pc:sldMk cId="565666394" sldId="547"/>
            <ac:spMk id="3" creationId="{955FFCE1-3B96-48FA-8077-AD9FAED81273}"/>
          </ac:spMkLst>
        </pc:spChg>
        <pc:picChg chg="add mod">
          <ac:chgData name="Daniel Kaufmann" userId="934340720f57f02e" providerId="LiveId" clId="{2F5E7C54-D45E-40AC-AF8F-F5ED3F6081C3}" dt="2020-12-14T00:26:56.783" v="487" actId="1076"/>
          <ac:picMkLst>
            <pc:docMk/>
            <pc:sldMk cId="565666394" sldId="547"/>
            <ac:picMk id="4" creationId="{8449A97A-05F4-40BC-9576-FF99A728DC9A}"/>
          </ac:picMkLst>
        </pc:picChg>
      </pc:sldChg>
      <pc:sldChg chg="del">
        <pc:chgData name="Daniel Kaufmann" userId="934340720f57f02e" providerId="LiveId" clId="{2F5E7C54-D45E-40AC-AF8F-F5ED3F6081C3}" dt="2020-12-14T00:16:57.189" v="320" actId="47"/>
        <pc:sldMkLst>
          <pc:docMk/>
          <pc:sldMk cId="4146286584" sldId="547"/>
        </pc:sldMkLst>
      </pc:sldChg>
      <pc:sldChg chg="addSp delSp modSp new mod modNotesTx">
        <pc:chgData name="Daniel Kaufmann" userId="934340720f57f02e" providerId="LiveId" clId="{2F5E7C54-D45E-40AC-AF8F-F5ED3F6081C3}" dt="2020-12-14T00:37:21.180" v="593" actId="33524"/>
        <pc:sldMkLst>
          <pc:docMk/>
          <pc:sldMk cId="626741042" sldId="548"/>
        </pc:sldMkLst>
        <pc:spChg chg="mod">
          <ac:chgData name="Daniel Kaufmann" userId="934340720f57f02e" providerId="LiveId" clId="{2F5E7C54-D45E-40AC-AF8F-F5ED3F6081C3}" dt="2020-12-14T00:32:11.323" v="592" actId="1076"/>
          <ac:spMkLst>
            <pc:docMk/>
            <pc:sldMk cId="626741042" sldId="548"/>
            <ac:spMk id="2" creationId="{32AB699C-188A-4F8B-8D30-F8A9BED767D3}"/>
          </ac:spMkLst>
        </pc:spChg>
        <pc:spChg chg="del">
          <ac:chgData name="Daniel Kaufmann" userId="934340720f57f02e" providerId="LiveId" clId="{2F5E7C54-D45E-40AC-AF8F-F5ED3F6081C3}" dt="2020-12-14T00:31:36.327" v="564" actId="931"/>
          <ac:spMkLst>
            <pc:docMk/>
            <pc:sldMk cId="626741042" sldId="548"/>
            <ac:spMk id="3" creationId="{E1D27C10-2177-49ED-BC40-D101D393091E}"/>
          </ac:spMkLst>
        </pc:spChg>
        <pc:picChg chg="add mod">
          <ac:chgData name="Daniel Kaufmann" userId="934340720f57f02e" providerId="LiveId" clId="{2F5E7C54-D45E-40AC-AF8F-F5ED3F6081C3}" dt="2020-12-14T00:31:52.084" v="571" actId="208"/>
          <ac:picMkLst>
            <pc:docMk/>
            <pc:sldMk cId="626741042" sldId="548"/>
            <ac:picMk id="5" creationId="{AC254D56-46CA-45C0-966B-DEF35D91EF10}"/>
          </ac:picMkLst>
        </pc:picChg>
      </pc:sldChg>
      <pc:sldChg chg="del">
        <pc:chgData name="Daniel Kaufmann" userId="934340720f57f02e" providerId="LiveId" clId="{2F5E7C54-D45E-40AC-AF8F-F5ED3F6081C3}" dt="2020-12-14T00:16:57.189" v="320" actId="47"/>
        <pc:sldMkLst>
          <pc:docMk/>
          <pc:sldMk cId="4134113326" sldId="548"/>
        </pc:sldMkLst>
      </pc:sldChg>
      <pc:sldChg chg="addSp modSp new mod modClrScheme chgLayout modNotesTx">
        <pc:chgData name="Daniel Kaufmann" userId="934340720f57f02e" providerId="LiveId" clId="{2F5E7C54-D45E-40AC-AF8F-F5ED3F6081C3}" dt="2020-12-14T00:42:11.017" v="642"/>
        <pc:sldMkLst>
          <pc:docMk/>
          <pc:sldMk cId="1539504822" sldId="549"/>
        </pc:sldMkLst>
        <pc:spChg chg="mod ord">
          <ac:chgData name="Daniel Kaufmann" userId="934340720f57f02e" providerId="LiveId" clId="{2F5E7C54-D45E-40AC-AF8F-F5ED3F6081C3}" dt="2020-12-14T00:38:09.639" v="620" actId="700"/>
          <ac:spMkLst>
            <pc:docMk/>
            <pc:sldMk cId="1539504822" sldId="549"/>
            <ac:spMk id="2" creationId="{117745FE-A186-41A6-A938-32825F7A9C63}"/>
          </ac:spMkLst>
        </pc:spChg>
        <pc:spChg chg="mod ord">
          <ac:chgData name="Daniel Kaufmann" userId="934340720f57f02e" providerId="LiveId" clId="{2F5E7C54-D45E-40AC-AF8F-F5ED3F6081C3}" dt="2020-12-14T00:38:24.577" v="626" actId="27636"/>
          <ac:spMkLst>
            <pc:docMk/>
            <pc:sldMk cId="1539504822" sldId="549"/>
            <ac:spMk id="3" creationId="{76C84429-1642-454D-AD8F-E4E56AC86C3F}"/>
          </ac:spMkLst>
        </pc:spChg>
        <pc:spChg chg="add mod ord">
          <ac:chgData name="Daniel Kaufmann" userId="934340720f57f02e" providerId="LiveId" clId="{2F5E7C54-D45E-40AC-AF8F-F5ED3F6081C3}" dt="2020-12-14T00:41:36.230" v="641" actId="1076"/>
          <ac:spMkLst>
            <pc:docMk/>
            <pc:sldMk cId="1539504822" sldId="549"/>
            <ac:spMk id="4" creationId="{0770066A-A209-4BB5-9866-1A22E1E0E6B6}"/>
          </ac:spMkLst>
        </pc:spChg>
        <pc:picChg chg="add mod modCrop">
          <ac:chgData name="Daniel Kaufmann" userId="934340720f57f02e" providerId="LiveId" clId="{2F5E7C54-D45E-40AC-AF8F-F5ED3F6081C3}" dt="2020-12-14T00:41:28.511" v="639" actId="1076"/>
          <ac:picMkLst>
            <pc:docMk/>
            <pc:sldMk cId="1539504822" sldId="549"/>
            <ac:picMk id="5" creationId="{4DBA0CE1-FAA4-4F6D-9575-B7EBC5B76142}"/>
          </ac:picMkLst>
        </pc:picChg>
        <pc:picChg chg="add mod modCrop">
          <ac:chgData name="Daniel Kaufmann" userId="934340720f57f02e" providerId="LiveId" clId="{2F5E7C54-D45E-40AC-AF8F-F5ED3F6081C3}" dt="2020-12-14T00:41:23.560" v="638" actId="208"/>
          <ac:picMkLst>
            <pc:docMk/>
            <pc:sldMk cId="1539504822" sldId="549"/>
            <ac:picMk id="6" creationId="{C5F76FD6-881C-47FF-8387-92B129859055}"/>
          </ac:picMkLst>
        </pc:picChg>
      </pc:sldChg>
      <pc:sldChg chg="del">
        <pc:chgData name="Daniel Kaufmann" userId="934340720f57f02e" providerId="LiveId" clId="{2F5E7C54-D45E-40AC-AF8F-F5ED3F6081C3}" dt="2020-12-14T00:16:57.189" v="320" actId="47"/>
        <pc:sldMkLst>
          <pc:docMk/>
          <pc:sldMk cId="3638715199" sldId="549"/>
        </pc:sldMkLst>
      </pc:sldChg>
      <pc:sldChg chg="addSp modSp new mod modNotesTx">
        <pc:chgData name="Daniel Kaufmann" userId="934340720f57f02e" providerId="LiveId" clId="{2F5E7C54-D45E-40AC-AF8F-F5ED3F6081C3}" dt="2020-12-14T00:47:56.875" v="906"/>
        <pc:sldMkLst>
          <pc:docMk/>
          <pc:sldMk cId="839734583" sldId="550"/>
        </pc:sldMkLst>
        <pc:spChg chg="mod">
          <ac:chgData name="Daniel Kaufmann" userId="934340720f57f02e" providerId="LiveId" clId="{2F5E7C54-D45E-40AC-AF8F-F5ED3F6081C3}" dt="2020-12-14T00:44:01.181" v="662" actId="20577"/>
          <ac:spMkLst>
            <pc:docMk/>
            <pc:sldMk cId="839734583" sldId="550"/>
            <ac:spMk id="2" creationId="{C3B524ED-C4B5-4367-95D1-7A49D1C6BDFD}"/>
          </ac:spMkLst>
        </pc:spChg>
        <pc:spChg chg="mod">
          <ac:chgData name="Daniel Kaufmann" userId="934340720f57f02e" providerId="LiveId" clId="{2F5E7C54-D45E-40AC-AF8F-F5ED3F6081C3}" dt="2020-12-14T00:44:22.403" v="709" actId="20577"/>
          <ac:spMkLst>
            <pc:docMk/>
            <pc:sldMk cId="839734583" sldId="550"/>
            <ac:spMk id="3" creationId="{5A86B601-B1CB-4C60-8B1E-8EAC4AE840BA}"/>
          </ac:spMkLst>
        </pc:spChg>
        <pc:spChg chg="mod">
          <ac:chgData name="Daniel Kaufmann" userId="934340720f57f02e" providerId="LiveId" clId="{2F5E7C54-D45E-40AC-AF8F-F5ED3F6081C3}" dt="2020-12-14T00:47:43.146" v="905" actId="20577"/>
          <ac:spMkLst>
            <pc:docMk/>
            <pc:sldMk cId="839734583" sldId="550"/>
            <ac:spMk id="4" creationId="{A89F8C80-CD6C-4B22-8EC8-A39B7D939356}"/>
          </ac:spMkLst>
        </pc:spChg>
        <pc:picChg chg="add mod modCrop">
          <ac:chgData name="Daniel Kaufmann" userId="934340720f57f02e" providerId="LiveId" clId="{2F5E7C54-D45E-40AC-AF8F-F5ED3F6081C3}" dt="2020-12-14T00:46:01.380" v="783" actId="208"/>
          <ac:picMkLst>
            <pc:docMk/>
            <pc:sldMk cId="839734583" sldId="550"/>
            <ac:picMk id="5" creationId="{DABF0F81-A15C-4A8B-AD47-FA799CFDF8AD}"/>
          </ac:picMkLst>
        </pc:picChg>
        <pc:picChg chg="add mod">
          <ac:chgData name="Daniel Kaufmann" userId="934340720f57f02e" providerId="LiveId" clId="{2F5E7C54-D45E-40AC-AF8F-F5ED3F6081C3}" dt="2020-12-14T00:46:33.123" v="787" actId="208"/>
          <ac:picMkLst>
            <pc:docMk/>
            <pc:sldMk cId="839734583" sldId="550"/>
            <ac:picMk id="6" creationId="{DB7AF762-1E28-49A4-A296-0C967FD380AA}"/>
          </ac:picMkLst>
        </pc:picChg>
      </pc:sldChg>
      <pc:sldChg chg="del">
        <pc:chgData name="Daniel Kaufmann" userId="934340720f57f02e" providerId="LiveId" clId="{2F5E7C54-D45E-40AC-AF8F-F5ED3F6081C3}" dt="2020-12-14T00:16:57.189" v="320" actId="47"/>
        <pc:sldMkLst>
          <pc:docMk/>
          <pc:sldMk cId="3902082688" sldId="550"/>
        </pc:sldMkLst>
      </pc:sldChg>
      <pc:sldChg chg="del">
        <pc:chgData name="Daniel Kaufmann" userId="934340720f57f02e" providerId="LiveId" clId="{2F5E7C54-D45E-40AC-AF8F-F5ED3F6081C3}" dt="2020-12-14T00:16:57.189" v="320" actId="47"/>
        <pc:sldMkLst>
          <pc:docMk/>
          <pc:sldMk cId="299519345" sldId="551"/>
        </pc:sldMkLst>
      </pc:sldChg>
      <pc:sldChg chg="addSp modSp new mod modNotesTx">
        <pc:chgData name="Daniel Kaufmann" userId="934340720f57f02e" providerId="LiveId" clId="{2F5E7C54-D45E-40AC-AF8F-F5ED3F6081C3}" dt="2020-12-14T00:53:18.696" v="1059"/>
        <pc:sldMkLst>
          <pc:docMk/>
          <pc:sldMk cId="2871193788" sldId="551"/>
        </pc:sldMkLst>
        <pc:spChg chg="mod">
          <ac:chgData name="Daniel Kaufmann" userId="934340720f57f02e" providerId="LiveId" clId="{2F5E7C54-D45E-40AC-AF8F-F5ED3F6081C3}" dt="2020-12-14T00:46:50.342" v="805" actId="20577"/>
          <ac:spMkLst>
            <pc:docMk/>
            <pc:sldMk cId="2871193788" sldId="551"/>
            <ac:spMk id="2" creationId="{AD36F9DC-D6F5-4FF7-AB78-93041235860A}"/>
          </ac:spMkLst>
        </pc:spChg>
        <pc:spChg chg="mod">
          <ac:chgData name="Daniel Kaufmann" userId="934340720f57f02e" providerId="LiveId" clId="{2F5E7C54-D45E-40AC-AF8F-F5ED3F6081C3}" dt="2020-12-14T00:47:17.836" v="889" actId="20577"/>
          <ac:spMkLst>
            <pc:docMk/>
            <pc:sldMk cId="2871193788" sldId="551"/>
            <ac:spMk id="3" creationId="{BD6F160F-C4BD-4522-AB85-2904EBB9299F}"/>
          </ac:spMkLst>
        </pc:spChg>
        <pc:spChg chg="mod">
          <ac:chgData name="Daniel Kaufmann" userId="934340720f57f02e" providerId="LiveId" clId="{2F5E7C54-D45E-40AC-AF8F-F5ED3F6081C3}" dt="2020-12-14T00:50:32.044" v="1045" actId="14100"/>
          <ac:spMkLst>
            <pc:docMk/>
            <pc:sldMk cId="2871193788" sldId="551"/>
            <ac:spMk id="4" creationId="{569CCD10-8A2F-40E9-A5B1-A84A86B1F148}"/>
          </ac:spMkLst>
        </pc:spChg>
        <pc:picChg chg="add mod">
          <ac:chgData name="Daniel Kaufmann" userId="934340720f57f02e" providerId="LiveId" clId="{2F5E7C54-D45E-40AC-AF8F-F5ED3F6081C3}" dt="2020-12-14T00:52:45.662" v="1051" actId="208"/>
          <ac:picMkLst>
            <pc:docMk/>
            <pc:sldMk cId="2871193788" sldId="551"/>
            <ac:picMk id="5" creationId="{36FFF1D0-6213-44F8-960F-EEC56E0B9AF7}"/>
          </ac:picMkLst>
        </pc:picChg>
        <pc:picChg chg="add mod">
          <ac:chgData name="Daniel Kaufmann" userId="934340720f57f02e" providerId="LiveId" clId="{2F5E7C54-D45E-40AC-AF8F-F5ED3F6081C3}" dt="2020-12-14T00:53:13.381" v="1058" actId="208"/>
          <ac:picMkLst>
            <pc:docMk/>
            <pc:sldMk cId="2871193788" sldId="551"/>
            <ac:picMk id="6" creationId="{E98419AF-266F-451D-9E3B-2851358CAA65}"/>
          </ac:picMkLst>
        </pc:picChg>
      </pc:sldChg>
      <pc:sldChg chg="addSp modSp new mod">
        <pc:chgData name="Daniel Kaufmann" userId="934340720f57f02e" providerId="LiveId" clId="{2F5E7C54-D45E-40AC-AF8F-F5ED3F6081C3}" dt="2020-12-14T00:59:17.861" v="1294" actId="208"/>
        <pc:sldMkLst>
          <pc:docMk/>
          <pc:sldMk cId="376378390" sldId="552"/>
        </pc:sldMkLst>
        <pc:spChg chg="mod">
          <ac:chgData name="Daniel Kaufmann" userId="934340720f57f02e" providerId="LiveId" clId="{2F5E7C54-D45E-40AC-AF8F-F5ED3F6081C3}" dt="2020-12-14T00:54:09.040" v="1072" actId="20577"/>
          <ac:spMkLst>
            <pc:docMk/>
            <pc:sldMk cId="376378390" sldId="552"/>
            <ac:spMk id="2" creationId="{28DA2BFE-F2DD-4CE6-B6DE-EA1D2CEF597C}"/>
          </ac:spMkLst>
        </pc:spChg>
        <pc:spChg chg="mod">
          <ac:chgData name="Daniel Kaufmann" userId="934340720f57f02e" providerId="LiveId" clId="{2F5E7C54-D45E-40AC-AF8F-F5ED3F6081C3}" dt="2020-12-14T00:54:24.568" v="1125" actId="20577"/>
          <ac:spMkLst>
            <pc:docMk/>
            <pc:sldMk cId="376378390" sldId="552"/>
            <ac:spMk id="3" creationId="{147FC692-DB6C-4589-A135-1562D7A2338F}"/>
          </ac:spMkLst>
        </pc:spChg>
        <pc:spChg chg="mod">
          <ac:chgData name="Daniel Kaufmann" userId="934340720f57f02e" providerId="LiveId" clId="{2F5E7C54-D45E-40AC-AF8F-F5ED3F6081C3}" dt="2020-12-14T00:55:14.211" v="1282" actId="14100"/>
          <ac:spMkLst>
            <pc:docMk/>
            <pc:sldMk cId="376378390" sldId="552"/>
            <ac:spMk id="4" creationId="{3D5562A8-EC9C-4A43-942C-5BC6DF56F605}"/>
          </ac:spMkLst>
        </pc:spChg>
        <pc:picChg chg="add mod">
          <ac:chgData name="Daniel Kaufmann" userId="934340720f57f02e" providerId="LiveId" clId="{2F5E7C54-D45E-40AC-AF8F-F5ED3F6081C3}" dt="2020-12-14T00:56:45.063" v="1288" actId="208"/>
          <ac:picMkLst>
            <pc:docMk/>
            <pc:sldMk cId="376378390" sldId="552"/>
            <ac:picMk id="5" creationId="{5FA1A4AC-DF05-4940-B792-A5CC73A711DF}"/>
          </ac:picMkLst>
        </pc:picChg>
        <pc:picChg chg="add mod">
          <ac:chgData name="Daniel Kaufmann" userId="934340720f57f02e" providerId="LiveId" clId="{2F5E7C54-D45E-40AC-AF8F-F5ED3F6081C3}" dt="2020-12-14T00:59:17.861" v="1294" actId="208"/>
          <ac:picMkLst>
            <pc:docMk/>
            <pc:sldMk cId="376378390" sldId="552"/>
            <ac:picMk id="6" creationId="{51DF5F2B-71AC-4C48-9F88-96FEED76BE0E}"/>
          </ac:picMkLst>
        </pc:picChg>
      </pc:sldChg>
      <pc:sldChg chg="del">
        <pc:chgData name="Daniel Kaufmann" userId="934340720f57f02e" providerId="LiveId" clId="{2F5E7C54-D45E-40AC-AF8F-F5ED3F6081C3}" dt="2020-12-14T00:16:57.189" v="320" actId="47"/>
        <pc:sldMkLst>
          <pc:docMk/>
          <pc:sldMk cId="1611389026" sldId="552"/>
        </pc:sldMkLst>
      </pc:sldChg>
      <pc:sldChg chg="del">
        <pc:chgData name="Daniel Kaufmann" userId="934340720f57f02e" providerId="LiveId" clId="{2F5E7C54-D45E-40AC-AF8F-F5ED3F6081C3}" dt="2020-12-14T00:16:57.189" v="320" actId="47"/>
        <pc:sldMkLst>
          <pc:docMk/>
          <pc:sldMk cId="330491455" sldId="553"/>
        </pc:sldMkLst>
      </pc:sldChg>
      <pc:sldChg chg="addSp modSp new mod modNotesTx">
        <pc:chgData name="Daniel Kaufmann" userId="934340720f57f02e" providerId="LiveId" clId="{2F5E7C54-D45E-40AC-AF8F-F5ED3F6081C3}" dt="2020-12-14T01:02:58.295" v="1665"/>
        <pc:sldMkLst>
          <pc:docMk/>
          <pc:sldMk cId="2159462570" sldId="553"/>
        </pc:sldMkLst>
        <pc:spChg chg="mod">
          <ac:chgData name="Daniel Kaufmann" userId="934340720f57f02e" providerId="LiveId" clId="{2F5E7C54-D45E-40AC-AF8F-F5ED3F6081C3}" dt="2020-12-14T00:59:32.956" v="1312" actId="20577"/>
          <ac:spMkLst>
            <pc:docMk/>
            <pc:sldMk cId="2159462570" sldId="553"/>
            <ac:spMk id="2" creationId="{835F43C9-0528-4BA2-ACB0-A19C94D2881F}"/>
          </ac:spMkLst>
        </pc:spChg>
        <pc:spChg chg="mod">
          <ac:chgData name="Daniel Kaufmann" userId="934340720f57f02e" providerId="LiveId" clId="{2F5E7C54-D45E-40AC-AF8F-F5ED3F6081C3}" dt="2020-12-14T01:00:54.701" v="1649" actId="27636"/>
          <ac:spMkLst>
            <pc:docMk/>
            <pc:sldMk cId="2159462570" sldId="553"/>
            <ac:spMk id="3" creationId="{FFD713CF-1B19-4CCF-9945-3C84C7EC2909}"/>
          </ac:spMkLst>
        </pc:spChg>
        <pc:spChg chg="mod">
          <ac:chgData name="Daniel Kaufmann" userId="934340720f57f02e" providerId="LiveId" clId="{2F5E7C54-D45E-40AC-AF8F-F5ED3F6081C3}" dt="2020-12-14T01:00:54.702" v="1650" actId="27636"/>
          <ac:spMkLst>
            <pc:docMk/>
            <pc:sldMk cId="2159462570" sldId="553"/>
            <ac:spMk id="4" creationId="{1B712831-A4A9-4F8F-BB02-4784FF985E02}"/>
          </ac:spMkLst>
        </pc:spChg>
        <pc:picChg chg="add mod">
          <ac:chgData name="Daniel Kaufmann" userId="934340720f57f02e" providerId="LiveId" clId="{2F5E7C54-D45E-40AC-AF8F-F5ED3F6081C3}" dt="2020-12-14T01:01:25.934" v="1657" actId="208"/>
          <ac:picMkLst>
            <pc:docMk/>
            <pc:sldMk cId="2159462570" sldId="553"/>
            <ac:picMk id="5" creationId="{5F683D5C-2BD5-4F8F-BF29-1B4C22B902E1}"/>
          </ac:picMkLst>
        </pc:picChg>
        <pc:picChg chg="add mod">
          <ac:chgData name="Daniel Kaufmann" userId="934340720f57f02e" providerId="LiveId" clId="{2F5E7C54-D45E-40AC-AF8F-F5ED3F6081C3}" dt="2020-12-14T01:02:40.627" v="1664" actId="208"/>
          <ac:picMkLst>
            <pc:docMk/>
            <pc:sldMk cId="2159462570" sldId="553"/>
            <ac:picMk id="6" creationId="{4693C507-FE0A-48C8-A0FF-3E1236CB169F}"/>
          </ac:picMkLst>
        </pc:picChg>
      </pc:sldChg>
      <pc:sldChg chg="del">
        <pc:chgData name="Daniel Kaufmann" userId="934340720f57f02e" providerId="LiveId" clId="{2F5E7C54-D45E-40AC-AF8F-F5ED3F6081C3}" dt="2020-12-14T00:16:57.189" v="320" actId="47"/>
        <pc:sldMkLst>
          <pc:docMk/>
          <pc:sldMk cId="65204496" sldId="554"/>
        </pc:sldMkLst>
      </pc:sldChg>
      <pc:sldChg chg="addSp delSp modSp new mod modNotesTx">
        <pc:chgData name="Daniel Kaufmann" userId="934340720f57f02e" providerId="LiveId" clId="{2F5E7C54-D45E-40AC-AF8F-F5ED3F6081C3}" dt="2020-12-14T01:07:18.663" v="2496" actId="207"/>
        <pc:sldMkLst>
          <pc:docMk/>
          <pc:sldMk cId="2526260750" sldId="554"/>
        </pc:sldMkLst>
        <pc:spChg chg="mod">
          <ac:chgData name="Daniel Kaufmann" userId="934340720f57f02e" providerId="LiveId" clId="{2F5E7C54-D45E-40AC-AF8F-F5ED3F6081C3}" dt="2020-12-14T01:03:21.915" v="1687" actId="20577"/>
          <ac:spMkLst>
            <pc:docMk/>
            <pc:sldMk cId="2526260750" sldId="554"/>
            <ac:spMk id="2" creationId="{01B33214-12EB-4A3F-9471-9C76EE987A3F}"/>
          </ac:spMkLst>
        </pc:spChg>
        <pc:spChg chg="mod">
          <ac:chgData name="Daniel Kaufmann" userId="934340720f57f02e" providerId="LiveId" clId="{2F5E7C54-D45E-40AC-AF8F-F5ED3F6081C3}" dt="2020-12-14T01:07:18.663" v="2496" actId="207"/>
          <ac:spMkLst>
            <pc:docMk/>
            <pc:sldMk cId="2526260750" sldId="554"/>
            <ac:spMk id="3" creationId="{CA501902-F53E-438B-A041-97010744C3F0}"/>
          </ac:spMkLst>
        </pc:spChg>
        <pc:spChg chg="del">
          <ac:chgData name="Daniel Kaufmann" userId="934340720f57f02e" providerId="LiveId" clId="{2F5E7C54-D45E-40AC-AF8F-F5ED3F6081C3}" dt="2020-12-14T01:03:29.651" v="1688" actId="931"/>
          <ac:spMkLst>
            <pc:docMk/>
            <pc:sldMk cId="2526260750" sldId="554"/>
            <ac:spMk id="4" creationId="{A5DA6DE5-7FAD-4144-829E-9947741B4FDF}"/>
          </ac:spMkLst>
        </pc:spChg>
        <pc:picChg chg="add mod">
          <ac:chgData name="Daniel Kaufmann" userId="934340720f57f02e" providerId="LiveId" clId="{2F5E7C54-D45E-40AC-AF8F-F5ED3F6081C3}" dt="2020-12-14T01:03:39.150" v="1695" actId="208"/>
          <ac:picMkLst>
            <pc:docMk/>
            <pc:sldMk cId="2526260750" sldId="554"/>
            <ac:picMk id="6" creationId="{5B9DD57B-CCDA-476C-85B7-0489DD25184A}"/>
          </ac:picMkLst>
        </pc:picChg>
      </pc:sldChg>
      <pc:sldChg chg="del">
        <pc:chgData name="Daniel Kaufmann" userId="934340720f57f02e" providerId="LiveId" clId="{2F5E7C54-D45E-40AC-AF8F-F5ED3F6081C3}" dt="2020-12-14T00:16:57.189" v="320" actId="47"/>
        <pc:sldMkLst>
          <pc:docMk/>
          <pc:sldMk cId="1169835809" sldId="555"/>
        </pc:sldMkLst>
      </pc:sldChg>
      <pc:sldChg chg="addSp delSp modSp new mod modNotesTx">
        <pc:chgData name="Daniel Kaufmann" userId="934340720f57f02e" providerId="LiveId" clId="{2F5E7C54-D45E-40AC-AF8F-F5ED3F6081C3}" dt="2020-12-14T01:09:36.452" v="2616" actId="12100"/>
        <pc:sldMkLst>
          <pc:docMk/>
          <pc:sldMk cId="2083025056" sldId="555"/>
        </pc:sldMkLst>
        <pc:spChg chg="mod">
          <ac:chgData name="Daniel Kaufmann" userId="934340720f57f02e" providerId="LiveId" clId="{2F5E7C54-D45E-40AC-AF8F-F5ED3F6081C3}" dt="2020-12-14T01:07:40.127" v="2499" actId="20577"/>
          <ac:spMkLst>
            <pc:docMk/>
            <pc:sldMk cId="2083025056" sldId="555"/>
            <ac:spMk id="2" creationId="{22492436-355E-4234-815E-5D0EA38E5DCE}"/>
          </ac:spMkLst>
        </pc:spChg>
        <pc:spChg chg="del">
          <ac:chgData name="Daniel Kaufmann" userId="934340720f57f02e" providerId="LiveId" clId="{2F5E7C54-D45E-40AC-AF8F-F5ED3F6081C3}" dt="2020-12-14T01:07:47.346" v="2500" actId="1032"/>
          <ac:spMkLst>
            <pc:docMk/>
            <pc:sldMk cId="2083025056" sldId="555"/>
            <ac:spMk id="3" creationId="{9E6BD56D-F63F-4F2C-9467-C8856F5BC436}"/>
          </ac:spMkLst>
        </pc:spChg>
        <pc:spChg chg="mod">
          <ac:chgData name="Daniel Kaufmann" userId="934340720f57f02e" providerId="LiveId" clId="{2F5E7C54-D45E-40AC-AF8F-F5ED3F6081C3}" dt="2020-12-14T01:09:29.972" v="2615" actId="5793"/>
          <ac:spMkLst>
            <pc:docMk/>
            <pc:sldMk cId="2083025056" sldId="555"/>
            <ac:spMk id="4" creationId="{B61522DF-D16B-4157-932F-761712FA3572}"/>
          </ac:spMkLst>
        </pc:spChg>
        <pc:graphicFrameChg chg="add mod modGraphic">
          <ac:chgData name="Daniel Kaufmann" userId="934340720f57f02e" providerId="LiveId" clId="{2F5E7C54-D45E-40AC-AF8F-F5ED3F6081C3}" dt="2020-12-14T01:09:36.452" v="2616" actId="12100"/>
          <ac:graphicFrameMkLst>
            <pc:docMk/>
            <pc:sldMk cId="2083025056" sldId="555"/>
            <ac:graphicFrameMk id="5" creationId="{D3B30A76-F644-4402-8043-624DA2FF1B28}"/>
          </ac:graphicFrameMkLst>
        </pc:graphicFrameChg>
      </pc:sldChg>
      <pc:sldChg chg="del">
        <pc:chgData name="Daniel Kaufmann" userId="934340720f57f02e" providerId="LiveId" clId="{2F5E7C54-D45E-40AC-AF8F-F5ED3F6081C3}" dt="2020-12-14T00:16:57.189" v="320" actId="47"/>
        <pc:sldMkLst>
          <pc:docMk/>
          <pc:sldMk cId="476204271" sldId="556"/>
        </pc:sldMkLst>
      </pc:sldChg>
      <pc:sldChg chg="modSp new mod modNotesTx">
        <pc:chgData name="Daniel Kaufmann" userId="934340720f57f02e" providerId="LiveId" clId="{2F5E7C54-D45E-40AC-AF8F-F5ED3F6081C3}" dt="2020-12-14T01:13:43.426" v="2680" actId="20577"/>
        <pc:sldMkLst>
          <pc:docMk/>
          <pc:sldMk cId="580182512" sldId="556"/>
        </pc:sldMkLst>
        <pc:spChg chg="mod">
          <ac:chgData name="Daniel Kaufmann" userId="934340720f57f02e" providerId="LiveId" clId="{2F5E7C54-D45E-40AC-AF8F-F5ED3F6081C3}" dt="2020-12-14T01:13:11.309" v="2633" actId="20577"/>
          <ac:spMkLst>
            <pc:docMk/>
            <pc:sldMk cId="580182512" sldId="556"/>
            <ac:spMk id="2" creationId="{01883DE8-D9C9-41A1-9865-673F84B8FAB1}"/>
          </ac:spMkLst>
        </pc:spChg>
      </pc:sldChg>
      <pc:sldChg chg="del">
        <pc:chgData name="Daniel Kaufmann" userId="934340720f57f02e" providerId="LiveId" clId="{2F5E7C54-D45E-40AC-AF8F-F5ED3F6081C3}" dt="2020-12-14T00:16:57.189" v="320" actId="47"/>
        <pc:sldMkLst>
          <pc:docMk/>
          <pc:sldMk cId="350598893" sldId="557"/>
        </pc:sldMkLst>
      </pc:sldChg>
      <pc:sldChg chg="modSp new mod ord modNotesTx">
        <pc:chgData name="Daniel Kaufmann" userId="934340720f57f02e" providerId="LiveId" clId="{2F5E7C54-D45E-40AC-AF8F-F5ED3F6081C3}" dt="2020-12-14T03:26:12.522" v="6019" actId="20577"/>
        <pc:sldMkLst>
          <pc:docMk/>
          <pc:sldMk cId="1819845702" sldId="557"/>
        </pc:sldMkLst>
        <pc:spChg chg="mod">
          <ac:chgData name="Daniel Kaufmann" userId="934340720f57f02e" providerId="LiveId" clId="{2F5E7C54-D45E-40AC-AF8F-F5ED3F6081C3}" dt="2020-12-14T03:26:12.522" v="6019" actId="20577"/>
          <ac:spMkLst>
            <pc:docMk/>
            <pc:sldMk cId="1819845702" sldId="557"/>
            <ac:spMk id="2" creationId="{E1CEE8C5-273F-4C3E-87FE-450381B7E40D}"/>
          </ac:spMkLst>
        </pc:spChg>
      </pc:sldChg>
      <pc:sldChg chg="addSp modSp new mod modNotesTx">
        <pc:chgData name="Daniel Kaufmann" userId="934340720f57f02e" providerId="LiveId" clId="{2F5E7C54-D45E-40AC-AF8F-F5ED3F6081C3}" dt="2020-12-14T02:05:54.965" v="2833" actId="14100"/>
        <pc:sldMkLst>
          <pc:docMk/>
          <pc:sldMk cId="1993435443" sldId="558"/>
        </pc:sldMkLst>
        <pc:spChg chg="mod">
          <ac:chgData name="Daniel Kaufmann" userId="934340720f57f02e" providerId="LiveId" clId="{2F5E7C54-D45E-40AC-AF8F-F5ED3F6081C3}" dt="2020-12-14T02:04:23.403" v="2823" actId="20577"/>
          <ac:spMkLst>
            <pc:docMk/>
            <pc:sldMk cId="1993435443" sldId="558"/>
            <ac:spMk id="2" creationId="{DBC6C454-FBFF-4D32-9326-2F745EB1552A}"/>
          </ac:spMkLst>
        </pc:spChg>
        <pc:spChg chg="mod">
          <ac:chgData name="Daniel Kaufmann" userId="934340720f57f02e" providerId="LiveId" clId="{2F5E7C54-D45E-40AC-AF8F-F5ED3F6081C3}" dt="2020-12-14T02:05:54.965" v="2833" actId="14100"/>
          <ac:spMkLst>
            <pc:docMk/>
            <pc:sldMk cId="1993435443" sldId="558"/>
            <ac:spMk id="3" creationId="{F3A0E517-4A98-4F1C-B823-D13AA2B77A02}"/>
          </ac:spMkLst>
        </pc:spChg>
        <pc:picChg chg="add mod">
          <ac:chgData name="Daniel Kaufmann" userId="934340720f57f02e" providerId="LiveId" clId="{2F5E7C54-D45E-40AC-AF8F-F5ED3F6081C3}" dt="2020-12-14T02:05:52.383" v="2832" actId="208"/>
          <ac:picMkLst>
            <pc:docMk/>
            <pc:sldMk cId="1993435443" sldId="558"/>
            <ac:picMk id="4" creationId="{F69A2890-8961-4442-A4D8-739933801593}"/>
          </ac:picMkLst>
        </pc:picChg>
      </pc:sldChg>
      <pc:sldChg chg="del">
        <pc:chgData name="Daniel Kaufmann" userId="934340720f57f02e" providerId="LiveId" clId="{2F5E7C54-D45E-40AC-AF8F-F5ED3F6081C3}" dt="2020-12-14T00:16:57.189" v="320" actId="47"/>
        <pc:sldMkLst>
          <pc:docMk/>
          <pc:sldMk cId="3849033866" sldId="558"/>
        </pc:sldMkLst>
      </pc:sldChg>
      <pc:sldChg chg="del">
        <pc:chgData name="Daniel Kaufmann" userId="934340720f57f02e" providerId="LiveId" clId="{2F5E7C54-D45E-40AC-AF8F-F5ED3F6081C3}" dt="2020-12-14T00:16:57.189" v="320" actId="47"/>
        <pc:sldMkLst>
          <pc:docMk/>
          <pc:sldMk cId="1183822445" sldId="559"/>
        </pc:sldMkLst>
      </pc:sldChg>
      <pc:sldChg chg="addSp modSp new mod">
        <pc:chgData name="Daniel Kaufmann" userId="934340720f57f02e" providerId="LiveId" clId="{2F5E7C54-D45E-40AC-AF8F-F5ED3F6081C3}" dt="2020-12-14T02:08:11.116" v="2926" actId="27636"/>
        <pc:sldMkLst>
          <pc:docMk/>
          <pc:sldMk cId="4178815771" sldId="559"/>
        </pc:sldMkLst>
        <pc:spChg chg="mod">
          <ac:chgData name="Daniel Kaufmann" userId="934340720f57f02e" providerId="LiveId" clId="{2F5E7C54-D45E-40AC-AF8F-F5ED3F6081C3}" dt="2020-12-14T02:06:18.982" v="2860" actId="20577"/>
          <ac:spMkLst>
            <pc:docMk/>
            <pc:sldMk cId="4178815771" sldId="559"/>
            <ac:spMk id="2" creationId="{408A1C4E-BC95-44AA-B717-23C9A87C3A3A}"/>
          </ac:spMkLst>
        </pc:spChg>
        <pc:spChg chg="mod">
          <ac:chgData name="Daniel Kaufmann" userId="934340720f57f02e" providerId="LiveId" clId="{2F5E7C54-D45E-40AC-AF8F-F5ED3F6081C3}" dt="2020-12-14T02:08:11.116" v="2926" actId="27636"/>
          <ac:spMkLst>
            <pc:docMk/>
            <pc:sldMk cId="4178815771" sldId="559"/>
            <ac:spMk id="3" creationId="{FAD1F1EB-EC67-4E35-B34C-110484E4A8D3}"/>
          </ac:spMkLst>
        </pc:spChg>
        <pc:picChg chg="add mod">
          <ac:chgData name="Daniel Kaufmann" userId="934340720f57f02e" providerId="LiveId" clId="{2F5E7C54-D45E-40AC-AF8F-F5ED3F6081C3}" dt="2020-12-14T02:08:07.058" v="2922" actId="14861"/>
          <ac:picMkLst>
            <pc:docMk/>
            <pc:sldMk cId="4178815771" sldId="559"/>
            <ac:picMk id="4" creationId="{06E7B1B8-6841-4163-B3DA-BCA8C6F82C56}"/>
          </ac:picMkLst>
        </pc:picChg>
      </pc:sldChg>
      <pc:sldChg chg="addSp delSp modSp new mod modClrScheme chgLayout modNotesTx">
        <pc:chgData name="Daniel Kaufmann" userId="934340720f57f02e" providerId="LiveId" clId="{2F5E7C54-D45E-40AC-AF8F-F5ED3F6081C3}" dt="2020-12-14T02:17:02.776" v="3930" actId="20577"/>
        <pc:sldMkLst>
          <pc:docMk/>
          <pc:sldMk cId="1913195499" sldId="560"/>
        </pc:sldMkLst>
        <pc:spChg chg="mod ord">
          <ac:chgData name="Daniel Kaufmann" userId="934340720f57f02e" providerId="LiveId" clId="{2F5E7C54-D45E-40AC-AF8F-F5ED3F6081C3}" dt="2020-12-14T02:12:50.392" v="2962" actId="700"/>
          <ac:spMkLst>
            <pc:docMk/>
            <pc:sldMk cId="1913195499" sldId="560"/>
            <ac:spMk id="2" creationId="{C628197F-BAB8-44CF-B23B-E1EB762BD32D}"/>
          </ac:spMkLst>
        </pc:spChg>
        <pc:spChg chg="del mod ord">
          <ac:chgData name="Daniel Kaufmann" userId="934340720f57f02e" providerId="LiveId" clId="{2F5E7C54-D45E-40AC-AF8F-F5ED3F6081C3}" dt="2020-12-14T02:12:50.392" v="2962" actId="700"/>
          <ac:spMkLst>
            <pc:docMk/>
            <pc:sldMk cId="1913195499" sldId="560"/>
            <ac:spMk id="3" creationId="{549C9209-6A51-4087-A883-A17733A4A7AA}"/>
          </ac:spMkLst>
        </pc:spChg>
        <pc:spChg chg="add mod ord">
          <ac:chgData name="Daniel Kaufmann" userId="934340720f57f02e" providerId="LiveId" clId="{2F5E7C54-D45E-40AC-AF8F-F5ED3F6081C3}" dt="2020-12-14T02:15:48.816" v="3236" actId="20577"/>
          <ac:spMkLst>
            <pc:docMk/>
            <pc:sldMk cId="1913195499" sldId="560"/>
            <ac:spMk id="4" creationId="{92B12089-E6AE-4704-BC3F-CCD1F2A5B213}"/>
          </ac:spMkLst>
        </pc:spChg>
        <pc:spChg chg="add del mod ord">
          <ac:chgData name="Daniel Kaufmann" userId="934340720f57f02e" providerId="LiveId" clId="{2F5E7C54-D45E-40AC-AF8F-F5ED3F6081C3}" dt="2020-12-14T02:12:53.554" v="2963" actId="22"/>
          <ac:spMkLst>
            <pc:docMk/>
            <pc:sldMk cId="1913195499" sldId="560"/>
            <ac:spMk id="5" creationId="{90A72A4E-D5F6-4BC5-AAD4-8D64A061A9A7}"/>
          </ac:spMkLst>
        </pc:spChg>
        <pc:picChg chg="add mod ord">
          <ac:chgData name="Daniel Kaufmann" userId="934340720f57f02e" providerId="LiveId" clId="{2F5E7C54-D45E-40AC-AF8F-F5ED3F6081C3}" dt="2020-12-14T02:13:00.395" v="2966" actId="208"/>
          <ac:picMkLst>
            <pc:docMk/>
            <pc:sldMk cId="1913195499" sldId="560"/>
            <ac:picMk id="7" creationId="{B08BFE33-3214-4DD5-A6B0-42FF55760384}"/>
          </ac:picMkLst>
        </pc:picChg>
      </pc:sldChg>
      <pc:sldChg chg="del">
        <pc:chgData name="Daniel Kaufmann" userId="934340720f57f02e" providerId="LiveId" clId="{2F5E7C54-D45E-40AC-AF8F-F5ED3F6081C3}" dt="2020-12-14T00:16:57.189" v="320" actId="47"/>
        <pc:sldMkLst>
          <pc:docMk/>
          <pc:sldMk cId="3678560394" sldId="560"/>
        </pc:sldMkLst>
      </pc:sldChg>
      <pc:sldChg chg="del">
        <pc:chgData name="Daniel Kaufmann" userId="934340720f57f02e" providerId="LiveId" clId="{2F5E7C54-D45E-40AC-AF8F-F5ED3F6081C3}" dt="2020-12-14T00:16:57.189" v="320" actId="47"/>
        <pc:sldMkLst>
          <pc:docMk/>
          <pc:sldMk cId="1238948121" sldId="561"/>
        </pc:sldMkLst>
      </pc:sldChg>
      <pc:sldChg chg="modSp new mod modNotesTx">
        <pc:chgData name="Daniel Kaufmann" userId="934340720f57f02e" providerId="LiveId" clId="{2F5E7C54-D45E-40AC-AF8F-F5ED3F6081C3}" dt="2020-12-14T02:17:40.714" v="4021" actId="313"/>
        <pc:sldMkLst>
          <pc:docMk/>
          <pc:sldMk cId="3384499211" sldId="561"/>
        </pc:sldMkLst>
        <pc:spChg chg="mod">
          <ac:chgData name="Daniel Kaufmann" userId="934340720f57f02e" providerId="LiveId" clId="{2F5E7C54-D45E-40AC-AF8F-F5ED3F6081C3}" dt="2020-12-14T02:17:22.039" v="3947" actId="20577"/>
          <ac:spMkLst>
            <pc:docMk/>
            <pc:sldMk cId="3384499211" sldId="561"/>
            <ac:spMk id="2" creationId="{5B1DD2D8-7B2D-42B7-820B-4C74AFFA6025}"/>
          </ac:spMkLst>
        </pc:spChg>
      </pc:sldChg>
      <pc:sldChg chg="addSp delSp modSp new mod modClrScheme chgLayout modNotesTx">
        <pc:chgData name="Daniel Kaufmann" userId="934340720f57f02e" providerId="LiveId" clId="{2F5E7C54-D45E-40AC-AF8F-F5ED3F6081C3}" dt="2020-12-14T02:24:14.529" v="4481" actId="20577"/>
        <pc:sldMkLst>
          <pc:docMk/>
          <pc:sldMk cId="1888883260" sldId="562"/>
        </pc:sldMkLst>
        <pc:spChg chg="del mod ord">
          <ac:chgData name="Daniel Kaufmann" userId="934340720f57f02e" providerId="LiveId" clId="{2F5E7C54-D45E-40AC-AF8F-F5ED3F6081C3}" dt="2020-12-14T02:21:38.861" v="4045" actId="478"/>
          <ac:spMkLst>
            <pc:docMk/>
            <pc:sldMk cId="1888883260" sldId="562"/>
            <ac:spMk id="2" creationId="{CE408303-0C98-449E-A274-B4E7D73EDAE0}"/>
          </ac:spMkLst>
        </pc:spChg>
        <pc:spChg chg="del mod ord">
          <ac:chgData name="Daniel Kaufmann" userId="934340720f57f02e" providerId="LiveId" clId="{2F5E7C54-D45E-40AC-AF8F-F5ED3F6081C3}" dt="2020-12-14T02:17:58.298" v="4042" actId="700"/>
          <ac:spMkLst>
            <pc:docMk/>
            <pc:sldMk cId="1888883260" sldId="562"/>
            <ac:spMk id="3" creationId="{8304A313-CFEE-4BC2-BE75-A169564219E9}"/>
          </ac:spMkLst>
        </pc:spChg>
        <pc:spChg chg="del">
          <ac:chgData name="Daniel Kaufmann" userId="934340720f57f02e" providerId="LiveId" clId="{2F5E7C54-D45E-40AC-AF8F-F5ED3F6081C3}" dt="2020-12-14T02:17:58.298" v="4042" actId="700"/>
          <ac:spMkLst>
            <pc:docMk/>
            <pc:sldMk cId="1888883260" sldId="562"/>
            <ac:spMk id="4" creationId="{06E91DD4-4D5F-40C8-9FA3-EBD452995C31}"/>
          </ac:spMkLst>
        </pc:spChg>
        <pc:spChg chg="add del mod ord">
          <ac:chgData name="Daniel Kaufmann" userId="934340720f57f02e" providerId="LiveId" clId="{2F5E7C54-D45E-40AC-AF8F-F5ED3F6081C3}" dt="2020-12-14T02:21:27.519" v="4043"/>
          <ac:spMkLst>
            <pc:docMk/>
            <pc:sldMk cId="1888883260" sldId="562"/>
            <ac:spMk id="5" creationId="{A5CD32F2-7D88-48F9-B149-6BEAFB6AB32F}"/>
          </ac:spMkLst>
        </pc:spChg>
        <pc:picChg chg="add mod ord">
          <ac:chgData name="Daniel Kaufmann" userId="934340720f57f02e" providerId="LiveId" clId="{2F5E7C54-D45E-40AC-AF8F-F5ED3F6081C3}" dt="2020-12-14T02:22:01.774" v="4053" actId="208"/>
          <ac:picMkLst>
            <pc:docMk/>
            <pc:sldMk cId="1888883260" sldId="562"/>
            <ac:picMk id="1026" creationId="{7A295C4F-0AE5-4B59-B3E5-115BD897E143}"/>
          </ac:picMkLst>
        </pc:picChg>
      </pc:sldChg>
      <pc:sldChg chg="del">
        <pc:chgData name="Daniel Kaufmann" userId="934340720f57f02e" providerId="LiveId" clId="{2F5E7C54-D45E-40AC-AF8F-F5ED3F6081C3}" dt="2020-12-14T00:16:57.189" v="320" actId="47"/>
        <pc:sldMkLst>
          <pc:docMk/>
          <pc:sldMk cId="3399523281" sldId="562"/>
        </pc:sldMkLst>
      </pc:sldChg>
      <pc:sldChg chg="addSp delSp modSp new mod modClrScheme chgLayout modNotesTx">
        <pc:chgData name="Daniel Kaufmann" userId="934340720f57f02e" providerId="LiveId" clId="{2F5E7C54-D45E-40AC-AF8F-F5ED3F6081C3}" dt="2020-12-14T02:25:19.865" v="4527"/>
        <pc:sldMkLst>
          <pc:docMk/>
          <pc:sldMk cId="563250578" sldId="563"/>
        </pc:sldMkLst>
        <pc:spChg chg="mod ord">
          <ac:chgData name="Daniel Kaufmann" userId="934340720f57f02e" providerId="LiveId" clId="{2F5E7C54-D45E-40AC-AF8F-F5ED3F6081C3}" dt="2020-12-14T02:24:46.311" v="4514" actId="700"/>
          <ac:spMkLst>
            <pc:docMk/>
            <pc:sldMk cId="563250578" sldId="563"/>
            <ac:spMk id="2" creationId="{8917149A-2833-41EB-B8EC-88E5B1462040}"/>
          </ac:spMkLst>
        </pc:spChg>
        <pc:spChg chg="del mod ord">
          <ac:chgData name="Daniel Kaufmann" userId="934340720f57f02e" providerId="LiveId" clId="{2F5E7C54-D45E-40AC-AF8F-F5ED3F6081C3}" dt="2020-12-14T02:24:46.311" v="4514" actId="700"/>
          <ac:spMkLst>
            <pc:docMk/>
            <pc:sldMk cId="563250578" sldId="563"/>
            <ac:spMk id="3" creationId="{B59E9367-A7A6-44C7-80AB-0009D7A8BDE3}"/>
          </ac:spMkLst>
        </pc:spChg>
        <pc:spChg chg="del">
          <ac:chgData name="Daniel Kaufmann" userId="934340720f57f02e" providerId="LiveId" clId="{2F5E7C54-D45E-40AC-AF8F-F5ED3F6081C3}" dt="2020-12-14T02:24:46.311" v="4514" actId="700"/>
          <ac:spMkLst>
            <pc:docMk/>
            <pc:sldMk cId="563250578" sldId="563"/>
            <ac:spMk id="4" creationId="{3CD3766B-FA28-4606-9649-AD5430B29C53}"/>
          </ac:spMkLst>
        </pc:spChg>
        <pc:spChg chg="add mod ord">
          <ac:chgData name="Daniel Kaufmann" userId="934340720f57f02e" providerId="LiveId" clId="{2F5E7C54-D45E-40AC-AF8F-F5ED3F6081C3}" dt="2020-12-14T02:25:03.144" v="4524" actId="20577"/>
          <ac:spMkLst>
            <pc:docMk/>
            <pc:sldMk cId="563250578" sldId="563"/>
            <ac:spMk id="5" creationId="{9DF4FDEC-1973-4FF8-B81C-6301C42CAF59}"/>
          </ac:spMkLst>
        </pc:spChg>
        <pc:picChg chg="add mod">
          <ac:chgData name="Daniel Kaufmann" userId="934340720f57f02e" providerId="LiveId" clId="{2F5E7C54-D45E-40AC-AF8F-F5ED3F6081C3}" dt="2020-12-14T02:25:10.293" v="4526" actId="1076"/>
          <ac:picMkLst>
            <pc:docMk/>
            <pc:sldMk cId="563250578" sldId="563"/>
            <ac:picMk id="7" creationId="{BA4FF08D-1503-4F91-8A2E-CD444444FB25}"/>
          </ac:picMkLst>
        </pc:picChg>
      </pc:sldChg>
      <pc:sldChg chg="del">
        <pc:chgData name="Daniel Kaufmann" userId="934340720f57f02e" providerId="LiveId" clId="{2F5E7C54-D45E-40AC-AF8F-F5ED3F6081C3}" dt="2020-12-14T00:16:57.189" v="320" actId="47"/>
        <pc:sldMkLst>
          <pc:docMk/>
          <pc:sldMk cId="841539718" sldId="563"/>
        </pc:sldMkLst>
      </pc:sldChg>
      <pc:sldChg chg="del">
        <pc:chgData name="Daniel Kaufmann" userId="934340720f57f02e" providerId="LiveId" clId="{2F5E7C54-D45E-40AC-AF8F-F5ED3F6081C3}" dt="2020-12-14T00:16:57.189" v="320" actId="47"/>
        <pc:sldMkLst>
          <pc:docMk/>
          <pc:sldMk cId="1395592336" sldId="564"/>
        </pc:sldMkLst>
      </pc:sldChg>
      <pc:sldChg chg="addSp modSp new mod modNotesTx">
        <pc:chgData name="Daniel Kaufmann" userId="934340720f57f02e" providerId="LiveId" clId="{2F5E7C54-D45E-40AC-AF8F-F5ED3F6081C3}" dt="2020-12-14T02:25:57.230" v="4541"/>
        <pc:sldMkLst>
          <pc:docMk/>
          <pc:sldMk cId="2411422275" sldId="564"/>
        </pc:sldMkLst>
        <pc:spChg chg="mod">
          <ac:chgData name="Daniel Kaufmann" userId="934340720f57f02e" providerId="LiveId" clId="{2F5E7C54-D45E-40AC-AF8F-F5ED3F6081C3}" dt="2020-12-14T02:25:31.032" v="4529"/>
          <ac:spMkLst>
            <pc:docMk/>
            <pc:sldMk cId="2411422275" sldId="564"/>
            <ac:spMk id="2" creationId="{993C6AB4-5E33-40B5-A6B1-CE99FDEDD169}"/>
          </ac:spMkLst>
        </pc:spChg>
        <pc:spChg chg="mod">
          <ac:chgData name="Daniel Kaufmann" userId="934340720f57f02e" providerId="LiveId" clId="{2F5E7C54-D45E-40AC-AF8F-F5ED3F6081C3}" dt="2020-12-14T02:25:45.216" v="4538" actId="20577"/>
          <ac:spMkLst>
            <pc:docMk/>
            <pc:sldMk cId="2411422275" sldId="564"/>
            <ac:spMk id="3" creationId="{BF9CA3A9-2211-4762-B76B-17DD3FE72495}"/>
          </ac:spMkLst>
        </pc:spChg>
        <pc:picChg chg="add mod">
          <ac:chgData name="Daniel Kaufmann" userId="934340720f57f02e" providerId="LiveId" clId="{2F5E7C54-D45E-40AC-AF8F-F5ED3F6081C3}" dt="2020-12-14T02:25:52.598" v="4540" actId="1076"/>
          <ac:picMkLst>
            <pc:docMk/>
            <pc:sldMk cId="2411422275" sldId="564"/>
            <ac:picMk id="5" creationId="{325391BE-28FD-4157-B5D0-204C10761D13}"/>
          </ac:picMkLst>
        </pc:picChg>
      </pc:sldChg>
      <pc:sldChg chg="addSp modSp new mod modNotesTx">
        <pc:chgData name="Daniel Kaufmann" userId="934340720f57f02e" providerId="LiveId" clId="{2F5E7C54-D45E-40AC-AF8F-F5ED3F6081C3}" dt="2020-12-14T02:26:57.633" v="4559" actId="27107"/>
        <pc:sldMkLst>
          <pc:docMk/>
          <pc:sldMk cId="267194514" sldId="565"/>
        </pc:sldMkLst>
        <pc:spChg chg="mod">
          <ac:chgData name="Daniel Kaufmann" userId="934340720f57f02e" providerId="LiveId" clId="{2F5E7C54-D45E-40AC-AF8F-F5ED3F6081C3}" dt="2020-12-14T02:26:11.111" v="4543"/>
          <ac:spMkLst>
            <pc:docMk/>
            <pc:sldMk cId="267194514" sldId="565"/>
            <ac:spMk id="2" creationId="{11C80327-BE12-45D8-8432-2B49DDED4C35}"/>
          </ac:spMkLst>
        </pc:spChg>
        <pc:spChg chg="mod">
          <ac:chgData name="Daniel Kaufmann" userId="934340720f57f02e" providerId="LiveId" clId="{2F5E7C54-D45E-40AC-AF8F-F5ED3F6081C3}" dt="2020-12-14T02:26:25.973" v="4554" actId="5793"/>
          <ac:spMkLst>
            <pc:docMk/>
            <pc:sldMk cId="267194514" sldId="565"/>
            <ac:spMk id="3" creationId="{1EBE73A9-26EB-4DEE-9CA0-916A1AD09FF8}"/>
          </ac:spMkLst>
        </pc:spChg>
        <pc:picChg chg="add mod">
          <ac:chgData name="Daniel Kaufmann" userId="934340720f57f02e" providerId="LiveId" clId="{2F5E7C54-D45E-40AC-AF8F-F5ED3F6081C3}" dt="2020-12-14T02:26:36.565" v="4556" actId="1076"/>
          <ac:picMkLst>
            <pc:docMk/>
            <pc:sldMk cId="267194514" sldId="565"/>
            <ac:picMk id="5" creationId="{70165470-50D2-45A7-9D88-6B85880081FB}"/>
          </ac:picMkLst>
        </pc:picChg>
      </pc:sldChg>
      <pc:sldChg chg="del">
        <pc:chgData name="Daniel Kaufmann" userId="934340720f57f02e" providerId="LiveId" clId="{2F5E7C54-D45E-40AC-AF8F-F5ED3F6081C3}" dt="2020-12-14T00:16:57.189" v="320" actId="47"/>
        <pc:sldMkLst>
          <pc:docMk/>
          <pc:sldMk cId="1468024497" sldId="565"/>
        </pc:sldMkLst>
      </pc:sldChg>
      <pc:sldChg chg="del">
        <pc:chgData name="Daniel Kaufmann" userId="934340720f57f02e" providerId="LiveId" clId="{2F5E7C54-D45E-40AC-AF8F-F5ED3F6081C3}" dt="2020-12-14T00:16:57.189" v="320" actId="47"/>
        <pc:sldMkLst>
          <pc:docMk/>
          <pc:sldMk cId="2390147607" sldId="566"/>
        </pc:sldMkLst>
      </pc:sldChg>
      <pc:sldChg chg="addSp modSp new mod modNotesTx">
        <pc:chgData name="Daniel Kaufmann" userId="934340720f57f02e" providerId="LiveId" clId="{2F5E7C54-D45E-40AC-AF8F-F5ED3F6081C3}" dt="2020-12-14T02:29:13.960" v="4597" actId="20577"/>
        <pc:sldMkLst>
          <pc:docMk/>
          <pc:sldMk cId="3540197414" sldId="566"/>
        </pc:sldMkLst>
        <pc:spChg chg="mod">
          <ac:chgData name="Daniel Kaufmann" userId="934340720f57f02e" providerId="LiveId" clId="{2F5E7C54-D45E-40AC-AF8F-F5ED3F6081C3}" dt="2020-12-14T02:27:24.528" v="4561"/>
          <ac:spMkLst>
            <pc:docMk/>
            <pc:sldMk cId="3540197414" sldId="566"/>
            <ac:spMk id="2" creationId="{2F65884D-CCFD-4CCA-94B5-A8A6857B327D}"/>
          </ac:spMkLst>
        </pc:spChg>
        <pc:spChg chg="mod">
          <ac:chgData name="Daniel Kaufmann" userId="934340720f57f02e" providerId="LiveId" clId="{2F5E7C54-D45E-40AC-AF8F-F5ED3F6081C3}" dt="2020-12-14T02:29:13.960" v="4597" actId="20577"/>
          <ac:spMkLst>
            <pc:docMk/>
            <pc:sldMk cId="3540197414" sldId="566"/>
            <ac:spMk id="3" creationId="{C2990389-0B73-4222-9846-FC000701E4BB}"/>
          </ac:spMkLst>
        </pc:spChg>
        <pc:picChg chg="add mod">
          <ac:chgData name="Daniel Kaufmann" userId="934340720f57f02e" providerId="LiveId" clId="{2F5E7C54-D45E-40AC-AF8F-F5ED3F6081C3}" dt="2020-12-14T02:27:48.261" v="4572" actId="1076"/>
          <ac:picMkLst>
            <pc:docMk/>
            <pc:sldMk cId="3540197414" sldId="566"/>
            <ac:picMk id="5" creationId="{0F558CFF-BE3A-40B0-AC33-D8B6E6D9352E}"/>
          </ac:picMkLst>
        </pc:picChg>
      </pc:sldChg>
      <pc:sldChg chg="del">
        <pc:chgData name="Daniel Kaufmann" userId="934340720f57f02e" providerId="LiveId" clId="{2F5E7C54-D45E-40AC-AF8F-F5ED3F6081C3}" dt="2020-12-14T00:16:57.189" v="320" actId="47"/>
        <pc:sldMkLst>
          <pc:docMk/>
          <pc:sldMk cId="191727165" sldId="567"/>
        </pc:sldMkLst>
      </pc:sldChg>
      <pc:sldChg chg="addSp modSp new mod modNotesTx">
        <pc:chgData name="Daniel Kaufmann" userId="934340720f57f02e" providerId="LiveId" clId="{2F5E7C54-D45E-40AC-AF8F-F5ED3F6081C3}" dt="2020-12-14T02:29:18.217" v="4598" actId="20577"/>
        <pc:sldMkLst>
          <pc:docMk/>
          <pc:sldMk cId="1964314168" sldId="567"/>
        </pc:sldMkLst>
        <pc:spChg chg="mod">
          <ac:chgData name="Daniel Kaufmann" userId="934340720f57f02e" providerId="LiveId" clId="{2F5E7C54-D45E-40AC-AF8F-F5ED3F6081C3}" dt="2020-12-14T02:28:08.757" v="4576"/>
          <ac:spMkLst>
            <pc:docMk/>
            <pc:sldMk cId="1964314168" sldId="567"/>
            <ac:spMk id="2" creationId="{9A92FCE7-FCA6-4D9B-A822-4B81A0B8048F}"/>
          </ac:spMkLst>
        </pc:spChg>
        <pc:spChg chg="mod">
          <ac:chgData name="Daniel Kaufmann" userId="934340720f57f02e" providerId="LiveId" clId="{2F5E7C54-D45E-40AC-AF8F-F5ED3F6081C3}" dt="2020-12-14T02:29:18.217" v="4598" actId="20577"/>
          <ac:spMkLst>
            <pc:docMk/>
            <pc:sldMk cId="1964314168" sldId="567"/>
            <ac:spMk id="3" creationId="{55A00897-5BD0-4E8A-B3B3-4CEB593853A2}"/>
          </ac:spMkLst>
        </pc:spChg>
        <pc:picChg chg="add mod">
          <ac:chgData name="Daniel Kaufmann" userId="934340720f57f02e" providerId="LiveId" clId="{2F5E7C54-D45E-40AC-AF8F-F5ED3F6081C3}" dt="2020-12-14T02:28:30.649" v="4587" actId="1076"/>
          <ac:picMkLst>
            <pc:docMk/>
            <pc:sldMk cId="1964314168" sldId="567"/>
            <ac:picMk id="5" creationId="{2F54A245-192E-475C-ACD7-5685B1BD8A8C}"/>
          </ac:picMkLst>
        </pc:picChg>
      </pc:sldChg>
      <pc:sldChg chg="addSp modSp new mod modNotesTx">
        <pc:chgData name="Daniel Kaufmann" userId="934340720f57f02e" providerId="LiveId" clId="{2F5E7C54-D45E-40AC-AF8F-F5ED3F6081C3}" dt="2020-12-14T02:30:16.156" v="4614"/>
        <pc:sldMkLst>
          <pc:docMk/>
          <pc:sldMk cId="2726660467" sldId="568"/>
        </pc:sldMkLst>
        <pc:spChg chg="mod">
          <ac:chgData name="Daniel Kaufmann" userId="934340720f57f02e" providerId="LiveId" clId="{2F5E7C54-D45E-40AC-AF8F-F5ED3F6081C3}" dt="2020-12-14T02:29:01.448" v="4589"/>
          <ac:spMkLst>
            <pc:docMk/>
            <pc:sldMk cId="2726660467" sldId="568"/>
            <ac:spMk id="2" creationId="{69BA1C01-D383-4B78-AFA4-58242D245F16}"/>
          </ac:spMkLst>
        </pc:spChg>
        <pc:spChg chg="mod">
          <ac:chgData name="Daniel Kaufmann" userId="934340720f57f02e" providerId="LiveId" clId="{2F5E7C54-D45E-40AC-AF8F-F5ED3F6081C3}" dt="2020-12-14T02:29:29.659" v="4600" actId="20577"/>
          <ac:spMkLst>
            <pc:docMk/>
            <pc:sldMk cId="2726660467" sldId="568"/>
            <ac:spMk id="3" creationId="{FF15B195-5177-4B01-87D3-F216C3191A4A}"/>
          </ac:spMkLst>
        </pc:spChg>
        <pc:picChg chg="add mod">
          <ac:chgData name="Daniel Kaufmann" userId="934340720f57f02e" providerId="LiveId" clId="{2F5E7C54-D45E-40AC-AF8F-F5ED3F6081C3}" dt="2020-12-14T02:29:36.777" v="4602" actId="1076"/>
          <ac:picMkLst>
            <pc:docMk/>
            <pc:sldMk cId="2726660467" sldId="568"/>
            <ac:picMk id="5" creationId="{1577911C-5CB1-405B-94B5-3D640F51B8D3}"/>
          </ac:picMkLst>
        </pc:picChg>
      </pc:sldChg>
      <pc:sldChg chg="del">
        <pc:chgData name="Daniel Kaufmann" userId="934340720f57f02e" providerId="LiveId" clId="{2F5E7C54-D45E-40AC-AF8F-F5ED3F6081C3}" dt="2020-12-14T00:16:57.189" v="320" actId="47"/>
        <pc:sldMkLst>
          <pc:docMk/>
          <pc:sldMk cId="3456654188" sldId="568"/>
        </pc:sldMkLst>
      </pc:sldChg>
      <pc:sldChg chg="addSp modSp new mod modNotesTx">
        <pc:chgData name="Daniel Kaufmann" userId="934340720f57f02e" providerId="LiveId" clId="{2F5E7C54-D45E-40AC-AF8F-F5ED3F6081C3}" dt="2020-12-14T02:30:49.319" v="4618"/>
        <pc:sldMkLst>
          <pc:docMk/>
          <pc:sldMk cId="1479229537" sldId="569"/>
        </pc:sldMkLst>
        <pc:spChg chg="mod">
          <ac:chgData name="Daniel Kaufmann" userId="934340720f57f02e" providerId="LiveId" clId="{2F5E7C54-D45E-40AC-AF8F-F5ED3F6081C3}" dt="2020-12-14T02:29:58.122" v="4604"/>
          <ac:spMkLst>
            <pc:docMk/>
            <pc:sldMk cId="1479229537" sldId="569"/>
            <ac:spMk id="2" creationId="{006B3781-1A88-402D-A28F-A5D2471E3454}"/>
          </ac:spMkLst>
        </pc:spChg>
        <pc:spChg chg="mod">
          <ac:chgData name="Daniel Kaufmann" userId="934340720f57f02e" providerId="LiveId" clId="{2F5E7C54-D45E-40AC-AF8F-F5ED3F6081C3}" dt="2020-12-14T02:30:38.354" v="4615" actId="20577"/>
          <ac:spMkLst>
            <pc:docMk/>
            <pc:sldMk cId="1479229537" sldId="569"/>
            <ac:spMk id="3" creationId="{6BD82150-C3B2-4E2C-8755-97F2EB86926D}"/>
          </ac:spMkLst>
        </pc:spChg>
        <pc:picChg chg="add mod">
          <ac:chgData name="Daniel Kaufmann" userId="934340720f57f02e" providerId="LiveId" clId="{2F5E7C54-D45E-40AC-AF8F-F5ED3F6081C3}" dt="2020-12-14T02:30:45.044" v="4617" actId="1076"/>
          <ac:picMkLst>
            <pc:docMk/>
            <pc:sldMk cId="1479229537" sldId="569"/>
            <ac:picMk id="5" creationId="{06D904A8-89F5-49A5-AF57-A29507A5B878}"/>
          </ac:picMkLst>
        </pc:picChg>
      </pc:sldChg>
      <pc:sldChg chg="del">
        <pc:chgData name="Daniel Kaufmann" userId="934340720f57f02e" providerId="LiveId" clId="{2F5E7C54-D45E-40AC-AF8F-F5ED3F6081C3}" dt="2020-12-14T00:16:57.189" v="320" actId="47"/>
        <pc:sldMkLst>
          <pc:docMk/>
          <pc:sldMk cId="1488430597" sldId="569"/>
        </pc:sldMkLst>
      </pc:sldChg>
      <pc:sldChg chg="addSp modSp new mod modNotesTx">
        <pc:chgData name="Daniel Kaufmann" userId="934340720f57f02e" providerId="LiveId" clId="{2F5E7C54-D45E-40AC-AF8F-F5ED3F6081C3}" dt="2020-12-14T02:32:01.289" v="4636" actId="5793"/>
        <pc:sldMkLst>
          <pc:docMk/>
          <pc:sldMk cId="863052640" sldId="570"/>
        </pc:sldMkLst>
        <pc:spChg chg="mod">
          <ac:chgData name="Daniel Kaufmann" userId="934340720f57f02e" providerId="LiveId" clId="{2F5E7C54-D45E-40AC-AF8F-F5ED3F6081C3}" dt="2020-12-14T02:31:27.254" v="4620"/>
          <ac:spMkLst>
            <pc:docMk/>
            <pc:sldMk cId="863052640" sldId="570"/>
            <ac:spMk id="2" creationId="{70CB429C-3D22-43EA-B84E-C03567931143}"/>
          </ac:spMkLst>
        </pc:spChg>
        <pc:spChg chg="mod">
          <ac:chgData name="Daniel Kaufmann" userId="934340720f57f02e" providerId="LiveId" clId="{2F5E7C54-D45E-40AC-AF8F-F5ED3F6081C3}" dt="2020-12-14T02:32:01.289" v="4636" actId="5793"/>
          <ac:spMkLst>
            <pc:docMk/>
            <pc:sldMk cId="863052640" sldId="570"/>
            <ac:spMk id="3" creationId="{04DF6662-D42A-4C27-8DE4-114FAC222897}"/>
          </ac:spMkLst>
        </pc:spChg>
        <pc:picChg chg="add mod">
          <ac:chgData name="Daniel Kaufmann" userId="934340720f57f02e" providerId="LiveId" clId="{2F5E7C54-D45E-40AC-AF8F-F5ED3F6081C3}" dt="2020-12-14T02:31:59.566" v="4635" actId="1076"/>
          <ac:picMkLst>
            <pc:docMk/>
            <pc:sldMk cId="863052640" sldId="570"/>
            <ac:picMk id="5" creationId="{3BEB4737-B127-4441-B153-3816AA7C1016}"/>
          </ac:picMkLst>
        </pc:picChg>
      </pc:sldChg>
      <pc:sldChg chg="del">
        <pc:chgData name="Daniel Kaufmann" userId="934340720f57f02e" providerId="LiveId" clId="{2F5E7C54-D45E-40AC-AF8F-F5ED3F6081C3}" dt="2020-12-14T00:16:57.189" v="320" actId="47"/>
        <pc:sldMkLst>
          <pc:docMk/>
          <pc:sldMk cId="2169994076" sldId="570"/>
        </pc:sldMkLst>
      </pc:sldChg>
      <pc:sldChg chg="del">
        <pc:chgData name="Daniel Kaufmann" userId="934340720f57f02e" providerId="LiveId" clId="{2F5E7C54-D45E-40AC-AF8F-F5ED3F6081C3}" dt="2020-12-14T00:16:57.189" v="320" actId="47"/>
        <pc:sldMkLst>
          <pc:docMk/>
          <pc:sldMk cId="2362213147" sldId="571"/>
        </pc:sldMkLst>
      </pc:sldChg>
      <pc:sldChg chg="addSp modSp add mod modNotesTx">
        <pc:chgData name="Daniel Kaufmann" userId="934340720f57f02e" providerId="LiveId" clId="{2F5E7C54-D45E-40AC-AF8F-F5ED3F6081C3}" dt="2020-12-14T02:34:17.717" v="4694" actId="27107"/>
        <pc:sldMkLst>
          <pc:docMk/>
          <pc:sldMk cId="2827364724" sldId="571"/>
        </pc:sldMkLst>
        <pc:spChg chg="mod">
          <ac:chgData name="Daniel Kaufmann" userId="934340720f57f02e" providerId="LiveId" clId="{2F5E7C54-D45E-40AC-AF8F-F5ED3F6081C3}" dt="2020-12-14T02:34:01.345" v="4690" actId="20577"/>
          <ac:spMkLst>
            <pc:docMk/>
            <pc:sldMk cId="2827364724" sldId="571"/>
            <ac:spMk id="3" creationId="{04DF6662-D42A-4C27-8DE4-114FAC222897}"/>
          </ac:spMkLst>
        </pc:spChg>
        <pc:picChg chg="add mod">
          <ac:chgData name="Daniel Kaufmann" userId="934340720f57f02e" providerId="LiveId" clId="{2F5E7C54-D45E-40AC-AF8F-F5ED3F6081C3}" dt="2020-12-14T02:34:08.979" v="4692" actId="1076"/>
          <ac:picMkLst>
            <pc:docMk/>
            <pc:sldMk cId="2827364724" sldId="571"/>
            <ac:picMk id="5" creationId="{192A782E-9EF7-4241-97A0-5220C7A7D3A2}"/>
          </ac:picMkLst>
        </pc:picChg>
      </pc:sldChg>
      <pc:sldChg chg="del">
        <pc:chgData name="Daniel Kaufmann" userId="934340720f57f02e" providerId="LiveId" clId="{2F5E7C54-D45E-40AC-AF8F-F5ED3F6081C3}" dt="2020-12-14T00:16:57.189" v="320" actId="47"/>
        <pc:sldMkLst>
          <pc:docMk/>
          <pc:sldMk cId="690019023" sldId="572"/>
        </pc:sldMkLst>
      </pc:sldChg>
      <pc:sldChg chg="addSp modSp add mod modNotesTx">
        <pc:chgData name="Daniel Kaufmann" userId="934340720f57f02e" providerId="LiveId" clId="{2F5E7C54-D45E-40AC-AF8F-F5ED3F6081C3}" dt="2020-12-14T02:32:35.890" v="4649" actId="1076"/>
        <pc:sldMkLst>
          <pc:docMk/>
          <pc:sldMk cId="3411298173" sldId="572"/>
        </pc:sldMkLst>
        <pc:spChg chg="mod">
          <ac:chgData name="Daniel Kaufmann" userId="934340720f57f02e" providerId="LiveId" clId="{2F5E7C54-D45E-40AC-AF8F-F5ED3F6081C3}" dt="2020-12-14T02:32:31.096" v="4647" actId="20577"/>
          <ac:spMkLst>
            <pc:docMk/>
            <pc:sldMk cId="3411298173" sldId="572"/>
            <ac:spMk id="3" creationId="{04DF6662-D42A-4C27-8DE4-114FAC222897}"/>
          </ac:spMkLst>
        </pc:spChg>
        <pc:picChg chg="add mod">
          <ac:chgData name="Daniel Kaufmann" userId="934340720f57f02e" providerId="LiveId" clId="{2F5E7C54-D45E-40AC-AF8F-F5ED3F6081C3}" dt="2020-12-14T02:32:35.890" v="4649" actId="1076"/>
          <ac:picMkLst>
            <pc:docMk/>
            <pc:sldMk cId="3411298173" sldId="572"/>
            <ac:picMk id="5" creationId="{74210424-D24C-498A-8B01-7E604F54E407}"/>
          </ac:picMkLst>
        </pc:picChg>
      </pc:sldChg>
      <pc:sldChg chg="addSp modSp add mod modNotesTx">
        <pc:chgData name="Daniel Kaufmann" userId="934340720f57f02e" providerId="LiveId" clId="{2F5E7C54-D45E-40AC-AF8F-F5ED3F6081C3}" dt="2020-12-14T02:32:59.992" v="4663" actId="1076"/>
        <pc:sldMkLst>
          <pc:docMk/>
          <pc:sldMk cId="471487382" sldId="573"/>
        </pc:sldMkLst>
        <pc:spChg chg="mod">
          <ac:chgData name="Daniel Kaufmann" userId="934340720f57f02e" providerId="LiveId" clId="{2F5E7C54-D45E-40AC-AF8F-F5ED3F6081C3}" dt="2020-12-14T02:32:55.180" v="4661" actId="20577"/>
          <ac:spMkLst>
            <pc:docMk/>
            <pc:sldMk cId="471487382" sldId="573"/>
            <ac:spMk id="3" creationId="{04DF6662-D42A-4C27-8DE4-114FAC222897}"/>
          </ac:spMkLst>
        </pc:spChg>
        <pc:picChg chg="add mod">
          <ac:chgData name="Daniel Kaufmann" userId="934340720f57f02e" providerId="LiveId" clId="{2F5E7C54-D45E-40AC-AF8F-F5ED3F6081C3}" dt="2020-12-14T02:32:59.992" v="4663" actId="1076"/>
          <ac:picMkLst>
            <pc:docMk/>
            <pc:sldMk cId="471487382" sldId="573"/>
            <ac:picMk id="5" creationId="{08023FEC-E2F7-4B7F-B567-FED8DC9787A2}"/>
          </ac:picMkLst>
        </pc:picChg>
      </pc:sldChg>
      <pc:sldChg chg="del">
        <pc:chgData name="Daniel Kaufmann" userId="934340720f57f02e" providerId="LiveId" clId="{2F5E7C54-D45E-40AC-AF8F-F5ED3F6081C3}" dt="2020-12-14T00:16:57.189" v="320" actId="47"/>
        <pc:sldMkLst>
          <pc:docMk/>
          <pc:sldMk cId="3795180198" sldId="573"/>
        </pc:sldMkLst>
      </pc:sldChg>
      <pc:sldChg chg="addSp modSp add mod modNotesTx">
        <pc:chgData name="Daniel Kaufmann" userId="934340720f57f02e" providerId="LiveId" clId="{2F5E7C54-D45E-40AC-AF8F-F5ED3F6081C3}" dt="2020-12-14T02:33:32.985" v="4678"/>
        <pc:sldMkLst>
          <pc:docMk/>
          <pc:sldMk cId="782231013" sldId="574"/>
        </pc:sldMkLst>
        <pc:spChg chg="mod">
          <ac:chgData name="Daniel Kaufmann" userId="934340720f57f02e" providerId="LiveId" clId="{2F5E7C54-D45E-40AC-AF8F-F5ED3F6081C3}" dt="2020-12-14T02:33:27.783" v="4677" actId="14100"/>
          <ac:spMkLst>
            <pc:docMk/>
            <pc:sldMk cId="782231013" sldId="574"/>
            <ac:spMk id="3" creationId="{04DF6662-D42A-4C27-8DE4-114FAC222897}"/>
          </ac:spMkLst>
        </pc:spChg>
        <pc:picChg chg="add mod">
          <ac:chgData name="Daniel Kaufmann" userId="934340720f57f02e" providerId="LiveId" clId="{2F5E7C54-D45E-40AC-AF8F-F5ED3F6081C3}" dt="2020-12-14T02:33:22.140" v="4676" actId="1076"/>
          <ac:picMkLst>
            <pc:docMk/>
            <pc:sldMk cId="782231013" sldId="574"/>
            <ac:picMk id="5" creationId="{D47BCE20-E939-450A-B7D0-16A2D6229DE6}"/>
          </ac:picMkLst>
        </pc:picChg>
      </pc:sldChg>
      <pc:sldChg chg="del">
        <pc:chgData name="Daniel Kaufmann" userId="934340720f57f02e" providerId="LiveId" clId="{2F5E7C54-D45E-40AC-AF8F-F5ED3F6081C3}" dt="2020-12-14T00:16:57.189" v="320" actId="47"/>
        <pc:sldMkLst>
          <pc:docMk/>
          <pc:sldMk cId="2734367920" sldId="574"/>
        </pc:sldMkLst>
      </pc:sldChg>
      <pc:sldChg chg="del">
        <pc:chgData name="Daniel Kaufmann" userId="934340720f57f02e" providerId="LiveId" clId="{2F5E7C54-D45E-40AC-AF8F-F5ED3F6081C3}" dt="2020-12-14T00:16:57.189" v="320" actId="47"/>
        <pc:sldMkLst>
          <pc:docMk/>
          <pc:sldMk cId="518109409" sldId="575"/>
        </pc:sldMkLst>
      </pc:sldChg>
      <pc:sldChg chg="addSp delSp modSp new mod">
        <pc:chgData name="Daniel Kaufmann" userId="934340720f57f02e" providerId="LiveId" clId="{2F5E7C54-D45E-40AC-AF8F-F5ED3F6081C3}" dt="2020-12-14T02:35:36.380" v="4723" actId="14861"/>
        <pc:sldMkLst>
          <pc:docMk/>
          <pc:sldMk cId="3706839535" sldId="575"/>
        </pc:sldMkLst>
        <pc:spChg chg="mod">
          <ac:chgData name="Daniel Kaufmann" userId="934340720f57f02e" providerId="LiveId" clId="{2F5E7C54-D45E-40AC-AF8F-F5ED3F6081C3}" dt="2020-12-14T02:34:44.874" v="4713" actId="20577"/>
          <ac:spMkLst>
            <pc:docMk/>
            <pc:sldMk cId="3706839535" sldId="575"/>
            <ac:spMk id="2" creationId="{E92F811D-F888-4797-9E68-6560FFE43DBD}"/>
          </ac:spMkLst>
        </pc:spChg>
        <pc:spChg chg="mod">
          <ac:chgData name="Daniel Kaufmann" userId="934340720f57f02e" providerId="LiveId" clId="{2F5E7C54-D45E-40AC-AF8F-F5ED3F6081C3}" dt="2020-12-14T02:34:55.331" v="4716" actId="404"/>
          <ac:spMkLst>
            <pc:docMk/>
            <pc:sldMk cId="3706839535" sldId="575"/>
            <ac:spMk id="3" creationId="{59C26781-3AAB-450B-AB9F-9CC21B590050}"/>
          </ac:spMkLst>
        </pc:spChg>
        <pc:spChg chg="del">
          <ac:chgData name="Daniel Kaufmann" userId="934340720f57f02e" providerId="LiveId" clId="{2F5E7C54-D45E-40AC-AF8F-F5ED3F6081C3}" dt="2020-12-14T02:35:23.410" v="4717"/>
          <ac:spMkLst>
            <pc:docMk/>
            <pc:sldMk cId="3706839535" sldId="575"/>
            <ac:spMk id="4" creationId="{945A2AC0-BBDE-4681-AA8F-6D7B365DE8A9}"/>
          </ac:spMkLst>
        </pc:spChg>
        <pc:picChg chg="add mod">
          <ac:chgData name="Daniel Kaufmann" userId="934340720f57f02e" providerId="LiveId" clId="{2F5E7C54-D45E-40AC-AF8F-F5ED3F6081C3}" dt="2020-12-14T02:35:36.380" v="4723" actId="14861"/>
          <ac:picMkLst>
            <pc:docMk/>
            <pc:sldMk cId="3706839535" sldId="575"/>
            <ac:picMk id="5" creationId="{8C1A4661-D3CD-4175-A609-858DBF0ACF01}"/>
          </ac:picMkLst>
        </pc:picChg>
      </pc:sldChg>
      <pc:sldChg chg="del">
        <pc:chgData name="Daniel Kaufmann" userId="934340720f57f02e" providerId="LiveId" clId="{2F5E7C54-D45E-40AC-AF8F-F5ED3F6081C3}" dt="2020-12-14T00:16:57.189" v="320" actId="47"/>
        <pc:sldMkLst>
          <pc:docMk/>
          <pc:sldMk cId="199354409" sldId="576"/>
        </pc:sldMkLst>
      </pc:sldChg>
      <pc:sldChg chg="addSp delSp modSp new mod modNotesTx">
        <pc:chgData name="Daniel Kaufmann" userId="934340720f57f02e" providerId="LiveId" clId="{2F5E7C54-D45E-40AC-AF8F-F5ED3F6081C3}" dt="2020-12-14T02:37:14.747" v="4751" actId="20577"/>
        <pc:sldMkLst>
          <pc:docMk/>
          <pc:sldMk cId="3734901330" sldId="576"/>
        </pc:sldMkLst>
        <pc:spChg chg="mod">
          <ac:chgData name="Daniel Kaufmann" userId="934340720f57f02e" providerId="LiveId" clId="{2F5E7C54-D45E-40AC-AF8F-F5ED3F6081C3}" dt="2020-12-14T02:35:57.780" v="4737" actId="20577"/>
          <ac:spMkLst>
            <pc:docMk/>
            <pc:sldMk cId="3734901330" sldId="576"/>
            <ac:spMk id="2" creationId="{65BACC91-34CA-4170-9449-CCEBD1D135E1}"/>
          </ac:spMkLst>
        </pc:spChg>
        <pc:spChg chg="del mod">
          <ac:chgData name="Daniel Kaufmann" userId="934340720f57f02e" providerId="LiveId" clId="{2F5E7C54-D45E-40AC-AF8F-F5ED3F6081C3}" dt="2020-12-14T02:36:40.177" v="4743"/>
          <ac:spMkLst>
            <pc:docMk/>
            <pc:sldMk cId="3734901330" sldId="576"/>
            <ac:spMk id="3" creationId="{C6283949-C74F-41D8-BD01-84F1FD78034A}"/>
          </ac:spMkLst>
        </pc:spChg>
        <pc:spChg chg="mod">
          <ac:chgData name="Daniel Kaufmann" userId="934340720f57f02e" providerId="LiveId" clId="{2F5E7C54-D45E-40AC-AF8F-F5ED3F6081C3}" dt="2020-12-14T02:36:52.712" v="4748" actId="14100"/>
          <ac:spMkLst>
            <pc:docMk/>
            <pc:sldMk cId="3734901330" sldId="576"/>
            <ac:spMk id="4" creationId="{1C7A25C7-D168-4173-B202-05EA07DBEDBC}"/>
          </ac:spMkLst>
        </pc:spChg>
        <pc:picChg chg="add mod">
          <ac:chgData name="Daniel Kaufmann" userId="934340720f57f02e" providerId="LiveId" clId="{2F5E7C54-D45E-40AC-AF8F-F5ED3F6081C3}" dt="2020-12-14T02:36:48.711" v="4747" actId="208"/>
          <ac:picMkLst>
            <pc:docMk/>
            <pc:sldMk cId="3734901330" sldId="576"/>
            <ac:picMk id="2050" creationId="{F8C8AAEE-E74D-4C0A-8B68-7D7E21065D4B}"/>
          </ac:picMkLst>
        </pc:picChg>
      </pc:sldChg>
      <pc:sldChg chg="addSp delSp modSp new mod">
        <pc:chgData name="Daniel Kaufmann" userId="934340720f57f02e" providerId="LiveId" clId="{2F5E7C54-D45E-40AC-AF8F-F5ED3F6081C3}" dt="2020-12-14T02:38:02.350" v="4780" actId="208"/>
        <pc:sldMkLst>
          <pc:docMk/>
          <pc:sldMk cId="1611802146" sldId="577"/>
        </pc:sldMkLst>
        <pc:spChg chg="mod">
          <ac:chgData name="Daniel Kaufmann" userId="934340720f57f02e" providerId="LiveId" clId="{2F5E7C54-D45E-40AC-AF8F-F5ED3F6081C3}" dt="2020-12-14T02:37:41.391" v="4775" actId="20577"/>
          <ac:spMkLst>
            <pc:docMk/>
            <pc:sldMk cId="1611802146" sldId="577"/>
            <ac:spMk id="2" creationId="{0971A347-7A4C-410C-A228-4E60F05B0649}"/>
          </ac:spMkLst>
        </pc:spChg>
        <pc:spChg chg="mod">
          <ac:chgData name="Daniel Kaufmann" userId="934340720f57f02e" providerId="LiveId" clId="{2F5E7C54-D45E-40AC-AF8F-F5ED3F6081C3}" dt="2020-12-14T02:37:45.871" v="4776"/>
          <ac:spMkLst>
            <pc:docMk/>
            <pc:sldMk cId="1611802146" sldId="577"/>
            <ac:spMk id="3" creationId="{58EEB648-335C-4E01-B2BB-F9F564134AA5}"/>
          </ac:spMkLst>
        </pc:spChg>
        <pc:spChg chg="del">
          <ac:chgData name="Daniel Kaufmann" userId="934340720f57f02e" providerId="LiveId" clId="{2F5E7C54-D45E-40AC-AF8F-F5ED3F6081C3}" dt="2020-12-14T02:37:56.623" v="4777"/>
          <ac:spMkLst>
            <pc:docMk/>
            <pc:sldMk cId="1611802146" sldId="577"/>
            <ac:spMk id="4" creationId="{0E04E917-E3E7-4E09-8890-1426F407FCFA}"/>
          </ac:spMkLst>
        </pc:spChg>
        <pc:picChg chg="add mod">
          <ac:chgData name="Daniel Kaufmann" userId="934340720f57f02e" providerId="LiveId" clId="{2F5E7C54-D45E-40AC-AF8F-F5ED3F6081C3}" dt="2020-12-14T02:38:02.350" v="4780" actId="208"/>
          <ac:picMkLst>
            <pc:docMk/>
            <pc:sldMk cId="1611802146" sldId="577"/>
            <ac:picMk id="3074" creationId="{E94AE34D-4829-4A6D-A69B-70D4F9524AF7}"/>
          </ac:picMkLst>
        </pc:picChg>
      </pc:sldChg>
      <pc:sldChg chg="del">
        <pc:chgData name="Daniel Kaufmann" userId="934340720f57f02e" providerId="LiveId" clId="{2F5E7C54-D45E-40AC-AF8F-F5ED3F6081C3}" dt="2020-12-14T00:16:57.189" v="320" actId="47"/>
        <pc:sldMkLst>
          <pc:docMk/>
          <pc:sldMk cId="3739154461" sldId="577"/>
        </pc:sldMkLst>
      </pc:sldChg>
      <pc:sldChg chg="addSp delSp modSp new mod">
        <pc:chgData name="Daniel Kaufmann" userId="934340720f57f02e" providerId="LiveId" clId="{2F5E7C54-D45E-40AC-AF8F-F5ED3F6081C3}" dt="2020-12-14T02:38:55.470" v="4818" actId="208"/>
        <pc:sldMkLst>
          <pc:docMk/>
          <pc:sldMk cId="840756965" sldId="578"/>
        </pc:sldMkLst>
        <pc:spChg chg="mod">
          <ac:chgData name="Daniel Kaufmann" userId="934340720f57f02e" providerId="LiveId" clId="{2F5E7C54-D45E-40AC-AF8F-F5ED3F6081C3}" dt="2020-12-14T02:38:22.727" v="4810" actId="20577"/>
          <ac:spMkLst>
            <pc:docMk/>
            <pc:sldMk cId="840756965" sldId="578"/>
            <ac:spMk id="2" creationId="{70923D5C-AFA2-4263-AE8E-669692C5C0A8}"/>
          </ac:spMkLst>
        </pc:spChg>
        <pc:spChg chg="del mod">
          <ac:chgData name="Daniel Kaufmann" userId="934340720f57f02e" providerId="LiveId" clId="{2F5E7C54-D45E-40AC-AF8F-F5ED3F6081C3}" dt="2020-12-14T02:38:49.418" v="4815"/>
          <ac:spMkLst>
            <pc:docMk/>
            <pc:sldMk cId="840756965" sldId="578"/>
            <ac:spMk id="3" creationId="{59DC8BFA-528A-474D-8BD0-4758CA9E296A}"/>
          </ac:spMkLst>
        </pc:spChg>
        <pc:spChg chg="mod">
          <ac:chgData name="Daniel Kaufmann" userId="934340720f57f02e" providerId="LiveId" clId="{2F5E7C54-D45E-40AC-AF8F-F5ED3F6081C3}" dt="2020-12-14T02:38:36.524" v="4814" actId="27636"/>
          <ac:spMkLst>
            <pc:docMk/>
            <pc:sldMk cId="840756965" sldId="578"/>
            <ac:spMk id="4" creationId="{4825F7F8-4C18-471E-B550-D44E52359044}"/>
          </ac:spMkLst>
        </pc:spChg>
        <pc:picChg chg="add mod">
          <ac:chgData name="Daniel Kaufmann" userId="934340720f57f02e" providerId="LiveId" clId="{2F5E7C54-D45E-40AC-AF8F-F5ED3F6081C3}" dt="2020-12-14T02:38:55.470" v="4818" actId="208"/>
          <ac:picMkLst>
            <pc:docMk/>
            <pc:sldMk cId="840756965" sldId="578"/>
            <ac:picMk id="4098" creationId="{4E636B1E-7869-4588-B1BE-518CCEAB73EB}"/>
          </ac:picMkLst>
        </pc:picChg>
      </pc:sldChg>
      <pc:sldChg chg="del">
        <pc:chgData name="Daniel Kaufmann" userId="934340720f57f02e" providerId="LiveId" clId="{2F5E7C54-D45E-40AC-AF8F-F5ED3F6081C3}" dt="2020-12-14T00:16:57.189" v="320" actId="47"/>
        <pc:sldMkLst>
          <pc:docMk/>
          <pc:sldMk cId="1964292232" sldId="578"/>
        </pc:sldMkLst>
      </pc:sldChg>
      <pc:sldChg chg="del">
        <pc:chgData name="Daniel Kaufmann" userId="934340720f57f02e" providerId="LiveId" clId="{2F5E7C54-D45E-40AC-AF8F-F5ED3F6081C3}" dt="2020-12-14T00:16:57.189" v="320" actId="47"/>
        <pc:sldMkLst>
          <pc:docMk/>
          <pc:sldMk cId="813186277" sldId="579"/>
        </pc:sldMkLst>
      </pc:sldChg>
      <pc:sldChg chg="addSp delSp modSp new mod modNotesTx">
        <pc:chgData name="Daniel Kaufmann" userId="934340720f57f02e" providerId="LiveId" clId="{2F5E7C54-D45E-40AC-AF8F-F5ED3F6081C3}" dt="2020-12-14T02:41:36.979" v="4856"/>
        <pc:sldMkLst>
          <pc:docMk/>
          <pc:sldMk cId="3269858157" sldId="579"/>
        </pc:sldMkLst>
        <pc:spChg chg="mod">
          <ac:chgData name="Daniel Kaufmann" userId="934340720f57f02e" providerId="LiveId" clId="{2F5E7C54-D45E-40AC-AF8F-F5ED3F6081C3}" dt="2020-12-14T02:39:13.702" v="4844" actId="20577"/>
          <ac:spMkLst>
            <pc:docMk/>
            <pc:sldMk cId="3269858157" sldId="579"/>
            <ac:spMk id="2" creationId="{52A85955-C60D-4751-806C-0BA08CF7086A}"/>
          </ac:spMkLst>
        </pc:spChg>
        <pc:spChg chg="mod">
          <ac:chgData name="Daniel Kaufmann" userId="934340720f57f02e" providerId="LiveId" clId="{2F5E7C54-D45E-40AC-AF8F-F5ED3F6081C3}" dt="2020-12-14T02:39:18.103" v="4845"/>
          <ac:spMkLst>
            <pc:docMk/>
            <pc:sldMk cId="3269858157" sldId="579"/>
            <ac:spMk id="3" creationId="{BED2F198-9E4E-4683-8CA6-971B3EF562A8}"/>
          </ac:spMkLst>
        </pc:spChg>
        <pc:spChg chg="del">
          <ac:chgData name="Daniel Kaufmann" userId="934340720f57f02e" providerId="LiveId" clId="{2F5E7C54-D45E-40AC-AF8F-F5ED3F6081C3}" dt="2020-12-14T02:40:07.521" v="4846" actId="931"/>
          <ac:spMkLst>
            <pc:docMk/>
            <pc:sldMk cId="3269858157" sldId="579"/>
            <ac:spMk id="4" creationId="{07813524-E6DF-4218-A6D3-DA9CEEBAD5CA}"/>
          </ac:spMkLst>
        </pc:spChg>
        <pc:spChg chg="add del mod">
          <ac:chgData name="Daniel Kaufmann" userId="934340720f57f02e" providerId="LiveId" clId="{2F5E7C54-D45E-40AC-AF8F-F5ED3F6081C3}" dt="2020-12-14T02:41:17.131" v="4851" actId="931"/>
          <ac:spMkLst>
            <pc:docMk/>
            <pc:sldMk cId="3269858157" sldId="579"/>
            <ac:spMk id="8" creationId="{0C404F35-1688-49EC-9CE5-FF0BCEDF70BE}"/>
          </ac:spMkLst>
        </pc:spChg>
        <pc:picChg chg="add del mod">
          <ac:chgData name="Daniel Kaufmann" userId="934340720f57f02e" providerId="LiveId" clId="{2F5E7C54-D45E-40AC-AF8F-F5ED3F6081C3}" dt="2020-12-14T02:40:13.760" v="4850" actId="478"/>
          <ac:picMkLst>
            <pc:docMk/>
            <pc:sldMk cId="3269858157" sldId="579"/>
            <ac:picMk id="6" creationId="{B6FCDEDC-081A-424C-881A-8AA8FA7C0DDE}"/>
          </ac:picMkLst>
        </pc:picChg>
        <pc:picChg chg="add mod">
          <ac:chgData name="Daniel Kaufmann" userId="934340720f57f02e" providerId="LiveId" clId="{2F5E7C54-D45E-40AC-AF8F-F5ED3F6081C3}" dt="2020-12-14T02:41:21.481" v="4855" actId="1076"/>
          <ac:picMkLst>
            <pc:docMk/>
            <pc:sldMk cId="3269858157" sldId="579"/>
            <ac:picMk id="10" creationId="{FDE9ECE8-D6E6-4A72-ADC8-C90408A84971}"/>
          </ac:picMkLst>
        </pc:picChg>
      </pc:sldChg>
      <pc:sldChg chg="del">
        <pc:chgData name="Daniel Kaufmann" userId="934340720f57f02e" providerId="LiveId" clId="{2F5E7C54-D45E-40AC-AF8F-F5ED3F6081C3}" dt="2020-12-14T00:16:57.189" v="320" actId="47"/>
        <pc:sldMkLst>
          <pc:docMk/>
          <pc:sldMk cId="287522439" sldId="580"/>
        </pc:sldMkLst>
      </pc:sldChg>
      <pc:sldChg chg="modSp add mod modNotesTx">
        <pc:chgData name="Daniel Kaufmann" userId="934340720f57f02e" providerId="LiveId" clId="{2F5E7C54-D45E-40AC-AF8F-F5ED3F6081C3}" dt="2020-12-14T02:42:03.596" v="4862"/>
        <pc:sldMkLst>
          <pc:docMk/>
          <pc:sldMk cId="3814298426" sldId="580"/>
        </pc:sldMkLst>
        <pc:spChg chg="mod">
          <ac:chgData name="Daniel Kaufmann" userId="934340720f57f02e" providerId="LiveId" clId="{2F5E7C54-D45E-40AC-AF8F-F5ED3F6081C3}" dt="2020-12-14T02:41:57.344" v="4861" actId="27636"/>
          <ac:spMkLst>
            <pc:docMk/>
            <pc:sldMk cId="3814298426" sldId="580"/>
            <ac:spMk id="3" creationId="{BED2F198-9E4E-4683-8CA6-971B3EF562A8}"/>
          </ac:spMkLst>
        </pc:spChg>
      </pc:sldChg>
      <pc:sldChg chg="del">
        <pc:chgData name="Daniel Kaufmann" userId="934340720f57f02e" providerId="LiveId" clId="{2F5E7C54-D45E-40AC-AF8F-F5ED3F6081C3}" dt="2020-12-14T00:16:57.189" v="320" actId="47"/>
        <pc:sldMkLst>
          <pc:docMk/>
          <pc:sldMk cId="655577517" sldId="581"/>
        </pc:sldMkLst>
      </pc:sldChg>
      <pc:sldChg chg="addSp modSp new mod modNotesTx">
        <pc:chgData name="Daniel Kaufmann" userId="934340720f57f02e" providerId="LiveId" clId="{2F5E7C54-D45E-40AC-AF8F-F5ED3F6081C3}" dt="2020-12-14T02:44:26.258" v="4914" actId="208"/>
        <pc:sldMkLst>
          <pc:docMk/>
          <pc:sldMk cId="3229581546" sldId="581"/>
        </pc:sldMkLst>
        <pc:spChg chg="mod">
          <ac:chgData name="Daniel Kaufmann" userId="934340720f57f02e" providerId="LiveId" clId="{2F5E7C54-D45E-40AC-AF8F-F5ED3F6081C3}" dt="2020-12-14T02:43:07.648" v="4891" actId="20577"/>
          <ac:spMkLst>
            <pc:docMk/>
            <pc:sldMk cId="3229581546" sldId="581"/>
            <ac:spMk id="2" creationId="{D6DCEFA7-51F5-40AC-B47D-13EA7210F960}"/>
          </ac:spMkLst>
        </pc:spChg>
        <pc:spChg chg="mod">
          <ac:chgData name="Daniel Kaufmann" userId="934340720f57f02e" providerId="LiveId" clId="{2F5E7C54-D45E-40AC-AF8F-F5ED3F6081C3}" dt="2020-12-14T02:43:48.790" v="4907" actId="20577"/>
          <ac:spMkLst>
            <pc:docMk/>
            <pc:sldMk cId="3229581546" sldId="581"/>
            <ac:spMk id="3" creationId="{5C06B5E9-CC74-46BD-AD0F-FCF550238822}"/>
          </ac:spMkLst>
        </pc:spChg>
        <pc:picChg chg="add mod">
          <ac:chgData name="Daniel Kaufmann" userId="934340720f57f02e" providerId="LiveId" clId="{2F5E7C54-D45E-40AC-AF8F-F5ED3F6081C3}" dt="2020-12-14T02:44:26.258" v="4914" actId="208"/>
          <ac:picMkLst>
            <pc:docMk/>
            <pc:sldMk cId="3229581546" sldId="581"/>
            <ac:picMk id="5" creationId="{98A00C79-681B-4293-BA9B-2F03C38016F1}"/>
          </ac:picMkLst>
        </pc:picChg>
      </pc:sldChg>
      <pc:sldChg chg="modSp new mod ord modNotesTx">
        <pc:chgData name="Daniel Kaufmann" userId="934340720f57f02e" providerId="LiveId" clId="{2F5E7C54-D45E-40AC-AF8F-F5ED3F6081C3}" dt="2020-12-14T03:26:18.984" v="6021" actId="20577"/>
        <pc:sldMkLst>
          <pc:docMk/>
          <pc:sldMk cId="1003601995" sldId="582"/>
        </pc:sldMkLst>
        <pc:spChg chg="mod">
          <ac:chgData name="Daniel Kaufmann" userId="934340720f57f02e" providerId="LiveId" clId="{2F5E7C54-D45E-40AC-AF8F-F5ED3F6081C3}" dt="2020-12-14T03:26:18.984" v="6021" actId="20577"/>
          <ac:spMkLst>
            <pc:docMk/>
            <pc:sldMk cId="1003601995" sldId="582"/>
            <ac:spMk id="2" creationId="{F94F8422-E001-483B-AD4B-CB28AE55BC30}"/>
          </ac:spMkLst>
        </pc:spChg>
      </pc:sldChg>
      <pc:sldChg chg="del">
        <pc:chgData name="Daniel Kaufmann" userId="934340720f57f02e" providerId="LiveId" clId="{2F5E7C54-D45E-40AC-AF8F-F5ED3F6081C3}" dt="2020-12-14T00:16:57.189" v="320" actId="47"/>
        <pc:sldMkLst>
          <pc:docMk/>
          <pc:sldMk cId="2858795102" sldId="582"/>
        </pc:sldMkLst>
      </pc:sldChg>
      <pc:sldChg chg="del">
        <pc:chgData name="Daniel Kaufmann" userId="934340720f57f02e" providerId="LiveId" clId="{2F5E7C54-D45E-40AC-AF8F-F5ED3F6081C3}" dt="2020-12-14T00:16:57.189" v="320" actId="47"/>
        <pc:sldMkLst>
          <pc:docMk/>
          <pc:sldMk cId="557007300" sldId="583"/>
        </pc:sldMkLst>
      </pc:sldChg>
      <pc:sldChg chg="addSp modSp new mod modNotesTx">
        <pc:chgData name="Daniel Kaufmann" userId="934340720f57f02e" providerId="LiveId" clId="{2F5E7C54-D45E-40AC-AF8F-F5ED3F6081C3}" dt="2020-12-14T02:47:52.115" v="5102"/>
        <pc:sldMkLst>
          <pc:docMk/>
          <pc:sldMk cId="4221741635" sldId="583"/>
        </pc:sldMkLst>
        <pc:spChg chg="mod">
          <ac:chgData name="Daniel Kaufmann" userId="934340720f57f02e" providerId="LiveId" clId="{2F5E7C54-D45E-40AC-AF8F-F5ED3F6081C3}" dt="2020-12-14T02:45:49.870" v="5079" actId="20577"/>
          <ac:spMkLst>
            <pc:docMk/>
            <pc:sldMk cId="4221741635" sldId="583"/>
            <ac:spMk id="2" creationId="{29544D34-E6FF-4BA3-9EB1-62133BE512A4}"/>
          </ac:spMkLst>
        </pc:spChg>
        <pc:spChg chg="mod">
          <ac:chgData name="Daniel Kaufmann" userId="934340720f57f02e" providerId="LiveId" clId="{2F5E7C54-D45E-40AC-AF8F-F5ED3F6081C3}" dt="2020-12-14T02:47:42.268" v="5101" actId="20577"/>
          <ac:spMkLst>
            <pc:docMk/>
            <pc:sldMk cId="4221741635" sldId="583"/>
            <ac:spMk id="3" creationId="{842CDD38-2042-4787-87B2-BC883A7872C6}"/>
          </ac:spMkLst>
        </pc:spChg>
        <pc:picChg chg="add mod">
          <ac:chgData name="Daniel Kaufmann" userId="934340720f57f02e" providerId="LiveId" clId="{2F5E7C54-D45E-40AC-AF8F-F5ED3F6081C3}" dt="2020-12-14T02:47:28.384" v="5092" actId="208"/>
          <ac:picMkLst>
            <pc:docMk/>
            <pc:sldMk cId="4221741635" sldId="583"/>
            <ac:picMk id="4" creationId="{6B132E34-405C-49F2-8983-07DE645BDE07}"/>
          </ac:picMkLst>
        </pc:picChg>
      </pc:sldChg>
      <pc:sldChg chg="del">
        <pc:chgData name="Daniel Kaufmann" userId="934340720f57f02e" providerId="LiveId" clId="{2F5E7C54-D45E-40AC-AF8F-F5ED3F6081C3}" dt="2020-12-14T00:16:57.189" v="320" actId="47"/>
        <pc:sldMkLst>
          <pc:docMk/>
          <pc:sldMk cId="1516679946" sldId="584"/>
        </pc:sldMkLst>
      </pc:sldChg>
      <pc:sldChg chg="addSp modSp new mod modNotesTx">
        <pc:chgData name="Daniel Kaufmann" userId="934340720f57f02e" providerId="LiveId" clId="{2F5E7C54-D45E-40AC-AF8F-F5ED3F6081C3}" dt="2020-12-14T02:51:30.479" v="5178" actId="1076"/>
        <pc:sldMkLst>
          <pc:docMk/>
          <pc:sldMk cId="3001593545" sldId="584"/>
        </pc:sldMkLst>
        <pc:spChg chg="mod">
          <ac:chgData name="Daniel Kaufmann" userId="934340720f57f02e" providerId="LiveId" clId="{2F5E7C54-D45E-40AC-AF8F-F5ED3F6081C3}" dt="2020-12-14T02:48:14.927" v="5122" actId="20577"/>
          <ac:spMkLst>
            <pc:docMk/>
            <pc:sldMk cId="3001593545" sldId="584"/>
            <ac:spMk id="2" creationId="{2C97F1D6-25DA-4526-86BA-9095AA5EEDFC}"/>
          </ac:spMkLst>
        </pc:spChg>
        <pc:spChg chg="mod">
          <ac:chgData name="Daniel Kaufmann" userId="934340720f57f02e" providerId="LiveId" clId="{2F5E7C54-D45E-40AC-AF8F-F5ED3F6081C3}" dt="2020-12-14T02:50:30.232" v="5173" actId="14100"/>
          <ac:spMkLst>
            <pc:docMk/>
            <pc:sldMk cId="3001593545" sldId="584"/>
            <ac:spMk id="3" creationId="{5CE8424B-3F71-462C-8455-D1535487E1E4}"/>
          </ac:spMkLst>
        </pc:spChg>
        <pc:picChg chg="add mod">
          <ac:chgData name="Daniel Kaufmann" userId="934340720f57f02e" providerId="LiveId" clId="{2F5E7C54-D45E-40AC-AF8F-F5ED3F6081C3}" dt="2020-12-14T02:51:30.479" v="5178" actId="1076"/>
          <ac:picMkLst>
            <pc:docMk/>
            <pc:sldMk cId="3001593545" sldId="584"/>
            <ac:picMk id="5" creationId="{2CF3DC6A-1201-43A5-919D-04FA6F5F0C3D}"/>
          </ac:picMkLst>
        </pc:picChg>
      </pc:sldChg>
      <pc:sldChg chg="del">
        <pc:chgData name="Daniel Kaufmann" userId="934340720f57f02e" providerId="LiveId" clId="{2F5E7C54-D45E-40AC-AF8F-F5ED3F6081C3}" dt="2020-12-14T00:16:57.189" v="320" actId="47"/>
        <pc:sldMkLst>
          <pc:docMk/>
          <pc:sldMk cId="1121403584" sldId="585"/>
        </pc:sldMkLst>
      </pc:sldChg>
      <pc:sldChg chg="addSp modSp new mod modNotesTx">
        <pc:chgData name="Daniel Kaufmann" userId="934340720f57f02e" providerId="LiveId" clId="{2F5E7C54-D45E-40AC-AF8F-F5ED3F6081C3}" dt="2020-12-14T02:51:41.939" v="5180" actId="14100"/>
        <pc:sldMkLst>
          <pc:docMk/>
          <pc:sldMk cId="2775727419" sldId="585"/>
        </pc:sldMkLst>
        <pc:spChg chg="mod">
          <ac:chgData name="Daniel Kaufmann" userId="934340720f57f02e" providerId="LiveId" clId="{2F5E7C54-D45E-40AC-AF8F-F5ED3F6081C3}" dt="2020-12-14T02:49:46.964" v="5169" actId="20577"/>
          <ac:spMkLst>
            <pc:docMk/>
            <pc:sldMk cId="2775727419" sldId="585"/>
            <ac:spMk id="2" creationId="{4FB2D96F-AAFB-46CA-B217-16520BEDCD55}"/>
          </ac:spMkLst>
        </pc:spChg>
        <pc:spChg chg="mod">
          <ac:chgData name="Daniel Kaufmann" userId="934340720f57f02e" providerId="LiveId" clId="{2F5E7C54-D45E-40AC-AF8F-F5ED3F6081C3}" dt="2020-12-14T02:51:41.939" v="5180" actId="14100"/>
          <ac:spMkLst>
            <pc:docMk/>
            <pc:sldMk cId="2775727419" sldId="585"/>
            <ac:spMk id="3" creationId="{D486A9C0-2929-40A6-8B64-A758DEB9A93A}"/>
          </ac:spMkLst>
        </pc:spChg>
        <pc:picChg chg="add mod">
          <ac:chgData name="Daniel Kaufmann" userId="934340720f57f02e" providerId="LiveId" clId="{2F5E7C54-D45E-40AC-AF8F-F5ED3F6081C3}" dt="2020-12-14T02:51:35.245" v="5179"/>
          <ac:picMkLst>
            <pc:docMk/>
            <pc:sldMk cId="2775727419" sldId="585"/>
            <ac:picMk id="4" creationId="{46A7A344-8A63-45D1-B97C-D5F45131EC8E}"/>
          </ac:picMkLst>
        </pc:picChg>
      </pc:sldChg>
      <pc:sldChg chg="addSp modSp new mod modNotesTx">
        <pc:chgData name="Daniel Kaufmann" userId="934340720f57f02e" providerId="LiveId" clId="{2F5E7C54-D45E-40AC-AF8F-F5ED3F6081C3}" dt="2020-12-14T02:52:56.295" v="5226" actId="33524"/>
        <pc:sldMkLst>
          <pc:docMk/>
          <pc:sldMk cId="529389450" sldId="586"/>
        </pc:sldMkLst>
        <pc:spChg chg="mod">
          <ac:chgData name="Daniel Kaufmann" userId="934340720f57f02e" providerId="LiveId" clId="{2F5E7C54-D45E-40AC-AF8F-F5ED3F6081C3}" dt="2020-12-14T02:52:13.669" v="5220" actId="20577"/>
          <ac:spMkLst>
            <pc:docMk/>
            <pc:sldMk cId="529389450" sldId="586"/>
            <ac:spMk id="2" creationId="{577556F2-FBC8-4F6E-9237-B224781E5F0F}"/>
          </ac:spMkLst>
        </pc:spChg>
        <pc:spChg chg="mod">
          <ac:chgData name="Daniel Kaufmann" userId="934340720f57f02e" providerId="LiveId" clId="{2F5E7C54-D45E-40AC-AF8F-F5ED3F6081C3}" dt="2020-12-14T02:52:30.026" v="5224" actId="14100"/>
          <ac:spMkLst>
            <pc:docMk/>
            <pc:sldMk cId="529389450" sldId="586"/>
            <ac:spMk id="3" creationId="{F6849AD2-628A-411D-B7B9-010C7AB19E12}"/>
          </ac:spMkLst>
        </pc:spChg>
        <pc:picChg chg="add mod">
          <ac:chgData name="Daniel Kaufmann" userId="934340720f57f02e" providerId="LiveId" clId="{2F5E7C54-D45E-40AC-AF8F-F5ED3F6081C3}" dt="2020-12-14T02:52:26.716" v="5223"/>
          <ac:picMkLst>
            <pc:docMk/>
            <pc:sldMk cId="529389450" sldId="586"/>
            <ac:picMk id="4" creationId="{F5AC4EBC-0690-4091-9AA5-33B402A8A17A}"/>
          </ac:picMkLst>
        </pc:picChg>
      </pc:sldChg>
      <pc:sldChg chg="del">
        <pc:chgData name="Daniel Kaufmann" userId="934340720f57f02e" providerId="LiveId" clId="{2F5E7C54-D45E-40AC-AF8F-F5ED3F6081C3}" dt="2020-12-14T00:16:57.189" v="320" actId="47"/>
        <pc:sldMkLst>
          <pc:docMk/>
          <pc:sldMk cId="1681883611" sldId="586"/>
        </pc:sldMkLst>
      </pc:sldChg>
      <pc:sldChg chg="addSp delSp modSp new mod modAnim modNotesTx">
        <pc:chgData name="Daniel Kaufmann" userId="934340720f57f02e" providerId="LiveId" clId="{2F5E7C54-D45E-40AC-AF8F-F5ED3F6081C3}" dt="2020-12-14T02:56:48.094" v="5298"/>
        <pc:sldMkLst>
          <pc:docMk/>
          <pc:sldMk cId="2050924135" sldId="587"/>
        </pc:sldMkLst>
        <pc:spChg chg="mod">
          <ac:chgData name="Daniel Kaufmann" userId="934340720f57f02e" providerId="LiveId" clId="{2F5E7C54-D45E-40AC-AF8F-F5ED3F6081C3}" dt="2020-12-14T02:53:42.040" v="5269" actId="20577"/>
          <ac:spMkLst>
            <pc:docMk/>
            <pc:sldMk cId="2050924135" sldId="587"/>
            <ac:spMk id="2" creationId="{99E4C717-971A-4A8C-AE52-28C10B4B2BE7}"/>
          </ac:spMkLst>
        </pc:spChg>
        <pc:spChg chg="mod">
          <ac:chgData name="Daniel Kaufmann" userId="934340720f57f02e" providerId="LiveId" clId="{2F5E7C54-D45E-40AC-AF8F-F5ED3F6081C3}" dt="2020-12-14T02:53:52.565" v="5272" actId="122"/>
          <ac:spMkLst>
            <pc:docMk/>
            <pc:sldMk cId="2050924135" sldId="587"/>
            <ac:spMk id="3" creationId="{FDDB5536-13B3-4364-A33D-FC0953F37BCA}"/>
          </ac:spMkLst>
        </pc:spChg>
        <pc:picChg chg="add del mod">
          <ac:chgData name="Daniel Kaufmann" userId="934340720f57f02e" providerId="LiveId" clId="{2F5E7C54-D45E-40AC-AF8F-F5ED3F6081C3}" dt="2020-12-14T02:56:03.695" v="5287" actId="478"/>
          <ac:picMkLst>
            <pc:docMk/>
            <pc:sldMk cId="2050924135" sldId="587"/>
            <ac:picMk id="4" creationId="{48F1181E-3C81-4EF9-9F28-2EA7081395D6}"/>
          </ac:picMkLst>
        </pc:picChg>
        <pc:picChg chg="add del mod">
          <ac:chgData name="Daniel Kaufmann" userId="934340720f57f02e" providerId="LiveId" clId="{2F5E7C54-D45E-40AC-AF8F-F5ED3F6081C3}" dt="2020-12-14T02:55:18.412" v="5281" actId="478"/>
          <ac:picMkLst>
            <pc:docMk/>
            <pc:sldMk cId="2050924135" sldId="587"/>
            <ac:picMk id="5" creationId="{191394CB-AA99-45CD-8225-6B70E012C9A2}"/>
          </ac:picMkLst>
        </pc:picChg>
        <pc:picChg chg="add del mod">
          <ac:chgData name="Daniel Kaufmann" userId="934340720f57f02e" providerId="LiveId" clId="{2F5E7C54-D45E-40AC-AF8F-F5ED3F6081C3}" dt="2020-12-14T02:56:02.955" v="5286" actId="478"/>
          <ac:picMkLst>
            <pc:docMk/>
            <pc:sldMk cId="2050924135" sldId="587"/>
            <ac:picMk id="6" creationId="{A38591C7-011E-4CD5-AA33-F7082F9FBD6B}"/>
          </ac:picMkLst>
        </pc:picChg>
        <pc:picChg chg="add mod">
          <ac:chgData name="Daniel Kaufmann" userId="934340720f57f02e" providerId="LiveId" clId="{2F5E7C54-D45E-40AC-AF8F-F5ED3F6081C3}" dt="2020-12-14T02:56:37.961" v="5296" actId="1076"/>
          <ac:picMkLst>
            <pc:docMk/>
            <pc:sldMk cId="2050924135" sldId="587"/>
            <ac:picMk id="7" creationId="{047AD1D2-33DD-45F8-9E5E-211EDFBA1150}"/>
          </ac:picMkLst>
        </pc:picChg>
        <pc:picChg chg="add mod">
          <ac:chgData name="Daniel Kaufmann" userId="934340720f57f02e" providerId="LiveId" clId="{2F5E7C54-D45E-40AC-AF8F-F5ED3F6081C3}" dt="2020-12-14T02:56:40.209" v="5297" actId="1076"/>
          <ac:picMkLst>
            <pc:docMk/>
            <pc:sldMk cId="2050924135" sldId="587"/>
            <ac:picMk id="8" creationId="{7E820073-ADC1-48D4-B30D-D5EA396C9698}"/>
          </ac:picMkLst>
        </pc:picChg>
      </pc:sldChg>
      <pc:sldChg chg="del">
        <pc:chgData name="Daniel Kaufmann" userId="934340720f57f02e" providerId="LiveId" clId="{2F5E7C54-D45E-40AC-AF8F-F5ED3F6081C3}" dt="2020-12-14T00:16:57.189" v="320" actId="47"/>
        <pc:sldMkLst>
          <pc:docMk/>
          <pc:sldMk cId="2796315000" sldId="587"/>
        </pc:sldMkLst>
      </pc:sldChg>
      <pc:sldChg chg="addSp delSp modSp new mod modAnim modNotesTx">
        <pc:chgData name="Daniel Kaufmann" userId="934340720f57f02e" providerId="LiveId" clId="{2F5E7C54-D45E-40AC-AF8F-F5ED3F6081C3}" dt="2020-12-14T02:58:55.477" v="5359"/>
        <pc:sldMkLst>
          <pc:docMk/>
          <pc:sldMk cId="1666853962" sldId="588"/>
        </pc:sldMkLst>
        <pc:spChg chg="mod">
          <ac:chgData name="Daniel Kaufmann" userId="934340720f57f02e" providerId="LiveId" clId="{2F5E7C54-D45E-40AC-AF8F-F5ED3F6081C3}" dt="2020-12-14T02:57:15.895" v="5343" actId="404"/>
          <ac:spMkLst>
            <pc:docMk/>
            <pc:sldMk cId="1666853962" sldId="588"/>
            <ac:spMk id="2" creationId="{7FA6332E-0C23-46C3-825C-B4B284AE8BA5}"/>
          </ac:spMkLst>
        </pc:spChg>
        <pc:spChg chg="mod">
          <ac:chgData name="Daniel Kaufmann" userId="934340720f57f02e" providerId="LiveId" clId="{2F5E7C54-D45E-40AC-AF8F-F5ED3F6081C3}" dt="2020-12-14T02:57:27.132" v="5346" actId="27636"/>
          <ac:spMkLst>
            <pc:docMk/>
            <pc:sldMk cId="1666853962" sldId="588"/>
            <ac:spMk id="3" creationId="{351DE8E4-434A-43D5-8907-7DCBD6B417AA}"/>
          </ac:spMkLst>
        </pc:spChg>
        <pc:picChg chg="add mod">
          <ac:chgData name="Daniel Kaufmann" userId="934340720f57f02e" providerId="LiveId" clId="{2F5E7C54-D45E-40AC-AF8F-F5ED3F6081C3}" dt="2020-12-14T02:57:40.053" v="5350" actId="1076"/>
          <ac:picMkLst>
            <pc:docMk/>
            <pc:sldMk cId="1666853962" sldId="588"/>
            <ac:picMk id="4" creationId="{15BB387D-3135-4E88-9937-88B38B4F245E}"/>
          </ac:picMkLst>
        </pc:picChg>
        <pc:picChg chg="add del">
          <ac:chgData name="Daniel Kaufmann" userId="934340720f57f02e" providerId="LiveId" clId="{2F5E7C54-D45E-40AC-AF8F-F5ED3F6081C3}" dt="2020-12-14T02:58:08.630" v="5352" actId="478"/>
          <ac:picMkLst>
            <pc:docMk/>
            <pc:sldMk cId="1666853962" sldId="588"/>
            <ac:picMk id="5" creationId="{9B64584E-5D44-4A4D-9BD4-F52CCFA943D1}"/>
          </ac:picMkLst>
        </pc:picChg>
        <pc:picChg chg="add mod">
          <ac:chgData name="Daniel Kaufmann" userId="934340720f57f02e" providerId="LiveId" clId="{2F5E7C54-D45E-40AC-AF8F-F5ED3F6081C3}" dt="2020-12-14T02:58:35.343" v="5358" actId="1076"/>
          <ac:picMkLst>
            <pc:docMk/>
            <pc:sldMk cId="1666853962" sldId="588"/>
            <ac:picMk id="6" creationId="{FA77939B-6BDC-49EC-8234-1E0B61C7EC7D}"/>
          </ac:picMkLst>
        </pc:picChg>
      </pc:sldChg>
      <pc:sldChg chg="modSp add mod modNotesTx">
        <pc:chgData name="Daniel Kaufmann" userId="934340720f57f02e" providerId="LiveId" clId="{2F5E7C54-D45E-40AC-AF8F-F5ED3F6081C3}" dt="2020-12-14T02:59:38.834" v="5380" actId="20577"/>
        <pc:sldMkLst>
          <pc:docMk/>
          <pc:sldMk cId="1689897493" sldId="589"/>
        </pc:sldMkLst>
        <pc:spChg chg="mod">
          <ac:chgData name="Daniel Kaufmann" userId="934340720f57f02e" providerId="LiveId" clId="{2F5E7C54-D45E-40AC-AF8F-F5ED3F6081C3}" dt="2020-12-14T02:59:38.834" v="5380" actId="20577"/>
          <ac:spMkLst>
            <pc:docMk/>
            <pc:sldMk cId="1689897493" sldId="589"/>
            <ac:spMk id="2" creationId="{7FA6332E-0C23-46C3-825C-B4B284AE8BA5}"/>
          </ac:spMkLst>
        </pc:spChg>
        <pc:spChg chg="mod">
          <ac:chgData name="Daniel Kaufmann" userId="934340720f57f02e" providerId="LiveId" clId="{2F5E7C54-D45E-40AC-AF8F-F5ED3F6081C3}" dt="2020-12-14T02:59:25.672" v="5364"/>
          <ac:spMkLst>
            <pc:docMk/>
            <pc:sldMk cId="1689897493" sldId="589"/>
            <ac:spMk id="3" creationId="{351DE8E4-434A-43D5-8907-7DCBD6B417AA}"/>
          </ac:spMkLst>
        </pc:spChg>
      </pc:sldChg>
      <pc:sldChg chg="modSp add mod ord modNotesTx">
        <pc:chgData name="Daniel Kaufmann" userId="934340720f57f02e" providerId="LiveId" clId="{2F5E7C54-D45E-40AC-AF8F-F5ED3F6081C3}" dt="2020-12-14T03:01:10.846" v="5418"/>
        <pc:sldMkLst>
          <pc:docMk/>
          <pc:sldMk cId="1321128882" sldId="590"/>
        </pc:sldMkLst>
        <pc:spChg chg="mod">
          <ac:chgData name="Daniel Kaufmann" userId="934340720f57f02e" providerId="LiveId" clId="{2F5E7C54-D45E-40AC-AF8F-F5ED3F6081C3}" dt="2020-12-14T03:00:49.955" v="5414" actId="20577"/>
          <ac:spMkLst>
            <pc:docMk/>
            <pc:sldMk cId="1321128882" sldId="590"/>
            <ac:spMk id="2" creationId="{A196C52E-0914-416B-B64A-824997DB993D}"/>
          </ac:spMkLst>
        </pc:spChg>
      </pc:sldChg>
      <pc:sldChg chg="addSp modSp new mod modNotesTx">
        <pc:chgData name="Daniel Kaufmann" userId="934340720f57f02e" providerId="LiveId" clId="{2F5E7C54-D45E-40AC-AF8F-F5ED3F6081C3}" dt="2020-12-14T03:04:40.330" v="5620" actId="692"/>
        <pc:sldMkLst>
          <pc:docMk/>
          <pc:sldMk cId="2123083062" sldId="591"/>
        </pc:sldMkLst>
        <pc:spChg chg="mod">
          <ac:chgData name="Daniel Kaufmann" userId="934340720f57f02e" providerId="LiveId" clId="{2F5E7C54-D45E-40AC-AF8F-F5ED3F6081C3}" dt="2020-12-14T03:01:46.464" v="5444" actId="20577"/>
          <ac:spMkLst>
            <pc:docMk/>
            <pc:sldMk cId="2123083062" sldId="591"/>
            <ac:spMk id="2" creationId="{758A3C5F-4B80-4EE3-BC0F-ED2A2694A277}"/>
          </ac:spMkLst>
        </pc:spChg>
        <pc:spChg chg="mod">
          <ac:chgData name="Daniel Kaufmann" userId="934340720f57f02e" providerId="LiveId" clId="{2F5E7C54-D45E-40AC-AF8F-F5ED3F6081C3}" dt="2020-12-14T03:04:04.013" v="5601" actId="14100"/>
          <ac:spMkLst>
            <pc:docMk/>
            <pc:sldMk cId="2123083062" sldId="591"/>
            <ac:spMk id="3" creationId="{B591DE21-C6E2-40DF-88E8-D7F827941870}"/>
          </ac:spMkLst>
        </pc:spChg>
        <pc:picChg chg="add mod">
          <ac:chgData name="Daniel Kaufmann" userId="934340720f57f02e" providerId="LiveId" clId="{2F5E7C54-D45E-40AC-AF8F-F5ED3F6081C3}" dt="2020-12-14T03:04:40.330" v="5620" actId="692"/>
          <ac:picMkLst>
            <pc:docMk/>
            <pc:sldMk cId="2123083062" sldId="591"/>
            <ac:picMk id="5" creationId="{1C894273-FB4E-4184-9590-E92B75FCDCA7}"/>
          </ac:picMkLst>
        </pc:picChg>
      </pc:sldChg>
      <pc:sldChg chg="addSp modSp new mod modNotesTx">
        <pc:chgData name="Daniel Kaufmann" userId="934340720f57f02e" providerId="LiveId" clId="{2F5E7C54-D45E-40AC-AF8F-F5ED3F6081C3}" dt="2020-12-14T03:07:04.065" v="5670" actId="14100"/>
        <pc:sldMkLst>
          <pc:docMk/>
          <pc:sldMk cId="1275758587" sldId="592"/>
        </pc:sldMkLst>
        <pc:spChg chg="mod">
          <ac:chgData name="Daniel Kaufmann" userId="934340720f57f02e" providerId="LiveId" clId="{2F5E7C54-D45E-40AC-AF8F-F5ED3F6081C3}" dt="2020-12-14T03:05:22.142" v="5654" actId="20577"/>
          <ac:spMkLst>
            <pc:docMk/>
            <pc:sldMk cId="1275758587" sldId="592"/>
            <ac:spMk id="2" creationId="{5855BFB6-6871-40C2-B8D3-D1487B53ED55}"/>
          </ac:spMkLst>
        </pc:spChg>
        <pc:spChg chg="mod">
          <ac:chgData name="Daniel Kaufmann" userId="934340720f57f02e" providerId="LiveId" clId="{2F5E7C54-D45E-40AC-AF8F-F5ED3F6081C3}" dt="2020-12-14T03:07:04.065" v="5670" actId="14100"/>
          <ac:spMkLst>
            <pc:docMk/>
            <pc:sldMk cId="1275758587" sldId="592"/>
            <ac:spMk id="3" creationId="{3E430912-0DE5-4E1A-B5E8-AD8DAC3D4CEA}"/>
          </ac:spMkLst>
        </pc:spChg>
        <pc:picChg chg="add mod">
          <ac:chgData name="Daniel Kaufmann" userId="934340720f57f02e" providerId="LiveId" clId="{2F5E7C54-D45E-40AC-AF8F-F5ED3F6081C3}" dt="2020-12-14T03:06:48.083" v="5666" actId="1076"/>
          <ac:picMkLst>
            <pc:docMk/>
            <pc:sldMk cId="1275758587" sldId="592"/>
            <ac:picMk id="4" creationId="{53E9306E-6387-4B63-8290-479C8A8A26CA}"/>
          </ac:picMkLst>
        </pc:picChg>
      </pc:sldChg>
      <pc:sldChg chg="modSp add mod modNotesTx">
        <pc:chgData name="Daniel Kaufmann" userId="934340720f57f02e" providerId="LiveId" clId="{2F5E7C54-D45E-40AC-AF8F-F5ED3F6081C3}" dt="2020-12-14T03:08:24.169" v="5720" actId="404"/>
        <pc:sldMkLst>
          <pc:docMk/>
          <pc:sldMk cId="4139459143" sldId="593"/>
        </pc:sldMkLst>
        <pc:spChg chg="mod">
          <ac:chgData name="Daniel Kaufmann" userId="934340720f57f02e" providerId="LiveId" clId="{2F5E7C54-D45E-40AC-AF8F-F5ED3F6081C3}" dt="2020-12-14T03:08:24.169" v="5720" actId="404"/>
          <ac:spMkLst>
            <pc:docMk/>
            <pc:sldMk cId="4139459143" sldId="593"/>
            <ac:spMk id="2" creationId="{5855BFB6-6871-40C2-B8D3-D1487B53ED55}"/>
          </ac:spMkLst>
        </pc:spChg>
        <pc:spChg chg="mod">
          <ac:chgData name="Daniel Kaufmann" userId="934340720f57f02e" providerId="LiveId" clId="{2F5E7C54-D45E-40AC-AF8F-F5ED3F6081C3}" dt="2020-12-14T03:07:57.792" v="5676" actId="14100"/>
          <ac:spMkLst>
            <pc:docMk/>
            <pc:sldMk cId="4139459143" sldId="593"/>
            <ac:spMk id="3" creationId="{3E430912-0DE5-4E1A-B5E8-AD8DAC3D4CEA}"/>
          </ac:spMkLst>
        </pc:spChg>
      </pc:sldChg>
      <pc:sldChg chg="modSp add mod modNotesTx">
        <pc:chgData name="Daniel Kaufmann" userId="934340720f57f02e" providerId="LiveId" clId="{2F5E7C54-D45E-40AC-AF8F-F5ED3F6081C3}" dt="2020-12-14T03:09:10.919" v="5729" actId="20577"/>
        <pc:sldMkLst>
          <pc:docMk/>
          <pc:sldMk cId="4224683210" sldId="594"/>
        </pc:sldMkLst>
        <pc:spChg chg="mod">
          <ac:chgData name="Daniel Kaufmann" userId="934340720f57f02e" providerId="LiveId" clId="{2F5E7C54-D45E-40AC-AF8F-F5ED3F6081C3}" dt="2020-12-14T03:09:10.919" v="5729" actId="20577"/>
          <ac:spMkLst>
            <pc:docMk/>
            <pc:sldMk cId="4224683210" sldId="594"/>
            <ac:spMk id="3" creationId="{3E430912-0DE5-4E1A-B5E8-AD8DAC3D4CEA}"/>
          </ac:spMkLst>
        </pc:spChg>
      </pc:sldChg>
      <pc:sldChg chg="addSp modSp new mod modNotesTx">
        <pc:chgData name="Daniel Kaufmann" userId="934340720f57f02e" providerId="LiveId" clId="{2F5E7C54-D45E-40AC-AF8F-F5ED3F6081C3}" dt="2020-12-14T03:12:35.849" v="5782" actId="14100"/>
        <pc:sldMkLst>
          <pc:docMk/>
          <pc:sldMk cId="2503117507" sldId="595"/>
        </pc:sldMkLst>
        <pc:spChg chg="mod">
          <ac:chgData name="Daniel Kaufmann" userId="934340720f57f02e" providerId="LiveId" clId="{2F5E7C54-D45E-40AC-AF8F-F5ED3F6081C3}" dt="2020-12-14T03:11:21.853" v="5766" actId="20577"/>
          <ac:spMkLst>
            <pc:docMk/>
            <pc:sldMk cId="2503117507" sldId="595"/>
            <ac:spMk id="2" creationId="{0922563C-5021-4B4E-9783-4E5171C101B3}"/>
          </ac:spMkLst>
        </pc:spChg>
        <pc:spChg chg="mod">
          <ac:chgData name="Daniel Kaufmann" userId="934340720f57f02e" providerId="LiveId" clId="{2F5E7C54-D45E-40AC-AF8F-F5ED3F6081C3}" dt="2020-12-14T03:12:35.849" v="5782" actId="14100"/>
          <ac:spMkLst>
            <pc:docMk/>
            <pc:sldMk cId="2503117507" sldId="595"/>
            <ac:spMk id="3" creationId="{BFC35C09-5009-4E23-8FA8-AF92A8EFD092}"/>
          </ac:spMkLst>
        </pc:spChg>
        <pc:picChg chg="add mod">
          <ac:chgData name="Daniel Kaufmann" userId="934340720f57f02e" providerId="LiveId" clId="{2F5E7C54-D45E-40AC-AF8F-F5ED3F6081C3}" dt="2020-12-14T03:12:19.594" v="5775" actId="208"/>
          <ac:picMkLst>
            <pc:docMk/>
            <pc:sldMk cId="2503117507" sldId="595"/>
            <ac:picMk id="4" creationId="{A5B5DDA3-CF64-42EE-8C54-7453EC8FDEF5}"/>
          </ac:picMkLst>
        </pc:picChg>
      </pc:sldChg>
      <pc:sldChg chg="addSp modSp new mod modNotesTx">
        <pc:chgData name="Daniel Kaufmann" userId="934340720f57f02e" providerId="LiveId" clId="{2F5E7C54-D45E-40AC-AF8F-F5ED3F6081C3}" dt="2020-12-14T03:14:30.751" v="5834" actId="14100"/>
        <pc:sldMkLst>
          <pc:docMk/>
          <pc:sldMk cId="1038936363" sldId="596"/>
        </pc:sldMkLst>
        <pc:spChg chg="mod">
          <ac:chgData name="Daniel Kaufmann" userId="934340720f57f02e" providerId="LiveId" clId="{2F5E7C54-D45E-40AC-AF8F-F5ED3F6081C3}" dt="2020-12-14T03:13:03.348" v="5811" actId="20577"/>
          <ac:spMkLst>
            <pc:docMk/>
            <pc:sldMk cId="1038936363" sldId="596"/>
            <ac:spMk id="2" creationId="{F181DFA7-CD63-498C-A83E-9DFED387B121}"/>
          </ac:spMkLst>
        </pc:spChg>
        <pc:spChg chg="mod">
          <ac:chgData name="Daniel Kaufmann" userId="934340720f57f02e" providerId="LiveId" clId="{2F5E7C54-D45E-40AC-AF8F-F5ED3F6081C3}" dt="2020-12-14T03:14:30.751" v="5834" actId="14100"/>
          <ac:spMkLst>
            <pc:docMk/>
            <pc:sldMk cId="1038936363" sldId="596"/>
            <ac:spMk id="3" creationId="{0F7B2AD9-594A-4FB3-A1EA-D60D1E90036A}"/>
          </ac:spMkLst>
        </pc:spChg>
        <pc:picChg chg="add mod">
          <ac:chgData name="Daniel Kaufmann" userId="934340720f57f02e" providerId="LiveId" clId="{2F5E7C54-D45E-40AC-AF8F-F5ED3F6081C3}" dt="2020-12-14T03:14:18.171" v="5826" actId="1440"/>
          <ac:picMkLst>
            <pc:docMk/>
            <pc:sldMk cId="1038936363" sldId="596"/>
            <ac:picMk id="4" creationId="{369E1464-3275-4F1E-9659-6472A36C067E}"/>
          </ac:picMkLst>
        </pc:picChg>
      </pc:sldChg>
      <pc:sldChg chg="addSp modSp new mod modNotesTx">
        <pc:chgData name="Daniel Kaufmann" userId="934340720f57f02e" providerId="LiveId" clId="{2F5E7C54-D45E-40AC-AF8F-F5ED3F6081C3}" dt="2020-12-14T03:16:45.030" v="5884"/>
        <pc:sldMkLst>
          <pc:docMk/>
          <pc:sldMk cId="354868761" sldId="597"/>
        </pc:sldMkLst>
        <pc:spChg chg="mod">
          <ac:chgData name="Daniel Kaufmann" userId="934340720f57f02e" providerId="LiveId" clId="{2F5E7C54-D45E-40AC-AF8F-F5ED3F6081C3}" dt="2020-12-14T03:14:48.154" v="5869" actId="20577"/>
          <ac:spMkLst>
            <pc:docMk/>
            <pc:sldMk cId="354868761" sldId="597"/>
            <ac:spMk id="2" creationId="{FE903A6F-B129-4A3A-9EBC-B7DD09A275CD}"/>
          </ac:spMkLst>
        </pc:spChg>
        <pc:spChg chg="mod">
          <ac:chgData name="Daniel Kaufmann" userId="934340720f57f02e" providerId="LiveId" clId="{2F5E7C54-D45E-40AC-AF8F-F5ED3F6081C3}" dt="2020-12-14T03:15:07.197" v="5876" actId="14100"/>
          <ac:spMkLst>
            <pc:docMk/>
            <pc:sldMk cId="354868761" sldId="597"/>
            <ac:spMk id="3" creationId="{0D37DE62-EECD-472C-97C1-ACE25AF94D01}"/>
          </ac:spMkLst>
        </pc:spChg>
        <pc:picChg chg="add mod">
          <ac:chgData name="Daniel Kaufmann" userId="934340720f57f02e" providerId="LiveId" clId="{2F5E7C54-D45E-40AC-AF8F-F5ED3F6081C3}" dt="2020-12-14T03:16:33.864" v="5883"/>
          <ac:picMkLst>
            <pc:docMk/>
            <pc:sldMk cId="354868761" sldId="597"/>
            <ac:picMk id="4" creationId="{E63C7777-C5E3-4E33-BCC4-04BF53E4ECD7}"/>
          </ac:picMkLst>
        </pc:picChg>
      </pc:sldChg>
      <pc:sldChg chg="addSp modSp new mod modNotesTx">
        <pc:chgData name="Daniel Kaufmann" userId="934340720f57f02e" providerId="LiveId" clId="{2F5E7C54-D45E-40AC-AF8F-F5ED3F6081C3}" dt="2020-12-14T03:21:06.336" v="5948" actId="14100"/>
        <pc:sldMkLst>
          <pc:docMk/>
          <pc:sldMk cId="2417108033" sldId="598"/>
        </pc:sldMkLst>
        <pc:spChg chg="mod">
          <ac:chgData name="Daniel Kaufmann" userId="934340720f57f02e" providerId="LiveId" clId="{2F5E7C54-D45E-40AC-AF8F-F5ED3F6081C3}" dt="2020-12-14T03:19:28.102" v="5934" actId="20577"/>
          <ac:spMkLst>
            <pc:docMk/>
            <pc:sldMk cId="2417108033" sldId="598"/>
            <ac:spMk id="2" creationId="{37644FA5-B7AA-47F3-8954-A480076AE751}"/>
          </ac:spMkLst>
        </pc:spChg>
        <pc:spChg chg="mod">
          <ac:chgData name="Daniel Kaufmann" userId="934340720f57f02e" providerId="LiveId" clId="{2F5E7C54-D45E-40AC-AF8F-F5ED3F6081C3}" dt="2020-12-14T03:21:06.336" v="5948" actId="14100"/>
          <ac:spMkLst>
            <pc:docMk/>
            <pc:sldMk cId="2417108033" sldId="598"/>
            <ac:spMk id="3" creationId="{63EE0053-0E24-43BE-B2E7-1FAB0FB144F8}"/>
          </ac:spMkLst>
        </pc:spChg>
        <pc:picChg chg="add mod modCrop">
          <ac:chgData name="Daniel Kaufmann" userId="934340720f57f02e" providerId="LiveId" clId="{2F5E7C54-D45E-40AC-AF8F-F5ED3F6081C3}" dt="2020-12-14T03:20:46.961" v="5947" actId="208"/>
          <ac:picMkLst>
            <pc:docMk/>
            <pc:sldMk cId="2417108033" sldId="598"/>
            <ac:picMk id="4" creationId="{E6C21837-4B20-46F8-B891-92E866EEB5B8}"/>
          </ac:picMkLst>
        </pc:picChg>
      </pc:sldChg>
      <pc:sldChg chg="addSp modSp new mod modNotesTx">
        <pc:chgData name="Daniel Kaufmann" userId="934340720f57f02e" providerId="LiveId" clId="{2F5E7C54-D45E-40AC-AF8F-F5ED3F6081C3}" dt="2020-12-14T03:23:00.327" v="6002" actId="33524"/>
        <pc:sldMkLst>
          <pc:docMk/>
          <pc:sldMk cId="3753168645" sldId="599"/>
        </pc:sldMkLst>
        <pc:spChg chg="mod">
          <ac:chgData name="Daniel Kaufmann" userId="934340720f57f02e" providerId="LiveId" clId="{2F5E7C54-D45E-40AC-AF8F-F5ED3F6081C3}" dt="2020-12-14T03:21:47.716" v="5975" actId="20577"/>
          <ac:spMkLst>
            <pc:docMk/>
            <pc:sldMk cId="3753168645" sldId="599"/>
            <ac:spMk id="2" creationId="{2AFFAD56-3B6C-4499-B256-8E8FFD12F77A}"/>
          </ac:spMkLst>
        </pc:spChg>
        <pc:spChg chg="mod">
          <ac:chgData name="Daniel Kaufmann" userId="934340720f57f02e" providerId="LiveId" clId="{2F5E7C54-D45E-40AC-AF8F-F5ED3F6081C3}" dt="2020-12-14T03:22:43.172" v="5997" actId="14100"/>
          <ac:spMkLst>
            <pc:docMk/>
            <pc:sldMk cId="3753168645" sldId="599"/>
            <ac:spMk id="3" creationId="{B066DA02-8826-4906-8E0C-8E6CFFFDCBE0}"/>
          </ac:spMkLst>
        </pc:spChg>
        <pc:picChg chg="add mod">
          <ac:chgData name="Daniel Kaufmann" userId="934340720f57f02e" providerId="LiveId" clId="{2F5E7C54-D45E-40AC-AF8F-F5ED3F6081C3}" dt="2020-12-14T03:22:47.936" v="6000" actId="208"/>
          <ac:picMkLst>
            <pc:docMk/>
            <pc:sldMk cId="3753168645" sldId="599"/>
            <ac:picMk id="4" creationId="{413DC258-2787-4802-8155-28F27F5C2C97}"/>
          </ac:picMkLst>
        </pc:picChg>
      </pc:sldChg>
      <pc:sldChg chg="addSp delSp modSp add mod modNotesTx">
        <pc:chgData name="Daniel Kaufmann" userId="934340720f57f02e" providerId="LiveId" clId="{2F5E7C54-D45E-40AC-AF8F-F5ED3F6081C3}" dt="2020-12-14T03:38:24.873" v="6039" actId="14100"/>
        <pc:sldMkLst>
          <pc:docMk/>
          <pc:sldMk cId="1105409928" sldId="600"/>
        </pc:sldMkLst>
        <pc:spChg chg="mod">
          <ac:chgData name="Daniel Kaufmann" userId="934340720f57f02e" providerId="LiveId" clId="{2F5E7C54-D45E-40AC-AF8F-F5ED3F6081C3}" dt="2020-12-14T03:38:24.873" v="6039" actId="14100"/>
          <ac:spMkLst>
            <pc:docMk/>
            <pc:sldMk cId="1105409928" sldId="600"/>
            <ac:spMk id="3" creationId="{B066DA02-8826-4906-8E0C-8E6CFFFDCBE0}"/>
          </ac:spMkLst>
        </pc:spChg>
        <pc:picChg chg="del">
          <ac:chgData name="Daniel Kaufmann" userId="934340720f57f02e" providerId="LiveId" clId="{2F5E7C54-D45E-40AC-AF8F-F5ED3F6081C3}" dt="2020-12-14T03:36:39.363" v="6025" actId="478"/>
          <ac:picMkLst>
            <pc:docMk/>
            <pc:sldMk cId="1105409928" sldId="600"/>
            <ac:picMk id="4" creationId="{413DC258-2787-4802-8155-28F27F5C2C97}"/>
          </ac:picMkLst>
        </pc:picChg>
        <pc:picChg chg="add mod">
          <ac:chgData name="Daniel Kaufmann" userId="934340720f57f02e" providerId="LiveId" clId="{2F5E7C54-D45E-40AC-AF8F-F5ED3F6081C3}" dt="2020-12-14T03:38:14.300" v="6037" actId="208"/>
          <ac:picMkLst>
            <pc:docMk/>
            <pc:sldMk cId="1105409928" sldId="600"/>
            <ac:picMk id="5" creationId="{E0EF919F-3050-4613-8582-76DE290E53B3}"/>
          </ac:picMkLst>
        </pc:picChg>
      </pc:sldChg>
      <pc:sldChg chg="addSp modSp new mod modNotesTx">
        <pc:chgData name="Daniel Kaufmann" userId="934340720f57f02e" providerId="LiveId" clId="{2F5E7C54-D45E-40AC-AF8F-F5ED3F6081C3}" dt="2020-12-14T03:39:06.162" v="6045"/>
        <pc:sldMkLst>
          <pc:docMk/>
          <pc:sldMk cId="1314568394" sldId="601"/>
        </pc:sldMkLst>
        <pc:spChg chg="mod">
          <ac:chgData name="Daniel Kaufmann" userId="934340720f57f02e" providerId="LiveId" clId="{2F5E7C54-D45E-40AC-AF8F-F5ED3F6081C3}" dt="2020-12-14T03:38:46.982" v="6041"/>
          <ac:spMkLst>
            <pc:docMk/>
            <pc:sldMk cId="1314568394" sldId="601"/>
            <ac:spMk id="2" creationId="{800284F7-13E8-4EA9-8C42-EF3C4DFF8021}"/>
          </ac:spMkLst>
        </pc:spChg>
        <pc:spChg chg="mod">
          <ac:chgData name="Daniel Kaufmann" userId="934340720f57f02e" providerId="LiveId" clId="{2F5E7C54-D45E-40AC-AF8F-F5ED3F6081C3}" dt="2020-12-14T03:38:57.363" v="6043" actId="14100"/>
          <ac:spMkLst>
            <pc:docMk/>
            <pc:sldMk cId="1314568394" sldId="601"/>
            <ac:spMk id="3" creationId="{DFF60A15-9C6E-4C17-B2C7-9EE5E08688E8}"/>
          </ac:spMkLst>
        </pc:spChg>
        <pc:picChg chg="add mod">
          <ac:chgData name="Daniel Kaufmann" userId="934340720f57f02e" providerId="LiveId" clId="{2F5E7C54-D45E-40AC-AF8F-F5ED3F6081C3}" dt="2020-12-14T03:39:00.986" v="6044"/>
          <ac:picMkLst>
            <pc:docMk/>
            <pc:sldMk cId="1314568394" sldId="601"/>
            <ac:picMk id="4" creationId="{37628ECF-5D74-4E2B-933F-C0F3E2229BB5}"/>
          </ac:picMkLst>
        </pc:picChg>
      </pc:sldChg>
      <pc:sldChg chg="addSp modSp new mod modNotesTx">
        <pc:chgData name="Daniel Kaufmann" userId="934340720f57f02e" providerId="LiveId" clId="{2F5E7C54-D45E-40AC-AF8F-F5ED3F6081C3}" dt="2020-12-14T03:40:27.613" v="6058" actId="1076"/>
        <pc:sldMkLst>
          <pc:docMk/>
          <pc:sldMk cId="2004396263" sldId="602"/>
        </pc:sldMkLst>
        <pc:spChg chg="mod">
          <ac:chgData name="Daniel Kaufmann" userId="934340720f57f02e" providerId="LiveId" clId="{2F5E7C54-D45E-40AC-AF8F-F5ED3F6081C3}" dt="2020-12-14T03:39:21.576" v="6047"/>
          <ac:spMkLst>
            <pc:docMk/>
            <pc:sldMk cId="2004396263" sldId="602"/>
            <ac:spMk id="2" creationId="{A919EBFF-BDA1-4C07-86E8-BBF392101C3F}"/>
          </ac:spMkLst>
        </pc:spChg>
        <pc:spChg chg="mod">
          <ac:chgData name="Daniel Kaufmann" userId="934340720f57f02e" providerId="LiveId" clId="{2F5E7C54-D45E-40AC-AF8F-F5ED3F6081C3}" dt="2020-12-14T03:39:37.375" v="6051" actId="404"/>
          <ac:spMkLst>
            <pc:docMk/>
            <pc:sldMk cId="2004396263" sldId="602"/>
            <ac:spMk id="3" creationId="{12DBFA35-3E5C-4CD2-9505-41BA75D1F1F9}"/>
          </ac:spMkLst>
        </pc:spChg>
        <pc:picChg chg="add mod">
          <ac:chgData name="Daniel Kaufmann" userId="934340720f57f02e" providerId="LiveId" clId="{2F5E7C54-D45E-40AC-AF8F-F5ED3F6081C3}" dt="2020-12-14T03:40:27.613" v="6058" actId="1076"/>
          <ac:picMkLst>
            <pc:docMk/>
            <pc:sldMk cId="2004396263" sldId="602"/>
            <ac:picMk id="4" creationId="{920E4800-3649-45DD-BE6A-B662A665516A}"/>
          </ac:picMkLst>
        </pc:picChg>
      </pc:sldChg>
      <pc:sldChg chg="addSp modSp new mod modNotesTx">
        <pc:chgData name="Daniel Kaufmann" userId="934340720f57f02e" providerId="LiveId" clId="{2F5E7C54-D45E-40AC-AF8F-F5ED3F6081C3}" dt="2020-12-14T03:41:54.528" v="6104"/>
        <pc:sldMkLst>
          <pc:docMk/>
          <pc:sldMk cId="1680208086" sldId="603"/>
        </pc:sldMkLst>
        <pc:spChg chg="mod">
          <ac:chgData name="Daniel Kaufmann" userId="934340720f57f02e" providerId="LiveId" clId="{2F5E7C54-D45E-40AC-AF8F-F5ED3F6081C3}" dt="2020-12-14T03:40:48.746" v="6092" actId="20577"/>
          <ac:spMkLst>
            <pc:docMk/>
            <pc:sldMk cId="1680208086" sldId="603"/>
            <ac:spMk id="2" creationId="{D8DD1E51-1DAB-422F-A202-8F0C248C6BC4}"/>
          </ac:spMkLst>
        </pc:spChg>
        <pc:spChg chg="mod">
          <ac:chgData name="Daniel Kaufmann" userId="934340720f57f02e" providerId="LiveId" clId="{2F5E7C54-D45E-40AC-AF8F-F5ED3F6081C3}" dt="2020-12-14T03:41:39.096" v="6098" actId="27636"/>
          <ac:spMkLst>
            <pc:docMk/>
            <pc:sldMk cId="1680208086" sldId="603"/>
            <ac:spMk id="3" creationId="{ECBB5465-56D5-4E73-AD1E-041150FE5258}"/>
          </ac:spMkLst>
        </pc:spChg>
        <pc:picChg chg="add mod">
          <ac:chgData name="Daniel Kaufmann" userId="934340720f57f02e" providerId="LiveId" clId="{2F5E7C54-D45E-40AC-AF8F-F5ED3F6081C3}" dt="2020-12-14T03:41:48.676" v="6103" actId="208"/>
          <ac:picMkLst>
            <pc:docMk/>
            <pc:sldMk cId="1680208086" sldId="603"/>
            <ac:picMk id="4" creationId="{CCFD091F-BD44-45F0-9EE5-F073D6DF4367}"/>
          </ac:picMkLst>
        </pc:picChg>
      </pc:sldChg>
      <pc:sldChg chg="addSp modSp new mod modNotesTx">
        <pc:chgData name="Daniel Kaufmann" userId="934340720f57f02e" providerId="LiveId" clId="{2F5E7C54-D45E-40AC-AF8F-F5ED3F6081C3}" dt="2020-12-14T03:46:02.137" v="6166"/>
        <pc:sldMkLst>
          <pc:docMk/>
          <pc:sldMk cId="1528460336" sldId="604"/>
        </pc:sldMkLst>
        <pc:spChg chg="mod">
          <ac:chgData name="Daniel Kaufmann" userId="934340720f57f02e" providerId="LiveId" clId="{2F5E7C54-D45E-40AC-AF8F-F5ED3F6081C3}" dt="2020-12-14T03:42:10.525" v="6141" actId="20577"/>
          <ac:spMkLst>
            <pc:docMk/>
            <pc:sldMk cId="1528460336" sldId="604"/>
            <ac:spMk id="2" creationId="{81327DD4-393C-43D8-8776-5ECC5999D4B2}"/>
          </ac:spMkLst>
        </pc:spChg>
        <pc:spChg chg="mod">
          <ac:chgData name="Daniel Kaufmann" userId="934340720f57f02e" providerId="LiveId" clId="{2F5E7C54-D45E-40AC-AF8F-F5ED3F6081C3}" dt="2020-12-14T03:44:37.388" v="6155" actId="27636"/>
          <ac:spMkLst>
            <pc:docMk/>
            <pc:sldMk cId="1528460336" sldId="604"/>
            <ac:spMk id="3" creationId="{D6BDC5E6-C582-40B7-AE80-161A20F7A76B}"/>
          </ac:spMkLst>
        </pc:spChg>
        <pc:picChg chg="add mod">
          <ac:chgData name="Daniel Kaufmann" userId="934340720f57f02e" providerId="LiveId" clId="{2F5E7C54-D45E-40AC-AF8F-F5ED3F6081C3}" dt="2020-12-14T03:44:51.434" v="6165" actId="1036"/>
          <ac:picMkLst>
            <pc:docMk/>
            <pc:sldMk cId="1528460336" sldId="604"/>
            <ac:picMk id="5" creationId="{95234BE7-1CD2-43FE-9035-B386DBA1EDFC}"/>
          </ac:picMkLst>
        </pc:picChg>
      </pc:sldChg>
      <pc:sldChg chg="modSp new mod modNotesTx">
        <pc:chgData name="Daniel Kaufmann" userId="934340720f57f02e" providerId="LiveId" clId="{2F5E7C54-D45E-40AC-AF8F-F5ED3F6081C3}" dt="2020-12-14T03:49:35.682" v="6250" actId="20577"/>
        <pc:sldMkLst>
          <pc:docMk/>
          <pc:sldMk cId="1460066295" sldId="605"/>
        </pc:sldMkLst>
        <pc:spChg chg="mod">
          <ac:chgData name="Daniel Kaufmann" userId="934340720f57f02e" providerId="LiveId" clId="{2F5E7C54-D45E-40AC-AF8F-F5ED3F6081C3}" dt="2020-12-14T03:49:23.436" v="6184" actId="20577"/>
          <ac:spMkLst>
            <pc:docMk/>
            <pc:sldMk cId="1460066295" sldId="605"/>
            <ac:spMk id="2" creationId="{4101B39C-39BC-43AB-882A-C5178DDC0BDB}"/>
          </ac:spMkLst>
        </pc:spChg>
      </pc:sldChg>
      <pc:sldChg chg="addSp delSp modSp new mod modNotesTx">
        <pc:chgData name="Daniel Kaufmann" userId="934340720f57f02e" providerId="LiveId" clId="{2F5E7C54-D45E-40AC-AF8F-F5ED3F6081C3}" dt="2020-12-14T03:56:09.751" v="6312"/>
        <pc:sldMkLst>
          <pc:docMk/>
          <pc:sldMk cId="665570052" sldId="606"/>
        </pc:sldMkLst>
        <pc:spChg chg="mod">
          <ac:chgData name="Daniel Kaufmann" userId="934340720f57f02e" providerId="LiveId" clId="{2F5E7C54-D45E-40AC-AF8F-F5ED3F6081C3}" dt="2020-12-14T03:49:51.065" v="6269" actId="20577"/>
          <ac:spMkLst>
            <pc:docMk/>
            <pc:sldMk cId="665570052" sldId="606"/>
            <ac:spMk id="2" creationId="{16AE0D9C-8937-41E3-8B56-226C271883FA}"/>
          </ac:spMkLst>
        </pc:spChg>
        <pc:spChg chg="mod">
          <ac:chgData name="Daniel Kaufmann" userId="934340720f57f02e" providerId="LiveId" clId="{2F5E7C54-D45E-40AC-AF8F-F5ED3F6081C3}" dt="2020-12-14T03:50:04.050" v="6275" actId="20577"/>
          <ac:spMkLst>
            <pc:docMk/>
            <pc:sldMk cId="665570052" sldId="606"/>
            <ac:spMk id="3" creationId="{A59E2104-528E-44BE-9074-869286CDA1AC}"/>
          </ac:spMkLst>
        </pc:spChg>
        <pc:picChg chg="add mod">
          <ac:chgData name="Daniel Kaufmann" userId="934340720f57f02e" providerId="LiveId" clId="{2F5E7C54-D45E-40AC-AF8F-F5ED3F6081C3}" dt="2020-12-14T03:55:56.293" v="6311" actId="1076"/>
          <ac:picMkLst>
            <pc:docMk/>
            <pc:sldMk cId="665570052" sldId="606"/>
            <ac:picMk id="4" creationId="{B53E87F9-D320-4C67-B239-AE15EEC0906E}"/>
          </ac:picMkLst>
        </pc:picChg>
        <pc:picChg chg="add mod">
          <ac:chgData name="Daniel Kaufmann" userId="934340720f57f02e" providerId="LiveId" clId="{2F5E7C54-D45E-40AC-AF8F-F5ED3F6081C3}" dt="2020-12-14T03:55:56.293" v="6311" actId="1076"/>
          <ac:picMkLst>
            <pc:docMk/>
            <pc:sldMk cId="665570052" sldId="606"/>
            <ac:picMk id="5" creationId="{70B3063D-F15E-496A-B1DE-F0DFC8CFC792}"/>
          </ac:picMkLst>
        </pc:picChg>
        <pc:picChg chg="add mod">
          <ac:chgData name="Daniel Kaufmann" userId="934340720f57f02e" providerId="LiveId" clId="{2F5E7C54-D45E-40AC-AF8F-F5ED3F6081C3}" dt="2020-12-14T03:55:56.293" v="6311" actId="1076"/>
          <ac:picMkLst>
            <pc:docMk/>
            <pc:sldMk cId="665570052" sldId="606"/>
            <ac:picMk id="6" creationId="{13F4744A-631C-430B-A521-697E60BF7B35}"/>
          </ac:picMkLst>
        </pc:picChg>
        <pc:picChg chg="add del mod modCrop">
          <ac:chgData name="Daniel Kaufmann" userId="934340720f57f02e" providerId="LiveId" clId="{2F5E7C54-D45E-40AC-AF8F-F5ED3F6081C3}" dt="2020-12-14T03:54:10.838" v="6301" actId="478"/>
          <ac:picMkLst>
            <pc:docMk/>
            <pc:sldMk cId="665570052" sldId="606"/>
            <ac:picMk id="7" creationId="{5710512E-8387-4AC1-A686-7E31754E6492}"/>
          </ac:picMkLst>
        </pc:picChg>
        <pc:picChg chg="add mod">
          <ac:chgData name="Daniel Kaufmann" userId="934340720f57f02e" providerId="LiveId" clId="{2F5E7C54-D45E-40AC-AF8F-F5ED3F6081C3}" dt="2020-12-14T03:55:56.293" v="6311" actId="1076"/>
          <ac:picMkLst>
            <pc:docMk/>
            <pc:sldMk cId="665570052" sldId="606"/>
            <ac:picMk id="9" creationId="{F72A29ED-4EFD-429A-991C-842437A02E94}"/>
          </ac:picMkLst>
        </pc:picChg>
      </pc:sldChg>
      <pc:sldChg chg="addSp modSp new mod modNotesTx">
        <pc:chgData name="Daniel Kaufmann" userId="934340720f57f02e" providerId="LiveId" clId="{2F5E7C54-D45E-40AC-AF8F-F5ED3F6081C3}" dt="2020-12-14T03:59:05.877" v="6405"/>
        <pc:sldMkLst>
          <pc:docMk/>
          <pc:sldMk cId="1102473934" sldId="607"/>
        </pc:sldMkLst>
        <pc:spChg chg="mod">
          <ac:chgData name="Daniel Kaufmann" userId="934340720f57f02e" providerId="LiveId" clId="{2F5E7C54-D45E-40AC-AF8F-F5ED3F6081C3}" dt="2020-12-14T03:56:47.974" v="6354" actId="20577"/>
          <ac:spMkLst>
            <pc:docMk/>
            <pc:sldMk cId="1102473934" sldId="607"/>
            <ac:spMk id="2" creationId="{C43052D6-EB16-4B5E-9CC1-BCCF2C7DA487}"/>
          </ac:spMkLst>
        </pc:spChg>
        <pc:spChg chg="mod">
          <ac:chgData name="Daniel Kaufmann" userId="934340720f57f02e" providerId="LiveId" clId="{2F5E7C54-D45E-40AC-AF8F-F5ED3F6081C3}" dt="2020-12-14T03:57:27.192" v="6360" actId="14100"/>
          <ac:spMkLst>
            <pc:docMk/>
            <pc:sldMk cId="1102473934" sldId="607"/>
            <ac:spMk id="3" creationId="{5EFD5D1B-DE28-40AB-AFC2-8BECF326E13B}"/>
          </ac:spMkLst>
        </pc:spChg>
        <pc:picChg chg="add mod">
          <ac:chgData name="Daniel Kaufmann" userId="934340720f57f02e" providerId="LiveId" clId="{2F5E7C54-D45E-40AC-AF8F-F5ED3F6081C3}" dt="2020-12-14T03:58:10.948" v="6404" actId="1037"/>
          <ac:picMkLst>
            <pc:docMk/>
            <pc:sldMk cId="1102473934" sldId="607"/>
            <ac:picMk id="4" creationId="{395F0E33-09FD-4393-9882-EAA4F7F34BE5}"/>
          </ac:picMkLst>
        </pc:picChg>
        <pc:picChg chg="add mod">
          <ac:chgData name="Daniel Kaufmann" userId="934340720f57f02e" providerId="LiveId" clId="{2F5E7C54-D45E-40AC-AF8F-F5ED3F6081C3}" dt="2020-12-14T03:58:10.948" v="6404" actId="1037"/>
          <ac:picMkLst>
            <pc:docMk/>
            <pc:sldMk cId="1102473934" sldId="607"/>
            <ac:picMk id="5" creationId="{6FE6317A-03AB-4C39-803B-8FAB0339CB4F}"/>
          </ac:picMkLst>
        </pc:picChg>
      </pc:sldChg>
      <pc:sldChg chg="addSp delSp modSp add mod modNotesTx">
        <pc:chgData name="Daniel Kaufmann" userId="934340720f57f02e" providerId="LiveId" clId="{2F5E7C54-D45E-40AC-AF8F-F5ED3F6081C3}" dt="2020-12-14T04:00:38.390" v="6423"/>
        <pc:sldMkLst>
          <pc:docMk/>
          <pc:sldMk cId="2979890622" sldId="608"/>
        </pc:sldMkLst>
        <pc:spChg chg="mod">
          <ac:chgData name="Daniel Kaufmann" userId="934340720f57f02e" providerId="LiveId" clId="{2F5E7C54-D45E-40AC-AF8F-F5ED3F6081C3}" dt="2020-12-14T03:59:24.966" v="6411" actId="27636"/>
          <ac:spMkLst>
            <pc:docMk/>
            <pc:sldMk cId="2979890622" sldId="608"/>
            <ac:spMk id="3" creationId="{5EFD5D1B-DE28-40AB-AFC2-8BECF326E13B}"/>
          </ac:spMkLst>
        </pc:spChg>
        <pc:picChg chg="del">
          <ac:chgData name="Daniel Kaufmann" userId="934340720f57f02e" providerId="LiveId" clId="{2F5E7C54-D45E-40AC-AF8F-F5ED3F6081C3}" dt="2020-12-14T04:00:06.131" v="6412" actId="478"/>
          <ac:picMkLst>
            <pc:docMk/>
            <pc:sldMk cId="2979890622" sldId="608"/>
            <ac:picMk id="4" creationId="{395F0E33-09FD-4393-9882-EAA4F7F34BE5}"/>
          </ac:picMkLst>
        </pc:picChg>
        <pc:picChg chg="del">
          <ac:chgData name="Daniel Kaufmann" userId="934340720f57f02e" providerId="LiveId" clId="{2F5E7C54-D45E-40AC-AF8F-F5ED3F6081C3}" dt="2020-12-14T04:00:06.658" v="6413" actId="478"/>
          <ac:picMkLst>
            <pc:docMk/>
            <pc:sldMk cId="2979890622" sldId="608"/>
            <ac:picMk id="5" creationId="{6FE6317A-03AB-4C39-803B-8FAB0339CB4F}"/>
          </ac:picMkLst>
        </pc:picChg>
        <pc:picChg chg="add mod modCrop">
          <ac:chgData name="Daniel Kaufmann" userId="934340720f57f02e" providerId="LiveId" clId="{2F5E7C54-D45E-40AC-AF8F-F5ED3F6081C3}" dt="2020-12-14T04:00:28.286" v="6422" actId="208"/>
          <ac:picMkLst>
            <pc:docMk/>
            <pc:sldMk cId="2979890622" sldId="608"/>
            <ac:picMk id="6" creationId="{40905744-4CD4-4F79-BA0A-1FD75AF1CCE9}"/>
          </ac:picMkLst>
        </pc:picChg>
      </pc:sldChg>
      <pc:sldChg chg="addSp modSp new mod modNotesTx">
        <pc:chgData name="Daniel Kaufmann" userId="934340720f57f02e" providerId="LiveId" clId="{2F5E7C54-D45E-40AC-AF8F-F5ED3F6081C3}" dt="2020-12-14T04:04:27.670" v="6510"/>
        <pc:sldMkLst>
          <pc:docMk/>
          <pc:sldMk cId="497783286" sldId="609"/>
        </pc:sldMkLst>
        <pc:spChg chg="mod">
          <ac:chgData name="Daniel Kaufmann" userId="934340720f57f02e" providerId="LiveId" clId="{2F5E7C54-D45E-40AC-AF8F-F5ED3F6081C3}" dt="2020-12-14T04:01:05.299" v="6457" actId="20577"/>
          <ac:spMkLst>
            <pc:docMk/>
            <pc:sldMk cId="497783286" sldId="609"/>
            <ac:spMk id="2" creationId="{E1A8662A-6C94-45AF-8A43-FCC2F59DF89A}"/>
          </ac:spMkLst>
        </pc:spChg>
        <pc:spChg chg="mod">
          <ac:chgData name="Daniel Kaufmann" userId="934340720f57f02e" providerId="LiveId" clId="{2F5E7C54-D45E-40AC-AF8F-F5ED3F6081C3}" dt="2020-12-14T04:01:52.744" v="6468" actId="14100"/>
          <ac:spMkLst>
            <pc:docMk/>
            <pc:sldMk cId="497783286" sldId="609"/>
            <ac:spMk id="3" creationId="{BA94BB0C-BD4B-4A07-A26F-8F0E8E8EC8FD}"/>
          </ac:spMkLst>
        </pc:spChg>
        <pc:picChg chg="add mod">
          <ac:chgData name="Daniel Kaufmann" userId="934340720f57f02e" providerId="LiveId" clId="{2F5E7C54-D45E-40AC-AF8F-F5ED3F6081C3}" dt="2020-12-14T04:04:11.644" v="6505" actId="1076"/>
          <ac:picMkLst>
            <pc:docMk/>
            <pc:sldMk cId="497783286" sldId="609"/>
            <ac:picMk id="4" creationId="{56081B37-F203-48A0-833D-7A8ADD19CEF1}"/>
          </ac:picMkLst>
        </pc:picChg>
        <pc:picChg chg="add mod">
          <ac:chgData name="Daniel Kaufmann" userId="934340720f57f02e" providerId="LiveId" clId="{2F5E7C54-D45E-40AC-AF8F-F5ED3F6081C3}" dt="2020-12-14T04:04:27.670" v="6510"/>
          <ac:picMkLst>
            <pc:docMk/>
            <pc:sldMk cId="497783286" sldId="609"/>
            <ac:picMk id="5" creationId="{685DE805-1C73-4367-985B-FA7B168F1997}"/>
          </ac:picMkLst>
        </pc:picChg>
      </pc:sldChg>
      <pc:sldChg chg="addSp delSp modSp add mod modNotesTx">
        <pc:chgData name="Daniel Kaufmann" userId="934340720f57f02e" providerId="LiveId" clId="{2F5E7C54-D45E-40AC-AF8F-F5ED3F6081C3}" dt="2020-12-14T04:04:43.668" v="6512" actId="33524"/>
        <pc:sldMkLst>
          <pc:docMk/>
          <pc:sldMk cId="3598647504" sldId="610"/>
        </pc:sldMkLst>
        <pc:spChg chg="mod">
          <ac:chgData name="Daniel Kaufmann" userId="934340720f57f02e" providerId="LiveId" clId="{2F5E7C54-D45E-40AC-AF8F-F5ED3F6081C3}" dt="2020-12-14T04:02:26.430" v="6478" actId="27636"/>
          <ac:spMkLst>
            <pc:docMk/>
            <pc:sldMk cId="3598647504" sldId="610"/>
            <ac:spMk id="3" creationId="{BA94BB0C-BD4B-4A07-A26F-8F0E8E8EC8FD}"/>
          </ac:spMkLst>
        </pc:spChg>
        <pc:picChg chg="del">
          <ac:chgData name="Daniel Kaufmann" userId="934340720f57f02e" providerId="LiveId" clId="{2F5E7C54-D45E-40AC-AF8F-F5ED3F6081C3}" dt="2020-12-14T04:04:17.010" v="6506" actId="478"/>
          <ac:picMkLst>
            <pc:docMk/>
            <pc:sldMk cId="3598647504" sldId="610"/>
            <ac:picMk id="4" creationId="{56081B37-F203-48A0-833D-7A8ADD19CEF1}"/>
          </ac:picMkLst>
        </pc:picChg>
        <pc:picChg chg="add mod">
          <ac:chgData name="Daniel Kaufmann" userId="934340720f57f02e" providerId="LiveId" clId="{2F5E7C54-D45E-40AC-AF8F-F5ED3F6081C3}" dt="2020-12-14T04:04:24.558" v="6509" actId="1076"/>
          <ac:picMkLst>
            <pc:docMk/>
            <pc:sldMk cId="3598647504" sldId="610"/>
            <ac:picMk id="6" creationId="{EB664EF4-6E81-4F10-B6CE-FEAA00FD6329}"/>
          </ac:picMkLst>
        </pc:picChg>
        <pc:picChg chg="add mod">
          <ac:chgData name="Daniel Kaufmann" userId="934340720f57f02e" providerId="LiveId" clId="{2F5E7C54-D45E-40AC-AF8F-F5ED3F6081C3}" dt="2020-12-14T04:04:17.992" v="6507"/>
          <ac:picMkLst>
            <pc:docMk/>
            <pc:sldMk cId="3598647504" sldId="610"/>
            <ac:picMk id="7" creationId="{D17C1307-EC04-4453-8A7E-868F79772470}"/>
          </ac:picMkLst>
        </pc:picChg>
      </pc:sldChg>
      <pc:sldChg chg="addSp modSp new mod modNotesTx">
        <pc:chgData name="Daniel Kaufmann" userId="934340720f57f02e" providerId="LiveId" clId="{2F5E7C54-D45E-40AC-AF8F-F5ED3F6081C3}" dt="2020-12-14T04:06:44.625" v="6580"/>
        <pc:sldMkLst>
          <pc:docMk/>
          <pc:sldMk cId="1943619058" sldId="611"/>
        </pc:sldMkLst>
        <pc:spChg chg="mod">
          <ac:chgData name="Daniel Kaufmann" userId="934340720f57f02e" providerId="LiveId" clId="{2F5E7C54-D45E-40AC-AF8F-F5ED3F6081C3}" dt="2020-12-14T04:05:12.251" v="6569" actId="20577"/>
          <ac:spMkLst>
            <pc:docMk/>
            <pc:sldMk cId="1943619058" sldId="611"/>
            <ac:spMk id="2" creationId="{B4AA17A7-C249-4A4D-8B61-83CA09ADB5E1}"/>
          </ac:spMkLst>
        </pc:spChg>
        <pc:spChg chg="mod">
          <ac:chgData name="Daniel Kaufmann" userId="934340720f57f02e" providerId="LiveId" clId="{2F5E7C54-D45E-40AC-AF8F-F5ED3F6081C3}" dt="2020-12-14T04:06:37.063" v="6579" actId="27636"/>
          <ac:spMkLst>
            <pc:docMk/>
            <pc:sldMk cId="1943619058" sldId="611"/>
            <ac:spMk id="3" creationId="{0877FD85-4047-4499-BE4E-5FF00936BB4A}"/>
          </ac:spMkLst>
        </pc:spChg>
        <pc:picChg chg="add mod">
          <ac:chgData name="Daniel Kaufmann" userId="934340720f57f02e" providerId="LiveId" clId="{2F5E7C54-D45E-40AC-AF8F-F5ED3F6081C3}" dt="2020-12-14T04:06:34.846" v="6577" actId="208"/>
          <ac:picMkLst>
            <pc:docMk/>
            <pc:sldMk cId="1943619058" sldId="611"/>
            <ac:picMk id="4" creationId="{4086EE6E-850C-4431-90A4-A390F19AF387}"/>
          </ac:picMkLst>
        </pc:picChg>
      </pc:sldChg>
      <pc:sldChg chg="addSp modSp new mod modNotesTx">
        <pc:chgData name="Daniel Kaufmann" userId="934340720f57f02e" providerId="LiveId" clId="{2F5E7C54-D45E-40AC-AF8F-F5ED3F6081C3}" dt="2020-12-14T04:10:57.386" v="6687"/>
        <pc:sldMkLst>
          <pc:docMk/>
          <pc:sldMk cId="3365378378" sldId="612"/>
        </pc:sldMkLst>
        <pc:spChg chg="mod">
          <ac:chgData name="Daniel Kaufmann" userId="934340720f57f02e" providerId="LiveId" clId="{2F5E7C54-D45E-40AC-AF8F-F5ED3F6081C3}" dt="2020-12-14T04:07:06.246" v="6619" actId="20577"/>
          <ac:spMkLst>
            <pc:docMk/>
            <pc:sldMk cId="3365378378" sldId="612"/>
            <ac:spMk id="2" creationId="{85D01E81-1184-42DF-9BB0-B2FDBEF9F0CC}"/>
          </ac:spMkLst>
        </pc:spChg>
        <pc:spChg chg="mod">
          <ac:chgData name="Daniel Kaufmann" userId="934340720f57f02e" providerId="LiveId" clId="{2F5E7C54-D45E-40AC-AF8F-F5ED3F6081C3}" dt="2020-12-14T04:07:13.204" v="6621" actId="14100"/>
          <ac:spMkLst>
            <pc:docMk/>
            <pc:sldMk cId="3365378378" sldId="612"/>
            <ac:spMk id="3" creationId="{AC5B169C-99D4-42C5-B091-BD6B05EF2660}"/>
          </ac:spMkLst>
        </pc:spChg>
        <pc:spChg chg="add mod">
          <ac:chgData name="Daniel Kaufmann" userId="934340720f57f02e" providerId="LiveId" clId="{2F5E7C54-D45E-40AC-AF8F-F5ED3F6081C3}" dt="2020-12-14T04:09:47.982" v="6651" actId="1076"/>
          <ac:spMkLst>
            <pc:docMk/>
            <pc:sldMk cId="3365378378" sldId="612"/>
            <ac:spMk id="6" creationId="{1FAB30BB-CFBA-4BE9-8EF5-40258AA91063}"/>
          </ac:spMkLst>
        </pc:spChg>
        <pc:spChg chg="add mod">
          <ac:chgData name="Daniel Kaufmann" userId="934340720f57f02e" providerId="LiveId" clId="{2F5E7C54-D45E-40AC-AF8F-F5ED3F6081C3}" dt="2020-12-14T04:10:27.597" v="6686" actId="1076"/>
          <ac:spMkLst>
            <pc:docMk/>
            <pc:sldMk cId="3365378378" sldId="612"/>
            <ac:spMk id="7" creationId="{D879700E-073C-489C-BB8A-AA95CED9E278}"/>
          </ac:spMkLst>
        </pc:spChg>
        <pc:picChg chg="add mod modCrop">
          <ac:chgData name="Daniel Kaufmann" userId="934340720f57f02e" providerId="LiveId" clId="{2F5E7C54-D45E-40AC-AF8F-F5ED3F6081C3}" dt="2020-12-14T04:09:09.917" v="6631" actId="208"/>
          <ac:picMkLst>
            <pc:docMk/>
            <pc:sldMk cId="3365378378" sldId="612"/>
            <ac:picMk id="5" creationId="{D1C41D34-F95B-4957-9A85-3130D9718ACE}"/>
          </ac:picMkLst>
        </pc:picChg>
      </pc:sldChg>
      <pc:sldChg chg="addSp modSp new mod modNotesTx">
        <pc:chgData name="Daniel Kaufmann" userId="934340720f57f02e" providerId="LiveId" clId="{2F5E7C54-D45E-40AC-AF8F-F5ED3F6081C3}" dt="2020-12-14T04:16:02.878" v="6772" actId="1076"/>
        <pc:sldMkLst>
          <pc:docMk/>
          <pc:sldMk cId="1304111689" sldId="613"/>
        </pc:sldMkLst>
        <pc:spChg chg="mod">
          <ac:chgData name="Daniel Kaufmann" userId="934340720f57f02e" providerId="LiveId" clId="{2F5E7C54-D45E-40AC-AF8F-F5ED3F6081C3}" dt="2020-12-14T04:11:15.378" v="6723" actId="20577"/>
          <ac:spMkLst>
            <pc:docMk/>
            <pc:sldMk cId="1304111689" sldId="613"/>
            <ac:spMk id="2" creationId="{EDE06FE0-E91B-45B5-81FE-3E9BF9A8032A}"/>
          </ac:spMkLst>
        </pc:spChg>
        <pc:spChg chg="mod">
          <ac:chgData name="Daniel Kaufmann" userId="934340720f57f02e" providerId="LiveId" clId="{2F5E7C54-D45E-40AC-AF8F-F5ED3F6081C3}" dt="2020-12-14T04:13:36.589" v="6759" actId="27107"/>
          <ac:spMkLst>
            <pc:docMk/>
            <pc:sldMk cId="1304111689" sldId="613"/>
            <ac:spMk id="3" creationId="{56D9DB15-6F9B-43F1-A7D4-7AD8C75B1A5F}"/>
          </ac:spMkLst>
        </pc:spChg>
        <pc:picChg chg="add mod">
          <ac:chgData name="Daniel Kaufmann" userId="934340720f57f02e" providerId="LiveId" clId="{2F5E7C54-D45E-40AC-AF8F-F5ED3F6081C3}" dt="2020-12-14T04:16:02.878" v="6772" actId="1076"/>
          <ac:picMkLst>
            <pc:docMk/>
            <pc:sldMk cId="1304111689" sldId="613"/>
            <ac:picMk id="4" creationId="{323DA76E-8433-49E7-8CC2-B4A8595E5F19}"/>
          </ac:picMkLst>
        </pc:picChg>
        <pc:picChg chg="add mod">
          <ac:chgData name="Daniel Kaufmann" userId="934340720f57f02e" providerId="LiveId" clId="{2F5E7C54-D45E-40AC-AF8F-F5ED3F6081C3}" dt="2020-12-14T04:16:02.878" v="6772" actId="1076"/>
          <ac:picMkLst>
            <pc:docMk/>
            <pc:sldMk cId="1304111689" sldId="613"/>
            <ac:picMk id="5" creationId="{DECB7274-59AF-42F6-A7BE-D6C1D0548B91}"/>
          </ac:picMkLst>
        </pc:picChg>
        <pc:picChg chg="add mod">
          <ac:chgData name="Daniel Kaufmann" userId="934340720f57f02e" providerId="LiveId" clId="{2F5E7C54-D45E-40AC-AF8F-F5ED3F6081C3}" dt="2020-12-14T04:16:02.878" v="6772" actId="1076"/>
          <ac:picMkLst>
            <pc:docMk/>
            <pc:sldMk cId="1304111689" sldId="613"/>
            <ac:picMk id="6" creationId="{7B497D6E-AD51-4F7E-9FAE-40FAF9539398}"/>
          </ac:picMkLst>
        </pc:picChg>
        <pc:picChg chg="add mod">
          <ac:chgData name="Daniel Kaufmann" userId="934340720f57f02e" providerId="LiveId" clId="{2F5E7C54-D45E-40AC-AF8F-F5ED3F6081C3}" dt="2020-12-14T04:16:02.878" v="6772" actId="1076"/>
          <ac:picMkLst>
            <pc:docMk/>
            <pc:sldMk cId="1304111689" sldId="613"/>
            <ac:picMk id="8" creationId="{CD5C1B8A-7720-4FFB-97BB-807A3DF22E3A}"/>
          </ac:picMkLst>
        </pc:picChg>
      </pc:sldChg>
      <pc:sldChg chg="addSp modSp new mod modNotesTx">
        <pc:chgData name="Daniel Kaufmann" userId="934340720f57f02e" providerId="LiveId" clId="{2F5E7C54-D45E-40AC-AF8F-F5ED3F6081C3}" dt="2020-12-14T04:17:46.592" v="6830" actId="27636"/>
        <pc:sldMkLst>
          <pc:docMk/>
          <pc:sldMk cId="3778487787" sldId="614"/>
        </pc:sldMkLst>
        <pc:spChg chg="mod">
          <ac:chgData name="Daniel Kaufmann" userId="934340720f57f02e" providerId="LiveId" clId="{2F5E7C54-D45E-40AC-AF8F-F5ED3F6081C3}" dt="2020-12-14T04:16:24.709" v="6799" actId="20577"/>
          <ac:spMkLst>
            <pc:docMk/>
            <pc:sldMk cId="3778487787" sldId="614"/>
            <ac:spMk id="2" creationId="{E2BBB530-581D-4B19-A083-386419127E88}"/>
          </ac:spMkLst>
        </pc:spChg>
        <pc:spChg chg="mod">
          <ac:chgData name="Daniel Kaufmann" userId="934340720f57f02e" providerId="LiveId" clId="{2F5E7C54-D45E-40AC-AF8F-F5ED3F6081C3}" dt="2020-12-14T04:17:46.592" v="6830" actId="27636"/>
          <ac:spMkLst>
            <pc:docMk/>
            <pc:sldMk cId="3778487787" sldId="614"/>
            <ac:spMk id="3" creationId="{896E8C2B-34D5-4DBE-B2F7-4CBAAEBEE416}"/>
          </ac:spMkLst>
        </pc:spChg>
        <pc:picChg chg="add mod">
          <ac:chgData name="Daniel Kaufmann" userId="934340720f57f02e" providerId="LiveId" clId="{2F5E7C54-D45E-40AC-AF8F-F5ED3F6081C3}" dt="2020-12-14T04:17:12.490" v="6811" actId="1076"/>
          <ac:picMkLst>
            <pc:docMk/>
            <pc:sldMk cId="3778487787" sldId="614"/>
            <ac:picMk id="4" creationId="{2A71BAFA-3BCD-4BEB-9297-33F4A0D97E98}"/>
          </ac:picMkLst>
        </pc:picChg>
        <pc:picChg chg="add mod">
          <ac:chgData name="Daniel Kaufmann" userId="934340720f57f02e" providerId="LiveId" clId="{2F5E7C54-D45E-40AC-AF8F-F5ED3F6081C3}" dt="2020-12-14T04:17:12.490" v="6811" actId="1076"/>
          <ac:picMkLst>
            <pc:docMk/>
            <pc:sldMk cId="3778487787" sldId="614"/>
            <ac:picMk id="5" creationId="{671BBA44-878F-472A-828C-49B2EC87526E}"/>
          </ac:picMkLst>
        </pc:picChg>
        <pc:picChg chg="add mod">
          <ac:chgData name="Daniel Kaufmann" userId="934340720f57f02e" providerId="LiveId" clId="{2F5E7C54-D45E-40AC-AF8F-F5ED3F6081C3}" dt="2020-12-14T04:17:12.490" v="6811" actId="1076"/>
          <ac:picMkLst>
            <pc:docMk/>
            <pc:sldMk cId="3778487787" sldId="614"/>
            <ac:picMk id="6" creationId="{5E8F382F-2CEF-42DD-BB60-ED6099714CA0}"/>
          </ac:picMkLst>
        </pc:picChg>
        <pc:picChg chg="add mod">
          <ac:chgData name="Daniel Kaufmann" userId="934340720f57f02e" providerId="LiveId" clId="{2F5E7C54-D45E-40AC-AF8F-F5ED3F6081C3}" dt="2020-12-14T04:17:12.490" v="6811" actId="1076"/>
          <ac:picMkLst>
            <pc:docMk/>
            <pc:sldMk cId="3778487787" sldId="614"/>
            <ac:picMk id="7" creationId="{FFF76EC5-C2AC-4DD7-9577-1C901FB34A11}"/>
          </ac:picMkLst>
        </pc:picChg>
      </pc:sldChg>
      <pc:sldChg chg="addSp modSp new mod modNotesTx">
        <pc:chgData name="Daniel Kaufmann" userId="934340720f57f02e" providerId="LiveId" clId="{2F5E7C54-D45E-40AC-AF8F-F5ED3F6081C3}" dt="2020-12-14T04:21:51.595" v="7394" actId="14100"/>
        <pc:sldMkLst>
          <pc:docMk/>
          <pc:sldMk cId="3445335708" sldId="615"/>
        </pc:sldMkLst>
        <pc:spChg chg="mod">
          <ac:chgData name="Daniel Kaufmann" userId="934340720f57f02e" providerId="LiveId" clId="{2F5E7C54-D45E-40AC-AF8F-F5ED3F6081C3}" dt="2020-12-14T04:21:51.595" v="7394" actId="14100"/>
          <ac:spMkLst>
            <pc:docMk/>
            <pc:sldMk cId="3445335708" sldId="615"/>
            <ac:spMk id="2" creationId="{2ACD8E90-D009-41B3-9799-22AF4C5D2198}"/>
          </ac:spMkLst>
        </pc:spChg>
        <pc:spChg chg="mod">
          <ac:chgData name="Daniel Kaufmann" userId="934340720f57f02e" providerId="LiveId" clId="{2F5E7C54-D45E-40AC-AF8F-F5ED3F6081C3}" dt="2020-12-14T04:21:51.595" v="7394" actId="14100"/>
          <ac:spMkLst>
            <pc:docMk/>
            <pc:sldMk cId="3445335708" sldId="615"/>
            <ac:spMk id="3" creationId="{5E4AF4BF-CA0B-4869-92CA-1300DB9D15D0}"/>
          </ac:spMkLst>
        </pc:spChg>
        <pc:picChg chg="add mod modCrop">
          <ac:chgData name="Daniel Kaufmann" userId="934340720f57f02e" providerId="LiveId" clId="{2F5E7C54-D45E-40AC-AF8F-F5ED3F6081C3}" dt="2020-12-14T04:21:51.595" v="7394" actId="14100"/>
          <ac:picMkLst>
            <pc:docMk/>
            <pc:sldMk cId="3445335708" sldId="615"/>
            <ac:picMk id="4" creationId="{45ED8CF4-F645-429F-8687-DCCAEB9191A7}"/>
          </ac:picMkLst>
        </pc:picChg>
      </pc:sldChg>
      <pc:sldChg chg="addSp delSp modSp new mod modAnim modNotesTx">
        <pc:chgData name="Daniel Kaufmann" userId="934340720f57f02e" providerId="LiveId" clId="{2F5E7C54-D45E-40AC-AF8F-F5ED3F6081C3}" dt="2020-12-14T04:25:46.711" v="7443"/>
        <pc:sldMkLst>
          <pc:docMk/>
          <pc:sldMk cId="1191803749" sldId="616"/>
        </pc:sldMkLst>
        <pc:spChg chg="mod">
          <ac:chgData name="Daniel Kaufmann" userId="934340720f57f02e" providerId="LiveId" clId="{2F5E7C54-D45E-40AC-AF8F-F5ED3F6081C3}" dt="2020-12-14T04:22:14.325" v="7426" actId="20577"/>
          <ac:spMkLst>
            <pc:docMk/>
            <pc:sldMk cId="1191803749" sldId="616"/>
            <ac:spMk id="2" creationId="{FF103A36-09B1-4EA2-9472-D6DD1CA97CE9}"/>
          </ac:spMkLst>
        </pc:spChg>
        <pc:spChg chg="mod">
          <ac:chgData name="Daniel Kaufmann" userId="934340720f57f02e" providerId="LiveId" clId="{2F5E7C54-D45E-40AC-AF8F-F5ED3F6081C3}" dt="2020-12-14T04:23:02.438" v="7437" actId="1076"/>
          <ac:spMkLst>
            <pc:docMk/>
            <pc:sldMk cId="1191803749" sldId="616"/>
            <ac:spMk id="3" creationId="{3D2DAAE5-4163-4C59-AC7F-FD503E9737EF}"/>
          </ac:spMkLst>
        </pc:spChg>
        <pc:picChg chg="add del mod">
          <ac:chgData name="Daniel Kaufmann" userId="934340720f57f02e" providerId="LiveId" clId="{2F5E7C54-D45E-40AC-AF8F-F5ED3F6081C3}" dt="2020-12-14T04:22:27.638" v="7430" actId="478"/>
          <ac:picMkLst>
            <pc:docMk/>
            <pc:sldMk cId="1191803749" sldId="616"/>
            <ac:picMk id="4" creationId="{17368747-C581-4D6B-AF91-672D0FB196BC}"/>
          </ac:picMkLst>
        </pc:picChg>
        <pc:picChg chg="add mod">
          <ac:chgData name="Daniel Kaufmann" userId="934340720f57f02e" providerId="LiveId" clId="{2F5E7C54-D45E-40AC-AF8F-F5ED3F6081C3}" dt="2020-12-14T04:22:55.606" v="7435" actId="208"/>
          <ac:picMkLst>
            <pc:docMk/>
            <pc:sldMk cId="1191803749" sldId="616"/>
            <ac:picMk id="5" creationId="{881FDF49-BF72-4FEF-8B45-4B1D2C884E4E}"/>
          </ac:picMkLst>
        </pc:picChg>
        <pc:picChg chg="add mod">
          <ac:chgData name="Daniel Kaufmann" userId="934340720f57f02e" providerId="LiveId" clId="{2F5E7C54-D45E-40AC-AF8F-F5ED3F6081C3}" dt="2020-12-14T04:25:38.478" v="7442" actId="1076"/>
          <ac:picMkLst>
            <pc:docMk/>
            <pc:sldMk cId="1191803749" sldId="616"/>
            <ac:picMk id="6" creationId="{B07B6F52-2DE8-4E3E-905D-0E32FBCAD5EA}"/>
          </ac:picMkLst>
        </pc:picChg>
      </pc:sldChg>
      <pc:sldChg chg="addSp delSp modSp new mod modNotesTx">
        <pc:chgData name="Daniel Kaufmann" userId="934340720f57f02e" providerId="LiveId" clId="{2F5E7C54-D45E-40AC-AF8F-F5ED3F6081C3}" dt="2020-12-14T04:29:59.228" v="7509" actId="20577"/>
        <pc:sldMkLst>
          <pc:docMk/>
          <pc:sldMk cId="4259074689" sldId="617"/>
        </pc:sldMkLst>
        <pc:spChg chg="mod">
          <ac:chgData name="Daniel Kaufmann" userId="934340720f57f02e" providerId="LiveId" clId="{2F5E7C54-D45E-40AC-AF8F-F5ED3F6081C3}" dt="2020-12-14T04:27:08.143" v="7470" actId="20577"/>
          <ac:spMkLst>
            <pc:docMk/>
            <pc:sldMk cId="4259074689" sldId="617"/>
            <ac:spMk id="2" creationId="{CD5B28A1-EBAF-48C0-84CE-15C78257BDDB}"/>
          </ac:spMkLst>
        </pc:spChg>
        <pc:spChg chg="del mod">
          <ac:chgData name="Daniel Kaufmann" userId="934340720f57f02e" providerId="LiveId" clId="{2F5E7C54-D45E-40AC-AF8F-F5ED3F6081C3}" dt="2020-12-14T04:27:27.387" v="7473" actId="1032"/>
          <ac:spMkLst>
            <pc:docMk/>
            <pc:sldMk cId="4259074689" sldId="617"/>
            <ac:spMk id="3" creationId="{AB11D09C-1EB8-48D1-A0B5-48B66EF662CC}"/>
          </ac:spMkLst>
        </pc:spChg>
        <pc:spChg chg="add del mod">
          <ac:chgData name="Daniel Kaufmann" userId="934340720f57f02e" providerId="LiveId" clId="{2F5E7C54-D45E-40AC-AF8F-F5ED3F6081C3}" dt="2020-12-14T04:27:47.257" v="7476" actId="1032"/>
          <ac:spMkLst>
            <pc:docMk/>
            <pc:sldMk cId="4259074689" sldId="617"/>
            <ac:spMk id="6" creationId="{7C71F381-CAC7-475F-AD4A-25F12DC2D6E7}"/>
          </ac:spMkLst>
        </pc:spChg>
        <pc:graphicFrameChg chg="add del mod modGraphic">
          <ac:chgData name="Daniel Kaufmann" userId="934340720f57f02e" providerId="LiveId" clId="{2F5E7C54-D45E-40AC-AF8F-F5ED3F6081C3}" dt="2020-12-14T04:27:42.009" v="7475" actId="478"/>
          <ac:graphicFrameMkLst>
            <pc:docMk/>
            <pc:sldMk cId="4259074689" sldId="617"/>
            <ac:graphicFrameMk id="4" creationId="{D4A7CFE7-2AF2-44AD-994F-9C686DA628A5}"/>
          </ac:graphicFrameMkLst>
        </pc:graphicFrameChg>
        <pc:graphicFrameChg chg="add mod modGraphic">
          <ac:chgData name="Daniel Kaufmann" userId="934340720f57f02e" providerId="LiveId" clId="{2F5E7C54-D45E-40AC-AF8F-F5ED3F6081C3}" dt="2020-12-14T04:29:26.092" v="7504" actId="1076"/>
          <ac:graphicFrameMkLst>
            <pc:docMk/>
            <pc:sldMk cId="4259074689" sldId="617"/>
            <ac:graphicFrameMk id="7" creationId="{CF4AEA56-3160-4077-91C5-2DE0DF35B48B}"/>
          </ac:graphicFrameMkLst>
        </pc:graphicFrameChg>
        <pc:picChg chg="add mod">
          <ac:chgData name="Daniel Kaufmann" userId="934340720f57f02e" providerId="LiveId" clId="{2F5E7C54-D45E-40AC-AF8F-F5ED3F6081C3}" dt="2020-12-14T04:29:33.142" v="7507" actId="1076"/>
          <ac:picMkLst>
            <pc:docMk/>
            <pc:sldMk cId="4259074689" sldId="617"/>
            <ac:picMk id="9" creationId="{F7507F76-3DEF-4D4A-B952-5CEE2F0BAC14}"/>
          </ac:picMkLst>
        </pc:picChg>
      </pc:sldChg>
      <pc:sldChg chg="addSp modSp new mod modNotesTx">
        <pc:chgData name="Daniel Kaufmann" userId="934340720f57f02e" providerId="LiveId" clId="{2F5E7C54-D45E-40AC-AF8F-F5ED3F6081C3}" dt="2020-12-14T04:31:19.799" v="7540"/>
        <pc:sldMkLst>
          <pc:docMk/>
          <pc:sldMk cId="2136418784" sldId="618"/>
        </pc:sldMkLst>
        <pc:spChg chg="mod">
          <ac:chgData name="Daniel Kaufmann" userId="934340720f57f02e" providerId="LiveId" clId="{2F5E7C54-D45E-40AC-AF8F-F5ED3F6081C3}" dt="2020-12-14T04:30:38.164" v="7532" actId="20577"/>
          <ac:spMkLst>
            <pc:docMk/>
            <pc:sldMk cId="2136418784" sldId="618"/>
            <ac:spMk id="2" creationId="{9809A5E3-CD16-41D2-A07C-95828F0F75BA}"/>
          </ac:spMkLst>
        </pc:spChg>
        <pc:spChg chg="mod">
          <ac:chgData name="Daniel Kaufmann" userId="934340720f57f02e" providerId="LiveId" clId="{2F5E7C54-D45E-40AC-AF8F-F5ED3F6081C3}" dt="2020-12-14T04:30:43.265" v="7533"/>
          <ac:spMkLst>
            <pc:docMk/>
            <pc:sldMk cId="2136418784" sldId="618"/>
            <ac:spMk id="3" creationId="{965E87ED-60DC-4C48-B6C0-843B92CD65DC}"/>
          </ac:spMkLst>
        </pc:spChg>
        <pc:picChg chg="add mod">
          <ac:chgData name="Daniel Kaufmann" userId="934340720f57f02e" providerId="LiveId" clId="{2F5E7C54-D45E-40AC-AF8F-F5ED3F6081C3}" dt="2020-12-14T04:31:12.915" v="7539" actId="208"/>
          <ac:picMkLst>
            <pc:docMk/>
            <pc:sldMk cId="2136418784" sldId="618"/>
            <ac:picMk id="4" creationId="{13AC3920-92E4-4ED9-A592-4ACF73DDA816}"/>
          </ac:picMkLst>
        </pc:picChg>
      </pc:sldChg>
      <pc:sldChg chg="addSp modSp new mod modNotesTx">
        <pc:chgData name="Daniel Kaufmann" userId="934340720f57f02e" providerId="LiveId" clId="{2F5E7C54-D45E-40AC-AF8F-F5ED3F6081C3}" dt="2020-12-14T04:32:39.961" v="7578"/>
        <pc:sldMkLst>
          <pc:docMk/>
          <pc:sldMk cId="2681638666" sldId="619"/>
        </pc:sldMkLst>
        <pc:spChg chg="mod">
          <ac:chgData name="Daniel Kaufmann" userId="934340720f57f02e" providerId="LiveId" clId="{2F5E7C54-D45E-40AC-AF8F-F5ED3F6081C3}" dt="2020-12-14T04:31:40.392" v="7570" actId="20577"/>
          <ac:spMkLst>
            <pc:docMk/>
            <pc:sldMk cId="2681638666" sldId="619"/>
            <ac:spMk id="2" creationId="{73875506-D71B-4001-AF47-83284DD44A7E}"/>
          </ac:spMkLst>
        </pc:spChg>
        <pc:spChg chg="mod">
          <ac:chgData name="Daniel Kaufmann" userId="934340720f57f02e" providerId="LiveId" clId="{2F5E7C54-D45E-40AC-AF8F-F5ED3F6081C3}" dt="2020-12-14T04:31:45.072" v="7571"/>
          <ac:spMkLst>
            <pc:docMk/>
            <pc:sldMk cId="2681638666" sldId="619"/>
            <ac:spMk id="3" creationId="{62AD2D83-DBFF-449E-BC71-F65D05185042}"/>
          </ac:spMkLst>
        </pc:spChg>
        <pc:picChg chg="add mod">
          <ac:chgData name="Daniel Kaufmann" userId="934340720f57f02e" providerId="LiveId" clId="{2F5E7C54-D45E-40AC-AF8F-F5ED3F6081C3}" dt="2020-12-14T04:32:35.702" v="7577" actId="208"/>
          <ac:picMkLst>
            <pc:docMk/>
            <pc:sldMk cId="2681638666" sldId="619"/>
            <ac:picMk id="5" creationId="{1A875E8C-E8A8-496D-8C50-BB813BD8B1D3}"/>
          </ac:picMkLst>
        </pc:picChg>
      </pc:sldChg>
      <pc:sldChg chg="addSp modSp new mod modAnim modNotesTx">
        <pc:chgData name="Daniel Kaufmann" userId="934340720f57f02e" providerId="LiveId" clId="{2F5E7C54-D45E-40AC-AF8F-F5ED3F6081C3}" dt="2020-12-14T04:34:33.722" v="7622" actId="6549"/>
        <pc:sldMkLst>
          <pc:docMk/>
          <pc:sldMk cId="1140493769" sldId="620"/>
        </pc:sldMkLst>
        <pc:spChg chg="mod">
          <ac:chgData name="Daniel Kaufmann" userId="934340720f57f02e" providerId="LiveId" clId="{2F5E7C54-D45E-40AC-AF8F-F5ED3F6081C3}" dt="2020-12-14T04:32:53.118" v="7599" actId="20577"/>
          <ac:spMkLst>
            <pc:docMk/>
            <pc:sldMk cId="1140493769" sldId="620"/>
            <ac:spMk id="2" creationId="{F331B096-57C2-4C35-8A57-73AA6FF59DDE}"/>
          </ac:spMkLst>
        </pc:spChg>
        <pc:spChg chg="mod">
          <ac:chgData name="Daniel Kaufmann" userId="934340720f57f02e" providerId="LiveId" clId="{2F5E7C54-D45E-40AC-AF8F-F5ED3F6081C3}" dt="2020-12-14T04:34:17.935" v="7620" actId="14100"/>
          <ac:spMkLst>
            <pc:docMk/>
            <pc:sldMk cId="1140493769" sldId="620"/>
            <ac:spMk id="3" creationId="{237F68D3-8E86-40B0-9B66-8FE1B7ED87CA}"/>
          </ac:spMkLst>
        </pc:spChg>
        <pc:picChg chg="add mod">
          <ac:chgData name="Daniel Kaufmann" userId="934340720f57f02e" providerId="LiveId" clId="{2F5E7C54-D45E-40AC-AF8F-F5ED3F6081C3}" dt="2020-12-14T04:34:14.690" v="7619" actId="1076"/>
          <ac:picMkLst>
            <pc:docMk/>
            <pc:sldMk cId="1140493769" sldId="620"/>
            <ac:picMk id="4" creationId="{E2690CBB-3040-43CE-9DB2-9DD4C9C79864}"/>
          </ac:picMkLst>
        </pc:picChg>
        <pc:picChg chg="add mod ord">
          <ac:chgData name="Daniel Kaufmann" userId="934340720f57f02e" providerId="LiveId" clId="{2F5E7C54-D45E-40AC-AF8F-F5ED3F6081C3}" dt="2020-12-14T04:34:14.690" v="7619" actId="1076"/>
          <ac:picMkLst>
            <pc:docMk/>
            <pc:sldMk cId="1140493769" sldId="620"/>
            <ac:picMk id="5" creationId="{363EE7C9-7CA7-4A99-8B2B-F215089C5184}"/>
          </ac:picMkLst>
        </pc:picChg>
      </pc:sldChg>
      <pc:sldChg chg="addSp modSp add mod modNotesTx">
        <pc:chgData name="Daniel Kaufmann" userId="934340720f57f02e" providerId="LiveId" clId="{2F5E7C54-D45E-40AC-AF8F-F5ED3F6081C3}" dt="2020-12-14T04:36:34.772" v="7657" actId="33524"/>
        <pc:sldMkLst>
          <pc:docMk/>
          <pc:sldMk cId="1598919827" sldId="621"/>
        </pc:sldMkLst>
        <pc:spChg chg="mod">
          <ac:chgData name="Daniel Kaufmann" userId="934340720f57f02e" providerId="LiveId" clId="{2F5E7C54-D45E-40AC-AF8F-F5ED3F6081C3}" dt="2020-12-14T04:35:02.546" v="7626" actId="14100"/>
          <ac:spMkLst>
            <pc:docMk/>
            <pc:sldMk cId="1598919827" sldId="621"/>
            <ac:spMk id="3" creationId="{237F68D3-8E86-40B0-9B66-8FE1B7ED87CA}"/>
          </ac:spMkLst>
        </pc:spChg>
        <pc:picChg chg="mod">
          <ac:chgData name="Daniel Kaufmann" userId="934340720f57f02e" providerId="LiveId" clId="{2F5E7C54-D45E-40AC-AF8F-F5ED3F6081C3}" dt="2020-12-14T04:35:54.259" v="7639" actId="166"/>
          <ac:picMkLst>
            <pc:docMk/>
            <pc:sldMk cId="1598919827" sldId="621"/>
            <ac:picMk id="4" creationId="{E2690CBB-3040-43CE-9DB2-9DD4C9C79864}"/>
          </ac:picMkLst>
        </pc:picChg>
        <pc:picChg chg="mod">
          <ac:chgData name="Daniel Kaufmann" userId="934340720f57f02e" providerId="LiveId" clId="{2F5E7C54-D45E-40AC-AF8F-F5ED3F6081C3}" dt="2020-12-14T04:35:23.225" v="7632" actId="1076"/>
          <ac:picMkLst>
            <pc:docMk/>
            <pc:sldMk cId="1598919827" sldId="621"/>
            <ac:picMk id="5" creationId="{363EE7C9-7CA7-4A99-8B2B-F215089C5184}"/>
          </ac:picMkLst>
        </pc:picChg>
        <pc:picChg chg="add mod">
          <ac:chgData name="Daniel Kaufmann" userId="934340720f57f02e" providerId="LiveId" clId="{2F5E7C54-D45E-40AC-AF8F-F5ED3F6081C3}" dt="2020-12-14T04:35:59.898" v="7656" actId="1036"/>
          <ac:picMkLst>
            <pc:docMk/>
            <pc:sldMk cId="1598919827" sldId="621"/>
            <ac:picMk id="6" creationId="{8E1661F5-D233-4F2B-9418-7CD78D30591D}"/>
          </ac:picMkLst>
        </pc:picChg>
      </pc:sldChg>
      <pc:sldChg chg="addSp modSp new mod modAnim modNotesTx">
        <pc:chgData name="Daniel Kaufmann" userId="934340720f57f02e" providerId="LiveId" clId="{2F5E7C54-D45E-40AC-AF8F-F5ED3F6081C3}" dt="2020-12-14T04:39:02.799" v="7771" actId="1076"/>
        <pc:sldMkLst>
          <pc:docMk/>
          <pc:sldMk cId="3050471729" sldId="622"/>
        </pc:sldMkLst>
        <pc:spChg chg="mod">
          <ac:chgData name="Daniel Kaufmann" userId="934340720f57f02e" providerId="LiveId" clId="{2F5E7C54-D45E-40AC-AF8F-F5ED3F6081C3}" dt="2020-12-14T04:36:54.703" v="7694" actId="20577"/>
          <ac:spMkLst>
            <pc:docMk/>
            <pc:sldMk cId="3050471729" sldId="622"/>
            <ac:spMk id="2" creationId="{256055A1-358F-44CF-8404-0169F01A51FE}"/>
          </ac:spMkLst>
        </pc:spChg>
        <pc:spChg chg="mod">
          <ac:chgData name="Daniel Kaufmann" userId="934340720f57f02e" providerId="LiveId" clId="{2F5E7C54-D45E-40AC-AF8F-F5ED3F6081C3}" dt="2020-12-14T04:38:19.716" v="7752" actId="27636"/>
          <ac:spMkLst>
            <pc:docMk/>
            <pc:sldMk cId="3050471729" sldId="622"/>
            <ac:spMk id="3" creationId="{23468C78-2125-4787-9068-39584115ED5A}"/>
          </ac:spMkLst>
        </pc:spChg>
        <pc:picChg chg="add mod">
          <ac:chgData name="Daniel Kaufmann" userId="934340720f57f02e" providerId="LiveId" clId="{2F5E7C54-D45E-40AC-AF8F-F5ED3F6081C3}" dt="2020-12-14T04:38:30.921" v="7756" actId="208"/>
          <ac:picMkLst>
            <pc:docMk/>
            <pc:sldMk cId="3050471729" sldId="622"/>
            <ac:picMk id="4" creationId="{71AAE328-F8BE-4DB9-81EA-0AD2B690249A}"/>
          </ac:picMkLst>
        </pc:picChg>
        <pc:picChg chg="add mod">
          <ac:chgData name="Daniel Kaufmann" userId="934340720f57f02e" providerId="LiveId" clId="{2F5E7C54-D45E-40AC-AF8F-F5ED3F6081C3}" dt="2020-12-14T04:39:02.799" v="7771" actId="1076"/>
          <ac:picMkLst>
            <pc:docMk/>
            <pc:sldMk cId="3050471729" sldId="622"/>
            <ac:picMk id="5" creationId="{DD3D31E2-CABD-4F7A-850F-E2A75A0388ED}"/>
          </ac:picMkLst>
        </pc:picChg>
      </pc:sldChg>
      <pc:sldChg chg="addSp delSp modSp new mod modClrScheme chgLayout modNotesTx">
        <pc:chgData name="Daniel Kaufmann" userId="934340720f57f02e" providerId="LiveId" clId="{2F5E7C54-D45E-40AC-AF8F-F5ED3F6081C3}" dt="2020-12-14T04:43:10.485" v="7939" actId="207"/>
        <pc:sldMkLst>
          <pc:docMk/>
          <pc:sldMk cId="2917901542" sldId="623"/>
        </pc:sldMkLst>
        <pc:spChg chg="mod ord">
          <ac:chgData name="Daniel Kaufmann" userId="934340720f57f02e" providerId="LiveId" clId="{2F5E7C54-D45E-40AC-AF8F-F5ED3F6081C3}" dt="2020-12-14T04:41:48.704" v="7821" actId="700"/>
          <ac:spMkLst>
            <pc:docMk/>
            <pc:sldMk cId="2917901542" sldId="623"/>
            <ac:spMk id="2" creationId="{8A13FCCA-4E14-4D7F-8B4C-7B1FE72B5BE0}"/>
          </ac:spMkLst>
        </pc:spChg>
        <pc:spChg chg="del">
          <ac:chgData name="Daniel Kaufmann" userId="934340720f57f02e" providerId="LiveId" clId="{2F5E7C54-D45E-40AC-AF8F-F5ED3F6081C3}" dt="2020-12-14T04:39:39.395" v="7809" actId="1032"/>
          <ac:spMkLst>
            <pc:docMk/>
            <pc:sldMk cId="2917901542" sldId="623"/>
            <ac:spMk id="3" creationId="{E8098700-6B52-44BC-A93E-8487384F33EB}"/>
          </ac:spMkLst>
        </pc:spChg>
        <pc:spChg chg="add mod ord">
          <ac:chgData name="Daniel Kaufmann" userId="934340720f57f02e" providerId="LiveId" clId="{2F5E7C54-D45E-40AC-AF8F-F5ED3F6081C3}" dt="2020-12-14T04:42:35.497" v="7933" actId="14100"/>
          <ac:spMkLst>
            <pc:docMk/>
            <pc:sldMk cId="2917901542" sldId="623"/>
            <ac:spMk id="5" creationId="{9B4D1FAE-40A3-4C86-8121-50A88D47539C}"/>
          </ac:spMkLst>
        </pc:spChg>
        <pc:graphicFrameChg chg="add mod ord modGraphic">
          <ac:chgData name="Daniel Kaufmann" userId="934340720f57f02e" providerId="LiveId" clId="{2F5E7C54-D45E-40AC-AF8F-F5ED3F6081C3}" dt="2020-12-14T04:43:10.485" v="7939" actId="207"/>
          <ac:graphicFrameMkLst>
            <pc:docMk/>
            <pc:sldMk cId="2917901542" sldId="623"/>
            <ac:graphicFrameMk id="4" creationId="{F5F2DD08-BDBE-42C2-A95A-1B42C31D05A0}"/>
          </ac:graphicFrameMkLst>
        </pc:graphicFrameChg>
      </pc:sldChg>
      <pc:sldChg chg="addSp delSp modSp new mod setBg modNotesTx">
        <pc:chgData name="Daniel Kaufmann" userId="934340720f57f02e" providerId="LiveId" clId="{2F5E7C54-D45E-40AC-AF8F-F5ED3F6081C3}" dt="2020-12-14T04:44:53.647" v="7973"/>
        <pc:sldMkLst>
          <pc:docMk/>
          <pc:sldMk cId="2649863278" sldId="624"/>
        </pc:sldMkLst>
        <pc:spChg chg="mod">
          <ac:chgData name="Daniel Kaufmann" userId="934340720f57f02e" providerId="LiveId" clId="{2F5E7C54-D45E-40AC-AF8F-F5ED3F6081C3}" dt="2020-12-14T04:44:44.428" v="7972" actId="26606"/>
          <ac:spMkLst>
            <pc:docMk/>
            <pc:sldMk cId="2649863278" sldId="624"/>
            <ac:spMk id="2" creationId="{AF98EB9E-5879-4024-A70A-0787B94A2808}"/>
          </ac:spMkLst>
        </pc:spChg>
        <pc:spChg chg="mod">
          <ac:chgData name="Daniel Kaufmann" userId="934340720f57f02e" providerId="LiveId" clId="{2F5E7C54-D45E-40AC-AF8F-F5ED3F6081C3}" dt="2020-12-14T04:44:44.428" v="7972" actId="26606"/>
          <ac:spMkLst>
            <pc:docMk/>
            <pc:sldMk cId="2649863278" sldId="624"/>
            <ac:spMk id="3" creationId="{D27351E6-F30B-4F09-82CA-C200BE90D2C6}"/>
          </ac:spMkLst>
        </pc:spChg>
        <pc:spChg chg="del mod">
          <ac:chgData name="Daniel Kaufmann" userId="934340720f57f02e" providerId="LiveId" clId="{2F5E7C54-D45E-40AC-AF8F-F5ED3F6081C3}" dt="2020-12-14T04:44:05.223" v="7962"/>
          <ac:spMkLst>
            <pc:docMk/>
            <pc:sldMk cId="2649863278" sldId="624"/>
            <ac:spMk id="4" creationId="{5758E1BF-DC02-4B20-825A-F9505F96404E}"/>
          </ac:spMkLst>
        </pc:spChg>
        <pc:spChg chg="add del">
          <ac:chgData name="Daniel Kaufmann" userId="934340720f57f02e" providerId="LiveId" clId="{2F5E7C54-D45E-40AC-AF8F-F5ED3F6081C3}" dt="2020-12-14T04:44:40.099" v="7971" actId="26606"/>
          <ac:spMkLst>
            <pc:docMk/>
            <pc:sldMk cId="2649863278" sldId="624"/>
            <ac:spMk id="71" creationId="{3CD9DF72-87A3-404E-A828-84CBF11A8303}"/>
          </ac:spMkLst>
        </pc:spChg>
        <pc:spChg chg="add">
          <ac:chgData name="Daniel Kaufmann" userId="934340720f57f02e" providerId="LiveId" clId="{2F5E7C54-D45E-40AC-AF8F-F5ED3F6081C3}" dt="2020-12-14T04:44:44.428" v="7972" actId="26606"/>
          <ac:spMkLst>
            <pc:docMk/>
            <pc:sldMk cId="2649863278" sldId="624"/>
            <ac:spMk id="1028" creationId="{3CD9DF72-87A3-404E-A828-84CBF11A8303}"/>
          </ac:spMkLst>
        </pc:spChg>
        <pc:picChg chg="add mod ord">
          <ac:chgData name="Daniel Kaufmann" userId="934340720f57f02e" providerId="LiveId" clId="{2F5E7C54-D45E-40AC-AF8F-F5ED3F6081C3}" dt="2020-12-14T04:44:44.428" v="7972" actId="26606"/>
          <ac:picMkLst>
            <pc:docMk/>
            <pc:sldMk cId="2649863278" sldId="624"/>
            <ac:picMk id="1026" creationId="{A1D7A67F-3595-4D8E-B6FD-258C93EE4412}"/>
          </ac:picMkLst>
        </pc:picChg>
        <pc:cxnChg chg="add del">
          <ac:chgData name="Daniel Kaufmann" userId="934340720f57f02e" providerId="LiveId" clId="{2F5E7C54-D45E-40AC-AF8F-F5ED3F6081C3}" dt="2020-12-14T04:44:40.099" v="7971" actId="26606"/>
          <ac:cxnSpMkLst>
            <pc:docMk/>
            <pc:sldMk cId="2649863278" sldId="624"/>
            <ac:cxnSpMk id="73" creationId="{20E3A342-4D61-4E3F-AF90-1AB42AEB96CC}"/>
          </ac:cxnSpMkLst>
        </pc:cxnChg>
        <pc:cxnChg chg="add">
          <ac:chgData name="Daniel Kaufmann" userId="934340720f57f02e" providerId="LiveId" clId="{2F5E7C54-D45E-40AC-AF8F-F5ED3F6081C3}" dt="2020-12-14T04:44:44.428" v="7972" actId="26606"/>
          <ac:cxnSpMkLst>
            <pc:docMk/>
            <pc:sldMk cId="2649863278" sldId="624"/>
            <ac:cxnSpMk id="1029" creationId="{20E3A342-4D61-4E3F-AF90-1AB42AEB96CC}"/>
          </ac:cxnSpMkLst>
        </pc:cxnChg>
      </pc:sldChg>
      <pc:sldChg chg="modSp add mod modNotesTx">
        <pc:chgData name="Daniel Kaufmann" userId="934340720f57f02e" providerId="LiveId" clId="{2F5E7C54-D45E-40AC-AF8F-F5ED3F6081C3}" dt="2020-12-14T04:45:38.913" v="7984"/>
        <pc:sldMkLst>
          <pc:docMk/>
          <pc:sldMk cId="4108153802" sldId="625"/>
        </pc:sldMkLst>
        <pc:spChg chg="mod">
          <ac:chgData name="Daniel Kaufmann" userId="934340720f57f02e" providerId="LiveId" clId="{2F5E7C54-D45E-40AC-AF8F-F5ED3F6081C3}" dt="2020-12-14T04:45:31.798" v="7983" actId="207"/>
          <ac:spMkLst>
            <pc:docMk/>
            <pc:sldMk cId="4108153802" sldId="625"/>
            <ac:spMk id="3" creationId="{D27351E6-F30B-4F09-82CA-C200BE90D2C6}"/>
          </ac:spMkLst>
        </pc:spChg>
      </pc:sldChg>
      <pc:sldChg chg="modSp add mod modNotesTx">
        <pc:chgData name="Daniel Kaufmann" userId="934340720f57f02e" providerId="LiveId" clId="{2F5E7C54-D45E-40AC-AF8F-F5ED3F6081C3}" dt="2020-12-14T04:46:19.387" v="7995"/>
        <pc:sldMkLst>
          <pc:docMk/>
          <pc:sldMk cId="2738863694" sldId="626"/>
        </pc:sldMkLst>
        <pc:spChg chg="mod">
          <ac:chgData name="Daniel Kaufmann" userId="934340720f57f02e" providerId="LiveId" clId="{2F5E7C54-D45E-40AC-AF8F-F5ED3F6081C3}" dt="2020-12-14T04:46:13.526" v="7994" actId="33524"/>
          <ac:spMkLst>
            <pc:docMk/>
            <pc:sldMk cId="2738863694" sldId="626"/>
            <ac:spMk id="3" creationId="{D27351E6-F30B-4F09-82CA-C200BE90D2C6}"/>
          </ac:spMkLst>
        </pc:spChg>
      </pc:sldChg>
      <pc:sldChg chg="addSp delSp modSp new mod modNotesTx">
        <pc:chgData name="Daniel Kaufmann" userId="934340720f57f02e" providerId="LiveId" clId="{2F5E7C54-D45E-40AC-AF8F-F5ED3F6081C3}" dt="2020-12-14T04:47:37.837" v="8006"/>
        <pc:sldMkLst>
          <pc:docMk/>
          <pc:sldMk cId="3658440001" sldId="627"/>
        </pc:sldMkLst>
        <pc:spChg chg="mod">
          <ac:chgData name="Daniel Kaufmann" userId="934340720f57f02e" providerId="LiveId" clId="{2F5E7C54-D45E-40AC-AF8F-F5ED3F6081C3}" dt="2020-12-14T04:46:33.880" v="7999" actId="207"/>
          <ac:spMkLst>
            <pc:docMk/>
            <pc:sldMk cId="3658440001" sldId="627"/>
            <ac:spMk id="2" creationId="{417CB17F-8904-4422-BD8D-F3B9EDF4413D}"/>
          </ac:spMkLst>
        </pc:spChg>
        <pc:spChg chg="mod">
          <ac:chgData name="Daniel Kaufmann" userId="934340720f57f02e" providerId="LiveId" clId="{2F5E7C54-D45E-40AC-AF8F-F5ED3F6081C3}" dt="2020-12-14T04:46:46.135" v="8001" actId="179"/>
          <ac:spMkLst>
            <pc:docMk/>
            <pc:sldMk cId="3658440001" sldId="627"/>
            <ac:spMk id="3" creationId="{C10A7D31-69EA-44BB-905E-65CA766F0DDC}"/>
          </ac:spMkLst>
        </pc:spChg>
        <pc:spChg chg="del">
          <ac:chgData name="Daniel Kaufmann" userId="934340720f57f02e" providerId="LiveId" clId="{2F5E7C54-D45E-40AC-AF8F-F5ED3F6081C3}" dt="2020-12-14T04:47:27.586" v="8002"/>
          <ac:spMkLst>
            <pc:docMk/>
            <pc:sldMk cId="3658440001" sldId="627"/>
            <ac:spMk id="4" creationId="{B5F9519F-87BD-4E90-A3D7-7D905B9C196A}"/>
          </ac:spMkLst>
        </pc:spChg>
        <pc:picChg chg="add mod">
          <ac:chgData name="Daniel Kaufmann" userId="934340720f57f02e" providerId="LiveId" clId="{2F5E7C54-D45E-40AC-AF8F-F5ED3F6081C3}" dt="2020-12-14T04:47:32.411" v="8005" actId="208"/>
          <ac:picMkLst>
            <pc:docMk/>
            <pc:sldMk cId="3658440001" sldId="627"/>
            <ac:picMk id="2050" creationId="{6B226054-C849-4149-B662-930B914C6006}"/>
          </ac:picMkLst>
        </pc:picChg>
      </pc:sldChg>
      <pc:sldChg chg="modSp add mod modNotesTx">
        <pc:chgData name="Daniel Kaufmann" userId="934340720f57f02e" providerId="LiveId" clId="{2F5E7C54-D45E-40AC-AF8F-F5ED3F6081C3}" dt="2020-12-14T04:48:03.974" v="8012" actId="33524"/>
        <pc:sldMkLst>
          <pc:docMk/>
          <pc:sldMk cId="977638224" sldId="628"/>
        </pc:sldMkLst>
        <pc:spChg chg="mod">
          <ac:chgData name="Daniel Kaufmann" userId="934340720f57f02e" providerId="LiveId" clId="{2F5E7C54-D45E-40AC-AF8F-F5ED3F6081C3}" dt="2020-12-14T04:47:53.307" v="8009"/>
          <ac:spMkLst>
            <pc:docMk/>
            <pc:sldMk cId="977638224" sldId="628"/>
            <ac:spMk id="3" creationId="{C10A7D31-69EA-44BB-905E-65CA766F0DDC}"/>
          </ac:spMkLst>
        </pc:spChg>
      </pc:sldChg>
      <pc:sldChg chg="addSp delSp modSp new mod modNotesTx">
        <pc:chgData name="Daniel Kaufmann" userId="934340720f57f02e" providerId="LiveId" clId="{2F5E7C54-D45E-40AC-AF8F-F5ED3F6081C3}" dt="2020-12-14T04:51:47.200" v="8325" actId="20577"/>
        <pc:sldMkLst>
          <pc:docMk/>
          <pc:sldMk cId="778490690" sldId="629"/>
        </pc:sldMkLst>
        <pc:spChg chg="mod">
          <ac:chgData name="Daniel Kaufmann" userId="934340720f57f02e" providerId="LiveId" clId="{2F5E7C54-D45E-40AC-AF8F-F5ED3F6081C3}" dt="2020-12-14T04:49:12.913" v="8048" actId="20577"/>
          <ac:spMkLst>
            <pc:docMk/>
            <pc:sldMk cId="778490690" sldId="629"/>
            <ac:spMk id="2" creationId="{5666DA80-CD7D-4612-908A-47250FD1CF3D}"/>
          </ac:spMkLst>
        </pc:spChg>
        <pc:spChg chg="del mod">
          <ac:chgData name="Daniel Kaufmann" userId="934340720f57f02e" providerId="LiveId" clId="{2F5E7C54-D45E-40AC-AF8F-F5ED3F6081C3}" dt="2020-12-14T04:49:03.523" v="8035"/>
          <ac:spMkLst>
            <pc:docMk/>
            <pc:sldMk cId="778490690" sldId="629"/>
            <ac:spMk id="3" creationId="{7DDFFA0B-EBCF-4F33-9005-1CC16F660C39}"/>
          </ac:spMkLst>
        </pc:spChg>
        <pc:spChg chg="mod">
          <ac:chgData name="Daniel Kaufmann" userId="934340720f57f02e" providerId="LiveId" clId="{2F5E7C54-D45E-40AC-AF8F-F5ED3F6081C3}" dt="2020-12-14T04:51:47.200" v="8325" actId="20577"/>
          <ac:spMkLst>
            <pc:docMk/>
            <pc:sldMk cId="778490690" sldId="629"/>
            <ac:spMk id="4" creationId="{8E78D912-356B-4917-A0B1-BD658F68D490}"/>
          </ac:spMkLst>
        </pc:spChg>
        <pc:picChg chg="add mod">
          <ac:chgData name="Daniel Kaufmann" userId="934340720f57f02e" providerId="LiveId" clId="{2F5E7C54-D45E-40AC-AF8F-F5ED3F6081C3}" dt="2020-12-14T04:51:39.958" v="8320"/>
          <ac:picMkLst>
            <pc:docMk/>
            <pc:sldMk cId="778490690" sldId="629"/>
            <ac:picMk id="3074" creationId="{7DFE5807-F885-4606-AED8-E2A9CE9CBF9E}"/>
          </ac:picMkLst>
        </pc:picChg>
      </pc:sldChg>
      <pc:sldChg chg="addSp delSp modSp new mod modClrScheme chgLayout modNotesTx">
        <pc:chgData name="Daniel Kaufmann" userId="934340720f57f02e" providerId="LiveId" clId="{2F5E7C54-D45E-40AC-AF8F-F5ED3F6081C3}" dt="2020-12-14T04:54:10.046" v="8414" actId="33524"/>
        <pc:sldMkLst>
          <pc:docMk/>
          <pc:sldMk cId="3666986052" sldId="630"/>
        </pc:sldMkLst>
        <pc:spChg chg="del mod ord">
          <ac:chgData name="Daniel Kaufmann" userId="934340720f57f02e" providerId="LiveId" clId="{2F5E7C54-D45E-40AC-AF8F-F5ED3F6081C3}" dt="2020-12-14T04:52:16.204" v="8327" actId="700"/>
          <ac:spMkLst>
            <pc:docMk/>
            <pc:sldMk cId="3666986052" sldId="630"/>
            <ac:spMk id="2" creationId="{8B1082FF-DD9B-41D3-804E-B47BAB1C46F3}"/>
          </ac:spMkLst>
        </pc:spChg>
        <pc:spChg chg="del mod ord">
          <ac:chgData name="Daniel Kaufmann" userId="934340720f57f02e" providerId="LiveId" clId="{2F5E7C54-D45E-40AC-AF8F-F5ED3F6081C3}" dt="2020-12-14T04:52:16.204" v="8327" actId="700"/>
          <ac:spMkLst>
            <pc:docMk/>
            <pc:sldMk cId="3666986052" sldId="630"/>
            <ac:spMk id="3" creationId="{98435A3A-993E-4AC1-B09C-F0C281AAE52D}"/>
          </ac:spMkLst>
        </pc:spChg>
        <pc:spChg chg="del">
          <ac:chgData name="Daniel Kaufmann" userId="934340720f57f02e" providerId="LiveId" clId="{2F5E7C54-D45E-40AC-AF8F-F5ED3F6081C3}" dt="2020-12-14T04:52:16.204" v="8327" actId="700"/>
          <ac:spMkLst>
            <pc:docMk/>
            <pc:sldMk cId="3666986052" sldId="630"/>
            <ac:spMk id="4" creationId="{5616A972-CB23-49C1-A1B3-200004C42D35}"/>
          </ac:spMkLst>
        </pc:spChg>
        <pc:spChg chg="add mod ord">
          <ac:chgData name="Daniel Kaufmann" userId="934340720f57f02e" providerId="LiveId" clId="{2F5E7C54-D45E-40AC-AF8F-F5ED3F6081C3}" dt="2020-12-14T04:53:43.408" v="8382" actId="20577"/>
          <ac:spMkLst>
            <pc:docMk/>
            <pc:sldMk cId="3666986052" sldId="630"/>
            <ac:spMk id="5" creationId="{8B6B1E88-BAD1-47C2-B71C-D1DA2855CA06}"/>
          </ac:spMkLst>
        </pc:spChg>
        <pc:spChg chg="add mod ord">
          <ac:chgData name="Daniel Kaufmann" userId="934340720f57f02e" providerId="LiveId" clId="{2F5E7C54-D45E-40AC-AF8F-F5ED3F6081C3}" dt="2020-12-14T04:52:34.334" v="8341" actId="14100"/>
          <ac:spMkLst>
            <pc:docMk/>
            <pc:sldMk cId="3666986052" sldId="630"/>
            <ac:spMk id="6" creationId="{16A9A820-0471-4787-8A4D-3E892B80B41C}"/>
          </ac:spMkLst>
        </pc:spChg>
        <pc:picChg chg="add mod">
          <ac:chgData name="Daniel Kaufmann" userId="934340720f57f02e" providerId="LiveId" clId="{2F5E7C54-D45E-40AC-AF8F-F5ED3F6081C3}" dt="2020-12-14T04:53:30.508" v="8348" actId="208"/>
          <ac:picMkLst>
            <pc:docMk/>
            <pc:sldMk cId="3666986052" sldId="630"/>
            <ac:picMk id="7" creationId="{888DEF70-4FC8-49B5-A719-A5B623FE9373}"/>
          </ac:picMkLst>
        </pc:picChg>
      </pc:sldChg>
      <pc:sldChg chg="addSp delSp modSp new mod modClrScheme chgLayout modNotesTx">
        <pc:chgData name="Daniel Kaufmann" userId="934340720f57f02e" providerId="LiveId" clId="{2F5E7C54-D45E-40AC-AF8F-F5ED3F6081C3}" dt="2020-12-14T04:59:11.475" v="8536" actId="1076"/>
        <pc:sldMkLst>
          <pc:docMk/>
          <pc:sldMk cId="2501500753" sldId="631"/>
        </pc:sldMkLst>
        <pc:spChg chg="mod ord">
          <ac:chgData name="Daniel Kaufmann" userId="934340720f57f02e" providerId="LiveId" clId="{2F5E7C54-D45E-40AC-AF8F-F5ED3F6081C3}" dt="2020-12-14T04:55:22.848" v="8458" actId="700"/>
          <ac:spMkLst>
            <pc:docMk/>
            <pc:sldMk cId="2501500753" sldId="631"/>
            <ac:spMk id="2" creationId="{A9FE1584-8679-4812-ADC9-0ADD431E26D6}"/>
          </ac:spMkLst>
        </pc:spChg>
        <pc:spChg chg="del mod ord">
          <ac:chgData name="Daniel Kaufmann" userId="934340720f57f02e" providerId="LiveId" clId="{2F5E7C54-D45E-40AC-AF8F-F5ED3F6081C3}" dt="2020-12-14T04:55:22.848" v="8458" actId="700"/>
          <ac:spMkLst>
            <pc:docMk/>
            <pc:sldMk cId="2501500753" sldId="631"/>
            <ac:spMk id="3" creationId="{B37F762E-993F-41E9-BFA4-03951F55031E}"/>
          </ac:spMkLst>
        </pc:spChg>
        <pc:spChg chg="add del mod ord">
          <ac:chgData name="Daniel Kaufmann" userId="934340720f57f02e" providerId="LiveId" clId="{2F5E7C54-D45E-40AC-AF8F-F5ED3F6081C3}" dt="2020-12-14T04:55:26.830" v="8459" actId="1032"/>
          <ac:spMkLst>
            <pc:docMk/>
            <pc:sldMk cId="2501500753" sldId="631"/>
            <ac:spMk id="4" creationId="{55D60347-80DA-4CE2-B389-A93484ED62F8}"/>
          </ac:spMkLst>
        </pc:spChg>
        <pc:spChg chg="add mod ord">
          <ac:chgData name="Daniel Kaufmann" userId="934340720f57f02e" providerId="LiveId" clId="{2F5E7C54-D45E-40AC-AF8F-F5ED3F6081C3}" dt="2020-12-14T04:56:50.380" v="8495" actId="122"/>
          <ac:spMkLst>
            <pc:docMk/>
            <pc:sldMk cId="2501500753" sldId="631"/>
            <ac:spMk id="5" creationId="{6272282B-DCAF-45F4-86C6-A617BEF4E24A}"/>
          </ac:spMkLst>
        </pc:spChg>
        <pc:graphicFrameChg chg="add mod modGraphic">
          <ac:chgData name="Daniel Kaufmann" userId="934340720f57f02e" providerId="LiveId" clId="{2F5E7C54-D45E-40AC-AF8F-F5ED3F6081C3}" dt="2020-12-14T04:59:11.475" v="8536" actId="1076"/>
          <ac:graphicFrameMkLst>
            <pc:docMk/>
            <pc:sldMk cId="2501500753" sldId="631"/>
            <ac:graphicFrameMk id="6" creationId="{01CFD7BE-8F10-4D57-ACE7-70B4CB12457F}"/>
          </ac:graphicFrameMkLst>
        </pc:graphicFrameChg>
        <pc:graphicFrameChg chg="add mod modGraphic">
          <ac:chgData name="Daniel Kaufmann" userId="934340720f57f02e" providerId="LiveId" clId="{2F5E7C54-D45E-40AC-AF8F-F5ED3F6081C3}" dt="2020-12-14T04:59:11.475" v="8536" actId="1076"/>
          <ac:graphicFrameMkLst>
            <pc:docMk/>
            <pc:sldMk cId="2501500753" sldId="631"/>
            <ac:graphicFrameMk id="7" creationId="{162FDE64-F4A3-4288-8697-A1223EE646FC}"/>
          </ac:graphicFrameMkLst>
        </pc:graphicFrameChg>
      </pc:sldChg>
      <pc:sldChg chg="addSp delSp modSp new mod modNotesTx">
        <pc:chgData name="Daniel Kaufmann" userId="934340720f57f02e" providerId="LiveId" clId="{2F5E7C54-D45E-40AC-AF8F-F5ED3F6081C3}" dt="2020-12-14T05:02:54.295" v="8569"/>
        <pc:sldMkLst>
          <pc:docMk/>
          <pc:sldMk cId="3899653527" sldId="632"/>
        </pc:sldMkLst>
        <pc:spChg chg="mod">
          <ac:chgData name="Daniel Kaufmann" userId="934340720f57f02e" providerId="LiveId" clId="{2F5E7C54-D45E-40AC-AF8F-F5ED3F6081C3}" dt="2020-12-14T04:59:31.659" v="8559" actId="20577"/>
          <ac:spMkLst>
            <pc:docMk/>
            <pc:sldMk cId="3899653527" sldId="632"/>
            <ac:spMk id="2" creationId="{44A51A17-0933-4167-98CD-6916B89A2D3F}"/>
          </ac:spMkLst>
        </pc:spChg>
        <pc:spChg chg="mod">
          <ac:chgData name="Daniel Kaufmann" userId="934340720f57f02e" providerId="LiveId" clId="{2F5E7C54-D45E-40AC-AF8F-F5ED3F6081C3}" dt="2020-12-14T04:59:36.869" v="8560"/>
          <ac:spMkLst>
            <pc:docMk/>
            <pc:sldMk cId="3899653527" sldId="632"/>
            <ac:spMk id="3" creationId="{329FA0BD-FA78-40D0-A513-0461F4211451}"/>
          </ac:spMkLst>
        </pc:spChg>
        <pc:spChg chg="del">
          <ac:chgData name="Daniel Kaufmann" userId="934340720f57f02e" providerId="LiveId" clId="{2F5E7C54-D45E-40AC-AF8F-F5ED3F6081C3}" dt="2020-12-14T05:02:13.066" v="8561" actId="22"/>
          <ac:spMkLst>
            <pc:docMk/>
            <pc:sldMk cId="3899653527" sldId="632"/>
            <ac:spMk id="4" creationId="{31E993C3-09CE-49F3-8C86-23CC0CE90C6E}"/>
          </ac:spMkLst>
        </pc:spChg>
        <pc:spChg chg="add del mod">
          <ac:chgData name="Daniel Kaufmann" userId="934340720f57f02e" providerId="LiveId" clId="{2F5E7C54-D45E-40AC-AF8F-F5ED3F6081C3}" dt="2020-12-14T05:02:38.468" v="8563" actId="931"/>
          <ac:spMkLst>
            <pc:docMk/>
            <pc:sldMk cId="3899653527" sldId="632"/>
            <ac:spMk id="8" creationId="{351623FF-FD83-4E03-A979-12E6D266C1DA}"/>
          </ac:spMkLst>
        </pc:spChg>
        <pc:picChg chg="add del mod ord">
          <ac:chgData name="Daniel Kaufmann" userId="934340720f57f02e" providerId="LiveId" clId="{2F5E7C54-D45E-40AC-AF8F-F5ED3F6081C3}" dt="2020-12-14T05:02:14.852" v="8562" actId="478"/>
          <ac:picMkLst>
            <pc:docMk/>
            <pc:sldMk cId="3899653527" sldId="632"/>
            <ac:picMk id="6" creationId="{0D6F6DE1-85EF-49FC-838D-5F086D9738AB}"/>
          </ac:picMkLst>
        </pc:picChg>
        <pc:picChg chg="add mod">
          <ac:chgData name="Daniel Kaufmann" userId="934340720f57f02e" providerId="LiveId" clId="{2F5E7C54-D45E-40AC-AF8F-F5ED3F6081C3}" dt="2020-12-14T05:02:44.624" v="8568" actId="208"/>
          <ac:picMkLst>
            <pc:docMk/>
            <pc:sldMk cId="3899653527" sldId="632"/>
            <ac:picMk id="10" creationId="{A8752881-FFEC-44FD-AA2C-3119A7B24E29}"/>
          </ac:picMkLst>
        </pc:picChg>
      </pc:sldChg>
      <pc:sldChg chg="addSp delSp modSp new mod modNotesTx">
        <pc:chgData name="Daniel Kaufmann" userId="934340720f57f02e" providerId="LiveId" clId="{2F5E7C54-D45E-40AC-AF8F-F5ED3F6081C3}" dt="2020-12-14T05:03:57.041" v="8608"/>
        <pc:sldMkLst>
          <pc:docMk/>
          <pc:sldMk cId="2348890212" sldId="633"/>
        </pc:sldMkLst>
        <pc:spChg chg="mod">
          <ac:chgData name="Daniel Kaufmann" userId="934340720f57f02e" providerId="LiveId" clId="{2F5E7C54-D45E-40AC-AF8F-F5ED3F6081C3}" dt="2020-12-14T05:03:30.119" v="8596" actId="20577"/>
          <ac:spMkLst>
            <pc:docMk/>
            <pc:sldMk cId="2348890212" sldId="633"/>
            <ac:spMk id="2" creationId="{0164CA71-B6CF-4190-8885-904A5C2FCBBE}"/>
          </ac:spMkLst>
        </pc:spChg>
        <pc:spChg chg="mod">
          <ac:chgData name="Daniel Kaufmann" userId="934340720f57f02e" providerId="LiveId" clId="{2F5E7C54-D45E-40AC-AF8F-F5ED3F6081C3}" dt="2020-12-14T05:03:38.876" v="8603" actId="6549"/>
          <ac:spMkLst>
            <pc:docMk/>
            <pc:sldMk cId="2348890212" sldId="633"/>
            <ac:spMk id="3" creationId="{D34C4AAE-F310-4824-B686-7B148F9FCA50}"/>
          </ac:spMkLst>
        </pc:spChg>
        <pc:spChg chg="del mod">
          <ac:chgData name="Daniel Kaufmann" userId="934340720f57f02e" providerId="LiveId" clId="{2F5E7C54-D45E-40AC-AF8F-F5ED3F6081C3}" dt="2020-12-14T05:03:43.778" v="8604"/>
          <ac:spMkLst>
            <pc:docMk/>
            <pc:sldMk cId="2348890212" sldId="633"/>
            <ac:spMk id="4" creationId="{F57B4A8E-1465-4EBA-880F-A0CA1F2AB2D3}"/>
          </ac:spMkLst>
        </pc:spChg>
        <pc:picChg chg="add mod">
          <ac:chgData name="Daniel Kaufmann" userId="934340720f57f02e" providerId="LiveId" clId="{2F5E7C54-D45E-40AC-AF8F-F5ED3F6081C3}" dt="2020-12-14T05:03:49.858" v="8607" actId="208"/>
          <ac:picMkLst>
            <pc:docMk/>
            <pc:sldMk cId="2348890212" sldId="633"/>
            <ac:picMk id="5" creationId="{09D751BD-D2B0-4EC9-BFDD-CA4DB989332B}"/>
          </ac:picMkLst>
        </pc:picChg>
      </pc:sldChg>
      <pc:sldChg chg="addSp delSp modSp new mod modNotesTx">
        <pc:chgData name="Daniel Kaufmann" userId="934340720f57f02e" providerId="LiveId" clId="{2F5E7C54-D45E-40AC-AF8F-F5ED3F6081C3}" dt="2020-12-14T05:05:29.015" v="8669"/>
        <pc:sldMkLst>
          <pc:docMk/>
          <pc:sldMk cId="901600858" sldId="634"/>
        </pc:sldMkLst>
        <pc:spChg chg="mod">
          <ac:chgData name="Daniel Kaufmann" userId="934340720f57f02e" providerId="LiveId" clId="{2F5E7C54-D45E-40AC-AF8F-F5ED3F6081C3}" dt="2020-12-14T05:04:12.915" v="8638" actId="20577"/>
          <ac:spMkLst>
            <pc:docMk/>
            <pc:sldMk cId="901600858" sldId="634"/>
            <ac:spMk id="2" creationId="{41972C73-9005-4CD4-A970-A9FA70C02A33}"/>
          </ac:spMkLst>
        </pc:spChg>
        <pc:spChg chg="mod">
          <ac:chgData name="Daniel Kaufmann" userId="934340720f57f02e" providerId="LiveId" clId="{2F5E7C54-D45E-40AC-AF8F-F5ED3F6081C3}" dt="2020-12-14T05:04:31.155" v="8659" actId="207"/>
          <ac:spMkLst>
            <pc:docMk/>
            <pc:sldMk cId="901600858" sldId="634"/>
            <ac:spMk id="3" creationId="{95E92907-1C73-49F6-925B-FDFAD301C4B4}"/>
          </ac:spMkLst>
        </pc:spChg>
        <pc:spChg chg="del">
          <ac:chgData name="Daniel Kaufmann" userId="934340720f57f02e" providerId="LiveId" clId="{2F5E7C54-D45E-40AC-AF8F-F5ED3F6081C3}" dt="2020-12-14T05:05:00.698" v="8660"/>
          <ac:spMkLst>
            <pc:docMk/>
            <pc:sldMk cId="901600858" sldId="634"/>
            <ac:spMk id="4" creationId="{54848B25-4F05-4222-9439-3637078B89BE}"/>
          </ac:spMkLst>
        </pc:spChg>
        <pc:spChg chg="add del mod">
          <ac:chgData name="Daniel Kaufmann" userId="934340720f57f02e" providerId="LiveId" clId="{2F5E7C54-D45E-40AC-AF8F-F5ED3F6081C3}" dt="2020-12-14T05:05:12.644" v="8662"/>
          <ac:spMkLst>
            <pc:docMk/>
            <pc:sldMk cId="901600858" sldId="634"/>
            <ac:spMk id="5" creationId="{4EFAE32D-C5CB-473A-8C30-F05C93FE64BF}"/>
          </ac:spMkLst>
        </pc:spChg>
        <pc:picChg chg="add del mod">
          <ac:chgData name="Daniel Kaufmann" userId="934340720f57f02e" providerId="LiveId" clId="{2F5E7C54-D45E-40AC-AF8F-F5ED3F6081C3}" dt="2020-12-14T05:05:06.537" v="8661" actId="478"/>
          <ac:picMkLst>
            <pc:docMk/>
            <pc:sldMk cId="901600858" sldId="634"/>
            <ac:picMk id="4098" creationId="{7690A2FC-3240-492F-9B6D-56AC3787DCD7}"/>
          </ac:picMkLst>
        </pc:picChg>
        <pc:picChg chg="add mod">
          <ac:chgData name="Daniel Kaufmann" userId="934340720f57f02e" providerId="LiveId" clId="{2F5E7C54-D45E-40AC-AF8F-F5ED3F6081C3}" dt="2020-12-14T05:05:23.252" v="8668" actId="208"/>
          <ac:picMkLst>
            <pc:docMk/>
            <pc:sldMk cId="901600858" sldId="634"/>
            <ac:picMk id="4100" creationId="{2ABA753A-606A-4E98-8576-CB9234CF3C08}"/>
          </ac:picMkLst>
        </pc:picChg>
      </pc:sldChg>
      <pc:sldChg chg="addSp delSp modSp new mod modNotesTx">
        <pc:chgData name="Daniel Kaufmann" userId="934340720f57f02e" providerId="LiveId" clId="{2F5E7C54-D45E-40AC-AF8F-F5ED3F6081C3}" dt="2020-12-14T05:06:19.874" v="8716" actId="1076"/>
        <pc:sldMkLst>
          <pc:docMk/>
          <pc:sldMk cId="1045481570" sldId="635"/>
        </pc:sldMkLst>
        <pc:spChg chg="mod">
          <ac:chgData name="Daniel Kaufmann" userId="934340720f57f02e" providerId="LiveId" clId="{2F5E7C54-D45E-40AC-AF8F-F5ED3F6081C3}" dt="2020-12-14T05:05:44.975" v="8706" actId="20577"/>
          <ac:spMkLst>
            <pc:docMk/>
            <pc:sldMk cId="1045481570" sldId="635"/>
            <ac:spMk id="2" creationId="{B92DB37F-FDE4-470A-9AE7-C1A690E61913}"/>
          </ac:spMkLst>
        </pc:spChg>
        <pc:spChg chg="del">
          <ac:chgData name="Daniel Kaufmann" userId="934340720f57f02e" providerId="LiveId" clId="{2F5E7C54-D45E-40AC-AF8F-F5ED3F6081C3}" dt="2020-12-14T05:06:02.332" v="8709"/>
          <ac:spMkLst>
            <pc:docMk/>
            <pc:sldMk cId="1045481570" sldId="635"/>
            <ac:spMk id="3" creationId="{C2118670-FC91-464D-B719-F3D4DD3A84A7}"/>
          </ac:spMkLst>
        </pc:spChg>
        <pc:spChg chg="mod">
          <ac:chgData name="Daniel Kaufmann" userId="934340720f57f02e" providerId="LiveId" clId="{2F5E7C54-D45E-40AC-AF8F-F5ED3F6081C3}" dt="2020-12-14T05:06:16.412" v="8715" actId="14100"/>
          <ac:spMkLst>
            <pc:docMk/>
            <pc:sldMk cId="1045481570" sldId="635"/>
            <ac:spMk id="4" creationId="{A5335727-4FF5-46F3-A535-BA8FBE548F54}"/>
          </ac:spMkLst>
        </pc:spChg>
        <pc:picChg chg="add mod">
          <ac:chgData name="Daniel Kaufmann" userId="934340720f57f02e" providerId="LiveId" clId="{2F5E7C54-D45E-40AC-AF8F-F5ED3F6081C3}" dt="2020-12-14T05:06:19.874" v="8716" actId="1076"/>
          <ac:picMkLst>
            <pc:docMk/>
            <pc:sldMk cId="1045481570" sldId="635"/>
            <ac:picMk id="5" creationId="{B3346136-D0F0-44BD-8DDB-5607089996CE}"/>
          </ac:picMkLst>
        </pc:picChg>
      </pc:sldChg>
      <pc:sldChg chg="addSp delSp modSp new mod modNotesTx">
        <pc:chgData name="Daniel Kaufmann" userId="934340720f57f02e" providerId="LiveId" clId="{2F5E7C54-D45E-40AC-AF8F-F5ED3F6081C3}" dt="2020-12-14T05:08:35.470" v="8821" actId="1076"/>
        <pc:sldMkLst>
          <pc:docMk/>
          <pc:sldMk cId="1700718492" sldId="636"/>
        </pc:sldMkLst>
        <pc:spChg chg="mod">
          <ac:chgData name="Daniel Kaufmann" userId="934340720f57f02e" providerId="LiveId" clId="{2F5E7C54-D45E-40AC-AF8F-F5ED3F6081C3}" dt="2020-12-14T05:06:47.519" v="8718"/>
          <ac:spMkLst>
            <pc:docMk/>
            <pc:sldMk cId="1700718492" sldId="636"/>
            <ac:spMk id="2" creationId="{BF4FD539-9F0B-413F-8148-DA87EF1FBFF9}"/>
          </ac:spMkLst>
        </pc:spChg>
        <pc:spChg chg="del">
          <ac:chgData name="Daniel Kaufmann" userId="934340720f57f02e" providerId="LiveId" clId="{2F5E7C54-D45E-40AC-AF8F-F5ED3F6081C3}" dt="2020-12-14T05:07:03.365" v="8721"/>
          <ac:spMkLst>
            <pc:docMk/>
            <pc:sldMk cId="1700718492" sldId="636"/>
            <ac:spMk id="3" creationId="{15101AD9-5F78-47DB-81F3-A558E84A6CDE}"/>
          </ac:spMkLst>
        </pc:spChg>
        <pc:spChg chg="mod">
          <ac:chgData name="Daniel Kaufmann" userId="934340720f57f02e" providerId="LiveId" clId="{2F5E7C54-D45E-40AC-AF8F-F5ED3F6081C3}" dt="2020-12-14T05:08:34.837" v="8820" actId="14100"/>
          <ac:spMkLst>
            <pc:docMk/>
            <pc:sldMk cId="1700718492" sldId="636"/>
            <ac:spMk id="4" creationId="{5DD94268-3DB8-4D89-A4EB-F28E598E1040}"/>
          </ac:spMkLst>
        </pc:spChg>
        <pc:spChg chg="add del mod">
          <ac:chgData name="Daniel Kaufmann" userId="934340720f57f02e" providerId="LiveId" clId="{2F5E7C54-D45E-40AC-AF8F-F5ED3F6081C3}" dt="2020-12-14T05:07:07.204" v="8723" actId="478"/>
          <ac:spMkLst>
            <pc:docMk/>
            <pc:sldMk cId="1700718492" sldId="636"/>
            <ac:spMk id="6" creationId="{8EC9E7EE-35BC-4FF3-A618-3325D864AD35}"/>
          </ac:spMkLst>
        </pc:spChg>
        <pc:spChg chg="add del mod">
          <ac:chgData name="Daniel Kaufmann" userId="934340720f57f02e" providerId="LiveId" clId="{2F5E7C54-D45E-40AC-AF8F-F5ED3F6081C3}" dt="2020-12-14T05:08:33.986" v="8819" actId="33987"/>
          <ac:spMkLst>
            <pc:docMk/>
            <pc:sldMk cId="1700718492" sldId="636"/>
            <ac:spMk id="8" creationId="{EACC83F2-89AE-4F9B-AD2C-A40C3976E81A}"/>
          </ac:spMkLst>
        </pc:spChg>
        <pc:picChg chg="add del mod">
          <ac:chgData name="Daniel Kaufmann" userId="934340720f57f02e" providerId="LiveId" clId="{2F5E7C54-D45E-40AC-AF8F-F5ED3F6081C3}" dt="2020-12-14T05:07:05.096" v="8722" actId="478"/>
          <ac:picMkLst>
            <pc:docMk/>
            <pc:sldMk cId="1700718492" sldId="636"/>
            <ac:picMk id="5" creationId="{F5A99BD0-1DE8-461D-808A-7852E2E487F9}"/>
          </ac:picMkLst>
        </pc:picChg>
        <pc:picChg chg="add mod">
          <ac:chgData name="Daniel Kaufmann" userId="934340720f57f02e" providerId="LiveId" clId="{2F5E7C54-D45E-40AC-AF8F-F5ED3F6081C3}" dt="2020-12-14T05:08:35.470" v="8821" actId="1076"/>
          <ac:picMkLst>
            <pc:docMk/>
            <pc:sldMk cId="1700718492" sldId="636"/>
            <ac:picMk id="7" creationId="{C4E98A24-2750-4CC5-B38E-F94262BFB764}"/>
          </ac:picMkLst>
        </pc:picChg>
      </pc:sldChg>
      <pc:sldChg chg="addSp delSp modSp new mod modClrScheme chgLayout modNotesTx">
        <pc:chgData name="Daniel Kaufmann" userId="934340720f57f02e" providerId="LiveId" clId="{2F5E7C54-D45E-40AC-AF8F-F5ED3F6081C3}" dt="2020-12-14T05:09:48.843" v="8846" actId="20577"/>
        <pc:sldMkLst>
          <pc:docMk/>
          <pc:sldMk cId="2598195494" sldId="637"/>
        </pc:sldMkLst>
        <pc:spChg chg="mod ord">
          <ac:chgData name="Daniel Kaufmann" userId="934340720f57f02e" providerId="LiveId" clId="{2F5E7C54-D45E-40AC-AF8F-F5ED3F6081C3}" dt="2020-12-14T05:08:49.936" v="8830" actId="700"/>
          <ac:spMkLst>
            <pc:docMk/>
            <pc:sldMk cId="2598195494" sldId="637"/>
            <ac:spMk id="2" creationId="{8301A318-8B0A-4121-8B5E-07C61D4066E2}"/>
          </ac:spMkLst>
        </pc:spChg>
        <pc:spChg chg="del mod ord">
          <ac:chgData name="Daniel Kaufmann" userId="934340720f57f02e" providerId="LiveId" clId="{2F5E7C54-D45E-40AC-AF8F-F5ED3F6081C3}" dt="2020-12-14T05:08:49.936" v="8830" actId="700"/>
          <ac:spMkLst>
            <pc:docMk/>
            <pc:sldMk cId="2598195494" sldId="637"/>
            <ac:spMk id="3" creationId="{5A3866DA-F4A4-45B3-85B3-784E19EBF214}"/>
          </ac:spMkLst>
        </pc:spChg>
        <pc:spChg chg="del">
          <ac:chgData name="Daniel Kaufmann" userId="934340720f57f02e" providerId="LiveId" clId="{2F5E7C54-D45E-40AC-AF8F-F5ED3F6081C3}" dt="2020-12-14T05:08:49.936" v="8830" actId="700"/>
          <ac:spMkLst>
            <pc:docMk/>
            <pc:sldMk cId="2598195494" sldId="637"/>
            <ac:spMk id="4" creationId="{AFE3D1CC-F9D8-4E89-9CD6-97D42477F71C}"/>
          </ac:spMkLst>
        </pc:spChg>
        <pc:spChg chg="add mod ord">
          <ac:chgData name="Daniel Kaufmann" userId="934340720f57f02e" providerId="LiveId" clId="{2F5E7C54-D45E-40AC-AF8F-F5ED3F6081C3}" dt="2020-12-14T05:09:32.275" v="8844" actId="14100"/>
          <ac:spMkLst>
            <pc:docMk/>
            <pc:sldMk cId="2598195494" sldId="637"/>
            <ac:spMk id="5" creationId="{79E2D137-7F81-4825-A9D3-8C423C9045DC}"/>
          </ac:spMkLst>
        </pc:spChg>
        <pc:picChg chg="add mod">
          <ac:chgData name="Daniel Kaufmann" userId="934340720f57f02e" providerId="LiveId" clId="{2F5E7C54-D45E-40AC-AF8F-F5ED3F6081C3}" dt="2020-12-14T05:09:25.148" v="8839" actId="1076"/>
          <ac:picMkLst>
            <pc:docMk/>
            <pc:sldMk cId="2598195494" sldId="637"/>
            <ac:picMk id="6" creationId="{CEE83823-FA55-4CB5-8E25-DB862C3ED8F4}"/>
          </ac:picMkLst>
        </pc:picChg>
      </pc:sldChg>
    </pc:docChg>
  </pc:docChgLst>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Guest User" providerId="Windows Live" clId="Web-{08C33A54-A8A6-44FA-B5CE-351F7825F296}"/>
    <pc:docChg chg="modSld">
      <pc:chgData name="Guest User" userId="" providerId="Windows Live" clId="Web-{08C33A54-A8A6-44FA-B5CE-351F7825F296}" dt="2021-03-04T15:46:42.470" v="9"/>
      <pc:docMkLst>
        <pc:docMk/>
      </pc:docMkLst>
      <pc:sldChg chg="modNotes">
        <pc:chgData name="Guest User" userId="" providerId="Windows Live" clId="Web-{08C33A54-A8A6-44FA-B5CE-351F7825F296}" dt="2021-03-04T15:46:42.470" v="9"/>
        <pc:sldMkLst>
          <pc:docMk/>
          <pc:sldMk cId="2462771887" sldId="531"/>
        </pc:sldMkLst>
      </pc:sldChg>
    </pc:docChg>
  </pc:docChgLst>
  <pc:docChgLst>
    <pc:chgData name="Daniel Kaufmann" userId="934340720f57f02e" providerId="LiveId" clId="{14A0635E-A49C-4177-9A5F-70DB6D3EA32A}"/>
    <pc:docChg chg="undo custSel mod addSld delSld modSld sldOrd modMainMaster">
      <pc:chgData name="Daniel Kaufmann" userId="934340720f57f02e" providerId="LiveId" clId="{14A0635E-A49C-4177-9A5F-70DB6D3EA32A}" dt="2020-12-28T17:38:38.753" v="5079" actId="167"/>
      <pc:docMkLst>
        <pc:docMk/>
      </pc:docMkLst>
      <pc:sldChg chg="modSp mod modNotesTx">
        <pc:chgData name="Daniel Kaufmann" userId="934340720f57f02e" providerId="LiveId" clId="{14A0635E-A49C-4177-9A5F-70DB6D3EA32A}" dt="2020-12-21T05:34:41.571" v="50" actId="20577"/>
        <pc:sldMkLst>
          <pc:docMk/>
          <pc:sldMk cId="3940935841" sldId="256"/>
        </pc:sldMkLst>
        <pc:spChg chg="mod">
          <ac:chgData name="Daniel Kaufmann" userId="934340720f57f02e" providerId="LiveId" clId="{14A0635E-A49C-4177-9A5F-70DB6D3EA32A}" dt="2020-12-21T05:34:27.307" v="47" actId="20577"/>
          <ac:spMkLst>
            <pc:docMk/>
            <pc:sldMk cId="3940935841" sldId="256"/>
            <ac:spMk id="3" creationId="{4EBBC8F2-D75E-4B6B-B491-3D1138E9161D}"/>
          </ac:spMkLst>
        </pc:spChg>
      </pc:sldChg>
      <pc:sldChg chg="delSp modSp mod">
        <pc:chgData name="Daniel Kaufmann" userId="934340720f57f02e" providerId="LiveId" clId="{14A0635E-A49C-4177-9A5F-70DB6D3EA32A}" dt="2020-12-23T05:38:50.145" v="4765" actId="1076"/>
        <pc:sldMkLst>
          <pc:docMk/>
          <pc:sldMk cId="2087364823" sldId="261"/>
        </pc:sldMkLst>
        <pc:spChg chg="mod">
          <ac:chgData name="Daniel Kaufmann" userId="934340720f57f02e" providerId="LiveId" clId="{14A0635E-A49C-4177-9A5F-70DB6D3EA32A}" dt="2020-12-23T05:38:39.117" v="4762" actId="1076"/>
          <ac:spMkLst>
            <pc:docMk/>
            <pc:sldMk cId="2087364823" sldId="261"/>
            <ac:spMk id="2" creationId="{C2D5B9C2-C421-4FBF-B970-5B9A6768362A}"/>
          </ac:spMkLst>
        </pc:spChg>
        <pc:spChg chg="mod">
          <ac:chgData name="Daniel Kaufmann" userId="934340720f57f02e" providerId="LiveId" clId="{14A0635E-A49C-4177-9A5F-70DB6D3EA32A}" dt="2020-12-23T05:38:50.145" v="4765" actId="1076"/>
          <ac:spMkLst>
            <pc:docMk/>
            <pc:sldMk cId="2087364823" sldId="261"/>
            <ac:spMk id="5" creationId="{6FA4AD1F-1612-482F-956D-C50BD92C2384}"/>
          </ac:spMkLst>
        </pc:spChg>
        <pc:spChg chg="mod">
          <ac:chgData name="Daniel Kaufmann" userId="934340720f57f02e" providerId="LiveId" clId="{14A0635E-A49C-4177-9A5F-70DB6D3EA32A}" dt="2020-12-23T05:38:46.516" v="4764" actId="1076"/>
          <ac:spMkLst>
            <pc:docMk/>
            <pc:sldMk cId="2087364823" sldId="261"/>
            <ac:spMk id="9" creationId="{857A4E3C-7CF3-4A50-B7AB-3AFCA4563862}"/>
          </ac:spMkLst>
        </pc:spChg>
        <pc:picChg chg="mod">
          <ac:chgData name="Daniel Kaufmann" userId="934340720f57f02e" providerId="LiveId" clId="{14A0635E-A49C-4177-9A5F-70DB6D3EA32A}" dt="2020-12-23T05:38:41.093" v="4763" actId="1076"/>
          <ac:picMkLst>
            <pc:docMk/>
            <pc:sldMk cId="2087364823" sldId="261"/>
            <ac:picMk id="11" creationId="{75DB53F6-20CE-4C08-9813-016210898398}"/>
          </ac:picMkLst>
        </pc:picChg>
        <pc:picChg chg="del">
          <ac:chgData name="Daniel Kaufmann" userId="934340720f57f02e" providerId="LiveId" clId="{14A0635E-A49C-4177-9A5F-70DB6D3EA32A}" dt="2020-12-23T05:38:29.529" v="4747" actId="478"/>
          <ac:picMkLst>
            <pc:docMk/>
            <pc:sldMk cId="2087364823" sldId="261"/>
            <ac:picMk id="13" creationId="{666ABF6E-B19E-4149-B75D-E82C50A172CA}"/>
          </ac:picMkLst>
        </pc:picChg>
      </pc:sldChg>
      <pc:sldChg chg="delSp modSp mod delDesignElem">
        <pc:chgData name="Daniel Kaufmann" userId="934340720f57f02e" providerId="LiveId" clId="{14A0635E-A49C-4177-9A5F-70DB6D3EA32A}" dt="2020-12-23T05:43:58.112" v="4901" actId="1076"/>
        <pc:sldMkLst>
          <pc:docMk/>
          <pc:sldMk cId="1855892935" sldId="263"/>
        </pc:sldMkLst>
        <pc:spChg chg="mod">
          <ac:chgData name="Daniel Kaufmann" userId="934340720f57f02e" providerId="LiveId" clId="{14A0635E-A49C-4177-9A5F-70DB6D3EA32A}" dt="2020-12-23T05:43:39.222" v="4891" actId="1076"/>
          <ac:spMkLst>
            <pc:docMk/>
            <pc:sldMk cId="1855892935" sldId="263"/>
            <ac:spMk id="2" creationId="{FF34B419-1CC5-4B5B-88C9-9470BA8391EA}"/>
          </ac:spMkLst>
        </pc:spChg>
        <pc:spChg chg="mod">
          <ac:chgData name="Daniel Kaufmann" userId="934340720f57f02e" providerId="LiveId" clId="{14A0635E-A49C-4177-9A5F-70DB6D3EA32A}" dt="2020-12-23T05:43:53.566" v="4900" actId="20577"/>
          <ac:spMkLst>
            <pc:docMk/>
            <pc:sldMk cId="1855892935" sldId="263"/>
            <ac:spMk id="4" creationId="{19699BEA-F675-4850-85E7-A203D2E8F0B9}"/>
          </ac:spMkLst>
        </pc:spChg>
        <pc:picChg chg="del">
          <ac:chgData name="Daniel Kaufmann" userId="934340720f57f02e" providerId="LiveId" clId="{14A0635E-A49C-4177-9A5F-70DB6D3EA32A}" dt="2020-12-23T05:43:19.272" v="4882" actId="478"/>
          <ac:picMkLst>
            <pc:docMk/>
            <pc:sldMk cId="1855892935" sldId="263"/>
            <ac:picMk id="22" creationId="{F7FB7764-FD85-4AE4-8942-325CAF383F2C}"/>
          </ac:picMkLst>
        </pc:picChg>
        <pc:picChg chg="mod">
          <ac:chgData name="Daniel Kaufmann" userId="934340720f57f02e" providerId="LiveId" clId="{14A0635E-A49C-4177-9A5F-70DB6D3EA32A}" dt="2020-12-23T05:43:58.112" v="4901" actId="1076"/>
          <ac:picMkLst>
            <pc:docMk/>
            <pc:sldMk cId="1855892935" sldId="263"/>
            <ac:picMk id="1026" creationId="{AC0C0B56-5496-41C7-A9A0-B332E65FD107}"/>
          </ac:picMkLst>
        </pc:picChg>
      </pc:sldChg>
      <pc:sldChg chg="modSp mod modNotesTx">
        <pc:chgData name="Daniel Kaufmann" userId="934340720f57f02e" providerId="LiveId" clId="{14A0635E-A49C-4177-9A5F-70DB6D3EA32A}" dt="2020-12-21T05:35:56.571" v="149" actId="20577"/>
        <pc:sldMkLst>
          <pc:docMk/>
          <pc:sldMk cId="4069517365" sldId="267"/>
        </pc:sldMkLst>
        <pc:spChg chg="mod">
          <ac:chgData name="Daniel Kaufmann" userId="934340720f57f02e" providerId="LiveId" clId="{14A0635E-A49C-4177-9A5F-70DB6D3EA32A}" dt="2020-12-21T05:35:52.997" v="144" actId="20577"/>
          <ac:spMkLst>
            <pc:docMk/>
            <pc:sldMk cId="4069517365" sldId="267"/>
            <ac:spMk id="2" creationId="{A196C52E-0914-416B-B64A-824997DB993D}"/>
          </ac:spMkLst>
        </pc:spChg>
      </pc:sldChg>
      <pc:sldChg chg="modSp mod modNotesTx">
        <pc:chgData name="Daniel Kaufmann" userId="934340720f57f02e" providerId="LiveId" clId="{14A0635E-A49C-4177-9A5F-70DB6D3EA32A}" dt="2020-12-21T05:38:13.037" v="254" actId="20577"/>
        <pc:sldMkLst>
          <pc:docMk/>
          <pc:sldMk cId="1327314665" sldId="272"/>
        </pc:sldMkLst>
        <pc:spChg chg="mod">
          <ac:chgData name="Daniel Kaufmann" userId="934340720f57f02e" providerId="LiveId" clId="{14A0635E-A49C-4177-9A5F-70DB6D3EA32A}" dt="2020-12-21T05:36:17.392" v="154" actId="20577"/>
          <ac:spMkLst>
            <pc:docMk/>
            <pc:sldMk cId="1327314665" sldId="272"/>
            <ac:spMk id="7" creationId="{E1D0457B-9AB1-4824-8691-1F785CD2C50D}"/>
          </ac:spMkLst>
        </pc:spChg>
        <pc:graphicFrameChg chg="mod">
          <ac:chgData name="Daniel Kaufmann" userId="934340720f57f02e" providerId="LiveId" clId="{14A0635E-A49C-4177-9A5F-70DB6D3EA32A}" dt="2020-12-21T05:38:00.191" v="222" actId="20577"/>
          <ac:graphicFrameMkLst>
            <pc:docMk/>
            <pc:sldMk cId="1327314665" sldId="272"/>
            <ac:graphicFrameMk id="9" creationId="{FEE1AE8E-478A-4A18-AA20-5591EE4B0089}"/>
          </ac:graphicFrameMkLst>
        </pc:graphicFrameChg>
      </pc:sldChg>
      <pc:sldChg chg="delSp modSp mod">
        <pc:chgData name="Daniel Kaufmann" userId="934340720f57f02e" providerId="LiveId" clId="{14A0635E-A49C-4177-9A5F-70DB6D3EA32A}" dt="2020-12-23T05:45:27.622" v="4920" actId="1076"/>
        <pc:sldMkLst>
          <pc:docMk/>
          <pc:sldMk cId="2261121469" sldId="277"/>
        </pc:sldMkLst>
        <pc:spChg chg="mod">
          <ac:chgData name="Daniel Kaufmann" userId="934340720f57f02e" providerId="LiveId" clId="{14A0635E-A49C-4177-9A5F-70DB6D3EA32A}" dt="2020-12-23T05:45:27.622" v="4920" actId="1076"/>
          <ac:spMkLst>
            <pc:docMk/>
            <pc:sldMk cId="2261121469" sldId="277"/>
            <ac:spMk id="2" creationId="{4FE3C8A5-A96D-4AA8-9609-67EE3BA8C0A6}"/>
          </ac:spMkLst>
        </pc:spChg>
        <pc:spChg chg="mod">
          <ac:chgData name="Daniel Kaufmann" userId="934340720f57f02e" providerId="LiveId" clId="{14A0635E-A49C-4177-9A5F-70DB6D3EA32A}" dt="2020-12-23T05:45:22.489" v="4919" actId="14100"/>
          <ac:spMkLst>
            <pc:docMk/>
            <pc:sldMk cId="2261121469" sldId="277"/>
            <ac:spMk id="3" creationId="{E184F65D-873E-4D70-B0FC-157214D7F64E}"/>
          </ac:spMkLst>
        </pc:spChg>
        <pc:spChg chg="mod">
          <ac:chgData name="Daniel Kaufmann" userId="934340720f57f02e" providerId="LiveId" clId="{14A0635E-A49C-4177-9A5F-70DB6D3EA32A}" dt="2020-12-23T05:45:12.999" v="4916" actId="1076"/>
          <ac:spMkLst>
            <pc:docMk/>
            <pc:sldMk cId="2261121469" sldId="277"/>
            <ac:spMk id="10" creationId="{5BD9EB3E-610B-42E0-9A88-8F8EC0A84BF7}"/>
          </ac:spMkLst>
        </pc:spChg>
        <pc:spChg chg="mod">
          <ac:chgData name="Daniel Kaufmann" userId="934340720f57f02e" providerId="LiveId" clId="{14A0635E-A49C-4177-9A5F-70DB6D3EA32A}" dt="2020-12-23T05:45:16.099" v="4917" actId="1076"/>
          <ac:spMkLst>
            <pc:docMk/>
            <pc:sldMk cId="2261121469" sldId="277"/>
            <ac:spMk id="11" creationId="{8895882E-A1FE-4CAB-8592-E48683D928D4}"/>
          </ac:spMkLst>
        </pc:spChg>
        <pc:picChg chg="del">
          <ac:chgData name="Daniel Kaufmann" userId="934340720f57f02e" providerId="LiveId" clId="{14A0635E-A49C-4177-9A5F-70DB6D3EA32A}" dt="2020-12-23T05:44:57.469" v="4910" actId="478"/>
          <ac:picMkLst>
            <pc:docMk/>
            <pc:sldMk cId="2261121469" sldId="277"/>
            <ac:picMk id="4" creationId="{4683AEBE-3B7E-4E51-A337-30B210A41848}"/>
          </ac:picMkLst>
        </pc:picChg>
        <pc:picChg chg="mod">
          <ac:chgData name="Daniel Kaufmann" userId="934340720f57f02e" providerId="LiveId" clId="{14A0635E-A49C-4177-9A5F-70DB6D3EA32A}" dt="2020-12-23T05:45:18.451" v="4918" actId="1076"/>
          <ac:picMkLst>
            <pc:docMk/>
            <pc:sldMk cId="2261121469" sldId="277"/>
            <ac:picMk id="9" creationId="{3FBFB5F0-810E-483B-8DE6-97F019D5D2AB}"/>
          </ac:picMkLst>
        </pc:picChg>
      </pc:sldChg>
      <pc:sldChg chg="delSp modSp mod">
        <pc:chgData name="Daniel Kaufmann" userId="934340720f57f02e" providerId="LiveId" clId="{14A0635E-A49C-4177-9A5F-70DB6D3EA32A}" dt="2020-12-23T05:46:09.663" v="4944" actId="208"/>
        <pc:sldMkLst>
          <pc:docMk/>
          <pc:sldMk cId="550424773" sldId="295"/>
        </pc:sldMkLst>
        <pc:spChg chg="mod">
          <ac:chgData name="Daniel Kaufmann" userId="934340720f57f02e" providerId="LiveId" clId="{14A0635E-A49C-4177-9A5F-70DB6D3EA32A}" dt="2020-12-23T05:45:35.364" v="4921" actId="1076"/>
          <ac:spMkLst>
            <pc:docMk/>
            <pc:sldMk cId="550424773" sldId="295"/>
            <ac:spMk id="2" creationId="{D2AE4664-2EB9-4779-9CA5-0C2A1951F313}"/>
          </ac:spMkLst>
        </pc:spChg>
        <pc:spChg chg="mod">
          <ac:chgData name="Daniel Kaufmann" userId="934340720f57f02e" providerId="LiveId" clId="{14A0635E-A49C-4177-9A5F-70DB6D3EA32A}" dt="2020-12-23T05:45:54.403" v="4936" actId="27636"/>
          <ac:spMkLst>
            <pc:docMk/>
            <pc:sldMk cId="550424773" sldId="295"/>
            <ac:spMk id="3" creationId="{AD001436-4627-4249-AFDB-166965FA5C7C}"/>
          </ac:spMkLst>
        </pc:spChg>
        <pc:picChg chg="del">
          <ac:chgData name="Daniel Kaufmann" userId="934340720f57f02e" providerId="LiveId" clId="{14A0635E-A49C-4177-9A5F-70DB6D3EA32A}" dt="2020-12-23T05:44:55.373" v="4909" actId="478"/>
          <ac:picMkLst>
            <pc:docMk/>
            <pc:sldMk cId="550424773" sldId="295"/>
            <ac:picMk id="4" creationId="{2EF807B6-86F5-4618-AAC2-6BA2EFF099E8}"/>
          </ac:picMkLst>
        </pc:picChg>
        <pc:picChg chg="mod">
          <ac:chgData name="Daniel Kaufmann" userId="934340720f57f02e" providerId="LiveId" clId="{14A0635E-A49C-4177-9A5F-70DB6D3EA32A}" dt="2020-12-23T05:46:09.663" v="4944" actId="208"/>
          <ac:picMkLst>
            <pc:docMk/>
            <pc:sldMk cId="550424773" sldId="295"/>
            <ac:picMk id="6" creationId="{0C2293C1-8C44-48E7-81B5-578545FF88A9}"/>
          </ac:picMkLst>
        </pc:picChg>
        <pc:picChg chg="mod">
          <ac:chgData name="Daniel Kaufmann" userId="934340720f57f02e" providerId="LiveId" clId="{14A0635E-A49C-4177-9A5F-70DB6D3EA32A}" dt="2020-12-23T05:46:00.423" v="4939" actId="208"/>
          <ac:picMkLst>
            <pc:docMk/>
            <pc:sldMk cId="550424773" sldId="295"/>
            <ac:picMk id="10" creationId="{242FA13E-747D-4F48-87ED-1186EFF156A6}"/>
          </ac:picMkLst>
        </pc:picChg>
        <pc:picChg chg="del">
          <ac:chgData name="Daniel Kaufmann" userId="934340720f57f02e" providerId="LiveId" clId="{14A0635E-A49C-4177-9A5F-70DB6D3EA32A}" dt="2020-12-23T05:45:37.937" v="4922" actId="478"/>
          <ac:picMkLst>
            <pc:docMk/>
            <pc:sldMk cId="550424773" sldId="295"/>
            <ac:picMk id="12" creationId="{88236D18-96C6-4AA1-B099-DA47531056A7}"/>
          </ac:picMkLst>
        </pc:picChg>
      </pc:sldChg>
      <pc:sldChg chg="del">
        <pc:chgData name="Daniel Kaufmann" userId="934340720f57f02e" providerId="LiveId" clId="{14A0635E-A49C-4177-9A5F-70DB6D3EA32A}" dt="2020-12-21T05:33:34.523" v="7" actId="47"/>
        <pc:sldMkLst>
          <pc:docMk/>
          <pc:sldMk cId="1584829337" sldId="540"/>
        </pc:sldMkLst>
      </pc:sldChg>
      <pc:sldChg chg="modSp mod modNotesTx">
        <pc:chgData name="Daniel Kaufmann" userId="934340720f57f02e" providerId="LiveId" clId="{14A0635E-A49C-4177-9A5F-70DB6D3EA32A}" dt="2020-12-23T05:54:50.295" v="5078"/>
        <pc:sldMkLst>
          <pc:docMk/>
          <pc:sldMk cId="921262508" sldId="541"/>
        </pc:sldMkLst>
        <pc:spChg chg="mod">
          <ac:chgData name="Daniel Kaufmann" userId="934340720f57f02e" providerId="LiveId" clId="{14A0635E-A49C-4177-9A5F-70DB6D3EA32A}" dt="2020-12-23T05:54:50.295" v="5078"/>
          <ac:spMkLst>
            <pc:docMk/>
            <pc:sldMk cId="921262508" sldId="541"/>
            <ac:spMk id="2" creationId="{007E2583-CB0F-4337-B5CD-B97005E28B04}"/>
          </ac:spMkLst>
        </pc:spChg>
        <pc:spChg chg="mod">
          <ac:chgData name="Daniel Kaufmann" userId="934340720f57f02e" providerId="LiveId" clId="{14A0635E-A49C-4177-9A5F-70DB6D3EA32A}" dt="2020-12-23T05:54:50.295" v="5078"/>
          <ac:spMkLst>
            <pc:docMk/>
            <pc:sldMk cId="921262508" sldId="541"/>
            <ac:spMk id="3" creationId="{95E197BC-05D6-4AF9-9BB4-1AA2F9017275}"/>
          </ac:spMkLst>
        </pc:spChg>
      </pc:sldChg>
      <pc:sldChg chg="del">
        <pc:chgData name="Daniel Kaufmann" userId="934340720f57f02e" providerId="LiveId" clId="{14A0635E-A49C-4177-9A5F-70DB6D3EA32A}" dt="2020-12-21T05:33:34.523" v="7" actId="47"/>
        <pc:sldMkLst>
          <pc:docMk/>
          <pc:sldMk cId="409695790" sldId="542"/>
        </pc:sldMkLst>
      </pc:sldChg>
      <pc:sldChg chg="modSp add mod ord modNotesTx">
        <pc:chgData name="Daniel Kaufmann" userId="934340720f57f02e" providerId="LiveId" clId="{14A0635E-A49C-4177-9A5F-70DB6D3EA32A}" dt="2020-12-21T05:38:31.392" v="256"/>
        <pc:sldMkLst>
          <pc:docMk/>
          <pc:sldMk cId="4105711048" sldId="542"/>
        </pc:sldMkLst>
        <pc:spChg chg="mod">
          <ac:chgData name="Daniel Kaufmann" userId="934340720f57f02e" providerId="LiveId" clId="{14A0635E-A49C-4177-9A5F-70DB6D3EA32A}" dt="2020-12-21T05:36:21.191" v="156" actId="20577"/>
          <ac:spMkLst>
            <pc:docMk/>
            <pc:sldMk cId="4105711048" sldId="542"/>
            <ac:spMk id="7" creationId="{E1D0457B-9AB1-4824-8691-1F785CD2C50D}"/>
          </ac:spMkLst>
        </pc:spChg>
        <pc:graphicFrameChg chg="mod">
          <ac:chgData name="Daniel Kaufmann" userId="934340720f57f02e" providerId="LiveId" clId="{14A0635E-A49C-4177-9A5F-70DB6D3EA32A}" dt="2020-12-21T05:38:31.392" v="256"/>
          <ac:graphicFrameMkLst>
            <pc:docMk/>
            <pc:sldMk cId="4105711048" sldId="542"/>
            <ac:graphicFrameMk id="9" creationId="{FEE1AE8E-478A-4A18-AA20-5591EE4B0089}"/>
          </ac:graphicFrameMkLst>
        </pc:graphicFrameChg>
      </pc:sldChg>
      <pc:sldChg chg="addSp delSp modSp new mod modClrScheme chgLayout modNotesTx">
        <pc:chgData name="Daniel Kaufmann" userId="934340720f57f02e" providerId="LiveId" clId="{14A0635E-A49C-4177-9A5F-70DB6D3EA32A}" dt="2020-12-23T05:54:50.295" v="5078"/>
        <pc:sldMkLst>
          <pc:docMk/>
          <pc:sldMk cId="1027545879" sldId="543"/>
        </pc:sldMkLst>
        <pc:spChg chg="del mod ord">
          <ac:chgData name="Daniel Kaufmann" userId="934340720f57f02e" providerId="LiveId" clId="{14A0635E-A49C-4177-9A5F-70DB6D3EA32A}" dt="2020-12-21T16:58:55.134" v="258" actId="700"/>
          <ac:spMkLst>
            <pc:docMk/>
            <pc:sldMk cId="1027545879" sldId="543"/>
            <ac:spMk id="2" creationId="{908C5C85-D346-45E8-BEA2-B2FA1661D6C3}"/>
          </ac:spMkLst>
        </pc:spChg>
        <pc:spChg chg="del mod ord">
          <ac:chgData name="Daniel Kaufmann" userId="934340720f57f02e" providerId="LiveId" clId="{14A0635E-A49C-4177-9A5F-70DB6D3EA32A}" dt="2020-12-21T16:58:55.134" v="258" actId="700"/>
          <ac:spMkLst>
            <pc:docMk/>
            <pc:sldMk cId="1027545879" sldId="543"/>
            <ac:spMk id="3" creationId="{8F575097-7A15-40FB-8EC8-E133410C3907}"/>
          </ac:spMkLst>
        </pc:spChg>
        <pc:spChg chg="add mod ord">
          <ac:chgData name="Daniel Kaufmann" userId="934340720f57f02e" providerId="LiveId" clId="{14A0635E-A49C-4177-9A5F-70DB6D3EA32A}" dt="2020-12-23T05:54:50.295" v="5078"/>
          <ac:spMkLst>
            <pc:docMk/>
            <pc:sldMk cId="1027545879" sldId="543"/>
            <ac:spMk id="4" creationId="{B2FB6357-FE32-48E8-BB51-C752B6A4E9AC}"/>
          </ac:spMkLst>
        </pc:spChg>
        <pc:spChg chg="add del mod ord">
          <ac:chgData name="Daniel Kaufmann" userId="934340720f57f02e" providerId="LiveId" clId="{14A0635E-A49C-4177-9A5F-70DB6D3EA32A}" dt="2020-12-21T16:59:18.016" v="278" actId="1032"/>
          <ac:spMkLst>
            <pc:docMk/>
            <pc:sldMk cId="1027545879" sldId="543"/>
            <ac:spMk id="5" creationId="{FF47B0BB-05B2-400B-8477-2260D97380BA}"/>
          </ac:spMkLst>
        </pc:spChg>
        <pc:graphicFrameChg chg="add mod modGraphic">
          <ac:chgData name="Daniel Kaufmann" userId="934340720f57f02e" providerId="LiveId" clId="{14A0635E-A49C-4177-9A5F-70DB6D3EA32A}" dt="2020-12-21T17:10:26.029" v="467"/>
          <ac:graphicFrameMkLst>
            <pc:docMk/>
            <pc:sldMk cId="1027545879" sldId="543"/>
            <ac:graphicFrameMk id="6" creationId="{00098C16-E838-46AD-8264-EBC30FC545AC}"/>
          </ac:graphicFrameMkLst>
        </pc:graphicFrameChg>
      </pc:sldChg>
      <pc:sldChg chg="del">
        <pc:chgData name="Daniel Kaufmann" userId="934340720f57f02e" providerId="LiveId" clId="{14A0635E-A49C-4177-9A5F-70DB6D3EA32A}" dt="2020-12-21T05:33:34.523" v="7" actId="47"/>
        <pc:sldMkLst>
          <pc:docMk/>
          <pc:sldMk cId="1841930457" sldId="543"/>
        </pc:sldMkLst>
      </pc:sldChg>
      <pc:sldChg chg="del">
        <pc:chgData name="Daniel Kaufmann" userId="934340720f57f02e" providerId="LiveId" clId="{14A0635E-A49C-4177-9A5F-70DB6D3EA32A}" dt="2020-12-21T05:33:34.523" v="7" actId="47"/>
        <pc:sldMkLst>
          <pc:docMk/>
          <pc:sldMk cId="1300988686" sldId="544"/>
        </pc:sldMkLst>
      </pc:sldChg>
      <pc:sldChg chg="addSp modSp new mod modNotesTx">
        <pc:chgData name="Daniel Kaufmann" userId="934340720f57f02e" providerId="LiveId" clId="{14A0635E-A49C-4177-9A5F-70DB6D3EA32A}" dt="2020-12-23T05:54:50.295" v="5078"/>
        <pc:sldMkLst>
          <pc:docMk/>
          <pc:sldMk cId="1707010963" sldId="544"/>
        </pc:sldMkLst>
        <pc:spChg chg="mod">
          <ac:chgData name="Daniel Kaufmann" userId="934340720f57f02e" providerId="LiveId" clId="{14A0635E-A49C-4177-9A5F-70DB6D3EA32A}" dt="2020-12-23T05:54:50.295" v="5078"/>
          <ac:spMkLst>
            <pc:docMk/>
            <pc:sldMk cId="1707010963" sldId="544"/>
            <ac:spMk id="2" creationId="{5A89FDBF-6A71-4F1E-8269-407DA64B783B}"/>
          </ac:spMkLst>
        </pc:spChg>
        <pc:spChg chg="mod">
          <ac:chgData name="Daniel Kaufmann" userId="934340720f57f02e" providerId="LiveId" clId="{14A0635E-A49C-4177-9A5F-70DB6D3EA32A}" dt="2020-12-21T17:48:35.461" v="665" actId="14100"/>
          <ac:spMkLst>
            <pc:docMk/>
            <pc:sldMk cId="1707010963" sldId="544"/>
            <ac:spMk id="3" creationId="{F97CA2A7-2D75-48B2-B48B-65407BED8C9D}"/>
          </ac:spMkLst>
        </pc:spChg>
        <pc:picChg chg="add mod">
          <ac:chgData name="Daniel Kaufmann" userId="934340720f57f02e" providerId="LiveId" clId="{14A0635E-A49C-4177-9A5F-70DB6D3EA32A}" dt="2020-12-21T17:48:23.855" v="658" actId="208"/>
          <ac:picMkLst>
            <pc:docMk/>
            <pc:sldMk cId="1707010963" sldId="544"/>
            <ac:picMk id="4" creationId="{5720F6E5-26B3-405C-9680-2CE82AC459D0}"/>
          </ac:picMkLst>
        </pc:picChg>
      </pc:sldChg>
      <pc:sldChg chg="del">
        <pc:chgData name="Daniel Kaufmann" userId="934340720f57f02e" providerId="LiveId" clId="{14A0635E-A49C-4177-9A5F-70DB6D3EA32A}" dt="2020-12-21T05:33:34.523" v="7" actId="47"/>
        <pc:sldMkLst>
          <pc:docMk/>
          <pc:sldMk cId="2041927002" sldId="545"/>
        </pc:sldMkLst>
      </pc:sldChg>
      <pc:sldChg chg="addSp modSp add mod modNotesTx">
        <pc:chgData name="Daniel Kaufmann" userId="934340720f57f02e" providerId="LiveId" clId="{14A0635E-A49C-4177-9A5F-70DB6D3EA32A}" dt="2020-12-23T05:54:50.295" v="5078"/>
        <pc:sldMkLst>
          <pc:docMk/>
          <pc:sldMk cId="2423356527" sldId="545"/>
        </pc:sldMkLst>
        <pc:spChg chg="mod">
          <ac:chgData name="Daniel Kaufmann" userId="934340720f57f02e" providerId="LiveId" clId="{14A0635E-A49C-4177-9A5F-70DB6D3EA32A}" dt="2020-12-23T05:54:50.295" v="5078"/>
          <ac:spMkLst>
            <pc:docMk/>
            <pc:sldMk cId="2423356527" sldId="545"/>
            <ac:spMk id="2" creationId="{5A89FDBF-6A71-4F1E-8269-407DA64B783B}"/>
          </ac:spMkLst>
        </pc:spChg>
        <pc:spChg chg="mod">
          <ac:chgData name="Daniel Kaufmann" userId="934340720f57f02e" providerId="LiveId" clId="{14A0635E-A49C-4177-9A5F-70DB6D3EA32A}" dt="2020-12-21T17:50:49.581" v="1003"/>
          <ac:spMkLst>
            <pc:docMk/>
            <pc:sldMk cId="2423356527" sldId="545"/>
            <ac:spMk id="3" creationId="{F97CA2A7-2D75-48B2-B48B-65407BED8C9D}"/>
          </ac:spMkLst>
        </pc:spChg>
        <pc:graphicFrameChg chg="add mod modGraphic">
          <ac:chgData name="Daniel Kaufmann" userId="934340720f57f02e" providerId="LiveId" clId="{14A0635E-A49C-4177-9A5F-70DB6D3EA32A}" dt="2020-12-21T17:52:15.544" v="1013" actId="207"/>
          <ac:graphicFrameMkLst>
            <pc:docMk/>
            <pc:sldMk cId="2423356527" sldId="545"/>
            <ac:graphicFrameMk id="5" creationId="{DE0C0861-C2A8-4B10-BB04-C276192E9A13}"/>
          </ac:graphicFrameMkLst>
        </pc:graphicFrameChg>
      </pc:sldChg>
      <pc:sldChg chg="del">
        <pc:chgData name="Daniel Kaufmann" userId="934340720f57f02e" providerId="LiveId" clId="{14A0635E-A49C-4177-9A5F-70DB6D3EA32A}" dt="2020-12-21T05:33:34.523" v="7" actId="47"/>
        <pc:sldMkLst>
          <pc:docMk/>
          <pc:sldMk cId="1201103993" sldId="546"/>
        </pc:sldMkLst>
      </pc:sldChg>
      <pc:sldChg chg="addSp modSp new mod modNotesTx">
        <pc:chgData name="Daniel Kaufmann" userId="934340720f57f02e" providerId="LiveId" clId="{14A0635E-A49C-4177-9A5F-70DB6D3EA32A}" dt="2020-12-23T05:54:50.295" v="5078"/>
        <pc:sldMkLst>
          <pc:docMk/>
          <pc:sldMk cId="1298054765" sldId="546"/>
        </pc:sldMkLst>
        <pc:spChg chg="mod">
          <ac:chgData name="Daniel Kaufmann" userId="934340720f57f02e" providerId="LiveId" clId="{14A0635E-A49C-4177-9A5F-70DB6D3EA32A}" dt="2020-12-23T05:54:50.295" v="5078"/>
          <ac:spMkLst>
            <pc:docMk/>
            <pc:sldMk cId="1298054765" sldId="546"/>
            <ac:spMk id="2" creationId="{2C92C87D-8C23-4076-8269-7716FC0FD009}"/>
          </ac:spMkLst>
        </pc:spChg>
        <pc:spChg chg="mod">
          <ac:chgData name="Daniel Kaufmann" userId="934340720f57f02e" providerId="LiveId" clId="{14A0635E-A49C-4177-9A5F-70DB6D3EA32A}" dt="2020-12-21T17:54:06.737" v="1081" actId="20577"/>
          <ac:spMkLst>
            <pc:docMk/>
            <pc:sldMk cId="1298054765" sldId="546"/>
            <ac:spMk id="3" creationId="{5DCB8105-36C2-45DC-94CE-6636032C841E}"/>
          </ac:spMkLst>
        </pc:spChg>
        <pc:picChg chg="add mod">
          <ac:chgData name="Daniel Kaufmann" userId="934340720f57f02e" providerId="LiveId" clId="{14A0635E-A49C-4177-9A5F-70DB6D3EA32A}" dt="2020-12-21T17:55:47.502" v="1086" actId="208"/>
          <ac:picMkLst>
            <pc:docMk/>
            <pc:sldMk cId="1298054765" sldId="546"/>
            <ac:picMk id="4" creationId="{E8465F12-DDB7-4973-B0A0-B68E59F37FB1}"/>
          </ac:picMkLst>
        </pc:picChg>
        <pc:picChg chg="add mod">
          <ac:chgData name="Daniel Kaufmann" userId="934340720f57f02e" providerId="LiveId" clId="{14A0635E-A49C-4177-9A5F-70DB6D3EA32A}" dt="2020-12-21T17:56:42.930" v="1092" actId="208"/>
          <ac:picMkLst>
            <pc:docMk/>
            <pc:sldMk cId="1298054765" sldId="546"/>
            <ac:picMk id="5" creationId="{4EEE72D3-F007-4CA0-A8C8-D951FBBA77A7}"/>
          </ac:picMkLst>
        </pc:picChg>
      </pc:sldChg>
      <pc:sldChg chg="del">
        <pc:chgData name="Daniel Kaufmann" userId="934340720f57f02e" providerId="LiveId" clId="{14A0635E-A49C-4177-9A5F-70DB6D3EA32A}" dt="2020-12-21T05:33:34.523" v="7" actId="47"/>
        <pc:sldMkLst>
          <pc:docMk/>
          <pc:sldMk cId="2821796180" sldId="547"/>
        </pc:sldMkLst>
      </pc:sldChg>
      <pc:sldChg chg="addSp modSp new mod modNotesTx">
        <pc:chgData name="Daniel Kaufmann" userId="934340720f57f02e" providerId="LiveId" clId="{14A0635E-A49C-4177-9A5F-70DB6D3EA32A}" dt="2020-12-23T05:54:50.295" v="5078"/>
        <pc:sldMkLst>
          <pc:docMk/>
          <pc:sldMk cId="3056249975" sldId="547"/>
        </pc:sldMkLst>
        <pc:spChg chg="mod">
          <ac:chgData name="Daniel Kaufmann" userId="934340720f57f02e" providerId="LiveId" clId="{14A0635E-A49C-4177-9A5F-70DB6D3EA32A}" dt="2020-12-23T05:54:50.295" v="5078"/>
          <ac:spMkLst>
            <pc:docMk/>
            <pc:sldMk cId="3056249975" sldId="547"/>
            <ac:spMk id="2" creationId="{488707F1-AAF5-4563-8DE8-D1F54391D0AC}"/>
          </ac:spMkLst>
        </pc:spChg>
        <pc:spChg chg="mod">
          <ac:chgData name="Daniel Kaufmann" userId="934340720f57f02e" providerId="LiveId" clId="{14A0635E-A49C-4177-9A5F-70DB6D3EA32A}" dt="2020-12-21T17:57:32.196" v="1137" actId="14100"/>
          <ac:spMkLst>
            <pc:docMk/>
            <pc:sldMk cId="3056249975" sldId="547"/>
            <ac:spMk id="3" creationId="{F518BD58-507D-4F8D-B18D-55D9F4244751}"/>
          </ac:spMkLst>
        </pc:spChg>
        <pc:picChg chg="add mod">
          <ac:chgData name="Daniel Kaufmann" userId="934340720f57f02e" providerId="LiveId" clId="{14A0635E-A49C-4177-9A5F-70DB6D3EA32A}" dt="2020-12-21T17:58:02.627" v="1143" actId="208"/>
          <ac:picMkLst>
            <pc:docMk/>
            <pc:sldMk cId="3056249975" sldId="547"/>
            <ac:picMk id="4" creationId="{24154D74-8B8C-4A21-8CFB-93E681BB9B2C}"/>
          </ac:picMkLst>
        </pc:picChg>
      </pc:sldChg>
      <pc:sldChg chg="del">
        <pc:chgData name="Daniel Kaufmann" userId="934340720f57f02e" providerId="LiveId" clId="{14A0635E-A49C-4177-9A5F-70DB6D3EA32A}" dt="2020-12-21T05:33:34.523" v="7" actId="47"/>
        <pc:sldMkLst>
          <pc:docMk/>
          <pc:sldMk cId="496260886" sldId="548"/>
        </pc:sldMkLst>
      </pc:sldChg>
      <pc:sldChg chg="addSp modSp new mod modNotesTx">
        <pc:chgData name="Daniel Kaufmann" userId="934340720f57f02e" providerId="LiveId" clId="{14A0635E-A49C-4177-9A5F-70DB6D3EA32A}" dt="2020-12-23T05:54:50.295" v="5078"/>
        <pc:sldMkLst>
          <pc:docMk/>
          <pc:sldMk cId="2809279144" sldId="548"/>
        </pc:sldMkLst>
        <pc:spChg chg="mod">
          <ac:chgData name="Daniel Kaufmann" userId="934340720f57f02e" providerId="LiveId" clId="{14A0635E-A49C-4177-9A5F-70DB6D3EA32A}" dt="2020-12-23T05:54:50.295" v="5078"/>
          <ac:spMkLst>
            <pc:docMk/>
            <pc:sldMk cId="2809279144" sldId="548"/>
            <ac:spMk id="2" creationId="{A44D691C-2F24-4C7C-8C0D-EC22A95A3C8D}"/>
          </ac:spMkLst>
        </pc:spChg>
        <pc:spChg chg="mod">
          <ac:chgData name="Daniel Kaufmann" userId="934340720f57f02e" providerId="LiveId" clId="{14A0635E-A49C-4177-9A5F-70DB6D3EA32A}" dt="2020-12-21T18:01:09.470" v="1212" actId="14100"/>
          <ac:spMkLst>
            <pc:docMk/>
            <pc:sldMk cId="2809279144" sldId="548"/>
            <ac:spMk id="3" creationId="{F0F6056C-7B78-43C9-971A-A63A0BA5D6F9}"/>
          </ac:spMkLst>
        </pc:spChg>
        <pc:picChg chg="add mod">
          <ac:chgData name="Daniel Kaufmann" userId="934340720f57f02e" providerId="LiveId" clId="{14A0635E-A49C-4177-9A5F-70DB6D3EA32A}" dt="2020-12-21T17:59:47.039" v="1204" actId="208"/>
          <ac:picMkLst>
            <pc:docMk/>
            <pc:sldMk cId="2809279144" sldId="548"/>
            <ac:picMk id="4" creationId="{491AF53E-E493-4C32-94E5-ABAEE3A8BEF3}"/>
          </ac:picMkLst>
        </pc:picChg>
        <pc:picChg chg="add mod">
          <ac:chgData name="Daniel Kaufmann" userId="934340720f57f02e" providerId="LiveId" clId="{14A0635E-A49C-4177-9A5F-70DB6D3EA32A}" dt="2020-12-21T18:01:04.461" v="1211" actId="208"/>
          <ac:picMkLst>
            <pc:docMk/>
            <pc:sldMk cId="2809279144" sldId="548"/>
            <ac:picMk id="5" creationId="{0F17BD1C-2FE3-4A28-8C5F-0C5344AA36B6}"/>
          </ac:picMkLst>
        </pc:picChg>
      </pc:sldChg>
      <pc:sldChg chg="del">
        <pc:chgData name="Daniel Kaufmann" userId="934340720f57f02e" providerId="LiveId" clId="{14A0635E-A49C-4177-9A5F-70DB6D3EA32A}" dt="2020-12-21T05:33:34.523" v="7" actId="47"/>
        <pc:sldMkLst>
          <pc:docMk/>
          <pc:sldMk cId="141501763" sldId="549"/>
        </pc:sldMkLst>
      </pc:sldChg>
      <pc:sldChg chg="addSp delSp modSp new mod modNotesTx">
        <pc:chgData name="Daniel Kaufmann" userId="934340720f57f02e" providerId="LiveId" clId="{14A0635E-A49C-4177-9A5F-70DB6D3EA32A}" dt="2020-12-23T05:54:50.295" v="5078"/>
        <pc:sldMkLst>
          <pc:docMk/>
          <pc:sldMk cId="488042514" sldId="549"/>
        </pc:sldMkLst>
        <pc:spChg chg="mod">
          <ac:chgData name="Daniel Kaufmann" userId="934340720f57f02e" providerId="LiveId" clId="{14A0635E-A49C-4177-9A5F-70DB6D3EA32A}" dt="2020-12-23T05:54:50.295" v="5078"/>
          <ac:spMkLst>
            <pc:docMk/>
            <pc:sldMk cId="488042514" sldId="549"/>
            <ac:spMk id="2" creationId="{90FE6180-3620-4D72-8AC1-4B6C9B773BFA}"/>
          </ac:spMkLst>
        </pc:spChg>
        <pc:spChg chg="del">
          <ac:chgData name="Daniel Kaufmann" userId="934340720f57f02e" providerId="LiveId" clId="{14A0635E-A49C-4177-9A5F-70DB6D3EA32A}" dt="2020-12-21T18:02:25.676" v="1255"/>
          <ac:spMkLst>
            <pc:docMk/>
            <pc:sldMk cId="488042514" sldId="549"/>
            <ac:spMk id="3" creationId="{FDA32BCC-1D10-4A10-BEBD-6AD373A29FFD}"/>
          </ac:spMkLst>
        </pc:spChg>
        <pc:spChg chg="add del mod">
          <ac:chgData name="Daniel Kaufmann" userId="934340720f57f02e" providerId="LiveId" clId="{14A0635E-A49C-4177-9A5F-70DB6D3EA32A}" dt="2020-12-21T18:02:19.878" v="1254" actId="478"/>
          <ac:spMkLst>
            <pc:docMk/>
            <pc:sldMk cId="488042514" sldId="549"/>
            <ac:spMk id="4" creationId="{02891371-AF2B-431B-8AF7-20CF960F6781}"/>
          </ac:spMkLst>
        </pc:spChg>
        <pc:graphicFrameChg chg="add mod">
          <ac:chgData name="Daniel Kaufmann" userId="934340720f57f02e" providerId="LiveId" clId="{14A0635E-A49C-4177-9A5F-70DB6D3EA32A}" dt="2020-12-21T18:02:34.800" v="1256" actId="207"/>
          <ac:graphicFrameMkLst>
            <pc:docMk/>
            <pc:sldMk cId="488042514" sldId="549"/>
            <ac:graphicFrameMk id="5" creationId="{0F70ABBD-FE6D-4BE5-B386-09BAFA0AF662}"/>
          </ac:graphicFrameMkLst>
        </pc:graphicFrameChg>
        <pc:picChg chg="add mod">
          <ac:chgData name="Daniel Kaufmann" userId="934340720f57f02e" providerId="LiveId" clId="{14A0635E-A49C-4177-9A5F-70DB6D3EA32A}" dt="2020-12-21T18:05:45.909" v="1296" actId="1036"/>
          <ac:picMkLst>
            <pc:docMk/>
            <pc:sldMk cId="488042514" sldId="549"/>
            <ac:picMk id="7" creationId="{2EE4D8E2-21BF-41DA-AD15-49429F4B90C2}"/>
          </ac:picMkLst>
        </pc:picChg>
        <pc:picChg chg="add mod">
          <ac:chgData name="Daniel Kaufmann" userId="934340720f57f02e" providerId="LiveId" clId="{14A0635E-A49C-4177-9A5F-70DB6D3EA32A}" dt="2020-12-21T18:05:45.909" v="1296" actId="1036"/>
          <ac:picMkLst>
            <pc:docMk/>
            <pc:sldMk cId="488042514" sldId="549"/>
            <ac:picMk id="9" creationId="{2F87A9FC-0107-49C3-A68A-1808729E158C}"/>
          </ac:picMkLst>
        </pc:picChg>
      </pc:sldChg>
      <pc:sldChg chg="del">
        <pc:chgData name="Daniel Kaufmann" userId="934340720f57f02e" providerId="LiveId" clId="{14A0635E-A49C-4177-9A5F-70DB6D3EA32A}" dt="2020-12-21T05:33:34.523" v="7" actId="47"/>
        <pc:sldMkLst>
          <pc:docMk/>
          <pc:sldMk cId="2239231326" sldId="550"/>
        </pc:sldMkLst>
      </pc:sldChg>
      <pc:sldChg chg="addSp modSp new mod modNotesTx">
        <pc:chgData name="Daniel Kaufmann" userId="934340720f57f02e" providerId="LiveId" clId="{14A0635E-A49C-4177-9A5F-70DB6D3EA32A}" dt="2020-12-23T05:54:50.295" v="5078"/>
        <pc:sldMkLst>
          <pc:docMk/>
          <pc:sldMk cId="2248485533" sldId="550"/>
        </pc:sldMkLst>
        <pc:spChg chg="mod">
          <ac:chgData name="Daniel Kaufmann" userId="934340720f57f02e" providerId="LiveId" clId="{14A0635E-A49C-4177-9A5F-70DB6D3EA32A}" dt="2020-12-23T05:54:50.295" v="5078"/>
          <ac:spMkLst>
            <pc:docMk/>
            <pc:sldMk cId="2248485533" sldId="550"/>
            <ac:spMk id="2" creationId="{A973D228-298C-47E0-9F5E-96D5937E70B8}"/>
          </ac:spMkLst>
        </pc:spChg>
        <pc:spChg chg="mod">
          <ac:chgData name="Daniel Kaufmann" userId="934340720f57f02e" providerId="LiveId" clId="{14A0635E-A49C-4177-9A5F-70DB6D3EA32A}" dt="2020-12-21T18:06:59.520" v="1339" actId="27636"/>
          <ac:spMkLst>
            <pc:docMk/>
            <pc:sldMk cId="2248485533" sldId="550"/>
            <ac:spMk id="3" creationId="{831CE8F5-2C00-4E9B-BBBD-417DFCC12838}"/>
          </ac:spMkLst>
        </pc:spChg>
        <pc:picChg chg="add mod">
          <ac:chgData name="Daniel Kaufmann" userId="934340720f57f02e" providerId="LiveId" clId="{14A0635E-A49C-4177-9A5F-70DB6D3EA32A}" dt="2020-12-21T18:11:11.989" v="1355" actId="14100"/>
          <ac:picMkLst>
            <pc:docMk/>
            <pc:sldMk cId="2248485533" sldId="550"/>
            <ac:picMk id="4" creationId="{50A13F32-303D-40D1-B076-638215FFB9B0}"/>
          </ac:picMkLst>
        </pc:picChg>
        <pc:picChg chg="add mod">
          <ac:chgData name="Daniel Kaufmann" userId="934340720f57f02e" providerId="LiveId" clId="{14A0635E-A49C-4177-9A5F-70DB6D3EA32A}" dt="2020-12-21T18:11:21.108" v="1357" actId="14100"/>
          <ac:picMkLst>
            <pc:docMk/>
            <pc:sldMk cId="2248485533" sldId="550"/>
            <ac:picMk id="5" creationId="{B18FE413-2D29-4E28-954C-7CD7328B3E8B}"/>
          </ac:picMkLst>
        </pc:picChg>
      </pc:sldChg>
      <pc:sldChg chg="del">
        <pc:chgData name="Daniel Kaufmann" userId="934340720f57f02e" providerId="LiveId" clId="{14A0635E-A49C-4177-9A5F-70DB6D3EA32A}" dt="2020-12-21T05:33:34.523" v="7" actId="47"/>
        <pc:sldMkLst>
          <pc:docMk/>
          <pc:sldMk cId="1979860873" sldId="551"/>
        </pc:sldMkLst>
      </pc:sldChg>
      <pc:sldChg chg="modSp add mod modNotesTx">
        <pc:chgData name="Daniel Kaufmann" userId="934340720f57f02e" providerId="LiveId" clId="{14A0635E-A49C-4177-9A5F-70DB6D3EA32A}" dt="2020-12-23T05:54:50.295" v="5078"/>
        <pc:sldMkLst>
          <pc:docMk/>
          <pc:sldMk cId="2507637361" sldId="551"/>
        </pc:sldMkLst>
        <pc:spChg chg="mod">
          <ac:chgData name="Daniel Kaufmann" userId="934340720f57f02e" providerId="LiveId" clId="{14A0635E-A49C-4177-9A5F-70DB6D3EA32A}" dt="2020-12-23T05:54:50.295" v="5078"/>
          <ac:spMkLst>
            <pc:docMk/>
            <pc:sldMk cId="2507637361" sldId="551"/>
            <ac:spMk id="2" creationId="{007E2583-CB0F-4337-B5CD-B97005E28B04}"/>
          </ac:spMkLst>
        </pc:spChg>
        <pc:spChg chg="mod">
          <ac:chgData name="Daniel Kaufmann" userId="934340720f57f02e" providerId="LiveId" clId="{14A0635E-A49C-4177-9A5F-70DB6D3EA32A}" dt="2020-12-23T05:54:50.295" v="5078"/>
          <ac:spMkLst>
            <pc:docMk/>
            <pc:sldMk cId="2507637361" sldId="551"/>
            <ac:spMk id="3" creationId="{95E197BC-05D6-4AF9-9BB4-1AA2F9017275}"/>
          </ac:spMkLst>
        </pc:spChg>
      </pc:sldChg>
      <pc:sldChg chg="del">
        <pc:chgData name="Daniel Kaufmann" userId="934340720f57f02e" providerId="LiveId" clId="{14A0635E-A49C-4177-9A5F-70DB6D3EA32A}" dt="2020-12-21T05:33:34.523" v="7" actId="47"/>
        <pc:sldMkLst>
          <pc:docMk/>
          <pc:sldMk cId="2208808473" sldId="552"/>
        </pc:sldMkLst>
      </pc:sldChg>
      <pc:sldChg chg="addSp modSp new mod modNotesTx">
        <pc:chgData name="Daniel Kaufmann" userId="934340720f57f02e" providerId="LiveId" clId="{14A0635E-A49C-4177-9A5F-70DB6D3EA32A}" dt="2020-12-23T05:54:50.295" v="5078"/>
        <pc:sldMkLst>
          <pc:docMk/>
          <pc:sldMk cId="3235423451" sldId="552"/>
        </pc:sldMkLst>
        <pc:spChg chg="mod">
          <ac:chgData name="Daniel Kaufmann" userId="934340720f57f02e" providerId="LiveId" clId="{14A0635E-A49C-4177-9A5F-70DB6D3EA32A}" dt="2020-12-23T05:54:50.295" v="5078"/>
          <ac:spMkLst>
            <pc:docMk/>
            <pc:sldMk cId="3235423451" sldId="552"/>
            <ac:spMk id="2" creationId="{AC4BA96C-F43E-4CF4-BA93-E3ABB969F353}"/>
          </ac:spMkLst>
        </pc:spChg>
        <pc:spChg chg="mod">
          <ac:chgData name="Daniel Kaufmann" userId="934340720f57f02e" providerId="LiveId" clId="{14A0635E-A49C-4177-9A5F-70DB6D3EA32A}" dt="2020-12-23T05:54:50.295" v="5078"/>
          <ac:spMkLst>
            <pc:docMk/>
            <pc:sldMk cId="3235423451" sldId="552"/>
            <ac:spMk id="3" creationId="{A1F8B23B-05B1-4140-8259-15E692B04F75}"/>
          </ac:spMkLst>
        </pc:spChg>
        <pc:graphicFrameChg chg="add mod modGraphic">
          <ac:chgData name="Daniel Kaufmann" userId="934340720f57f02e" providerId="LiveId" clId="{14A0635E-A49C-4177-9A5F-70DB6D3EA32A}" dt="2020-12-21T18:19:50.964" v="1656" actId="12100"/>
          <ac:graphicFrameMkLst>
            <pc:docMk/>
            <pc:sldMk cId="3235423451" sldId="552"/>
            <ac:graphicFrameMk id="4" creationId="{E8604556-75AC-4CAC-8D66-FB89E09F83F9}"/>
          </ac:graphicFrameMkLst>
        </pc:graphicFrameChg>
      </pc:sldChg>
      <pc:sldChg chg="addSp delSp modSp new mod setBg modClrScheme chgLayout modNotesTx">
        <pc:chgData name="Daniel Kaufmann" userId="934340720f57f02e" providerId="LiveId" clId="{14A0635E-A49C-4177-9A5F-70DB6D3EA32A}" dt="2020-12-23T05:54:50.295" v="5078"/>
        <pc:sldMkLst>
          <pc:docMk/>
          <pc:sldMk cId="1488474668" sldId="553"/>
        </pc:sldMkLst>
        <pc:spChg chg="mod ord">
          <ac:chgData name="Daniel Kaufmann" userId="934340720f57f02e" providerId="LiveId" clId="{14A0635E-A49C-4177-9A5F-70DB6D3EA32A}" dt="2020-12-23T05:54:50.295" v="5078"/>
          <ac:spMkLst>
            <pc:docMk/>
            <pc:sldMk cId="1488474668" sldId="553"/>
            <ac:spMk id="2" creationId="{BB206A79-5317-41F0-B315-79F62B99BE68}"/>
          </ac:spMkLst>
        </pc:spChg>
        <pc:spChg chg="mod ord">
          <ac:chgData name="Daniel Kaufmann" userId="934340720f57f02e" providerId="LiveId" clId="{14A0635E-A49C-4177-9A5F-70DB6D3EA32A}" dt="2020-12-23T05:54:50.295" v="5078"/>
          <ac:spMkLst>
            <pc:docMk/>
            <pc:sldMk cId="1488474668" sldId="553"/>
            <ac:spMk id="3" creationId="{2C227A6E-9D3A-47AB-A5B1-E29B9CB2A539}"/>
          </ac:spMkLst>
        </pc:spChg>
        <pc:spChg chg="add del mod ord">
          <ac:chgData name="Daniel Kaufmann" userId="934340720f57f02e" providerId="LiveId" clId="{14A0635E-A49C-4177-9A5F-70DB6D3EA32A}" dt="2020-12-21T18:23:50.159" v="1734" actId="22"/>
          <ac:spMkLst>
            <pc:docMk/>
            <pc:sldMk cId="1488474668" sldId="553"/>
            <ac:spMk id="4" creationId="{10B884B8-4305-40FF-8B3B-46F98DB124C2}"/>
          </ac:spMkLst>
        </pc:spChg>
        <pc:spChg chg="add del">
          <ac:chgData name="Daniel Kaufmann" userId="934340720f57f02e" providerId="LiveId" clId="{14A0635E-A49C-4177-9A5F-70DB6D3EA32A}" dt="2020-12-21T18:23:54.906" v="1736" actId="26606"/>
          <ac:spMkLst>
            <pc:docMk/>
            <pc:sldMk cId="1488474668" sldId="553"/>
            <ac:spMk id="11" creationId="{201CC55D-ED54-4C5C-95E6-10947BD1103B}"/>
          </ac:spMkLst>
        </pc:spChg>
        <pc:spChg chg="add del">
          <ac:chgData name="Daniel Kaufmann" userId="934340720f57f02e" providerId="LiveId" clId="{14A0635E-A49C-4177-9A5F-70DB6D3EA32A}" dt="2020-12-21T18:23:54.906" v="1736" actId="26606"/>
          <ac:spMkLst>
            <pc:docMk/>
            <pc:sldMk cId="1488474668" sldId="553"/>
            <ac:spMk id="17" creationId="{3873B707-463F-40B0-8227-E8CC6C67EB25}"/>
          </ac:spMkLst>
        </pc:spChg>
        <pc:spChg chg="add del">
          <ac:chgData name="Daniel Kaufmann" userId="934340720f57f02e" providerId="LiveId" clId="{14A0635E-A49C-4177-9A5F-70DB6D3EA32A}" dt="2020-12-21T18:23:54.906" v="1736" actId="26606"/>
          <ac:spMkLst>
            <pc:docMk/>
            <pc:sldMk cId="1488474668" sldId="553"/>
            <ac:spMk id="19" creationId="{C13237C8-E62C-4F0D-A318-BD6FB6C2D138}"/>
          </ac:spMkLst>
        </pc:spChg>
        <pc:spChg chg="add del">
          <ac:chgData name="Daniel Kaufmann" userId="934340720f57f02e" providerId="LiveId" clId="{14A0635E-A49C-4177-9A5F-70DB6D3EA32A}" dt="2020-12-21T18:23:54.906" v="1736" actId="26606"/>
          <ac:spMkLst>
            <pc:docMk/>
            <pc:sldMk cId="1488474668" sldId="553"/>
            <ac:spMk id="21" creationId="{19C9EAEA-39D0-4B0E-A0EB-51E7B26740B1}"/>
          </ac:spMkLst>
        </pc:spChg>
        <pc:grpChg chg="add del">
          <ac:chgData name="Daniel Kaufmann" userId="934340720f57f02e" providerId="LiveId" clId="{14A0635E-A49C-4177-9A5F-70DB6D3EA32A}" dt="2020-12-21T18:23:54.906" v="1736" actId="26606"/>
          <ac:grpSpMkLst>
            <pc:docMk/>
            <pc:sldMk cId="1488474668" sldId="553"/>
            <ac:grpSpMk id="13" creationId="{1DE889C7-FAD6-4397-98E2-05D503484459}"/>
          </ac:grpSpMkLst>
        </pc:grpChg>
        <pc:picChg chg="add mod ord modCrop">
          <ac:chgData name="Daniel Kaufmann" userId="934340720f57f02e" providerId="LiveId" clId="{14A0635E-A49C-4177-9A5F-70DB6D3EA32A}" dt="2020-12-21T18:24:53.717" v="1772" actId="1076"/>
          <ac:picMkLst>
            <pc:docMk/>
            <pc:sldMk cId="1488474668" sldId="553"/>
            <ac:picMk id="6" creationId="{B68AABB2-FDAB-4F78-A17D-585D958D6B15}"/>
          </ac:picMkLst>
        </pc:picChg>
      </pc:sldChg>
      <pc:sldChg chg="del">
        <pc:chgData name="Daniel Kaufmann" userId="934340720f57f02e" providerId="LiveId" clId="{14A0635E-A49C-4177-9A5F-70DB6D3EA32A}" dt="2020-12-21T05:33:34.523" v="7" actId="47"/>
        <pc:sldMkLst>
          <pc:docMk/>
          <pc:sldMk cId="3545085268" sldId="553"/>
        </pc:sldMkLst>
      </pc:sldChg>
      <pc:sldChg chg="del">
        <pc:chgData name="Daniel Kaufmann" userId="934340720f57f02e" providerId="LiveId" clId="{14A0635E-A49C-4177-9A5F-70DB6D3EA32A}" dt="2020-12-21T05:33:34.523" v="7" actId="47"/>
        <pc:sldMkLst>
          <pc:docMk/>
          <pc:sldMk cId="368619570" sldId="554"/>
        </pc:sldMkLst>
      </pc:sldChg>
      <pc:sldChg chg="addSp delSp modSp new mod modNotesTx">
        <pc:chgData name="Daniel Kaufmann" userId="934340720f57f02e" providerId="LiveId" clId="{14A0635E-A49C-4177-9A5F-70DB6D3EA32A}" dt="2020-12-23T05:54:50.295" v="5078"/>
        <pc:sldMkLst>
          <pc:docMk/>
          <pc:sldMk cId="1376696923" sldId="554"/>
        </pc:sldMkLst>
        <pc:spChg chg="mod">
          <ac:chgData name="Daniel Kaufmann" userId="934340720f57f02e" providerId="LiveId" clId="{14A0635E-A49C-4177-9A5F-70DB6D3EA32A}" dt="2020-12-23T05:54:50.295" v="5078"/>
          <ac:spMkLst>
            <pc:docMk/>
            <pc:sldMk cId="1376696923" sldId="554"/>
            <ac:spMk id="2" creationId="{20F0A3CD-B2ED-4207-A752-9AA9519B5BCC}"/>
          </ac:spMkLst>
        </pc:spChg>
        <pc:spChg chg="mod">
          <ac:chgData name="Daniel Kaufmann" userId="934340720f57f02e" providerId="LiveId" clId="{14A0635E-A49C-4177-9A5F-70DB6D3EA32A}" dt="2020-12-21T18:35:34.211" v="1933" actId="27636"/>
          <ac:spMkLst>
            <pc:docMk/>
            <pc:sldMk cId="1376696923" sldId="554"/>
            <ac:spMk id="3" creationId="{799B960E-322B-4F6C-9254-AB8C671A287D}"/>
          </ac:spMkLst>
        </pc:spChg>
        <pc:spChg chg="del mod">
          <ac:chgData name="Daniel Kaufmann" userId="934340720f57f02e" providerId="LiveId" clId="{14A0635E-A49C-4177-9A5F-70DB6D3EA32A}" dt="2020-12-21T18:35:13.814" v="1924" actId="22"/>
          <ac:spMkLst>
            <pc:docMk/>
            <pc:sldMk cId="1376696923" sldId="554"/>
            <ac:spMk id="4" creationId="{4B9F0E55-B67C-486C-9C2F-A3051BEE7DBB}"/>
          </ac:spMkLst>
        </pc:spChg>
        <pc:picChg chg="add mod ord">
          <ac:chgData name="Daniel Kaufmann" userId="934340720f57f02e" providerId="LiveId" clId="{14A0635E-A49C-4177-9A5F-70DB6D3EA32A}" dt="2020-12-21T18:35:40.278" v="1936" actId="1076"/>
          <ac:picMkLst>
            <pc:docMk/>
            <pc:sldMk cId="1376696923" sldId="554"/>
            <ac:picMk id="6" creationId="{E1FE0B1A-8B21-4DA7-AE4D-8D10EAE96061}"/>
          </ac:picMkLst>
        </pc:picChg>
      </pc:sldChg>
      <pc:sldChg chg="addSp delSp modSp new mod modNotesTx">
        <pc:chgData name="Daniel Kaufmann" userId="934340720f57f02e" providerId="LiveId" clId="{14A0635E-A49C-4177-9A5F-70DB6D3EA32A}" dt="2020-12-23T05:54:50.295" v="5078"/>
        <pc:sldMkLst>
          <pc:docMk/>
          <pc:sldMk cId="2011919721" sldId="555"/>
        </pc:sldMkLst>
        <pc:spChg chg="mod">
          <ac:chgData name="Daniel Kaufmann" userId="934340720f57f02e" providerId="LiveId" clId="{14A0635E-A49C-4177-9A5F-70DB6D3EA32A}" dt="2020-12-23T05:54:50.295" v="5078"/>
          <ac:spMkLst>
            <pc:docMk/>
            <pc:sldMk cId="2011919721" sldId="555"/>
            <ac:spMk id="2" creationId="{8B298801-7D2C-4F58-8F69-D755FE612745}"/>
          </ac:spMkLst>
        </pc:spChg>
        <pc:spChg chg="del">
          <ac:chgData name="Daniel Kaufmann" userId="934340720f57f02e" providerId="LiveId" clId="{14A0635E-A49C-4177-9A5F-70DB6D3EA32A}" dt="2020-12-21T18:38:53.671" v="1970" actId="1032"/>
          <ac:spMkLst>
            <pc:docMk/>
            <pc:sldMk cId="2011919721" sldId="555"/>
            <ac:spMk id="3" creationId="{4E92326B-A9A1-4F5E-965A-2A37F94808A8}"/>
          </ac:spMkLst>
        </pc:spChg>
        <pc:spChg chg="del">
          <ac:chgData name="Daniel Kaufmann" userId="934340720f57f02e" providerId="LiveId" clId="{14A0635E-A49C-4177-9A5F-70DB6D3EA32A}" dt="2020-12-21T18:42:25.741" v="2050"/>
          <ac:spMkLst>
            <pc:docMk/>
            <pc:sldMk cId="2011919721" sldId="555"/>
            <ac:spMk id="4" creationId="{E33E9571-B880-43E9-BFBF-CE996FCE147E}"/>
          </ac:spMkLst>
        </pc:spChg>
        <pc:graphicFrameChg chg="add mod modGraphic">
          <ac:chgData name="Daniel Kaufmann" userId="934340720f57f02e" providerId="LiveId" clId="{14A0635E-A49C-4177-9A5F-70DB6D3EA32A}" dt="2020-12-21T18:40:16.039" v="2049" actId="1076"/>
          <ac:graphicFrameMkLst>
            <pc:docMk/>
            <pc:sldMk cId="2011919721" sldId="555"/>
            <ac:graphicFrameMk id="5" creationId="{C0EA1D58-F7E0-44C1-B974-DB7DF7952476}"/>
          </ac:graphicFrameMkLst>
        </pc:graphicFrameChg>
        <pc:picChg chg="add mod">
          <ac:chgData name="Daniel Kaufmann" userId="934340720f57f02e" providerId="LiveId" clId="{14A0635E-A49C-4177-9A5F-70DB6D3EA32A}" dt="2020-12-21T18:42:35.894" v="2055" actId="1076"/>
          <ac:picMkLst>
            <pc:docMk/>
            <pc:sldMk cId="2011919721" sldId="555"/>
            <ac:picMk id="1026" creationId="{1A27AA3D-B482-454B-BEB9-F05538A15142}"/>
          </ac:picMkLst>
        </pc:picChg>
      </pc:sldChg>
      <pc:sldChg chg="del">
        <pc:chgData name="Daniel Kaufmann" userId="934340720f57f02e" providerId="LiveId" clId="{14A0635E-A49C-4177-9A5F-70DB6D3EA32A}" dt="2020-12-21T05:33:34.523" v="7" actId="47"/>
        <pc:sldMkLst>
          <pc:docMk/>
          <pc:sldMk cId="2026109929" sldId="555"/>
        </pc:sldMkLst>
      </pc:sldChg>
      <pc:sldChg chg="del">
        <pc:chgData name="Daniel Kaufmann" userId="934340720f57f02e" providerId="LiveId" clId="{14A0635E-A49C-4177-9A5F-70DB6D3EA32A}" dt="2020-12-21T05:33:34.523" v="7" actId="47"/>
        <pc:sldMkLst>
          <pc:docMk/>
          <pc:sldMk cId="2117970565" sldId="556"/>
        </pc:sldMkLst>
      </pc:sldChg>
      <pc:sldChg chg="addSp delSp modSp new mod modNotesTx">
        <pc:chgData name="Daniel Kaufmann" userId="934340720f57f02e" providerId="LiveId" clId="{14A0635E-A49C-4177-9A5F-70DB6D3EA32A}" dt="2020-12-23T05:54:50.295" v="5078"/>
        <pc:sldMkLst>
          <pc:docMk/>
          <pc:sldMk cId="2268932723" sldId="556"/>
        </pc:sldMkLst>
        <pc:spChg chg="mod">
          <ac:chgData name="Daniel Kaufmann" userId="934340720f57f02e" providerId="LiveId" clId="{14A0635E-A49C-4177-9A5F-70DB6D3EA32A}" dt="2020-12-23T05:54:50.295" v="5078"/>
          <ac:spMkLst>
            <pc:docMk/>
            <pc:sldMk cId="2268932723" sldId="556"/>
            <ac:spMk id="2" creationId="{5B27C8D4-743F-4041-8948-59615E0A5DF2}"/>
          </ac:spMkLst>
        </pc:spChg>
        <pc:spChg chg="mod">
          <ac:chgData name="Daniel Kaufmann" userId="934340720f57f02e" providerId="LiveId" clId="{14A0635E-A49C-4177-9A5F-70DB6D3EA32A}" dt="2020-12-23T05:54:50.295" v="5078"/>
          <ac:spMkLst>
            <pc:docMk/>
            <pc:sldMk cId="2268932723" sldId="556"/>
            <ac:spMk id="3" creationId="{DB8D5423-DE1F-4D9D-A9DB-61D07425B8E8}"/>
          </ac:spMkLst>
        </pc:spChg>
        <pc:spChg chg="del mod">
          <ac:chgData name="Daniel Kaufmann" userId="934340720f57f02e" providerId="LiveId" clId="{14A0635E-A49C-4177-9A5F-70DB6D3EA32A}" dt="2020-12-21T18:44:02.689" v="2097"/>
          <ac:spMkLst>
            <pc:docMk/>
            <pc:sldMk cId="2268932723" sldId="556"/>
            <ac:spMk id="4" creationId="{0D63FE5A-D6CD-4D4E-98D7-1D9CDD98520E}"/>
          </ac:spMkLst>
        </pc:spChg>
        <pc:picChg chg="add mod">
          <ac:chgData name="Daniel Kaufmann" userId="934340720f57f02e" providerId="LiveId" clId="{14A0635E-A49C-4177-9A5F-70DB6D3EA32A}" dt="2020-12-21T18:44:23.538" v="2105" actId="1076"/>
          <ac:picMkLst>
            <pc:docMk/>
            <pc:sldMk cId="2268932723" sldId="556"/>
            <ac:picMk id="2050" creationId="{4F2D5E8F-8C8A-4BE1-B34E-CDBD59B595AB}"/>
          </ac:picMkLst>
        </pc:picChg>
      </pc:sldChg>
      <pc:sldChg chg="del">
        <pc:chgData name="Daniel Kaufmann" userId="934340720f57f02e" providerId="LiveId" clId="{14A0635E-A49C-4177-9A5F-70DB6D3EA32A}" dt="2020-12-21T05:33:34.523" v="7" actId="47"/>
        <pc:sldMkLst>
          <pc:docMk/>
          <pc:sldMk cId="1696916833" sldId="557"/>
        </pc:sldMkLst>
      </pc:sldChg>
      <pc:sldChg chg="addSp modSp new mod modNotesTx">
        <pc:chgData name="Daniel Kaufmann" userId="934340720f57f02e" providerId="LiveId" clId="{14A0635E-A49C-4177-9A5F-70DB6D3EA32A}" dt="2020-12-23T05:54:50.295" v="5078"/>
        <pc:sldMkLst>
          <pc:docMk/>
          <pc:sldMk cId="3120643950" sldId="557"/>
        </pc:sldMkLst>
        <pc:spChg chg="mod">
          <ac:chgData name="Daniel Kaufmann" userId="934340720f57f02e" providerId="LiveId" clId="{14A0635E-A49C-4177-9A5F-70DB6D3EA32A}" dt="2020-12-23T05:54:50.295" v="5078"/>
          <ac:spMkLst>
            <pc:docMk/>
            <pc:sldMk cId="3120643950" sldId="557"/>
            <ac:spMk id="2" creationId="{BE8C08DA-654D-4613-882D-53BB997033D6}"/>
          </ac:spMkLst>
        </pc:spChg>
        <pc:spChg chg="mod">
          <ac:chgData name="Daniel Kaufmann" userId="934340720f57f02e" providerId="LiveId" clId="{14A0635E-A49C-4177-9A5F-70DB6D3EA32A}" dt="2020-12-23T05:54:50.295" v="5078"/>
          <ac:spMkLst>
            <pc:docMk/>
            <pc:sldMk cId="3120643950" sldId="557"/>
            <ac:spMk id="3" creationId="{D113B8E2-2662-4127-8BBA-0AE3E55CC351}"/>
          </ac:spMkLst>
        </pc:spChg>
        <pc:spChg chg="mod">
          <ac:chgData name="Daniel Kaufmann" userId="934340720f57f02e" providerId="LiveId" clId="{14A0635E-A49C-4177-9A5F-70DB6D3EA32A}" dt="2020-12-23T05:54:50.295" v="5078"/>
          <ac:spMkLst>
            <pc:docMk/>
            <pc:sldMk cId="3120643950" sldId="557"/>
            <ac:spMk id="4" creationId="{4ED03C40-B52F-4E44-A79F-4327C8613B0F}"/>
          </ac:spMkLst>
        </pc:spChg>
        <pc:picChg chg="add mod ord">
          <ac:chgData name="Daniel Kaufmann" userId="934340720f57f02e" providerId="LiveId" clId="{14A0635E-A49C-4177-9A5F-70DB6D3EA32A}" dt="2020-12-21T18:50:48.970" v="2324" actId="29295"/>
          <ac:picMkLst>
            <pc:docMk/>
            <pc:sldMk cId="3120643950" sldId="557"/>
            <ac:picMk id="5" creationId="{085B970D-3916-4899-9903-6A26FFD44F08}"/>
          </ac:picMkLst>
        </pc:picChg>
      </pc:sldChg>
      <pc:sldChg chg="del">
        <pc:chgData name="Daniel Kaufmann" userId="934340720f57f02e" providerId="LiveId" clId="{14A0635E-A49C-4177-9A5F-70DB6D3EA32A}" dt="2020-12-21T05:33:34.523" v="7" actId="47"/>
        <pc:sldMkLst>
          <pc:docMk/>
          <pc:sldMk cId="3555924356" sldId="558"/>
        </pc:sldMkLst>
      </pc:sldChg>
      <pc:sldChg chg="addSp delSp modSp new mod modNotesTx">
        <pc:chgData name="Daniel Kaufmann" userId="934340720f57f02e" providerId="LiveId" clId="{14A0635E-A49C-4177-9A5F-70DB6D3EA32A}" dt="2020-12-23T05:54:50.295" v="5078"/>
        <pc:sldMkLst>
          <pc:docMk/>
          <pc:sldMk cId="3820593226" sldId="558"/>
        </pc:sldMkLst>
        <pc:spChg chg="mod">
          <ac:chgData name="Daniel Kaufmann" userId="934340720f57f02e" providerId="LiveId" clId="{14A0635E-A49C-4177-9A5F-70DB6D3EA32A}" dt="2020-12-23T05:54:50.295" v="5078"/>
          <ac:spMkLst>
            <pc:docMk/>
            <pc:sldMk cId="3820593226" sldId="558"/>
            <ac:spMk id="2" creationId="{44FB3909-12E0-4446-8ACB-C119ECF46A10}"/>
          </ac:spMkLst>
        </pc:spChg>
        <pc:spChg chg="mod">
          <ac:chgData name="Daniel Kaufmann" userId="934340720f57f02e" providerId="LiveId" clId="{14A0635E-A49C-4177-9A5F-70DB6D3EA32A}" dt="2020-12-21T18:52:30.726" v="2371" actId="1076"/>
          <ac:spMkLst>
            <pc:docMk/>
            <pc:sldMk cId="3820593226" sldId="558"/>
            <ac:spMk id="3" creationId="{28734C48-1772-499A-80A6-535BAA35CAC4}"/>
          </ac:spMkLst>
        </pc:spChg>
        <pc:spChg chg="del">
          <ac:chgData name="Daniel Kaufmann" userId="934340720f57f02e" providerId="LiveId" clId="{14A0635E-A49C-4177-9A5F-70DB6D3EA32A}" dt="2020-12-21T18:52:20.360" v="2367"/>
          <ac:spMkLst>
            <pc:docMk/>
            <pc:sldMk cId="3820593226" sldId="558"/>
            <ac:spMk id="4" creationId="{8AD4E749-6115-4C0B-AEE1-684613FA7717}"/>
          </ac:spMkLst>
        </pc:spChg>
        <pc:picChg chg="add mod">
          <ac:chgData name="Daniel Kaufmann" userId="934340720f57f02e" providerId="LiveId" clId="{14A0635E-A49C-4177-9A5F-70DB6D3EA32A}" dt="2020-12-21T18:52:34.305" v="2373" actId="208"/>
          <ac:picMkLst>
            <pc:docMk/>
            <pc:sldMk cId="3820593226" sldId="558"/>
            <ac:picMk id="3074" creationId="{B621C5A0-E86E-4DD3-9793-270A8B53509E}"/>
          </ac:picMkLst>
        </pc:picChg>
      </pc:sldChg>
      <pc:sldChg chg="del">
        <pc:chgData name="Daniel Kaufmann" userId="934340720f57f02e" providerId="LiveId" clId="{14A0635E-A49C-4177-9A5F-70DB6D3EA32A}" dt="2020-12-21T05:33:34.523" v="7" actId="47"/>
        <pc:sldMkLst>
          <pc:docMk/>
          <pc:sldMk cId="361661341" sldId="559"/>
        </pc:sldMkLst>
      </pc:sldChg>
      <pc:sldChg chg="addSp delSp modSp new mod modNotesTx">
        <pc:chgData name="Daniel Kaufmann" userId="934340720f57f02e" providerId="LiveId" clId="{14A0635E-A49C-4177-9A5F-70DB6D3EA32A}" dt="2020-12-23T05:54:50.295" v="5078"/>
        <pc:sldMkLst>
          <pc:docMk/>
          <pc:sldMk cId="3581421308" sldId="559"/>
        </pc:sldMkLst>
        <pc:spChg chg="mod">
          <ac:chgData name="Daniel Kaufmann" userId="934340720f57f02e" providerId="LiveId" clId="{14A0635E-A49C-4177-9A5F-70DB6D3EA32A}" dt="2020-12-23T05:54:50.295" v="5078"/>
          <ac:spMkLst>
            <pc:docMk/>
            <pc:sldMk cId="3581421308" sldId="559"/>
            <ac:spMk id="2" creationId="{267041CC-5EC0-48A5-8197-1AC999E7F71C}"/>
          </ac:spMkLst>
        </pc:spChg>
        <pc:spChg chg="del">
          <ac:chgData name="Daniel Kaufmann" userId="934340720f57f02e" providerId="LiveId" clId="{14A0635E-A49C-4177-9A5F-70DB6D3EA32A}" dt="2020-12-21T19:00:04.073" v="2425"/>
          <ac:spMkLst>
            <pc:docMk/>
            <pc:sldMk cId="3581421308" sldId="559"/>
            <ac:spMk id="3" creationId="{6A098356-D423-487B-A56A-C95ABEE91113}"/>
          </ac:spMkLst>
        </pc:spChg>
        <pc:spChg chg="mod">
          <ac:chgData name="Daniel Kaufmann" userId="934340720f57f02e" providerId="LiveId" clId="{14A0635E-A49C-4177-9A5F-70DB6D3EA32A}" dt="2020-12-23T05:54:50.295" v="5078"/>
          <ac:spMkLst>
            <pc:docMk/>
            <pc:sldMk cId="3581421308" sldId="559"/>
            <ac:spMk id="4" creationId="{B7C22BB1-B543-4E47-9A4C-DD8D2E1ED214}"/>
          </ac:spMkLst>
        </pc:spChg>
        <pc:picChg chg="add mod">
          <ac:chgData name="Daniel Kaufmann" userId="934340720f57f02e" providerId="LiveId" clId="{14A0635E-A49C-4177-9A5F-70DB6D3EA32A}" dt="2020-12-21T19:00:09.014" v="2428" actId="208"/>
          <ac:picMkLst>
            <pc:docMk/>
            <pc:sldMk cId="3581421308" sldId="559"/>
            <ac:picMk id="4098" creationId="{40C1A7A2-D5BD-4A07-99F2-BF7CE3231FE2}"/>
          </ac:picMkLst>
        </pc:picChg>
      </pc:sldChg>
      <pc:sldChg chg="del">
        <pc:chgData name="Daniel Kaufmann" userId="934340720f57f02e" providerId="LiveId" clId="{14A0635E-A49C-4177-9A5F-70DB6D3EA32A}" dt="2020-12-21T05:33:34.523" v="7" actId="47"/>
        <pc:sldMkLst>
          <pc:docMk/>
          <pc:sldMk cId="1607226729" sldId="560"/>
        </pc:sldMkLst>
      </pc:sldChg>
      <pc:sldChg chg="addSp delSp modSp new mod delAnim modAnim modNotesTx">
        <pc:chgData name="Daniel Kaufmann" userId="934340720f57f02e" providerId="LiveId" clId="{14A0635E-A49C-4177-9A5F-70DB6D3EA32A}" dt="2020-12-23T05:54:50.295" v="5078"/>
        <pc:sldMkLst>
          <pc:docMk/>
          <pc:sldMk cId="3863012870" sldId="560"/>
        </pc:sldMkLst>
        <pc:spChg chg="mod">
          <ac:chgData name="Daniel Kaufmann" userId="934340720f57f02e" providerId="LiveId" clId="{14A0635E-A49C-4177-9A5F-70DB6D3EA32A}" dt="2020-12-23T05:54:50.295" v="5078"/>
          <ac:spMkLst>
            <pc:docMk/>
            <pc:sldMk cId="3863012870" sldId="560"/>
            <ac:spMk id="2" creationId="{1D6D995D-F85D-45E7-AE80-A4CEBDC80B12}"/>
          </ac:spMkLst>
        </pc:spChg>
        <pc:spChg chg="del">
          <ac:chgData name="Daniel Kaufmann" userId="934340720f57f02e" providerId="LiveId" clId="{14A0635E-A49C-4177-9A5F-70DB6D3EA32A}" dt="2020-12-21T19:02:01.909" v="2470"/>
          <ac:spMkLst>
            <pc:docMk/>
            <pc:sldMk cId="3863012870" sldId="560"/>
            <ac:spMk id="3" creationId="{9BABF8CE-E3E1-45E7-820B-63A997068DDF}"/>
          </ac:spMkLst>
        </pc:spChg>
        <pc:spChg chg="add del mod">
          <ac:chgData name="Daniel Kaufmann" userId="934340720f57f02e" providerId="LiveId" clId="{14A0635E-A49C-4177-9A5F-70DB6D3EA32A}" dt="2020-12-21T19:02:45.471" v="2479" actId="478"/>
          <ac:spMkLst>
            <pc:docMk/>
            <pc:sldMk cId="3863012870" sldId="560"/>
            <ac:spMk id="5" creationId="{BCC0ECEF-1C9E-458A-B43E-91D7C7199D4C}"/>
          </ac:spMkLst>
        </pc:spChg>
        <pc:spChg chg="add mod">
          <ac:chgData name="Daniel Kaufmann" userId="934340720f57f02e" providerId="LiveId" clId="{14A0635E-A49C-4177-9A5F-70DB6D3EA32A}" dt="2020-12-21T19:03:03.286" v="2488" actId="1076"/>
          <ac:spMkLst>
            <pc:docMk/>
            <pc:sldMk cId="3863012870" sldId="560"/>
            <ac:spMk id="6" creationId="{C9E124D0-B8D5-4BD5-8522-0443729BE44B}"/>
          </ac:spMkLst>
        </pc:spChg>
        <pc:spChg chg="add mod">
          <ac:chgData name="Daniel Kaufmann" userId="934340720f57f02e" providerId="LiveId" clId="{14A0635E-A49C-4177-9A5F-70DB6D3EA32A}" dt="2020-12-21T19:03:10.649" v="2490" actId="1076"/>
          <ac:spMkLst>
            <pc:docMk/>
            <pc:sldMk cId="3863012870" sldId="560"/>
            <ac:spMk id="7" creationId="{1C20DD86-954A-4544-BDD2-867650A4D33B}"/>
          </ac:spMkLst>
        </pc:spChg>
        <pc:spChg chg="add mod">
          <ac:chgData name="Daniel Kaufmann" userId="934340720f57f02e" providerId="LiveId" clId="{14A0635E-A49C-4177-9A5F-70DB6D3EA32A}" dt="2020-12-21T19:03:17.366" v="2492" actId="1076"/>
          <ac:spMkLst>
            <pc:docMk/>
            <pc:sldMk cId="3863012870" sldId="560"/>
            <ac:spMk id="8" creationId="{10F00E82-0FE6-444D-AE28-7D98013C4DFD}"/>
          </ac:spMkLst>
        </pc:spChg>
        <pc:spChg chg="add mod">
          <ac:chgData name="Daniel Kaufmann" userId="934340720f57f02e" providerId="LiveId" clId="{14A0635E-A49C-4177-9A5F-70DB6D3EA32A}" dt="2020-12-21T19:03:31.764" v="2498" actId="20577"/>
          <ac:spMkLst>
            <pc:docMk/>
            <pc:sldMk cId="3863012870" sldId="560"/>
            <ac:spMk id="9" creationId="{C6F489BB-03F0-4908-BD79-2BEEFCA891C7}"/>
          </ac:spMkLst>
        </pc:spChg>
        <pc:spChg chg="add mod">
          <ac:chgData name="Daniel Kaufmann" userId="934340720f57f02e" providerId="LiveId" clId="{14A0635E-A49C-4177-9A5F-70DB6D3EA32A}" dt="2020-12-21T19:03:45.944" v="2503" actId="1037"/>
          <ac:spMkLst>
            <pc:docMk/>
            <pc:sldMk cId="3863012870" sldId="560"/>
            <ac:spMk id="10" creationId="{0594D8F0-2276-40C2-9D74-D6D4C8D9A116}"/>
          </ac:spMkLst>
        </pc:spChg>
        <pc:spChg chg="add mod">
          <ac:chgData name="Daniel Kaufmann" userId="934340720f57f02e" providerId="LiveId" clId="{14A0635E-A49C-4177-9A5F-70DB6D3EA32A}" dt="2020-12-21T19:03:54.159" v="2508" actId="1037"/>
          <ac:spMkLst>
            <pc:docMk/>
            <pc:sldMk cId="3863012870" sldId="560"/>
            <ac:spMk id="11" creationId="{C3875724-CBF7-4AE6-BDB4-0171DD091C18}"/>
          </ac:spMkLst>
        </pc:spChg>
        <pc:spChg chg="add mod">
          <ac:chgData name="Daniel Kaufmann" userId="934340720f57f02e" providerId="LiveId" clId="{14A0635E-A49C-4177-9A5F-70DB6D3EA32A}" dt="2020-12-21T19:11:44.645" v="2759"/>
          <ac:spMkLst>
            <pc:docMk/>
            <pc:sldMk cId="3863012870" sldId="560"/>
            <ac:spMk id="12" creationId="{59A6AD3A-58BB-48E1-9225-531EE5808141}"/>
          </ac:spMkLst>
        </pc:spChg>
        <pc:graphicFrameChg chg="add mod">
          <ac:chgData name="Daniel Kaufmann" userId="934340720f57f02e" providerId="LiveId" clId="{14A0635E-A49C-4177-9A5F-70DB6D3EA32A}" dt="2020-12-21T19:02:21.761" v="2473" actId="1076"/>
          <ac:graphicFrameMkLst>
            <pc:docMk/>
            <pc:sldMk cId="3863012870" sldId="560"/>
            <ac:graphicFrameMk id="4" creationId="{BED8394C-EFD1-4233-962D-B0414B710B1F}"/>
          </ac:graphicFrameMkLst>
        </pc:graphicFrameChg>
      </pc:sldChg>
      <pc:sldChg chg="del">
        <pc:chgData name="Daniel Kaufmann" userId="934340720f57f02e" providerId="LiveId" clId="{14A0635E-A49C-4177-9A5F-70DB6D3EA32A}" dt="2020-12-21T05:33:34.523" v="7" actId="47"/>
        <pc:sldMkLst>
          <pc:docMk/>
          <pc:sldMk cId="1911455787" sldId="561"/>
        </pc:sldMkLst>
      </pc:sldChg>
      <pc:sldChg chg="addSp delSp modSp new mod delAnim modAnim modNotesTx">
        <pc:chgData name="Daniel Kaufmann" userId="934340720f57f02e" providerId="LiveId" clId="{14A0635E-A49C-4177-9A5F-70DB6D3EA32A}" dt="2020-12-23T05:54:50.295" v="5078"/>
        <pc:sldMkLst>
          <pc:docMk/>
          <pc:sldMk cId="2728462016" sldId="561"/>
        </pc:sldMkLst>
        <pc:spChg chg="mod">
          <ac:chgData name="Daniel Kaufmann" userId="934340720f57f02e" providerId="LiveId" clId="{14A0635E-A49C-4177-9A5F-70DB6D3EA32A}" dt="2020-12-23T05:54:50.295" v="5078"/>
          <ac:spMkLst>
            <pc:docMk/>
            <pc:sldMk cId="2728462016" sldId="561"/>
            <ac:spMk id="2" creationId="{4BD577B2-F082-4053-8F4B-45376576EEBD}"/>
          </ac:spMkLst>
        </pc:spChg>
        <pc:spChg chg="del">
          <ac:chgData name="Daniel Kaufmann" userId="934340720f57f02e" providerId="LiveId" clId="{14A0635E-A49C-4177-9A5F-70DB6D3EA32A}" dt="2020-12-21T19:04:46.340" v="2549"/>
          <ac:spMkLst>
            <pc:docMk/>
            <pc:sldMk cId="2728462016" sldId="561"/>
            <ac:spMk id="3" creationId="{63A6202D-3A8E-4580-857F-E2409ADC00A4}"/>
          </ac:spMkLst>
        </pc:spChg>
        <pc:spChg chg="add del mod">
          <ac:chgData name="Daniel Kaufmann" userId="934340720f57f02e" providerId="LiveId" clId="{14A0635E-A49C-4177-9A5F-70DB6D3EA32A}" dt="2020-12-21T19:05:39.364" v="2557" actId="22"/>
          <ac:spMkLst>
            <pc:docMk/>
            <pc:sldMk cId="2728462016" sldId="561"/>
            <ac:spMk id="6" creationId="{8354DA28-7798-4874-B18E-CDA1E6E6F1FA}"/>
          </ac:spMkLst>
        </pc:spChg>
        <pc:spChg chg="add mod">
          <ac:chgData name="Daniel Kaufmann" userId="934340720f57f02e" providerId="LiveId" clId="{14A0635E-A49C-4177-9A5F-70DB6D3EA32A}" dt="2020-12-21T19:06:35.837" v="2569" actId="1076"/>
          <ac:spMkLst>
            <pc:docMk/>
            <pc:sldMk cId="2728462016" sldId="561"/>
            <ac:spMk id="9" creationId="{36CD3C22-F08F-46C3-88C4-BE5CB58149BC}"/>
          </ac:spMkLst>
        </pc:spChg>
        <pc:spChg chg="add mod">
          <ac:chgData name="Daniel Kaufmann" userId="934340720f57f02e" providerId="LiveId" clId="{14A0635E-A49C-4177-9A5F-70DB6D3EA32A}" dt="2020-12-21T19:06:42.461" v="2571" actId="1076"/>
          <ac:spMkLst>
            <pc:docMk/>
            <pc:sldMk cId="2728462016" sldId="561"/>
            <ac:spMk id="10" creationId="{186B6989-34ED-44B4-AF7A-37F9C884493E}"/>
          </ac:spMkLst>
        </pc:spChg>
        <pc:spChg chg="add mod">
          <ac:chgData name="Daniel Kaufmann" userId="934340720f57f02e" providerId="LiveId" clId="{14A0635E-A49C-4177-9A5F-70DB6D3EA32A}" dt="2020-12-21T19:07:08.544" v="2594" actId="1037"/>
          <ac:spMkLst>
            <pc:docMk/>
            <pc:sldMk cId="2728462016" sldId="561"/>
            <ac:spMk id="11" creationId="{1B2BB674-5FC0-41B6-B16F-2F658216B0F7}"/>
          </ac:spMkLst>
        </pc:spChg>
        <pc:spChg chg="add mod">
          <ac:chgData name="Daniel Kaufmann" userId="934340720f57f02e" providerId="LiveId" clId="{14A0635E-A49C-4177-9A5F-70DB6D3EA32A}" dt="2020-12-21T19:07:17.258" v="2600" actId="1037"/>
          <ac:spMkLst>
            <pc:docMk/>
            <pc:sldMk cId="2728462016" sldId="561"/>
            <ac:spMk id="12" creationId="{69457A87-D7EC-4864-B025-268D03A4B8D3}"/>
          </ac:spMkLst>
        </pc:spChg>
        <pc:spChg chg="add mod">
          <ac:chgData name="Daniel Kaufmann" userId="934340720f57f02e" providerId="LiveId" clId="{14A0635E-A49C-4177-9A5F-70DB6D3EA32A}" dt="2020-12-21T19:11:32.935" v="2758" actId="122"/>
          <ac:spMkLst>
            <pc:docMk/>
            <pc:sldMk cId="2728462016" sldId="561"/>
            <ac:spMk id="13" creationId="{7DB1CFE4-B05D-4104-8FA4-81A7B3921C41}"/>
          </ac:spMkLst>
        </pc:spChg>
        <pc:graphicFrameChg chg="add del mod">
          <ac:chgData name="Daniel Kaufmann" userId="934340720f57f02e" providerId="LiveId" clId="{14A0635E-A49C-4177-9A5F-70DB6D3EA32A}" dt="2020-12-21T19:05:13.495" v="2556" actId="478"/>
          <ac:graphicFrameMkLst>
            <pc:docMk/>
            <pc:sldMk cId="2728462016" sldId="561"/>
            <ac:graphicFrameMk id="4" creationId="{CD78908D-7120-49E7-8D7C-E7FEE6E1B471}"/>
          </ac:graphicFrameMkLst>
        </pc:graphicFrameChg>
        <pc:picChg chg="add mod ord">
          <ac:chgData name="Daniel Kaufmann" userId="934340720f57f02e" providerId="LiveId" clId="{14A0635E-A49C-4177-9A5F-70DB6D3EA32A}" dt="2020-12-21T19:05:47.623" v="2559"/>
          <ac:picMkLst>
            <pc:docMk/>
            <pc:sldMk cId="2728462016" sldId="561"/>
            <ac:picMk id="8" creationId="{945DAF4A-8091-4270-9D9B-F4DC8053F233}"/>
          </ac:picMkLst>
        </pc:picChg>
      </pc:sldChg>
      <pc:sldChg chg="addSp delSp modSp new mod modAnim modNotesTx">
        <pc:chgData name="Daniel Kaufmann" userId="934340720f57f02e" providerId="LiveId" clId="{14A0635E-A49C-4177-9A5F-70DB6D3EA32A}" dt="2020-12-23T05:54:50.295" v="5078"/>
        <pc:sldMkLst>
          <pc:docMk/>
          <pc:sldMk cId="864248474" sldId="562"/>
        </pc:sldMkLst>
        <pc:spChg chg="mod">
          <ac:chgData name="Daniel Kaufmann" userId="934340720f57f02e" providerId="LiveId" clId="{14A0635E-A49C-4177-9A5F-70DB6D3EA32A}" dt="2020-12-23T05:54:50.295" v="5078"/>
          <ac:spMkLst>
            <pc:docMk/>
            <pc:sldMk cId="864248474" sldId="562"/>
            <ac:spMk id="2" creationId="{4CC34503-0BE5-43BE-BAD4-6E9C96110699}"/>
          </ac:spMkLst>
        </pc:spChg>
        <pc:spChg chg="del">
          <ac:chgData name="Daniel Kaufmann" userId="934340720f57f02e" providerId="LiveId" clId="{14A0635E-A49C-4177-9A5F-70DB6D3EA32A}" dt="2020-12-21T19:08:11.066" v="2636"/>
          <ac:spMkLst>
            <pc:docMk/>
            <pc:sldMk cId="864248474" sldId="562"/>
            <ac:spMk id="3" creationId="{D5D6EF44-375C-4C14-8572-716A0A9EABBB}"/>
          </ac:spMkLst>
        </pc:spChg>
        <pc:spChg chg="add mod">
          <ac:chgData name="Daniel Kaufmann" userId="934340720f57f02e" providerId="LiveId" clId="{14A0635E-A49C-4177-9A5F-70DB6D3EA32A}" dt="2020-12-21T19:09:08.051" v="2655" actId="1038"/>
          <ac:spMkLst>
            <pc:docMk/>
            <pc:sldMk cId="864248474" sldId="562"/>
            <ac:spMk id="5" creationId="{C50A493B-BD6B-4430-8E40-581379700EBB}"/>
          </ac:spMkLst>
        </pc:spChg>
        <pc:spChg chg="add mod">
          <ac:chgData name="Daniel Kaufmann" userId="934340720f57f02e" providerId="LiveId" clId="{14A0635E-A49C-4177-9A5F-70DB6D3EA32A}" dt="2020-12-21T19:09:18.017" v="2666" actId="1038"/>
          <ac:spMkLst>
            <pc:docMk/>
            <pc:sldMk cId="864248474" sldId="562"/>
            <ac:spMk id="6" creationId="{0644007F-6170-4A72-91BE-E71205743D1D}"/>
          </ac:spMkLst>
        </pc:spChg>
        <pc:spChg chg="add mod">
          <ac:chgData name="Daniel Kaufmann" userId="934340720f57f02e" providerId="LiveId" clId="{14A0635E-A49C-4177-9A5F-70DB6D3EA32A}" dt="2020-12-21T19:09:22.551" v="2668" actId="1076"/>
          <ac:spMkLst>
            <pc:docMk/>
            <pc:sldMk cId="864248474" sldId="562"/>
            <ac:spMk id="7" creationId="{06C8BB6E-9E1F-493D-B04D-A83C62891D78}"/>
          </ac:spMkLst>
        </pc:spChg>
        <pc:spChg chg="add mod">
          <ac:chgData name="Daniel Kaufmann" userId="934340720f57f02e" providerId="LiveId" clId="{14A0635E-A49C-4177-9A5F-70DB6D3EA32A}" dt="2020-12-21T19:09:30.959" v="2676" actId="1035"/>
          <ac:spMkLst>
            <pc:docMk/>
            <pc:sldMk cId="864248474" sldId="562"/>
            <ac:spMk id="8" creationId="{714D6557-4A71-4D8C-9589-12E8EC08CC42}"/>
          </ac:spMkLst>
        </pc:spChg>
        <pc:spChg chg="add mod">
          <ac:chgData name="Daniel Kaufmann" userId="934340720f57f02e" providerId="LiveId" clId="{14A0635E-A49C-4177-9A5F-70DB6D3EA32A}" dt="2020-12-21T19:09:48.971" v="2698" actId="1036"/>
          <ac:spMkLst>
            <pc:docMk/>
            <pc:sldMk cId="864248474" sldId="562"/>
            <ac:spMk id="9" creationId="{96F85F71-BE12-4301-BF6D-80F6187DEE85}"/>
          </ac:spMkLst>
        </pc:spChg>
        <pc:spChg chg="add mod">
          <ac:chgData name="Daniel Kaufmann" userId="934340720f57f02e" providerId="LiveId" clId="{14A0635E-A49C-4177-9A5F-70DB6D3EA32A}" dt="2020-12-21T19:10:05.060" v="2706" actId="20577"/>
          <ac:spMkLst>
            <pc:docMk/>
            <pc:sldMk cId="864248474" sldId="562"/>
            <ac:spMk id="10" creationId="{36DD45DC-C3FA-4103-95A5-D54DC67B74E5}"/>
          </ac:spMkLst>
        </pc:spChg>
        <pc:spChg chg="add mod">
          <ac:chgData name="Daniel Kaufmann" userId="934340720f57f02e" providerId="LiveId" clId="{14A0635E-A49C-4177-9A5F-70DB6D3EA32A}" dt="2020-12-21T19:10:15.132" v="2712" actId="1038"/>
          <ac:spMkLst>
            <pc:docMk/>
            <pc:sldMk cId="864248474" sldId="562"/>
            <ac:spMk id="11" creationId="{DC1BD7BF-19DD-4266-82A9-964344234672}"/>
          </ac:spMkLst>
        </pc:spChg>
        <pc:spChg chg="add mod">
          <ac:chgData name="Daniel Kaufmann" userId="934340720f57f02e" providerId="LiveId" clId="{14A0635E-A49C-4177-9A5F-70DB6D3EA32A}" dt="2020-12-21T19:10:27.487" v="2717" actId="1037"/>
          <ac:spMkLst>
            <pc:docMk/>
            <pc:sldMk cId="864248474" sldId="562"/>
            <ac:spMk id="12" creationId="{5F52B61C-B17F-4EFB-8BFB-DDEC47593169}"/>
          </ac:spMkLst>
        </pc:spChg>
        <pc:spChg chg="add del mod">
          <ac:chgData name="Daniel Kaufmann" userId="934340720f57f02e" providerId="LiveId" clId="{14A0635E-A49C-4177-9A5F-70DB6D3EA32A}" dt="2020-12-21T19:10:54.636" v="2730" actId="478"/>
          <ac:spMkLst>
            <pc:docMk/>
            <pc:sldMk cId="864248474" sldId="562"/>
            <ac:spMk id="13" creationId="{562FDD8F-6F98-4285-8201-A738BCB82FF8}"/>
          </ac:spMkLst>
        </pc:spChg>
        <pc:spChg chg="add mod">
          <ac:chgData name="Daniel Kaufmann" userId="934340720f57f02e" providerId="LiveId" clId="{14A0635E-A49C-4177-9A5F-70DB6D3EA32A}" dt="2020-12-21T19:10:40.442" v="2723" actId="1038"/>
          <ac:spMkLst>
            <pc:docMk/>
            <pc:sldMk cId="864248474" sldId="562"/>
            <ac:spMk id="14" creationId="{8D4C7B61-96D2-4397-9BEF-EEB09FCDB271}"/>
          </ac:spMkLst>
        </pc:spChg>
        <pc:spChg chg="add mod">
          <ac:chgData name="Daniel Kaufmann" userId="934340720f57f02e" providerId="LiveId" clId="{14A0635E-A49C-4177-9A5F-70DB6D3EA32A}" dt="2020-12-21T19:10:49.704" v="2729" actId="1038"/>
          <ac:spMkLst>
            <pc:docMk/>
            <pc:sldMk cId="864248474" sldId="562"/>
            <ac:spMk id="15" creationId="{57D4013A-5756-4702-84ED-BD309C83D46B}"/>
          </ac:spMkLst>
        </pc:spChg>
        <pc:spChg chg="add mod">
          <ac:chgData name="Daniel Kaufmann" userId="934340720f57f02e" providerId="LiveId" clId="{14A0635E-A49C-4177-9A5F-70DB6D3EA32A}" dt="2020-12-21T19:11:18.050" v="2734" actId="1076"/>
          <ac:spMkLst>
            <pc:docMk/>
            <pc:sldMk cId="864248474" sldId="562"/>
            <ac:spMk id="16" creationId="{023579F5-7608-4A34-99F2-29E2411EFA2F}"/>
          </ac:spMkLst>
        </pc:spChg>
        <pc:graphicFrameChg chg="add mod">
          <ac:chgData name="Daniel Kaufmann" userId="934340720f57f02e" providerId="LiveId" clId="{14A0635E-A49C-4177-9A5F-70DB6D3EA32A}" dt="2020-12-21T19:08:21.025" v="2639" actId="14100"/>
          <ac:graphicFrameMkLst>
            <pc:docMk/>
            <pc:sldMk cId="864248474" sldId="562"/>
            <ac:graphicFrameMk id="4" creationId="{B7612787-8249-4C5B-8AFC-BFF1B9553233}"/>
          </ac:graphicFrameMkLst>
        </pc:graphicFrameChg>
      </pc:sldChg>
      <pc:sldChg chg="del">
        <pc:chgData name="Daniel Kaufmann" userId="934340720f57f02e" providerId="LiveId" clId="{14A0635E-A49C-4177-9A5F-70DB6D3EA32A}" dt="2020-12-21T05:33:34.523" v="7" actId="47"/>
        <pc:sldMkLst>
          <pc:docMk/>
          <pc:sldMk cId="1306547949" sldId="562"/>
        </pc:sldMkLst>
      </pc:sldChg>
      <pc:sldChg chg="del">
        <pc:chgData name="Daniel Kaufmann" userId="934340720f57f02e" providerId="LiveId" clId="{14A0635E-A49C-4177-9A5F-70DB6D3EA32A}" dt="2020-12-21T05:33:34.523" v="7" actId="47"/>
        <pc:sldMkLst>
          <pc:docMk/>
          <pc:sldMk cId="2163047173" sldId="563"/>
        </pc:sldMkLst>
      </pc:sldChg>
      <pc:sldChg chg="modSp add mod ord modNotesTx">
        <pc:chgData name="Daniel Kaufmann" userId="934340720f57f02e" providerId="LiveId" clId="{14A0635E-A49C-4177-9A5F-70DB6D3EA32A}" dt="2020-12-21T19:12:43.922" v="2792"/>
        <pc:sldMkLst>
          <pc:docMk/>
          <pc:sldMk cId="2543361017" sldId="563"/>
        </pc:sldMkLst>
        <pc:spChg chg="mod">
          <ac:chgData name="Daniel Kaufmann" userId="934340720f57f02e" providerId="LiveId" clId="{14A0635E-A49C-4177-9A5F-70DB6D3EA32A}" dt="2020-12-21T19:12:28.768" v="2786" actId="20577"/>
          <ac:spMkLst>
            <pc:docMk/>
            <pc:sldMk cId="2543361017" sldId="563"/>
            <ac:spMk id="2" creationId="{A196C52E-0914-416B-B64A-824997DB993D}"/>
          </ac:spMkLst>
        </pc:spChg>
      </pc:sldChg>
      <pc:sldChg chg="del">
        <pc:chgData name="Daniel Kaufmann" userId="934340720f57f02e" providerId="LiveId" clId="{14A0635E-A49C-4177-9A5F-70DB6D3EA32A}" dt="2020-12-21T05:33:34.523" v="7" actId="47"/>
        <pc:sldMkLst>
          <pc:docMk/>
          <pc:sldMk cId="2495080833" sldId="564"/>
        </pc:sldMkLst>
      </pc:sldChg>
      <pc:sldChg chg="addSp modSp new mod modNotesTx">
        <pc:chgData name="Daniel Kaufmann" userId="934340720f57f02e" providerId="LiveId" clId="{14A0635E-A49C-4177-9A5F-70DB6D3EA32A}" dt="2020-12-23T05:54:50.295" v="5078"/>
        <pc:sldMkLst>
          <pc:docMk/>
          <pc:sldMk cId="2844614000" sldId="564"/>
        </pc:sldMkLst>
        <pc:spChg chg="mod">
          <ac:chgData name="Daniel Kaufmann" userId="934340720f57f02e" providerId="LiveId" clId="{14A0635E-A49C-4177-9A5F-70DB6D3EA32A}" dt="2020-12-23T05:54:50.295" v="5078"/>
          <ac:spMkLst>
            <pc:docMk/>
            <pc:sldMk cId="2844614000" sldId="564"/>
            <ac:spMk id="2" creationId="{2B986136-4431-4E5C-A1E9-16F6FD85B4EC}"/>
          </ac:spMkLst>
        </pc:spChg>
        <pc:spChg chg="mod">
          <ac:chgData name="Daniel Kaufmann" userId="934340720f57f02e" providerId="LiveId" clId="{14A0635E-A49C-4177-9A5F-70DB6D3EA32A}" dt="2020-12-23T05:54:50.295" v="5078"/>
          <ac:spMkLst>
            <pc:docMk/>
            <pc:sldMk cId="2844614000" sldId="564"/>
            <ac:spMk id="3" creationId="{40832B13-7980-4FE6-B8E1-2CFE571FA252}"/>
          </ac:spMkLst>
        </pc:spChg>
        <pc:graphicFrameChg chg="add mod modGraphic">
          <ac:chgData name="Daniel Kaufmann" userId="934340720f57f02e" providerId="LiveId" clId="{14A0635E-A49C-4177-9A5F-70DB6D3EA32A}" dt="2020-12-23T04:38:43.977" v="2894" actId="12269"/>
          <ac:graphicFrameMkLst>
            <pc:docMk/>
            <pc:sldMk cId="2844614000" sldId="564"/>
            <ac:graphicFrameMk id="4" creationId="{7645FBF0-7617-4F64-AE01-5DD169A79B2A}"/>
          </ac:graphicFrameMkLst>
        </pc:graphicFrameChg>
      </pc:sldChg>
      <pc:sldChg chg="addSp delSp modSp new mod modNotesTx">
        <pc:chgData name="Daniel Kaufmann" userId="934340720f57f02e" providerId="LiveId" clId="{14A0635E-A49C-4177-9A5F-70DB6D3EA32A}" dt="2020-12-23T05:54:50.295" v="5078"/>
        <pc:sldMkLst>
          <pc:docMk/>
          <pc:sldMk cId="348794192" sldId="565"/>
        </pc:sldMkLst>
        <pc:spChg chg="mod">
          <ac:chgData name="Daniel Kaufmann" userId="934340720f57f02e" providerId="LiveId" clId="{14A0635E-A49C-4177-9A5F-70DB6D3EA32A}" dt="2020-12-23T05:54:50.295" v="5078"/>
          <ac:spMkLst>
            <pc:docMk/>
            <pc:sldMk cId="348794192" sldId="565"/>
            <ac:spMk id="2" creationId="{41DC49FE-6A25-4069-A4B9-01F6BBFE7C69}"/>
          </ac:spMkLst>
        </pc:spChg>
        <pc:spChg chg="del">
          <ac:chgData name="Daniel Kaufmann" userId="934340720f57f02e" providerId="LiveId" clId="{14A0635E-A49C-4177-9A5F-70DB6D3EA32A}" dt="2020-12-23T04:39:17.146" v="2926" actId="1032"/>
          <ac:spMkLst>
            <pc:docMk/>
            <pc:sldMk cId="348794192" sldId="565"/>
            <ac:spMk id="3" creationId="{1637FB97-F9C2-457E-B1AA-E279B69DFEF1}"/>
          </ac:spMkLst>
        </pc:spChg>
        <pc:spChg chg="add mod">
          <ac:chgData name="Daniel Kaufmann" userId="934340720f57f02e" providerId="LiveId" clId="{14A0635E-A49C-4177-9A5F-70DB6D3EA32A}" dt="2020-12-23T04:42:28.047" v="3131" actId="1076"/>
          <ac:spMkLst>
            <pc:docMk/>
            <pc:sldMk cId="348794192" sldId="565"/>
            <ac:spMk id="3" creationId="{5012470F-4AA2-4F9B-BC13-A8D0B9F437AF}"/>
          </ac:spMkLst>
        </pc:spChg>
        <pc:spChg chg="add mod">
          <ac:chgData name="Daniel Kaufmann" userId="934340720f57f02e" providerId="LiveId" clId="{14A0635E-A49C-4177-9A5F-70DB6D3EA32A}" dt="2020-12-23T04:41:59.513" v="3119" actId="1076"/>
          <ac:spMkLst>
            <pc:docMk/>
            <pc:sldMk cId="348794192" sldId="565"/>
            <ac:spMk id="5" creationId="{87FB4E7F-E381-4BFE-A5E9-64F3B55FEEC7}"/>
          </ac:spMkLst>
        </pc:spChg>
        <pc:graphicFrameChg chg="add mod modGraphic">
          <ac:chgData name="Daniel Kaufmann" userId="934340720f57f02e" providerId="LiveId" clId="{14A0635E-A49C-4177-9A5F-70DB6D3EA32A}" dt="2020-12-23T04:41:42.229" v="3117" actId="12269"/>
          <ac:graphicFrameMkLst>
            <pc:docMk/>
            <pc:sldMk cId="348794192" sldId="565"/>
            <ac:graphicFrameMk id="4" creationId="{5334F9F2-8391-4B97-AEE6-645F2C08554C}"/>
          </ac:graphicFrameMkLst>
        </pc:graphicFrameChg>
      </pc:sldChg>
      <pc:sldChg chg="del">
        <pc:chgData name="Daniel Kaufmann" userId="934340720f57f02e" providerId="LiveId" clId="{14A0635E-A49C-4177-9A5F-70DB6D3EA32A}" dt="2020-12-21T05:33:34.523" v="7" actId="47"/>
        <pc:sldMkLst>
          <pc:docMk/>
          <pc:sldMk cId="2320965483" sldId="565"/>
        </pc:sldMkLst>
      </pc:sldChg>
      <pc:sldChg chg="addSp delSp modSp new mod modNotesTx">
        <pc:chgData name="Daniel Kaufmann" userId="934340720f57f02e" providerId="LiveId" clId="{14A0635E-A49C-4177-9A5F-70DB6D3EA32A}" dt="2020-12-23T05:54:50.295" v="5078"/>
        <pc:sldMkLst>
          <pc:docMk/>
          <pc:sldMk cId="1283358291" sldId="566"/>
        </pc:sldMkLst>
        <pc:spChg chg="mod">
          <ac:chgData name="Daniel Kaufmann" userId="934340720f57f02e" providerId="LiveId" clId="{14A0635E-A49C-4177-9A5F-70DB6D3EA32A}" dt="2020-12-23T05:54:50.295" v="5078"/>
          <ac:spMkLst>
            <pc:docMk/>
            <pc:sldMk cId="1283358291" sldId="566"/>
            <ac:spMk id="2" creationId="{0AADB3BC-12C9-44F1-AF48-32C23852767A}"/>
          </ac:spMkLst>
        </pc:spChg>
        <pc:spChg chg="del mod">
          <ac:chgData name="Daniel Kaufmann" userId="934340720f57f02e" providerId="LiveId" clId="{14A0635E-A49C-4177-9A5F-70DB6D3EA32A}" dt="2020-12-23T04:43:37.824" v="3181" actId="1032"/>
          <ac:spMkLst>
            <pc:docMk/>
            <pc:sldMk cId="1283358291" sldId="566"/>
            <ac:spMk id="3" creationId="{7A825B32-839D-4A63-A9B5-FF822B381CCD}"/>
          </ac:spMkLst>
        </pc:spChg>
        <pc:graphicFrameChg chg="add mod modGraphic">
          <ac:chgData name="Daniel Kaufmann" userId="934340720f57f02e" providerId="LiveId" clId="{14A0635E-A49C-4177-9A5F-70DB6D3EA32A}" dt="2020-12-23T04:43:49.752" v="3188" actId="12100"/>
          <ac:graphicFrameMkLst>
            <pc:docMk/>
            <pc:sldMk cId="1283358291" sldId="566"/>
            <ac:graphicFrameMk id="4" creationId="{89DBB1D5-F4E6-4FF1-88F5-9076FE160211}"/>
          </ac:graphicFrameMkLst>
        </pc:graphicFrameChg>
      </pc:sldChg>
      <pc:sldChg chg="del">
        <pc:chgData name="Daniel Kaufmann" userId="934340720f57f02e" providerId="LiveId" clId="{14A0635E-A49C-4177-9A5F-70DB6D3EA32A}" dt="2020-12-21T05:33:34.523" v="7" actId="47"/>
        <pc:sldMkLst>
          <pc:docMk/>
          <pc:sldMk cId="3287143846" sldId="566"/>
        </pc:sldMkLst>
      </pc:sldChg>
      <pc:sldChg chg="del">
        <pc:chgData name="Daniel Kaufmann" userId="934340720f57f02e" providerId="LiveId" clId="{14A0635E-A49C-4177-9A5F-70DB6D3EA32A}" dt="2020-12-21T05:33:34.523" v="7" actId="47"/>
        <pc:sldMkLst>
          <pc:docMk/>
          <pc:sldMk cId="1558358587" sldId="567"/>
        </pc:sldMkLst>
      </pc:sldChg>
      <pc:sldChg chg="addSp modSp new mod modNotesTx">
        <pc:chgData name="Daniel Kaufmann" userId="934340720f57f02e" providerId="LiveId" clId="{14A0635E-A49C-4177-9A5F-70DB6D3EA32A}" dt="2020-12-23T05:54:50.295" v="5078"/>
        <pc:sldMkLst>
          <pc:docMk/>
          <pc:sldMk cId="3390830832" sldId="567"/>
        </pc:sldMkLst>
        <pc:spChg chg="mod">
          <ac:chgData name="Daniel Kaufmann" userId="934340720f57f02e" providerId="LiveId" clId="{14A0635E-A49C-4177-9A5F-70DB6D3EA32A}" dt="2020-12-23T05:54:50.295" v="5078"/>
          <ac:spMkLst>
            <pc:docMk/>
            <pc:sldMk cId="3390830832" sldId="567"/>
            <ac:spMk id="2" creationId="{3A18AE01-D0E8-4DD0-80D9-4651E6D6D41D}"/>
          </ac:spMkLst>
        </pc:spChg>
        <pc:spChg chg="mod">
          <ac:chgData name="Daniel Kaufmann" userId="934340720f57f02e" providerId="LiveId" clId="{14A0635E-A49C-4177-9A5F-70DB6D3EA32A}" dt="2020-12-23T05:54:50.295" v="5078"/>
          <ac:spMkLst>
            <pc:docMk/>
            <pc:sldMk cId="3390830832" sldId="567"/>
            <ac:spMk id="3" creationId="{D1E01DBD-D3D8-40D0-A152-A06F4830F48F}"/>
          </ac:spMkLst>
        </pc:spChg>
        <pc:picChg chg="add mod">
          <ac:chgData name="Daniel Kaufmann" userId="934340720f57f02e" providerId="LiveId" clId="{14A0635E-A49C-4177-9A5F-70DB6D3EA32A}" dt="2020-12-23T04:45:28.628" v="3218" actId="207"/>
          <ac:picMkLst>
            <pc:docMk/>
            <pc:sldMk cId="3390830832" sldId="567"/>
            <ac:picMk id="5" creationId="{83D023D6-B942-46D5-9DA1-5FB7F966B4C4}"/>
          </ac:picMkLst>
        </pc:picChg>
        <pc:picChg chg="add mod">
          <ac:chgData name="Daniel Kaufmann" userId="934340720f57f02e" providerId="LiveId" clId="{14A0635E-A49C-4177-9A5F-70DB6D3EA32A}" dt="2020-12-23T04:46:43.358" v="3257" actId="208"/>
          <ac:picMkLst>
            <pc:docMk/>
            <pc:sldMk cId="3390830832" sldId="567"/>
            <ac:picMk id="6" creationId="{2C5D0DDC-EEC4-458B-A58B-335AAA706139}"/>
          </ac:picMkLst>
        </pc:picChg>
        <pc:picChg chg="add mod">
          <ac:chgData name="Daniel Kaufmann" userId="934340720f57f02e" providerId="LiveId" clId="{14A0635E-A49C-4177-9A5F-70DB6D3EA32A}" dt="2020-12-23T04:47:33.828" v="3266" actId="1076"/>
          <ac:picMkLst>
            <pc:docMk/>
            <pc:sldMk cId="3390830832" sldId="567"/>
            <ac:picMk id="7" creationId="{D31328B3-5391-4A4A-956E-80BAE68D76B3}"/>
          </ac:picMkLst>
        </pc:picChg>
      </pc:sldChg>
      <pc:sldChg chg="del">
        <pc:chgData name="Daniel Kaufmann" userId="934340720f57f02e" providerId="LiveId" clId="{14A0635E-A49C-4177-9A5F-70DB6D3EA32A}" dt="2020-12-21T05:33:34.523" v="7" actId="47"/>
        <pc:sldMkLst>
          <pc:docMk/>
          <pc:sldMk cId="384500306" sldId="568"/>
        </pc:sldMkLst>
      </pc:sldChg>
      <pc:sldChg chg="addSp modSp new mod modNotesTx">
        <pc:chgData name="Daniel Kaufmann" userId="934340720f57f02e" providerId="LiveId" clId="{14A0635E-A49C-4177-9A5F-70DB6D3EA32A}" dt="2020-12-23T05:54:50.295" v="5078"/>
        <pc:sldMkLst>
          <pc:docMk/>
          <pc:sldMk cId="3079078582" sldId="568"/>
        </pc:sldMkLst>
        <pc:spChg chg="mod">
          <ac:chgData name="Daniel Kaufmann" userId="934340720f57f02e" providerId="LiveId" clId="{14A0635E-A49C-4177-9A5F-70DB6D3EA32A}" dt="2020-12-23T05:54:50.295" v="5078"/>
          <ac:spMkLst>
            <pc:docMk/>
            <pc:sldMk cId="3079078582" sldId="568"/>
            <ac:spMk id="2" creationId="{285A7707-D80D-4C0A-8FC1-2E4812EF1B71}"/>
          </ac:spMkLst>
        </pc:spChg>
        <pc:spChg chg="mod">
          <ac:chgData name="Daniel Kaufmann" userId="934340720f57f02e" providerId="LiveId" clId="{14A0635E-A49C-4177-9A5F-70DB6D3EA32A}" dt="2020-12-23T04:51:12.952" v="3690" actId="27636"/>
          <ac:spMkLst>
            <pc:docMk/>
            <pc:sldMk cId="3079078582" sldId="568"/>
            <ac:spMk id="3" creationId="{E0BD9739-1813-4BC8-8183-52B65C38EC7E}"/>
          </ac:spMkLst>
        </pc:spChg>
        <pc:picChg chg="add mod">
          <ac:chgData name="Daniel Kaufmann" userId="934340720f57f02e" providerId="LiveId" clId="{14A0635E-A49C-4177-9A5F-70DB6D3EA32A}" dt="2020-12-23T04:50:34.837" v="3681" actId="1076"/>
          <ac:picMkLst>
            <pc:docMk/>
            <pc:sldMk cId="3079078582" sldId="568"/>
            <ac:picMk id="4" creationId="{5FE403B7-510E-490D-B810-A788EC7EAEAF}"/>
          </ac:picMkLst>
        </pc:picChg>
      </pc:sldChg>
      <pc:sldChg chg="modSp add mod ord modNotesTx">
        <pc:chgData name="Daniel Kaufmann" userId="934340720f57f02e" providerId="LiveId" clId="{14A0635E-A49C-4177-9A5F-70DB6D3EA32A}" dt="2020-12-23T04:51:52.376" v="3717"/>
        <pc:sldMkLst>
          <pc:docMk/>
          <pc:sldMk cId="1812371225" sldId="569"/>
        </pc:sldMkLst>
        <pc:spChg chg="mod">
          <ac:chgData name="Daniel Kaufmann" userId="934340720f57f02e" providerId="LiveId" clId="{14A0635E-A49C-4177-9A5F-70DB6D3EA32A}" dt="2020-12-23T04:51:42.828" v="3714" actId="20577"/>
          <ac:spMkLst>
            <pc:docMk/>
            <pc:sldMk cId="1812371225" sldId="569"/>
            <ac:spMk id="2" creationId="{A196C52E-0914-416B-B64A-824997DB993D}"/>
          </ac:spMkLst>
        </pc:spChg>
      </pc:sldChg>
      <pc:sldChg chg="del">
        <pc:chgData name="Daniel Kaufmann" userId="934340720f57f02e" providerId="LiveId" clId="{14A0635E-A49C-4177-9A5F-70DB6D3EA32A}" dt="2020-12-21T05:33:34.523" v="7" actId="47"/>
        <pc:sldMkLst>
          <pc:docMk/>
          <pc:sldMk cId="3073871250" sldId="569"/>
        </pc:sldMkLst>
      </pc:sldChg>
      <pc:sldChg chg="addSp delSp modSp new mod modNotesTx">
        <pc:chgData name="Daniel Kaufmann" userId="934340720f57f02e" providerId="LiveId" clId="{14A0635E-A49C-4177-9A5F-70DB6D3EA32A}" dt="2020-12-23T05:54:50.295" v="5078"/>
        <pc:sldMkLst>
          <pc:docMk/>
          <pc:sldMk cId="1004123450" sldId="570"/>
        </pc:sldMkLst>
        <pc:spChg chg="mod">
          <ac:chgData name="Daniel Kaufmann" userId="934340720f57f02e" providerId="LiveId" clId="{14A0635E-A49C-4177-9A5F-70DB6D3EA32A}" dt="2020-12-23T05:54:50.295" v="5078"/>
          <ac:spMkLst>
            <pc:docMk/>
            <pc:sldMk cId="1004123450" sldId="570"/>
            <ac:spMk id="2" creationId="{77B93738-B576-478A-9568-21E98D202530}"/>
          </ac:spMkLst>
        </pc:spChg>
        <pc:spChg chg="del">
          <ac:chgData name="Daniel Kaufmann" userId="934340720f57f02e" providerId="LiveId" clId="{14A0635E-A49C-4177-9A5F-70DB6D3EA32A}" dt="2020-12-23T04:52:42.036" v="3720"/>
          <ac:spMkLst>
            <pc:docMk/>
            <pc:sldMk cId="1004123450" sldId="570"/>
            <ac:spMk id="3" creationId="{8630F08C-CE52-403A-8D01-30FC7DB0E293}"/>
          </ac:spMkLst>
        </pc:spChg>
        <pc:picChg chg="add mod">
          <ac:chgData name="Daniel Kaufmann" userId="934340720f57f02e" providerId="LiveId" clId="{14A0635E-A49C-4177-9A5F-70DB6D3EA32A}" dt="2020-12-23T04:52:50.054" v="3723" actId="1440"/>
          <ac:picMkLst>
            <pc:docMk/>
            <pc:sldMk cId="1004123450" sldId="570"/>
            <ac:picMk id="1026" creationId="{B5BE3DB6-242E-48F3-8961-BF17D1E3BB6F}"/>
          </ac:picMkLst>
        </pc:picChg>
      </pc:sldChg>
      <pc:sldChg chg="del">
        <pc:chgData name="Daniel Kaufmann" userId="934340720f57f02e" providerId="LiveId" clId="{14A0635E-A49C-4177-9A5F-70DB6D3EA32A}" dt="2020-12-21T05:33:34.523" v="7" actId="47"/>
        <pc:sldMkLst>
          <pc:docMk/>
          <pc:sldMk cId="3214439680" sldId="570"/>
        </pc:sldMkLst>
      </pc:sldChg>
      <pc:sldChg chg="addSp delSp modSp new mod modNotesTx">
        <pc:chgData name="Daniel Kaufmann" userId="934340720f57f02e" providerId="LiveId" clId="{14A0635E-A49C-4177-9A5F-70DB6D3EA32A}" dt="2020-12-23T05:54:50.295" v="5078"/>
        <pc:sldMkLst>
          <pc:docMk/>
          <pc:sldMk cId="229174656" sldId="571"/>
        </pc:sldMkLst>
        <pc:spChg chg="mod">
          <ac:chgData name="Daniel Kaufmann" userId="934340720f57f02e" providerId="LiveId" clId="{14A0635E-A49C-4177-9A5F-70DB6D3EA32A}" dt="2020-12-23T05:54:50.295" v="5078"/>
          <ac:spMkLst>
            <pc:docMk/>
            <pc:sldMk cId="229174656" sldId="571"/>
            <ac:spMk id="2" creationId="{EBB71D2F-38FE-4919-A50A-92584A7F9C28}"/>
          </ac:spMkLst>
        </pc:spChg>
        <pc:spChg chg="mod">
          <ac:chgData name="Daniel Kaufmann" userId="934340720f57f02e" providerId="LiveId" clId="{14A0635E-A49C-4177-9A5F-70DB6D3EA32A}" dt="2020-12-23T04:54:39.278" v="3748" actId="14100"/>
          <ac:spMkLst>
            <pc:docMk/>
            <pc:sldMk cId="229174656" sldId="571"/>
            <ac:spMk id="3" creationId="{0A17FB30-3A3C-4D1E-B2A5-6B58C71B779F}"/>
          </ac:spMkLst>
        </pc:spChg>
        <pc:picChg chg="add del mod modCrop">
          <ac:chgData name="Daniel Kaufmann" userId="934340720f57f02e" providerId="LiveId" clId="{14A0635E-A49C-4177-9A5F-70DB6D3EA32A}" dt="2020-12-23T04:55:42.923" v="3769" actId="478"/>
          <ac:picMkLst>
            <pc:docMk/>
            <pc:sldMk cId="229174656" sldId="571"/>
            <ac:picMk id="5" creationId="{2B5C93E1-077F-4915-A5B0-B19E7B85C0F8}"/>
          </ac:picMkLst>
        </pc:picChg>
        <pc:picChg chg="add mod">
          <ac:chgData name="Daniel Kaufmann" userId="934340720f57f02e" providerId="LiveId" clId="{14A0635E-A49C-4177-9A5F-70DB6D3EA32A}" dt="2020-12-23T04:55:51.381" v="3774" actId="14861"/>
          <ac:picMkLst>
            <pc:docMk/>
            <pc:sldMk cId="229174656" sldId="571"/>
            <ac:picMk id="7" creationId="{E1E47214-E8A5-48AA-B010-FFEE0DC4B482}"/>
          </ac:picMkLst>
        </pc:picChg>
      </pc:sldChg>
      <pc:sldChg chg="del">
        <pc:chgData name="Daniel Kaufmann" userId="934340720f57f02e" providerId="LiveId" clId="{14A0635E-A49C-4177-9A5F-70DB6D3EA32A}" dt="2020-12-21T05:33:34.523" v="7" actId="47"/>
        <pc:sldMkLst>
          <pc:docMk/>
          <pc:sldMk cId="3198575680" sldId="571"/>
        </pc:sldMkLst>
      </pc:sldChg>
      <pc:sldChg chg="del">
        <pc:chgData name="Daniel Kaufmann" userId="934340720f57f02e" providerId="LiveId" clId="{14A0635E-A49C-4177-9A5F-70DB6D3EA32A}" dt="2020-12-21T05:33:34.523" v="7" actId="47"/>
        <pc:sldMkLst>
          <pc:docMk/>
          <pc:sldMk cId="2835411595" sldId="572"/>
        </pc:sldMkLst>
      </pc:sldChg>
      <pc:sldChg chg="addSp modSp new mod modNotesTx">
        <pc:chgData name="Daniel Kaufmann" userId="934340720f57f02e" providerId="LiveId" clId="{14A0635E-A49C-4177-9A5F-70DB6D3EA32A}" dt="2020-12-23T05:54:50.295" v="5078"/>
        <pc:sldMkLst>
          <pc:docMk/>
          <pc:sldMk cId="3568881870" sldId="572"/>
        </pc:sldMkLst>
        <pc:spChg chg="mod">
          <ac:chgData name="Daniel Kaufmann" userId="934340720f57f02e" providerId="LiveId" clId="{14A0635E-A49C-4177-9A5F-70DB6D3EA32A}" dt="2020-12-23T05:54:50.295" v="5078"/>
          <ac:spMkLst>
            <pc:docMk/>
            <pc:sldMk cId="3568881870" sldId="572"/>
            <ac:spMk id="2" creationId="{84BAD0C6-BB30-4088-8D9C-3A629D665C39}"/>
          </ac:spMkLst>
        </pc:spChg>
        <pc:spChg chg="mod">
          <ac:chgData name="Daniel Kaufmann" userId="934340720f57f02e" providerId="LiveId" clId="{14A0635E-A49C-4177-9A5F-70DB6D3EA32A}" dt="2020-12-23T04:57:07.730" v="3809" actId="14100"/>
          <ac:spMkLst>
            <pc:docMk/>
            <pc:sldMk cId="3568881870" sldId="572"/>
            <ac:spMk id="3" creationId="{9607E519-5A1D-4884-B206-E44C7A84906C}"/>
          </ac:spMkLst>
        </pc:spChg>
        <pc:picChg chg="add mod">
          <ac:chgData name="Daniel Kaufmann" userId="934340720f57f02e" providerId="LiveId" clId="{14A0635E-A49C-4177-9A5F-70DB6D3EA32A}" dt="2020-12-23T04:57:05.209" v="3808" actId="208"/>
          <ac:picMkLst>
            <pc:docMk/>
            <pc:sldMk cId="3568881870" sldId="572"/>
            <ac:picMk id="4" creationId="{CD62F192-FC1B-4EA6-9983-1C055C8CECCB}"/>
          </ac:picMkLst>
        </pc:picChg>
      </pc:sldChg>
      <pc:sldChg chg="del">
        <pc:chgData name="Daniel Kaufmann" userId="934340720f57f02e" providerId="LiveId" clId="{14A0635E-A49C-4177-9A5F-70DB6D3EA32A}" dt="2020-12-21T05:33:34.523" v="7" actId="47"/>
        <pc:sldMkLst>
          <pc:docMk/>
          <pc:sldMk cId="1316302440" sldId="573"/>
        </pc:sldMkLst>
      </pc:sldChg>
      <pc:sldChg chg="addSp delSp modSp new mod modNotesTx">
        <pc:chgData name="Daniel Kaufmann" userId="934340720f57f02e" providerId="LiveId" clId="{14A0635E-A49C-4177-9A5F-70DB6D3EA32A}" dt="2020-12-23T05:54:50.295" v="5078"/>
        <pc:sldMkLst>
          <pc:docMk/>
          <pc:sldMk cId="2065664098" sldId="573"/>
        </pc:sldMkLst>
        <pc:spChg chg="mod">
          <ac:chgData name="Daniel Kaufmann" userId="934340720f57f02e" providerId="LiveId" clId="{14A0635E-A49C-4177-9A5F-70DB6D3EA32A}" dt="2020-12-23T05:54:50.295" v="5078"/>
          <ac:spMkLst>
            <pc:docMk/>
            <pc:sldMk cId="2065664098" sldId="573"/>
            <ac:spMk id="2" creationId="{84E2B84E-A585-4B82-AEA3-863C0818CBAD}"/>
          </ac:spMkLst>
        </pc:spChg>
        <pc:spChg chg="mod">
          <ac:chgData name="Daniel Kaufmann" userId="934340720f57f02e" providerId="LiveId" clId="{14A0635E-A49C-4177-9A5F-70DB6D3EA32A}" dt="2020-12-23T05:54:50.295" v="5078"/>
          <ac:spMkLst>
            <pc:docMk/>
            <pc:sldMk cId="2065664098" sldId="573"/>
            <ac:spMk id="3" creationId="{944FC3FA-2291-4C63-94C1-3504CD119659}"/>
          </ac:spMkLst>
        </pc:spChg>
        <pc:picChg chg="add del">
          <ac:chgData name="Daniel Kaufmann" userId="934340720f57f02e" providerId="LiveId" clId="{14A0635E-A49C-4177-9A5F-70DB6D3EA32A}" dt="2020-12-23T04:59:16.179" v="3874" actId="478"/>
          <ac:picMkLst>
            <pc:docMk/>
            <pc:sldMk cId="2065664098" sldId="573"/>
            <ac:picMk id="5" creationId="{0B1CAB6F-446F-46E4-96C7-0813F9D2D10D}"/>
          </ac:picMkLst>
        </pc:picChg>
        <pc:picChg chg="add mod">
          <ac:chgData name="Daniel Kaufmann" userId="934340720f57f02e" providerId="LiveId" clId="{14A0635E-A49C-4177-9A5F-70DB6D3EA32A}" dt="2020-12-23T05:01:07.627" v="3900" actId="1076"/>
          <ac:picMkLst>
            <pc:docMk/>
            <pc:sldMk cId="2065664098" sldId="573"/>
            <ac:picMk id="7" creationId="{9E7F1B7B-AF3B-4AB6-A026-BCB69BA1056E}"/>
          </ac:picMkLst>
        </pc:picChg>
        <pc:picChg chg="add mod">
          <ac:chgData name="Daniel Kaufmann" userId="934340720f57f02e" providerId="LiveId" clId="{14A0635E-A49C-4177-9A5F-70DB6D3EA32A}" dt="2020-12-23T05:01:07.627" v="3900" actId="1076"/>
          <ac:picMkLst>
            <pc:docMk/>
            <pc:sldMk cId="2065664098" sldId="573"/>
            <ac:picMk id="8" creationId="{9D11B620-C4AC-4A34-84EB-C7CC7EB4D7CF}"/>
          </ac:picMkLst>
        </pc:picChg>
        <pc:picChg chg="add mod">
          <ac:chgData name="Daniel Kaufmann" userId="934340720f57f02e" providerId="LiveId" clId="{14A0635E-A49C-4177-9A5F-70DB6D3EA32A}" dt="2020-12-23T05:01:07.627" v="3900" actId="1076"/>
          <ac:picMkLst>
            <pc:docMk/>
            <pc:sldMk cId="2065664098" sldId="573"/>
            <ac:picMk id="9" creationId="{13EB37BD-9EC8-4998-8A9A-97C5BDE23474}"/>
          </ac:picMkLst>
        </pc:picChg>
      </pc:sldChg>
      <pc:sldChg chg="addSp delSp modSp new mod modClrScheme chgLayout modNotesTx">
        <pc:chgData name="Daniel Kaufmann" userId="934340720f57f02e" providerId="LiveId" clId="{14A0635E-A49C-4177-9A5F-70DB6D3EA32A}" dt="2020-12-23T05:54:50.295" v="5078"/>
        <pc:sldMkLst>
          <pc:docMk/>
          <pc:sldMk cId="3513645878" sldId="574"/>
        </pc:sldMkLst>
        <pc:spChg chg="mod ord">
          <ac:chgData name="Daniel Kaufmann" userId="934340720f57f02e" providerId="LiveId" clId="{14A0635E-A49C-4177-9A5F-70DB6D3EA32A}" dt="2020-12-23T05:54:50.295" v="5078"/>
          <ac:spMkLst>
            <pc:docMk/>
            <pc:sldMk cId="3513645878" sldId="574"/>
            <ac:spMk id="2" creationId="{A86BA40A-A63B-4486-AE9C-2A31F0D1DC70}"/>
          </ac:spMkLst>
        </pc:spChg>
        <pc:spChg chg="del">
          <ac:chgData name="Daniel Kaufmann" userId="934340720f57f02e" providerId="LiveId" clId="{14A0635E-A49C-4177-9A5F-70DB6D3EA32A}" dt="2020-12-23T05:01:26.574" v="3902"/>
          <ac:spMkLst>
            <pc:docMk/>
            <pc:sldMk cId="3513645878" sldId="574"/>
            <ac:spMk id="3" creationId="{36486979-D571-47AC-822C-A323BCE71780}"/>
          </ac:spMkLst>
        </pc:spChg>
        <pc:spChg chg="add mod ord">
          <ac:chgData name="Daniel Kaufmann" userId="934340720f57f02e" providerId="LiveId" clId="{14A0635E-A49C-4177-9A5F-70DB6D3EA32A}" dt="2020-12-23T05:54:50.295" v="5078"/>
          <ac:spMkLst>
            <pc:docMk/>
            <pc:sldMk cId="3513645878" sldId="574"/>
            <ac:spMk id="5" creationId="{C5932E67-26FF-4477-8C74-1B2A3090BDBE}"/>
          </ac:spMkLst>
        </pc:spChg>
        <pc:spChg chg="add mod">
          <ac:chgData name="Daniel Kaufmann" userId="934340720f57f02e" providerId="LiveId" clId="{14A0635E-A49C-4177-9A5F-70DB6D3EA32A}" dt="2020-12-23T05:03:13.002" v="3927" actId="1076"/>
          <ac:spMkLst>
            <pc:docMk/>
            <pc:sldMk cId="3513645878" sldId="574"/>
            <ac:spMk id="6" creationId="{CC5DDAE2-CA7F-436B-9105-7C132393ECD3}"/>
          </ac:spMkLst>
        </pc:spChg>
        <pc:graphicFrameChg chg="add mod ord">
          <ac:chgData name="Daniel Kaufmann" userId="934340720f57f02e" providerId="LiveId" clId="{14A0635E-A49C-4177-9A5F-70DB6D3EA32A}" dt="2020-12-23T05:02:58.865" v="3925" actId="20577"/>
          <ac:graphicFrameMkLst>
            <pc:docMk/>
            <pc:sldMk cId="3513645878" sldId="574"/>
            <ac:graphicFrameMk id="4" creationId="{BD1601BC-06A6-4A73-90DC-7680ED2D697C}"/>
          </ac:graphicFrameMkLst>
        </pc:graphicFrameChg>
      </pc:sldChg>
      <pc:sldChg chg="del">
        <pc:chgData name="Daniel Kaufmann" userId="934340720f57f02e" providerId="LiveId" clId="{14A0635E-A49C-4177-9A5F-70DB6D3EA32A}" dt="2020-12-21T05:33:34.523" v="7" actId="47"/>
        <pc:sldMkLst>
          <pc:docMk/>
          <pc:sldMk cId="3658342103" sldId="574"/>
        </pc:sldMkLst>
      </pc:sldChg>
      <pc:sldChg chg="addSp delSp modSp new mod modClrScheme chgLayout modNotesTx">
        <pc:chgData name="Daniel Kaufmann" userId="934340720f57f02e" providerId="LiveId" clId="{14A0635E-A49C-4177-9A5F-70DB6D3EA32A}" dt="2020-12-23T05:54:50.295" v="5078"/>
        <pc:sldMkLst>
          <pc:docMk/>
          <pc:sldMk cId="563467863" sldId="575"/>
        </pc:sldMkLst>
        <pc:spChg chg="mod ord">
          <ac:chgData name="Daniel Kaufmann" userId="934340720f57f02e" providerId="LiveId" clId="{14A0635E-A49C-4177-9A5F-70DB6D3EA32A}" dt="2020-12-23T05:54:50.295" v="5078"/>
          <ac:spMkLst>
            <pc:docMk/>
            <pc:sldMk cId="563467863" sldId="575"/>
            <ac:spMk id="2" creationId="{28C9C752-732A-4440-B202-DA4A68DF4423}"/>
          </ac:spMkLst>
        </pc:spChg>
        <pc:spChg chg="del mod ord">
          <ac:chgData name="Daniel Kaufmann" userId="934340720f57f02e" providerId="LiveId" clId="{14A0635E-A49C-4177-9A5F-70DB6D3EA32A}" dt="2020-12-23T05:03:30.002" v="3950" actId="700"/>
          <ac:spMkLst>
            <pc:docMk/>
            <pc:sldMk cId="563467863" sldId="575"/>
            <ac:spMk id="3" creationId="{6E94F0F4-134E-41EB-B8A4-A230F77A6D55}"/>
          </ac:spMkLst>
        </pc:spChg>
        <pc:spChg chg="del">
          <ac:chgData name="Daniel Kaufmann" userId="934340720f57f02e" providerId="LiveId" clId="{14A0635E-A49C-4177-9A5F-70DB6D3EA32A}" dt="2020-12-23T05:03:30.002" v="3950" actId="700"/>
          <ac:spMkLst>
            <pc:docMk/>
            <pc:sldMk cId="563467863" sldId="575"/>
            <ac:spMk id="4" creationId="{5C80A536-8340-483C-ACDA-9863AEB28E38}"/>
          </ac:spMkLst>
        </pc:spChg>
        <pc:spChg chg="add mod ord">
          <ac:chgData name="Daniel Kaufmann" userId="934340720f57f02e" providerId="LiveId" clId="{14A0635E-A49C-4177-9A5F-70DB6D3EA32A}" dt="2020-12-23T05:03:40.145" v="3953" actId="14100"/>
          <ac:spMkLst>
            <pc:docMk/>
            <pc:sldMk cId="563467863" sldId="575"/>
            <ac:spMk id="5" creationId="{1DDC4FFF-7883-4213-B6A7-E876732B628E}"/>
          </ac:spMkLst>
        </pc:spChg>
        <pc:picChg chg="add mod">
          <ac:chgData name="Daniel Kaufmann" userId="934340720f57f02e" providerId="LiveId" clId="{14A0635E-A49C-4177-9A5F-70DB6D3EA32A}" dt="2020-12-23T05:04:13.929" v="3959" actId="208"/>
          <ac:picMkLst>
            <pc:docMk/>
            <pc:sldMk cId="563467863" sldId="575"/>
            <ac:picMk id="6" creationId="{8B20CDD8-C00F-48E1-ABB8-86CBC49C1A7A}"/>
          </ac:picMkLst>
        </pc:picChg>
      </pc:sldChg>
      <pc:sldChg chg="del">
        <pc:chgData name="Daniel Kaufmann" userId="934340720f57f02e" providerId="LiveId" clId="{14A0635E-A49C-4177-9A5F-70DB6D3EA32A}" dt="2020-12-21T05:33:34.523" v="7" actId="47"/>
        <pc:sldMkLst>
          <pc:docMk/>
          <pc:sldMk cId="935590101" sldId="575"/>
        </pc:sldMkLst>
      </pc:sldChg>
      <pc:sldChg chg="addSp modSp new mod modNotesTx">
        <pc:chgData name="Daniel Kaufmann" userId="934340720f57f02e" providerId="LiveId" clId="{14A0635E-A49C-4177-9A5F-70DB6D3EA32A}" dt="2020-12-23T05:54:50.295" v="5078"/>
        <pc:sldMkLst>
          <pc:docMk/>
          <pc:sldMk cId="2318843741" sldId="576"/>
        </pc:sldMkLst>
        <pc:spChg chg="mod">
          <ac:chgData name="Daniel Kaufmann" userId="934340720f57f02e" providerId="LiveId" clId="{14A0635E-A49C-4177-9A5F-70DB6D3EA32A}" dt="2020-12-23T05:54:50.295" v="5078"/>
          <ac:spMkLst>
            <pc:docMk/>
            <pc:sldMk cId="2318843741" sldId="576"/>
            <ac:spMk id="2" creationId="{3ADD33C4-BA88-40B1-8833-E85299027DE8}"/>
          </ac:spMkLst>
        </pc:spChg>
        <pc:spChg chg="mod">
          <ac:chgData name="Daniel Kaufmann" userId="934340720f57f02e" providerId="LiveId" clId="{14A0635E-A49C-4177-9A5F-70DB6D3EA32A}" dt="2020-12-23T05:06:07.029" v="3992" actId="14100"/>
          <ac:spMkLst>
            <pc:docMk/>
            <pc:sldMk cId="2318843741" sldId="576"/>
            <ac:spMk id="3" creationId="{4AD03FD9-9BCC-4F38-8A1F-0F1B93A68644}"/>
          </ac:spMkLst>
        </pc:spChg>
        <pc:picChg chg="add mod">
          <ac:chgData name="Daniel Kaufmann" userId="934340720f57f02e" providerId="LiveId" clId="{14A0635E-A49C-4177-9A5F-70DB6D3EA32A}" dt="2020-12-23T05:06:45.609" v="3999" actId="1076"/>
          <ac:picMkLst>
            <pc:docMk/>
            <pc:sldMk cId="2318843741" sldId="576"/>
            <ac:picMk id="4" creationId="{0A781351-F911-4962-8539-78199C7DE0C2}"/>
          </ac:picMkLst>
        </pc:picChg>
      </pc:sldChg>
      <pc:sldChg chg="del">
        <pc:chgData name="Daniel Kaufmann" userId="934340720f57f02e" providerId="LiveId" clId="{14A0635E-A49C-4177-9A5F-70DB6D3EA32A}" dt="2020-12-21T05:33:34.523" v="7" actId="47"/>
        <pc:sldMkLst>
          <pc:docMk/>
          <pc:sldMk cId="3961581515" sldId="576"/>
        </pc:sldMkLst>
      </pc:sldChg>
      <pc:sldChg chg="del">
        <pc:chgData name="Daniel Kaufmann" userId="934340720f57f02e" providerId="LiveId" clId="{14A0635E-A49C-4177-9A5F-70DB6D3EA32A}" dt="2020-12-21T05:33:34.523" v="7" actId="47"/>
        <pc:sldMkLst>
          <pc:docMk/>
          <pc:sldMk cId="920243473" sldId="577"/>
        </pc:sldMkLst>
      </pc:sldChg>
      <pc:sldChg chg="addSp delSp modSp new mod modNotesTx">
        <pc:chgData name="Daniel Kaufmann" userId="934340720f57f02e" providerId="LiveId" clId="{14A0635E-A49C-4177-9A5F-70DB6D3EA32A}" dt="2020-12-28T17:38:38.753" v="5079" actId="167"/>
        <pc:sldMkLst>
          <pc:docMk/>
          <pc:sldMk cId="2524312190" sldId="577"/>
        </pc:sldMkLst>
        <pc:spChg chg="mod">
          <ac:chgData name="Daniel Kaufmann" userId="934340720f57f02e" providerId="LiveId" clId="{14A0635E-A49C-4177-9A5F-70DB6D3EA32A}" dt="2020-12-23T05:54:50.295" v="5078"/>
          <ac:spMkLst>
            <pc:docMk/>
            <pc:sldMk cId="2524312190" sldId="577"/>
            <ac:spMk id="2" creationId="{DBD6AFAF-2753-45DC-92AF-96955BF956F9}"/>
          </ac:spMkLst>
        </pc:spChg>
        <pc:spChg chg="del">
          <ac:chgData name="Daniel Kaufmann" userId="934340720f57f02e" providerId="LiveId" clId="{14A0635E-A49C-4177-9A5F-70DB6D3EA32A}" dt="2020-12-23T05:07:30.395" v="4014"/>
          <ac:spMkLst>
            <pc:docMk/>
            <pc:sldMk cId="2524312190" sldId="577"/>
            <ac:spMk id="3" creationId="{25A65929-CC6F-4118-B595-06A20BA12C0B}"/>
          </ac:spMkLst>
        </pc:spChg>
        <pc:graphicFrameChg chg="add mod">
          <ac:chgData name="Daniel Kaufmann" userId="934340720f57f02e" providerId="LiveId" clId="{14A0635E-A49C-4177-9A5F-70DB6D3EA32A}" dt="2020-12-23T05:08:56.054" v="4049"/>
          <ac:graphicFrameMkLst>
            <pc:docMk/>
            <pc:sldMk cId="2524312190" sldId="577"/>
            <ac:graphicFrameMk id="4" creationId="{13E1EDF3-A977-41DB-A3C6-CCCF61DE203F}"/>
          </ac:graphicFrameMkLst>
        </pc:graphicFrameChg>
        <pc:picChg chg="add mod ord">
          <ac:chgData name="Daniel Kaufmann" userId="934340720f57f02e" providerId="LiveId" clId="{14A0635E-A49C-4177-9A5F-70DB6D3EA32A}" dt="2020-12-28T17:38:38.753" v="5079" actId="167"/>
          <ac:picMkLst>
            <pc:docMk/>
            <pc:sldMk cId="2524312190" sldId="577"/>
            <ac:picMk id="6" creationId="{6D6ED526-1A52-4179-8276-FB60ADFE80DC}"/>
          </ac:picMkLst>
        </pc:picChg>
      </pc:sldChg>
      <pc:sldChg chg="addSp delSp modSp new mod modAnim modNotesTx">
        <pc:chgData name="Daniel Kaufmann" userId="934340720f57f02e" providerId="LiveId" clId="{14A0635E-A49C-4177-9A5F-70DB6D3EA32A}" dt="2020-12-23T05:54:50.295" v="5078"/>
        <pc:sldMkLst>
          <pc:docMk/>
          <pc:sldMk cId="239037278" sldId="578"/>
        </pc:sldMkLst>
        <pc:spChg chg="mod">
          <ac:chgData name="Daniel Kaufmann" userId="934340720f57f02e" providerId="LiveId" clId="{14A0635E-A49C-4177-9A5F-70DB6D3EA32A}" dt="2020-12-23T05:54:50.295" v="5078"/>
          <ac:spMkLst>
            <pc:docMk/>
            <pc:sldMk cId="239037278" sldId="578"/>
            <ac:spMk id="2" creationId="{A40E1954-D4A3-4D81-BF00-525C7EC7C38B}"/>
          </ac:spMkLst>
        </pc:spChg>
        <pc:spChg chg="mod">
          <ac:chgData name="Daniel Kaufmann" userId="934340720f57f02e" providerId="LiveId" clId="{14A0635E-A49C-4177-9A5F-70DB6D3EA32A}" dt="2020-12-23T05:13:30.309" v="4153" actId="14100"/>
          <ac:spMkLst>
            <pc:docMk/>
            <pc:sldMk cId="239037278" sldId="578"/>
            <ac:spMk id="3" creationId="{B3668A93-9395-4514-86A9-A00654145223}"/>
          </ac:spMkLst>
        </pc:spChg>
        <pc:picChg chg="add mod">
          <ac:chgData name="Daniel Kaufmann" userId="934340720f57f02e" providerId="LiveId" clId="{14A0635E-A49C-4177-9A5F-70DB6D3EA32A}" dt="2020-12-23T05:13:57.105" v="4157" actId="14100"/>
          <ac:picMkLst>
            <pc:docMk/>
            <pc:sldMk cId="239037278" sldId="578"/>
            <ac:picMk id="4" creationId="{4F995B15-8B0C-4B7D-8A0B-29A3166F76B0}"/>
          </ac:picMkLst>
        </pc:picChg>
        <pc:picChg chg="add del mod">
          <ac:chgData name="Daniel Kaufmann" userId="934340720f57f02e" providerId="LiveId" clId="{14A0635E-A49C-4177-9A5F-70DB6D3EA32A}" dt="2020-12-23T05:11:31.242" v="4136" actId="478"/>
          <ac:picMkLst>
            <pc:docMk/>
            <pc:sldMk cId="239037278" sldId="578"/>
            <ac:picMk id="5" creationId="{173A0F07-8D31-4059-AB7A-3B95C5CF8F85}"/>
          </ac:picMkLst>
        </pc:picChg>
        <pc:picChg chg="add mod">
          <ac:chgData name="Daniel Kaufmann" userId="934340720f57f02e" providerId="LiveId" clId="{14A0635E-A49C-4177-9A5F-70DB6D3EA32A}" dt="2020-12-23T05:13:54.174" v="4156" actId="14861"/>
          <ac:picMkLst>
            <pc:docMk/>
            <pc:sldMk cId="239037278" sldId="578"/>
            <ac:picMk id="7" creationId="{66ABB1DA-DF03-472A-9E9F-D28BAD68EBF6}"/>
          </ac:picMkLst>
        </pc:picChg>
      </pc:sldChg>
      <pc:sldChg chg="del">
        <pc:chgData name="Daniel Kaufmann" userId="934340720f57f02e" providerId="LiveId" clId="{14A0635E-A49C-4177-9A5F-70DB6D3EA32A}" dt="2020-12-21T05:33:34.523" v="7" actId="47"/>
        <pc:sldMkLst>
          <pc:docMk/>
          <pc:sldMk cId="443930894" sldId="578"/>
        </pc:sldMkLst>
      </pc:sldChg>
      <pc:sldChg chg="addSp delSp modSp new mod modAnim modNotesTx">
        <pc:chgData name="Daniel Kaufmann" userId="934340720f57f02e" providerId="LiveId" clId="{14A0635E-A49C-4177-9A5F-70DB6D3EA32A}" dt="2020-12-23T05:54:50.295" v="5078"/>
        <pc:sldMkLst>
          <pc:docMk/>
          <pc:sldMk cId="177338949" sldId="579"/>
        </pc:sldMkLst>
        <pc:spChg chg="mod">
          <ac:chgData name="Daniel Kaufmann" userId="934340720f57f02e" providerId="LiveId" clId="{14A0635E-A49C-4177-9A5F-70DB6D3EA32A}" dt="2020-12-23T05:54:50.295" v="5078"/>
          <ac:spMkLst>
            <pc:docMk/>
            <pc:sldMk cId="177338949" sldId="579"/>
            <ac:spMk id="2" creationId="{F2E2CED7-BED9-405A-A04F-B3ABA3C24032}"/>
          </ac:spMkLst>
        </pc:spChg>
        <pc:spChg chg="del">
          <ac:chgData name="Daniel Kaufmann" userId="934340720f57f02e" providerId="LiveId" clId="{14A0635E-A49C-4177-9A5F-70DB6D3EA32A}" dt="2020-12-23T05:14:44.627" v="4161" actId="1032"/>
          <ac:spMkLst>
            <pc:docMk/>
            <pc:sldMk cId="177338949" sldId="579"/>
            <ac:spMk id="3" creationId="{2677409F-200B-4C64-8C3E-A08C59769360}"/>
          </ac:spMkLst>
        </pc:spChg>
        <pc:spChg chg="add del mod">
          <ac:chgData name="Daniel Kaufmann" userId="934340720f57f02e" providerId="LiveId" clId="{14A0635E-A49C-4177-9A5F-70DB6D3EA32A}" dt="2020-12-23T05:14:30.101" v="4160" actId="478"/>
          <ac:spMkLst>
            <pc:docMk/>
            <pc:sldMk cId="177338949" sldId="579"/>
            <ac:spMk id="5" creationId="{EC1EE26E-47A5-4673-9AD8-F025878C8F56}"/>
          </ac:spMkLst>
        </pc:spChg>
        <pc:spChg chg="mod">
          <ac:chgData name="Daniel Kaufmann" userId="934340720f57f02e" providerId="LiveId" clId="{14A0635E-A49C-4177-9A5F-70DB6D3EA32A}" dt="2020-12-23T05:14:23.558" v="4159"/>
          <ac:spMkLst>
            <pc:docMk/>
            <pc:sldMk cId="177338949" sldId="579"/>
            <ac:spMk id="7" creationId="{3A0DA85F-E2BE-42E7-8C01-72DC1DF59A9F}"/>
          </ac:spMkLst>
        </pc:spChg>
        <pc:spChg chg="mod">
          <ac:chgData name="Daniel Kaufmann" userId="934340720f57f02e" providerId="LiveId" clId="{14A0635E-A49C-4177-9A5F-70DB6D3EA32A}" dt="2020-12-23T05:14:23.558" v="4159"/>
          <ac:spMkLst>
            <pc:docMk/>
            <pc:sldMk cId="177338949" sldId="579"/>
            <ac:spMk id="8" creationId="{1010BBB9-D5B3-49A4-939A-1D4B133751ED}"/>
          </ac:spMkLst>
        </pc:spChg>
        <pc:spChg chg="add del mod">
          <ac:chgData name="Daniel Kaufmann" userId="934340720f57f02e" providerId="LiveId" clId="{14A0635E-A49C-4177-9A5F-70DB6D3EA32A}" dt="2020-12-23T05:14:30.101" v="4160" actId="478"/>
          <ac:spMkLst>
            <pc:docMk/>
            <pc:sldMk cId="177338949" sldId="579"/>
            <ac:spMk id="9" creationId="{F16E8932-2C18-4AE1-8589-362C73740F4B}"/>
          </ac:spMkLst>
        </pc:spChg>
        <pc:spChg chg="mod">
          <ac:chgData name="Daniel Kaufmann" userId="934340720f57f02e" providerId="LiveId" clId="{14A0635E-A49C-4177-9A5F-70DB6D3EA32A}" dt="2020-12-23T05:14:23.558" v="4159"/>
          <ac:spMkLst>
            <pc:docMk/>
            <pc:sldMk cId="177338949" sldId="579"/>
            <ac:spMk id="11" creationId="{0FDAE61B-E4AD-4431-A7BC-9F688B7496A0}"/>
          </ac:spMkLst>
        </pc:spChg>
        <pc:spChg chg="mod">
          <ac:chgData name="Daniel Kaufmann" userId="934340720f57f02e" providerId="LiveId" clId="{14A0635E-A49C-4177-9A5F-70DB6D3EA32A}" dt="2020-12-23T05:14:23.558" v="4159"/>
          <ac:spMkLst>
            <pc:docMk/>
            <pc:sldMk cId="177338949" sldId="579"/>
            <ac:spMk id="12" creationId="{1E03508F-9B09-45F4-93FB-E1320EEFF9FA}"/>
          </ac:spMkLst>
        </pc:spChg>
        <pc:spChg chg="mod">
          <ac:chgData name="Daniel Kaufmann" userId="934340720f57f02e" providerId="LiveId" clId="{14A0635E-A49C-4177-9A5F-70DB6D3EA32A}" dt="2020-12-23T05:14:23.558" v="4159"/>
          <ac:spMkLst>
            <pc:docMk/>
            <pc:sldMk cId="177338949" sldId="579"/>
            <ac:spMk id="14" creationId="{C0C58E07-51BC-4EED-81C9-08047CD4DDE3}"/>
          </ac:spMkLst>
        </pc:spChg>
        <pc:spChg chg="mod">
          <ac:chgData name="Daniel Kaufmann" userId="934340720f57f02e" providerId="LiveId" clId="{14A0635E-A49C-4177-9A5F-70DB6D3EA32A}" dt="2020-12-23T05:14:23.558" v="4159"/>
          <ac:spMkLst>
            <pc:docMk/>
            <pc:sldMk cId="177338949" sldId="579"/>
            <ac:spMk id="15" creationId="{83A890AF-68EC-43FD-9B81-3329B4FD263E}"/>
          </ac:spMkLst>
        </pc:spChg>
        <pc:spChg chg="add del mod">
          <ac:chgData name="Daniel Kaufmann" userId="934340720f57f02e" providerId="LiveId" clId="{14A0635E-A49C-4177-9A5F-70DB6D3EA32A}" dt="2020-12-23T05:14:30.101" v="4160" actId="478"/>
          <ac:spMkLst>
            <pc:docMk/>
            <pc:sldMk cId="177338949" sldId="579"/>
            <ac:spMk id="16" creationId="{F973F25F-10B4-42AF-8D01-45C73878C281}"/>
          </ac:spMkLst>
        </pc:spChg>
        <pc:spChg chg="add mod">
          <ac:chgData name="Daniel Kaufmann" userId="934340720f57f02e" providerId="LiveId" clId="{14A0635E-A49C-4177-9A5F-70DB6D3EA32A}" dt="2020-12-23T05:17:23.634" v="4302" actId="1076"/>
          <ac:spMkLst>
            <pc:docMk/>
            <pc:sldMk cId="177338949" sldId="579"/>
            <ac:spMk id="22" creationId="{AAA685CD-218B-4C8A-BC96-FB03869D3CDC}"/>
          </ac:spMkLst>
        </pc:spChg>
        <pc:grpChg chg="add del mod">
          <ac:chgData name="Daniel Kaufmann" userId="934340720f57f02e" providerId="LiveId" clId="{14A0635E-A49C-4177-9A5F-70DB6D3EA32A}" dt="2020-12-23T05:14:30.101" v="4160" actId="478"/>
          <ac:grpSpMkLst>
            <pc:docMk/>
            <pc:sldMk cId="177338949" sldId="579"/>
            <ac:grpSpMk id="6" creationId="{1A0FD5E4-75CA-4FC4-9EA5-177BEA1A4C6F}"/>
          </ac:grpSpMkLst>
        </pc:grpChg>
        <pc:grpChg chg="add del mod">
          <ac:chgData name="Daniel Kaufmann" userId="934340720f57f02e" providerId="LiveId" clId="{14A0635E-A49C-4177-9A5F-70DB6D3EA32A}" dt="2020-12-23T05:14:30.101" v="4160" actId="478"/>
          <ac:grpSpMkLst>
            <pc:docMk/>
            <pc:sldMk cId="177338949" sldId="579"/>
            <ac:grpSpMk id="10" creationId="{A3E95515-041B-458D-B6AD-19F4804811B8}"/>
          </ac:grpSpMkLst>
        </pc:grpChg>
        <pc:grpChg chg="add del mod">
          <ac:chgData name="Daniel Kaufmann" userId="934340720f57f02e" providerId="LiveId" clId="{14A0635E-A49C-4177-9A5F-70DB6D3EA32A}" dt="2020-12-23T05:14:30.101" v="4160" actId="478"/>
          <ac:grpSpMkLst>
            <pc:docMk/>
            <pc:sldMk cId="177338949" sldId="579"/>
            <ac:grpSpMk id="13" creationId="{B2A0F524-A92E-4884-8096-2C252F8E43C3}"/>
          </ac:grpSpMkLst>
        </pc:grpChg>
        <pc:graphicFrameChg chg="add mod modGraphic">
          <ac:chgData name="Daniel Kaufmann" userId="934340720f57f02e" providerId="LiveId" clId="{14A0635E-A49C-4177-9A5F-70DB6D3EA32A}" dt="2020-12-23T05:15:54.514" v="4257" actId="207"/>
          <ac:graphicFrameMkLst>
            <pc:docMk/>
            <pc:sldMk cId="177338949" sldId="579"/>
            <ac:graphicFrameMk id="17" creationId="{6726FC97-879E-4F8B-9F66-67997FCA91AC}"/>
          </ac:graphicFrameMkLst>
        </pc:graphicFrameChg>
        <pc:picChg chg="add mod">
          <ac:chgData name="Daniel Kaufmann" userId="934340720f57f02e" providerId="LiveId" clId="{14A0635E-A49C-4177-9A5F-70DB6D3EA32A}" dt="2020-12-23T05:16:26.775" v="4262" actId="208"/>
          <ac:picMkLst>
            <pc:docMk/>
            <pc:sldMk cId="177338949" sldId="579"/>
            <ac:picMk id="19" creationId="{C4980ED1-F17F-4B7B-BB21-4B5FDEEA59BA}"/>
          </ac:picMkLst>
        </pc:picChg>
        <pc:picChg chg="add mod">
          <ac:chgData name="Daniel Kaufmann" userId="934340720f57f02e" providerId="LiveId" clId="{14A0635E-A49C-4177-9A5F-70DB6D3EA32A}" dt="2020-12-23T05:17:02.819" v="4269" actId="1076"/>
          <ac:picMkLst>
            <pc:docMk/>
            <pc:sldMk cId="177338949" sldId="579"/>
            <ac:picMk id="21" creationId="{EF50FAB5-491B-41B0-8CB9-1E9CACBF6CB8}"/>
          </ac:picMkLst>
        </pc:picChg>
        <pc:cxnChg chg="add del mod">
          <ac:chgData name="Daniel Kaufmann" userId="934340720f57f02e" providerId="LiveId" clId="{14A0635E-A49C-4177-9A5F-70DB6D3EA32A}" dt="2020-12-23T05:14:30.101" v="4160" actId="478"/>
          <ac:cxnSpMkLst>
            <pc:docMk/>
            <pc:sldMk cId="177338949" sldId="579"/>
            <ac:cxnSpMk id="4" creationId="{89237DE5-FE44-435B-AAC7-7EE01A90739E}"/>
          </ac:cxnSpMkLst>
        </pc:cxnChg>
      </pc:sldChg>
      <pc:sldChg chg="del">
        <pc:chgData name="Daniel Kaufmann" userId="934340720f57f02e" providerId="LiveId" clId="{14A0635E-A49C-4177-9A5F-70DB6D3EA32A}" dt="2020-12-21T05:33:34.523" v="7" actId="47"/>
        <pc:sldMkLst>
          <pc:docMk/>
          <pc:sldMk cId="4212964105" sldId="579"/>
        </pc:sldMkLst>
      </pc:sldChg>
      <pc:sldChg chg="addSp delSp modSp new mod modClrScheme chgLayout modNotesTx">
        <pc:chgData name="Daniel Kaufmann" userId="934340720f57f02e" providerId="LiveId" clId="{14A0635E-A49C-4177-9A5F-70DB6D3EA32A}" dt="2020-12-23T05:54:50.295" v="5078"/>
        <pc:sldMkLst>
          <pc:docMk/>
          <pc:sldMk cId="653034305" sldId="580"/>
        </pc:sldMkLst>
        <pc:spChg chg="mod ord">
          <ac:chgData name="Daniel Kaufmann" userId="934340720f57f02e" providerId="LiveId" clId="{14A0635E-A49C-4177-9A5F-70DB6D3EA32A}" dt="2020-12-23T05:54:50.295" v="5078"/>
          <ac:spMkLst>
            <pc:docMk/>
            <pc:sldMk cId="653034305" sldId="580"/>
            <ac:spMk id="2" creationId="{B3613E6C-B2C6-4110-9B84-0F6F18B5F85B}"/>
          </ac:spMkLst>
        </pc:spChg>
        <pc:spChg chg="del mod ord">
          <ac:chgData name="Daniel Kaufmann" userId="934340720f57f02e" providerId="LiveId" clId="{14A0635E-A49C-4177-9A5F-70DB6D3EA32A}" dt="2020-12-23T05:30:03.270" v="4344" actId="700"/>
          <ac:spMkLst>
            <pc:docMk/>
            <pc:sldMk cId="653034305" sldId="580"/>
            <ac:spMk id="3" creationId="{81EFE42F-612B-427E-A4C1-72696DEB4E09}"/>
          </ac:spMkLst>
        </pc:spChg>
        <pc:spChg chg="add del mod ord">
          <ac:chgData name="Daniel Kaufmann" userId="934340720f57f02e" providerId="LiveId" clId="{14A0635E-A49C-4177-9A5F-70DB6D3EA32A}" dt="2020-12-23T05:30:05.399" v="4345"/>
          <ac:spMkLst>
            <pc:docMk/>
            <pc:sldMk cId="653034305" sldId="580"/>
            <ac:spMk id="4" creationId="{E887503D-3A40-4004-808F-CDDECE6A13B7}"/>
          </ac:spMkLst>
        </pc:spChg>
        <pc:spChg chg="add mod ord">
          <ac:chgData name="Daniel Kaufmann" userId="934340720f57f02e" providerId="LiveId" clId="{14A0635E-A49C-4177-9A5F-70DB6D3EA32A}" dt="2020-12-23T05:31:30.683" v="4548" actId="1076"/>
          <ac:spMkLst>
            <pc:docMk/>
            <pc:sldMk cId="653034305" sldId="580"/>
            <ac:spMk id="5" creationId="{7D77F9C1-DEF7-4831-B10B-4A9ECFCD7585}"/>
          </ac:spMkLst>
        </pc:spChg>
        <pc:picChg chg="add mod">
          <ac:chgData name="Daniel Kaufmann" userId="934340720f57f02e" providerId="LiveId" clId="{14A0635E-A49C-4177-9A5F-70DB6D3EA32A}" dt="2020-12-23T05:30:14.479" v="4349" actId="208"/>
          <ac:picMkLst>
            <pc:docMk/>
            <pc:sldMk cId="653034305" sldId="580"/>
            <ac:picMk id="2050" creationId="{AD3E3921-47C1-472D-8CF5-DFC91EA1BF37}"/>
          </ac:picMkLst>
        </pc:picChg>
      </pc:sldChg>
      <pc:sldChg chg="del">
        <pc:chgData name="Daniel Kaufmann" userId="934340720f57f02e" providerId="LiveId" clId="{14A0635E-A49C-4177-9A5F-70DB6D3EA32A}" dt="2020-12-21T05:33:34.523" v="7" actId="47"/>
        <pc:sldMkLst>
          <pc:docMk/>
          <pc:sldMk cId="3968319373" sldId="580"/>
        </pc:sldMkLst>
      </pc:sldChg>
      <pc:sldChg chg="addSp delSp modSp new mod modNotesTx">
        <pc:chgData name="Daniel Kaufmann" userId="934340720f57f02e" providerId="LiveId" clId="{14A0635E-A49C-4177-9A5F-70DB6D3EA32A}" dt="2020-12-23T05:54:50.295" v="5078"/>
        <pc:sldMkLst>
          <pc:docMk/>
          <pc:sldMk cId="1031813627" sldId="581"/>
        </pc:sldMkLst>
        <pc:spChg chg="mod">
          <ac:chgData name="Daniel Kaufmann" userId="934340720f57f02e" providerId="LiveId" clId="{14A0635E-A49C-4177-9A5F-70DB6D3EA32A}" dt="2020-12-23T05:54:50.295" v="5078"/>
          <ac:spMkLst>
            <pc:docMk/>
            <pc:sldMk cId="1031813627" sldId="581"/>
            <ac:spMk id="2" creationId="{C4354E1C-E2DE-4A9A-A891-CD3E516A0AD3}"/>
          </ac:spMkLst>
        </pc:spChg>
        <pc:spChg chg="mod">
          <ac:chgData name="Daniel Kaufmann" userId="934340720f57f02e" providerId="LiveId" clId="{14A0635E-A49C-4177-9A5F-70DB6D3EA32A}" dt="2020-12-23T05:54:50.295" v="5078"/>
          <ac:spMkLst>
            <pc:docMk/>
            <pc:sldMk cId="1031813627" sldId="581"/>
            <ac:spMk id="3" creationId="{40C2E638-9C6A-4BA5-B12B-2BD521696CF2}"/>
          </ac:spMkLst>
        </pc:spChg>
        <pc:spChg chg="del">
          <ac:chgData name="Daniel Kaufmann" userId="934340720f57f02e" providerId="LiveId" clId="{14A0635E-A49C-4177-9A5F-70DB6D3EA32A}" dt="2020-12-23T05:32:26.342" v="4576"/>
          <ac:spMkLst>
            <pc:docMk/>
            <pc:sldMk cId="1031813627" sldId="581"/>
            <ac:spMk id="4" creationId="{E659B3BF-993F-4C85-B21A-5ACDA0E4625A}"/>
          </ac:spMkLst>
        </pc:spChg>
        <pc:picChg chg="add mod">
          <ac:chgData name="Daniel Kaufmann" userId="934340720f57f02e" providerId="LiveId" clId="{14A0635E-A49C-4177-9A5F-70DB6D3EA32A}" dt="2020-12-23T05:32:33.512" v="4578" actId="1440"/>
          <ac:picMkLst>
            <pc:docMk/>
            <pc:sldMk cId="1031813627" sldId="581"/>
            <ac:picMk id="3074" creationId="{501729BB-4D75-49EA-95CA-C570E4BEE6FA}"/>
          </ac:picMkLst>
        </pc:picChg>
      </pc:sldChg>
      <pc:sldChg chg="del">
        <pc:chgData name="Daniel Kaufmann" userId="934340720f57f02e" providerId="LiveId" clId="{14A0635E-A49C-4177-9A5F-70DB6D3EA32A}" dt="2020-12-21T05:33:34.523" v="7" actId="47"/>
        <pc:sldMkLst>
          <pc:docMk/>
          <pc:sldMk cId="1196683836" sldId="581"/>
        </pc:sldMkLst>
      </pc:sldChg>
      <pc:sldChg chg="del">
        <pc:chgData name="Daniel Kaufmann" userId="934340720f57f02e" providerId="LiveId" clId="{14A0635E-A49C-4177-9A5F-70DB6D3EA32A}" dt="2020-12-21T05:33:34.523" v="7" actId="47"/>
        <pc:sldMkLst>
          <pc:docMk/>
          <pc:sldMk cId="1367542281" sldId="582"/>
        </pc:sldMkLst>
      </pc:sldChg>
      <pc:sldChg chg="addSp delSp modSp new mod modNotesTx">
        <pc:chgData name="Daniel Kaufmann" userId="934340720f57f02e" providerId="LiveId" clId="{14A0635E-A49C-4177-9A5F-70DB6D3EA32A}" dt="2020-12-23T05:54:50.295" v="5078"/>
        <pc:sldMkLst>
          <pc:docMk/>
          <pc:sldMk cId="2819583276" sldId="582"/>
        </pc:sldMkLst>
        <pc:spChg chg="mod">
          <ac:chgData name="Daniel Kaufmann" userId="934340720f57f02e" providerId="LiveId" clId="{14A0635E-A49C-4177-9A5F-70DB6D3EA32A}" dt="2020-12-23T05:54:50.295" v="5078"/>
          <ac:spMkLst>
            <pc:docMk/>
            <pc:sldMk cId="2819583276" sldId="582"/>
            <ac:spMk id="2" creationId="{EE09ACF4-C507-4BD8-B207-82A383C04038}"/>
          </ac:spMkLst>
        </pc:spChg>
        <pc:spChg chg="mod">
          <ac:chgData name="Daniel Kaufmann" userId="934340720f57f02e" providerId="LiveId" clId="{14A0635E-A49C-4177-9A5F-70DB6D3EA32A}" dt="2020-12-23T05:34:08.583" v="4654" actId="20577"/>
          <ac:spMkLst>
            <pc:docMk/>
            <pc:sldMk cId="2819583276" sldId="582"/>
            <ac:spMk id="3" creationId="{464E8B62-E9AF-4742-B5F0-026C0B978106}"/>
          </ac:spMkLst>
        </pc:spChg>
        <pc:spChg chg="del mod">
          <ac:chgData name="Daniel Kaufmann" userId="934340720f57f02e" providerId="LiveId" clId="{14A0635E-A49C-4177-9A5F-70DB6D3EA32A}" dt="2020-12-23T05:33:27.995" v="4618" actId="1032"/>
          <ac:spMkLst>
            <pc:docMk/>
            <pc:sldMk cId="2819583276" sldId="582"/>
            <ac:spMk id="4" creationId="{3CC47CEE-9C14-431F-A051-DF2F29C44E54}"/>
          </ac:spMkLst>
        </pc:spChg>
        <pc:spChg chg="add mod">
          <ac:chgData name="Daniel Kaufmann" userId="934340720f57f02e" providerId="LiveId" clId="{14A0635E-A49C-4177-9A5F-70DB6D3EA32A}" dt="2020-12-23T05:34:30.851" v="4659"/>
          <ac:spMkLst>
            <pc:docMk/>
            <pc:sldMk cId="2819583276" sldId="582"/>
            <ac:spMk id="6" creationId="{F94B1F90-5F42-45C3-80C4-C8AB5585CC08}"/>
          </ac:spMkLst>
        </pc:spChg>
        <pc:graphicFrameChg chg="add mod modGraphic">
          <ac:chgData name="Daniel Kaufmann" userId="934340720f57f02e" providerId="LiveId" clId="{14A0635E-A49C-4177-9A5F-70DB6D3EA32A}" dt="2020-12-23T05:34:25.449" v="4658" actId="1076"/>
          <ac:graphicFrameMkLst>
            <pc:docMk/>
            <pc:sldMk cId="2819583276" sldId="582"/>
            <ac:graphicFrameMk id="5" creationId="{FE98EA5E-4501-4564-8B6A-6A4C27E8A456}"/>
          </ac:graphicFrameMkLst>
        </pc:graphicFrameChg>
      </pc:sldChg>
      <pc:sldChg chg="modSp add mod modNotesTx">
        <pc:chgData name="Daniel Kaufmann" userId="934340720f57f02e" providerId="LiveId" clId="{14A0635E-A49C-4177-9A5F-70DB6D3EA32A}" dt="2020-12-23T05:54:50.295" v="5078"/>
        <pc:sldMkLst>
          <pc:docMk/>
          <pc:sldMk cId="838174265" sldId="583"/>
        </pc:sldMkLst>
        <pc:spChg chg="mod">
          <ac:chgData name="Daniel Kaufmann" userId="934340720f57f02e" providerId="LiveId" clId="{14A0635E-A49C-4177-9A5F-70DB6D3EA32A}" dt="2020-12-23T05:54:50.295" v="5078"/>
          <ac:spMkLst>
            <pc:docMk/>
            <pc:sldMk cId="838174265" sldId="583"/>
            <ac:spMk id="2" creationId="{EE09ACF4-C507-4BD8-B207-82A383C04038}"/>
          </ac:spMkLst>
        </pc:spChg>
        <pc:spChg chg="mod">
          <ac:chgData name="Daniel Kaufmann" userId="934340720f57f02e" providerId="LiveId" clId="{14A0635E-A49C-4177-9A5F-70DB6D3EA32A}" dt="2020-12-23T05:35:36.038" v="4678" actId="27636"/>
          <ac:spMkLst>
            <pc:docMk/>
            <pc:sldMk cId="838174265" sldId="583"/>
            <ac:spMk id="3" creationId="{464E8B62-E9AF-4742-B5F0-026C0B978106}"/>
          </ac:spMkLst>
        </pc:spChg>
      </pc:sldChg>
      <pc:sldChg chg="del">
        <pc:chgData name="Daniel Kaufmann" userId="934340720f57f02e" providerId="LiveId" clId="{14A0635E-A49C-4177-9A5F-70DB6D3EA32A}" dt="2020-12-21T05:33:34.523" v="7" actId="47"/>
        <pc:sldMkLst>
          <pc:docMk/>
          <pc:sldMk cId="2630677855" sldId="583"/>
        </pc:sldMkLst>
      </pc:sldChg>
      <pc:sldChg chg="addSp delSp modSp new mod modNotesTx">
        <pc:chgData name="Daniel Kaufmann" userId="934340720f57f02e" providerId="LiveId" clId="{14A0635E-A49C-4177-9A5F-70DB6D3EA32A}" dt="2020-12-23T05:54:50.295" v="5078"/>
        <pc:sldMkLst>
          <pc:docMk/>
          <pc:sldMk cId="174539865" sldId="584"/>
        </pc:sldMkLst>
        <pc:spChg chg="mod">
          <ac:chgData name="Daniel Kaufmann" userId="934340720f57f02e" providerId="LiveId" clId="{14A0635E-A49C-4177-9A5F-70DB6D3EA32A}" dt="2020-12-23T05:54:50.295" v="5078"/>
          <ac:spMkLst>
            <pc:docMk/>
            <pc:sldMk cId="174539865" sldId="584"/>
            <ac:spMk id="2" creationId="{C7C526A8-8CE6-4725-8037-900EFFBA2428}"/>
          </ac:spMkLst>
        </pc:spChg>
        <pc:spChg chg="mod">
          <ac:chgData name="Daniel Kaufmann" userId="934340720f57f02e" providerId="LiveId" clId="{14A0635E-A49C-4177-9A5F-70DB6D3EA32A}" dt="2020-12-23T05:36:46.534" v="4690" actId="14100"/>
          <ac:spMkLst>
            <pc:docMk/>
            <pc:sldMk cId="174539865" sldId="584"/>
            <ac:spMk id="3" creationId="{5DF5FDEE-F9D0-44E7-9EED-7A4DD23FEBF3}"/>
          </ac:spMkLst>
        </pc:spChg>
        <pc:spChg chg="del">
          <ac:chgData name="Daniel Kaufmann" userId="934340720f57f02e" providerId="LiveId" clId="{14A0635E-A49C-4177-9A5F-70DB6D3EA32A}" dt="2020-12-23T05:36:40.196" v="4687"/>
          <ac:spMkLst>
            <pc:docMk/>
            <pc:sldMk cId="174539865" sldId="584"/>
            <ac:spMk id="4" creationId="{417DAFBB-877C-404C-981A-6675CF650F24}"/>
          </ac:spMkLst>
        </pc:spChg>
        <pc:picChg chg="add mod">
          <ac:chgData name="Daniel Kaufmann" userId="934340720f57f02e" providerId="LiveId" clId="{14A0635E-A49C-4177-9A5F-70DB6D3EA32A}" dt="2020-12-23T05:36:43.604" v="4689" actId="1440"/>
          <ac:picMkLst>
            <pc:docMk/>
            <pc:sldMk cId="174539865" sldId="584"/>
            <ac:picMk id="4098" creationId="{87B01167-A049-44D7-A5CF-A36B481BA824}"/>
          </ac:picMkLst>
        </pc:picChg>
      </pc:sldChg>
      <pc:sldChg chg="del">
        <pc:chgData name="Daniel Kaufmann" userId="934340720f57f02e" providerId="LiveId" clId="{14A0635E-A49C-4177-9A5F-70DB6D3EA32A}" dt="2020-12-21T05:33:34.523" v="7" actId="47"/>
        <pc:sldMkLst>
          <pc:docMk/>
          <pc:sldMk cId="4123162785" sldId="584"/>
        </pc:sldMkLst>
      </pc:sldChg>
      <pc:sldChg chg="modSp add mod ord modNotesTx">
        <pc:chgData name="Daniel Kaufmann" userId="934340720f57f02e" providerId="LiveId" clId="{14A0635E-A49C-4177-9A5F-70DB6D3EA32A}" dt="2020-12-23T05:37:38.314" v="4744"/>
        <pc:sldMkLst>
          <pc:docMk/>
          <pc:sldMk cId="2753566007" sldId="585"/>
        </pc:sldMkLst>
        <pc:spChg chg="mod">
          <ac:chgData name="Daniel Kaufmann" userId="934340720f57f02e" providerId="LiveId" clId="{14A0635E-A49C-4177-9A5F-70DB6D3EA32A}" dt="2020-12-23T05:37:26.008" v="4738" actId="20577"/>
          <ac:spMkLst>
            <pc:docMk/>
            <pc:sldMk cId="2753566007" sldId="585"/>
            <ac:spMk id="2" creationId="{A196C52E-0914-416B-B64A-824997DB993D}"/>
          </ac:spMkLst>
        </pc:spChg>
      </pc:sldChg>
      <pc:sldChg chg="del">
        <pc:chgData name="Daniel Kaufmann" userId="934340720f57f02e" providerId="LiveId" clId="{14A0635E-A49C-4177-9A5F-70DB6D3EA32A}" dt="2020-12-21T05:33:34.523" v="7" actId="47"/>
        <pc:sldMkLst>
          <pc:docMk/>
          <pc:sldMk cId="3980024222" sldId="585"/>
        </pc:sldMkLst>
      </pc:sldChg>
      <pc:sldChg chg="addSp delSp modSp new mod modClrScheme chgLayout">
        <pc:chgData name="Daniel Kaufmann" userId="934340720f57f02e" providerId="LiveId" clId="{14A0635E-A49C-4177-9A5F-70DB6D3EA32A}" dt="2020-12-23T05:54:50.295" v="5078"/>
        <pc:sldMkLst>
          <pc:docMk/>
          <pc:sldMk cId="1194118359" sldId="586"/>
        </pc:sldMkLst>
        <pc:spChg chg="del mod ord">
          <ac:chgData name="Daniel Kaufmann" userId="934340720f57f02e" providerId="LiveId" clId="{14A0635E-A49C-4177-9A5F-70DB6D3EA32A}" dt="2020-12-23T05:39:43.599" v="4767" actId="700"/>
          <ac:spMkLst>
            <pc:docMk/>
            <pc:sldMk cId="1194118359" sldId="586"/>
            <ac:spMk id="2" creationId="{20528098-FB0D-4E10-8C14-CDDA410D9C9D}"/>
          </ac:spMkLst>
        </pc:spChg>
        <pc:spChg chg="del mod ord">
          <ac:chgData name="Daniel Kaufmann" userId="934340720f57f02e" providerId="LiveId" clId="{14A0635E-A49C-4177-9A5F-70DB6D3EA32A}" dt="2020-12-23T05:39:43.599" v="4767" actId="700"/>
          <ac:spMkLst>
            <pc:docMk/>
            <pc:sldMk cId="1194118359" sldId="586"/>
            <ac:spMk id="3" creationId="{256EBD3C-E870-4E5D-904B-50B0B95EA5B9}"/>
          </ac:spMkLst>
        </pc:spChg>
        <pc:spChg chg="del">
          <ac:chgData name="Daniel Kaufmann" userId="934340720f57f02e" providerId="LiveId" clId="{14A0635E-A49C-4177-9A5F-70DB6D3EA32A}" dt="2020-12-23T05:39:43.599" v="4767" actId="700"/>
          <ac:spMkLst>
            <pc:docMk/>
            <pc:sldMk cId="1194118359" sldId="586"/>
            <ac:spMk id="4" creationId="{1B52FD7C-6AC2-4F6E-9F80-0C193EA37F27}"/>
          </ac:spMkLst>
        </pc:spChg>
        <pc:spChg chg="add mod ord">
          <ac:chgData name="Daniel Kaufmann" userId="934340720f57f02e" providerId="LiveId" clId="{14A0635E-A49C-4177-9A5F-70DB6D3EA32A}" dt="2020-12-23T05:54:50.295" v="5078"/>
          <ac:spMkLst>
            <pc:docMk/>
            <pc:sldMk cId="1194118359" sldId="586"/>
            <ac:spMk id="5" creationId="{F33A7B9A-5F39-4E40-8F4F-ABAB4F4608E7}"/>
          </ac:spMkLst>
        </pc:spChg>
        <pc:spChg chg="add del mod ord">
          <ac:chgData name="Daniel Kaufmann" userId="934340720f57f02e" providerId="LiveId" clId="{14A0635E-A49C-4177-9A5F-70DB6D3EA32A}" dt="2020-12-23T05:39:46.651" v="4768"/>
          <ac:spMkLst>
            <pc:docMk/>
            <pc:sldMk cId="1194118359" sldId="586"/>
            <ac:spMk id="6" creationId="{B4FF16F3-52BF-4589-927F-5964B9E4F89B}"/>
          </ac:spMkLst>
        </pc:spChg>
        <pc:spChg chg="add mod">
          <ac:chgData name="Daniel Kaufmann" userId="934340720f57f02e" providerId="LiveId" clId="{14A0635E-A49C-4177-9A5F-70DB6D3EA32A}" dt="2020-12-23T05:40:08.390" v="4775" actId="207"/>
          <ac:spMkLst>
            <pc:docMk/>
            <pc:sldMk cId="1194118359" sldId="586"/>
            <ac:spMk id="8" creationId="{594EAB63-3603-498D-82D7-0DC861EF243E}"/>
          </ac:spMkLst>
        </pc:spChg>
        <pc:picChg chg="add mod">
          <ac:chgData name="Daniel Kaufmann" userId="934340720f57f02e" providerId="LiveId" clId="{14A0635E-A49C-4177-9A5F-70DB6D3EA32A}" dt="2020-12-23T05:39:50.776" v="4771" actId="208"/>
          <ac:picMkLst>
            <pc:docMk/>
            <pc:sldMk cId="1194118359" sldId="586"/>
            <ac:picMk id="7" creationId="{1D4684DF-BBCE-43C7-8F69-BC3456BF7E1B}"/>
          </ac:picMkLst>
        </pc:picChg>
      </pc:sldChg>
      <pc:sldChg chg="del">
        <pc:chgData name="Daniel Kaufmann" userId="934340720f57f02e" providerId="LiveId" clId="{14A0635E-A49C-4177-9A5F-70DB6D3EA32A}" dt="2020-12-21T05:33:34.523" v="7" actId="47"/>
        <pc:sldMkLst>
          <pc:docMk/>
          <pc:sldMk cId="1252517360" sldId="586"/>
        </pc:sldMkLst>
      </pc:sldChg>
      <pc:sldChg chg="del">
        <pc:chgData name="Daniel Kaufmann" userId="934340720f57f02e" providerId="LiveId" clId="{14A0635E-A49C-4177-9A5F-70DB6D3EA32A}" dt="2020-12-21T05:33:34.523" v="7" actId="47"/>
        <pc:sldMkLst>
          <pc:docMk/>
          <pc:sldMk cId="1392908529" sldId="587"/>
        </pc:sldMkLst>
      </pc:sldChg>
      <pc:sldChg chg="addSp delSp modSp new mod">
        <pc:chgData name="Daniel Kaufmann" userId="934340720f57f02e" providerId="LiveId" clId="{14A0635E-A49C-4177-9A5F-70DB6D3EA32A}" dt="2020-12-23T05:54:50.295" v="5078"/>
        <pc:sldMkLst>
          <pc:docMk/>
          <pc:sldMk cId="1463010292" sldId="587"/>
        </pc:sldMkLst>
        <pc:spChg chg="mod">
          <ac:chgData name="Daniel Kaufmann" userId="934340720f57f02e" providerId="LiveId" clId="{14A0635E-A49C-4177-9A5F-70DB6D3EA32A}" dt="2020-12-23T05:54:50.295" v="5078"/>
          <ac:spMkLst>
            <pc:docMk/>
            <pc:sldMk cId="1463010292" sldId="587"/>
            <ac:spMk id="2" creationId="{D894CCF4-127C-4913-82DA-0C13FDCCD01E}"/>
          </ac:spMkLst>
        </pc:spChg>
        <pc:spChg chg="del">
          <ac:chgData name="Daniel Kaufmann" userId="934340720f57f02e" providerId="LiveId" clId="{14A0635E-A49C-4177-9A5F-70DB6D3EA32A}" dt="2020-12-23T05:40:26.893" v="4777"/>
          <ac:spMkLst>
            <pc:docMk/>
            <pc:sldMk cId="1463010292" sldId="587"/>
            <ac:spMk id="3" creationId="{FC82671D-EC45-4E54-96DD-7FEA3759FF49}"/>
          </ac:spMkLst>
        </pc:spChg>
        <pc:spChg chg="add del mod">
          <ac:chgData name="Daniel Kaufmann" userId="934340720f57f02e" providerId="LiveId" clId="{14A0635E-A49C-4177-9A5F-70DB6D3EA32A}" dt="2020-12-23T05:41:01.649" v="4831" actId="1076"/>
          <ac:spMkLst>
            <pc:docMk/>
            <pc:sldMk cId="1463010292" sldId="587"/>
            <ac:spMk id="5" creationId="{56583DE3-E9E9-410F-9E8E-A8035AE9122E}"/>
          </ac:spMkLst>
        </pc:spChg>
        <pc:picChg chg="add mod">
          <ac:chgData name="Daniel Kaufmann" userId="934340720f57f02e" providerId="LiveId" clId="{14A0635E-A49C-4177-9A5F-70DB6D3EA32A}" dt="2020-12-23T05:40:32.810" v="4780" actId="208"/>
          <ac:picMkLst>
            <pc:docMk/>
            <pc:sldMk cId="1463010292" sldId="587"/>
            <ac:picMk id="4" creationId="{BC2DA21A-378C-4E0F-8B41-36692317748B}"/>
          </ac:picMkLst>
        </pc:picChg>
      </pc:sldChg>
      <pc:sldChg chg="addSp modSp new mod">
        <pc:chgData name="Daniel Kaufmann" userId="934340720f57f02e" providerId="LiveId" clId="{14A0635E-A49C-4177-9A5F-70DB6D3EA32A}" dt="2020-12-23T05:54:50.295" v="5078"/>
        <pc:sldMkLst>
          <pc:docMk/>
          <pc:sldMk cId="2001981858" sldId="588"/>
        </pc:sldMkLst>
        <pc:spChg chg="mod">
          <ac:chgData name="Daniel Kaufmann" userId="934340720f57f02e" providerId="LiveId" clId="{14A0635E-A49C-4177-9A5F-70DB6D3EA32A}" dt="2020-12-23T05:54:50.295" v="5078"/>
          <ac:spMkLst>
            <pc:docMk/>
            <pc:sldMk cId="2001981858" sldId="588"/>
            <ac:spMk id="2" creationId="{33A888E5-DE3B-4503-81FF-4BDD71CDF13F}"/>
          </ac:spMkLst>
        </pc:spChg>
        <pc:spChg chg="mod">
          <ac:chgData name="Daniel Kaufmann" userId="934340720f57f02e" providerId="LiveId" clId="{14A0635E-A49C-4177-9A5F-70DB6D3EA32A}" dt="2020-12-23T05:41:39.525" v="4874" actId="20577"/>
          <ac:spMkLst>
            <pc:docMk/>
            <pc:sldMk cId="2001981858" sldId="588"/>
            <ac:spMk id="3" creationId="{546F0BD9-BCD9-43D4-AE28-D241675CDCBD}"/>
          </ac:spMkLst>
        </pc:spChg>
        <pc:picChg chg="add mod">
          <ac:chgData name="Daniel Kaufmann" userId="934340720f57f02e" providerId="LiveId" clId="{14A0635E-A49C-4177-9A5F-70DB6D3EA32A}" dt="2020-12-23T05:43:05.930" v="4879" actId="208"/>
          <ac:picMkLst>
            <pc:docMk/>
            <pc:sldMk cId="2001981858" sldId="588"/>
            <ac:picMk id="4" creationId="{303A9522-B028-431A-B855-9E60F63DB556}"/>
          </ac:picMkLst>
        </pc:picChg>
      </pc:sldChg>
      <pc:sldChg chg="del">
        <pc:chgData name="Daniel Kaufmann" userId="934340720f57f02e" providerId="LiveId" clId="{14A0635E-A49C-4177-9A5F-70DB6D3EA32A}" dt="2020-12-21T05:33:34.523" v="7" actId="47"/>
        <pc:sldMkLst>
          <pc:docMk/>
          <pc:sldMk cId="3000676078" sldId="588"/>
        </pc:sldMkLst>
      </pc:sldChg>
      <pc:sldChg chg="addSp delSp modSp new mod modClrScheme chgLayout">
        <pc:chgData name="Daniel Kaufmann" userId="934340720f57f02e" providerId="LiveId" clId="{14A0635E-A49C-4177-9A5F-70DB6D3EA32A}" dt="2020-12-23T05:44:25.813" v="4907" actId="208"/>
        <pc:sldMkLst>
          <pc:docMk/>
          <pc:sldMk cId="1677419627" sldId="589"/>
        </pc:sldMkLst>
        <pc:spChg chg="del">
          <ac:chgData name="Daniel Kaufmann" userId="934340720f57f02e" providerId="LiveId" clId="{14A0635E-A49C-4177-9A5F-70DB6D3EA32A}" dt="2020-12-23T05:44:15.749" v="4903" actId="700"/>
          <ac:spMkLst>
            <pc:docMk/>
            <pc:sldMk cId="1677419627" sldId="589"/>
            <ac:spMk id="2" creationId="{9978CA1E-BB8B-4B81-AB69-CFB5A4812E5D}"/>
          </ac:spMkLst>
        </pc:spChg>
        <pc:spChg chg="del">
          <ac:chgData name="Daniel Kaufmann" userId="934340720f57f02e" providerId="LiveId" clId="{14A0635E-A49C-4177-9A5F-70DB6D3EA32A}" dt="2020-12-23T05:44:15.749" v="4903" actId="700"/>
          <ac:spMkLst>
            <pc:docMk/>
            <pc:sldMk cId="1677419627" sldId="589"/>
            <ac:spMk id="3" creationId="{87764E6D-83A0-48FC-8141-4FCE77831914}"/>
          </ac:spMkLst>
        </pc:spChg>
        <pc:spChg chg="del">
          <ac:chgData name="Daniel Kaufmann" userId="934340720f57f02e" providerId="LiveId" clId="{14A0635E-A49C-4177-9A5F-70DB6D3EA32A}" dt="2020-12-23T05:44:15.749" v="4903" actId="700"/>
          <ac:spMkLst>
            <pc:docMk/>
            <pc:sldMk cId="1677419627" sldId="589"/>
            <ac:spMk id="4" creationId="{01254AA1-3D86-42C4-8785-DA979EF13046}"/>
          </ac:spMkLst>
        </pc:spChg>
        <pc:picChg chg="add mod">
          <ac:chgData name="Daniel Kaufmann" userId="934340720f57f02e" providerId="LiveId" clId="{14A0635E-A49C-4177-9A5F-70DB6D3EA32A}" dt="2020-12-23T05:44:25.813" v="4907" actId="208"/>
          <ac:picMkLst>
            <pc:docMk/>
            <pc:sldMk cId="1677419627" sldId="589"/>
            <ac:picMk id="5" creationId="{7113AC17-A725-4C49-9356-1AF892EFDE8C}"/>
          </ac:picMkLst>
        </pc:picChg>
        <pc:picChg chg="add mod">
          <ac:chgData name="Daniel Kaufmann" userId="934340720f57f02e" providerId="LiveId" clId="{14A0635E-A49C-4177-9A5F-70DB6D3EA32A}" dt="2020-12-23T05:44:25.813" v="4907" actId="208"/>
          <ac:picMkLst>
            <pc:docMk/>
            <pc:sldMk cId="1677419627" sldId="589"/>
            <ac:picMk id="6" creationId="{1D692940-1AB3-4CCF-9B19-7024EFA5B8E6}"/>
          </ac:picMkLst>
        </pc:picChg>
      </pc:sldChg>
      <pc:sldChg chg="del">
        <pc:chgData name="Daniel Kaufmann" userId="934340720f57f02e" providerId="LiveId" clId="{14A0635E-A49C-4177-9A5F-70DB6D3EA32A}" dt="2020-12-21T05:33:34.523" v="7" actId="47"/>
        <pc:sldMkLst>
          <pc:docMk/>
          <pc:sldMk cId="3259737268" sldId="589"/>
        </pc:sldMkLst>
      </pc:sldChg>
      <pc:sldChg chg="del">
        <pc:chgData name="Daniel Kaufmann" userId="934340720f57f02e" providerId="LiveId" clId="{14A0635E-A49C-4177-9A5F-70DB6D3EA32A}" dt="2020-12-21T05:33:34.523" v="7" actId="47"/>
        <pc:sldMkLst>
          <pc:docMk/>
          <pc:sldMk cId="3536723684" sldId="590"/>
        </pc:sldMkLst>
      </pc:sldChg>
      <pc:sldChg chg="addSp delSp modSp new mod">
        <pc:chgData name="Daniel Kaufmann" userId="934340720f57f02e" providerId="LiveId" clId="{14A0635E-A49C-4177-9A5F-70DB6D3EA32A}" dt="2020-12-23T05:54:50.295" v="5078"/>
        <pc:sldMkLst>
          <pc:docMk/>
          <pc:sldMk cId="3679295834" sldId="590"/>
        </pc:sldMkLst>
        <pc:spChg chg="mod">
          <ac:chgData name="Daniel Kaufmann" userId="934340720f57f02e" providerId="LiveId" clId="{14A0635E-A49C-4177-9A5F-70DB6D3EA32A}" dt="2020-12-23T05:54:50.295" v="5078"/>
          <ac:spMkLst>
            <pc:docMk/>
            <pc:sldMk cId="3679295834" sldId="590"/>
            <ac:spMk id="2" creationId="{B7AA442E-4D4B-441B-947E-F1E94CFAB1E1}"/>
          </ac:spMkLst>
        </pc:spChg>
        <pc:spChg chg="del">
          <ac:chgData name="Daniel Kaufmann" userId="934340720f57f02e" providerId="LiveId" clId="{14A0635E-A49C-4177-9A5F-70DB6D3EA32A}" dt="2020-12-23T05:47:41.346" v="5048" actId="1032"/>
          <ac:spMkLst>
            <pc:docMk/>
            <pc:sldMk cId="3679295834" sldId="590"/>
            <ac:spMk id="3" creationId="{E76CC356-72C3-4A3D-9AC7-050E1E9FFED5}"/>
          </ac:spMkLst>
        </pc:spChg>
        <pc:graphicFrameChg chg="add mod modGraphic">
          <ac:chgData name="Daniel Kaufmann" userId="934340720f57f02e" providerId="LiveId" clId="{14A0635E-A49C-4177-9A5F-70DB6D3EA32A}" dt="2020-12-23T05:49:18.184" v="5075" actId="1076"/>
          <ac:graphicFrameMkLst>
            <pc:docMk/>
            <pc:sldMk cId="3679295834" sldId="590"/>
            <ac:graphicFrameMk id="4" creationId="{CD6C8223-CD93-4CBC-B21F-8373C801DDF5}"/>
          </ac:graphicFrameMkLst>
        </pc:graphicFrameChg>
        <pc:picChg chg="add mod">
          <ac:chgData name="Daniel Kaufmann" userId="934340720f57f02e" providerId="LiveId" clId="{14A0635E-A49C-4177-9A5F-70DB6D3EA32A}" dt="2020-12-23T05:49:13.580" v="5074" actId="1076"/>
          <ac:picMkLst>
            <pc:docMk/>
            <pc:sldMk cId="3679295834" sldId="590"/>
            <ac:picMk id="6" creationId="{2E30CA26-A9E9-4531-BE3F-CB47D5B4F554}"/>
          </ac:picMkLst>
        </pc:picChg>
      </pc:sldChg>
      <pc:sldChg chg="del">
        <pc:chgData name="Daniel Kaufmann" userId="934340720f57f02e" providerId="LiveId" clId="{14A0635E-A49C-4177-9A5F-70DB6D3EA32A}" dt="2020-12-21T05:33:34.523" v="7" actId="47"/>
        <pc:sldMkLst>
          <pc:docMk/>
          <pc:sldMk cId="2329924029" sldId="591"/>
        </pc:sldMkLst>
      </pc:sldChg>
      <pc:sldChg chg="del">
        <pc:chgData name="Daniel Kaufmann" userId="934340720f57f02e" providerId="LiveId" clId="{14A0635E-A49C-4177-9A5F-70DB6D3EA32A}" dt="2020-12-21T05:33:34.523" v="7" actId="47"/>
        <pc:sldMkLst>
          <pc:docMk/>
          <pc:sldMk cId="2909478545" sldId="592"/>
        </pc:sldMkLst>
      </pc:sldChg>
      <pc:sldChg chg="del">
        <pc:chgData name="Daniel Kaufmann" userId="934340720f57f02e" providerId="LiveId" clId="{14A0635E-A49C-4177-9A5F-70DB6D3EA32A}" dt="2020-12-21T05:33:34.523" v="7" actId="47"/>
        <pc:sldMkLst>
          <pc:docMk/>
          <pc:sldMk cId="2333856424" sldId="593"/>
        </pc:sldMkLst>
      </pc:sldChg>
      <pc:sldChg chg="del">
        <pc:chgData name="Daniel Kaufmann" userId="934340720f57f02e" providerId="LiveId" clId="{14A0635E-A49C-4177-9A5F-70DB6D3EA32A}" dt="2020-12-21T05:33:34.523" v="7" actId="47"/>
        <pc:sldMkLst>
          <pc:docMk/>
          <pc:sldMk cId="2886702865" sldId="594"/>
        </pc:sldMkLst>
      </pc:sldChg>
      <pc:sldChg chg="del">
        <pc:chgData name="Daniel Kaufmann" userId="934340720f57f02e" providerId="LiveId" clId="{14A0635E-A49C-4177-9A5F-70DB6D3EA32A}" dt="2020-12-21T05:33:34.523" v="7" actId="47"/>
        <pc:sldMkLst>
          <pc:docMk/>
          <pc:sldMk cId="3730954670" sldId="595"/>
        </pc:sldMkLst>
      </pc:sldChg>
      <pc:sldChg chg="del">
        <pc:chgData name="Daniel Kaufmann" userId="934340720f57f02e" providerId="LiveId" clId="{14A0635E-A49C-4177-9A5F-70DB6D3EA32A}" dt="2020-12-21T05:33:34.523" v="7" actId="47"/>
        <pc:sldMkLst>
          <pc:docMk/>
          <pc:sldMk cId="2721206569" sldId="596"/>
        </pc:sldMkLst>
      </pc:sldChg>
      <pc:sldChg chg="del">
        <pc:chgData name="Daniel Kaufmann" userId="934340720f57f02e" providerId="LiveId" clId="{14A0635E-A49C-4177-9A5F-70DB6D3EA32A}" dt="2020-12-21T05:33:34.523" v="7" actId="47"/>
        <pc:sldMkLst>
          <pc:docMk/>
          <pc:sldMk cId="3132754444" sldId="597"/>
        </pc:sldMkLst>
      </pc:sldChg>
      <pc:sldChg chg="del">
        <pc:chgData name="Daniel Kaufmann" userId="934340720f57f02e" providerId="LiveId" clId="{14A0635E-A49C-4177-9A5F-70DB6D3EA32A}" dt="2020-12-21T05:33:34.523" v="7" actId="47"/>
        <pc:sldMkLst>
          <pc:docMk/>
          <pc:sldMk cId="123080129" sldId="598"/>
        </pc:sldMkLst>
      </pc:sldChg>
      <pc:sldChg chg="del">
        <pc:chgData name="Daniel Kaufmann" userId="934340720f57f02e" providerId="LiveId" clId="{14A0635E-A49C-4177-9A5F-70DB6D3EA32A}" dt="2020-12-21T05:33:34.523" v="7" actId="47"/>
        <pc:sldMkLst>
          <pc:docMk/>
          <pc:sldMk cId="2506594045" sldId="599"/>
        </pc:sldMkLst>
      </pc:sldChg>
      <pc:sldChg chg="del">
        <pc:chgData name="Daniel Kaufmann" userId="934340720f57f02e" providerId="LiveId" clId="{14A0635E-A49C-4177-9A5F-70DB6D3EA32A}" dt="2020-12-21T05:33:34.523" v="7" actId="47"/>
        <pc:sldMkLst>
          <pc:docMk/>
          <pc:sldMk cId="2205098945" sldId="600"/>
        </pc:sldMkLst>
      </pc:sldChg>
      <pc:sldChg chg="del">
        <pc:chgData name="Daniel Kaufmann" userId="934340720f57f02e" providerId="LiveId" clId="{14A0635E-A49C-4177-9A5F-70DB6D3EA32A}" dt="2020-12-21T05:33:34.523" v="7" actId="47"/>
        <pc:sldMkLst>
          <pc:docMk/>
          <pc:sldMk cId="3843718975" sldId="601"/>
        </pc:sldMkLst>
      </pc:sldChg>
      <pc:sldChg chg="del">
        <pc:chgData name="Daniel Kaufmann" userId="934340720f57f02e" providerId="LiveId" clId="{14A0635E-A49C-4177-9A5F-70DB6D3EA32A}" dt="2020-12-21T05:33:34.523" v="7" actId="47"/>
        <pc:sldMkLst>
          <pc:docMk/>
          <pc:sldMk cId="2461268314" sldId="602"/>
        </pc:sldMkLst>
      </pc:sldChg>
      <pc:sldChg chg="del">
        <pc:chgData name="Daniel Kaufmann" userId="934340720f57f02e" providerId="LiveId" clId="{14A0635E-A49C-4177-9A5F-70DB6D3EA32A}" dt="2020-12-21T05:33:34.523" v="7" actId="47"/>
        <pc:sldMkLst>
          <pc:docMk/>
          <pc:sldMk cId="1792638770" sldId="603"/>
        </pc:sldMkLst>
      </pc:sldChg>
      <pc:sldChg chg="del">
        <pc:chgData name="Daniel Kaufmann" userId="934340720f57f02e" providerId="LiveId" clId="{14A0635E-A49C-4177-9A5F-70DB6D3EA32A}" dt="2020-12-21T05:33:34.523" v="7" actId="47"/>
        <pc:sldMkLst>
          <pc:docMk/>
          <pc:sldMk cId="1000379078" sldId="604"/>
        </pc:sldMkLst>
      </pc:sldChg>
      <pc:sldChg chg="del">
        <pc:chgData name="Daniel Kaufmann" userId="934340720f57f02e" providerId="LiveId" clId="{14A0635E-A49C-4177-9A5F-70DB6D3EA32A}" dt="2020-12-21T05:33:34.523" v="7" actId="47"/>
        <pc:sldMkLst>
          <pc:docMk/>
          <pc:sldMk cId="414576498" sldId="605"/>
        </pc:sldMkLst>
      </pc:sldChg>
      <pc:sldChg chg="del">
        <pc:chgData name="Daniel Kaufmann" userId="934340720f57f02e" providerId="LiveId" clId="{14A0635E-A49C-4177-9A5F-70DB6D3EA32A}" dt="2020-12-21T05:33:34.523" v="7" actId="47"/>
        <pc:sldMkLst>
          <pc:docMk/>
          <pc:sldMk cId="4278068204" sldId="606"/>
        </pc:sldMkLst>
      </pc:sldChg>
      <pc:sldChg chg="del">
        <pc:chgData name="Daniel Kaufmann" userId="934340720f57f02e" providerId="LiveId" clId="{14A0635E-A49C-4177-9A5F-70DB6D3EA32A}" dt="2020-12-21T05:33:34.523" v="7" actId="47"/>
        <pc:sldMkLst>
          <pc:docMk/>
          <pc:sldMk cId="2377304180" sldId="607"/>
        </pc:sldMkLst>
      </pc:sldChg>
      <pc:sldChg chg="del">
        <pc:chgData name="Daniel Kaufmann" userId="934340720f57f02e" providerId="LiveId" clId="{14A0635E-A49C-4177-9A5F-70DB6D3EA32A}" dt="2020-12-21T05:33:34.523" v="7" actId="47"/>
        <pc:sldMkLst>
          <pc:docMk/>
          <pc:sldMk cId="1884936581" sldId="608"/>
        </pc:sldMkLst>
      </pc:sldChg>
      <pc:sldChg chg="del">
        <pc:chgData name="Daniel Kaufmann" userId="934340720f57f02e" providerId="LiveId" clId="{14A0635E-A49C-4177-9A5F-70DB6D3EA32A}" dt="2020-12-21T05:33:34.523" v="7" actId="47"/>
        <pc:sldMkLst>
          <pc:docMk/>
          <pc:sldMk cId="4105973860" sldId="609"/>
        </pc:sldMkLst>
      </pc:sldChg>
      <pc:sldChg chg="del">
        <pc:chgData name="Daniel Kaufmann" userId="934340720f57f02e" providerId="LiveId" clId="{14A0635E-A49C-4177-9A5F-70DB6D3EA32A}" dt="2020-12-21T05:33:34.523" v="7" actId="47"/>
        <pc:sldMkLst>
          <pc:docMk/>
          <pc:sldMk cId="343781990" sldId="610"/>
        </pc:sldMkLst>
      </pc:sldChg>
      <pc:sldChg chg="del">
        <pc:chgData name="Daniel Kaufmann" userId="934340720f57f02e" providerId="LiveId" clId="{14A0635E-A49C-4177-9A5F-70DB6D3EA32A}" dt="2020-12-21T05:33:34.523" v="7" actId="47"/>
        <pc:sldMkLst>
          <pc:docMk/>
          <pc:sldMk cId="1693769844" sldId="611"/>
        </pc:sldMkLst>
      </pc:sldChg>
      <pc:sldMasterChg chg="modSldLayout">
        <pc:chgData name="Daniel Kaufmann" userId="934340720f57f02e" providerId="LiveId" clId="{14A0635E-A49C-4177-9A5F-70DB6D3EA32A}" dt="2020-12-23T05:54:50.295" v="5078"/>
        <pc:sldMasterMkLst>
          <pc:docMk/>
          <pc:sldMasterMk cId="4112605545" sldId="2147483661"/>
        </pc:sldMasterMkLst>
        <pc:sldLayoutChg chg="addSp">
          <pc:chgData name="Daniel Kaufmann" userId="934340720f57f02e" providerId="LiveId" clId="{14A0635E-A49C-4177-9A5F-70DB6D3EA32A}" dt="2020-12-23T05:54:50.295" v="5078"/>
          <pc:sldLayoutMkLst>
            <pc:docMk/>
            <pc:sldMasterMk cId="4112605545" sldId="2147483661"/>
            <pc:sldLayoutMk cId="3769088226" sldId="2147483662"/>
          </pc:sldLayoutMkLst>
          <pc:picChg chg="add">
            <ac:chgData name="Daniel Kaufmann" userId="934340720f57f02e" providerId="LiveId" clId="{14A0635E-A49C-4177-9A5F-70DB6D3EA32A}" dt="2020-12-23T05:54:50.295" v="5078"/>
            <ac:picMkLst>
              <pc:docMk/>
              <pc:sldMasterMk cId="4112605545" sldId="2147483661"/>
              <pc:sldLayoutMk cId="3769088226" sldId="2147483662"/>
              <ac:picMk id="12" creationId="{0E561EBC-405F-4587-842B-8D8AA4406131}"/>
            </ac:picMkLst>
          </pc:picChg>
          <pc:cxnChg chg="add">
            <ac:chgData name="Daniel Kaufmann" userId="934340720f57f02e" providerId="LiveId" clId="{14A0635E-A49C-4177-9A5F-70DB6D3EA32A}" dt="2020-12-23T05:54:50.295" v="5078"/>
            <ac:cxnSpMkLst>
              <pc:docMk/>
              <pc:sldMasterMk cId="4112605545" sldId="2147483661"/>
              <pc:sldLayoutMk cId="3769088226" sldId="2147483662"/>
              <ac:cxnSpMk id="10" creationId="{78CD17FF-8E12-46BD-AF86-FBA1A928A7A8}"/>
            </ac:cxnSpMkLst>
          </pc:cxnChg>
          <pc:cxnChg chg="add">
            <ac:chgData name="Daniel Kaufmann" userId="934340720f57f02e" providerId="LiveId" clId="{14A0635E-A49C-4177-9A5F-70DB6D3EA32A}" dt="2020-12-23T05:54:50.295" v="5078"/>
            <ac:cxnSpMkLst>
              <pc:docMk/>
              <pc:sldMasterMk cId="4112605545" sldId="2147483661"/>
              <pc:sldLayoutMk cId="3769088226" sldId="2147483662"/>
              <ac:cxnSpMk id="11" creationId="{A41F38CA-F113-4BA7-B4F1-19C101DCBE03}"/>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144108677" sldId="2147483663"/>
          </pc:sldLayoutMkLst>
          <pc:picChg chg="add">
            <ac:chgData name="Daniel Kaufmann" userId="934340720f57f02e" providerId="LiveId" clId="{14A0635E-A49C-4177-9A5F-70DB6D3EA32A}" dt="2020-12-23T05:54:50.295" v="5078"/>
            <ac:picMkLst>
              <pc:docMk/>
              <pc:sldMasterMk cId="4112605545" sldId="2147483661"/>
              <pc:sldLayoutMk cId="144108677" sldId="2147483663"/>
              <ac:picMk id="15" creationId="{2FFF5E12-EA70-49A9-A994-FEDDC56E230B}"/>
            </ac:picMkLst>
          </pc:picChg>
          <pc:cxnChg chg="add">
            <ac:chgData name="Daniel Kaufmann" userId="934340720f57f02e" providerId="LiveId" clId="{14A0635E-A49C-4177-9A5F-70DB6D3EA32A}" dt="2020-12-23T05:54:50.295" v="5078"/>
            <ac:cxnSpMkLst>
              <pc:docMk/>
              <pc:sldMasterMk cId="4112605545" sldId="2147483661"/>
              <pc:sldLayoutMk cId="144108677" sldId="2147483663"/>
              <ac:cxnSpMk id="13" creationId="{716C1E5E-F188-46B2-AD7F-6269BFFBA677}"/>
            </ac:cxnSpMkLst>
          </pc:cxnChg>
          <pc:cxnChg chg="add">
            <ac:chgData name="Daniel Kaufmann" userId="934340720f57f02e" providerId="LiveId" clId="{14A0635E-A49C-4177-9A5F-70DB6D3EA32A}" dt="2020-12-23T05:54:50.295" v="5078"/>
            <ac:cxnSpMkLst>
              <pc:docMk/>
              <pc:sldMasterMk cId="4112605545" sldId="2147483661"/>
              <pc:sldLayoutMk cId="144108677" sldId="2147483663"/>
              <ac:cxnSpMk id="14" creationId="{406AF96C-25F9-4C0D-A8CA-1A1D9DA4DE30}"/>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1993910771" sldId="2147483664"/>
          </pc:sldLayoutMkLst>
          <pc:picChg chg="add">
            <ac:chgData name="Daniel Kaufmann" userId="934340720f57f02e" providerId="LiveId" clId="{14A0635E-A49C-4177-9A5F-70DB6D3EA32A}" dt="2020-12-23T05:54:50.295" v="5078"/>
            <ac:picMkLst>
              <pc:docMk/>
              <pc:sldMasterMk cId="4112605545" sldId="2147483661"/>
              <pc:sldLayoutMk cId="1993910771" sldId="2147483664"/>
              <ac:picMk id="11" creationId="{FE16ECD2-71C3-430D-B975-7BA24C82693E}"/>
            </ac:picMkLst>
          </pc:picChg>
          <pc:cxnChg chg="add">
            <ac:chgData name="Daniel Kaufmann" userId="934340720f57f02e" providerId="LiveId" clId="{14A0635E-A49C-4177-9A5F-70DB6D3EA32A}" dt="2020-12-23T05:54:50.295" v="5078"/>
            <ac:cxnSpMkLst>
              <pc:docMk/>
              <pc:sldMasterMk cId="4112605545" sldId="2147483661"/>
              <pc:sldLayoutMk cId="1993910771" sldId="2147483664"/>
              <ac:cxnSpMk id="9" creationId="{DDEF1ED5-DEEE-4F07-9637-31952342D997}"/>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518980623" sldId="2147483665"/>
          </pc:sldLayoutMkLst>
          <pc:picChg chg="add">
            <ac:chgData name="Daniel Kaufmann" userId="934340720f57f02e" providerId="LiveId" clId="{14A0635E-A49C-4177-9A5F-70DB6D3EA32A}" dt="2020-12-23T05:54:50.295" v="5078"/>
            <ac:picMkLst>
              <pc:docMk/>
              <pc:sldMasterMk cId="4112605545" sldId="2147483661"/>
              <pc:sldLayoutMk cId="518980623" sldId="2147483665"/>
              <ac:picMk id="15" creationId="{FC543B6E-EB9A-4914-951D-0E6A9E8E6756}"/>
            </ac:picMkLst>
          </pc:picChg>
          <pc:cxnChg chg="add">
            <ac:chgData name="Daniel Kaufmann" userId="934340720f57f02e" providerId="LiveId" clId="{14A0635E-A49C-4177-9A5F-70DB6D3EA32A}" dt="2020-12-23T05:54:50.295" v="5078"/>
            <ac:cxnSpMkLst>
              <pc:docMk/>
              <pc:sldMasterMk cId="4112605545" sldId="2147483661"/>
              <pc:sldLayoutMk cId="518980623" sldId="2147483665"/>
              <ac:cxnSpMk id="12" creationId="{89378A84-B877-4584-9262-8E933E59E196}"/>
            </ac:cxnSpMkLst>
          </pc:cxnChg>
          <pc:cxnChg chg="add">
            <ac:chgData name="Daniel Kaufmann" userId="934340720f57f02e" providerId="LiveId" clId="{14A0635E-A49C-4177-9A5F-70DB6D3EA32A}" dt="2020-12-23T05:54:50.295" v="5078"/>
            <ac:cxnSpMkLst>
              <pc:docMk/>
              <pc:sldMasterMk cId="4112605545" sldId="2147483661"/>
              <pc:sldLayoutMk cId="518980623" sldId="2147483665"/>
              <ac:cxnSpMk id="14" creationId="{FA85A4EB-788A-4171-BBDB-B20BB71681B0}"/>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3032520140" sldId="2147483666"/>
          </pc:sldLayoutMkLst>
          <pc:picChg chg="add">
            <ac:chgData name="Daniel Kaufmann" userId="934340720f57f02e" providerId="LiveId" clId="{14A0635E-A49C-4177-9A5F-70DB6D3EA32A}" dt="2020-12-23T05:54:50.295" v="5078"/>
            <ac:picMkLst>
              <pc:docMk/>
              <pc:sldMasterMk cId="4112605545" sldId="2147483661"/>
              <pc:sldLayoutMk cId="3032520140" sldId="2147483666"/>
              <ac:picMk id="17" creationId="{BDDDCCCA-3865-46FB-8FC5-A32EDE27D15D}"/>
            </ac:picMkLst>
          </pc:picChg>
          <pc:cxnChg chg="add">
            <ac:chgData name="Daniel Kaufmann" userId="934340720f57f02e" providerId="LiveId" clId="{14A0635E-A49C-4177-9A5F-70DB6D3EA32A}" dt="2020-12-23T05:54:50.295" v="5078"/>
            <ac:cxnSpMkLst>
              <pc:docMk/>
              <pc:sldMasterMk cId="4112605545" sldId="2147483661"/>
              <pc:sldLayoutMk cId="3032520140" sldId="2147483666"/>
              <ac:cxnSpMk id="14" creationId="{DA954758-287B-4667-AA07-139AA47C1825}"/>
            </ac:cxnSpMkLst>
          </pc:cxnChg>
          <pc:cxnChg chg="add">
            <ac:chgData name="Daniel Kaufmann" userId="934340720f57f02e" providerId="LiveId" clId="{14A0635E-A49C-4177-9A5F-70DB6D3EA32A}" dt="2020-12-23T05:54:50.295" v="5078"/>
            <ac:cxnSpMkLst>
              <pc:docMk/>
              <pc:sldMasterMk cId="4112605545" sldId="2147483661"/>
              <pc:sldLayoutMk cId="3032520140" sldId="2147483666"/>
              <ac:cxnSpMk id="16" creationId="{488C3556-8ABB-4A17-9BBF-DFEDA5971862}"/>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3470385831" sldId="2147483667"/>
          </pc:sldLayoutMkLst>
          <pc:picChg chg="add">
            <ac:chgData name="Daniel Kaufmann" userId="934340720f57f02e" providerId="LiveId" clId="{14A0635E-A49C-4177-9A5F-70DB6D3EA32A}" dt="2020-12-23T05:54:50.295" v="5078"/>
            <ac:picMkLst>
              <pc:docMk/>
              <pc:sldMasterMk cId="4112605545" sldId="2147483661"/>
              <pc:sldLayoutMk cId="3470385831" sldId="2147483667"/>
              <ac:picMk id="14" creationId="{3CD430DF-1598-4E8D-87D9-6E0D939BE6DB}"/>
            </ac:picMkLst>
          </pc:picChg>
          <pc:cxnChg chg="add">
            <ac:chgData name="Daniel Kaufmann" userId="934340720f57f02e" providerId="LiveId" clId="{14A0635E-A49C-4177-9A5F-70DB6D3EA32A}" dt="2020-12-23T05:54:50.295" v="5078"/>
            <ac:cxnSpMkLst>
              <pc:docMk/>
              <pc:sldMasterMk cId="4112605545" sldId="2147483661"/>
              <pc:sldLayoutMk cId="3470385831" sldId="2147483667"/>
              <ac:cxnSpMk id="11" creationId="{CC776369-A38B-4B55-988A-E9B049025128}"/>
            </ac:cxnSpMkLst>
          </pc:cxnChg>
          <pc:cxnChg chg="add">
            <ac:chgData name="Daniel Kaufmann" userId="934340720f57f02e" providerId="LiveId" clId="{14A0635E-A49C-4177-9A5F-70DB6D3EA32A}" dt="2020-12-23T05:54:50.295" v="5078"/>
            <ac:cxnSpMkLst>
              <pc:docMk/>
              <pc:sldMasterMk cId="4112605545" sldId="2147483661"/>
              <pc:sldLayoutMk cId="3470385831" sldId="2147483667"/>
              <ac:cxnSpMk id="13" creationId="{A20F482C-1EFC-4D49-83CE-EEEFFF07F415}"/>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1523194499" sldId="2147483668"/>
          </pc:sldLayoutMkLst>
          <pc:picChg chg="add">
            <ac:chgData name="Daniel Kaufmann" userId="934340720f57f02e" providerId="LiveId" clId="{14A0635E-A49C-4177-9A5F-70DB6D3EA32A}" dt="2020-12-23T05:54:50.295" v="5078"/>
            <ac:picMkLst>
              <pc:docMk/>
              <pc:sldMasterMk cId="4112605545" sldId="2147483661"/>
              <pc:sldLayoutMk cId="1523194499" sldId="2147483668"/>
              <ac:picMk id="9" creationId="{A489C514-BF56-4331-B85D-A219C06A76BB}"/>
            </ac:picMkLst>
          </pc:picChg>
          <pc:cxnChg chg="add">
            <ac:chgData name="Daniel Kaufmann" userId="934340720f57f02e" providerId="LiveId" clId="{14A0635E-A49C-4177-9A5F-70DB6D3EA32A}" dt="2020-12-23T05:54:50.295" v="5078"/>
            <ac:cxnSpMkLst>
              <pc:docMk/>
              <pc:sldMasterMk cId="4112605545" sldId="2147483661"/>
              <pc:sldLayoutMk cId="1523194499" sldId="2147483668"/>
              <ac:cxnSpMk id="7" creationId="{6E34E913-2515-4580-9DA3-C8DCE42070EF}"/>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974111767" sldId="2147483669"/>
          </pc:sldLayoutMkLst>
          <pc:picChg chg="add">
            <ac:chgData name="Daniel Kaufmann" userId="934340720f57f02e" providerId="LiveId" clId="{14A0635E-A49C-4177-9A5F-70DB6D3EA32A}" dt="2020-12-23T05:54:50.295" v="5078"/>
            <ac:picMkLst>
              <pc:docMk/>
              <pc:sldMasterMk cId="4112605545" sldId="2147483661"/>
              <pc:sldLayoutMk cId="974111767" sldId="2147483669"/>
              <ac:picMk id="12" creationId="{F4AF1154-AEE7-450D-9788-7547AD10B7F5}"/>
            </ac:picMkLst>
          </pc:picChg>
          <pc:cxnChg chg="add">
            <ac:chgData name="Daniel Kaufmann" userId="934340720f57f02e" providerId="LiveId" clId="{14A0635E-A49C-4177-9A5F-70DB6D3EA32A}" dt="2020-12-23T05:54:50.295" v="5078"/>
            <ac:cxnSpMkLst>
              <pc:docMk/>
              <pc:sldMasterMk cId="4112605545" sldId="2147483661"/>
              <pc:sldLayoutMk cId="974111767" sldId="2147483669"/>
              <ac:cxnSpMk id="10" creationId="{462486A0-32CF-4D75-B3BC-2F9F317941E2}"/>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3763942984" sldId="2147483670"/>
          </pc:sldLayoutMkLst>
          <pc:picChg chg="add">
            <ac:chgData name="Daniel Kaufmann" userId="934340720f57f02e" providerId="LiveId" clId="{14A0635E-A49C-4177-9A5F-70DB6D3EA32A}" dt="2020-12-23T05:54:50.295" v="5078"/>
            <ac:picMkLst>
              <pc:docMk/>
              <pc:sldMasterMk cId="4112605545" sldId="2147483661"/>
              <pc:sldLayoutMk cId="3763942984" sldId="2147483670"/>
              <ac:picMk id="12" creationId="{39077699-F296-42CB-9573-65DC71241AAD}"/>
            </ac:picMkLst>
          </pc:picChg>
          <pc:cxnChg chg="add">
            <ac:chgData name="Daniel Kaufmann" userId="934340720f57f02e" providerId="LiveId" clId="{14A0635E-A49C-4177-9A5F-70DB6D3EA32A}" dt="2020-12-23T05:54:50.295" v="5078"/>
            <ac:cxnSpMkLst>
              <pc:docMk/>
              <pc:sldMasterMk cId="4112605545" sldId="2147483661"/>
              <pc:sldLayoutMk cId="3763942984" sldId="2147483670"/>
              <ac:cxnSpMk id="10" creationId="{2F4D3CDC-4710-4A2D-9A81-B35181B0B1A3}"/>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1960952517" sldId="2147483671"/>
          </pc:sldLayoutMkLst>
          <pc:picChg chg="add">
            <ac:chgData name="Daniel Kaufmann" userId="934340720f57f02e" providerId="LiveId" clId="{14A0635E-A49C-4177-9A5F-70DB6D3EA32A}" dt="2020-12-23T05:54:50.295" v="5078"/>
            <ac:picMkLst>
              <pc:docMk/>
              <pc:sldMasterMk cId="4112605545" sldId="2147483661"/>
              <pc:sldLayoutMk cId="1960952517" sldId="2147483671"/>
              <ac:picMk id="14" creationId="{62D3EB61-5C5C-4727-942C-23201339F296}"/>
            </ac:picMkLst>
          </pc:picChg>
          <pc:cxnChg chg="add">
            <ac:chgData name="Daniel Kaufmann" userId="934340720f57f02e" providerId="LiveId" clId="{14A0635E-A49C-4177-9A5F-70DB6D3EA32A}" dt="2020-12-23T05:54:50.295" v="5078"/>
            <ac:cxnSpMkLst>
              <pc:docMk/>
              <pc:sldMasterMk cId="4112605545" sldId="2147483661"/>
              <pc:sldLayoutMk cId="1960952517" sldId="2147483671"/>
              <ac:cxnSpMk id="11" creationId="{C5295962-EE48-4695-8163-A9EE8F36B7E5}"/>
            </ac:cxnSpMkLst>
          </pc:cxnChg>
          <pc:cxnChg chg="add">
            <ac:chgData name="Daniel Kaufmann" userId="934340720f57f02e" providerId="LiveId" clId="{14A0635E-A49C-4177-9A5F-70DB6D3EA32A}" dt="2020-12-23T05:54:50.295" v="5078"/>
            <ac:cxnSpMkLst>
              <pc:docMk/>
              <pc:sldMasterMk cId="4112605545" sldId="2147483661"/>
              <pc:sldLayoutMk cId="1960952517" sldId="2147483671"/>
              <ac:cxnSpMk id="13" creationId="{178C8E09-EEAD-4535-ABA8-C264C6433FE6}"/>
            </ac:cxnSpMkLst>
          </pc:cxnChg>
        </pc:sldLayoutChg>
        <pc:sldLayoutChg chg="addSp">
          <pc:chgData name="Daniel Kaufmann" userId="934340720f57f02e" providerId="LiveId" clId="{14A0635E-A49C-4177-9A5F-70DB6D3EA32A}" dt="2020-12-23T05:54:50.295" v="5078"/>
          <pc:sldLayoutMkLst>
            <pc:docMk/>
            <pc:sldMasterMk cId="4112605545" sldId="2147483661"/>
            <pc:sldLayoutMk cId="11160235" sldId="2147483672"/>
          </pc:sldLayoutMkLst>
          <pc:picChg chg="add">
            <ac:chgData name="Daniel Kaufmann" userId="934340720f57f02e" providerId="LiveId" clId="{14A0635E-A49C-4177-9A5F-70DB6D3EA32A}" dt="2020-12-23T05:54:50.295" v="5078"/>
            <ac:picMkLst>
              <pc:docMk/>
              <pc:sldMasterMk cId="4112605545" sldId="2147483661"/>
              <pc:sldLayoutMk cId="11160235" sldId="2147483672"/>
              <ac:picMk id="11" creationId="{EABBB1E2-AF29-448D-893B-F9D1B604D470}"/>
            </ac:picMkLst>
          </pc:picChg>
          <pc:cxnChg chg="add">
            <ac:chgData name="Daniel Kaufmann" userId="934340720f57f02e" providerId="LiveId" clId="{14A0635E-A49C-4177-9A5F-70DB6D3EA32A}" dt="2020-12-23T05:54:50.295" v="5078"/>
            <ac:cxnSpMkLst>
              <pc:docMk/>
              <pc:sldMasterMk cId="4112605545" sldId="2147483661"/>
              <pc:sldLayoutMk cId="11160235" sldId="2147483672"/>
              <ac:cxnSpMk id="9" creationId="{92A4186A-8370-4475-95EE-4BC698A29B0A}"/>
            </ac:cxnSpMkLst>
          </pc:cxnChg>
        </pc:sldLayoutChg>
      </pc:sldMasterChg>
    </pc:docChg>
  </pc:docChgLst>
  <pc:docChgLst>
    <pc:chgData name="Daniel Kaufmann" userId="934340720f57f02e" providerId="LiveId" clId="{538ECF8F-6B0F-4A66-993A-353C807A844B}"/>
    <pc:docChg chg="undo custSel addSld delSld modSld sldOrd">
      <pc:chgData name="Daniel Kaufmann" userId="934340720f57f02e" providerId="LiveId" clId="{538ECF8F-6B0F-4A66-993A-353C807A844B}" dt="2020-12-21T05:32:00.095" v="6213" actId="207"/>
      <pc:docMkLst>
        <pc:docMk/>
      </pc:docMkLst>
      <pc:sldChg chg="modSp mod modNotesTx">
        <pc:chgData name="Daniel Kaufmann" userId="934340720f57f02e" providerId="LiveId" clId="{538ECF8F-6B0F-4A66-993A-353C807A844B}" dt="2020-12-14T05:28:01.179" v="308" actId="20577"/>
        <pc:sldMkLst>
          <pc:docMk/>
          <pc:sldMk cId="3940935841" sldId="256"/>
        </pc:sldMkLst>
        <pc:spChg chg="mod">
          <ac:chgData name="Daniel Kaufmann" userId="934340720f57f02e" providerId="LiveId" clId="{538ECF8F-6B0F-4A66-993A-353C807A844B}" dt="2020-12-14T05:28:01.179" v="308" actId="20577"/>
          <ac:spMkLst>
            <pc:docMk/>
            <pc:sldMk cId="3940935841" sldId="256"/>
            <ac:spMk id="3" creationId="{4EBBC8F2-D75E-4B6B-B491-3D1138E9161D}"/>
          </ac:spMkLst>
        </pc:spChg>
      </pc:sldChg>
      <pc:sldChg chg="modSp mod modNotesTx">
        <pc:chgData name="Daniel Kaufmann" userId="934340720f57f02e" providerId="LiveId" clId="{538ECF8F-6B0F-4A66-993A-353C807A844B}" dt="2020-12-14T05:27:25.489" v="275" actId="20577"/>
        <pc:sldMkLst>
          <pc:docMk/>
          <pc:sldMk cId="4069517365" sldId="267"/>
        </pc:sldMkLst>
        <pc:spChg chg="mod">
          <ac:chgData name="Daniel Kaufmann" userId="934340720f57f02e" providerId="LiveId" clId="{538ECF8F-6B0F-4A66-993A-353C807A844B}" dt="2020-12-14T05:27:20.375" v="272" actId="20577"/>
          <ac:spMkLst>
            <pc:docMk/>
            <pc:sldMk cId="4069517365" sldId="267"/>
            <ac:spMk id="2" creationId="{A196C52E-0914-416B-B64A-824997DB993D}"/>
          </ac:spMkLst>
        </pc:spChg>
      </pc:sldChg>
      <pc:sldChg chg="modSp mod modNotesTx">
        <pc:chgData name="Daniel Kaufmann" userId="934340720f57f02e" providerId="LiveId" clId="{538ECF8F-6B0F-4A66-993A-353C807A844B}" dt="2020-12-14T05:26:53.863" v="242" actId="20577"/>
        <pc:sldMkLst>
          <pc:docMk/>
          <pc:sldMk cId="1327314665" sldId="272"/>
        </pc:sldMkLst>
        <pc:spChg chg="mod">
          <ac:chgData name="Daniel Kaufmann" userId="934340720f57f02e" providerId="LiveId" clId="{538ECF8F-6B0F-4A66-993A-353C807A844B}" dt="2020-12-14T05:24:33.726" v="37" actId="20577"/>
          <ac:spMkLst>
            <pc:docMk/>
            <pc:sldMk cId="1327314665" sldId="272"/>
            <ac:spMk id="7" creationId="{E1D0457B-9AB1-4824-8691-1F785CD2C50D}"/>
          </ac:spMkLst>
        </pc:spChg>
        <pc:graphicFrameChg chg="mod">
          <ac:chgData name="Daniel Kaufmann" userId="934340720f57f02e" providerId="LiveId" clId="{538ECF8F-6B0F-4A66-993A-353C807A844B}" dt="2020-12-14T05:26:20.556" v="216" actId="20577"/>
          <ac:graphicFrameMkLst>
            <pc:docMk/>
            <pc:sldMk cId="1327314665" sldId="272"/>
            <ac:graphicFrameMk id="9" creationId="{FEE1AE8E-478A-4A18-AA20-5591EE4B0089}"/>
          </ac:graphicFrameMkLst>
        </pc:graphicFrameChg>
      </pc:sldChg>
      <pc:sldChg chg="modSp mod modNotesTx">
        <pc:chgData name="Daniel Kaufmann" userId="934340720f57f02e" providerId="LiveId" clId="{538ECF8F-6B0F-4A66-993A-353C807A844B}" dt="2020-12-14T05:28:21.210" v="309"/>
        <pc:sldMkLst>
          <pc:docMk/>
          <pc:sldMk cId="1584829337" sldId="540"/>
        </pc:sldMkLst>
        <pc:spChg chg="mod">
          <ac:chgData name="Daniel Kaufmann" userId="934340720f57f02e" providerId="LiveId" clId="{538ECF8F-6B0F-4A66-993A-353C807A844B}" dt="2020-12-14T05:24:25.495" v="31" actId="20577"/>
          <ac:spMkLst>
            <pc:docMk/>
            <pc:sldMk cId="1584829337" sldId="540"/>
            <ac:spMk id="7" creationId="{E1D0457B-9AB1-4824-8691-1F785CD2C50D}"/>
          </ac:spMkLst>
        </pc:spChg>
        <pc:graphicFrameChg chg="mod">
          <ac:chgData name="Daniel Kaufmann" userId="934340720f57f02e" providerId="LiveId" clId="{538ECF8F-6B0F-4A66-993A-353C807A844B}" dt="2020-12-14T05:28:21.210" v="309"/>
          <ac:graphicFrameMkLst>
            <pc:docMk/>
            <pc:sldMk cId="1584829337" sldId="540"/>
            <ac:graphicFrameMk id="9" creationId="{FEE1AE8E-478A-4A18-AA20-5591EE4B0089}"/>
          </ac:graphicFrameMkLst>
        </pc:graphicFrameChg>
      </pc:sldChg>
      <pc:sldChg chg="modSp new mod modNotesTx">
        <pc:chgData name="Daniel Kaufmann" userId="934340720f57f02e" providerId="LiveId" clId="{538ECF8F-6B0F-4A66-993A-353C807A844B}" dt="2020-12-14T05:37:02.926" v="436" actId="20577"/>
        <pc:sldMkLst>
          <pc:docMk/>
          <pc:sldMk cId="921262508" sldId="541"/>
        </pc:sldMkLst>
        <pc:spChg chg="mod">
          <ac:chgData name="Daniel Kaufmann" userId="934340720f57f02e" providerId="LiveId" clId="{538ECF8F-6B0F-4A66-993A-353C807A844B}" dt="2020-12-14T05:36:26.224" v="327" actId="20577"/>
          <ac:spMkLst>
            <pc:docMk/>
            <pc:sldMk cId="921262508" sldId="541"/>
            <ac:spMk id="2" creationId="{007E2583-CB0F-4337-B5CD-B97005E28B04}"/>
          </ac:spMkLst>
        </pc:spChg>
      </pc:sldChg>
      <pc:sldChg chg="addSp delSp modSp new mod modClrScheme delAnim modAnim chgLayout modNotesTx">
        <pc:chgData name="Daniel Kaufmann" userId="934340720f57f02e" providerId="LiveId" clId="{538ECF8F-6B0F-4A66-993A-353C807A844B}" dt="2020-12-14T05:42:27.841" v="582" actId="1076"/>
        <pc:sldMkLst>
          <pc:docMk/>
          <pc:sldMk cId="409695790" sldId="542"/>
        </pc:sldMkLst>
        <pc:spChg chg="del mod ord">
          <ac:chgData name="Daniel Kaufmann" userId="934340720f57f02e" providerId="LiveId" clId="{538ECF8F-6B0F-4A66-993A-353C807A844B}" dt="2020-12-14T05:38:42.500" v="438" actId="700"/>
          <ac:spMkLst>
            <pc:docMk/>
            <pc:sldMk cId="409695790" sldId="542"/>
            <ac:spMk id="2" creationId="{71DF4AF3-899B-4869-86E7-15EF52009BD6}"/>
          </ac:spMkLst>
        </pc:spChg>
        <pc:spChg chg="del mod ord">
          <ac:chgData name="Daniel Kaufmann" userId="934340720f57f02e" providerId="LiveId" clId="{538ECF8F-6B0F-4A66-993A-353C807A844B}" dt="2020-12-14T05:38:42.500" v="438" actId="700"/>
          <ac:spMkLst>
            <pc:docMk/>
            <pc:sldMk cId="409695790" sldId="542"/>
            <ac:spMk id="3" creationId="{455EF374-5850-41B0-B4DD-E0F3CD68C4B7}"/>
          </ac:spMkLst>
        </pc:spChg>
        <pc:spChg chg="add del mod ord">
          <ac:chgData name="Daniel Kaufmann" userId="934340720f57f02e" providerId="LiveId" clId="{538ECF8F-6B0F-4A66-993A-353C807A844B}" dt="2020-12-14T05:39:28.823" v="470" actId="700"/>
          <ac:spMkLst>
            <pc:docMk/>
            <pc:sldMk cId="409695790" sldId="542"/>
            <ac:spMk id="4" creationId="{5D13DC04-18B4-47E2-B86C-A514284485CE}"/>
          </ac:spMkLst>
        </pc:spChg>
        <pc:spChg chg="add del mod ord">
          <ac:chgData name="Daniel Kaufmann" userId="934340720f57f02e" providerId="LiveId" clId="{538ECF8F-6B0F-4A66-993A-353C807A844B}" dt="2020-12-14T05:38:59.077" v="442" actId="1032"/>
          <ac:spMkLst>
            <pc:docMk/>
            <pc:sldMk cId="409695790" sldId="542"/>
            <ac:spMk id="5" creationId="{17C3F75B-1562-4CAB-B698-7B78D93A8587}"/>
          </ac:spMkLst>
        </pc:spChg>
        <pc:spChg chg="add del mod ord">
          <ac:chgData name="Daniel Kaufmann" userId="934340720f57f02e" providerId="LiveId" clId="{538ECF8F-6B0F-4A66-993A-353C807A844B}" dt="2020-12-14T05:39:28.823" v="470" actId="700"/>
          <ac:spMkLst>
            <pc:docMk/>
            <pc:sldMk cId="409695790" sldId="542"/>
            <ac:spMk id="6" creationId="{BD54941E-F018-4A10-A343-C45BCAC768C5}"/>
          </ac:spMkLst>
        </pc:spChg>
        <pc:spChg chg="mod">
          <ac:chgData name="Daniel Kaufmann" userId="934340720f57f02e" providerId="LiveId" clId="{538ECF8F-6B0F-4A66-993A-353C807A844B}" dt="2020-12-14T05:38:43.922" v="439"/>
          <ac:spMkLst>
            <pc:docMk/>
            <pc:sldMk cId="409695790" sldId="542"/>
            <ac:spMk id="12" creationId="{B493B0C5-D7CF-4898-8ACF-5F6AF19905E3}"/>
          </ac:spMkLst>
        </pc:spChg>
        <pc:spChg chg="mod">
          <ac:chgData name="Daniel Kaufmann" userId="934340720f57f02e" providerId="LiveId" clId="{538ECF8F-6B0F-4A66-993A-353C807A844B}" dt="2020-12-14T05:38:43.922" v="439"/>
          <ac:spMkLst>
            <pc:docMk/>
            <pc:sldMk cId="409695790" sldId="542"/>
            <ac:spMk id="13" creationId="{3D5D14E1-BC9F-44E3-A3E3-6E1A4D7CCD1B}"/>
          </ac:spMkLst>
        </pc:spChg>
        <pc:spChg chg="mod">
          <ac:chgData name="Daniel Kaufmann" userId="934340720f57f02e" providerId="LiveId" clId="{538ECF8F-6B0F-4A66-993A-353C807A844B}" dt="2020-12-14T05:38:43.922" v="439"/>
          <ac:spMkLst>
            <pc:docMk/>
            <pc:sldMk cId="409695790" sldId="542"/>
            <ac:spMk id="14" creationId="{A4F53C68-2743-484B-A442-2478D2A2B069}"/>
          </ac:spMkLst>
        </pc:spChg>
        <pc:spChg chg="mod">
          <ac:chgData name="Daniel Kaufmann" userId="934340720f57f02e" providerId="LiveId" clId="{538ECF8F-6B0F-4A66-993A-353C807A844B}" dt="2020-12-14T05:38:43.922" v="439"/>
          <ac:spMkLst>
            <pc:docMk/>
            <pc:sldMk cId="409695790" sldId="542"/>
            <ac:spMk id="15" creationId="{C912F618-8BC9-4B27-B17B-321F5CC87D02}"/>
          </ac:spMkLst>
        </pc:spChg>
        <pc:spChg chg="mod">
          <ac:chgData name="Daniel Kaufmann" userId="934340720f57f02e" providerId="LiveId" clId="{538ECF8F-6B0F-4A66-993A-353C807A844B}" dt="2020-12-14T05:38:43.922" v="439"/>
          <ac:spMkLst>
            <pc:docMk/>
            <pc:sldMk cId="409695790" sldId="542"/>
            <ac:spMk id="16" creationId="{C55A5947-B1F9-4EB4-94C2-1C4394B44819}"/>
          </ac:spMkLst>
        </pc:spChg>
        <pc:spChg chg="mod">
          <ac:chgData name="Daniel Kaufmann" userId="934340720f57f02e" providerId="LiveId" clId="{538ECF8F-6B0F-4A66-993A-353C807A844B}" dt="2020-12-14T05:38:43.922" v="439"/>
          <ac:spMkLst>
            <pc:docMk/>
            <pc:sldMk cId="409695790" sldId="542"/>
            <ac:spMk id="17" creationId="{27A939AD-8E75-49FB-B475-26FA95F35D05}"/>
          </ac:spMkLst>
        </pc:spChg>
        <pc:spChg chg="mod">
          <ac:chgData name="Daniel Kaufmann" userId="934340720f57f02e" providerId="LiveId" clId="{538ECF8F-6B0F-4A66-993A-353C807A844B}" dt="2020-12-14T05:38:43.922" v="439"/>
          <ac:spMkLst>
            <pc:docMk/>
            <pc:sldMk cId="409695790" sldId="542"/>
            <ac:spMk id="18" creationId="{839970D1-574D-45A6-B224-684144F66452}"/>
          </ac:spMkLst>
        </pc:spChg>
        <pc:spChg chg="mod">
          <ac:chgData name="Daniel Kaufmann" userId="934340720f57f02e" providerId="LiveId" clId="{538ECF8F-6B0F-4A66-993A-353C807A844B}" dt="2020-12-14T05:38:43.922" v="439"/>
          <ac:spMkLst>
            <pc:docMk/>
            <pc:sldMk cId="409695790" sldId="542"/>
            <ac:spMk id="19" creationId="{77A14728-C0BE-41B6-A122-55DD0BD71CE3}"/>
          </ac:spMkLst>
        </pc:spChg>
        <pc:spChg chg="add mod ord">
          <ac:chgData name="Daniel Kaufmann" userId="934340720f57f02e" providerId="LiveId" clId="{538ECF8F-6B0F-4A66-993A-353C807A844B}" dt="2020-12-14T05:42:15.355" v="580" actId="20577"/>
          <ac:spMkLst>
            <pc:docMk/>
            <pc:sldMk cId="409695790" sldId="542"/>
            <ac:spMk id="21" creationId="{4B4A4C5E-3E63-4223-B058-E02500BA1AC3}"/>
          </ac:spMkLst>
        </pc:spChg>
        <pc:grpChg chg="add del mod">
          <ac:chgData name="Daniel Kaufmann" userId="934340720f57f02e" providerId="LiveId" clId="{538ECF8F-6B0F-4A66-993A-353C807A844B}" dt="2020-12-14T05:38:51.122" v="441" actId="478"/>
          <ac:grpSpMkLst>
            <pc:docMk/>
            <pc:sldMk cId="409695790" sldId="542"/>
            <ac:grpSpMk id="7" creationId="{EB0AB0AF-74EE-47E1-BB8F-135F4FF299C7}"/>
          </ac:grpSpMkLst>
        </pc:grpChg>
        <pc:grpChg chg="mod">
          <ac:chgData name="Daniel Kaufmann" userId="934340720f57f02e" providerId="LiveId" clId="{538ECF8F-6B0F-4A66-993A-353C807A844B}" dt="2020-12-14T05:38:43.922" v="439"/>
          <ac:grpSpMkLst>
            <pc:docMk/>
            <pc:sldMk cId="409695790" sldId="542"/>
            <ac:grpSpMk id="8" creationId="{62822012-EF50-40BD-A45F-7E50B3878982}"/>
          </ac:grpSpMkLst>
        </pc:grpChg>
        <pc:grpChg chg="mod">
          <ac:chgData name="Daniel Kaufmann" userId="934340720f57f02e" providerId="LiveId" clId="{538ECF8F-6B0F-4A66-993A-353C807A844B}" dt="2020-12-14T05:38:43.922" v="439"/>
          <ac:grpSpMkLst>
            <pc:docMk/>
            <pc:sldMk cId="409695790" sldId="542"/>
            <ac:grpSpMk id="9" creationId="{D99AD254-50C9-4D08-AA3D-5D934CA8A0C7}"/>
          </ac:grpSpMkLst>
        </pc:grpChg>
        <pc:grpChg chg="mod">
          <ac:chgData name="Daniel Kaufmann" userId="934340720f57f02e" providerId="LiveId" clId="{538ECF8F-6B0F-4A66-993A-353C807A844B}" dt="2020-12-14T05:38:43.922" v="439"/>
          <ac:grpSpMkLst>
            <pc:docMk/>
            <pc:sldMk cId="409695790" sldId="542"/>
            <ac:grpSpMk id="10" creationId="{DFCFD131-8F86-4301-8FEB-D871F9E797AD}"/>
          </ac:grpSpMkLst>
        </pc:grpChg>
        <pc:grpChg chg="mod">
          <ac:chgData name="Daniel Kaufmann" userId="934340720f57f02e" providerId="LiveId" clId="{538ECF8F-6B0F-4A66-993A-353C807A844B}" dt="2020-12-14T05:38:43.922" v="439"/>
          <ac:grpSpMkLst>
            <pc:docMk/>
            <pc:sldMk cId="409695790" sldId="542"/>
            <ac:grpSpMk id="11" creationId="{EBB3E44E-967F-4070-A233-3421EBB0237D}"/>
          </ac:grpSpMkLst>
        </pc:grpChg>
        <pc:graphicFrameChg chg="add mod ord modGraphic">
          <ac:chgData name="Daniel Kaufmann" userId="934340720f57f02e" providerId="LiveId" clId="{538ECF8F-6B0F-4A66-993A-353C807A844B}" dt="2020-12-14T05:42:27.841" v="582" actId="1076"/>
          <ac:graphicFrameMkLst>
            <pc:docMk/>
            <pc:sldMk cId="409695790" sldId="542"/>
            <ac:graphicFrameMk id="20" creationId="{606B87E4-E39C-4172-8829-0006C13BAC58}"/>
          </ac:graphicFrameMkLst>
        </pc:graphicFrameChg>
      </pc:sldChg>
      <pc:sldChg chg="del">
        <pc:chgData name="Daniel Kaufmann" userId="934340720f57f02e" providerId="LiveId" clId="{538ECF8F-6B0F-4A66-993A-353C807A844B}" dt="2020-12-14T05:24:18.995" v="29" actId="47"/>
        <pc:sldMkLst>
          <pc:docMk/>
          <pc:sldMk cId="1680891077" sldId="542"/>
        </pc:sldMkLst>
      </pc:sldChg>
      <pc:sldChg chg="addSp modSp new mod modNotesTx">
        <pc:chgData name="Daniel Kaufmann" userId="934340720f57f02e" providerId="LiveId" clId="{538ECF8F-6B0F-4A66-993A-353C807A844B}" dt="2020-12-14T05:45:21.366" v="660" actId="6549"/>
        <pc:sldMkLst>
          <pc:docMk/>
          <pc:sldMk cId="1841930457" sldId="543"/>
        </pc:sldMkLst>
        <pc:spChg chg="mod">
          <ac:chgData name="Daniel Kaufmann" userId="934340720f57f02e" providerId="LiveId" clId="{538ECF8F-6B0F-4A66-993A-353C807A844B}" dt="2020-12-14T05:45:21.366" v="660" actId="6549"/>
          <ac:spMkLst>
            <pc:docMk/>
            <pc:sldMk cId="1841930457" sldId="543"/>
            <ac:spMk id="2" creationId="{BAD60619-126B-4A0D-9B58-968A2DD45CBF}"/>
          </ac:spMkLst>
        </pc:spChg>
        <pc:spChg chg="mod">
          <ac:chgData name="Daniel Kaufmann" userId="934340720f57f02e" providerId="LiveId" clId="{538ECF8F-6B0F-4A66-993A-353C807A844B}" dt="2020-12-14T05:45:01.018" v="638" actId="403"/>
          <ac:spMkLst>
            <pc:docMk/>
            <pc:sldMk cId="1841930457" sldId="543"/>
            <ac:spMk id="3" creationId="{A46B53C5-8ADD-49DD-8BE2-4FD892F2AD26}"/>
          </ac:spMkLst>
        </pc:spChg>
        <pc:picChg chg="add mod">
          <ac:chgData name="Daniel Kaufmann" userId="934340720f57f02e" providerId="LiveId" clId="{538ECF8F-6B0F-4A66-993A-353C807A844B}" dt="2020-12-14T05:44:45.060" v="628" actId="208"/>
          <ac:picMkLst>
            <pc:docMk/>
            <pc:sldMk cId="1841930457" sldId="543"/>
            <ac:picMk id="1026" creationId="{FF4E4DB3-51D8-4F61-ABF3-167A8DE6AE31}"/>
          </ac:picMkLst>
        </pc:picChg>
      </pc:sldChg>
      <pc:sldChg chg="del">
        <pc:chgData name="Daniel Kaufmann" userId="934340720f57f02e" providerId="LiveId" clId="{538ECF8F-6B0F-4A66-993A-353C807A844B}" dt="2020-12-14T05:24:18.995" v="29" actId="47"/>
        <pc:sldMkLst>
          <pc:docMk/>
          <pc:sldMk cId="3626095001" sldId="543"/>
        </pc:sldMkLst>
      </pc:sldChg>
      <pc:sldChg chg="del">
        <pc:chgData name="Daniel Kaufmann" userId="934340720f57f02e" providerId="LiveId" clId="{538ECF8F-6B0F-4A66-993A-353C807A844B}" dt="2020-12-14T05:24:18.995" v="29" actId="47"/>
        <pc:sldMkLst>
          <pc:docMk/>
          <pc:sldMk cId="20948131" sldId="544"/>
        </pc:sldMkLst>
      </pc:sldChg>
      <pc:sldChg chg="addSp modSp new mod modNotesTx">
        <pc:chgData name="Daniel Kaufmann" userId="934340720f57f02e" providerId="LiveId" clId="{538ECF8F-6B0F-4A66-993A-353C807A844B}" dt="2020-12-14T05:47:31.690" v="705" actId="33524"/>
        <pc:sldMkLst>
          <pc:docMk/>
          <pc:sldMk cId="1300988686" sldId="544"/>
        </pc:sldMkLst>
        <pc:spChg chg="mod">
          <ac:chgData name="Daniel Kaufmann" userId="934340720f57f02e" providerId="LiveId" clId="{538ECF8F-6B0F-4A66-993A-353C807A844B}" dt="2020-12-14T05:46:25.960" v="685" actId="20577"/>
          <ac:spMkLst>
            <pc:docMk/>
            <pc:sldMk cId="1300988686" sldId="544"/>
            <ac:spMk id="2" creationId="{D0DF3B60-32CD-43C4-BF67-B75EF105420E}"/>
          </ac:spMkLst>
        </pc:spChg>
        <pc:spChg chg="mod">
          <ac:chgData name="Daniel Kaufmann" userId="934340720f57f02e" providerId="LiveId" clId="{538ECF8F-6B0F-4A66-993A-353C807A844B}" dt="2020-12-14T05:47:31.690" v="705" actId="33524"/>
          <ac:spMkLst>
            <pc:docMk/>
            <pc:sldMk cId="1300988686" sldId="544"/>
            <ac:spMk id="3" creationId="{804726FB-B89F-45F0-B440-018A6E15301A}"/>
          </ac:spMkLst>
        </pc:spChg>
        <pc:picChg chg="add mod">
          <ac:chgData name="Daniel Kaufmann" userId="934340720f57f02e" providerId="LiveId" clId="{538ECF8F-6B0F-4A66-993A-353C807A844B}" dt="2020-12-14T05:47:11.479" v="694" actId="208"/>
          <ac:picMkLst>
            <pc:docMk/>
            <pc:sldMk cId="1300988686" sldId="544"/>
            <ac:picMk id="4" creationId="{6C202821-F8B3-448C-982F-224AB549008F}"/>
          </ac:picMkLst>
        </pc:picChg>
      </pc:sldChg>
      <pc:sldChg chg="addSp modSp new mod modNotesTx">
        <pc:chgData name="Daniel Kaufmann" userId="934340720f57f02e" providerId="LiveId" clId="{538ECF8F-6B0F-4A66-993A-353C807A844B}" dt="2020-12-14T05:50:00.557" v="761" actId="27636"/>
        <pc:sldMkLst>
          <pc:docMk/>
          <pc:sldMk cId="2041927002" sldId="545"/>
        </pc:sldMkLst>
        <pc:spChg chg="mod">
          <ac:chgData name="Daniel Kaufmann" userId="934340720f57f02e" providerId="LiveId" clId="{538ECF8F-6B0F-4A66-993A-353C807A844B}" dt="2020-12-14T05:48:58.373" v="742" actId="20577"/>
          <ac:spMkLst>
            <pc:docMk/>
            <pc:sldMk cId="2041927002" sldId="545"/>
            <ac:spMk id="2" creationId="{BE1C642F-470E-428F-8755-67EF7FBDD302}"/>
          </ac:spMkLst>
        </pc:spChg>
        <pc:spChg chg="mod">
          <ac:chgData name="Daniel Kaufmann" userId="934340720f57f02e" providerId="LiveId" clId="{538ECF8F-6B0F-4A66-993A-353C807A844B}" dt="2020-12-14T05:50:00.557" v="761" actId="27636"/>
          <ac:spMkLst>
            <pc:docMk/>
            <pc:sldMk cId="2041927002" sldId="545"/>
            <ac:spMk id="3" creationId="{B82AA48B-B103-4D10-97C5-E12A1CBA3192}"/>
          </ac:spMkLst>
        </pc:spChg>
        <pc:picChg chg="add mod">
          <ac:chgData name="Daniel Kaufmann" userId="934340720f57f02e" providerId="LiveId" clId="{538ECF8F-6B0F-4A66-993A-353C807A844B}" dt="2020-12-14T05:49:37.312" v="750" actId="208"/>
          <ac:picMkLst>
            <pc:docMk/>
            <pc:sldMk cId="2041927002" sldId="545"/>
            <ac:picMk id="4" creationId="{DDBC0E18-B134-41EA-9528-FC3B6750DF93}"/>
          </ac:picMkLst>
        </pc:picChg>
      </pc:sldChg>
      <pc:sldChg chg="del">
        <pc:chgData name="Daniel Kaufmann" userId="934340720f57f02e" providerId="LiveId" clId="{538ECF8F-6B0F-4A66-993A-353C807A844B}" dt="2020-12-14T05:24:18.995" v="29" actId="47"/>
        <pc:sldMkLst>
          <pc:docMk/>
          <pc:sldMk cId="2406107030" sldId="545"/>
        </pc:sldMkLst>
      </pc:sldChg>
      <pc:sldChg chg="del">
        <pc:chgData name="Daniel Kaufmann" userId="934340720f57f02e" providerId="LiveId" clId="{538ECF8F-6B0F-4A66-993A-353C807A844B}" dt="2020-12-14T05:24:18.995" v="29" actId="47"/>
        <pc:sldMkLst>
          <pc:docMk/>
          <pc:sldMk cId="823097362" sldId="546"/>
        </pc:sldMkLst>
      </pc:sldChg>
      <pc:sldChg chg="addSp modSp new mod modNotesTx">
        <pc:chgData name="Daniel Kaufmann" userId="934340720f57f02e" providerId="LiveId" clId="{538ECF8F-6B0F-4A66-993A-353C807A844B}" dt="2020-12-14T05:52:48.241" v="968" actId="1076"/>
        <pc:sldMkLst>
          <pc:docMk/>
          <pc:sldMk cId="1201103993" sldId="546"/>
        </pc:sldMkLst>
        <pc:spChg chg="mod">
          <ac:chgData name="Daniel Kaufmann" userId="934340720f57f02e" providerId="LiveId" clId="{538ECF8F-6B0F-4A66-993A-353C807A844B}" dt="2020-12-14T05:50:45.538" v="790" actId="20577"/>
          <ac:spMkLst>
            <pc:docMk/>
            <pc:sldMk cId="1201103993" sldId="546"/>
            <ac:spMk id="2" creationId="{3580DDA9-BA1A-4B3E-8D12-B2E3AF16F56B}"/>
          </ac:spMkLst>
        </pc:spChg>
        <pc:spChg chg="mod">
          <ac:chgData name="Daniel Kaufmann" userId="934340720f57f02e" providerId="LiveId" clId="{538ECF8F-6B0F-4A66-993A-353C807A844B}" dt="2020-12-14T05:52:43.456" v="967" actId="1076"/>
          <ac:spMkLst>
            <pc:docMk/>
            <pc:sldMk cId="1201103993" sldId="546"/>
            <ac:spMk id="3" creationId="{9CC3538A-8039-4B8C-8F22-30DED251289F}"/>
          </ac:spMkLst>
        </pc:spChg>
        <pc:picChg chg="add mod">
          <ac:chgData name="Daniel Kaufmann" userId="934340720f57f02e" providerId="LiveId" clId="{538ECF8F-6B0F-4A66-993A-353C807A844B}" dt="2020-12-14T05:52:48.241" v="968" actId="1076"/>
          <ac:picMkLst>
            <pc:docMk/>
            <pc:sldMk cId="1201103993" sldId="546"/>
            <ac:picMk id="4" creationId="{00BFFD76-70E9-4021-8FEC-E1D3D4C7EE4C}"/>
          </ac:picMkLst>
        </pc:picChg>
      </pc:sldChg>
      <pc:sldChg chg="del">
        <pc:chgData name="Daniel Kaufmann" userId="934340720f57f02e" providerId="LiveId" clId="{538ECF8F-6B0F-4A66-993A-353C807A844B}" dt="2020-12-14T05:24:18.995" v="29" actId="47"/>
        <pc:sldMkLst>
          <pc:docMk/>
          <pc:sldMk cId="565666394" sldId="547"/>
        </pc:sldMkLst>
      </pc:sldChg>
      <pc:sldChg chg="addSp delSp modSp new del mod modClrScheme chgLayout">
        <pc:chgData name="Daniel Kaufmann" userId="934340720f57f02e" providerId="LiveId" clId="{538ECF8F-6B0F-4A66-993A-353C807A844B}" dt="2020-12-14T05:56:04.329" v="1075" actId="47"/>
        <pc:sldMkLst>
          <pc:docMk/>
          <pc:sldMk cId="799951535" sldId="547"/>
        </pc:sldMkLst>
        <pc:spChg chg="del mod ord">
          <ac:chgData name="Daniel Kaufmann" userId="934340720f57f02e" providerId="LiveId" clId="{538ECF8F-6B0F-4A66-993A-353C807A844B}" dt="2020-12-14T05:55:02.331" v="1059" actId="478"/>
          <ac:spMkLst>
            <pc:docMk/>
            <pc:sldMk cId="799951535" sldId="547"/>
            <ac:spMk id="2" creationId="{EF85323D-8096-44C4-870E-03B7330848F4}"/>
          </ac:spMkLst>
        </pc:spChg>
        <pc:spChg chg="del">
          <ac:chgData name="Daniel Kaufmann" userId="934340720f57f02e" providerId="LiveId" clId="{538ECF8F-6B0F-4A66-993A-353C807A844B}" dt="2020-12-14T05:53:34.810" v="989" actId="1032"/>
          <ac:spMkLst>
            <pc:docMk/>
            <pc:sldMk cId="799951535" sldId="547"/>
            <ac:spMk id="3" creationId="{CF7737EE-DD42-4943-A57E-978EC943B4D4}"/>
          </ac:spMkLst>
        </pc:spChg>
        <pc:spChg chg="add del mod ord">
          <ac:chgData name="Daniel Kaufmann" userId="934340720f57f02e" providerId="LiveId" clId="{538ECF8F-6B0F-4A66-993A-353C807A844B}" dt="2020-12-14T05:53:58.750" v="994" actId="1032"/>
          <ac:spMkLst>
            <pc:docMk/>
            <pc:sldMk cId="799951535" sldId="547"/>
            <ac:spMk id="5" creationId="{892748C2-0201-49DE-A8A7-882FCBE8B2C8}"/>
          </ac:spMkLst>
        </pc:spChg>
        <pc:graphicFrameChg chg="add mod ord modGraphic">
          <ac:chgData name="Daniel Kaufmann" userId="934340720f57f02e" providerId="LiveId" clId="{538ECF8F-6B0F-4A66-993A-353C807A844B}" dt="2020-12-14T05:55:09.162" v="1061" actId="1076"/>
          <ac:graphicFrameMkLst>
            <pc:docMk/>
            <pc:sldMk cId="799951535" sldId="547"/>
            <ac:graphicFrameMk id="4" creationId="{6AEC3534-5B61-43AC-A12D-91C1BFD5AA7A}"/>
          </ac:graphicFrameMkLst>
        </pc:graphicFrameChg>
        <pc:graphicFrameChg chg="add mod ord modGraphic">
          <ac:chgData name="Daniel Kaufmann" userId="934340720f57f02e" providerId="LiveId" clId="{538ECF8F-6B0F-4A66-993A-353C807A844B}" dt="2020-12-14T05:55:59.388" v="1074" actId="403"/>
          <ac:graphicFrameMkLst>
            <pc:docMk/>
            <pc:sldMk cId="799951535" sldId="547"/>
            <ac:graphicFrameMk id="6" creationId="{E0D5CC2C-A70B-4ABD-934C-29DAAF868BB1}"/>
          </ac:graphicFrameMkLst>
        </pc:graphicFrameChg>
      </pc:sldChg>
      <pc:sldChg chg="addSp delSp modSp new mod modNotesTx">
        <pc:chgData name="Daniel Kaufmann" userId="934340720f57f02e" providerId="LiveId" clId="{538ECF8F-6B0F-4A66-993A-353C807A844B}" dt="2020-12-14T05:58:00.044" v="1143"/>
        <pc:sldMkLst>
          <pc:docMk/>
          <pc:sldMk cId="2821796180" sldId="547"/>
        </pc:sldMkLst>
        <pc:spChg chg="mod">
          <ac:chgData name="Daniel Kaufmann" userId="934340720f57f02e" providerId="LiveId" clId="{538ECF8F-6B0F-4A66-993A-353C807A844B}" dt="2020-12-14T05:56:24.791" v="1095" actId="20577"/>
          <ac:spMkLst>
            <pc:docMk/>
            <pc:sldMk cId="2821796180" sldId="547"/>
            <ac:spMk id="2" creationId="{9B2C6C21-F603-4939-914A-7E417253AF9D}"/>
          </ac:spMkLst>
        </pc:spChg>
        <pc:spChg chg="del">
          <ac:chgData name="Daniel Kaufmann" userId="934340720f57f02e" providerId="LiveId" clId="{538ECF8F-6B0F-4A66-993A-353C807A844B}" dt="2020-12-14T05:56:35.707" v="1096" actId="1032"/>
          <ac:spMkLst>
            <pc:docMk/>
            <pc:sldMk cId="2821796180" sldId="547"/>
            <ac:spMk id="3" creationId="{86E1BFF2-C79C-49ED-A0F9-D14EF0C4F32E}"/>
          </ac:spMkLst>
        </pc:spChg>
        <pc:graphicFrameChg chg="add mod modGraphic">
          <ac:chgData name="Daniel Kaufmann" userId="934340720f57f02e" providerId="LiveId" clId="{538ECF8F-6B0F-4A66-993A-353C807A844B}" dt="2020-12-14T05:57:49.673" v="1142" actId="207"/>
          <ac:graphicFrameMkLst>
            <pc:docMk/>
            <pc:sldMk cId="2821796180" sldId="547"/>
            <ac:graphicFrameMk id="4" creationId="{980D0211-9FC3-4BC2-A526-9FAB858F82AE}"/>
          </ac:graphicFrameMkLst>
        </pc:graphicFrameChg>
      </pc:sldChg>
      <pc:sldChg chg="addSp modSp new mod modNotesTx">
        <pc:chgData name="Daniel Kaufmann" userId="934340720f57f02e" providerId="LiveId" clId="{538ECF8F-6B0F-4A66-993A-353C807A844B}" dt="2020-12-14T06:00:46.407" v="1211" actId="1036"/>
        <pc:sldMkLst>
          <pc:docMk/>
          <pc:sldMk cId="496260886" sldId="548"/>
        </pc:sldMkLst>
        <pc:spChg chg="mod">
          <ac:chgData name="Daniel Kaufmann" userId="934340720f57f02e" providerId="LiveId" clId="{538ECF8F-6B0F-4A66-993A-353C807A844B}" dt="2020-12-14T05:58:44.601" v="1171" actId="20577"/>
          <ac:spMkLst>
            <pc:docMk/>
            <pc:sldMk cId="496260886" sldId="548"/>
            <ac:spMk id="2" creationId="{134CEB54-764B-47A8-B981-556E4F34C63E}"/>
          </ac:spMkLst>
        </pc:spChg>
        <pc:spChg chg="mod">
          <ac:chgData name="Daniel Kaufmann" userId="934340720f57f02e" providerId="LiveId" clId="{538ECF8F-6B0F-4A66-993A-353C807A844B}" dt="2020-12-14T06:00:29.478" v="1205" actId="20577"/>
          <ac:spMkLst>
            <pc:docMk/>
            <pc:sldMk cId="496260886" sldId="548"/>
            <ac:spMk id="3" creationId="{657487FA-18CF-4969-8594-DB36B164BC84}"/>
          </ac:spMkLst>
        </pc:spChg>
        <pc:picChg chg="add mod">
          <ac:chgData name="Daniel Kaufmann" userId="934340720f57f02e" providerId="LiveId" clId="{538ECF8F-6B0F-4A66-993A-353C807A844B}" dt="2020-12-14T06:00:46.407" v="1211" actId="1036"/>
          <ac:picMkLst>
            <pc:docMk/>
            <pc:sldMk cId="496260886" sldId="548"/>
            <ac:picMk id="1026" creationId="{381AC04E-A490-4DF6-A6D9-BF79DDF78D35}"/>
          </ac:picMkLst>
        </pc:picChg>
      </pc:sldChg>
      <pc:sldChg chg="del">
        <pc:chgData name="Daniel Kaufmann" userId="934340720f57f02e" providerId="LiveId" clId="{538ECF8F-6B0F-4A66-993A-353C807A844B}" dt="2020-12-14T05:24:18.995" v="29" actId="47"/>
        <pc:sldMkLst>
          <pc:docMk/>
          <pc:sldMk cId="626741042" sldId="548"/>
        </pc:sldMkLst>
      </pc:sldChg>
      <pc:sldChg chg="addSp delSp modSp new mod modNotesTx">
        <pc:chgData name="Daniel Kaufmann" userId="934340720f57f02e" providerId="LiveId" clId="{538ECF8F-6B0F-4A66-993A-353C807A844B}" dt="2020-12-15T03:55:24.709" v="1274"/>
        <pc:sldMkLst>
          <pc:docMk/>
          <pc:sldMk cId="141501763" sldId="549"/>
        </pc:sldMkLst>
        <pc:spChg chg="mod">
          <ac:chgData name="Daniel Kaufmann" userId="934340720f57f02e" providerId="LiveId" clId="{538ECF8F-6B0F-4A66-993A-353C807A844B}" dt="2020-12-14T06:02:08.414" v="1237" actId="20577"/>
          <ac:spMkLst>
            <pc:docMk/>
            <pc:sldMk cId="141501763" sldId="549"/>
            <ac:spMk id="2" creationId="{1CC3A5C4-01B9-4535-A0CC-F53FBCD400B5}"/>
          </ac:spMkLst>
        </pc:spChg>
        <pc:spChg chg="del mod">
          <ac:chgData name="Daniel Kaufmann" userId="934340720f57f02e" providerId="LiveId" clId="{538ECF8F-6B0F-4A66-993A-353C807A844B}" dt="2020-12-14T06:03:00.322" v="1250" actId="478"/>
          <ac:spMkLst>
            <pc:docMk/>
            <pc:sldMk cId="141501763" sldId="549"/>
            <ac:spMk id="3" creationId="{5976389C-1C47-4748-A3FD-074A451A8A29}"/>
          </ac:spMkLst>
        </pc:spChg>
        <pc:spChg chg="add del mod">
          <ac:chgData name="Daniel Kaufmann" userId="934340720f57f02e" providerId="LiveId" clId="{538ECF8F-6B0F-4A66-993A-353C807A844B}" dt="2020-12-14T06:03:08.410" v="1252"/>
          <ac:spMkLst>
            <pc:docMk/>
            <pc:sldMk cId="141501763" sldId="549"/>
            <ac:spMk id="6" creationId="{771D50ED-7C7F-40ED-B5B3-CDAB0ED8A338}"/>
          </ac:spMkLst>
        </pc:spChg>
        <pc:graphicFrameChg chg="add del mod">
          <ac:chgData name="Daniel Kaufmann" userId="934340720f57f02e" providerId="LiveId" clId="{538ECF8F-6B0F-4A66-993A-353C807A844B}" dt="2020-12-14T06:03:06.924" v="1251" actId="478"/>
          <ac:graphicFrameMkLst>
            <pc:docMk/>
            <pc:sldMk cId="141501763" sldId="549"/>
            <ac:graphicFrameMk id="4" creationId="{B0547092-4285-48B5-9251-DA6B7E3D6677}"/>
          </ac:graphicFrameMkLst>
        </pc:graphicFrameChg>
        <pc:graphicFrameChg chg="add mod">
          <ac:chgData name="Daniel Kaufmann" userId="934340720f57f02e" providerId="LiveId" clId="{538ECF8F-6B0F-4A66-993A-353C807A844B}" dt="2020-12-14T06:03:51.490" v="1273" actId="1076"/>
          <ac:graphicFrameMkLst>
            <pc:docMk/>
            <pc:sldMk cId="141501763" sldId="549"/>
            <ac:graphicFrameMk id="7" creationId="{4BF42714-EEE4-480B-AF13-78D01CA3524A}"/>
          </ac:graphicFrameMkLst>
        </pc:graphicFrameChg>
      </pc:sldChg>
      <pc:sldChg chg="del">
        <pc:chgData name="Daniel Kaufmann" userId="934340720f57f02e" providerId="LiveId" clId="{538ECF8F-6B0F-4A66-993A-353C807A844B}" dt="2020-12-14T05:24:18.995" v="29" actId="47"/>
        <pc:sldMkLst>
          <pc:docMk/>
          <pc:sldMk cId="1539504822" sldId="549"/>
        </pc:sldMkLst>
      </pc:sldChg>
      <pc:sldChg chg="del">
        <pc:chgData name="Daniel Kaufmann" userId="934340720f57f02e" providerId="LiveId" clId="{538ECF8F-6B0F-4A66-993A-353C807A844B}" dt="2020-12-14T05:24:18.995" v="29" actId="47"/>
        <pc:sldMkLst>
          <pc:docMk/>
          <pc:sldMk cId="839734583" sldId="550"/>
        </pc:sldMkLst>
      </pc:sldChg>
      <pc:sldChg chg="addSp delSp modSp add mod modNotesTx">
        <pc:chgData name="Daniel Kaufmann" userId="934340720f57f02e" providerId="LiveId" clId="{538ECF8F-6B0F-4A66-993A-353C807A844B}" dt="2020-12-15T03:56:26.596" v="1294"/>
        <pc:sldMkLst>
          <pc:docMk/>
          <pc:sldMk cId="2239231326" sldId="550"/>
        </pc:sldMkLst>
        <pc:spChg chg="add del mod">
          <ac:chgData name="Daniel Kaufmann" userId="934340720f57f02e" providerId="LiveId" clId="{538ECF8F-6B0F-4A66-993A-353C807A844B}" dt="2020-12-15T03:55:47.616" v="1278"/>
          <ac:spMkLst>
            <pc:docMk/>
            <pc:sldMk cId="2239231326" sldId="550"/>
            <ac:spMk id="4" creationId="{018CA238-3A57-4682-B20D-341C93C630BB}"/>
          </ac:spMkLst>
        </pc:spChg>
        <pc:graphicFrameChg chg="add mod">
          <ac:chgData name="Daniel Kaufmann" userId="934340720f57f02e" providerId="LiveId" clId="{538ECF8F-6B0F-4A66-993A-353C807A844B}" dt="2020-12-15T03:56:21.487" v="1293" actId="1076"/>
          <ac:graphicFrameMkLst>
            <pc:docMk/>
            <pc:sldMk cId="2239231326" sldId="550"/>
            <ac:graphicFrameMk id="6" creationId="{C9235389-D5D2-4431-9E22-3EB65F3000C1}"/>
          </ac:graphicFrameMkLst>
        </pc:graphicFrameChg>
        <pc:graphicFrameChg chg="del">
          <ac:chgData name="Daniel Kaufmann" userId="934340720f57f02e" providerId="LiveId" clId="{538ECF8F-6B0F-4A66-993A-353C807A844B}" dt="2020-12-15T03:55:40.198" v="1276" actId="478"/>
          <ac:graphicFrameMkLst>
            <pc:docMk/>
            <pc:sldMk cId="2239231326" sldId="550"/>
            <ac:graphicFrameMk id="7" creationId="{4BF42714-EEE4-480B-AF13-78D01CA3524A}"/>
          </ac:graphicFrameMkLst>
        </pc:graphicFrameChg>
      </pc:sldChg>
      <pc:sldChg chg="addSp modSp new mod modNotesTx">
        <pc:chgData name="Daniel Kaufmann" userId="934340720f57f02e" providerId="LiveId" clId="{538ECF8F-6B0F-4A66-993A-353C807A844B}" dt="2020-12-15T04:00:22.185" v="1361" actId="20577"/>
        <pc:sldMkLst>
          <pc:docMk/>
          <pc:sldMk cId="1979860873" sldId="551"/>
        </pc:sldMkLst>
        <pc:spChg chg="mod">
          <ac:chgData name="Daniel Kaufmann" userId="934340720f57f02e" providerId="LiveId" clId="{538ECF8F-6B0F-4A66-993A-353C807A844B}" dt="2020-12-15T03:57:20.351" v="1322" actId="20577"/>
          <ac:spMkLst>
            <pc:docMk/>
            <pc:sldMk cId="1979860873" sldId="551"/>
            <ac:spMk id="2" creationId="{4AEEB0A5-004D-4371-B525-0323EAF015B3}"/>
          </ac:spMkLst>
        </pc:spChg>
        <pc:spChg chg="mod">
          <ac:chgData name="Daniel Kaufmann" userId="934340720f57f02e" providerId="LiveId" clId="{538ECF8F-6B0F-4A66-993A-353C807A844B}" dt="2020-12-15T03:58:49.687" v="1346" actId="403"/>
          <ac:spMkLst>
            <pc:docMk/>
            <pc:sldMk cId="1979860873" sldId="551"/>
            <ac:spMk id="3" creationId="{D5736A83-867A-4540-8B6A-39E43DB8451B}"/>
          </ac:spMkLst>
        </pc:spChg>
        <pc:picChg chg="add mod">
          <ac:chgData name="Daniel Kaufmann" userId="934340720f57f02e" providerId="LiveId" clId="{538ECF8F-6B0F-4A66-993A-353C807A844B}" dt="2020-12-15T03:58:38.937" v="1340" actId="208"/>
          <ac:picMkLst>
            <pc:docMk/>
            <pc:sldMk cId="1979860873" sldId="551"/>
            <ac:picMk id="4" creationId="{BA3244BC-40AB-471E-8AEA-485C86A46A43}"/>
          </ac:picMkLst>
        </pc:picChg>
      </pc:sldChg>
      <pc:sldChg chg="del">
        <pc:chgData name="Daniel Kaufmann" userId="934340720f57f02e" providerId="LiveId" clId="{538ECF8F-6B0F-4A66-993A-353C807A844B}" dt="2020-12-14T05:24:18.995" v="29" actId="47"/>
        <pc:sldMkLst>
          <pc:docMk/>
          <pc:sldMk cId="2871193788" sldId="551"/>
        </pc:sldMkLst>
      </pc:sldChg>
      <pc:sldChg chg="del">
        <pc:chgData name="Daniel Kaufmann" userId="934340720f57f02e" providerId="LiveId" clId="{538ECF8F-6B0F-4A66-993A-353C807A844B}" dt="2020-12-14T05:24:18.995" v="29" actId="47"/>
        <pc:sldMkLst>
          <pc:docMk/>
          <pc:sldMk cId="376378390" sldId="552"/>
        </pc:sldMkLst>
      </pc:sldChg>
      <pc:sldChg chg="addSp modSp add mod modNotesTx">
        <pc:chgData name="Daniel Kaufmann" userId="934340720f57f02e" providerId="LiveId" clId="{538ECF8F-6B0F-4A66-993A-353C807A844B}" dt="2020-12-15T04:00:17.004" v="1360" actId="20577"/>
        <pc:sldMkLst>
          <pc:docMk/>
          <pc:sldMk cId="2208808473" sldId="552"/>
        </pc:sldMkLst>
        <pc:spChg chg="mod">
          <ac:chgData name="Daniel Kaufmann" userId="934340720f57f02e" providerId="LiveId" clId="{538ECF8F-6B0F-4A66-993A-353C807A844B}" dt="2020-12-15T03:59:02.140" v="1350" actId="21"/>
          <ac:spMkLst>
            <pc:docMk/>
            <pc:sldMk cId="2208808473" sldId="552"/>
            <ac:spMk id="3" creationId="{D5736A83-867A-4540-8B6A-39E43DB8451B}"/>
          </ac:spMkLst>
        </pc:spChg>
        <pc:graphicFrameChg chg="add mod modGraphic">
          <ac:chgData name="Daniel Kaufmann" userId="934340720f57f02e" providerId="LiveId" clId="{538ECF8F-6B0F-4A66-993A-353C807A844B}" dt="2020-12-15T04:00:04.965" v="1359" actId="207"/>
          <ac:graphicFrameMkLst>
            <pc:docMk/>
            <pc:sldMk cId="2208808473" sldId="552"/>
            <ac:graphicFrameMk id="5" creationId="{072971D5-3029-4AA2-ADC6-0DFB747998DF}"/>
          </ac:graphicFrameMkLst>
        </pc:graphicFrameChg>
      </pc:sldChg>
      <pc:sldChg chg="del">
        <pc:chgData name="Daniel Kaufmann" userId="934340720f57f02e" providerId="LiveId" clId="{538ECF8F-6B0F-4A66-993A-353C807A844B}" dt="2020-12-14T05:24:18.995" v="29" actId="47"/>
        <pc:sldMkLst>
          <pc:docMk/>
          <pc:sldMk cId="2159462570" sldId="553"/>
        </pc:sldMkLst>
      </pc:sldChg>
      <pc:sldChg chg="addSp delSp modSp add mod chgLayout modNotesTx">
        <pc:chgData name="Daniel Kaufmann" userId="934340720f57f02e" providerId="LiveId" clId="{538ECF8F-6B0F-4A66-993A-353C807A844B}" dt="2020-12-15T04:02:53.071" v="1758"/>
        <pc:sldMkLst>
          <pc:docMk/>
          <pc:sldMk cId="3545085268" sldId="553"/>
        </pc:sldMkLst>
        <pc:spChg chg="mod ord">
          <ac:chgData name="Daniel Kaufmann" userId="934340720f57f02e" providerId="LiveId" clId="{538ECF8F-6B0F-4A66-993A-353C807A844B}" dt="2020-12-15T04:00:52.062" v="1366" actId="700"/>
          <ac:spMkLst>
            <pc:docMk/>
            <pc:sldMk cId="3545085268" sldId="553"/>
            <ac:spMk id="2" creationId="{4AEEB0A5-004D-4371-B525-0323EAF015B3}"/>
          </ac:spMkLst>
        </pc:spChg>
        <pc:spChg chg="del">
          <ac:chgData name="Daniel Kaufmann" userId="934340720f57f02e" providerId="LiveId" clId="{538ECF8F-6B0F-4A66-993A-353C807A844B}" dt="2020-12-15T04:00:43.489" v="1363" actId="478"/>
          <ac:spMkLst>
            <pc:docMk/>
            <pc:sldMk cId="3545085268" sldId="553"/>
            <ac:spMk id="3" creationId="{D5736A83-867A-4540-8B6A-39E43DB8451B}"/>
          </ac:spMkLst>
        </pc:spChg>
        <pc:spChg chg="add del mod">
          <ac:chgData name="Daniel Kaufmann" userId="934340720f57f02e" providerId="LiveId" clId="{538ECF8F-6B0F-4A66-993A-353C807A844B}" dt="2020-12-15T04:00:47.426" v="1364" actId="478"/>
          <ac:spMkLst>
            <pc:docMk/>
            <pc:sldMk cId="3545085268" sldId="553"/>
            <ac:spMk id="7" creationId="{3040BA4D-0995-422B-8B8F-33F8E32C71D1}"/>
          </ac:spMkLst>
        </pc:spChg>
        <pc:spChg chg="add mod ord">
          <ac:chgData name="Daniel Kaufmann" userId="934340720f57f02e" providerId="LiveId" clId="{538ECF8F-6B0F-4A66-993A-353C807A844B}" dt="2020-12-15T04:02:18.516" v="1745" actId="21"/>
          <ac:spMkLst>
            <pc:docMk/>
            <pc:sldMk cId="3545085268" sldId="553"/>
            <ac:spMk id="8" creationId="{EEB434D7-86CB-466F-B679-730FF5F1E32B}"/>
          </ac:spMkLst>
        </pc:spChg>
        <pc:graphicFrameChg chg="del">
          <ac:chgData name="Daniel Kaufmann" userId="934340720f57f02e" providerId="LiveId" clId="{538ECF8F-6B0F-4A66-993A-353C807A844B}" dt="2020-12-15T04:00:49.629" v="1365" actId="478"/>
          <ac:graphicFrameMkLst>
            <pc:docMk/>
            <pc:sldMk cId="3545085268" sldId="553"/>
            <ac:graphicFrameMk id="5" creationId="{072971D5-3029-4AA2-ADC6-0DFB747998DF}"/>
          </ac:graphicFrameMkLst>
        </pc:graphicFrameChg>
        <pc:graphicFrameChg chg="add mod modGraphic">
          <ac:chgData name="Daniel Kaufmann" userId="934340720f57f02e" providerId="LiveId" clId="{538ECF8F-6B0F-4A66-993A-353C807A844B}" dt="2020-12-15T04:02:46.594" v="1757" actId="12269"/>
          <ac:graphicFrameMkLst>
            <pc:docMk/>
            <pc:sldMk cId="3545085268" sldId="553"/>
            <ac:graphicFrameMk id="9" creationId="{B127FD9D-716C-4D64-8F4B-7E3251EF5B45}"/>
          </ac:graphicFrameMkLst>
        </pc:graphicFrameChg>
      </pc:sldChg>
      <pc:sldChg chg="addSp delSp modSp add mod modNotesTx">
        <pc:chgData name="Daniel Kaufmann" userId="934340720f57f02e" providerId="LiveId" clId="{538ECF8F-6B0F-4A66-993A-353C807A844B}" dt="2020-12-15T04:07:19.588" v="1866"/>
        <pc:sldMkLst>
          <pc:docMk/>
          <pc:sldMk cId="368619570" sldId="554"/>
        </pc:sldMkLst>
        <pc:graphicFrameChg chg="mod">
          <ac:chgData name="Daniel Kaufmann" userId="934340720f57f02e" providerId="LiveId" clId="{538ECF8F-6B0F-4A66-993A-353C807A844B}" dt="2020-12-15T04:07:12.326" v="1864" actId="20577"/>
          <ac:graphicFrameMkLst>
            <pc:docMk/>
            <pc:sldMk cId="368619570" sldId="554"/>
            <ac:graphicFrameMk id="9" creationId="{B127FD9D-716C-4D64-8F4B-7E3251EF5B45}"/>
          </ac:graphicFrameMkLst>
        </pc:graphicFrameChg>
        <pc:picChg chg="add del mod modCrop">
          <ac:chgData name="Daniel Kaufmann" userId="934340720f57f02e" providerId="LiveId" clId="{538ECF8F-6B0F-4A66-993A-353C807A844B}" dt="2020-12-15T04:06:33.465" v="1769" actId="478"/>
          <ac:picMkLst>
            <pc:docMk/>
            <pc:sldMk cId="368619570" sldId="554"/>
            <ac:picMk id="3" creationId="{77464F23-BCEC-46C3-A9BC-1F71F8342610}"/>
          </ac:picMkLst>
        </pc:picChg>
        <pc:picChg chg="del">
          <ac:chgData name="Daniel Kaufmann" userId="934340720f57f02e" providerId="LiveId" clId="{538ECF8F-6B0F-4A66-993A-353C807A844B}" dt="2020-12-15T04:03:40.926" v="1760" actId="478"/>
          <ac:picMkLst>
            <pc:docMk/>
            <pc:sldMk cId="368619570" sldId="554"/>
            <ac:picMk id="4" creationId="{BA3244BC-40AB-471E-8AEA-485C86A46A43}"/>
          </ac:picMkLst>
        </pc:picChg>
        <pc:picChg chg="add mod">
          <ac:chgData name="Daniel Kaufmann" userId="934340720f57f02e" providerId="LiveId" clId="{538ECF8F-6B0F-4A66-993A-353C807A844B}" dt="2020-12-15T04:06:37.907" v="1770"/>
          <ac:picMkLst>
            <pc:docMk/>
            <pc:sldMk cId="368619570" sldId="554"/>
            <ac:picMk id="7" creationId="{8B27599D-8488-43CE-A3D2-8A9B737A3628}"/>
          </ac:picMkLst>
        </pc:picChg>
      </pc:sldChg>
      <pc:sldChg chg="del">
        <pc:chgData name="Daniel Kaufmann" userId="934340720f57f02e" providerId="LiveId" clId="{538ECF8F-6B0F-4A66-993A-353C807A844B}" dt="2020-12-14T05:24:18.995" v="29" actId="47"/>
        <pc:sldMkLst>
          <pc:docMk/>
          <pc:sldMk cId="2526260750" sldId="554"/>
        </pc:sldMkLst>
      </pc:sldChg>
      <pc:sldChg chg="addSp modSp new mod modNotesTx">
        <pc:chgData name="Daniel Kaufmann" userId="934340720f57f02e" providerId="LiveId" clId="{538ECF8F-6B0F-4A66-993A-353C807A844B}" dt="2020-12-15T04:11:59.796" v="1959"/>
        <pc:sldMkLst>
          <pc:docMk/>
          <pc:sldMk cId="2026109929" sldId="555"/>
        </pc:sldMkLst>
        <pc:spChg chg="mod">
          <ac:chgData name="Daniel Kaufmann" userId="934340720f57f02e" providerId="LiveId" clId="{538ECF8F-6B0F-4A66-993A-353C807A844B}" dt="2020-12-15T04:08:02.880" v="1911" actId="20577"/>
          <ac:spMkLst>
            <pc:docMk/>
            <pc:sldMk cId="2026109929" sldId="555"/>
            <ac:spMk id="2" creationId="{DCB5E235-D62B-44C8-9B03-CB323A972765}"/>
          </ac:spMkLst>
        </pc:spChg>
        <pc:spChg chg="mod">
          <ac:chgData name="Daniel Kaufmann" userId="934340720f57f02e" providerId="LiveId" clId="{538ECF8F-6B0F-4A66-993A-353C807A844B}" dt="2020-12-15T04:08:47.007" v="1935" actId="14100"/>
          <ac:spMkLst>
            <pc:docMk/>
            <pc:sldMk cId="2026109929" sldId="555"/>
            <ac:spMk id="3" creationId="{70AC7F5F-D17A-4DB8-8A64-119FCD6E8DFC}"/>
          </ac:spMkLst>
        </pc:spChg>
        <pc:picChg chg="add mod">
          <ac:chgData name="Daniel Kaufmann" userId="934340720f57f02e" providerId="LiveId" clId="{538ECF8F-6B0F-4A66-993A-353C807A844B}" dt="2020-12-15T04:09:23.578" v="1942" actId="1076"/>
          <ac:picMkLst>
            <pc:docMk/>
            <pc:sldMk cId="2026109929" sldId="555"/>
            <ac:picMk id="4" creationId="{50EADF0D-C4DE-489E-B8D1-166DF60DE0B7}"/>
          </ac:picMkLst>
        </pc:picChg>
        <pc:picChg chg="add mod">
          <ac:chgData name="Daniel Kaufmann" userId="934340720f57f02e" providerId="LiveId" clId="{538ECF8F-6B0F-4A66-993A-353C807A844B}" dt="2020-12-15T04:10:09.452" v="1951" actId="1076"/>
          <ac:picMkLst>
            <pc:docMk/>
            <pc:sldMk cId="2026109929" sldId="555"/>
            <ac:picMk id="5" creationId="{A483C236-FF3F-49D6-A3E4-A47431B444E1}"/>
          </ac:picMkLst>
        </pc:picChg>
        <pc:picChg chg="add mod">
          <ac:chgData name="Daniel Kaufmann" userId="934340720f57f02e" providerId="LiveId" clId="{538ECF8F-6B0F-4A66-993A-353C807A844B}" dt="2020-12-15T04:11:53.817" v="1958" actId="1076"/>
          <ac:picMkLst>
            <pc:docMk/>
            <pc:sldMk cId="2026109929" sldId="555"/>
            <ac:picMk id="6" creationId="{A04960C4-B452-4BAC-91CD-15D30407606B}"/>
          </ac:picMkLst>
        </pc:picChg>
      </pc:sldChg>
      <pc:sldChg chg="del">
        <pc:chgData name="Daniel Kaufmann" userId="934340720f57f02e" providerId="LiveId" clId="{538ECF8F-6B0F-4A66-993A-353C807A844B}" dt="2020-12-14T05:24:18.995" v="29" actId="47"/>
        <pc:sldMkLst>
          <pc:docMk/>
          <pc:sldMk cId="2083025056" sldId="555"/>
        </pc:sldMkLst>
      </pc:sldChg>
      <pc:sldChg chg="del">
        <pc:chgData name="Daniel Kaufmann" userId="934340720f57f02e" providerId="LiveId" clId="{538ECF8F-6B0F-4A66-993A-353C807A844B}" dt="2020-12-14T05:24:18.995" v="29" actId="47"/>
        <pc:sldMkLst>
          <pc:docMk/>
          <pc:sldMk cId="580182512" sldId="556"/>
        </pc:sldMkLst>
      </pc:sldChg>
      <pc:sldChg chg="addSp delSp modSp new mod delAnim modAnim modNotesTx">
        <pc:chgData name="Daniel Kaufmann" userId="934340720f57f02e" providerId="LiveId" clId="{538ECF8F-6B0F-4A66-993A-353C807A844B}" dt="2020-12-15T04:15:37.965" v="2020"/>
        <pc:sldMkLst>
          <pc:docMk/>
          <pc:sldMk cId="2117970565" sldId="556"/>
        </pc:sldMkLst>
        <pc:spChg chg="mod">
          <ac:chgData name="Daniel Kaufmann" userId="934340720f57f02e" providerId="LiveId" clId="{538ECF8F-6B0F-4A66-993A-353C807A844B}" dt="2020-12-15T04:12:20.658" v="1992" actId="20577"/>
          <ac:spMkLst>
            <pc:docMk/>
            <pc:sldMk cId="2117970565" sldId="556"/>
            <ac:spMk id="2" creationId="{6EC1A186-15CB-4728-9002-693B53A8D678}"/>
          </ac:spMkLst>
        </pc:spChg>
        <pc:spChg chg="del">
          <ac:chgData name="Daniel Kaufmann" userId="934340720f57f02e" providerId="LiveId" clId="{538ECF8F-6B0F-4A66-993A-353C807A844B}" dt="2020-12-15T04:12:28.850" v="1993"/>
          <ac:spMkLst>
            <pc:docMk/>
            <pc:sldMk cId="2117970565" sldId="556"/>
            <ac:spMk id="3" creationId="{B0710F5C-6EDC-4C16-B2D8-13CE783D0D76}"/>
          </ac:spMkLst>
        </pc:spChg>
        <pc:spChg chg="add del mod">
          <ac:chgData name="Daniel Kaufmann" userId="934340720f57f02e" providerId="LiveId" clId="{538ECF8F-6B0F-4A66-993A-353C807A844B}" dt="2020-12-15T04:13:20.689" v="1999"/>
          <ac:spMkLst>
            <pc:docMk/>
            <pc:sldMk cId="2117970565" sldId="556"/>
            <ac:spMk id="6" creationId="{C9F1714E-9337-4B36-8950-A33BB92C245F}"/>
          </ac:spMkLst>
        </pc:spChg>
        <pc:spChg chg="add del mod">
          <ac:chgData name="Daniel Kaufmann" userId="934340720f57f02e" providerId="LiveId" clId="{538ECF8F-6B0F-4A66-993A-353C807A844B}" dt="2020-12-15T04:14:13.458" v="2001"/>
          <ac:spMkLst>
            <pc:docMk/>
            <pc:sldMk cId="2117970565" sldId="556"/>
            <ac:spMk id="9" creationId="{F519D6F3-AB9E-454B-8A75-55298BA179FD}"/>
          </ac:spMkLst>
        </pc:spChg>
        <pc:spChg chg="add mod">
          <ac:chgData name="Daniel Kaufmann" userId="934340720f57f02e" providerId="LiveId" clId="{538ECF8F-6B0F-4A66-993A-353C807A844B}" dt="2020-12-15T04:15:31.298" v="2019" actId="1076"/>
          <ac:spMkLst>
            <pc:docMk/>
            <pc:sldMk cId="2117970565" sldId="556"/>
            <ac:spMk id="12" creationId="{49EC5592-C133-4783-83CA-929249DAA9A9}"/>
          </ac:spMkLst>
        </pc:spChg>
        <pc:graphicFrameChg chg="add del mod">
          <ac:chgData name="Daniel Kaufmann" userId="934340720f57f02e" providerId="LiveId" clId="{538ECF8F-6B0F-4A66-993A-353C807A844B}" dt="2020-12-15T04:13:02.286" v="1998" actId="478"/>
          <ac:graphicFrameMkLst>
            <pc:docMk/>
            <pc:sldMk cId="2117970565" sldId="556"/>
            <ac:graphicFrameMk id="4" creationId="{2B1EA79A-ACEB-4CDC-B742-C5B7318C099E}"/>
          </ac:graphicFrameMkLst>
        </pc:graphicFrameChg>
        <pc:graphicFrameChg chg="add del mod">
          <ac:chgData name="Daniel Kaufmann" userId="934340720f57f02e" providerId="LiveId" clId="{538ECF8F-6B0F-4A66-993A-353C807A844B}" dt="2020-12-15T04:14:11.391" v="2000" actId="478"/>
          <ac:graphicFrameMkLst>
            <pc:docMk/>
            <pc:sldMk cId="2117970565" sldId="556"/>
            <ac:graphicFrameMk id="7" creationId="{9CAC5B44-F8EB-4A67-95BB-2C13D5E062D6}"/>
          </ac:graphicFrameMkLst>
        </pc:graphicFrameChg>
        <pc:graphicFrameChg chg="add mod">
          <ac:chgData name="Daniel Kaufmann" userId="934340720f57f02e" providerId="LiveId" clId="{538ECF8F-6B0F-4A66-993A-353C807A844B}" dt="2020-12-15T04:14:38.201" v="2004"/>
          <ac:graphicFrameMkLst>
            <pc:docMk/>
            <pc:sldMk cId="2117970565" sldId="556"/>
            <ac:graphicFrameMk id="10" creationId="{D7A340DC-0210-463B-BD36-7A3CB631C8A2}"/>
          </ac:graphicFrameMkLst>
        </pc:graphicFrameChg>
        <pc:graphicFrameChg chg="add del mod">
          <ac:chgData name="Daniel Kaufmann" userId="934340720f57f02e" providerId="LiveId" clId="{538ECF8F-6B0F-4A66-993A-353C807A844B}" dt="2020-12-15T04:14:54.805" v="2006"/>
          <ac:graphicFrameMkLst>
            <pc:docMk/>
            <pc:sldMk cId="2117970565" sldId="556"/>
            <ac:graphicFrameMk id="11" creationId="{A4DAA457-5C7C-4752-951E-F681026D470B}"/>
          </ac:graphicFrameMkLst>
        </pc:graphicFrameChg>
      </pc:sldChg>
      <pc:sldChg chg="addSp delSp modSp new mod modAnim modNotesTx">
        <pc:chgData name="Daniel Kaufmann" userId="934340720f57f02e" providerId="LiveId" clId="{538ECF8F-6B0F-4A66-993A-353C807A844B}" dt="2020-12-20T23:00:27.257" v="2247" actId="20577"/>
        <pc:sldMkLst>
          <pc:docMk/>
          <pc:sldMk cId="1696916833" sldId="557"/>
        </pc:sldMkLst>
        <pc:spChg chg="mod">
          <ac:chgData name="Daniel Kaufmann" userId="934340720f57f02e" providerId="LiveId" clId="{538ECF8F-6B0F-4A66-993A-353C807A844B}" dt="2020-12-20T22:56:40.930" v="2094" actId="20577"/>
          <ac:spMkLst>
            <pc:docMk/>
            <pc:sldMk cId="1696916833" sldId="557"/>
            <ac:spMk id="2" creationId="{E51BB22C-75D1-43FC-8537-82FFA059BAF1}"/>
          </ac:spMkLst>
        </pc:spChg>
        <pc:spChg chg="del">
          <ac:chgData name="Daniel Kaufmann" userId="934340720f57f02e" providerId="LiveId" clId="{538ECF8F-6B0F-4A66-993A-353C807A844B}" dt="2020-12-20T22:52:06.886" v="2022"/>
          <ac:spMkLst>
            <pc:docMk/>
            <pc:sldMk cId="1696916833" sldId="557"/>
            <ac:spMk id="3" creationId="{95E706EB-792C-466D-B7B4-2BBC95765086}"/>
          </ac:spMkLst>
        </pc:spChg>
        <pc:spChg chg="add mod">
          <ac:chgData name="Daniel Kaufmann" userId="934340720f57f02e" providerId="LiveId" clId="{538ECF8F-6B0F-4A66-993A-353C807A844B}" dt="2020-12-20T23:00:27.257" v="2247" actId="20577"/>
          <ac:spMkLst>
            <pc:docMk/>
            <pc:sldMk cId="1696916833" sldId="557"/>
            <ac:spMk id="5" creationId="{7ABE28D4-9DC9-4D76-859D-8E35DEA762C2}"/>
          </ac:spMkLst>
        </pc:spChg>
        <pc:graphicFrameChg chg="add mod">
          <ac:chgData name="Daniel Kaufmann" userId="934340720f57f02e" providerId="LiveId" clId="{538ECF8F-6B0F-4A66-993A-353C807A844B}" dt="2020-12-20T22:56:17.469" v="2051" actId="14100"/>
          <ac:graphicFrameMkLst>
            <pc:docMk/>
            <pc:sldMk cId="1696916833" sldId="557"/>
            <ac:graphicFrameMk id="4" creationId="{C28B6403-1642-425D-8521-F206FFFA9416}"/>
          </ac:graphicFrameMkLst>
        </pc:graphicFrameChg>
      </pc:sldChg>
      <pc:sldChg chg="del">
        <pc:chgData name="Daniel Kaufmann" userId="934340720f57f02e" providerId="LiveId" clId="{538ECF8F-6B0F-4A66-993A-353C807A844B}" dt="2020-12-14T05:24:18.995" v="29" actId="47"/>
        <pc:sldMkLst>
          <pc:docMk/>
          <pc:sldMk cId="1819845702" sldId="557"/>
        </pc:sldMkLst>
      </pc:sldChg>
      <pc:sldChg chg="del">
        <pc:chgData name="Daniel Kaufmann" userId="934340720f57f02e" providerId="LiveId" clId="{538ECF8F-6B0F-4A66-993A-353C807A844B}" dt="2020-12-14T05:24:18.995" v="29" actId="47"/>
        <pc:sldMkLst>
          <pc:docMk/>
          <pc:sldMk cId="1993435443" sldId="558"/>
        </pc:sldMkLst>
      </pc:sldChg>
      <pc:sldChg chg="addSp delSp modSp new mod modAnim modNotesTx">
        <pc:chgData name="Daniel Kaufmann" userId="934340720f57f02e" providerId="LiveId" clId="{538ECF8F-6B0F-4A66-993A-353C807A844B}" dt="2020-12-20T23:01:58.446" v="2270" actId="20577"/>
        <pc:sldMkLst>
          <pc:docMk/>
          <pc:sldMk cId="3555924356" sldId="558"/>
        </pc:sldMkLst>
        <pc:spChg chg="mod">
          <ac:chgData name="Daniel Kaufmann" userId="934340720f57f02e" providerId="LiveId" clId="{538ECF8F-6B0F-4A66-993A-353C807A844B}" dt="2020-12-20T23:01:58.446" v="2270" actId="20577"/>
          <ac:spMkLst>
            <pc:docMk/>
            <pc:sldMk cId="3555924356" sldId="558"/>
            <ac:spMk id="2" creationId="{4C4BE8AC-A0A4-4AC0-A426-C8269913D6E0}"/>
          </ac:spMkLst>
        </pc:spChg>
        <pc:spChg chg="del">
          <ac:chgData name="Daniel Kaufmann" userId="934340720f57f02e" providerId="LiveId" clId="{538ECF8F-6B0F-4A66-993A-353C807A844B}" dt="2020-12-20T22:58:57.011" v="2223"/>
          <ac:spMkLst>
            <pc:docMk/>
            <pc:sldMk cId="3555924356" sldId="558"/>
            <ac:spMk id="3" creationId="{28A5A1BD-A371-48F6-AF78-5E02AC2EAEEE}"/>
          </ac:spMkLst>
        </pc:spChg>
        <pc:spChg chg="add mod">
          <ac:chgData name="Daniel Kaufmann" userId="934340720f57f02e" providerId="LiveId" clId="{538ECF8F-6B0F-4A66-993A-353C807A844B}" dt="2020-12-20T23:00:49.365" v="2253" actId="1076"/>
          <ac:spMkLst>
            <pc:docMk/>
            <pc:sldMk cId="3555924356" sldId="558"/>
            <ac:spMk id="5" creationId="{DB10335A-C1EA-4C42-B13D-BAA0AB300413}"/>
          </ac:spMkLst>
        </pc:spChg>
        <pc:graphicFrameChg chg="add mod">
          <ac:chgData name="Daniel Kaufmann" userId="934340720f57f02e" providerId="LiveId" clId="{538ECF8F-6B0F-4A66-993A-353C807A844B}" dt="2020-12-20T23:00:05.386" v="2230"/>
          <ac:graphicFrameMkLst>
            <pc:docMk/>
            <pc:sldMk cId="3555924356" sldId="558"/>
            <ac:graphicFrameMk id="4" creationId="{BAA77659-EABE-4C0A-8C7F-EA21DB83A04C}"/>
          </ac:graphicFrameMkLst>
        </pc:graphicFrameChg>
      </pc:sldChg>
      <pc:sldChg chg="addSp delSp modSp new mod modAnim modNotesTx">
        <pc:chgData name="Daniel Kaufmann" userId="934340720f57f02e" providerId="LiveId" clId="{538ECF8F-6B0F-4A66-993A-353C807A844B}" dt="2020-12-20T23:03:38.827" v="2319"/>
        <pc:sldMkLst>
          <pc:docMk/>
          <pc:sldMk cId="361661341" sldId="559"/>
        </pc:sldMkLst>
        <pc:spChg chg="mod">
          <ac:chgData name="Daniel Kaufmann" userId="934340720f57f02e" providerId="LiveId" clId="{538ECF8F-6B0F-4A66-993A-353C807A844B}" dt="2020-12-20T23:02:22.586" v="2312" actId="20577"/>
          <ac:spMkLst>
            <pc:docMk/>
            <pc:sldMk cId="361661341" sldId="559"/>
            <ac:spMk id="2" creationId="{C9C1BCB1-9663-4655-8304-FD7D383DA68C}"/>
          </ac:spMkLst>
        </pc:spChg>
        <pc:spChg chg="del">
          <ac:chgData name="Daniel Kaufmann" userId="934340720f57f02e" providerId="LiveId" clId="{538ECF8F-6B0F-4A66-993A-353C807A844B}" dt="2020-12-20T23:02:27.246" v="2313"/>
          <ac:spMkLst>
            <pc:docMk/>
            <pc:sldMk cId="361661341" sldId="559"/>
            <ac:spMk id="3" creationId="{B668A836-7B53-45B2-8065-3B81D89CCC01}"/>
          </ac:spMkLst>
        </pc:spChg>
        <pc:spChg chg="add mod">
          <ac:chgData name="Daniel Kaufmann" userId="934340720f57f02e" providerId="LiveId" clId="{538ECF8F-6B0F-4A66-993A-353C807A844B}" dt="2020-12-20T23:03:29.241" v="2318"/>
          <ac:spMkLst>
            <pc:docMk/>
            <pc:sldMk cId="361661341" sldId="559"/>
            <ac:spMk id="5" creationId="{F3A70843-8FCC-4647-AB96-E46A9D8C8931}"/>
          </ac:spMkLst>
        </pc:spChg>
        <pc:graphicFrameChg chg="add mod">
          <ac:chgData name="Daniel Kaufmann" userId="934340720f57f02e" providerId="LiveId" clId="{538ECF8F-6B0F-4A66-993A-353C807A844B}" dt="2020-12-20T23:03:10.882" v="2317" actId="207"/>
          <ac:graphicFrameMkLst>
            <pc:docMk/>
            <pc:sldMk cId="361661341" sldId="559"/>
            <ac:graphicFrameMk id="4" creationId="{63BB2675-BD27-44C7-A104-0811F062CFFC}"/>
          </ac:graphicFrameMkLst>
        </pc:graphicFrameChg>
      </pc:sldChg>
      <pc:sldChg chg="del">
        <pc:chgData name="Daniel Kaufmann" userId="934340720f57f02e" providerId="LiveId" clId="{538ECF8F-6B0F-4A66-993A-353C807A844B}" dt="2020-12-14T05:24:18.995" v="29" actId="47"/>
        <pc:sldMkLst>
          <pc:docMk/>
          <pc:sldMk cId="4178815771" sldId="559"/>
        </pc:sldMkLst>
      </pc:sldChg>
      <pc:sldChg chg="addSp modSp new mod modNotesTx">
        <pc:chgData name="Daniel Kaufmann" userId="934340720f57f02e" providerId="LiveId" clId="{538ECF8F-6B0F-4A66-993A-353C807A844B}" dt="2020-12-20T23:11:21.752" v="2382"/>
        <pc:sldMkLst>
          <pc:docMk/>
          <pc:sldMk cId="1607226729" sldId="560"/>
        </pc:sldMkLst>
        <pc:spChg chg="mod">
          <ac:chgData name="Daniel Kaufmann" userId="934340720f57f02e" providerId="LiveId" clId="{538ECF8F-6B0F-4A66-993A-353C807A844B}" dt="2020-12-20T23:09:19.836" v="2327" actId="20577"/>
          <ac:spMkLst>
            <pc:docMk/>
            <pc:sldMk cId="1607226729" sldId="560"/>
            <ac:spMk id="2" creationId="{E79B86F3-7C24-40AF-A224-ECD3B9C30FB5}"/>
          </ac:spMkLst>
        </pc:spChg>
        <pc:spChg chg="mod">
          <ac:chgData name="Daniel Kaufmann" userId="934340720f57f02e" providerId="LiveId" clId="{538ECF8F-6B0F-4A66-993A-353C807A844B}" dt="2020-12-20T23:09:11.025" v="2325" actId="207"/>
          <ac:spMkLst>
            <pc:docMk/>
            <pc:sldMk cId="1607226729" sldId="560"/>
            <ac:spMk id="3" creationId="{20A77D1F-738D-430A-89BA-E46F35751F17}"/>
          </ac:spMkLst>
        </pc:spChg>
        <pc:picChg chg="add mod">
          <ac:chgData name="Daniel Kaufmann" userId="934340720f57f02e" providerId="LiveId" clId="{538ECF8F-6B0F-4A66-993A-353C807A844B}" dt="2020-12-20T23:10:06.008" v="2334" actId="1076"/>
          <ac:picMkLst>
            <pc:docMk/>
            <pc:sldMk cId="1607226729" sldId="560"/>
            <ac:picMk id="4" creationId="{1AB4F325-24FD-4C65-98E1-BF4FE33D92DB}"/>
          </ac:picMkLst>
        </pc:picChg>
      </pc:sldChg>
      <pc:sldChg chg="del">
        <pc:chgData name="Daniel Kaufmann" userId="934340720f57f02e" providerId="LiveId" clId="{538ECF8F-6B0F-4A66-993A-353C807A844B}" dt="2020-12-14T05:24:18.995" v="29" actId="47"/>
        <pc:sldMkLst>
          <pc:docMk/>
          <pc:sldMk cId="1913195499" sldId="560"/>
        </pc:sldMkLst>
      </pc:sldChg>
      <pc:sldChg chg="addSp delSp modSp new mod modNotesTx">
        <pc:chgData name="Daniel Kaufmann" userId="934340720f57f02e" providerId="LiveId" clId="{538ECF8F-6B0F-4A66-993A-353C807A844B}" dt="2020-12-20T23:11:14.025" v="2381"/>
        <pc:sldMkLst>
          <pc:docMk/>
          <pc:sldMk cId="1911455787" sldId="561"/>
        </pc:sldMkLst>
        <pc:spChg chg="mod">
          <ac:chgData name="Daniel Kaufmann" userId="934340720f57f02e" providerId="LiveId" clId="{538ECF8F-6B0F-4A66-993A-353C807A844B}" dt="2020-12-20T23:10:58.060" v="2380" actId="20577"/>
          <ac:spMkLst>
            <pc:docMk/>
            <pc:sldMk cId="1911455787" sldId="561"/>
            <ac:spMk id="2" creationId="{B0449BDF-8270-4B83-A247-E29E4ED654A7}"/>
          </ac:spMkLst>
        </pc:spChg>
        <pc:spChg chg="del">
          <ac:chgData name="Daniel Kaufmann" userId="934340720f57f02e" providerId="LiveId" clId="{538ECF8F-6B0F-4A66-993A-353C807A844B}" dt="2020-12-20T23:10:28.111" v="2336"/>
          <ac:spMkLst>
            <pc:docMk/>
            <pc:sldMk cId="1911455787" sldId="561"/>
            <ac:spMk id="3" creationId="{7996515B-B93E-4468-881D-3AC60A3AD946}"/>
          </ac:spMkLst>
        </pc:spChg>
        <pc:graphicFrameChg chg="add mod">
          <ac:chgData name="Daniel Kaufmann" userId="934340720f57f02e" providerId="LiveId" clId="{538ECF8F-6B0F-4A66-993A-353C807A844B}" dt="2020-12-20T23:10:34.079" v="2338" actId="14100"/>
          <ac:graphicFrameMkLst>
            <pc:docMk/>
            <pc:sldMk cId="1911455787" sldId="561"/>
            <ac:graphicFrameMk id="4" creationId="{0A242BD3-04B7-499A-B10F-7968D3440235}"/>
          </ac:graphicFrameMkLst>
        </pc:graphicFrameChg>
      </pc:sldChg>
      <pc:sldChg chg="del">
        <pc:chgData name="Daniel Kaufmann" userId="934340720f57f02e" providerId="LiveId" clId="{538ECF8F-6B0F-4A66-993A-353C807A844B}" dt="2020-12-14T05:24:18.995" v="29" actId="47"/>
        <pc:sldMkLst>
          <pc:docMk/>
          <pc:sldMk cId="3384499211" sldId="561"/>
        </pc:sldMkLst>
      </pc:sldChg>
      <pc:sldChg chg="addSp delSp modSp new mod modClrScheme chgLayout modNotesTx">
        <pc:chgData name="Daniel Kaufmann" userId="934340720f57f02e" providerId="LiveId" clId="{538ECF8F-6B0F-4A66-993A-353C807A844B}" dt="2020-12-20T23:20:34.608" v="2531" actId="207"/>
        <pc:sldMkLst>
          <pc:docMk/>
          <pc:sldMk cId="1306547949" sldId="562"/>
        </pc:sldMkLst>
        <pc:spChg chg="del">
          <ac:chgData name="Daniel Kaufmann" userId="934340720f57f02e" providerId="LiveId" clId="{538ECF8F-6B0F-4A66-993A-353C807A844B}" dt="2020-12-20T23:16:32.080" v="2441" actId="700"/>
          <ac:spMkLst>
            <pc:docMk/>
            <pc:sldMk cId="1306547949" sldId="562"/>
            <ac:spMk id="2" creationId="{B7A14200-C2AD-4B6D-8541-18D87E7ABEFC}"/>
          </ac:spMkLst>
        </pc:spChg>
        <pc:spChg chg="del">
          <ac:chgData name="Daniel Kaufmann" userId="934340720f57f02e" providerId="LiveId" clId="{538ECF8F-6B0F-4A66-993A-353C807A844B}" dt="2020-12-20T23:11:47.860" v="2387" actId="478"/>
          <ac:spMkLst>
            <pc:docMk/>
            <pc:sldMk cId="1306547949" sldId="562"/>
            <ac:spMk id="3" creationId="{4D988393-2C00-42AC-B6EF-7B20CAD6516D}"/>
          </ac:spMkLst>
        </pc:spChg>
        <pc:spChg chg="mod">
          <ac:chgData name="Daniel Kaufmann" userId="934340720f57f02e" providerId="LiveId" clId="{538ECF8F-6B0F-4A66-993A-353C807A844B}" dt="2020-12-20T23:11:34.130" v="2384"/>
          <ac:spMkLst>
            <pc:docMk/>
            <pc:sldMk cId="1306547949" sldId="562"/>
            <ac:spMk id="5" creationId="{418DF6E9-DE80-4622-9DF3-8BFDE01518AB}"/>
          </ac:spMkLst>
        </pc:spChg>
        <pc:spChg chg="mod">
          <ac:chgData name="Daniel Kaufmann" userId="934340720f57f02e" providerId="LiveId" clId="{538ECF8F-6B0F-4A66-993A-353C807A844B}" dt="2020-12-20T23:11:34.130" v="2384"/>
          <ac:spMkLst>
            <pc:docMk/>
            <pc:sldMk cId="1306547949" sldId="562"/>
            <ac:spMk id="6" creationId="{66B22898-4C1C-49BE-8711-8E4F77FB1BCD}"/>
          </ac:spMkLst>
        </pc:spChg>
        <pc:spChg chg="mod">
          <ac:chgData name="Daniel Kaufmann" userId="934340720f57f02e" providerId="LiveId" clId="{538ECF8F-6B0F-4A66-993A-353C807A844B}" dt="2020-12-20T23:11:34.130" v="2384"/>
          <ac:spMkLst>
            <pc:docMk/>
            <pc:sldMk cId="1306547949" sldId="562"/>
            <ac:spMk id="7" creationId="{E972B91D-19A6-46A6-A89B-2FCB84BD3C95}"/>
          </ac:spMkLst>
        </pc:spChg>
        <pc:spChg chg="mod">
          <ac:chgData name="Daniel Kaufmann" userId="934340720f57f02e" providerId="LiveId" clId="{538ECF8F-6B0F-4A66-993A-353C807A844B}" dt="2020-12-20T23:11:34.130" v="2384"/>
          <ac:spMkLst>
            <pc:docMk/>
            <pc:sldMk cId="1306547949" sldId="562"/>
            <ac:spMk id="8" creationId="{23050AC7-C4BD-4AB3-A6ED-C599C851F312}"/>
          </ac:spMkLst>
        </pc:spChg>
        <pc:spChg chg="mod">
          <ac:chgData name="Daniel Kaufmann" userId="934340720f57f02e" providerId="LiveId" clId="{538ECF8F-6B0F-4A66-993A-353C807A844B}" dt="2020-12-20T23:11:34.130" v="2384"/>
          <ac:spMkLst>
            <pc:docMk/>
            <pc:sldMk cId="1306547949" sldId="562"/>
            <ac:spMk id="9" creationId="{C7453BFD-4D5D-4952-BAEA-B71FB916B5D0}"/>
          </ac:spMkLst>
        </pc:spChg>
        <pc:spChg chg="mod">
          <ac:chgData name="Daniel Kaufmann" userId="934340720f57f02e" providerId="LiveId" clId="{538ECF8F-6B0F-4A66-993A-353C807A844B}" dt="2020-12-20T23:11:34.130" v="2384"/>
          <ac:spMkLst>
            <pc:docMk/>
            <pc:sldMk cId="1306547949" sldId="562"/>
            <ac:spMk id="10" creationId="{43DBDCE7-EB12-4C2B-9BF0-C0466F49A5E9}"/>
          </ac:spMkLst>
        </pc:spChg>
        <pc:spChg chg="mod">
          <ac:chgData name="Daniel Kaufmann" userId="934340720f57f02e" providerId="LiveId" clId="{538ECF8F-6B0F-4A66-993A-353C807A844B}" dt="2020-12-20T23:11:34.130" v="2384"/>
          <ac:spMkLst>
            <pc:docMk/>
            <pc:sldMk cId="1306547949" sldId="562"/>
            <ac:spMk id="11" creationId="{80CB67BC-A50E-40E2-B867-C70F17AAED1B}"/>
          </ac:spMkLst>
        </pc:spChg>
        <pc:spChg chg="mod">
          <ac:chgData name="Daniel Kaufmann" userId="934340720f57f02e" providerId="LiveId" clId="{538ECF8F-6B0F-4A66-993A-353C807A844B}" dt="2020-12-20T23:11:34.130" v="2384"/>
          <ac:spMkLst>
            <pc:docMk/>
            <pc:sldMk cId="1306547949" sldId="562"/>
            <ac:spMk id="12" creationId="{EE3A9619-8F15-4B18-871B-AF0FF5F175BD}"/>
          </ac:spMkLst>
        </pc:spChg>
        <pc:spChg chg="mod">
          <ac:chgData name="Daniel Kaufmann" userId="934340720f57f02e" providerId="LiveId" clId="{538ECF8F-6B0F-4A66-993A-353C807A844B}" dt="2020-12-20T23:11:34.130" v="2384"/>
          <ac:spMkLst>
            <pc:docMk/>
            <pc:sldMk cId="1306547949" sldId="562"/>
            <ac:spMk id="13" creationId="{C2C76CC1-DAFD-443B-9B8D-F156E7B0C154}"/>
          </ac:spMkLst>
        </pc:spChg>
        <pc:spChg chg="mod">
          <ac:chgData name="Daniel Kaufmann" userId="934340720f57f02e" providerId="LiveId" clId="{538ECF8F-6B0F-4A66-993A-353C807A844B}" dt="2020-12-20T23:11:34.130" v="2384"/>
          <ac:spMkLst>
            <pc:docMk/>
            <pc:sldMk cId="1306547949" sldId="562"/>
            <ac:spMk id="14" creationId="{6DF727D3-51A7-4874-B036-861DD0E6BFD1}"/>
          </ac:spMkLst>
        </pc:spChg>
        <pc:spChg chg="mod">
          <ac:chgData name="Daniel Kaufmann" userId="934340720f57f02e" providerId="LiveId" clId="{538ECF8F-6B0F-4A66-993A-353C807A844B}" dt="2020-12-20T23:11:34.130" v="2384"/>
          <ac:spMkLst>
            <pc:docMk/>
            <pc:sldMk cId="1306547949" sldId="562"/>
            <ac:spMk id="15" creationId="{C2B0ADD7-87B0-4D1F-8A23-9D34ADFE354B}"/>
          </ac:spMkLst>
        </pc:spChg>
        <pc:spChg chg="mod">
          <ac:chgData name="Daniel Kaufmann" userId="934340720f57f02e" providerId="LiveId" clId="{538ECF8F-6B0F-4A66-993A-353C807A844B}" dt="2020-12-20T23:11:34.130" v="2384"/>
          <ac:spMkLst>
            <pc:docMk/>
            <pc:sldMk cId="1306547949" sldId="562"/>
            <ac:spMk id="16" creationId="{97B3E695-8C76-4D6D-8D43-50FFAC7E56FB}"/>
          </ac:spMkLst>
        </pc:spChg>
        <pc:spChg chg="mod">
          <ac:chgData name="Daniel Kaufmann" userId="934340720f57f02e" providerId="LiveId" clId="{538ECF8F-6B0F-4A66-993A-353C807A844B}" dt="2020-12-20T23:11:34.130" v="2384"/>
          <ac:spMkLst>
            <pc:docMk/>
            <pc:sldMk cId="1306547949" sldId="562"/>
            <ac:spMk id="17" creationId="{DDCE61A1-0E10-4F40-8AF8-18B8E60C994B}"/>
          </ac:spMkLst>
        </pc:spChg>
        <pc:spChg chg="mod">
          <ac:chgData name="Daniel Kaufmann" userId="934340720f57f02e" providerId="LiveId" clId="{538ECF8F-6B0F-4A66-993A-353C807A844B}" dt="2020-12-20T23:11:34.130" v="2384"/>
          <ac:spMkLst>
            <pc:docMk/>
            <pc:sldMk cId="1306547949" sldId="562"/>
            <ac:spMk id="18" creationId="{39CFC8D0-3E9D-4AAB-B50B-95C3C7FBC645}"/>
          </ac:spMkLst>
        </pc:spChg>
        <pc:spChg chg="mod">
          <ac:chgData name="Daniel Kaufmann" userId="934340720f57f02e" providerId="LiveId" clId="{538ECF8F-6B0F-4A66-993A-353C807A844B}" dt="2020-12-20T23:11:34.130" v="2384"/>
          <ac:spMkLst>
            <pc:docMk/>
            <pc:sldMk cId="1306547949" sldId="562"/>
            <ac:spMk id="19" creationId="{0CFE7CF6-9EB8-4F77-8838-02A388C47F90}"/>
          </ac:spMkLst>
        </pc:spChg>
        <pc:spChg chg="mod">
          <ac:chgData name="Daniel Kaufmann" userId="934340720f57f02e" providerId="LiveId" clId="{538ECF8F-6B0F-4A66-993A-353C807A844B}" dt="2020-12-20T23:11:34.130" v="2384"/>
          <ac:spMkLst>
            <pc:docMk/>
            <pc:sldMk cId="1306547949" sldId="562"/>
            <ac:spMk id="20" creationId="{B9978E1D-3A7C-48F7-9C5A-449F3911529D}"/>
          </ac:spMkLst>
        </pc:spChg>
        <pc:spChg chg="mod">
          <ac:chgData name="Daniel Kaufmann" userId="934340720f57f02e" providerId="LiveId" clId="{538ECF8F-6B0F-4A66-993A-353C807A844B}" dt="2020-12-20T23:11:34.130" v="2384"/>
          <ac:spMkLst>
            <pc:docMk/>
            <pc:sldMk cId="1306547949" sldId="562"/>
            <ac:spMk id="21" creationId="{678C2889-41F1-4EB8-87EB-D3574E568E87}"/>
          </ac:spMkLst>
        </pc:spChg>
        <pc:spChg chg="mod">
          <ac:chgData name="Daniel Kaufmann" userId="934340720f57f02e" providerId="LiveId" clId="{538ECF8F-6B0F-4A66-993A-353C807A844B}" dt="2020-12-20T23:11:34.130" v="2384"/>
          <ac:spMkLst>
            <pc:docMk/>
            <pc:sldMk cId="1306547949" sldId="562"/>
            <ac:spMk id="22" creationId="{EE64709C-81D9-46CD-A3C8-4AF31136B6E0}"/>
          </ac:spMkLst>
        </pc:spChg>
        <pc:spChg chg="mod">
          <ac:chgData name="Daniel Kaufmann" userId="934340720f57f02e" providerId="LiveId" clId="{538ECF8F-6B0F-4A66-993A-353C807A844B}" dt="2020-12-20T23:11:34.130" v="2384"/>
          <ac:spMkLst>
            <pc:docMk/>
            <pc:sldMk cId="1306547949" sldId="562"/>
            <ac:spMk id="23" creationId="{ABF5A239-0E62-4233-B46D-0FC230AE13B2}"/>
          </ac:spMkLst>
        </pc:spChg>
        <pc:spChg chg="mod">
          <ac:chgData name="Daniel Kaufmann" userId="934340720f57f02e" providerId="LiveId" clId="{538ECF8F-6B0F-4A66-993A-353C807A844B}" dt="2020-12-20T23:11:34.130" v="2384"/>
          <ac:spMkLst>
            <pc:docMk/>
            <pc:sldMk cId="1306547949" sldId="562"/>
            <ac:spMk id="24" creationId="{1055BDFF-DBC8-4876-BF5A-013E57E8F291}"/>
          </ac:spMkLst>
        </pc:spChg>
        <pc:spChg chg="mod">
          <ac:chgData name="Daniel Kaufmann" userId="934340720f57f02e" providerId="LiveId" clId="{538ECF8F-6B0F-4A66-993A-353C807A844B}" dt="2020-12-20T23:11:34.130" v="2384"/>
          <ac:spMkLst>
            <pc:docMk/>
            <pc:sldMk cId="1306547949" sldId="562"/>
            <ac:spMk id="25" creationId="{8A7CEDD9-2C3C-482E-B1D4-09F2127CF84B}"/>
          </ac:spMkLst>
        </pc:spChg>
        <pc:spChg chg="mod">
          <ac:chgData name="Daniel Kaufmann" userId="934340720f57f02e" providerId="LiveId" clId="{538ECF8F-6B0F-4A66-993A-353C807A844B}" dt="2020-12-20T23:11:34.130" v="2384"/>
          <ac:spMkLst>
            <pc:docMk/>
            <pc:sldMk cId="1306547949" sldId="562"/>
            <ac:spMk id="26" creationId="{1C4E1221-60B8-4A5C-841A-35499DD9B4C3}"/>
          </ac:spMkLst>
        </pc:spChg>
        <pc:spChg chg="mod">
          <ac:chgData name="Daniel Kaufmann" userId="934340720f57f02e" providerId="LiveId" clId="{538ECF8F-6B0F-4A66-993A-353C807A844B}" dt="2020-12-20T23:11:34.130" v="2384"/>
          <ac:spMkLst>
            <pc:docMk/>
            <pc:sldMk cId="1306547949" sldId="562"/>
            <ac:spMk id="27" creationId="{AE2B3309-F39C-4127-BE7C-D4F4E4F8AEBA}"/>
          </ac:spMkLst>
        </pc:spChg>
        <pc:spChg chg="mod">
          <ac:chgData name="Daniel Kaufmann" userId="934340720f57f02e" providerId="LiveId" clId="{538ECF8F-6B0F-4A66-993A-353C807A844B}" dt="2020-12-20T23:11:34.130" v="2384"/>
          <ac:spMkLst>
            <pc:docMk/>
            <pc:sldMk cId="1306547949" sldId="562"/>
            <ac:spMk id="28" creationId="{FCACA282-2D18-4A32-A2B6-E3A0C892FD8B}"/>
          </ac:spMkLst>
        </pc:spChg>
        <pc:spChg chg="mod">
          <ac:chgData name="Daniel Kaufmann" userId="934340720f57f02e" providerId="LiveId" clId="{538ECF8F-6B0F-4A66-993A-353C807A844B}" dt="2020-12-20T23:11:34.130" v="2384"/>
          <ac:spMkLst>
            <pc:docMk/>
            <pc:sldMk cId="1306547949" sldId="562"/>
            <ac:spMk id="29" creationId="{60F9F01A-B64C-401B-AAA1-DF6E75DF637D}"/>
          </ac:spMkLst>
        </pc:spChg>
        <pc:spChg chg="mod">
          <ac:chgData name="Daniel Kaufmann" userId="934340720f57f02e" providerId="LiveId" clId="{538ECF8F-6B0F-4A66-993A-353C807A844B}" dt="2020-12-20T23:11:34.130" v="2384"/>
          <ac:spMkLst>
            <pc:docMk/>
            <pc:sldMk cId="1306547949" sldId="562"/>
            <ac:spMk id="30" creationId="{7FAAD5D1-A3F5-428A-8750-69B804EC4F00}"/>
          </ac:spMkLst>
        </pc:spChg>
        <pc:spChg chg="mod">
          <ac:chgData name="Daniel Kaufmann" userId="934340720f57f02e" providerId="LiveId" clId="{538ECF8F-6B0F-4A66-993A-353C807A844B}" dt="2020-12-20T23:11:34.130" v="2384"/>
          <ac:spMkLst>
            <pc:docMk/>
            <pc:sldMk cId="1306547949" sldId="562"/>
            <ac:spMk id="31" creationId="{DDB3C410-1552-4C1D-8143-CA57C85A6D70}"/>
          </ac:spMkLst>
        </pc:spChg>
        <pc:spChg chg="mod">
          <ac:chgData name="Daniel Kaufmann" userId="934340720f57f02e" providerId="LiveId" clId="{538ECF8F-6B0F-4A66-993A-353C807A844B}" dt="2020-12-20T23:11:34.130" v="2384"/>
          <ac:spMkLst>
            <pc:docMk/>
            <pc:sldMk cId="1306547949" sldId="562"/>
            <ac:spMk id="32" creationId="{E3D975E8-D50D-4E1A-9451-1B756830CB2E}"/>
          </ac:spMkLst>
        </pc:spChg>
        <pc:spChg chg="mod">
          <ac:chgData name="Daniel Kaufmann" userId="934340720f57f02e" providerId="LiveId" clId="{538ECF8F-6B0F-4A66-993A-353C807A844B}" dt="2020-12-20T23:11:34.130" v="2384"/>
          <ac:spMkLst>
            <pc:docMk/>
            <pc:sldMk cId="1306547949" sldId="562"/>
            <ac:spMk id="33" creationId="{A95D8BE7-5716-4C86-A34C-B4B0E76B5149}"/>
          </ac:spMkLst>
        </pc:spChg>
        <pc:spChg chg="mod">
          <ac:chgData name="Daniel Kaufmann" userId="934340720f57f02e" providerId="LiveId" clId="{538ECF8F-6B0F-4A66-993A-353C807A844B}" dt="2020-12-20T23:11:34.130" v="2384"/>
          <ac:spMkLst>
            <pc:docMk/>
            <pc:sldMk cId="1306547949" sldId="562"/>
            <ac:spMk id="34" creationId="{58070349-94C1-4272-95C0-236737E56219}"/>
          </ac:spMkLst>
        </pc:spChg>
        <pc:spChg chg="mod">
          <ac:chgData name="Daniel Kaufmann" userId="934340720f57f02e" providerId="LiveId" clId="{538ECF8F-6B0F-4A66-993A-353C807A844B}" dt="2020-12-20T23:11:34.130" v="2384"/>
          <ac:spMkLst>
            <pc:docMk/>
            <pc:sldMk cId="1306547949" sldId="562"/>
            <ac:spMk id="35" creationId="{B94E9235-90F3-43D2-A16B-AFF1A65F38D9}"/>
          </ac:spMkLst>
        </pc:spChg>
        <pc:spChg chg="mod">
          <ac:chgData name="Daniel Kaufmann" userId="934340720f57f02e" providerId="LiveId" clId="{538ECF8F-6B0F-4A66-993A-353C807A844B}" dt="2020-12-20T23:11:34.130" v="2384"/>
          <ac:spMkLst>
            <pc:docMk/>
            <pc:sldMk cId="1306547949" sldId="562"/>
            <ac:spMk id="36" creationId="{17142682-F1F1-426C-998E-92FA8BA40018}"/>
          </ac:spMkLst>
        </pc:spChg>
        <pc:spChg chg="mod">
          <ac:chgData name="Daniel Kaufmann" userId="934340720f57f02e" providerId="LiveId" clId="{538ECF8F-6B0F-4A66-993A-353C807A844B}" dt="2020-12-20T23:11:34.130" v="2384"/>
          <ac:spMkLst>
            <pc:docMk/>
            <pc:sldMk cId="1306547949" sldId="562"/>
            <ac:spMk id="37" creationId="{B81C5DC7-9703-4C69-9F2E-22625B9628C2}"/>
          </ac:spMkLst>
        </pc:spChg>
        <pc:spChg chg="mod">
          <ac:chgData name="Daniel Kaufmann" userId="934340720f57f02e" providerId="LiveId" clId="{538ECF8F-6B0F-4A66-993A-353C807A844B}" dt="2020-12-20T23:11:34.130" v="2384"/>
          <ac:spMkLst>
            <pc:docMk/>
            <pc:sldMk cId="1306547949" sldId="562"/>
            <ac:spMk id="38" creationId="{406252DD-4A9D-47E2-88FD-A32BE7DF5F83}"/>
          </ac:spMkLst>
        </pc:spChg>
        <pc:spChg chg="mod">
          <ac:chgData name="Daniel Kaufmann" userId="934340720f57f02e" providerId="LiveId" clId="{538ECF8F-6B0F-4A66-993A-353C807A844B}" dt="2020-12-20T23:11:34.130" v="2384"/>
          <ac:spMkLst>
            <pc:docMk/>
            <pc:sldMk cId="1306547949" sldId="562"/>
            <ac:spMk id="39" creationId="{B0A25752-8722-4DF0-BB1B-2F7DFB3E61D3}"/>
          </ac:spMkLst>
        </pc:spChg>
        <pc:spChg chg="mod">
          <ac:chgData name="Daniel Kaufmann" userId="934340720f57f02e" providerId="LiveId" clId="{538ECF8F-6B0F-4A66-993A-353C807A844B}" dt="2020-12-20T23:11:34.130" v="2384"/>
          <ac:spMkLst>
            <pc:docMk/>
            <pc:sldMk cId="1306547949" sldId="562"/>
            <ac:spMk id="40" creationId="{4FE4EC54-155E-4688-9F0E-A5178B4826DA}"/>
          </ac:spMkLst>
        </pc:spChg>
        <pc:spChg chg="mod">
          <ac:chgData name="Daniel Kaufmann" userId="934340720f57f02e" providerId="LiveId" clId="{538ECF8F-6B0F-4A66-993A-353C807A844B}" dt="2020-12-20T23:11:34.130" v="2384"/>
          <ac:spMkLst>
            <pc:docMk/>
            <pc:sldMk cId="1306547949" sldId="562"/>
            <ac:spMk id="41" creationId="{3FA4EA6B-EA37-48F9-9D16-BDBC9ECE7EBF}"/>
          </ac:spMkLst>
        </pc:spChg>
        <pc:spChg chg="mod">
          <ac:chgData name="Daniel Kaufmann" userId="934340720f57f02e" providerId="LiveId" clId="{538ECF8F-6B0F-4A66-993A-353C807A844B}" dt="2020-12-20T23:11:34.130" v="2384"/>
          <ac:spMkLst>
            <pc:docMk/>
            <pc:sldMk cId="1306547949" sldId="562"/>
            <ac:spMk id="42" creationId="{69C61751-99C2-425D-9834-32C9A59A5CC2}"/>
          </ac:spMkLst>
        </pc:spChg>
        <pc:spChg chg="mod">
          <ac:chgData name="Daniel Kaufmann" userId="934340720f57f02e" providerId="LiveId" clId="{538ECF8F-6B0F-4A66-993A-353C807A844B}" dt="2020-12-20T23:11:34.130" v="2384"/>
          <ac:spMkLst>
            <pc:docMk/>
            <pc:sldMk cId="1306547949" sldId="562"/>
            <ac:spMk id="43" creationId="{ED509B5E-DB2B-4DA8-BA7F-7A7C23148D6B}"/>
          </ac:spMkLst>
        </pc:spChg>
        <pc:spChg chg="mod">
          <ac:chgData name="Daniel Kaufmann" userId="934340720f57f02e" providerId="LiveId" clId="{538ECF8F-6B0F-4A66-993A-353C807A844B}" dt="2020-12-20T23:11:34.130" v="2384"/>
          <ac:spMkLst>
            <pc:docMk/>
            <pc:sldMk cId="1306547949" sldId="562"/>
            <ac:spMk id="44" creationId="{092B6535-8A99-4F72-AFC4-35E2285AB1B3}"/>
          </ac:spMkLst>
        </pc:spChg>
        <pc:spChg chg="mod">
          <ac:chgData name="Daniel Kaufmann" userId="934340720f57f02e" providerId="LiveId" clId="{538ECF8F-6B0F-4A66-993A-353C807A844B}" dt="2020-12-20T23:11:34.130" v="2384"/>
          <ac:spMkLst>
            <pc:docMk/>
            <pc:sldMk cId="1306547949" sldId="562"/>
            <ac:spMk id="45" creationId="{C7F1EB27-464E-48EE-965D-C7CEA16F40F4}"/>
          </ac:spMkLst>
        </pc:spChg>
        <pc:spChg chg="mod">
          <ac:chgData name="Daniel Kaufmann" userId="934340720f57f02e" providerId="LiveId" clId="{538ECF8F-6B0F-4A66-993A-353C807A844B}" dt="2020-12-20T23:11:34.130" v="2384"/>
          <ac:spMkLst>
            <pc:docMk/>
            <pc:sldMk cId="1306547949" sldId="562"/>
            <ac:spMk id="46" creationId="{E968D8A7-4E5D-4ACC-BB35-F968FDA51DE3}"/>
          </ac:spMkLst>
        </pc:spChg>
        <pc:spChg chg="mod">
          <ac:chgData name="Daniel Kaufmann" userId="934340720f57f02e" providerId="LiveId" clId="{538ECF8F-6B0F-4A66-993A-353C807A844B}" dt="2020-12-20T23:11:34.130" v="2384"/>
          <ac:spMkLst>
            <pc:docMk/>
            <pc:sldMk cId="1306547949" sldId="562"/>
            <ac:spMk id="47" creationId="{C8854A38-6490-4EB0-B8ED-4AA4D72588ED}"/>
          </ac:spMkLst>
        </pc:spChg>
        <pc:spChg chg="mod">
          <ac:chgData name="Daniel Kaufmann" userId="934340720f57f02e" providerId="LiveId" clId="{538ECF8F-6B0F-4A66-993A-353C807A844B}" dt="2020-12-20T23:11:34.130" v="2384"/>
          <ac:spMkLst>
            <pc:docMk/>
            <pc:sldMk cId="1306547949" sldId="562"/>
            <ac:spMk id="48" creationId="{6FAE6062-D7E1-4BFB-93A5-0185B98D236D}"/>
          </ac:spMkLst>
        </pc:spChg>
        <pc:spChg chg="mod">
          <ac:chgData name="Daniel Kaufmann" userId="934340720f57f02e" providerId="LiveId" clId="{538ECF8F-6B0F-4A66-993A-353C807A844B}" dt="2020-12-20T23:11:34.130" v="2384"/>
          <ac:spMkLst>
            <pc:docMk/>
            <pc:sldMk cId="1306547949" sldId="562"/>
            <ac:spMk id="49" creationId="{C4185BAA-AFA5-48C0-80B2-68EC531772D5}"/>
          </ac:spMkLst>
        </pc:spChg>
        <pc:spChg chg="mod">
          <ac:chgData name="Daniel Kaufmann" userId="934340720f57f02e" providerId="LiveId" clId="{538ECF8F-6B0F-4A66-993A-353C807A844B}" dt="2020-12-20T23:11:34.130" v="2384"/>
          <ac:spMkLst>
            <pc:docMk/>
            <pc:sldMk cId="1306547949" sldId="562"/>
            <ac:spMk id="50" creationId="{54084636-C709-404A-889B-4D58A76F351C}"/>
          </ac:spMkLst>
        </pc:spChg>
        <pc:spChg chg="mod">
          <ac:chgData name="Daniel Kaufmann" userId="934340720f57f02e" providerId="LiveId" clId="{538ECF8F-6B0F-4A66-993A-353C807A844B}" dt="2020-12-20T23:11:34.130" v="2384"/>
          <ac:spMkLst>
            <pc:docMk/>
            <pc:sldMk cId="1306547949" sldId="562"/>
            <ac:spMk id="51" creationId="{CBCE22A1-462D-483A-BB2F-532315E418A6}"/>
          </ac:spMkLst>
        </pc:spChg>
        <pc:spChg chg="mod">
          <ac:chgData name="Daniel Kaufmann" userId="934340720f57f02e" providerId="LiveId" clId="{538ECF8F-6B0F-4A66-993A-353C807A844B}" dt="2020-12-20T23:11:34.130" v="2384"/>
          <ac:spMkLst>
            <pc:docMk/>
            <pc:sldMk cId="1306547949" sldId="562"/>
            <ac:spMk id="52" creationId="{432C9200-2950-43C8-B98C-E98E7D1295D7}"/>
          </ac:spMkLst>
        </pc:spChg>
        <pc:spChg chg="mod">
          <ac:chgData name="Daniel Kaufmann" userId="934340720f57f02e" providerId="LiveId" clId="{538ECF8F-6B0F-4A66-993A-353C807A844B}" dt="2020-12-20T23:11:34.130" v="2384"/>
          <ac:spMkLst>
            <pc:docMk/>
            <pc:sldMk cId="1306547949" sldId="562"/>
            <ac:spMk id="53" creationId="{CAC13519-8912-49F0-9071-2B1F5048F38B}"/>
          </ac:spMkLst>
        </pc:spChg>
        <pc:spChg chg="mod">
          <ac:chgData name="Daniel Kaufmann" userId="934340720f57f02e" providerId="LiveId" clId="{538ECF8F-6B0F-4A66-993A-353C807A844B}" dt="2020-12-20T23:11:34.130" v="2384"/>
          <ac:spMkLst>
            <pc:docMk/>
            <pc:sldMk cId="1306547949" sldId="562"/>
            <ac:spMk id="54" creationId="{3F89BF76-F482-4AA0-A990-927075545B04}"/>
          </ac:spMkLst>
        </pc:spChg>
        <pc:spChg chg="mod">
          <ac:chgData name="Daniel Kaufmann" userId="934340720f57f02e" providerId="LiveId" clId="{538ECF8F-6B0F-4A66-993A-353C807A844B}" dt="2020-12-20T23:11:34.130" v="2384"/>
          <ac:spMkLst>
            <pc:docMk/>
            <pc:sldMk cId="1306547949" sldId="562"/>
            <ac:spMk id="55" creationId="{B5126BC3-A148-413C-BA9F-67ED55A150BC}"/>
          </ac:spMkLst>
        </pc:spChg>
        <pc:spChg chg="mod">
          <ac:chgData name="Daniel Kaufmann" userId="934340720f57f02e" providerId="LiveId" clId="{538ECF8F-6B0F-4A66-993A-353C807A844B}" dt="2020-12-20T23:11:34.130" v="2384"/>
          <ac:spMkLst>
            <pc:docMk/>
            <pc:sldMk cId="1306547949" sldId="562"/>
            <ac:spMk id="56" creationId="{59BB1942-9EE9-4DD5-8945-44163FD30E03}"/>
          </ac:spMkLst>
        </pc:spChg>
        <pc:spChg chg="mod">
          <ac:chgData name="Daniel Kaufmann" userId="934340720f57f02e" providerId="LiveId" clId="{538ECF8F-6B0F-4A66-993A-353C807A844B}" dt="2020-12-20T23:11:34.130" v="2384"/>
          <ac:spMkLst>
            <pc:docMk/>
            <pc:sldMk cId="1306547949" sldId="562"/>
            <ac:spMk id="57" creationId="{9604EFB0-76C5-4882-9A9F-0EA74DCCB652}"/>
          </ac:spMkLst>
        </pc:spChg>
        <pc:spChg chg="mod">
          <ac:chgData name="Daniel Kaufmann" userId="934340720f57f02e" providerId="LiveId" clId="{538ECF8F-6B0F-4A66-993A-353C807A844B}" dt="2020-12-20T23:11:34.130" v="2384"/>
          <ac:spMkLst>
            <pc:docMk/>
            <pc:sldMk cId="1306547949" sldId="562"/>
            <ac:spMk id="58" creationId="{CA8F762F-BDB2-460D-8F14-9C18BF56639A}"/>
          </ac:spMkLst>
        </pc:spChg>
        <pc:spChg chg="mod">
          <ac:chgData name="Daniel Kaufmann" userId="934340720f57f02e" providerId="LiveId" clId="{538ECF8F-6B0F-4A66-993A-353C807A844B}" dt="2020-12-20T23:11:34.130" v="2384"/>
          <ac:spMkLst>
            <pc:docMk/>
            <pc:sldMk cId="1306547949" sldId="562"/>
            <ac:spMk id="59" creationId="{D8D56AE6-6174-4434-A526-EBD8C082F2C5}"/>
          </ac:spMkLst>
        </pc:spChg>
        <pc:spChg chg="mod">
          <ac:chgData name="Daniel Kaufmann" userId="934340720f57f02e" providerId="LiveId" clId="{538ECF8F-6B0F-4A66-993A-353C807A844B}" dt="2020-12-20T23:11:34.130" v="2384"/>
          <ac:spMkLst>
            <pc:docMk/>
            <pc:sldMk cId="1306547949" sldId="562"/>
            <ac:spMk id="60" creationId="{25499BB8-1B1E-48E6-9524-9B7C8C758825}"/>
          </ac:spMkLst>
        </pc:spChg>
        <pc:spChg chg="mod">
          <ac:chgData name="Daniel Kaufmann" userId="934340720f57f02e" providerId="LiveId" clId="{538ECF8F-6B0F-4A66-993A-353C807A844B}" dt="2020-12-20T23:11:34.130" v="2384"/>
          <ac:spMkLst>
            <pc:docMk/>
            <pc:sldMk cId="1306547949" sldId="562"/>
            <ac:spMk id="61" creationId="{8352DDF2-9A24-4CEC-B882-CB7E9A25DC9D}"/>
          </ac:spMkLst>
        </pc:spChg>
        <pc:spChg chg="mod">
          <ac:chgData name="Daniel Kaufmann" userId="934340720f57f02e" providerId="LiveId" clId="{538ECF8F-6B0F-4A66-993A-353C807A844B}" dt="2020-12-20T23:11:34.130" v="2384"/>
          <ac:spMkLst>
            <pc:docMk/>
            <pc:sldMk cId="1306547949" sldId="562"/>
            <ac:spMk id="62" creationId="{AEE6DB28-CD92-41DC-8F8F-3FC6DE504FFA}"/>
          </ac:spMkLst>
        </pc:spChg>
        <pc:spChg chg="mod">
          <ac:chgData name="Daniel Kaufmann" userId="934340720f57f02e" providerId="LiveId" clId="{538ECF8F-6B0F-4A66-993A-353C807A844B}" dt="2020-12-20T23:11:34.130" v="2384"/>
          <ac:spMkLst>
            <pc:docMk/>
            <pc:sldMk cId="1306547949" sldId="562"/>
            <ac:spMk id="63" creationId="{34FB0104-64F2-4F2C-82AE-09F272D13A7A}"/>
          </ac:spMkLst>
        </pc:spChg>
        <pc:spChg chg="mod">
          <ac:chgData name="Daniel Kaufmann" userId="934340720f57f02e" providerId="LiveId" clId="{538ECF8F-6B0F-4A66-993A-353C807A844B}" dt="2020-12-20T23:11:34.130" v="2384"/>
          <ac:spMkLst>
            <pc:docMk/>
            <pc:sldMk cId="1306547949" sldId="562"/>
            <ac:spMk id="64" creationId="{DED2C015-6CAC-474F-B50B-56EE17609BEC}"/>
          </ac:spMkLst>
        </pc:spChg>
        <pc:spChg chg="mod">
          <ac:chgData name="Daniel Kaufmann" userId="934340720f57f02e" providerId="LiveId" clId="{538ECF8F-6B0F-4A66-993A-353C807A844B}" dt="2020-12-20T23:11:34.130" v="2384"/>
          <ac:spMkLst>
            <pc:docMk/>
            <pc:sldMk cId="1306547949" sldId="562"/>
            <ac:spMk id="65" creationId="{C46CE15C-5DE5-459C-8F41-654A9BDC487E}"/>
          </ac:spMkLst>
        </pc:spChg>
        <pc:spChg chg="mod">
          <ac:chgData name="Daniel Kaufmann" userId="934340720f57f02e" providerId="LiveId" clId="{538ECF8F-6B0F-4A66-993A-353C807A844B}" dt="2020-12-20T23:11:34.130" v="2384"/>
          <ac:spMkLst>
            <pc:docMk/>
            <pc:sldMk cId="1306547949" sldId="562"/>
            <ac:spMk id="66" creationId="{3F687D9E-4479-4EA9-BD70-232D8A439F53}"/>
          </ac:spMkLst>
        </pc:spChg>
        <pc:spChg chg="mod">
          <ac:chgData name="Daniel Kaufmann" userId="934340720f57f02e" providerId="LiveId" clId="{538ECF8F-6B0F-4A66-993A-353C807A844B}" dt="2020-12-20T23:11:34.130" v="2384"/>
          <ac:spMkLst>
            <pc:docMk/>
            <pc:sldMk cId="1306547949" sldId="562"/>
            <ac:spMk id="67" creationId="{3305A0D4-88FE-4E30-92DC-F95595730C8E}"/>
          </ac:spMkLst>
        </pc:spChg>
        <pc:spChg chg="mod">
          <ac:chgData name="Daniel Kaufmann" userId="934340720f57f02e" providerId="LiveId" clId="{538ECF8F-6B0F-4A66-993A-353C807A844B}" dt="2020-12-20T23:11:34.130" v="2384"/>
          <ac:spMkLst>
            <pc:docMk/>
            <pc:sldMk cId="1306547949" sldId="562"/>
            <ac:spMk id="68" creationId="{49FC5307-6B25-402B-97AF-7E4311AE5DC3}"/>
          </ac:spMkLst>
        </pc:spChg>
        <pc:spChg chg="mod">
          <ac:chgData name="Daniel Kaufmann" userId="934340720f57f02e" providerId="LiveId" clId="{538ECF8F-6B0F-4A66-993A-353C807A844B}" dt="2020-12-20T23:11:34.130" v="2384"/>
          <ac:spMkLst>
            <pc:docMk/>
            <pc:sldMk cId="1306547949" sldId="562"/>
            <ac:spMk id="69" creationId="{6FC615C4-17EB-4956-A202-BA409304DB6B}"/>
          </ac:spMkLst>
        </pc:spChg>
        <pc:spChg chg="mod">
          <ac:chgData name="Daniel Kaufmann" userId="934340720f57f02e" providerId="LiveId" clId="{538ECF8F-6B0F-4A66-993A-353C807A844B}" dt="2020-12-20T23:11:34.130" v="2384"/>
          <ac:spMkLst>
            <pc:docMk/>
            <pc:sldMk cId="1306547949" sldId="562"/>
            <ac:spMk id="70" creationId="{13DBFBBE-D9C5-4FBE-A7C3-5DDFAED29D8A}"/>
          </ac:spMkLst>
        </pc:spChg>
        <pc:spChg chg="mod">
          <ac:chgData name="Daniel Kaufmann" userId="934340720f57f02e" providerId="LiveId" clId="{538ECF8F-6B0F-4A66-993A-353C807A844B}" dt="2020-12-20T23:13:53.251" v="2415" actId="1076"/>
          <ac:spMkLst>
            <pc:docMk/>
            <pc:sldMk cId="1306547949" sldId="562"/>
            <ac:spMk id="72" creationId="{D3F75B51-B46B-47EA-B842-044CB4481CCA}"/>
          </ac:spMkLst>
        </pc:spChg>
        <pc:spChg chg="mod">
          <ac:chgData name="Daniel Kaufmann" userId="934340720f57f02e" providerId="LiveId" clId="{538ECF8F-6B0F-4A66-993A-353C807A844B}" dt="2020-12-20T23:13:29.328" v="2408" actId="1076"/>
          <ac:spMkLst>
            <pc:docMk/>
            <pc:sldMk cId="1306547949" sldId="562"/>
            <ac:spMk id="73" creationId="{09751A29-CDE0-45EA-A324-91545FAD94CD}"/>
          </ac:spMkLst>
        </pc:spChg>
        <pc:spChg chg="mod">
          <ac:chgData name="Daniel Kaufmann" userId="934340720f57f02e" providerId="LiveId" clId="{538ECF8F-6B0F-4A66-993A-353C807A844B}" dt="2020-12-20T23:13:29.328" v="2408" actId="1076"/>
          <ac:spMkLst>
            <pc:docMk/>
            <pc:sldMk cId="1306547949" sldId="562"/>
            <ac:spMk id="74" creationId="{2B031EC3-DB92-449A-B62A-9D5450EE1761}"/>
          </ac:spMkLst>
        </pc:spChg>
        <pc:spChg chg="mod">
          <ac:chgData name="Daniel Kaufmann" userId="934340720f57f02e" providerId="LiveId" clId="{538ECF8F-6B0F-4A66-993A-353C807A844B}" dt="2020-12-20T23:13:29.328" v="2408" actId="1076"/>
          <ac:spMkLst>
            <pc:docMk/>
            <pc:sldMk cId="1306547949" sldId="562"/>
            <ac:spMk id="75" creationId="{E6191340-3510-4916-9D83-E0E4264EFD60}"/>
          </ac:spMkLst>
        </pc:spChg>
        <pc:spChg chg="mod">
          <ac:chgData name="Daniel Kaufmann" userId="934340720f57f02e" providerId="LiveId" clId="{538ECF8F-6B0F-4A66-993A-353C807A844B}" dt="2020-12-20T23:13:29.328" v="2408" actId="1076"/>
          <ac:spMkLst>
            <pc:docMk/>
            <pc:sldMk cId="1306547949" sldId="562"/>
            <ac:spMk id="76" creationId="{B0D9106F-1738-4C7C-A429-8EE793D47748}"/>
          </ac:spMkLst>
        </pc:spChg>
        <pc:spChg chg="mod">
          <ac:chgData name="Daniel Kaufmann" userId="934340720f57f02e" providerId="LiveId" clId="{538ECF8F-6B0F-4A66-993A-353C807A844B}" dt="2020-12-20T23:13:29.328" v="2408" actId="1076"/>
          <ac:spMkLst>
            <pc:docMk/>
            <pc:sldMk cId="1306547949" sldId="562"/>
            <ac:spMk id="77" creationId="{6A3CA7AE-706D-4D4D-B324-550B8736274A}"/>
          </ac:spMkLst>
        </pc:spChg>
        <pc:spChg chg="mod">
          <ac:chgData name="Daniel Kaufmann" userId="934340720f57f02e" providerId="LiveId" clId="{538ECF8F-6B0F-4A66-993A-353C807A844B}" dt="2020-12-20T23:13:29.328" v="2408" actId="1076"/>
          <ac:spMkLst>
            <pc:docMk/>
            <pc:sldMk cId="1306547949" sldId="562"/>
            <ac:spMk id="78" creationId="{C4921B47-F728-4965-A353-91F4983E9192}"/>
          </ac:spMkLst>
        </pc:spChg>
        <pc:spChg chg="mod">
          <ac:chgData name="Daniel Kaufmann" userId="934340720f57f02e" providerId="LiveId" clId="{538ECF8F-6B0F-4A66-993A-353C807A844B}" dt="2020-12-20T23:13:29.328" v="2408" actId="1076"/>
          <ac:spMkLst>
            <pc:docMk/>
            <pc:sldMk cId="1306547949" sldId="562"/>
            <ac:spMk id="79" creationId="{D5AC7A3F-159E-4A04-9FFB-86965EADF423}"/>
          </ac:spMkLst>
        </pc:spChg>
        <pc:spChg chg="mod">
          <ac:chgData name="Daniel Kaufmann" userId="934340720f57f02e" providerId="LiveId" clId="{538ECF8F-6B0F-4A66-993A-353C807A844B}" dt="2020-12-20T23:13:29.328" v="2408" actId="1076"/>
          <ac:spMkLst>
            <pc:docMk/>
            <pc:sldMk cId="1306547949" sldId="562"/>
            <ac:spMk id="80" creationId="{A85D6073-1F85-4463-95E1-226E636F0852}"/>
          </ac:spMkLst>
        </pc:spChg>
        <pc:spChg chg="mod">
          <ac:chgData name="Daniel Kaufmann" userId="934340720f57f02e" providerId="LiveId" clId="{538ECF8F-6B0F-4A66-993A-353C807A844B}" dt="2020-12-20T23:13:29.328" v="2408" actId="1076"/>
          <ac:spMkLst>
            <pc:docMk/>
            <pc:sldMk cId="1306547949" sldId="562"/>
            <ac:spMk id="81" creationId="{12035A0E-3C35-4A3F-8229-C42E3C28063D}"/>
          </ac:spMkLst>
        </pc:spChg>
        <pc:spChg chg="mod">
          <ac:chgData name="Daniel Kaufmann" userId="934340720f57f02e" providerId="LiveId" clId="{538ECF8F-6B0F-4A66-993A-353C807A844B}" dt="2020-12-20T23:13:29.328" v="2408" actId="1076"/>
          <ac:spMkLst>
            <pc:docMk/>
            <pc:sldMk cId="1306547949" sldId="562"/>
            <ac:spMk id="82" creationId="{5FE6AF38-8900-4067-A25B-59664B20BE06}"/>
          </ac:spMkLst>
        </pc:spChg>
        <pc:spChg chg="mod">
          <ac:chgData name="Daniel Kaufmann" userId="934340720f57f02e" providerId="LiveId" clId="{538ECF8F-6B0F-4A66-993A-353C807A844B}" dt="2020-12-20T23:13:29.328" v="2408" actId="1076"/>
          <ac:spMkLst>
            <pc:docMk/>
            <pc:sldMk cId="1306547949" sldId="562"/>
            <ac:spMk id="83" creationId="{041CEE4D-EE1E-4EE2-A49F-2662371FA755}"/>
          </ac:spMkLst>
        </pc:spChg>
        <pc:spChg chg="mod">
          <ac:chgData name="Daniel Kaufmann" userId="934340720f57f02e" providerId="LiveId" clId="{538ECF8F-6B0F-4A66-993A-353C807A844B}" dt="2020-12-20T23:13:29.328" v="2408" actId="1076"/>
          <ac:spMkLst>
            <pc:docMk/>
            <pc:sldMk cId="1306547949" sldId="562"/>
            <ac:spMk id="84" creationId="{E0ECCB5E-77BB-400E-9B65-E853AFC733F3}"/>
          </ac:spMkLst>
        </pc:spChg>
        <pc:spChg chg="mod">
          <ac:chgData name="Daniel Kaufmann" userId="934340720f57f02e" providerId="LiveId" clId="{538ECF8F-6B0F-4A66-993A-353C807A844B}" dt="2020-12-20T23:13:29.328" v="2408" actId="1076"/>
          <ac:spMkLst>
            <pc:docMk/>
            <pc:sldMk cId="1306547949" sldId="562"/>
            <ac:spMk id="85" creationId="{BEC0A4E5-82F5-4C09-8DE5-395AB8A865EA}"/>
          </ac:spMkLst>
        </pc:spChg>
        <pc:spChg chg="mod">
          <ac:chgData name="Daniel Kaufmann" userId="934340720f57f02e" providerId="LiveId" clId="{538ECF8F-6B0F-4A66-993A-353C807A844B}" dt="2020-12-20T23:13:29.328" v="2408" actId="1076"/>
          <ac:spMkLst>
            <pc:docMk/>
            <pc:sldMk cId="1306547949" sldId="562"/>
            <ac:spMk id="86" creationId="{7280BDEF-CBB4-42B8-914B-D1AD392B5405}"/>
          </ac:spMkLst>
        </pc:spChg>
        <pc:spChg chg="mod">
          <ac:chgData name="Daniel Kaufmann" userId="934340720f57f02e" providerId="LiveId" clId="{538ECF8F-6B0F-4A66-993A-353C807A844B}" dt="2020-12-20T23:13:29.328" v="2408" actId="1076"/>
          <ac:spMkLst>
            <pc:docMk/>
            <pc:sldMk cId="1306547949" sldId="562"/>
            <ac:spMk id="87" creationId="{C9EB5EDC-05AC-4A84-9015-07973948B7AB}"/>
          </ac:spMkLst>
        </pc:spChg>
        <pc:spChg chg="mod">
          <ac:chgData name="Daniel Kaufmann" userId="934340720f57f02e" providerId="LiveId" clId="{538ECF8F-6B0F-4A66-993A-353C807A844B}" dt="2020-12-20T23:13:29.328" v="2408" actId="1076"/>
          <ac:spMkLst>
            <pc:docMk/>
            <pc:sldMk cId="1306547949" sldId="562"/>
            <ac:spMk id="88" creationId="{DB83E885-B071-471F-A632-60F2D94CAA17}"/>
          </ac:spMkLst>
        </pc:spChg>
        <pc:spChg chg="mod">
          <ac:chgData name="Daniel Kaufmann" userId="934340720f57f02e" providerId="LiveId" clId="{538ECF8F-6B0F-4A66-993A-353C807A844B}" dt="2020-12-20T23:13:29.328" v="2408" actId="1076"/>
          <ac:spMkLst>
            <pc:docMk/>
            <pc:sldMk cId="1306547949" sldId="562"/>
            <ac:spMk id="89" creationId="{33EE87D4-415D-400C-BE37-A4B378ABDAAB}"/>
          </ac:spMkLst>
        </pc:spChg>
        <pc:spChg chg="mod">
          <ac:chgData name="Daniel Kaufmann" userId="934340720f57f02e" providerId="LiveId" clId="{538ECF8F-6B0F-4A66-993A-353C807A844B}" dt="2020-12-20T23:13:29.328" v="2408" actId="1076"/>
          <ac:spMkLst>
            <pc:docMk/>
            <pc:sldMk cId="1306547949" sldId="562"/>
            <ac:spMk id="90" creationId="{2D04B92E-B1E6-4509-91A5-923FDD991957}"/>
          </ac:spMkLst>
        </pc:spChg>
        <pc:spChg chg="mod">
          <ac:chgData name="Daniel Kaufmann" userId="934340720f57f02e" providerId="LiveId" clId="{538ECF8F-6B0F-4A66-993A-353C807A844B}" dt="2020-12-20T23:13:29.328" v="2408" actId="1076"/>
          <ac:spMkLst>
            <pc:docMk/>
            <pc:sldMk cId="1306547949" sldId="562"/>
            <ac:spMk id="91" creationId="{D5CBB2E2-920B-4262-A540-B6009B263A06}"/>
          </ac:spMkLst>
        </pc:spChg>
        <pc:spChg chg="mod">
          <ac:chgData name="Daniel Kaufmann" userId="934340720f57f02e" providerId="LiveId" clId="{538ECF8F-6B0F-4A66-993A-353C807A844B}" dt="2020-12-20T23:13:29.328" v="2408" actId="1076"/>
          <ac:spMkLst>
            <pc:docMk/>
            <pc:sldMk cId="1306547949" sldId="562"/>
            <ac:spMk id="92" creationId="{F4D1D8F6-8902-48F6-9C35-560EDB2A8C93}"/>
          </ac:spMkLst>
        </pc:spChg>
        <pc:spChg chg="mod">
          <ac:chgData name="Daniel Kaufmann" userId="934340720f57f02e" providerId="LiveId" clId="{538ECF8F-6B0F-4A66-993A-353C807A844B}" dt="2020-12-20T23:13:29.328" v="2408" actId="1076"/>
          <ac:spMkLst>
            <pc:docMk/>
            <pc:sldMk cId="1306547949" sldId="562"/>
            <ac:spMk id="93" creationId="{946BC337-76F0-47CF-AAA6-7583C89277B0}"/>
          </ac:spMkLst>
        </pc:spChg>
        <pc:spChg chg="mod">
          <ac:chgData name="Daniel Kaufmann" userId="934340720f57f02e" providerId="LiveId" clId="{538ECF8F-6B0F-4A66-993A-353C807A844B}" dt="2020-12-20T23:13:29.328" v="2408" actId="1076"/>
          <ac:spMkLst>
            <pc:docMk/>
            <pc:sldMk cId="1306547949" sldId="562"/>
            <ac:spMk id="94" creationId="{FD52BD2F-5408-4A31-A047-BB2845E04AE2}"/>
          </ac:spMkLst>
        </pc:spChg>
        <pc:spChg chg="mod">
          <ac:chgData name="Daniel Kaufmann" userId="934340720f57f02e" providerId="LiveId" clId="{538ECF8F-6B0F-4A66-993A-353C807A844B}" dt="2020-12-20T23:13:29.328" v="2408" actId="1076"/>
          <ac:spMkLst>
            <pc:docMk/>
            <pc:sldMk cId="1306547949" sldId="562"/>
            <ac:spMk id="95" creationId="{0DAD3014-684C-4739-8287-3F31A6B3C881}"/>
          </ac:spMkLst>
        </pc:spChg>
        <pc:spChg chg="mod">
          <ac:chgData name="Daniel Kaufmann" userId="934340720f57f02e" providerId="LiveId" clId="{538ECF8F-6B0F-4A66-993A-353C807A844B}" dt="2020-12-20T23:13:29.328" v="2408" actId="1076"/>
          <ac:spMkLst>
            <pc:docMk/>
            <pc:sldMk cId="1306547949" sldId="562"/>
            <ac:spMk id="96" creationId="{A6E5A403-75C6-4695-852B-2391FEE8E3F2}"/>
          </ac:spMkLst>
        </pc:spChg>
        <pc:spChg chg="mod">
          <ac:chgData name="Daniel Kaufmann" userId="934340720f57f02e" providerId="LiveId" clId="{538ECF8F-6B0F-4A66-993A-353C807A844B}" dt="2020-12-20T23:13:29.328" v="2408" actId="1076"/>
          <ac:spMkLst>
            <pc:docMk/>
            <pc:sldMk cId="1306547949" sldId="562"/>
            <ac:spMk id="97" creationId="{FC54BC13-5BB5-48FD-BE4F-FD8C6B948733}"/>
          </ac:spMkLst>
        </pc:spChg>
        <pc:spChg chg="mod">
          <ac:chgData name="Daniel Kaufmann" userId="934340720f57f02e" providerId="LiveId" clId="{538ECF8F-6B0F-4A66-993A-353C807A844B}" dt="2020-12-20T23:13:29.328" v="2408" actId="1076"/>
          <ac:spMkLst>
            <pc:docMk/>
            <pc:sldMk cId="1306547949" sldId="562"/>
            <ac:spMk id="98" creationId="{B85B51A5-21B8-4428-A817-930E7CE3AA8B}"/>
          </ac:spMkLst>
        </pc:spChg>
        <pc:spChg chg="mod">
          <ac:chgData name="Daniel Kaufmann" userId="934340720f57f02e" providerId="LiveId" clId="{538ECF8F-6B0F-4A66-993A-353C807A844B}" dt="2020-12-20T23:13:29.328" v="2408" actId="1076"/>
          <ac:spMkLst>
            <pc:docMk/>
            <pc:sldMk cId="1306547949" sldId="562"/>
            <ac:spMk id="99" creationId="{85803F7E-12FC-4680-BF50-F46B1159CB0D}"/>
          </ac:spMkLst>
        </pc:spChg>
        <pc:spChg chg="mod">
          <ac:chgData name="Daniel Kaufmann" userId="934340720f57f02e" providerId="LiveId" clId="{538ECF8F-6B0F-4A66-993A-353C807A844B}" dt="2020-12-20T23:13:29.328" v="2408" actId="1076"/>
          <ac:spMkLst>
            <pc:docMk/>
            <pc:sldMk cId="1306547949" sldId="562"/>
            <ac:spMk id="100" creationId="{609D0162-C7D8-42E8-BB5F-A269D43ECDF4}"/>
          </ac:spMkLst>
        </pc:spChg>
        <pc:spChg chg="mod">
          <ac:chgData name="Daniel Kaufmann" userId="934340720f57f02e" providerId="LiveId" clId="{538ECF8F-6B0F-4A66-993A-353C807A844B}" dt="2020-12-20T23:13:29.328" v="2408" actId="1076"/>
          <ac:spMkLst>
            <pc:docMk/>
            <pc:sldMk cId="1306547949" sldId="562"/>
            <ac:spMk id="101" creationId="{18BB757E-9FFB-48FE-B73D-44988D02D3A0}"/>
          </ac:spMkLst>
        </pc:spChg>
        <pc:spChg chg="mod">
          <ac:chgData name="Daniel Kaufmann" userId="934340720f57f02e" providerId="LiveId" clId="{538ECF8F-6B0F-4A66-993A-353C807A844B}" dt="2020-12-20T23:13:29.328" v="2408" actId="1076"/>
          <ac:spMkLst>
            <pc:docMk/>
            <pc:sldMk cId="1306547949" sldId="562"/>
            <ac:spMk id="102" creationId="{C936AED9-463F-48E0-AD36-A42D5910378A}"/>
          </ac:spMkLst>
        </pc:spChg>
        <pc:spChg chg="mod">
          <ac:chgData name="Daniel Kaufmann" userId="934340720f57f02e" providerId="LiveId" clId="{538ECF8F-6B0F-4A66-993A-353C807A844B}" dt="2020-12-20T23:13:29.328" v="2408" actId="1076"/>
          <ac:spMkLst>
            <pc:docMk/>
            <pc:sldMk cId="1306547949" sldId="562"/>
            <ac:spMk id="103" creationId="{12CECF61-6A1C-4B12-BE79-6975453C2E2A}"/>
          </ac:spMkLst>
        </pc:spChg>
        <pc:spChg chg="mod">
          <ac:chgData name="Daniel Kaufmann" userId="934340720f57f02e" providerId="LiveId" clId="{538ECF8F-6B0F-4A66-993A-353C807A844B}" dt="2020-12-20T23:13:29.328" v="2408" actId="1076"/>
          <ac:spMkLst>
            <pc:docMk/>
            <pc:sldMk cId="1306547949" sldId="562"/>
            <ac:spMk id="104" creationId="{D3E64932-6A58-4DDE-A873-7909D4FC337A}"/>
          </ac:spMkLst>
        </pc:spChg>
        <pc:spChg chg="mod">
          <ac:chgData name="Daniel Kaufmann" userId="934340720f57f02e" providerId="LiveId" clId="{538ECF8F-6B0F-4A66-993A-353C807A844B}" dt="2020-12-20T23:13:29.328" v="2408" actId="1076"/>
          <ac:spMkLst>
            <pc:docMk/>
            <pc:sldMk cId="1306547949" sldId="562"/>
            <ac:spMk id="105" creationId="{D4B22AFF-1FF5-45E4-97A5-C269A7F163FC}"/>
          </ac:spMkLst>
        </pc:spChg>
        <pc:spChg chg="mod">
          <ac:chgData name="Daniel Kaufmann" userId="934340720f57f02e" providerId="LiveId" clId="{538ECF8F-6B0F-4A66-993A-353C807A844B}" dt="2020-12-20T23:13:29.328" v="2408" actId="1076"/>
          <ac:spMkLst>
            <pc:docMk/>
            <pc:sldMk cId="1306547949" sldId="562"/>
            <ac:spMk id="106" creationId="{C75BF203-4A81-4901-BAFC-7BBE07A339E9}"/>
          </ac:spMkLst>
        </pc:spChg>
        <pc:spChg chg="mod">
          <ac:chgData name="Daniel Kaufmann" userId="934340720f57f02e" providerId="LiveId" clId="{538ECF8F-6B0F-4A66-993A-353C807A844B}" dt="2020-12-20T23:13:29.328" v="2408" actId="1076"/>
          <ac:spMkLst>
            <pc:docMk/>
            <pc:sldMk cId="1306547949" sldId="562"/>
            <ac:spMk id="107" creationId="{F1C6C752-5B9F-434B-8EC9-E1A5D3C551F6}"/>
          </ac:spMkLst>
        </pc:spChg>
        <pc:spChg chg="mod">
          <ac:chgData name="Daniel Kaufmann" userId="934340720f57f02e" providerId="LiveId" clId="{538ECF8F-6B0F-4A66-993A-353C807A844B}" dt="2020-12-20T23:13:29.328" v="2408" actId="1076"/>
          <ac:spMkLst>
            <pc:docMk/>
            <pc:sldMk cId="1306547949" sldId="562"/>
            <ac:spMk id="108" creationId="{5AF50F98-C29C-4F6A-89D4-60E6B8D78025}"/>
          </ac:spMkLst>
        </pc:spChg>
        <pc:spChg chg="mod">
          <ac:chgData name="Daniel Kaufmann" userId="934340720f57f02e" providerId="LiveId" clId="{538ECF8F-6B0F-4A66-993A-353C807A844B}" dt="2020-12-20T23:13:29.328" v="2408" actId="1076"/>
          <ac:spMkLst>
            <pc:docMk/>
            <pc:sldMk cId="1306547949" sldId="562"/>
            <ac:spMk id="109" creationId="{2C9F6797-A03F-4F63-A2B6-B8C84C2CC2CE}"/>
          </ac:spMkLst>
        </pc:spChg>
        <pc:spChg chg="mod">
          <ac:chgData name="Daniel Kaufmann" userId="934340720f57f02e" providerId="LiveId" clId="{538ECF8F-6B0F-4A66-993A-353C807A844B}" dt="2020-12-20T23:13:29.328" v="2408" actId="1076"/>
          <ac:spMkLst>
            <pc:docMk/>
            <pc:sldMk cId="1306547949" sldId="562"/>
            <ac:spMk id="110" creationId="{94BDC8DC-9998-4263-85EF-E4549A8210A6}"/>
          </ac:spMkLst>
        </pc:spChg>
        <pc:spChg chg="mod">
          <ac:chgData name="Daniel Kaufmann" userId="934340720f57f02e" providerId="LiveId" clId="{538ECF8F-6B0F-4A66-993A-353C807A844B}" dt="2020-12-20T23:13:29.328" v="2408" actId="1076"/>
          <ac:spMkLst>
            <pc:docMk/>
            <pc:sldMk cId="1306547949" sldId="562"/>
            <ac:spMk id="111" creationId="{1CB0135A-E688-4A4C-A1B4-750A1A7297E8}"/>
          </ac:spMkLst>
        </pc:spChg>
        <pc:spChg chg="mod">
          <ac:chgData name="Daniel Kaufmann" userId="934340720f57f02e" providerId="LiveId" clId="{538ECF8F-6B0F-4A66-993A-353C807A844B}" dt="2020-12-20T23:13:29.328" v="2408" actId="1076"/>
          <ac:spMkLst>
            <pc:docMk/>
            <pc:sldMk cId="1306547949" sldId="562"/>
            <ac:spMk id="112" creationId="{D6D10CD0-E7E3-42C4-AD22-1C9D77F096D8}"/>
          </ac:spMkLst>
        </pc:spChg>
        <pc:spChg chg="mod">
          <ac:chgData name="Daniel Kaufmann" userId="934340720f57f02e" providerId="LiveId" clId="{538ECF8F-6B0F-4A66-993A-353C807A844B}" dt="2020-12-20T23:13:29.328" v="2408" actId="1076"/>
          <ac:spMkLst>
            <pc:docMk/>
            <pc:sldMk cId="1306547949" sldId="562"/>
            <ac:spMk id="113" creationId="{D4E59DAB-312D-4AD4-8922-48801902FBAD}"/>
          </ac:spMkLst>
        </pc:spChg>
        <pc:spChg chg="mod">
          <ac:chgData name="Daniel Kaufmann" userId="934340720f57f02e" providerId="LiveId" clId="{538ECF8F-6B0F-4A66-993A-353C807A844B}" dt="2020-12-20T23:13:29.328" v="2408" actId="1076"/>
          <ac:spMkLst>
            <pc:docMk/>
            <pc:sldMk cId="1306547949" sldId="562"/>
            <ac:spMk id="114" creationId="{8F05EB55-80A2-4AB3-B14C-731575389CD8}"/>
          </ac:spMkLst>
        </pc:spChg>
        <pc:spChg chg="mod">
          <ac:chgData name="Daniel Kaufmann" userId="934340720f57f02e" providerId="LiveId" clId="{538ECF8F-6B0F-4A66-993A-353C807A844B}" dt="2020-12-20T23:13:29.328" v="2408" actId="1076"/>
          <ac:spMkLst>
            <pc:docMk/>
            <pc:sldMk cId="1306547949" sldId="562"/>
            <ac:spMk id="115" creationId="{550F6052-F396-4CA5-A992-4DE779DDF7D4}"/>
          </ac:spMkLst>
        </pc:spChg>
        <pc:spChg chg="mod">
          <ac:chgData name="Daniel Kaufmann" userId="934340720f57f02e" providerId="LiveId" clId="{538ECF8F-6B0F-4A66-993A-353C807A844B}" dt="2020-12-20T23:13:29.328" v="2408" actId="1076"/>
          <ac:spMkLst>
            <pc:docMk/>
            <pc:sldMk cId="1306547949" sldId="562"/>
            <ac:spMk id="116" creationId="{B7C4B56A-9072-4F38-813B-128E75B61113}"/>
          </ac:spMkLst>
        </pc:spChg>
        <pc:spChg chg="mod">
          <ac:chgData name="Daniel Kaufmann" userId="934340720f57f02e" providerId="LiveId" clId="{538ECF8F-6B0F-4A66-993A-353C807A844B}" dt="2020-12-20T23:13:29.328" v="2408" actId="1076"/>
          <ac:spMkLst>
            <pc:docMk/>
            <pc:sldMk cId="1306547949" sldId="562"/>
            <ac:spMk id="117" creationId="{E9F4D5F1-E7DA-4ACA-970B-65443534D427}"/>
          </ac:spMkLst>
        </pc:spChg>
        <pc:spChg chg="mod">
          <ac:chgData name="Daniel Kaufmann" userId="934340720f57f02e" providerId="LiveId" clId="{538ECF8F-6B0F-4A66-993A-353C807A844B}" dt="2020-12-20T23:13:29.328" v="2408" actId="1076"/>
          <ac:spMkLst>
            <pc:docMk/>
            <pc:sldMk cId="1306547949" sldId="562"/>
            <ac:spMk id="118" creationId="{A8B9B777-D849-478D-B218-233C344D182E}"/>
          </ac:spMkLst>
        </pc:spChg>
        <pc:spChg chg="mod">
          <ac:chgData name="Daniel Kaufmann" userId="934340720f57f02e" providerId="LiveId" clId="{538ECF8F-6B0F-4A66-993A-353C807A844B}" dt="2020-12-20T23:13:29.328" v="2408" actId="1076"/>
          <ac:spMkLst>
            <pc:docMk/>
            <pc:sldMk cId="1306547949" sldId="562"/>
            <ac:spMk id="119" creationId="{0F5D7169-FAB2-4FEC-BCB4-AC51BEBEF461}"/>
          </ac:spMkLst>
        </pc:spChg>
        <pc:spChg chg="mod">
          <ac:chgData name="Daniel Kaufmann" userId="934340720f57f02e" providerId="LiveId" clId="{538ECF8F-6B0F-4A66-993A-353C807A844B}" dt="2020-12-20T23:13:29.328" v="2408" actId="1076"/>
          <ac:spMkLst>
            <pc:docMk/>
            <pc:sldMk cId="1306547949" sldId="562"/>
            <ac:spMk id="120" creationId="{77B77035-C522-4E3D-86C4-CC18C0422A7A}"/>
          </ac:spMkLst>
        </pc:spChg>
        <pc:spChg chg="mod">
          <ac:chgData name="Daniel Kaufmann" userId="934340720f57f02e" providerId="LiveId" clId="{538ECF8F-6B0F-4A66-993A-353C807A844B}" dt="2020-12-20T23:13:29.328" v="2408" actId="1076"/>
          <ac:spMkLst>
            <pc:docMk/>
            <pc:sldMk cId="1306547949" sldId="562"/>
            <ac:spMk id="121" creationId="{6F7DAA97-1B5C-4444-AA36-D6F84E8CF9E4}"/>
          </ac:spMkLst>
        </pc:spChg>
        <pc:spChg chg="mod">
          <ac:chgData name="Daniel Kaufmann" userId="934340720f57f02e" providerId="LiveId" clId="{538ECF8F-6B0F-4A66-993A-353C807A844B}" dt="2020-12-20T23:13:29.328" v="2408" actId="1076"/>
          <ac:spMkLst>
            <pc:docMk/>
            <pc:sldMk cId="1306547949" sldId="562"/>
            <ac:spMk id="122" creationId="{95C6EE34-ABC3-4F31-AED5-B53894D95BB6}"/>
          </ac:spMkLst>
        </pc:spChg>
        <pc:spChg chg="mod">
          <ac:chgData name="Daniel Kaufmann" userId="934340720f57f02e" providerId="LiveId" clId="{538ECF8F-6B0F-4A66-993A-353C807A844B}" dt="2020-12-20T23:13:29.328" v="2408" actId="1076"/>
          <ac:spMkLst>
            <pc:docMk/>
            <pc:sldMk cId="1306547949" sldId="562"/>
            <ac:spMk id="123" creationId="{DEF42AA0-64E5-43AE-830D-D2BC49FE9451}"/>
          </ac:spMkLst>
        </pc:spChg>
        <pc:spChg chg="mod">
          <ac:chgData name="Daniel Kaufmann" userId="934340720f57f02e" providerId="LiveId" clId="{538ECF8F-6B0F-4A66-993A-353C807A844B}" dt="2020-12-20T23:13:29.328" v="2408" actId="1076"/>
          <ac:spMkLst>
            <pc:docMk/>
            <pc:sldMk cId="1306547949" sldId="562"/>
            <ac:spMk id="124" creationId="{2CC43455-DB72-4FB6-A136-232C0352C4BE}"/>
          </ac:spMkLst>
        </pc:spChg>
        <pc:spChg chg="mod">
          <ac:chgData name="Daniel Kaufmann" userId="934340720f57f02e" providerId="LiveId" clId="{538ECF8F-6B0F-4A66-993A-353C807A844B}" dt="2020-12-20T23:13:29.328" v="2408" actId="1076"/>
          <ac:spMkLst>
            <pc:docMk/>
            <pc:sldMk cId="1306547949" sldId="562"/>
            <ac:spMk id="125" creationId="{C7D22993-E31C-4190-969A-29260F604036}"/>
          </ac:spMkLst>
        </pc:spChg>
        <pc:spChg chg="mod">
          <ac:chgData name="Daniel Kaufmann" userId="934340720f57f02e" providerId="LiveId" clId="{538ECF8F-6B0F-4A66-993A-353C807A844B}" dt="2020-12-20T23:13:29.328" v="2408" actId="1076"/>
          <ac:spMkLst>
            <pc:docMk/>
            <pc:sldMk cId="1306547949" sldId="562"/>
            <ac:spMk id="126" creationId="{2482EA5C-5D51-47F6-B471-249BD9265573}"/>
          </ac:spMkLst>
        </pc:spChg>
        <pc:spChg chg="mod">
          <ac:chgData name="Daniel Kaufmann" userId="934340720f57f02e" providerId="LiveId" clId="{538ECF8F-6B0F-4A66-993A-353C807A844B}" dt="2020-12-20T23:13:29.328" v="2408" actId="1076"/>
          <ac:spMkLst>
            <pc:docMk/>
            <pc:sldMk cId="1306547949" sldId="562"/>
            <ac:spMk id="127" creationId="{5F415723-2524-46B0-BA18-55263BB364C2}"/>
          </ac:spMkLst>
        </pc:spChg>
        <pc:spChg chg="mod">
          <ac:chgData name="Daniel Kaufmann" userId="934340720f57f02e" providerId="LiveId" clId="{538ECF8F-6B0F-4A66-993A-353C807A844B}" dt="2020-12-20T23:13:29.328" v="2408" actId="1076"/>
          <ac:spMkLst>
            <pc:docMk/>
            <pc:sldMk cId="1306547949" sldId="562"/>
            <ac:spMk id="128" creationId="{A970DF66-8A5F-47D4-B8E1-0D56C999767C}"/>
          </ac:spMkLst>
        </pc:spChg>
        <pc:spChg chg="mod">
          <ac:chgData name="Daniel Kaufmann" userId="934340720f57f02e" providerId="LiveId" clId="{538ECF8F-6B0F-4A66-993A-353C807A844B}" dt="2020-12-20T23:13:29.328" v="2408" actId="1076"/>
          <ac:spMkLst>
            <pc:docMk/>
            <pc:sldMk cId="1306547949" sldId="562"/>
            <ac:spMk id="129" creationId="{C2A47E88-4346-4ED4-AD5F-9A6EA101D28E}"/>
          </ac:spMkLst>
        </pc:spChg>
        <pc:spChg chg="mod">
          <ac:chgData name="Daniel Kaufmann" userId="934340720f57f02e" providerId="LiveId" clId="{538ECF8F-6B0F-4A66-993A-353C807A844B}" dt="2020-12-20T23:13:29.328" v="2408" actId="1076"/>
          <ac:spMkLst>
            <pc:docMk/>
            <pc:sldMk cId="1306547949" sldId="562"/>
            <ac:spMk id="130" creationId="{91A571B0-6D88-49B2-BF7F-16DAC337F338}"/>
          </ac:spMkLst>
        </pc:spChg>
        <pc:spChg chg="add del mod">
          <ac:chgData name="Daniel Kaufmann" userId="934340720f57f02e" providerId="LiveId" clId="{538ECF8F-6B0F-4A66-993A-353C807A844B}" dt="2020-12-20T23:13:42.265" v="2413" actId="14100"/>
          <ac:spMkLst>
            <pc:docMk/>
            <pc:sldMk cId="1306547949" sldId="562"/>
            <ac:spMk id="131" creationId="{4C2DF3B0-5ED7-490F-816F-6AEE04E3D32E}"/>
          </ac:spMkLst>
        </pc:spChg>
        <pc:spChg chg="mod">
          <ac:chgData name="Daniel Kaufmann" userId="934340720f57f02e" providerId="LiveId" clId="{538ECF8F-6B0F-4A66-993A-353C807A844B}" dt="2020-12-20T23:13:29.328" v="2408" actId="1076"/>
          <ac:spMkLst>
            <pc:docMk/>
            <pc:sldMk cId="1306547949" sldId="562"/>
            <ac:spMk id="132" creationId="{40AE7D65-2EDF-4556-80E8-1B7511519D5B}"/>
          </ac:spMkLst>
        </pc:spChg>
        <pc:spChg chg="mod">
          <ac:chgData name="Daniel Kaufmann" userId="934340720f57f02e" providerId="LiveId" clId="{538ECF8F-6B0F-4A66-993A-353C807A844B}" dt="2020-12-20T23:13:29.328" v="2408" actId="1076"/>
          <ac:spMkLst>
            <pc:docMk/>
            <pc:sldMk cId="1306547949" sldId="562"/>
            <ac:spMk id="133" creationId="{CA4A70EF-82D2-4B90-9709-3FB4026BDFB8}"/>
          </ac:spMkLst>
        </pc:spChg>
        <pc:spChg chg="mod">
          <ac:chgData name="Daniel Kaufmann" userId="934340720f57f02e" providerId="LiveId" clId="{538ECF8F-6B0F-4A66-993A-353C807A844B}" dt="2020-12-20T23:13:29.328" v="2408" actId="1076"/>
          <ac:spMkLst>
            <pc:docMk/>
            <pc:sldMk cId="1306547949" sldId="562"/>
            <ac:spMk id="134" creationId="{B5356B45-93C2-4841-BE5A-00E6F1912F72}"/>
          </ac:spMkLst>
        </pc:spChg>
        <pc:spChg chg="mod">
          <ac:chgData name="Daniel Kaufmann" userId="934340720f57f02e" providerId="LiveId" clId="{538ECF8F-6B0F-4A66-993A-353C807A844B}" dt="2020-12-20T23:13:29.328" v="2408" actId="1076"/>
          <ac:spMkLst>
            <pc:docMk/>
            <pc:sldMk cId="1306547949" sldId="562"/>
            <ac:spMk id="135" creationId="{1C64AE96-FBA9-4B9F-A1EE-7D74A201F3D6}"/>
          </ac:spMkLst>
        </pc:spChg>
        <pc:spChg chg="mod">
          <ac:chgData name="Daniel Kaufmann" userId="934340720f57f02e" providerId="LiveId" clId="{538ECF8F-6B0F-4A66-993A-353C807A844B}" dt="2020-12-20T23:13:29.328" v="2408" actId="1076"/>
          <ac:spMkLst>
            <pc:docMk/>
            <pc:sldMk cId="1306547949" sldId="562"/>
            <ac:spMk id="136" creationId="{18001E61-CBB0-4EE3-A08D-11ED246D7455}"/>
          </ac:spMkLst>
        </pc:spChg>
        <pc:spChg chg="mod">
          <ac:chgData name="Daniel Kaufmann" userId="934340720f57f02e" providerId="LiveId" clId="{538ECF8F-6B0F-4A66-993A-353C807A844B}" dt="2020-12-20T23:13:29.328" v="2408" actId="1076"/>
          <ac:spMkLst>
            <pc:docMk/>
            <pc:sldMk cId="1306547949" sldId="562"/>
            <ac:spMk id="137" creationId="{A10A9AB5-6818-4078-9D02-590F7CB04463}"/>
          </ac:spMkLst>
        </pc:spChg>
        <pc:spChg chg="add del mod">
          <ac:chgData name="Daniel Kaufmann" userId="934340720f57f02e" providerId="LiveId" clId="{538ECF8F-6B0F-4A66-993A-353C807A844B}" dt="2020-12-20T23:13:30.674" v="2411"/>
          <ac:spMkLst>
            <pc:docMk/>
            <pc:sldMk cId="1306547949" sldId="562"/>
            <ac:spMk id="138" creationId="{C3D5AF7F-CFCA-487E-A25A-6E9D7BDFA0A6}"/>
          </ac:spMkLst>
        </pc:spChg>
        <pc:spChg chg="mod">
          <ac:chgData name="Daniel Kaufmann" userId="934340720f57f02e" providerId="LiveId" clId="{538ECF8F-6B0F-4A66-993A-353C807A844B}" dt="2020-12-20T23:18:48.800" v="2517" actId="2085"/>
          <ac:spMkLst>
            <pc:docMk/>
            <pc:sldMk cId="1306547949" sldId="562"/>
            <ac:spMk id="143" creationId="{F25CEDC5-DCB0-4990-AD5B-D08695A754F2}"/>
          </ac:spMkLst>
        </pc:spChg>
        <pc:spChg chg="mod">
          <ac:chgData name="Daniel Kaufmann" userId="934340720f57f02e" providerId="LiveId" clId="{538ECF8F-6B0F-4A66-993A-353C807A844B}" dt="2020-12-20T23:18:16.959" v="2511" actId="1076"/>
          <ac:spMkLst>
            <pc:docMk/>
            <pc:sldMk cId="1306547949" sldId="562"/>
            <ac:spMk id="144" creationId="{8A2D46DC-72DE-4463-A754-465BC2DB5124}"/>
          </ac:spMkLst>
        </pc:spChg>
        <pc:spChg chg="mod">
          <ac:chgData name="Daniel Kaufmann" userId="934340720f57f02e" providerId="LiveId" clId="{538ECF8F-6B0F-4A66-993A-353C807A844B}" dt="2020-12-20T23:18:16.959" v="2511" actId="1076"/>
          <ac:spMkLst>
            <pc:docMk/>
            <pc:sldMk cId="1306547949" sldId="562"/>
            <ac:spMk id="145" creationId="{98A9652E-82D7-4D47-A369-D10727B4CBCD}"/>
          </ac:spMkLst>
        </pc:spChg>
        <pc:spChg chg="mod">
          <ac:chgData name="Daniel Kaufmann" userId="934340720f57f02e" providerId="LiveId" clId="{538ECF8F-6B0F-4A66-993A-353C807A844B}" dt="2020-12-20T23:18:16.959" v="2511" actId="1076"/>
          <ac:spMkLst>
            <pc:docMk/>
            <pc:sldMk cId="1306547949" sldId="562"/>
            <ac:spMk id="146" creationId="{B09D666A-184D-4C98-8812-BAA247DA0028}"/>
          </ac:spMkLst>
        </pc:spChg>
        <pc:spChg chg="mod">
          <ac:chgData name="Daniel Kaufmann" userId="934340720f57f02e" providerId="LiveId" clId="{538ECF8F-6B0F-4A66-993A-353C807A844B}" dt="2020-12-20T23:18:16.959" v="2511" actId="1076"/>
          <ac:spMkLst>
            <pc:docMk/>
            <pc:sldMk cId="1306547949" sldId="562"/>
            <ac:spMk id="147" creationId="{30C5F213-BE70-4FBC-870B-0D48B614D6C0}"/>
          </ac:spMkLst>
        </pc:spChg>
        <pc:spChg chg="mod">
          <ac:chgData name="Daniel Kaufmann" userId="934340720f57f02e" providerId="LiveId" clId="{538ECF8F-6B0F-4A66-993A-353C807A844B}" dt="2020-12-20T23:18:16.959" v="2511" actId="1076"/>
          <ac:spMkLst>
            <pc:docMk/>
            <pc:sldMk cId="1306547949" sldId="562"/>
            <ac:spMk id="148" creationId="{AD20843F-0D98-4D2A-AAF7-A494851B1EB4}"/>
          </ac:spMkLst>
        </pc:spChg>
        <pc:spChg chg="mod">
          <ac:chgData name="Daniel Kaufmann" userId="934340720f57f02e" providerId="LiveId" clId="{538ECF8F-6B0F-4A66-993A-353C807A844B}" dt="2020-12-20T23:18:16.959" v="2511" actId="1076"/>
          <ac:spMkLst>
            <pc:docMk/>
            <pc:sldMk cId="1306547949" sldId="562"/>
            <ac:spMk id="149" creationId="{42121BD0-B027-4536-900A-0E73D8F79F67}"/>
          </ac:spMkLst>
        </pc:spChg>
        <pc:spChg chg="mod">
          <ac:chgData name="Daniel Kaufmann" userId="934340720f57f02e" providerId="LiveId" clId="{538ECF8F-6B0F-4A66-993A-353C807A844B}" dt="2020-12-20T23:20:25.644" v="2526" actId="207"/>
          <ac:spMkLst>
            <pc:docMk/>
            <pc:sldMk cId="1306547949" sldId="562"/>
            <ac:spMk id="150" creationId="{5AED42EC-7759-4434-8B6F-A26A0120F29C}"/>
          </ac:spMkLst>
        </pc:spChg>
        <pc:spChg chg="mod">
          <ac:chgData name="Daniel Kaufmann" userId="934340720f57f02e" providerId="LiveId" clId="{538ECF8F-6B0F-4A66-993A-353C807A844B}" dt="2020-12-20T23:20:28.689" v="2527" actId="207"/>
          <ac:spMkLst>
            <pc:docMk/>
            <pc:sldMk cId="1306547949" sldId="562"/>
            <ac:spMk id="151" creationId="{4F821D2E-2A49-4964-8B72-98656B2D7578}"/>
          </ac:spMkLst>
        </pc:spChg>
        <pc:spChg chg="mod">
          <ac:chgData name="Daniel Kaufmann" userId="934340720f57f02e" providerId="LiveId" clId="{538ECF8F-6B0F-4A66-993A-353C807A844B}" dt="2020-12-20T23:20:30.178" v="2528" actId="207"/>
          <ac:spMkLst>
            <pc:docMk/>
            <pc:sldMk cId="1306547949" sldId="562"/>
            <ac:spMk id="152" creationId="{1F1026EF-0FC3-4D42-96C7-FB1EA12DFDFF}"/>
          </ac:spMkLst>
        </pc:spChg>
        <pc:spChg chg="mod">
          <ac:chgData name="Daniel Kaufmann" userId="934340720f57f02e" providerId="LiveId" clId="{538ECF8F-6B0F-4A66-993A-353C807A844B}" dt="2020-12-20T23:20:31.652" v="2529" actId="207"/>
          <ac:spMkLst>
            <pc:docMk/>
            <pc:sldMk cId="1306547949" sldId="562"/>
            <ac:spMk id="153" creationId="{6F248BCE-4F6C-4911-A7BF-772FC610D617}"/>
          </ac:spMkLst>
        </pc:spChg>
        <pc:spChg chg="mod">
          <ac:chgData name="Daniel Kaufmann" userId="934340720f57f02e" providerId="LiveId" clId="{538ECF8F-6B0F-4A66-993A-353C807A844B}" dt="2020-12-20T23:20:32.839" v="2530" actId="207"/>
          <ac:spMkLst>
            <pc:docMk/>
            <pc:sldMk cId="1306547949" sldId="562"/>
            <ac:spMk id="154" creationId="{6FFD4FCD-94CE-4D28-A514-95C10CD7AF0D}"/>
          </ac:spMkLst>
        </pc:spChg>
        <pc:spChg chg="mod">
          <ac:chgData name="Daniel Kaufmann" userId="934340720f57f02e" providerId="LiveId" clId="{538ECF8F-6B0F-4A66-993A-353C807A844B}" dt="2020-12-20T23:20:34.608" v="2531" actId="207"/>
          <ac:spMkLst>
            <pc:docMk/>
            <pc:sldMk cId="1306547949" sldId="562"/>
            <ac:spMk id="155" creationId="{268A677D-AC62-4BA3-8C63-6C78A445B84F}"/>
          </ac:spMkLst>
        </pc:spChg>
        <pc:spChg chg="mod">
          <ac:chgData name="Daniel Kaufmann" userId="934340720f57f02e" providerId="LiveId" clId="{538ECF8F-6B0F-4A66-993A-353C807A844B}" dt="2020-12-20T23:20:09.738" v="2520" actId="207"/>
          <ac:spMkLst>
            <pc:docMk/>
            <pc:sldMk cId="1306547949" sldId="562"/>
            <ac:spMk id="156" creationId="{5CA7F186-9905-48BF-81F9-E2545E173B81}"/>
          </ac:spMkLst>
        </pc:spChg>
        <pc:spChg chg="mod">
          <ac:chgData name="Daniel Kaufmann" userId="934340720f57f02e" providerId="LiveId" clId="{538ECF8F-6B0F-4A66-993A-353C807A844B}" dt="2020-12-20T23:20:05.397" v="2519" actId="207"/>
          <ac:spMkLst>
            <pc:docMk/>
            <pc:sldMk cId="1306547949" sldId="562"/>
            <ac:spMk id="157" creationId="{BDDC78DB-DF1D-4BEC-AA03-27227A11F0F8}"/>
          </ac:spMkLst>
        </pc:spChg>
        <pc:spChg chg="mod">
          <ac:chgData name="Daniel Kaufmann" userId="934340720f57f02e" providerId="LiveId" clId="{538ECF8F-6B0F-4A66-993A-353C807A844B}" dt="2020-12-20T23:20:14.297" v="2521" actId="207"/>
          <ac:spMkLst>
            <pc:docMk/>
            <pc:sldMk cId="1306547949" sldId="562"/>
            <ac:spMk id="158" creationId="{6B79BE2D-B0BF-41F6-AC7F-1F1D9A68328F}"/>
          </ac:spMkLst>
        </pc:spChg>
        <pc:spChg chg="mod">
          <ac:chgData name="Daniel Kaufmann" userId="934340720f57f02e" providerId="LiveId" clId="{538ECF8F-6B0F-4A66-993A-353C807A844B}" dt="2020-12-20T23:20:16.311" v="2522" actId="207"/>
          <ac:spMkLst>
            <pc:docMk/>
            <pc:sldMk cId="1306547949" sldId="562"/>
            <ac:spMk id="159" creationId="{2391A864-DC51-4693-A0A5-CC29F87C529F}"/>
          </ac:spMkLst>
        </pc:spChg>
        <pc:spChg chg="mod">
          <ac:chgData name="Daniel Kaufmann" userId="934340720f57f02e" providerId="LiveId" clId="{538ECF8F-6B0F-4A66-993A-353C807A844B}" dt="2020-12-20T23:20:17.599" v="2523" actId="207"/>
          <ac:spMkLst>
            <pc:docMk/>
            <pc:sldMk cId="1306547949" sldId="562"/>
            <ac:spMk id="160" creationId="{9475438B-BD1B-4A75-9073-8BDCDFC99848}"/>
          </ac:spMkLst>
        </pc:spChg>
        <pc:spChg chg="mod">
          <ac:chgData name="Daniel Kaufmann" userId="934340720f57f02e" providerId="LiveId" clId="{538ECF8F-6B0F-4A66-993A-353C807A844B}" dt="2020-12-20T23:20:19.149" v="2524" actId="207"/>
          <ac:spMkLst>
            <pc:docMk/>
            <pc:sldMk cId="1306547949" sldId="562"/>
            <ac:spMk id="161" creationId="{C0554929-B708-4EE9-B16B-5B64D0A0DFB6}"/>
          </ac:spMkLst>
        </pc:spChg>
        <pc:spChg chg="mod">
          <ac:chgData name="Daniel Kaufmann" userId="934340720f57f02e" providerId="LiveId" clId="{538ECF8F-6B0F-4A66-993A-353C807A844B}" dt="2020-12-20T23:20:20.163" v="2525" actId="207"/>
          <ac:spMkLst>
            <pc:docMk/>
            <pc:sldMk cId="1306547949" sldId="562"/>
            <ac:spMk id="162" creationId="{5C4E1434-424C-4982-B01B-1DF0FCAD4B3E}"/>
          </ac:spMkLst>
        </pc:spChg>
        <pc:spChg chg="mod">
          <ac:chgData name="Daniel Kaufmann" userId="934340720f57f02e" providerId="LiveId" clId="{538ECF8F-6B0F-4A66-993A-353C807A844B}" dt="2020-12-20T23:18:16.959" v="2511" actId="1076"/>
          <ac:spMkLst>
            <pc:docMk/>
            <pc:sldMk cId="1306547949" sldId="562"/>
            <ac:spMk id="163" creationId="{DA19EF0C-E881-400C-ADB3-1EF453FB1304}"/>
          </ac:spMkLst>
        </pc:spChg>
        <pc:spChg chg="mod">
          <ac:chgData name="Daniel Kaufmann" userId="934340720f57f02e" providerId="LiveId" clId="{538ECF8F-6B0F-4A66-993A-353C807A844B}" dt="2020-12-20T23:18:16.959" v="2511" actId="1076"/>
          <ac:spMkLst>
            <pc:docMk/>
            <pc:sldMk cId="1306547949" sldId="562"/>
            <ac:spMk id="164" creationId="{0FA7E3C0-E838-4C93-84DC-D110F4EE381C}"/>
          </ac:spMkLst>
        </pc:spChg>
        <pc:spChg chg="mod">
          <ac:chgData name="Daniel Kaufmann" userId="934340720f57f02e" providerId="LiveId" clId="{538ECF8F-6B0F-4A66-993A-353C807A844B}" dt="2020-12-20T23:18:16.959" v="2511" actId="1076"/>
          <ac:spMkLst>
            <pc:docMk/>
            <pc:sldMk cId="1306547949" sldId="562"/>
            <ac:spMk id="165" creationId="{FFEABB85-2F55-4073-8703-4CF165333789}"/>
          </ac:spMkLst>
        </pc:spChg>
        <pc:spChg chg="mod">
          <ac:chgData name="Daniel Kaufmann" userId="934340720f57f02e" providerId="LiveId" clId="{538ECF8F-6B0F-4A66-993A-353C807A844B}" dt="2020-12-20T23:18:16.959" v="2511" actId="1076"/>
          <ac:spMkLst>
            <pc:docMk/>
            <pc:sldMk cId="1306547949" sldId="562"/>
            <ac:spMk id="166" creationId="{A5CC50A4-2EDA-47DE-BE02-93202E95D173}"/>
          </ac:spMkLst>
        </pc:spChg>
        <pc:spChg chg="mod">
          <ac:chgData name="Daniel Kaufmann" userId="934340720f57f02e" providerId="LiveId" clId="{538ECF8F-6B0F-4A66-993A-353C807A844B}" dt="2020-12-20T23:18:16.959" v="2511" actId="1076"/>
          <ac:spMkLst>
            <pc:docMk/>
            <pc:sldMk cId="1306547949" sldId="562"/>
            <ac:spMk id="167" creationId="{9D1B9360-68F8-469D-956C-C789A589C459}"/>
          </ac:spMkLst>
        </pc:spChg>
        <pc:spChg chg="mod">
          <ac:chgData name="Daniel Kaufmann" userId="934340720f57f02e" providerId="LiveId" clId="{538ECF8F-6B0F-4A66-993A-353C807A844B}" dt="2020-12-20T23:18:16.959" v="2511" actId="1076"/>
          <ac:spMkLst>
            <pc:docMk/>
            <pc:sldMk cId="1306547949" sldId="562"/>
            <ac:spMk id="168" creationId="{F9779DDC-1FA9-44B4-A908-9C8E1704844B}"/>
          </ac:spMkLst>
        </pc:spChg>
        <pc:spChg chg="mod">
          <ac:chgData name="Daniel Kaufmann" userId="934340720f57f02e" providerId="LiveId" clId="{538ECF8F-6B0F-4A66-993A-353C807A844B}" dt="2020-12-20T23:18:16.959" v="2511" actId="1076"/>
          <ac:spMkLst>
            <pc:docMk/>
            <pc:sldMk cId="1306547949" sldId="562"/>
            <ac:spMk id="169" creationId="{190FC5B8-8D09-4D97-8576-6212E5B1003C}"/>
          </ac:spMkLst>
        </pc:spChg>
        <pc:spChg chg="mod">
          <ac:chgData name="Daniel Kaufmann" userId="934340720f57f02e" providerId="LiveId" clId="{538ECF8F-6B0F-4A66-993A-353C807A844B}" dt="2020-12-20T23:18:16.959" v="2511" actId="1076"/>
          <ac:spMkLst>
            <pc:docMk/>
            <pc:sldMk cId="1306547949" sldId="562"/>
            <ac:spMk id="170" creationId="{BEF4D9E3-5120-4BDF-80D0-AF9A2E1DEEE8}"/>
          </ac:spMkLst>
        </pc:spChg>
        <pc:spChg chg="mod">
          <ac:chgData name="Daniel Kaufmann" userId="934340720f57f02e" providerId="LiveId" clId="{538ECF8F-6B0F-4A66-993A-353C807A844B}" dt="2020-12-20T23:18:16.959" v="2511" actId="1076"/>
          <ac:spMkLst>
            <pc:docMk/>
            <pc:sldMk cId="1306547949" sldId="562"/>
            <ac:spMk id="171" creationId="{817BB82D-F25B-4465-96AC-984D6F8862C6}"/>
          </ac:spMkLst>
        </pc:spChg>
        <pc:spChg chg="mod">
          <ac:chgData name="Daniel Kaufmann" userId="934340720f57f02e" providerId="LiveId" clId="{538ECF8F-6B0F-4A66-993A-353C807A844B}" dt="2020-12-20T23:18:16.959" v="2511" actId="1076"/>
          <ac:spMkLst>
            <pc:docMk/>
            <pc:sldMk cId="1306547949" sldId="562"/>
            <ac:spMk id="172" creationId="{12670215-AD81-4657-B3BC-584D5FC139CB}"/>
          </ac:spMkLst>
        </pc:spChg>
        <pc:spChg chg="mod">
          <ac:chgData name="Daniel Kaufmann" userId="934340720f57f02e" providerId="LiveId" clId="{538ECF8F-6B0F-4A66-993A-353C807A844B}" dt="2020-12-20T23:18:16.959" v="2511" actId="1076"/>
          <ac:spMkLst>
            <pc:docMk/>
            <pc:sldMk cId="1306547949" sldId="562"/>
            <ac:spMk id="173" creationId="{3F7E31D5-7382-4B84-818D-F2ED45667B69}"/>
          </ac:spMkLst>
        </pc:spChg>
        <pc:spChg chg="mod">
          <ac:chgData name="Daniel Kaufmann" userId="934340720f57f02e" providerId="LiveId" clId="{538ECF8F-6B0F-4A66-993A-353C807A844B}" dt="2020-12-20T23:18:16.959" v="2511" actId="1076"/>
          <ac:spMkLst>
            <pc:docMk/>
            <pc:sldMk cId="1306547949" sldId="562"/>
            <ac:spMk id="174" creationId="{598BB359-84D1-4A15-9366-8BD75CABD450}"/>
          </ac:spMkLst>
        </pc:spChg>
        <pc:spChg chg="mod">
          <ac:chgData name="Daniel Kaufmann" userId="934340720f57f02e" providerId="LiveId" clId="{538ECF8F-6B0F-4A66-993A-353C807A844B}" dt="2020-12-20T23:18:16.959" v="2511" actId="1076"/>
          <ac:spMkLst>
            <pc:docMk/>
            <pc:sldMk cId="1306547949" sldId="562"/>
            <ac:spMk id="175" creationId="{86B63E9C-E2BF-46CF-A3C9-2B74CA8A27AA}"/>
          </ac:spMkLst>
        </pc:spChg>
        <pc:spChg chg="mod">
          <ac:chgData name="Daniel Kaufmann" userId="934340720f57f02e" providerId="LiveId" clId="{538ECF8F-6B0F-4A66-993A-353C807A844B}" dt="2020-12-20T23:18:16.959" v="2511" actId="1076"/>
          <ac:spMkLst>
            <pc:docMk/>
            <pc:sldMk cId="1306547949" sldId="562"/>
            <ac:spMk id="176" creationId="{D6DD9E1D-5D5A-47B8-85AB-6D0295E1C39C}"/>
          </ac:spMkLst>
        </pc:spChg>
        <pc:spChg chg="mod">
          <ac:chgData name="Daniel Kaufmann" userId="934340720f57f02e" providerId="LiveId" clId="{538ECF8F-6B0F-4A66-993A-353C807A844B}" dt="2020-12-20T23:18:16.959" v="2511" actId="1076"/>
          <ac:spMkLst>
            <pc:docMk/>
            <pc:sldMk cId="1306547949" sldId="562"/>
            <ac:spMk id="177" creationId="{D29BD90F-7D0F-49A4-8031-A032E668B7ED}"/>
          </ac:spMkLst>
        </pc:spChg>
        <pc:spChg chg="mod">
          <ac:chgData name="Daniel Kaufmann" userId="934340720f57f02e" providerId="LiveId" clId="{538ECF8F-6B0F-4A66-993A-353C807A844B}" dt="2020-12-20T23:18:16.959" v="2511" actId="1076"/>
          <ac:spMkLst>
            <pc:docMk/>
            <pc:sldMk cId="1306547949" sldId="562"/>
            <ac:spMk id="178" creationId="{7A36A4D7-2A94-44D0-AB29-CC4A5A7A237F}"/>
          </ac:spMkLst>
        </pc:spChg>
        <pc:spChg chg="mod">
          <ac:chgData name="Daniel Kaufmann" userId="934340720f57f02e" providerId="LiveId" clId="{538ECF8F-6B0F-4A66-993A-353C807A844B}" dt="2020-12-20T23:18:16.959" v="2511" actId="1076"/>
          <ac:spMkLst>
            <pc:docMk/>
            <pc:sldMk cId="1306547949" sldId="562"/>
            <ac:spMk id="179" creationId="{D36AD674-FEA2-46F1-99CA-CBA20C101670}"/>
          </ac:spMkLst>
        </pc:spChg>
        <pc:spChg chg="mod">
          <ac:chgData name="Daniel Kaufmann" userId="934340720f57f02e" providerId="LiveId" clId="{538ECF8F-6B0F-4A66-993A-353C807A844B}" dt="2020-12-20T23:18:16.959" v="2511" actId="1076"/>
          <ac:spMkLst>
            <pc:docMk/>
            <pc:sldMk cId="1306547949" sldId="562"/>
            <ac:spMk id="180" creationId="{6434928E-35A0-4B8E-B3C8-A44E11ABC428}"/>
          </ac:spMkLst>
        </pc:spChg>
        <pc:spChg chg="del mod">
          <ac:chgData name="Daniel Kaufmann" userId="934340720f57f02e" providerId="LiveId" clId="{538ECF8F-6B0F-4A66-993A-353C807A844B}" dt="2020-12-20T23:15:59.362" v="2430" actId="478"/>
          <ac:spMkLst>
            <pc:docMk/>
            <pc:sldMk cId="1306547949" sldId="562"/>
            <ac:spMk id="181" creationId="{B10B3A9A-927A-47AA-B2B9-97371D31D18F}"/>
          </ac:spMkLst>
        </pc:spChg>
        <pc:spChg chg="mod">
          <ac:chgData name="Daniel Kaufmann" userId="934340720f57f02e" providerId="LiveId" clId="{538ECF8F-6B0F-4A66-993A-353C807A844B}" dt="2020-12-20T23:18:16.959" v="2511" actId="1076"/>
          <ac:spMkLst>
            <pc:docMk/>
            <pc:sldMk cId="1306547949" sldId="562"/>
            <ac:spMk id="182" creationId="{17428E7F-2537-48A3-B311-A862A6F60804}"/>
          </ac:spMkLst>
        </pc:spChg>
        <pc:spChg chg="mod">
          <ac:chgData name="Daniel Kaufmann" userId="934340720f57f02e" providerId="LiveId" clId="{538ECF8F-6B0F-4A66-993A-353C807A844B}" dt="2020-12-20T23:18:16.959" v="2511" actId="1076"/>
          <ac:spMkLst>
            <pc:docMk/>
            <pc:sldMk cId="1306547949" sldId="562"/>
            <ac:spMk id="183" creationId="{55948EA6-E903-4E1E-B455-3B631485083F}"/>
          </ac:spMkLst>
        </pc:spChg>
        <pc:spChg chg="mod">
          <ac:chgData name="Daniel Kaufmann" userId="934340720f57f02e" providerId="LiveId" clId="{538ECF8F-6B0F-4A66-993A-353C807A844B}" dt="2020-12-20T23:18:16.959" v="2511" actId="1076"/>
          <ac:spMkLst>
            <pc:docMk/>
            <pc:sldMk cId="1306547949" sldId="562"/>
            <ac:spMk id="184" creationId="{C4FA1515-EB9D-4853-A317-98FBBD98450A}"/>
          </ac:spMkLst>
        </pc:spChg>
        <pc:spChg chg="mod">
          <ac:chgData name="Daniel Kaufmann" userId="934340720f57f02e" providerId="LiveId" clId="{538ECF8F-6B0F-4A66-993A-353C807A844B}" dt="2020-12-20T23:18:16.959" v="2511" actId="1076"/>
          <ac:spMkLst>
            <pc:docMk/>
            <pc:sldMk cId="1306547949" sldId="562"/>
            <ac:spMk id="185" creationId="{BCB010B1-6DF6-4335-8B01-7C2E694A0384}"/>
          </ac:spMkLst>
        </pc:spChg>
        <pc:spChg chg="mod">
          <ac:chgData name="Daniel Kaufmann" userId="934340720f57f02e" providerId="LiveId" clId="{538ECF8F-6B0F-4A66-993A-353C807A844B}" dt="2020-12-20T23:18:16.959" v="2511" actId="1076"/>
          <ac:spMkLst>
            <pc:docMk/>
            <pc:sldMk cId="1306547949" sldId="562"/>
            <ac:spMk id="186" creationId="{CD2AE550-D9D0-4C0D-B0C1-A997F3CF73D7}"/>
          </ac:spMkLst>
        </pc:spChg>
        <pc:spChg chg="mod">
          <ac:chgData name="Daniel Kaufmann" userId="934340720f57f02e" providerId="LiveId" clId="{538ECF8F-6B0F-4A66-993A-353C807A844B}" dt="2020-12-20T23:18:16.959" v="2511" actId="1076"/>
          <ac:spMkLst>
            <pc:docMk/>
            <pc:sldMk cId="1306547949" sldId="562"/>
            <ac:spMk id="187" creationId="{DE358521-9589-472C-A02F-046A14B8691D}"/>
          </ac:spMkLst>
        </pc:spChg>
        <pc:spChg chg="mod">
          <ac:chgData name="Daniel Kaufmann" userId="934340720f57f02e" providerId="LiveId" clId="{538ECF8F-6B0F-4A66-993A-353C807A844B}" dt="2020-12-20T23:18:16.959" v="2511" actId="1076"/>
          <ac:spMkLst>
            <pc:docMk/>
            <pc:sldMk cId="1306547949" sldId="562"/>
            <ac:spMk id="188" creationId="{5FC1C833-8D17-494D-9BFB-EFB66ADFDFCD}"/>
          </ac:spMkLst>
        </pc:spChg>
        <pc:spChg chg="mod">
          <ac:chgData name="Daniel Kaufmann" userId="934340720f57f02e" providerId="LiveId" clId="{538ECF8F-6B0F-4A66-993A-353C807A844B}" dt="2020-12-20T23:18:16.959" v="2511" actId="1076"/>
          <ac:spMkLst>
            <pc:docMk/>
            <pc:sldMk cId="1306547949" sldId="562"/>
            <ac:spMk id="189" creationId="{F7F01B28-6337-4A45-9D60-A932342B1CD0}"/>
          </ac:spMkLst>
        </pc:spChg>
        <pc:spChg chg="mod">
          <ac:chgData name="Daniel Kaufmann" userId="934340720f57f02e" providerId="LiveId" clId="{538ECF8F-6B0F-4A66-993A-353C807A844B}" dt="2020-12-20T23:18:16.959" v="2511" actId="1076"/>
          <ac:spMkLst>
            <pc:docMk/>
            <pc:sldMk cId="1306547949" sldId="562"/>
            <ac:spMk id="190" creationId="{23E348E9-E8F2-47A4-ADF4-7B575967E1E5}"/>
          </ac:spMkLst>
        </pc:spChg>
        <pc:spChg chg="mod">
          <ac:chgData name="Daniel Kaufmann" userId="934340720f57f02e" providerId="LiveId" clId="{538ECF8F-6B0F-4A66-993A-353C807A844B}" dt="2020-12-20T23:18:16.959" v="2511" actId="1076"/>
          <ac:spMkLst>
            <pc:docMk/>
            <pc:sldMk cId="1306547949" sldId="562"/>
            <ac:spMk id="191" creationId="{2CEF12F0-3881-4A1E-8253-13F3A0B226D6}"/>
          </ac:spMkLst>
        </pc:spChg>
        <pc:spChg chg="mod">
          <ac:chgData name="Daniel Kaufmann" userId="934340720f57f02e" providerId="LiveId" clId="{538ECF8F-6B0F-4A66-993A-353C807A844B}" dt="2020-12-20T23:18:16.959" v="2511" actId="1076"/>
          <ac:spMkLst>
            <pc:docMk/>
            <pc:sldMk cId="1306547949" sldId="562"/>
            <ac:spMk id="192" creationId="{11B84D4F-0D93-4571-94BF-AEF4F077A189}"/>
          </ac:spMkLst>
        </pc:spChg>
        <pc:spChg chg="mod">
          <ac:chgData name="Daniel Kaufmann" userId="934340720f57f02e" providerId="LiveId" clId="{538ECF8F-6B0F-4A66-993A-353C807A844B}" dt="2020-12-20T23:18:16.959" v="2511" actId="1076"/>
          <ac:spMkLst>
            <pc:docMk/>
            <pc:sldMk cId="1306547949" sldId="562"/>
            <ac:spMk id="193" creationId="{8CEEED62-6206-44B7-9F0A-5E2141BCA8D1}"/>
          </ac:spMkLst>
        </pc:spChg>
        <pc:spChg chg="mod">
          <ac:chgData name="Daniel Kaufmann" userId="934340720f57f02e" providerId="LiveId" clId="{538ECF8F-6B0F-4A66-993A-353C807A844B}" dt="2020-12-20T23:18:16.959" v="2511" actId="1076"/>
          <ac:spMkLst>
            <pc:docMk/>
            <pc:sldMk cId="1306547949" sldId="562"/>
            <ac:spMk id="194" creationId="{6133A313-234D-4C56-A8A8-F0A17862256C}"/>
          </ac:spMkLst>
        </pc:spChg>
        <pc:spChg chg="mod">
          <ac:chgData name="Daniel Kaufmann" userId="934340720f57f02e" providerId="LiveId" clId="{538ECF8F-6B0F-4A66-993A-353C807A844B}" dt="2020-12-20T23:18:16.959" v="2511" actId="1076"/>
          <ac:spMkLst>
            <pc:docMk/>
            <pc:sldMk cId="1306547949" sldId="562"/>
            <ac:spMk id="195" creationId="{053AC926-6A52-4EF2-89DE-012CE4FE7691}"/>
          </ac:spMkLst>
        </pc:spChg>
        <pc:spChg chg="mod">
          <ac:chgData name="Daniel Kaufmann" userId="934340720f57f02e" providerId="LiveId" clId="{538ECF8F-6B0F-4A66-993A-353C807A844B}" dt="2020-12-20T23:18:16.959" v="2511" actId="1076"/>
          <ac:spMkLst>
            <pc:docMk/>
            <pc:sldMk cId="1306547949" sldId="562"/>
            <ac:spMk id="196" creationId="{19AEF122-CC8C-46AC-B5A3-ECBB258CC759}"/>
          </ac:spMkLst>
        </pc:spChg>
        <pc:spChg chg="mod">
          <ac:chgData name="Daniel Kaufmann" userId="934340720f57f02e" providerId="LiveId" clId="{538ECF8F-6B0F-4A66-993A-353C807A844B}" dt="2020-12-20T23:18:16.959" v="2511" actId="1076"/>
          <ac:spMkLst>
            <pc:docMk/>
            <pc:sldMk cId="1306547949" sldId="562"/>
            <ac:spMk id="197" creationId="{E5816DBD-A2A4-454C-A9E3-9157ECD87070}"/>
          </ac:spMkLst>
        </pc:spChg>
        <pc:spChg chg="mod">
          <ac:chgData name="Daniel Kaufmann" userId="934340720f57f02e" providerId="LiveId" clId="{538ECF8F-6B0F-4A66-993A-353C807A844B}" dt="2020-12-20T23:18:16.959" v="2511" actId="1076"/>
          <ac:spMkLst>
            <pc:docMk/>
            <pc:sldMk cId="1306547949" sldId="562"/>
            <ac:spMk id="198" creationId="{AB3CDCCC-2481-4FB4-A402-E9F82466E3AA}"/>
          </ac:spMkLst>
        </pc:spChg>
        <pc:spChg chg="mod">
          <ac:chgData name="Daniel Kaufmann" userId="934340720f57f02e" providerId="LiveId" clId="{538ECF8F-6B0F-4A66-993A-353C807A844B}" dt="2020-12-20T23:18:16.959" v="2511" actId="1076"/>
          <ac:spMkLst>
            <pc:docMk/>
            <pc:sldMk cId="1306547949" sldId="562"/>
            <ac:spMk id="199" creationId="{D4B8DF19-C8DF-40F3-9D42-92CEA8606A30}"/>
          </ac:spMkLst>
        </pc:spChg>
        <pc:spChg chg="del mod">
          <ac:chgData name="Daniel Kaufmann" userId="934340720f57f02e" providerId="LiveId" clId="{538ECF8F-6B0F-4A66-993A-353C807A844B}" dt="2020-12-20T23:15:41.647" v="2425" actId="478"/>
          <ac:spMkLst>
            <pc:docMk/>
            <pc:sldMk cId="1306547949" sldId="562"/>
            <ac:spMk id="200" creationId="{D5B063B4-7E8E-47E7-87CA-84B02F02388F}"/>
          </ac:spMkLst>
        </pc:spChg>
        <pc:spChg chg="mod">
          <ac:chgData name="Daniel Kaufmann" userId="934340720f57f02e" providerId="LiveId" clId="{538ECF8F-6B0F-4A66-993A-353C807A844B}" dt="2020-12-20T23:18:16.959" v="2511" actId="1076"/>
          <ac:spMkLst>
            <pc:docMk/>
            <pc:sldMk cId="1306547949" sldId="562"/>
            <ac:spMk id="201" creationId="{EE63CF96-75A9-438D-8D67-952B8FA9FE1E}"/>
          </ac:spMkLst>
        </pc:spChg>
        <pc:spChg chg="mod">
          <ac:chgData name="Daniel Kaufmann" userId="934340720f57f02e" providerId="LiveId" clId="{538ECF8F-6B0F-4A66-993A-353C807A844B}" dt="2020-12-20T23:18:16.959" v="2511" actId="1076"/>
          <ac:spMkLst>
            <pc:docMk/>
            <pc:sldMk cId="1306547949" sldId="562"/>
            <ac:spMk id="202" creationId="{DA6307FB-F361-4085-B6C6-11F81A93C4B9}"/>
          </ac:spMkLst>
        </pc:spChg>
        <pc:spChg chg="mod">
          <ac:chgData name="Daniel Kaufmann" userId="934340720f57f02e" providerId="LiveId" clId="{538ECF8F-6B0F-4A66-993A-353C807A844B}" dt="2020-12-20T23:18:16.959" v="2511" actId="1076"/>
          <ac:spMkLst>
            <pc:docMk/>
            <pc:sldMk cId="1306547949" sldId="562"/>
            <ac:spMk id="203" creationId="{AADCE38B-6CAF-46AE-A1D6-F48CBEDDB102}"/>
          </ac:spMkLst>
        </pc:spChg>
        <pc:spChg chg="mod">
          <ac:chgData name="Daniel Kaufmann" userId="934340720f57f02e" providerId="LiveId" clId="{538ECF8F-6B0F-4A66-993A-353C807A844B}" dt="2020-12-20T23:18:25.409" v="2513" actId="2085"/>
          <ac:spMkLst>
            <pc:docMk/>
            <pc:sldMk cId="1306547949" sldId="562"/>
            <ac:spMk id="204" creationId="{9B517692-D280-4035-89C9-1FD89EA27A36}"/>
          </ac:spMkLst>
        </pc:spChg>
        <pc:spChg chg="mod">
          <ac:chgData name="Daniel Kaufmann" userId="934340720f57f02e" providerId="LiveId" clId="{538ECF8F-6B0F-4A66-993A-353C807A844B}" dt="2020-12-20T23:18:16.959" v="2511" actId="1076"/>
          <ac:spMkLst>
            <pc:docMk/>
            <pc:sldMk cId="1306547949" sldId="562"/>
            <ac:spMk id="205" creationId="{449001FD-F7C5-4A0F-B37F-24D58AF5ED64}"/>
          </ac:spMkLst>
        </pc:spChg>
        <pc:spChg chg="mod">
          <ac:chgData name="Daniel Kaufmann" userId="934340720f57f02e" providerId="LiveId" clId="{538ECF8F-6B0F-4A66-993A-353C807A844B}" dt="2020-12-20T23:18:27.952" v="2514" actId="2085"/>
          <ac:spMkLst>
            <pc:docMk/>
            <pc:sldMk cId="1306547949" sldId="562"/>
            <ac:spMk id="206" creationId="{12E47B8F-4965-4284-B42D-83000B1C9D6A}"/>
          </ac:spMkLst>
        </pc:spChg>
        <pc:spChg chg="mod">
          <ac:chgData name="Daniel Kaufmann" userId="934340720f57f02e" providerId="LiveId" clId="{538ECF8F-6B0F-4A66-993A-353C807A844B}" dt="2020-12-20T23:18:16.959" v="2511" actId="1076"/>
          <ac:spMkLst>
            <pc:docMk/>
            <pc:sldMk cId="1306547949" sldId="562"/>
            <ac:spMk id="207" creationId="{382E8F05-86A9-412F-A03E-4BE71B37FC3C}"/>
          </ac:spMkLst>
        </pc:spChg>
        <pc:spChg chg="mod">
          <ac:chgData name="Daniel Kaufmann" userId="934340720f57f02e" providerId="LiveId" clId="{538ECF8F-6B0F-4A66-993A-353C807A844B}" dt="2020-12-20T23:18:16.959" v="2511" actId="1076"/>
          <ac:spMkLst>
            <pc:docMk/>
            <pc:sldMk cId="1306547949" sldId="562"/>
            <ac:spMk id="208" creationId="{2F7925BE-95F3-4849-AE11-F4231C5D0A14}"/>
          </ac:spMkLst>
        </pc:spChg>
        <pc:spChg chg="add mod">
          <ac:chgData name="Daniel Kaufmann" userId="934340720f57f02e" providerId="LiveId" clId="{538ECF8F-6B0F-4A66-993A-353C807A844B}" dt="2020-12-20T23:17:22.535" v="2501" actId="1076"/>
          <ac:spMkLst>
            <pc:docMk/>
            <pc:sldMk cId="1306547949" sldId="562"/>
            <ac:spMk id="209" creationId="{A998F06D-6D5A-4C36-82E4-CD8DE8F6B0C2}"/>
          </ac:spMkLst>
        </pc:spChg>
        <pc:grpChg chg="add del mod">
          <ac:chgData name="Daniel Kaufmann" userId="934340720f57f02e" providerId="LiveId" clId="{538ECF8F-6B0F-4A66-993A-353C807A844B}" dt="2020-12-20T23:11:36.431" v="2385"/>
          <ac:grpSpMkLst>
            <pc:docMk/>
            <pc:sldMk cId="1306547949" sldId="562"/>
            <ac:grpSpMk id="4" creationId="{913B624F-A6CB-4DC2-AC84-CD77D9B50E98}"/>
          </ac:grpSpMkLst>
        </pc:grpChg>
        <pc:grpChg chg="add del mod">
          <ac:chgData name="Daniel Kaufmann" userId="934340720f57f02e" providerId="LiveId" clId="{538ECF8F-6B0F-4A66-993A-353C807A844B}" dt="2020-12-20T23:14:07.297" v="2416" actId="478"/>
          <ac:grpSpMkLst>
            <pc:docMk/>
            <pc:sldMk cId="1306547949" sldId="562"/>
            <ac:grpSpMk id="71" creationId="{B2490454-2A5E-4562-A396-B3D874A76766}"/>
          </ac:grpSpMkLst>
        </pc:grpChg>
        <pc:grpChg chg="add mod">
          <ac:chgData name="Daniel Kaufmann" userId="934340720f57f02e" providerId="LiveId" clId="{538ECF8F-6B0F-4A66-993A-353C807A844B}" dt="2020-12-20T23:18:19.983" v="2512" actId="2085"/>
          <ac:grpSpMkLst>
            <pc:docMk/>
            <pc:sldMk cId="1306547949" sldId="562"/>
            <ac:grpSpMk id="142" creationId="{F06AFD61-2362-4FAB-A459-017547D0BCD2}"/>
          </ac:grpSpMkLst>
        </pc:grpChg>
        <pc:picChg chg="add del">
          <ac:chgData name="Daniel Kaufmann" userId="934340720f57f02e" providerId="LiveId" clId="{538ECF8F-6B0F-4A66-993A-353C807A844B}" dt="2020-12-20T23:14:19.260" v="2418" actId="478"/>
          <ac:picMkLst>
            <pc:docMk/>
            <pc:sldMk cId="1306547949" sldId="562"/>
            <ac:picMk id="139" creationId="{4A9041D7-20FD-4B46-8BEC-C5C61B32959A}"/>
          </ac:picMkLst>
        </pc:picChg>
        <pc:picChg chg="add del">
          <ac:chgData name="Daniel Kaufmann" userId="934340720f57f02e" providerId="LiveId" clId="{538ECF8F-6B0F-4A66-993A-353C807A844B}" dt="2020-12-20T23:15:20.647" v="2420" actId="478"/>
          <ac:picMkLst>
            <pc:docMk/>
            <pc:sldMk cId="1306547949" sldId="562"/>
            <ac:picMk id="141" creationId="{CF8E56C3-E41B-4AA8-9333-4A85AAED15BF}"/>
          </ac:picMkLst>
        </pc:picChg>
      </pc:sldChg>
      <pc:sldChg chg="del">
        <pc:chgData name="Daniel Kaufmann" userId="934340720f57f02e" providerId="LiveId" clId="{538ECF8F-6B0F-4A66-993A-353C807A844B}" dt="2020-12-14T05:24:18.995" v="29" actId="47"/>
        <pc:sldMkLst>
          <pc:docMk/>
          <pc:sldMk cId="1888883260" sldId="562"/>
        </pc:sldMkLst>
      </pc:sldChg>
      <pc:sldChg chg="del">
        <pc:chgData name="Daniel Kaufmann" userId="934340720f57f02e" providerId="LiveId" clId="{538ECF8F-6B0F-4A66-993A-353C807A844B}" dt="2020-12-14T05:24:18.995" v="29" actId="47"/>
        <pc:sldMkLst>
          <pc:docMk/>
          <pc:sldMk cId="563250578" sldId="563"/>
        </pc:sldMkLst>
      </pc:sldChg>
      <pc:sldChg chg="addSp delSp modSp new mod modClrScheme modAnim chgLayout modNotesTx">
        <pc:chgData name="Daniel Kaufmann" userId="934340720f57f02e" providerId="LiveId" clId="{538ECF8F-6B0F-4A66-993A-353C807A844B}" dt="2020-12-20T23:21:42.761" v="2547"/>
        <pc:sldMkLst>
          <pc:docMk/>
          <pc:sldMk cId="2163047173" sldId="563"/>
        </pc:sldMkLst>
        <pc:spChg chg="add del mod ord">
          <ac:chgData name="Daniel Kaufmann" userId="934340720f57f02e" providerId="LiveId" clId="{538ECF8F-6B0F-4A66-993A-353C807A844B}" dt="2020-12-20T23:21:01.006" v="2535" actId="700"/>
          <ac:spMkLst>
            <pc:docMk/>
            <pc:sldMk cId="2163047173" sldId="563"/>
            <ac:spMk id="3" creationId="{77063B0F-6599-4161-81F3-E0B784493D75}"/>
          </ac:spMkLst>
        </pc:spChg>
        <pc:spChg chg="add del mod ord">
          <ac:chgData name="Daniel Kaufmann" userId="934340720f57f02e" providerId="LiveId" clId="{538ECF8F-6B0F-4A66-993A-353C807A844B}" dt="2020-12-20T23:21:01.006" v="2535" actId="700"/>
          <ac:spMkLst>
            <pc:docMk/>
            <pc:sldMk cId="2163047173" sldId="563"/>
            <ac:spMk id="4" creationId="{27F851B3-9EA7-4A14-8AF8-E266BA81396E}"/>
          </ac:spMkLst>
        </pc:spChg>
        <pc:spChg chg="add mod">
          <ac:chgData name="Daniel Kaufmann" userId="934340720f57f02e" providerId="LiveId" clId="{538ECF8F-6B0F-4A66-993A-353C807A844B}" dt="2020-12-20T23:21:36.339" v="2546" actId="20577"/>
          <ac:spMkLst>
            <pc:docMk/>
            <pc:sldMk cId="2163047173" sldId="563"/>
            <ac:spMk id="5" creationId="{2E2D93B8-8818-4365-82AF-923D56642B6A}"/>
          </ac:spMkLst>
        </pc:spChg>
        <pc:spChg chg="add del mod">
          <ac:chgData name="Daniel Kaufmann" userId="934340720f57f02e" providerId="LiveId" clId="{538ECF8F-6B0F-4A66-993A-353C807A844B}" dt="2020-12-20T23:21:05.604" v="2538"/>
          <ac:spMkLst>
            <pc:docMk/>
            <pc:sldMk cId="2163047173" sldId="563"/>
            <ac:spMk id="6" creationId="{59D23FA9-7838-4762-976F-568C558C08B4}"/>
          </ac:spMkLst>
        </pc:spChg>
        <pc:graphicFrameChg chg="add del mod">
          <ac:chgData name="Daniel Kaufmann" userId="934340720f57f02e" providerId="LiveId" clId="{538ECF8F-6B0F-4A66-993A-353C807A844B}" dt="2020-12-20T23:21:01.420" v="2536"/>
          <ac:graphicFrameMkLst>
            <pc:docMk/>
            <pc:sldMk cId="2163047173" sldId="563"/>
            <ac:graphicFrameMk id="2" creationId="{63F6ABFE-6726-4383-98D4-518C01331802}"/>
          </ac:graphicFrameMkLst>
        </pc:graphicFrameChg>
        <pc:graphicFrameChg chg="add mod">
          <ac:chgData name="Daniel Kaufmann" userId="934340720f57f02e" providerId="LiveId" clId="{538ECF8F-6B0F-4A66-993A-353C807A844B}" dt="2020-12-20T23:21:15.376" v="2539" actId="207"/>
          <ac:graphicFrameMkLst>
            <pc:docMk/>
            <pc:sldMk cId="2163047173" sldId="563"/>
            <ac:graphicFrameMk id="7" creationId="{5C57C316-49AF-4EEB-A71A-7CBE8CAF2DBC}"/>
          </ac:graphicFrameMkLst>
        </pc:graphicFrameChg>
      </pc:sldChg>
      <pc:sldChg chg="del">
        <pc:chgData name="Daniel Kaufmann" userId="934340720f57f02e" providerId="LiveId" clId="{538ECF8F-6B0F-4A66-993A-353C807A844B}" dt="2020-12-14T05:24:18.995" v="29" actId="47"/>
        <pc:sldMkLst>
          <pc:docMk/>
          <pc:sldMk cId="2411422275" sldId="564"/>
        </pc:sldMkLst>
      </pc:sldChg>
      <pc:sldChg chg="addSp modSp new mod modNotesTx">
        <pc:chgData name="Daniel Kaufmann" userId="934340720f57f02e" providerId="LiveId" clId="{538ECF8F-6B0F-4A66-993A-353C807A844B}" dt="2020-12-20T23:26:18.436" v="2621" actId="1076"/>
        <pc:sldMkLst>
          <pc:docMk/>
          <pc:sldMk cId="2495080833" sldId="564"/>
        </pc:sldMkLst>
        <pc:spChg chg="mod">
          <ac:chgData name="Daniel Kaufmann" userId="934340720f57f02e" providerId="LiveId" clId="{538ECF8F-6B0F-4A66-993A-353C807A844B}" dt="2020-12-20T23:23:24.077" v="2603" actId="20577"/>
          <ac:spMkLst>
            <pc:docMk/>
            <pc:sldMk cId="2495080833" sldId="564"/>
            <ac:spMk id="2" creationId="{6153A734-E1BD-4B7E-9621-D7D7EB556FDC}"/>
          </ac:spMkLst>
        </pc:spChg>
        <pc:spChg chg="mod">
          <ac:chgData name="Daniel Kaufmann" userId="934340720f57f02e" providerId="LiveId" clId="{538ECF8F-6B0F-4A66-993A-353C807A844B}" dt="2020-12-20T23:26:11.238" v="2620" actId="27636"/>
          <ac:spMkLst>
            <pc:docMk/>
            <pc:sldMk cId="2495080833" sldId="564"/>
            <ac:spMk id="3" creationId="{64DF19A3-ED32-4E08-9CCF-4F318ACFC7FB}"/>
          </ac:spMkLst>
        </pc:spChg>
        <pc:picChg chg="add mod modCrop">
          <ac:chgData name="Daniel Kaufmann" userId="934340720f57f02e" providerId="LiveId" clId="{538ECF8F-6B0F-4A66-993A-353C807A844B}" dt="2020-12-20T23:26:18.436" v="2621" actId="1076"/>
          <ac:picMkLst>
            <pc:docMk/>
            <pc:sldMk cId="2495080833" sldId="564"/>
            <ac:picMk id="4" creationId="{50D45065-B125-45B6-BD5C-C0E116CBB3F9}"/>
          </ac:picMkLst>
        </pc:picChg>
      </pc:sldChg>
      <pc:sldChg chg="del">
        <pc:chgData name="Daniel Kaufmann" userId="934340720f57f02e" providerId="LiveId" clId="{538ECF8F-6B0F-4A66-993A-353C807A844B}" dt="2020-12-14T05:24:18.995" v="29" actId="47"/>
        <pc:sldMkLst>
          <pc:docMk/>
          <pc:sldMk cId="267194514" sldId="565"/>
        </pc:sldMkLst>
      </pc:sldChg>
      <pc:sldChg chg="addSp delSp modSp new mod modNotesTx">
        <pc:chgData name="Daniel Kaufmann" userId="934340720f57f02e" providerId="LiveId" clId="{538ECF8F-6B0F-4A66-993A-353C807A844B}" dt="2020-12-20T23:36:03.635" v="2737" actId="1076"/>
        <pc:sldMkLst>
          <pc:docMk/>
          <pc:sldMk cId="2320965483" sldId="565"/>
        </pc:sldMkLst>
        <pc:spChg chg="mod">
          <ac:chgData name="Daniel Kaufmann" userId="934340720f57f02e" providerId="LiveId" clId="{538ECF8F-6B0F-4A66-993A-353C807A844B}" dt="2020-12-20T23:28:11.062" v="2676" actId="20577"/>
          <ac:spMkLst>
            <pc:docMk/>
            <pc:sldMk cId="2320965483" sldId="565"/>
            <ac:spMk id="2" creationId="{45EB0CA8-6996-421C-B6E2-3EDE6CB5D355}"/>
          </ac:spMkLst>
        </pc:spChg>
        <pc:spChg chg="mod">
          <ac:chgData name="Daniel Kaufmann" userId="934340720f57f02e" providerId="LiveId" clId="{538ECF8F-6B0F-4A66-993A-353C807A844B}" dt="2020-12-20T23:35:59.722" v="2736" actId="14100"/>
          <ac:spMkLst>
            <pc:docMk/>
            <pc:sldMk cId="2320965483" sldId="565"/>
            <ac:spMk id="3" creationId="{0AE7D0B4-3ABD-4DF6-BB5B-C8CFA96AAD1D}"/>
          </ac:spMkLst>
        </pc:spChg>
        <pc:picChg chg="add del mod">
          <ac:chgData name="Daniel Kaufmann" userId="934340720f57f02e" providerId="LiveId" clId="{538ECF8F-6B0F-4A66-993A-353C807A844B}" dt="2020-12-20T23:33:44.858" v="2700" actId="478"/>
          <ac:picMkLst>
            <pc:docMk/>
            <pc:sldMk cId="2320965483" sldId="565"/>
            <ac:picMk id="4" creationId="{6F06C536-7B2E-4337-9FA1-6AC227432D23}"/>
          </ac:picMkLst>
        </pc:picChg>
        <pc:picChg chg="add mod">
          <ac:chgData name="Daniel Kaufmann" userId="934340720f57f02e" providerId="LiveId" clId="{538ECF8F-6B0F-4A66-993A-353C807A844B}" dt="2020-12-20T23:36:03.635" v="2737" actId="1076"/>
          <ac:picMkLst>
            <pc:docMk/>
            <pc:sldMk cId="2320965483" sldId="565"/>
            <ac:picMk id="5" creationId="{05FC69AD-8E91-43BB-9A83-E1B4464FB035}"/>
          </ac:picMkLst>
        </pc:picChg>
      </pc:sldChg>
      <pc:sldChg chg="modSp new mod modNotesTx">
        <pc:chgData name="Daniel Kaufmann" userId="934340720f57f02e" providerId="LiveId" clId="{538ECF8F-6B0F-4A66-993A-353C807A844B}" dt="2020-12-20T23:56:24.840" v="3104" actId="20577"/>
        <pc:sldMkLst>
          <pc:docMk/>
          <pc:sldMk cId="3287143846" sldId="566"/>
        </pc:sldMkLst>
        <pc:spChg chg="mod">
          <ac:chgData name="Daniel Kaufmann" userId="934340720f57f02e" providerId="LiveId" clId="{538ECF8F-6B0F-4A66-993A-353C807A844B}" dt="2020-12-20T23:37:53.811" v="2779" actId="20577"/>
          <ac:spMkLst>
            <pc:docMk/>
            <pc:sldMk cId="3287143846" sldId="566"/>
            <ac:spMk id="2" creationId="{78886A44-C063-41B6-B0B2-DAFF4DA52F3E}"/>
          </ac:spMkLst>
        </pc:spChg>
        <pc:spChg chg="mod">
          <ac:chgData name="Daniel Kaufmann" userId="934340720f57f02e" providerId="LiveId" clId="{538ECF8F-6B0F-4A66-993A-353C807A844B}" dt="2020-12-20T23:56:24.840" v="3104" actId="20577"/>
          <ac:spMkLst>
            <pc:docMk/>
            <pc:sldMk cId="3287143846" sldId="566"/>
            <ac:spMk id="3" creationId="{0443AEF5-6A50-4BCF-99FC-EEE7D5050999}"/>
          </ac:spMkLst>
        </pc:spChg>
      </pc:sldChg>
      <pc:sldChg chg="del">
        <pc:chgData name="Daniel Kaufmann" userId="934340720f57f02e" providerId="LiveId" clId="{538ECF8F-6B0F-4A66-993A-353C807A844B}" dt="2020-12-14T05:24:18.995" v="29" actId="47"/>
        <pc:sldMkLst>
          <pc:docMk/>
          <pc:sldMk cId="3540197414" sldId="566"/>
        </pc:sldMkLst>
      </pc:sldChg>
      <pc:sldChg chg="addSp delSp modSp new mod delAnim modAnim modNotesTx">
        <pc:chgData name="Daniel Kaufmann" userId="934340720f57f02e" providerId="LiveId" clId="{538ECF8F-6B0F-4A66-993A-353C807A844B}" dt="2020-12-20T23:40:23.336" v="2898" actId="208"/>
        <pc:sldMkLst>
          <pc:docMk/>
          <pc:sldMk cId="1558358587" sldId="567"/>
        </pc:sldMkLst>
        <pc:spChg chg="mod">
          <ac:chgData name="Daniel Kaufmann" userId="934340720f57f02e" providerId="LiveId" clId="{538ECF8F-6B0F-4A66-993A-353C807A844B}" dt="2020-12-20T23:39:44.278" v="2887" actId="20577"/>
          <ac:spMkLst>
            <pc:docMk/>
            <pc:sldMk cId="1558358587" sldId="567"/>
            <ac:spMk id="2" creationId="{BD4BB6B2-2781-4A42-8739-AD9C6725B6E5}"/>
          </ac:spMkLst>
        </pc:spChg>
        <pc:spChg chg="del">
          <ac:chgData name="Daniel Kaufmann" userId="934340720f57f02e" providerId="LiveId" clId="{538ECF8F-6B0F-4A66-993A-353C807A844B}" dt="2020-12-20T23:39:48.804" v="2888"/>
          <ac:spMkLst>
            <pc:docMk/>
            <pc:sldMk cId="1558358587" sldId="567"/>
            <ac:spMk id="3" creationId="{B9F760AA-88D8-49ED-BB4F-8A6168A9B274}"/>
          </ac:spMkLst>
        </pc:spChg>
        <pc:spChg chg="add del mod">
          <ac:chgData name="Daniel Kaufmann" userId="934340720f57f02e" providerId="LiveId" clId="{538ECF8F-6B0F-4A66-993A-353C807A844B}" dt="2020-12-20T23:40:19.521" v="2896" actId="478"/>
          <ac:spMkLst>
            <pc:docMk/>
            <pc:sldMk cId="1558358587" sldId="567"/>
            <ac:spMk id="5" creationId="{EF1A373D-69D4-4C7C-84CB-78652CBE2A71}"/>
          </ac:spMkLst>
        </pc:spChg>
        <pc:picChg chg="add mod">
          <ac:chgData name="Daniel Kaufmann" userId="934340720f57f02e" providerId="LiveId" clId="{538ECF8F-6B0F-4A66-993A-353C807A844B}" dt="2020-12-20T23:40:23.336" v="2898" actId="208"/>
          <ac:picMkLst>
            <pc:docMk/>
            <pc:sldMk cId="1558358587" sldId="567"/>
            <ac:picMk id="4" creationId="{D0BDBED4-1F1D-4E5D-9F98-15865A11585C}"/>
          </ac:picMkLst>
        </pc:picChg>
      </pc:sldChg>
      <pc:sldChg chg="del">
        <pc:chgData name="Daniel Kaufmann" userId="934340720f57f02e" providerId="LiveId" clId="{538ECF8F-6B0F-4A66-993A-353C807A844B}" dt="2020-12-14T05:24:18.995" v="29" actId="47"/>
        <pc:sldMkLst>
          <pc:docMk/>
          <pc:sldMk cId="1964314168" sldId="567"/>
        </pc:sldMkLst>
      </pc:sldChg>
      <pc:sldChg chg="addSp delSp modSp new mod modAnim modNotesTx">
        <pc:chgData name="Daniel Kaufmann" userId="934340720f57f02e" providerId="LiveId" clId="{538ECF8F-6B0F-4A66-993A-353C807A844B}" dt="2020-12-20T23:42:08.105" v="2959"/>
        <pc:sldMkLst>
          <pc:docMk/>
          <pc:sldMk cId="384500306" sldId="568"/>
        </pc:sldMkLst>
        <pc:spChg chg="mod">
          <ac:chgData name="Daniel Kaufmann" userId="934340720f57f02e" providerId="LiveId" clId="{538ECF8F-6B0F-4A66-993A-353C807A844B}" dt="2020-12-20T23:40:53.050" v="2928" actId="20577"/>
          <ac:spMkLst>
            <pc:docMk/>
            <pc:sldMk cId="384500306" sldId="568"/>
            <ac:spMk id="2" creationId="{2FF0B8F9-C8D4-4915-944B-0A9EB95E84A9}"/>
          </ac:spMkLst>
        </pc:spChg>
        <pc:spChg chg="del">
          <ac:chgData name="Daniel Kaufmann" userId="934340720f57f02e" providerId="LiveId" clId="{538ECF8F-6B0F-4A66-993A-353C807A844B}" dt="2020-12-20T23:40:57.441" v="2929"/>
          <ac:spMkLst>
            <pc:docMk/>
            <pc:sldMk cId="384500306" sldId="568"/>
            <ac:spMk id="3" creationId="{C64D77A0-5379-429B-A1F2-0B6C749DD5A4}"/>
          </ac:spMkLst>
        </pc:spChg>
        <pc:graphicFrameChg chg="add mod">
          <ac:chgData name="Daniel Kaufmann" userId="934340720f57f02e" providerId="LiveId" clId="{538ECF8F-6B0F-4A66-993A-353C807A844B}" dt="2020-12-20T23:42:01.232" v="2958" actId="1076"/>
          <ac:graphicFrameMkLst>
            <pc:docMk/>
            <pc:sldMk cId="384500306" sldId="568"/>
            <ac:graphicFrameMk id="4" creationId="{55422D50-FEEC-4DCB-8086-107249B55F10}"/>
          </ac:graphicFrameMkLst>
        </pc:graphicFrameChg>
      </pc:sldChg>
      <pc:sldChg chg="del">
        <pc:chgData name="Daniel Kaufmann" userId="934340720f57f02e" providerId="LiveId" clId="{538ECF8F-6B0F-4A66-993A-353C807A844B}" dt="2020-12-14T05:24:18.995" v="29" actId="47"/>
        <pc:sldMkLst>
          <pc:docMk/>
          <pc:sldMk cId="2726660467" sldId="568"/>
        </pc:sldMkLst>
      </pc:sldChg>
      <pc:sldChg chg="del">
        <pc:chgData name="Daniel Kaufmann" userId="934340720f57f02e" providerId="LiveId" clId="{538ECF8F-6B0F-4A66-993A-353C807A844B}" dt="2020-12-14T05:24:18.995" v="29" actId="47"/>
        <pc:sldMkLst>
          <pc:docMk/>
          <pc:sldMk cId="1479229537" sldId="569"/>
        </pc:sldMkLst>
      </pc:sldChg>
      <pc:sldChg chg="addSp delSp modSp new mod modAnim modNotesTx">
        <pc:chgData name="Daniel Kaufmann" userId="934340720f57f02e" providerId="LiveId" clId="{538ECF8F-6B0F-4A66-993A-353C807A844B}" dt="2020-12-20T23:43:51.846" v="2981"/>
        <pc:sldMkLst>
          <pc:docMk/>
          <pc:sldMk cId="3073871250" sldId="569"/>
        </pc:sldMkLst>
        <pc:spChg chg="mod">
          <ac:chgData name="Daniel Kaufmann" userId="934340720f57f02e" providerId="LiveId" clId="{538ECF8F-6B0F-4A66-993A-353C807A844B}" dt="2020-12-20T23:43:04.066" v="2961"/>
          <ac:spMkLst>
            <pc:docMk/>
            <pc:sldMk cId="3073871250" sldId="569"/>
            <ac:spMk id="2" creationId="{1938F3E3-2E06-407A-958D-DCC7A7490101}"/>
          </ac:spMkLst>
        </pc:spChg>
        <pc:spChg chg="del">
          <ac:chgData name="Daniel Kaufmann" userId="934340720f57f02e" providerId="LiveId" clId="{538ECF8F-6B0F-4A66-993A-353C807A844B}" dt="2020-12-20T23:43:08.690" v="2962"/>
          <ac:spMkLst>
            <pc:docMk/>
            <pc:sldMk cId="3073871250" sldId="569"/>
            <ac:spMk id="3" creationId="{9907997A-FCB3-4165-B583-1C9FBD893837}"/>
          </ac:spMkLst>
        </pc:spChg>
        <pc:graphicFrameChg chg="add mod">
          <ac:chgData name="Daniel Kaufmann" userId="934340720f57f02e" providerId="LiveId" clId="{538ECF8F-6B0F-4A66-993A-353C807A844B}" dt="2020-12-20T23:43:46.183" v="2980" actId="692"/>
          <ac:graphicFrameMkLst>
            <pc:docMk/>
            <pc:sldMk cId="3073871250" sldId="569"/>
            <ac:graphicFrameMk id="4" creationId="{5961414C-0B82-4C19-A598-D1E4F7F1B06E}"/>
          </ac:graphicFrameMkLst>
        </pc:graphicFrameChg>
      </pc:sldChg>
      <pc:sldChg chg="del">
        <pc:chgData name="Daniel Kaufmann" userId="934340720f57f02e" providerId="LiveId" clId="{538ECF8F-6B0F-4A66-993A-353C807A844B}" dt="2020-12-14T05:24:18.995" v="29" actId="47"/>
        <pc:sldMkLst>
          <pc:docMk/>
          <pc:sldMk cId="863052640" sldId="570"/>
        </pc:sldMkLst>
      </pc:sldChg>
      <pc:sldChg chg="addSp delSp modSp new mod modAnim modNotesTx">
        <pc:chgData name="Daniel Kaufmann" userId="934340720f57f02e" providerId="LiveId" clId="{538ECF8F-6B0F-4A66-993A-353C807A844B}" dt="2020-12-20T23:46:16.342" v="3024" actId="207"/>
        <pc:sldMkLst>
          <pc:docMk/>
          <pc:sldMk cId="3214439680" sldId="570"/>
        </pc:sldMkLst>
        <pc:spChg chg="mod">
          <ac:chgData name="Daniel Kaufmann" userId="934340720f57f02e" providerId="LiveId" clId="{538ECF8F-6B0F-4A66-993A-353C807A844B}" dt="2020-12-20T23:44:08.325" v="2983"/>
          <ac:spMkLst>
            <pc:docMk/>
            <pc:sldMk cId="3214439680" sldId="570"/>
            <ac:spMk id="2" creationId="{0C5A592E-A30B-4095-84F3-1498064B1B25}"/>
          </ac:spMkLst>
        </pc:spChg>
        <pc:spChg chg="del">
          <ac:chgData name="Daniel Kaufmann" userId="934340720f57f02e" providerId="LiveId" clId="{538ECF8F-6B0F-4A66-993A-353C807A844B}" dt="2020-12-20T23:45:42.794" v="3006"/>
          <ac:spMkLst>
            <pc:docMk/>
            <pc:sldMk cId="3214439680" sldId="570"/>
            <ac:spMk id="3" creationId="{88251A5F-635E-49B3-890C-FEF5763C89BA}"/>
          </ac:spMkLst>
        </pc:spChg>
        <pc:graphicFrameChg chg="add mod">
          <ac:chgData name="Daniel Kaufmann" userId="934340720f57f02e" providerId="LiveId" clId="{538ECF8F-6B0F-4A66-993A-353C807A844B}" dt="2020-12-20T23:46:16.342" v="3024" actId="207"/>
          <ac:graphicFrameMkLst>
            <pc:docMk/>
            <pc:sldMk cId="3214439680" sldId="570"/>
            <ac:graphicFrameMk id="4" creationId="{1DB54401-AB04-43B8-9E8D-027CC028CA5B}"/>
          </ac:graphicFrameMkLst>
        </pc:graphicFrameChg>
      </pc:sldChg>
      <pc:sldChg chg="del">
        <pc:chgData name="Daniel Kaufmann" userId="934340720f57f02e" providerId="LiveId" clId="{538ECF8F-6B0F-4A66-993A-353C807A844B}" dt="2020-12-14T05:24:18.995" v="29" actId="47"/>
        <pc:sldMkLst>
          <pc:docMk/>
          <pc:sldMk cId="2827364724" sldId="571"/>
        </pc:sldMkLst>
      </pc:sldChg>
      <pc:sldChg chg="addSp delSp modSp add mod modAnim modNotesTx">
        <pc:chgData name="Daniel Kaufmann" userId="934340720f57f02e" providerId="LiveId" clId="{538ECF8F-6B0F-4A66-993A-353C807A844B}" dt="2020-12-20T23:47:26.604" v="3045" actId="1076"/>
        <pc:sldMkLst>
          <pc:docMk/>
          <pc:sldMk cId="3198575680" sldId="571"/>
        </pc:sldMkLst>
        <pc:spChg chg="del">
          <ac:chgData name="Daniel Kaufmann" userId="934340720f57f02e" providerId="LiveId" clId="{538ECF8F-6B0F-4A66-993A-353C807A844B}" dt="2020-12-20T23:46:34.940" v="3026"/>
          <ac:spMkLst>
            <pc:docMk/>
            <pc:sldMk cId="3198575680" sldId="571"/>
            <ac:spMk id="3" creationId="{88251A5F-635E-49B3-890C-FEF5763C89BA}"/>
          </ac:spMkLst>
        </pc:spChg>
        <pc:graphicFrameChg chg="add mod">
          <ac:chgData name="Daniel Kaufmann" userId="934340720f57f02e" providerId="LiveId" clId="{538ECF8F-6B0F-4A66-993A-353C807A844B}" dt="2020-12-20T23:47:26.604" v="3045" actId="1076"/>
          <ac:graphicFrameMkLst>
            <pc:docMk/>
            <pc:sldMk cId="3198575680" sldId="571"/>
            <ac:graphicFrameMk id="4" creationId="{4346885B-1583-49D4-BCAD-53523B1A6B34}"/>
          </ac:graphicFrameMkLst>
        </pc:graphicFrameChg>
      </pc:sldChg>
      <pc:sldChg chg="addSp delSp modSp add mod ord modAnim modNotesTx">
        <pc:chgData name="Daniel Kaufmann" userId="934340720f57f02e" providerId="LiveId" clId="{538ECF8F-6B0F-4A66-993A-353C807A844B}" dt="2020-12-20T23:45:29.676" v="3005"/>
        <pc:sldMkLst>
          <pc:docMk/>
          <pc:sldMk cId="2835411595" sldId="572"/>
        </pc:sldMkLst>
        <pc:spChg chg="del">
          <ac:chgData name="Daniel Kaufmann" userId="934340720f57f02e" providerId="LiveId" clId="{538ECF8F-6B0F-4A66-993A-353C807A844B}" dt="2020-12-20T23:44:24.769" v="2986"/>
          <ac:spMkLst>
            <pc:docMk/>
            <pc:sldMk cId="2835411595" sldId="572"/>
            <ac:spMk id="3" creationId="{88251A5F-635E-49B3-890C-FEF5763C89BA}"/>
          </ac:spMkLst>
        </pc:spChg>
        <pc:graphicFrameChg chg="add mod">
          <ac:chgData name="Daniel Kaufmann" userId="934340720f57f02e" providerId="LiveId" clId="{538ECF8F-6B0F-4A66-993A-353C807A844B}" dt="2020-12-20T23:44:51.801" v="3002" actId="207"/>
          <ac:graphicFrameMkLst>
            <pc:docMk/>
            <pc:sldMk cId="2835411595" sldId="572"/>
            <ac:graphicFrameMk id="4" creationId="{4300A54F-2BB6-434C-A121-B0681B896FC0}"/>
          </ac:graphicFrameMkLst>
        </pc:graphicFrameChg>
      </pc:sldChg>
      <pc:sldChg chg="del">
        <pc:chgData name="Daniel Kaufmann" userId="934340720f57f02e" providerId="LiveId" clId="{538ECF8F-6B0F-4A66-993A-353C807A844B}" dt="2020-12-14T05:24:18.995" v="29" actId="47"/>
        <pc:sldMkLst>
          <pc:docMk/>
          <pc:sldMk cId="3411298173" sldId="572"/>
        </pc:sldMkLst>
      </pc:sldChg>
      <pc:sldChg chg="del">
        <pc:chgData name="Daniel Kaufmann" userId="934340720f57f02e" providerId="LiveId" clId="{538ECF8F-6B0F-4A66-993A-353C807A844B}" dt="2020-12-14T05:24:18.995" v="29" actId="47"/>
        <pc:sldMkLst>
          <pc:docMk/>
          <pc:sldMk cId="471487382" sldId="573"/>
        </pc:sldMkLst>
      </pc:sldChg>
      <pc:sldChg chg="addSp modSp new mod modNotesTx">
        <pc:chgData name="Daniel Kaufmann" userId="934340720f57f02e" providerId="LiveId" clId="{538ECF8F-6B0F-4A66-993A-353C807A844B}" dt="2020-12-20T23:54:56.495" v="3099" actId="1076"/>
        <pc:sldMkLst>
          <pc:docMk/>
          <pc:sldMk cId="1316302440" sldId="573"/>
        </pc:sldMkLst>
        <pc:spChg chg="mod">
          <ac:chgData name="Daniel Kaufmann" userId="934340720f57f02e" providerId="LiveId" clId="{538ECF8F-6B0F-4A66-993A-353C807A844B}" dt="2020-12-20T23:48:17.081" v="3080" actId="20577"/>
          <ac:spMkLst>
            <pc:docMk/>
            <pc:sldMk cId="1316302440" sldId="573"/>
            <ac:spMk id="2" creationId="{B44C386A-AE1C-45CD-A02D-C5224C849070}"/>
          </ac:spMkLst>
        </pc:spChg>
        <pc:spChg chg="mod">
          <ac:chgData name="Daniel Kaufmann" userId="934340720f57f02e" providerId="LiveId" clId="{538ECF8F-6B0F-4A66-993A-353C807A844B}" dt="2020-12-20T23:54:07.929" v="3092" actId="948"/>
          <ac:spMkLst>
            <pc:docMk/>
            <pc:sldMk cId="1316302440" sldId="573"/>
            <ac:spMk id="3" creationId="{015A469B-6BB4-42F9-A529-885A97B84717}"/>
          </ac:spMkLst>
        </pc:spChg>
        <pc:picChg chg="add mod">
          <ac:chgData name="Daniel Kaufmann" userId="934340720f57f02e" providerId="LiveId" clId="{538ECF8F-6B0F-4A66-993A-353C807A844B}" dt="2020-12-20T23:54:56.495" v="3099" actId="1076"/>
          <ac:picMkLst>
            <pc:docMk/>
            <pc:sldMk cId="1316302440" sldId="573"/>
            <ac:picMk id="4" creationId="{12B22059-BE51-46EA-A952-B4C57A5BCA56}"/>
          </ac:picMkLst>
        </pc:picChg>
      </pc:sldChg>
      <pc:sldChg chg="del">
        <pc:chgData name="Daniel Kaufmann" userId="934340720f57f02e" providerId="LiveId" clId="{538ECF8F-6B0F-4A66-993A-353C807A844B}" dt="2020-12-14T05:24:18.995" v="29" actId="47"/>
        <pc:sldMkLst>
          <pc:docMk/>
          <pc:sldMk cId="782231013" sldId="574"/>
        </pc:sldMkLst>
      </pc:sldChg>
      <pc:sldChg chg="addSp delSp modSp add mod modNotesTx">
        <pc:chgData name="Daniel Kaufmann" userId="934340720f57f02e" providerId="LiveId" clId="{538ECF8F-6B0F-4A66-993A-353C807A844B}" dt="2020-12-20T23:54:59.049" v="3100"/>
        <pc:sldMkLst>
          <pc:docMk/>
          <pc:sldMk cId="3658342103" sldId="574"/>
        </pc:sldMkLst>
        <pc:spChg chg="mod">
          <ac:chgData name="Daniel Kaufmann" userId="934340720f57f02e" providerId="LiveId" clId="{538ECF8F-6B0F-4A66-993A-353C807A844B}" dt="2020-12-20T23:54:37.363" v="3095"/>
          <ac:spMkLst>
            <pc:docMk/>
            <pc:sldMk cId="3658342103" sldId="574"/>
            <ac:spMk id="3" creationId="{015A469B-6BB4-42F9-A529-885A97B84717}"/>
          </ac:spMkLst>
        </pc:spChg>
        <pc:picChg chg="del">
          <ac:chgData name="Daniel Kaufmann" userId="934340720f57f02e" providerId="LiveId" clId="{538ECF8F-6B0F-4A66-993A-353C807A844B}" dt="2020-12-20T23:54:53.903" v="3098" actId="478"/>
          <ac:picMkLst>
            <pc:docMk/>
            <pc:sldMk cId="3658342103" sldId="574"/>
            <ac:picMk id="4" creationId="{12B22059-BE51-46EA-A952-B4C57A5BCA56}"/>
          </ac:picMkLst>
        </pc:picChg>
        <pc:picChg chg="add mod">
          <ac:chgData name="Daniel Kaufmann" userId="934340720f57f02e" providerId="LiveId" clId="{538ECF8F-6B0F-4A66-993A-353C807A844B}" dt="2020-12-20T23:54:59.049" v="3100"/>
          <ac:picMkLst>
            <pc:docMk/>
            <pc:sldMk cId="3658342103" sldId="574"/>
            <ac:picMk id="5" creationId="{471F9990-2F2C-4CA4-AD7F-12494FF89B18}"/>
          </ac:picMkLst>
        </pc:picChg>
      </pc:sldChg>
      <pc:sldChg chg="addSp modSp new mod modNotesTx">
        <pc:chgData name="Daniel Kaufmann" userId="934340720f57f02e" providerId="LiveId" clId="{538ECF8F-6B0F-4A66-993A-353C807A844B}" dt="2020-12-21T03:29:37.347" v="3365" actId="1036"/>
        <pc:sldMkLst>
          <pc:docMk/>
          <pc:sldMk cId="935590101" sldId="575"/>
        </pc:sldMkLst>
        <pc:spChg chg="mod">
          <ac:chgData name="Daniel Kaufmann" userId="934340720f57f02e" providerId="LiveId" clId="{538ECF8F-6B0F-4A66-993A-353C807A844B}" dt="2020-12-21T03:27:09.886" v="3152" actId="404"/>
          <ac:spMkLst>
            <pc:docMk/>
            <pc:sldMk cId="935590101" sldId="575"/>
            <ac:spMk id="2" creationId="{0DA033B3-C2B2-4BF4-BFA2-03746BEF46B6}"/>
          </ac:spMkLst>
        </pc:spChg>
        <pc:spChg chg="mod">
          <ac:chgData name="Daniel Kaufmann" userId="934340720f57f02e" providerId="LiveId" clId="{538ECF8F-6B0F-4A66-993A-353C807A844B}" dt="2020-12-21T03:29:27.810" v="3347" actId="14100"/>
          <ac:spMkLst>
            <pc:docMk/>
            <pc:sldMk cId="935590101" sldId="575"/>
            <ac:spMk id="3" creationId="{26E2B0BD-EBFA-4638-BD54-AA15A85E0AAB}"/>
          </ac:spMkLst>
        </pc:spChg>
        <pc:picChg chg="add mod">
          <ac:chgData name="Daniel Kaufmann" userId="934340720f57f02e" providerId="LiveId" clId="{538ECF8F-6B0F-4A66-993A-353C807A844B}" dt="2020-12-21T03:29:37.347" v="3365" actId="1036"/>
          <ac:picMkLst>
            <pc:docMk/>
            <pc:sldMk cId="935590101" sldId="575"/>
            <ac:picMk id="4" creationId="{24332F20-13A2-4D9C-8FD8-440098111A5B}"/>
          </ac:picMkLst>
        </pc:picChg>
      </pc:sldChg>
      <pc:sldChg chg="del">
        <pc:chgData name="Daniel Kaufmann" userId="934340720f57f02e" providerId="LiveId" clId="{538ECF8F-6B0F-4A66-993A-353C807A844B}" dt="2020-12-14T05:24:18.995" v="29" actId="47"/>
        <pc:sldMkLst>
          <pc:docMk/>
          <pc:sldMk cId="3706839535" sldId="575"/>
        </pc:sldMkLst>
      </pc:sldChg>
      <pc:sldChg chg="del">
        <pc:chgData name="Daniel Kaufmann" userId="934340720f57f02e" providerId="LiveId" clId="{538ECF8F-6B0F-4A66-993A-353C807A844B}" dt="2020-12-14T05:24:18.995" v="29" actId="47"/>
        <pc:sldMkLst>
          <pc:docMk/>
          <pc:sldMk cId="3734901330" sldId="576"/>
        </pc:sldMkLst>
      </pc:sldChg>
      <pc:sldChg chg="addSp modSp new mod modNotesTx">
        <pc:chgData name="Daniel Kaufmann" userId="934340720f57f02e" providerId="LiveId" clId="{538ECF8F-6B0F-4A66-993A-353C807A844B}" dt="2020-12-21T03:32:28.089" v="3413" actId="20577"/>
        <pc:sldMkLst>
          <pc:docMk/>
          <pc:sldMk cId="3961581515" sldId="576"/>
        </pc:sldMkLst>
        <pc:spChg chg="mod">
          <ac:chgData name="Daniel Kaufmann" userId="934340720f57f02e" providerId="LiveId" clId="{538ECF8F-6B0F-4A66-993A-353C807A844B}" dt="2020-12-21T03:30:26.072" v="3379" actId="20577"/>
          <ac:spMkLst>
            <pc:docMk/>
            <pc:sldMk cId="3961581515" sldId="576"/>
            <ac:spMk id="2" creationId="{D5AF4CCC-6915-4124-9567-ED017DF3F503}"/>
          </ac:spMkLst>
        </pc:spChg>
        <pc:spChg chg="mod">
          <ac:chgData name="Daniel Kaufmann" userId="934340720f57f02e" providerId="LiveId" clId="{538ECF8F-6B0F-4A66-993A-353C807A844B}" dt="2020-12-21T03:30:49.262" v="3395" actId="15"/>
          <ac:spMkLst>
            <pc:docMk/>
            <pc:sldMk cId="3961581515" sldId="576"/>
            <ac:spMk id="3" creationId="{56F9F66B-982C-405C-A75D-1FE9668DFCF0}"/>
          </ac:spMkLst>
        </pc:spChg>
        <pc:graphicFrameChg chg="add mod modGraphic">
          <ac:chgData name="Daniel Kaufmann" userId="934340720f57f02e" providerId="LiveId" clId="{538ECF8F-6B0F-4A66-993A-353C807A844B}" dt="2020-12-21T03:32:17.552" v="3410" actId="179"/>
          <ac:graphicFrameMkLst>
            <pc:docMk/>
            <pc:sldMk cId="3961581515" sldId="576"/>
            <ac:graphicFrameMk id="4" creationId="{8C1D4B32-7FD6-41D4-91F2-6E07F58B5943}"/>
          </ac:graphicFrameMkLst>
        </pc:graphicFrameChg>
      </pc:sldChg>
      <pc:sldChg chg="addSp delSp modSp new mod modClrScheme chgLayout modNotesTx">
        <pc:chgData name="Daniel Kaufmann" userId="934340720f57f02e" providerId="LiveId" clId="{538ECF8F-6B0F-4A66-993A-353C807A844B}" dt="2020-12-21T03:40:21.559" v="3556" actId="14100"/>
        <pc:sldMkLst>
          <pc:docMk/>
          <pc:sldMk cId="920243473" sldId="577"/>
        </pc:sldMkLst>
        <pc:spChg chg="mod ord">
          <ac:chgData name="Daniel Kaufmann" userId="934340720f57f02e" providerId="LiveId" clId="{538ECF8F-6B0F-4A66-993A-353C807A844B}" dt="2020-12-21T03:39:17.655" v="3531" actId="700"/>
          <ac:spMkLst>
            <pc:docMk/>
            <pc:sldMk cId="920243473" sldId="577"/>
            <ac:spMk id="2" creationId="{264FD25A-67C6-4AE8-84D2-52F33AF83723}"/>
          </ac:spMkLst>
        </pc:spChg>
        <pc:spChg chg="del">
          <ac:chgData name="Daniel Kaufmann" userId="934340720f57f02e" providerId="LiveId" clId="{538ECF8F-6B0F-4A66-993A-353C807A844B}" dt="2020-12-21T03:32:47.368" v="3435"/>
          <ac:spMkLst>
            <pc:docMk/>
            <pc:sldMk cId="920243473" sldId="577"/>
            <ac:spMk id="3" creationId="{68636903-F5F8-43FD-91FE-2DE70AFBC893}"/>
          </ac:spMkLst>
        </pc:spChg>
        <pc:spChg chg="add del mod">
          <ac:chgData name="Daniel Kaufmann" userId="934340720f57f02e" providerId="LiveId" clId="{538ECF8F-6B0F-4A66-993A-353C807A844B}" dt="2020-12-21T03:39:25.694" v="3534"/>
          <ac:spMkLst>
            <pc:docMk/>
            <pc:sldMk cId="920243473" sldId="577"/>
            <ac:spMk id="6" creationId="{1A2C7FF3-0F8B-4252-83A4-F967E56405CC}"/>
          </ac:spMkLst>
        </pc:spChg>
        <pc:spChg chg="add del mod ord">
          <ac:chgData name="Daniel Kaufmann" userId="934340720f57f02e" providerId="LiveId" clId="{538ECF8F-6B0F-4A66-993A-353C807A844B}" dt="2020-12-21T03:39:30.397" v="3536"/>
          <ac:spMkLst>
            <pc:docMk/>
            <pc:sldMk cId="920243473" sldId="577"/>
            <ac:spMk id="7" creationId="{116C1072-68B0-4C92-9C85-B548F9747E2B}"/>
          </ac:spMkLst>
        </pc:spChg>
        <pc:spChg chg="add mod">
          <ac:chgData name="Daniel Kaufmann" userId="934340720f57f02e" providerId="LiveId" clId="{538ECF8F-6B0F-4A66-993A-353C807A844B}" dt="2020-12-21T03:40:21.559" v="3556" actId="14100"/>
          <ac:spMkLst>
            <pc:docMk/>
            <pc:sldMk cId="920243473" sldId="577"/>
            <ac:spMk id="9" creationId="{9851212D-8575-43A8-A1DE-EC4E786A93B3}"/>
          </ac:spMkLst>
        </pc:spChg>
        <pc:graphicFrameChg chg="add mod">
          <ac:chgData name="Daniel Kaufmann" userId="934340720f57f02e" providerId="LiveId" clId="{538ECF8F-6B0F-4A66-993A-353C807A844B}" dt="2020-12-21T03:32:50.221" v="3436" actId="14100"/>
          <ac:graphicFrameMkLst>
            <pc:docMk/>
            <pc:sldMk cId="920243473" sldId="577"/>
            <ac:graphicFrameMk id="4" creationId="{D96246C0-156B-4B3D-B9D6-FDD7F965B21F}"/>
          </ac:graphicFrameMkLst>
        </pc:graphicFrameChg>
        <pc:graphicFrameChg chg="del mod ord">
          <ac:chgData name="Daniel Kaufmann" userId="934340720f57f02e" providerId="LiveId" clId="{538ECF8F-6B0F-4A66-993A-353C807A844B}" dt="2020-12-21T03:39:25.690" v="3532" actId="21"/>
          <ac:graphicFrameMkLst>
            <pc:docMk/>
            <pc:sldMk cId="920243473" sldId="577"/>
            <ac:graphicFrameMk id="5" creationId="{D96246C0-156B-4B3D-B9D6-FDD7F965B21F}"/>
          </ac:graphicFrameMkLst>
        </pc:graphicFrameChg>
        <pc:graphicFrameChg chg="add mod">
          <ac:chgData name="Daniel Kaufmann" userId="934340720f57f02e" providerId="LiveId" clId="{538ECF8F-6B0F-4A66-993A-353C807A844B}" dt="2020-12-21T03:39:41.538" v="3548" actId="1035"/>
          <ac:graphicFrameMkLst>
            <pc:docMk/>
            <pc:sldMk cId="920243473" sldId="577"/>
            <ac:graphicFrameMk id="10" creationId="{1B6FDD7F-0C95-4D09-B4B3-4E93F1E2FAD3}"/>
          </ac:graphicFrameMkLst>
        </pc:graphicFrameChg>
      </pc:sldChg>
      <pc:sldChg chg="del">
        <pc:chgData name="Daniel Kaufmann" userId="934340720f57f02e" providerId="LiveId" clId="{538ECF8F-6B0F-4A66-993A-353C807A844B}" dt="2020-12-14T05:24:18.995" v="29" actId="47"/>
        <pc:sldMkLst>
          <pc:docMk/>
          <pc:sldMk cId="1611802146" sldId="577"/>
        </pc:sldMkLst>
      </pc:sldChg>
      <pc:sldChg chg="addSp delSp modSp new mod modNotesTx">
        <pc:chgData name="Daniel Kaufmann" userId="934340720f57f02e" providerId="LiveId" clId="{538ECF8F-6B0F-4A66-993A-353C807A844B}" dt="2020-12-21T03:41:15.140" v="3565" actId="122"/>
        <pc:sldMkLst>
          <pc:docMk/>
          <pc:sldMk cId="443930894" sldId="578"/>
        </pc:sldMkLst>
        <pc:spChg chg="mod">
          <ac:chgData name="Daniel Kaufmann" userId="934340720f57f02e" providerId="LiveId" clId="{538ECF8F-6B0F-4A66-993A-353C807A844B}" dt="2020-12-21T03:34:19.465" v="3474"/>
          <ac:spMkLst>
            <pc:docMk/>
            <pc:sldMk cId="443930894" sldId="578"/>
            <ac:spMk id="2" creationId="{407FE9A9-13F5-4213-8428-7D1A2B55111F}"/>
          </ac:spMkLst>
        </pc:spChg>
        <pc:spChg chg="del">
          <ac:chgData name="Daniel Kaufmann" userId="934340720f57f02e" providerId="LiveId" clId="{538ECF8F-6B0F-4A66-993A-353C807A844B}" dt="2020-12-21T03:34:35.294" v="3475"/>
          <ac:spMkLst>
            <pc:docMk/>
            <pc:sldMk cId="443930894" sldId="578"/>
            <ac:spMk id="3" creationId="{088DE247-A341-46B6-9D9A-058A76358FD3}"/>
          </ac:spMkLst>
        </pc:spChg>
        <pc:spChg chg="add mod">
          <ac:chgData name="Daniel Kaufmann" userId="934340720f57f02e" providerId="LiveId" clId="{538ECF8F-6B0F-4A66-993A-353C807A844B}" dt="2020-12-21T03:41:15.140" v="3565" actId="122"/>
          <ac:spMkLst>
            <pc:docMk/>
            <pc:sldMk cId="443930894" sldId="578"/>
            <ac:spMk id="6" creationId="{56B52135-910E-49A2-BECA-047FA8322A98}"/>
          </ac:spMkLst>
        </pc:spChg>
        <pc:graphicFrameChg chg="add mod">
          <ac:chgData name="Daniel Kaufmann" userId="934340720f57f02e" providerId="LiveId" clId="{538ECF8F-6B0F-4A66-993A-353C807A844B}" dt="2020-12-21T03:34:38.779" v="3476" actId="14100"/>
          <ac:graphicFrameMkLst>
            <pc:docMk/>
            <pc:sldMk cId="443930894" sldId="578"/>
            <ac:graphicFrameMk id="4" creationId="{49E94ADD-9EF1-4BA9-ACF4-553833B612D9}"/>
          </ac:graphicFrameMkLst>
        </pc:graphicFrameChg>
        <pc:graphicFrameChg chg="mod">
          <ac:chgData name="Daniel Kaufmann" userId="934340720f57f02e" providerId="LiveId" clId="{538ECF8F-6B0F-4A66-993A-353C807A844B}" dt="2020-12-21T03:40:38.451" v="3557" actId="1076"/>
          <ac:graphicFrameMkLst>
            <pc:docMk/>
            <pc:sldMk cId="443930894" sldId="578"/>
            <ac:graphicFrameMk id="5" creationId="{49E94ADD-9EF1-4BA9-ACF4-553833B612D9}"/>
          </ac:graphicFrameMkLst>
        </pc:graphicFrameChg>
      </pc:sldChg>
      <pc:sldChg chg="del">
        <pc:chgData name="Daniel Kaufmann" userId="934340720f57f02e" providerId="LiveId" clId="{538ECF8F-6B0F-4A66-993A-353C807A844B}" dt="2020-12-14T05:24:18.995" v="29" actId="47"/>
        <pc:sldMkLst>
          <pc:docMk/>
          <pc:sldMk cId="840756965" sldId="578"/>
        </pc:sldMkLst>
      </pc:sldChg>
      <pc:sldChg chg="del">
        <pc:chgData name="Daniel Kaufmann" userId="934340720f57f02e" providerId="LiveId" clId="{538ECF8F-6B0F-4A66-993A-353C807A844B}" dt="2020-12-14T05:24:18.995" v="29" actId="47"/>
        <pc:sldMkLst>
          <pc:docMk/>
          <pc:sldMk cId="3269858157" sldId="579"/>
        </pc:sldMkLst>
      </pc:sldChg>
      <pc:sldChg chg="addSp delSp modSp new mod modNotesTx">
        <pc:chgData name="Daniel Kaufmann" userId="934340720f57f02e" providerId="LiveId" clId="{538ECF8F-6B0F-4A66-993A-353C807A844B}" dt="2020-12-21T03:42:08.787" v="3576" actId="404"/>
        <pc:sldMkLst>
          <pc:docMk/>
          <pc:sldMk cId="4212964105" sldId="579"/>
        </pc:sldMkLst>
        <pc:spChg chg="mod">
          <ac:chgData name="Daniel Kaufmann" userId="934340720f57f02e" providerId="LiveId" clId="{538ECF8F-6B0F-4A66-993A-353C807A844B}" dt="2020-12-21T03:37:47.149" v="3505"/>
          <ac:spMkLst>
            <pc:docMk/>
            <pc:sldMk cId="4212964105" sldId="579"/>
            <ac:spMk id="2" creationId="{4AB049F4-0ECE-4121-94C1-5948F93CF2C3}"/>
          </ac:spMkLst>
        </pc:spChg>
        <pc:spChg chg="del">
          <ac:chgData name="Daniel Kaufmann" userId="934340720f57f02e" providerId="LiveId" clId="{538ECF8F-6B0F-4A66-993A-353C807A844B}" dt="2020-12-21T03:38:01.600" v="3507"/>
          <ac:spMkLst>
            <pc:docMk/>
            <pc:sldMk cId="4212964105" sldId="579"/>
            <ac:spMk id="3" creationId="{C1D63C4A-1B94-4AC7-BCEF-4A1956C377CE}"/>
          </ac:spMkLst>
        </pc:spChg>
        <pc:spChg chg="add del">
          <ac:chgData name="Daniel Kaufmann" userId="934340720f57f02e" providerId="LiveId" clId="{538ECF8F-6B0F-4A66-993A-353C807A844B}" dt="2020-12-21T03:41:43.393" v="3569" actId="478"/>
          <ac:spMkLst>
            <pc:docMk/>
            <pc:sldMk cId="4212964105" sldId="579"/>
            <ac:spMk id="7" creationId="{549E3459-AB56-4F7C-8315-D485AC184DFB}"/>
          </ac:spMkLst>
        </pc:spChg>
        <pc:spChg chg="add mod">
          <ac:chgData name="Daniel Kaufmann" userId="934340720f57f02e" providerId="LiveId" clId="{538ECF8F-6B0F-4A66-993A-353C807A844B}" dt="2020-12-21T03:42:08.787" v="3576" actId="404"/>
          <ac:spMkLst>
            <pc:docMk/>
            <pc:sldMk cId="4212964105" sldId="579"/>
            <ac:spMk id="8" creationId="{2EBFB0D7-60B2-4772-AE77-F2B9C44B92C0}"/>
          </ac:spMkLst>
        </pc:spChg>
        <pc:spChg chg="add del mod">
          <ac:chgData name="Daniel Kaufmann" userId="934340720f57f02e" providerId="LiveId" clId="{538ECF8F-6B0F-4A66-993A-353C807A844B}" dt="2020-12-21T03:41:58.789" v="3572"/>
          <ac:spMkLst>
            <pc:docMk/>
            <pc:sldMk cId="4212964105" sldId="579"/>
            <ac:spMk id="9" creationId="{9CB0B657-4176-415C-BE9E-F02A36D049AA}"/>
          </ac:spMkLst>
        </pc:spChg>
        <pc:graphicFrameChg chg="add mod">
          <ac:chgData name="Daniel Kaufmann" userId="934340720f57f02e" providerId="LiveId" clId="{538ECF8F-6B0F-4A66-993A-353C807A844B}" dt="2020-12-21T03:38:01.600" v="3507"/>
          <ac:graphicFrameMkLst>
            <pc:docMk/>
            <pc:sldMk cId="4212964105" sldId="579"/>
            <ac:graphicFrameMk id="4" creationId="{84710C78-A252-4D1B-BAF4-45231B4ADCD9}"/>
          </ac:graphicFrameMkLst>
        </pc:graphicFrameChg>
        <pc:graphicFrameChg chg="mod">
          <ac:chgData name="Daniel Kaufmann" userId="934340720f57f02e" providerId="LiveId" clId="{538ECF8F-6B0F-4A66-993A-353C807A844B}" dt="2020-12-21T03:41:37.137" v="3567" actId="1076"/>
          <ac:graphicFrameMkLst>
            <pc:docMk/>
            <pc:sldMk cId="4212964105" sldId="579"/>
            <ac:graphicFrameMk id="5" creationId="{84710C78-A252-4D1B-BAF4-45231B4ADCD9}"/>
          </ac:graphicFrameMkLst>
        </pc:graphicFrameChg>
      </pc:sldChg>
      <pc:sldChg chg="del">
        <pc:chgData name="Daniel Kaufmann" userId="934340720f57f02e" providerId="LiveId" clId="{538ECF8F-6B0F-4A66-993A-353C807A844B}" dt="2020-12-14T05:24:18.995" v="29" actId="47"/>
        <pc:sldMkLst>
          <pc:docMk/>
          <pc:sldMk cId="3814298426" sldId="580"/>
        </pc:sldMkLst>
      </pc:sldChg>
      <pc:sldChg chg="addSp delSp modSp new mod modClrScheme chgLayout modNotesTx">
        <pc:chgData name="Daniel Kaufmann" userId="934340720f57f02e" providerId="LiveId" clId="{538ECF8F-6B0F-4A66-993A-353C807A844B}" dt="2020-12-21T03:44:24.806" v="3617" actId="1037"/>
        <pc:sldMkLst>
          <pc:docMk/>
          <pc:sldMk cId="3968319373" sldId="580"/>
        </pc:sldMkLst>
        <pc:spChg chg="mod ord">
          <ac:chgData name="Daniel Kaufmann" userId="934340720f57f02e" providerId="LiveId" clId="{538ECF8F-6B0F-4A66-993A-353C807A844B}" dt="2020-12-21T03:42:58.483" v="3579" actId="700"/>
          <ac:spMkLst>
            <pc:docMk/>
            <pc:sldMk cId="3968319373" sldId="580"/>
            <ac:spMk id="2" creationId="{FC100F35-5036-4E7D-9502-1B4BBC90930E}"/>
          </ac:spMkLst>
        </pc:spChg>
        <pc:spChg chg="del mod ord">
          <ac:chgData name="Daniel Kaufmann" userId="934340720f57f02e" providerId="LiveId" clId="{538ECF8F-6B0F-4A66-993A-353C807A844B}" dt="2020-12-21T03:42:58.483" v="3579" actId="700"/>
          <ac:spMkLst>
            <pc:docMk/>
            <pc:sldMk cId="3968319373" sldId="580"/>
            <ac:spMk id="3" creationId="{A6D98EB6-78F1-4D78-8641-FECCF739D309}"/>
          </ac:spMkLst>
        </pc:spChg>
        <pc:spChg chg="add mod ord">
          <ac:chgData name="Daniel Kaufmann" userId="934340720f57f02e" providerId="LiveId" clId="{538ECF8F-6B0F-4A66-993A-353C807A844B}" dt="2020-12-21T03:43:42.829" v="3593" actId="14100"/>
          <ac:spMkLst>
            <pc:docMk/>
            <pc:sldMk cId="3968319373" sldId="580"/>
            <ac:spMk id="4" creationId="{EAF3425A-4998-42FF-967F-F900D34A4691}"/>
          </ac:spMkLst>
        </pc:spChg>
        <pc:spChg chg="add del mod ord">
          <ac:chgData name="Daniel Kaufmann" userId="934340720f57f02e" providerId="LiveId" clId="{538ECF8F-6B0F-4A66-993A-353C807A844B}" dt="2020-12-21T03:43:00.425" v="3580"/>
          <ac:spMkLst>
            <pc:docMk/>
            <pc:sldMk cId="3968319373" sldId="580"/>
            <ac:spMk id="5" creationId="{8BE1203A-A580-4DC4-BE69-1FB32C9A6E60}"/>
          </ac:spMkLst>
        </pc:spChg>
        <pc:graphicFrameChg chg="add mod">
          <ac:chgData name="Daniel Kaufmann" userId="934340720f57f02e" providerId="LiveId" clId="{538ECF8F-6B0F-4A66-993A-353C807A844B}" dt="2020-12-21T03:43:14.892" v="3584" actId="14100"/>
          <ac:graphicFrameMkLst>
            <pc:docMk/>
            <pc:sldMk cId="3968319373" sldId="580"/>
            <ac:graphicFrameMk id="6" creationId="{54059DA0-1DCB-4376-8366-1BBAFF6B9EDB}"/>
          </ac:graphicFrameMkLst>
        </pc:graphicFrameChg>
        <pc:graphicFrameChg chg="mod">
          <ac:chgData name="Daniel Kaufmann" userId="934340720f57f02e" providerId="LiveId" clId="{538ECF8F-6B0F-4A66-993A-353C807A844B}" dt="2020-12-21T03:44:24.806" v="3617" actId="1037"/>
          <ac:graphicFrameMkLst>
            <pc:docMk/>
            <pc:sldMk cId="3968319373" sldId="580"/>
            <ac:graphicFrameMk id="7" creationId="{54059DA0-1DCB-4376-8366-1BBAFF6B9EDB}"/>
          </ac:graphicFrameMkLst>
        </pc:graphicFrameChg>
      </pc:sldChg>
      <pc:sldChg chg="addSp delSp modSp new mod modNotesTx">
        <pc:chgData name="Daniel Kaufmann" userId="934340720f57f02e" providerId="LiveId" clId="{538ECF8F-6B0F-4A66-993A-353C807A844B}" dt="2020-12-21T03:45:49.828" v="3659"/>
        <pc:sldMkLst>
          <pc:docMk/>
          <pc:sldMk cId="1196683836" sldId="581"/>
        </pc:sldMkLst>
        <pc:spChg chg="mod">
          <ac:chgData name="Daniel Kaufmann" userId="934340720f57f02e" providerId="LiveId" clId="{538ECF8F-6B0F-4A66-993A-353C807A844B}" dt="2020-12-21T03:44:46.233" v="3619"/>
          <ac:spMkLst>
            <pc:docMk/>
            <pc:sldMk cId="1196683836" sldId="581"/>
            <ac:spMk id="2" creationId="{3916449E-1C9D-4431-B855-9355ED895E64}"/>
          </ac:spMkLst>
        </pc:spChg>
        <pc:spChg chg="mod">
          <ac:chgData name="Daniel Kaufmann" userId="934340720f57f02e" providerId="LiveId" clId="{538ECF8F-6B0F-4A66-993A-353C807A844B}" dt="2020-12-21T03:45:44.565" v="3658" actId="14100"/>
          <ac:spMkLst>
            <pc:docMk/>
            <pc:sldMk cId="1196683836" sldId="581"/>
            <ac:spMk id="3" creationId="{FF516D2A-B1EF-4AA6-AA2D-CE62E6AFEC22}"/>
          </ac:spMkLst>
        </pc:spChg>
        <pc:spChg chg="del">
          <ac:chgData name="Daniel Kaufmann" userId="934340720f57f02e" providerId="LiveId" clId="{538ECF8F-6B0F-4A66-993A-353C807A844B}" dt="2020-12-21T03:44:53.707" v="3620"/>
          <ac:spMkLst>
            <pc:docMk/>
            <pc:sldMk cId="1196683836" sldId="581"/>
            <ac:spMk id="4" creationId="{9C47427F-B6EB-4C76-8206-B8D37ECC54A9}"/>
          </ac:spMkLst>
        </pc:spChg>
        <pc:graphicFrameChg chg="add mod">
          <ac:chgData name="Daniel Kaufmann" userId="934340720f57f02e" providerId="LiveId" clId="{538ECF8F-6B0F-4A66-993A-353C807A844B}" dt="2020-12-21T03:45:08.316" v="3637" actId="14100"/>
          <ac:graphicFrameMkLst>
            <pc:docMk/>
            <pc:sldMk cId="1196683836" sldId="581"/>
            <ac:graphicFrameMk id="5" creationId="{9098BF37-E541-429B-A502-34FFDAD3C164}"/>
          </ac:graphicFrameMkLst>
        </pc:graphicFrameChg>
        <pc:graphicFrameChg chg="mod">
          <ac:chgData name="Daniel Kaufmann" userId="934340720f57f02e" providerId="LiveId" clId="{538ECF8F-6B0F-4A66-993A-353C807A844B}" dt="2020-12-21T03:45:28.085" v="3651" actId="692"/>
          <ac:graphicFrameMkLst>
            <pc:docMk/>
            <pc:sldMk cId="1196683836" sldId="581"/>
            <ac:graphicFrameMk id="6" creationId="{9098BF37-E541-429B-A502-34FFDAD3C164}"/>
          </ac:graphicFrameMkLst>
        </pc:graphicFrameChg>
      </pc:sldChg>
      <pc:sldChg chg="del">
        <pc:chgData name="Daniel Kaufmann" userId="934340720f57f02e" providerId="LiveId" clId="{538ECF8F-6B0F-4A66-993A-353C807A844B}" dt="2020-12-14T05:24:18.995" v="29" actId="47"/>
        <pc:sldMkLst>
          <pc:docMk/>
          <pc:sldMk cId="3229581546" sldId="581"/>
        </pc:sldMkLst>
      </pc:sldChg>
      <pc:sldChg chg="del">
        <pc:chgData name="Daniel Kaufmann" userId="934340720f57f02e" providerId="LiveId" clId="{538ECF8F-6B0F-4A66-993A-353C807A844B}" dt="2020-12-14T05:24:18.995" v="29" actId="47"/>
        <pc:sldMkLst>
          <pc:docMk/>
          <pc:sldMk cId="1003601995" sldId="582"/>
        </pc:sldMkLst>
      </pc:sldChg>
      <pc:sldChg chg="addSp delSp modSp new mod modNotesTx">
        <pc:chgData name="Daniel Kaufmann" userId="934340720f57f02e" providerId="LiveId" clId="{538ECF8F-6B0F-4A66-993A-353C807A844B}" dt="2020-12-21T03:48:49.359" v="3749"/>
        <pc:sldMkLst>
          <pc:docMk/>
          <pc:sldMk cId="1367542281" sldId="582"/>
        </pc:sldMkLst>
        <pc:spChg chg="mod">
          <ac:chgData name="Daniel Kaufmann" userId="934340720f57f02e" providerId="LiveId" clId="{538ECF8F-6B0F-4A66-993A-353C807A844B}" dt="2020-12-21T03:46:22.602" v="3707" actId="20577"/>
          <ac:spMkLst>
            <pc:docMk/>
            <pc:sldMk cId="1367542281" sldId="582"/>
            <ac:spMk id="2" creationId="{1345221B-5DB9-4EDE-846F-56B031CC7466}"/>
          </ac:spMkLst>
        </pc:spChg>
        <pc:spChg chg="mod">
          <ac:chgData name="Daniel Kaufmann" userId="934340720f57f02e" providerId="LiveId" clId="{538ECF8F-6B0F-4A66-993A-353C807A844B}" dt="2020-12-21T03:47:30.159" v="3744" actId="20577"/>
          <ac:spMkLst>
            <pc:docMk/>
            <pc:sldMk cId="1367542281" sldId="582"/>
            <ac:spMk id="3" creationId="{F6F17603-9110-42C8-BF4C-B98BC74EC857}"/>
          </ac:spMkLst>
        </pc:spChg>
        <pc:spChg chg="del">
          <ac:chgData name="Daniel Kaufmann" userId="934340720f57f02e" providerId="LiveId" clId="{538ECF8F-6B0F-4A66-993A-353C807A844B}" dt="2020-12-21T03:48:33.314" v="3745"/>
          <ac:spMkLst>
            <pc:docMk/>
            <pc:sldMk cId="1367542281" sldId="582"/>
            <ac:spMk id="4" creationId="{C625744F-EFC1-4D0D-9599-7E9704E73F88}"/>
          </ac:spMkLst>
        </pc:spChg>
        <pc:picChg chg="add mod">
          <ac:chgData name="Daniel Kaufmann" userId="934340720f57f02e" providerId="LiveId" clId="{538ECF8F-6B0F-4A66-993A-353C807A844B}" dt="2020-12-21T03:48:42.271" v="3748" actId="208"/>
          <ac:picMkLst>
            <pc:docMk/>
            <pc:sldMk cId="1367542281" sldId="582"/>
            <ac:picMk id="5" creationId="{4B541FAE-B42E-48C3-AE78-093F32C996C9}"/>
          </ac:picMkLst>
        </pc:picChg>
      </pc:sldChg>
      <pc:sldChg chg="addSp delSp modSp new mod modNotesTx">
        <pc:chgData name="Daniel Kaufmann" userId="934340720f57f02e" providerId="LiveId" clId="{538ECF8F-6B0F-4A66-993A-353C807A844B}" dt="2020-12-21T03:51:32.231" v="3892" actId="20577"/>
        <pc:sldMkLst>
          <pc:docMk/>
          <pc:sldMk cId="2630677855" sldId="583"/>
        </pc:sldMkLst>
        <pc:spChg chg="mod">
          <ac:chgData name="Daniel Kaufmann" userId="934340720f57f02e" providerId="LiveId" clId="{538ECF8F-6B0F-4A66-993A-353C807A844B}" dt="2020-12-21T03:49:25.840" v="3786" actId="122"/>
          <ac:spMkLst>
            <pc:docMk/>
            <pc:sldMk cId="2630677855" sldId="583"/>
            <ac:spMk id="2" creationId="{ECCAD24B-3AF4-4017-9C23-AF587E87EDF6}"/>
          </ac:spMkLst>
        </pc:spChg>
        <pc:spChg chg="mod">
          <ac:chgData name="Daniel Kaufmann" userId="934340720f57f02e" providerId="LiveId" clId="{538ECF8F-6B0F-4A66-993A-353C807A844B}" dt="2020-12-21T03:51:13.272" v="3886" actId="404"/>
          <ac:spMkLst>
            <pc:docMk/>
            <pc:sldMk cId="2630677855" sldId="583"/>
            <ac:spMk id="3" creationId="{0CBA93D1-7AE7-4B03-9E3E-A56A7C1F5685}"/>
          </ac:spMkLst>
        </pc:spChg>
        <pc:spChg chg="del">
          <ac:chgData name="Daniel Kaufmann" userId="934340720f57f02e" providerId="LiveId" clId="{538ECF8F-6B0F-4A66-993A-353C807A844B}" dt="2020-12-21T03:50:53.636" v="3881"/>
          <ac:spMkLst>
            <pc:docMk/>
            <pc:sldMk cId="2630677855" sldId="583"/>
            <ac:spMk id="4" creationId="{46A8D865-5F4A-4506-B966-0B56EE1BDA6C}"/>
          </ac:spMkLst>
        </pc:spChg>
        <pc:picChg chg="add mod">
          <ac:chgData name="Daniel Kaufmann" userId="934340720f57f02e" providerId="LiveId" clId="{538ECF8F-6B0F-4A66-993A-353C807A844B}" dt="2020-12-21T03:51:03.802" v="3884" actId="1440"/>
          <ac:picMkLst>
            <pc:docMk/>
            <pc:sldMk cId="2630677855" sldId="583"/>
            <ac:picMk id="6146" creationId="{9736C34A-7FC4-4FBF-A8E7-5795E2374935}"/>
          </ac:picMkLst>
        </pc:picChg>
      </pc:sldChg>
      <pc:sldChg chg="del">
        <pc:chgData name="Daniel Kaufmann" userId="934340720f57f02e" providerId="LiveId" clId="{538ECF8F-6B0F-4A66-993A-353C807A844B}" dt="2020-12-14T05:24:18.995" v="29" actId="47"/>
        <pc:sldMkLst>
          <pc:docMk/>
          <pc:sldMk cId="4221741635" sldId="583"/>
        </pc:sldMkLst>
      </pc:sldChg>
      <pc:sldChg chg="del">
        <pc:chgData name="Daniel Kaufmann" userId="934340720f57f02e" providerId="LiveId" clId="{538ECF8F-6B0F-4A66-993A-353C807A844B}" dt="2020-12-14T05:24:18.995" v="29" actId="47"/>
        <pc:sldMkLst>
          <pc:docMk/>
          <pc:sldMk cId="3001593545" sldId="584"/>
        </pc:sldMkLst>
      </pc:sldChg>
      <pc:sldChg chg="addSp delSp modSp new mod modNotesTx">
        <pc:chgData name="Daniel Kaufmann" userId="934340720f57f02e" providerId="LiveId" clId="{538ECF8F-6B0F-4A66-993A-353C807A844B}" dt="2020-12-21T03:56:01.551" v="3950"/>
        <pc:sldMkLst>
          <pc:docMk/>
          <pc:sldMk cId="4123162785" sldId="584"/>
        </pc:sldMkLst>
        <pc:spChg chg="mod">
          <ac:chgData name="Daniel Kaufmann" userId="934340720f57f02e" providerId="LiveId" clId="{538ECF8F-6B0F-4A66-993A-353C807A844B}" dt="2020-12-21T03:51:59.389" v="3895" actId="20577"/>
          <ac:spMkLst>
            <pc:docMk/>
            <pc:sldMk cId="4123162785" sldId="584"/>
            <ac:spMk id="2" creationId="{AE79CCCF-BC90-43C0-9F02-774459940C0F}"/>
          </ac:spMkLst>
        </pc:spChg>
        <pc:spChg chg="del">
          <ac:chgData name="Daniel Kaufmann" userId="934340720f57f02e" providerId="LiveId" clId="{538ECF8F-6B0F-4A66-993A-353C807A844B}" dt="2020-12-21T03:54:04.596" v="3925"/>
          <ac:spMkLst>
            <pc:docMk/>
            <pc:sldMk cId="4123162785" sldId="584"/>
            <ac:spMk id="3" creationId="{9A639BA4-822E-42A3-A683-755D86C382E1}"/>
          </ac:spMkLst>
        </pc:spChg>
        <pc:spChg chg="mod">
          <ac:chgData name="Daniel Kaufmann" userId="934340720f57f02e" providerId="LiveId" clId="{538ECF8F-6B0F-4A66-993A-353C807A844B}" dt="2020-12-21T03:55:51.681" v="3943" actId="14100"/>
          <ac:spMkLst>
            <pc:docMk/>
            <pc:sldMk cId="4123162785" sldId="584"/>
            <ac:spMk id="4" creationId="{4C413FE6-AC25-4C5D-83C6-12AFE1DDE264}"/>
          </ac:spMkLst>
        </pc:spChg>
        <pc:spChg chg="add del mod">
          <ac:chgData name="Daniel Kaufmann" userId="934340720f57f02e" providerId="LiveId" clId="{538ECF8F-6B0F-4A66-993A-353C807A844B}" dt="2020-12-21T03:55:30.106" v="3934" actId="478"/>
          <ac:spMkLst>
            <pc:docMk/>
            <pc:sldMk cId="4123162785" sldId="584"/>
            <ac:spMk id="6" creationId="{3B66A590-D3CD-481B-916B-1E87BA3D4D53}"/>
          </ac:spMkLst>
        </pc:spChg>
        <pc:picChg chg="add mod">
          <ac:chgData name="Daniel Kaufmann" userId="934340720f57f02e" providerId="LiveId" clId="{538ECF8F-6B0F-4A66-993A-353C807A844B}" dt="2020-12-21T03:55:56.414" v="3949" actId="1036"/>
          <ac:picMkLst>
            <pc:docMk/>
            <pc:sldMk cId="4123162785" sldId="584"/>
            <ac:picMk id="5" creationId="{5B88692A-7F33-4B4A-BABD-D3C66B24D975}"/>
          </ac:picMkLst>
        </pc:picChg>
        <pc:picChg chg="add del mod">
          <ac:chgData name="Daniel Kaufmann" userId="934340720f57f02e" providerId="LiveId" clId="{538ECF8F-6B0F-4A66-993A-353C807A844B}" dt="2020-12-21T03:55:26.878" v="3933" actId="478"/>
          <ac:picMkLst>
            <pc:docMk/>
            <pc:sldMk cId="4123162785" sldId="584"/>
            <ac:picMk id="7170" creationId="{4F0E3B9C-071E-4CDF-B161-D81C94D36897}"/>
          </ac:picMkLst>
        </pc:picChg>
      </pc:sldChg>
      <pc:sldChg chg="del">
        <pc:chgData name="Daniel Kaufmann" userId="934340720f57f02e" providerId="LiveId" clId="{538ECF8F-6B0F-4A66-993A-353C807A844B}" dt="2020-12-14T05:24:18.995" v="29" actId="47"/>
        <pc:sldMkLst>
          <pc:docMk/>
          <pc:sldMk cId="2775727419" sldId="585"/>
        </pc:sldMkLst>
      </pc:sldChg>
      <pc:sldChg chg="addSp delSp modSp new mod modNotesTx">
        <pc:chgData name="Daniel Kaufmann" userId="934340720f57f02e" providerId="LiveId" clId="{538ECF8F-6B0F-4A66-993A-353C807A844B}" dt="2020-12-21T03:57:54.636" v="3971" actId="20577"/>
        <pc:sldMkLst>
          <pc:docMk/>
          <pc:sldMk cId="3980024222" sldId="585"/>
        </pc:sldMkLst>
        <pc:spChg chg="mod">
          <ac:chgData name="Daniel Kaufmann" userId="934340720f57f02e" providerId="LiveId" clId="{538ECF8F-6B0F-4A66-993A-353C807A844B}" dt="2020-12-21T03:56:30.503" v="3953" actId="20577"/>
          <ac:spMkLst>
            <pc:docMk/>
            <pc:sldMk cId="3980024222" sldId="585"/>
            <ac:spMk id="2" creationId="{1C7A8448-9DB9-4F63-8106-805561B7AC07}"/>
          </ac:spMkLst>
        </pc:spChg>
        <pc:spChg chg="mod">
          <ac:chgData name="Daniel Kaufmann" userId="934340720f57f02e" providerId="LiveId" clId="{538ECF8F-6B0F-4A66-993A-353C807A844B}" dt="2020-12-21T03:56:46.308" v="3964" actId="20577"/>
          <ac:spMkLst>
            <pc:docMk/>
            <pc:sldMk cId="3980024222" sldId="585"/>
            <ac:spMk id="3" creationId="{F20D80A6-FAE2-4C19-96A5-EBCCFF6C67E8}"/>
          </ac:spMkLst>
        </pc:spChg>
        <pc:spChg chg="del mod">
          <ac:chgData name="Daniel Kaufmann" userId="934340720f57f02e" providerId="LiveId" clId="{538ECF8F-6B0F-4A66-993A-353C807A844B}" dt="2020-12-21T03:57:21.136" v="3965"/>
          <ac:spMkLst>
            <pc:docMk/>
            <pc:sldMk cId="3980024222" sldId="585"/>
            <ac:spMk id="4" creationId="{D173181B-1759-4097-B358-65812FCA4474}"/>
          </ac:spMkLst>
        </pc:spChg>
        <pc:picChg chg="add mod">
          <ac:chgData name="Daniel Kaufmann" userId="934340720f57f02e" providerId="LiveId" clId="{538ECF8F-6B0F-4A66-993A-353C807A844B}" dt="2020-12-21T03:57:36.596" v="3969" actId="1076"/>
          <ac:picMkLst>
            <pc:docMk/>
            <pc:sldMk cId="3980024222" sldId="585"/>
            <ac:picMk id="8194" creationId="{15150FBB-7FA1-421C-A1E5-EED9EC4DA8F6}"/>
          </ac:picMkLst>
        </pc:picChg>
      </pc:sldChg>
      <pc:sldChg chg="del">
        <pc:chgData name="Daniel Kaufmann" userId="934340720f57f02e" providerId="LiveId" clId="{538ECF8F-6B0F-4A66-993A-353C807A844B}" dt="2020-12-14T05:24:18.995" v="29" actId="47"/>
        <pc:sldMkLst>
          <pc:docMk/>
          <pc:sldMk cId="529389450" sldId="586"/>
        </pc:sldMkLst>
      </pc:sldChg>
      <pc:sldChg chg="addSp delSp modSp new mod modNotesTx">
        <pc:chgData name="Daniel Kaufmann" userId="934340720f57f02e" providerId="LiveId" clId="{538ECF8F-6B0F-4A66-993A-353C807A844B}" dt="2020-12-21T03:59:29.993" v="3984" actId="20577"/>
        <pc:sldMkLst>
          <pc:docMk/>
          <pc:sldMk cId="1252517360" sldId="586"/>
        </pc:sldMkLst>
        <pc:spChg chg="mod">
          <ac:chgData name="Daniel Kaufmann" userId="934340720f57f02e" providerId="LiveId" clId="{538ECF8F-6B0F-4A66-993A-353C807A844B}" dt="2020-12-21T03:58:06.773" v="3974" actId="20577"/>
          <ac:spMkLst>
            <pc:docMk/>
            <pc:sldMk cId="1252517360" sldId="586"/>
            <ac:spMk id="2" creationId="{52EA80B6-A5FC-4EEA-BF03-2356A42D7A2D}"/>
          </ac:spMkLst>
        </pc:spChg>
        <pc:spChg chg="mod">
          <ac:chgData name="Daniel Kaufmann" userId="934340720f57f02e" providerId="LiveId" clId="{538ECF8F-6B0F-4A66-993A-353C807A844B}" dt="2020-12-21T03:58:11.541" v="3977" actId="27636"/>
          <ac:spMkLst>
            <pc:docMk/>
            <pc:sldMk cId="1252517360" sldId="586"/>
            <ac:spMk id="3" creationId="{BD4F66CE-01F7-4B51-8606-537B7E7EF8C5}"/>
          </ac:spMkLst>
        </pc:spChg>
        <pc:spChg chg="del mod">
          <ac:chgData name="Daniel Kaufmann" userId="934340720f57f02e" providerId="LiveId" clId="{538ECF8F-6B0F-4A66-993A-353C807A844B}" dt="2020-12-21T03:59:09.929" v="3978"/>
          <ac:spMkLst>
            <pc:docMk/>
            <pc:sldMk cId="1252517360" sldId="586"/>
            <ac:spMk id="4" creationId="{1BC885EF-90A0-4A49-8958-EAB122F64298}"/>
          </ac:spMkLst>
        </pc:spChg>
        <pc:picChg chg="add mod">
          <ac:chgData name="Daniel Kaufmann" userId="934340720f57f02e" providerId="LiveId" clId="{538ECF8F-6B0F-4A66-993A-353C807A844B}" dt="2020-12-21T03:59:20.947" v="3982" actId="208"/>
          <ac:picMkLst>
            <pc:docMk/>
            <pc:sldMk cId="1252517360" sldId="586"/>
            <ac:picMk id="9218" creationId="{A9CE2299-F520-47AC-A9D9-CD8B1F110CAC}"/>
          </ac:picMkLst>
        </pc:picChg>
      </pc:sldChg>
      <pc:sldChg chg="addSp delSp modSp new mod modNotesTx">
        <pc:chgData name="Daniel Kaufmann" userId="934340720f57f02e" providerId="LiveId" clId="{538ECF8F-6B0F-4A66-993A-353C807A844B}" dt="2020-12-21T04:09:19.455" v="4075" actId="208"/>
        <pc:sldMkLst>
          <pc:docMk/>
          <pc:sldMk cId="1392908529" sldId="587"/>
        </pc:sldMkLst>
        <pc:spChg chg="mod">
          <ac:chgData name="Daniel Kaufmann" userId="934340720f57f02e" providerId="LiveId" clId="{538ECF8F-6B0F-4A66-993A-353C807A844B}" dt="2020-12-21T04:07:54.739" v="4029" actId="20577"/>
          <ac:spMkLst>
            <pc:docMk/>
            <pc:sldMk cId="1392908529" sldId="587"/>
            <ac:spMk id="2" creationId="{77B3CB5B-B6C4-402F-A30A-B957189A57F1}"/>
          </ac:spMkLst>
        </pc:spChg>
        <pc:spChg chg="del mod">
          <ac:chgData name="Daniel Kaufmann" userId="934340720f57f02e" providerId="LiveId" clId="{538ECF8F-6B0F-4A66-993A-353C807A844B}" dt="2020-12-21T04:09:10.356" v="4072"/>
          <ac:spMkLst>
            <pc:docMk/>
            <pc:sldMk cId="1392908529" sldId="587"/>
            <ac:spMk id="3" creationId="{90B835D6-A685-44AE-903F-68B1716DEB02}"/>
          </ac:spMkLst>
        </pc:spChg>
        <pc:spChg chg="mod">
          <ac:chgData name="Daniel Kaufmann" userId="934340720f57f02e" providerId="LiveId" clId="{538ECF8F-6B0F-4A66-993A-353C807A844B}" dt="2020-12-21T04:08:27.662" v="4054" actId="20577"/>
          <ac:spMkLst>
            <pc:docMk/>
            <pc:sldMk cId="1392908529" sldId="587"/>
            <ac:spMk id="4" creationId="{C3252220-0AAE-4850-AD78-110B43EAAB7B}"/>
          </ac:spMkLst>
        </pc:spChg>
        <pc:picChg chg="add mod">
          <ac:chgData name="Daniel Kaufmann" userId="934340720f57f02e" providerId="LiveId" clId="{538ECF8F-6B0F-4A66-993A-353C807A844B}" dt="2020-12-21T04:09:19.455" v="4075" actId="208"/>
          <ac:picMkLst>
            <pc:docMk/>
            <pc:sldMk cId="1392908529" sldId="587"/>
            <ac:picMk id="10242" creationId="{BA2ACB63-61C7-41C2-BF12-1F8DFA3006C5}"/>
          </ac:picMkLst>
        </pc:picChg>
      </pc:sldChg>
      <pc:sldChg chg="del">
        <pc:chgData name="Daniel Kaufmann" userId="934340720f57f02e" providerId="LiveId" clId="{538ECF8F-6B0F-4A66-993A-353C807A844B}" dt="2020-12-14T05:24:18.995" v="29" actId="47"/>
        <pc:sldMkLst>
          <pc:docMk/>
          <pc:sldMk cId="2050924135" sldId="587"/>
        </pc:sldMkLst>
      </pc:sldChg>
      <pc:sldChg chg="del">
        <pc:chgData name="Daniel Kaufmann" userId="934340720f57f02e" providerId="LiveId" clId="{538ECF8F-6B0F-4A66-993A-353C807A844B}" dt="2020-12-14T05:24:18.995" v="29" actId="47"/>
        <pc:sldMkLst>
          <pc:docMk/>
          <pc:sldMk cId="1666853962" sldId="588"/>
        </pc:sldMkLst>
      </pc:sldChg>
      <pc:sldChg chg="addSp delSp modSp new mod modClrScheme chgLayout modNotesTx">
        <pc:chgData name="Daniel Kaufmann" userId="934340720f57f02e" providerId="LiveId" clId="{538ECF8F-6B0F-4A66-993A-353C807A844B}" dt="2020-12-21T04:11:19.439" v="4156"/>
        <pc:sldMkLst>
          <pc:docMk/>
          <pc:sldMk cId="3000676078" sldId="588"/>
        </pc:sldMkLst>
        <pc:spChg chg="mod ord">
          <ac:chgData name="Daniel Kaufmann" userId="934340720f57f02e" providerId="LiveId" clId="{538ECF8F-6B0F-4A66-993A-353C807A844B}" dt="2020-12-21T04:09:53.793" v="4099" actId="700"/>
          <ac:spMkLst>
            <pc:docMk/>
            <pc:sldMk cId="3000676078" sldId="588"/>
            <ac:spMk id="2" creationId="{45432975-7A99-4F32-BC9A-1BDAA56AE0E4}"/>
          </ac:spMkLst>
        </pc:spChg>
        <pc:spChg chg="mod ord">
          <ac:chgData name="Daniel Kaufmann" userId="934340720f57f02e" providerId="LiveId" clId="{538ECF8F-6B0F-4A66-993A-353C807A844B}" dt="2020-12-21T04:10:11.765" v="4125" actId="20577"/>
          <ac:spMkLst>
            <pc:docMk/>
            <pc:sldMk cId="3000676078" sldId="588"/>
            <ac:spMk id="3" creationId="{D874B5E1-44C5-4441-AC4B-AE1BCB4C5E0A}"/>
          </ac:spMkLst>
        </pc:spChg>
        <pc:spChg chg="del mod">
          <ac:chgData name="Daniel Kaufmann" userId="934340720f57f02e" providerId="LiveId" clId="{538ECF8F-6B0F-4A66-993A-353C807A844B}" dt="2020-12-21T04:09:53.793" v="4099" actId="700"/>
          <ac:spMkLst>
            <pc:docMk/>
            <pc:sldMk cId="3000676078" sldId="588"/>
            <ac:spMk id="4" creationId="{B62F2A80-1DB3-4516-A359-035F691D0F09}"/>
          </ac:spMkLst>
        </pc:spChg>
        <pc:graphicFrameChg chg="add mod modGraphic">
          <ac:chgData name="Daniel Kaufmann" userId="934340720f57f02e" providerId="LiveId" clId="{538ECF8F-6B0F-4A66-993A-353C807A844B}" dt="2020-12-21T04:11:09.858" v="4155" actId="12269"/>
          <ac:graphicFrameMkLst>
            <pc:docMk/>
            <pc:sldMk cId="3000676078" sldId="588"/>
            <ac:graphicFrameMk id="5" creationId="{7BC2712A-E527-43F7-AB0D-9C08ECD4F49D}"/>
          </ac:graphicFrameMkLst>
        </pc:graphicFrameChg>
      </pc:sldChg>
      <pc:sldChg chg="del">
        <pc:chgData name="Daniel Kaufmann" userId="934340720f57f02e" providerId="LiveId" clId="{538ECF8F-6B0F-4A66-993A-353C807A844B}" dt="2020-12-14T05:24:18.995" v="29" actId="47"/>
        <pc:sldMkLst>
          <pc:docMk/>
          <pc:sldMk cId="1689897493" sldId="589"/>
        </pc:sldMkLst>
      </pc:sldChg>
      <pc:sldChg chg="addSp delSp modSp new mod modAnim modNotesTx">
        <pc:chgData name="Daniel Kaufmann" userId="934340720f57f02e" providerId="LiveId" clId="{538ECF8F-6B0F-4A66-993A-353C807A844B}" dt="2020-12-21T04:14:33.120" v="4200" actId="1076"/>
        <pc:sldMkLst>
          <pc:docMk/>
          <pc:sldMk cId="3259737268" sldId="589"/>
        </pc:sldMkLst>
        <pc:spChg chg="mod">
          <ac:chgData name="Daniel Kaufmann" userId="934340720f57f02e" providerId="LiveId" clId="{538ECF8F-6B0F-4A66-993A-353C807A844B}" dt="2020-12-21T04:11:52.259" v="4175" actId="20577"/>
          <ac:spMkLst>
            <pc:docMk/>
            <pc:sldMk cId="3259737268" sldId="589"/>
            <ac:spMk id="2" creationId="{FFAB01F0-50EF-473B-B64D-D81FA75524AE}"/>
          </ac:spMkLst>
        </pc:spChg>
        <pc:spChg chg="del mod">
          <ac:chgData name="Daniel Kaufmann" userId="934340720f57f02e" providerId="LiveId" clId="{538ECF8F-6B0F-4A66-993A-353C807A844B}" dt="2020-12-21T04:12:32.724" v="4180" actId="1032"/>
          <ac:spMkLst>
            <pc:docMk/>
            <pc:sldMk cId="3259737268" sldId="589"/>
            <ac:spMk id="3" creationId="{010124DB-2393-4E79-88EC-8ADE07B6D45C}"/>
          </ac:spMkLst>
        </pc:spChg>
        <pc:spChg chg="add mod">
          <ac:chgData name="Daniel Kaufmann" userId="934340720f57f02e" providerId="LiveId" clId="{538ECF8F-6B0F-4A66-993A-353C807A844B}" dt="2020-12-21T04:12:12.702" v="4179" actId="1076"/>
          <ac:spMkLst>
            <pc:docMk/>
            <pc:sldMk cId="3259737268" sldId="589"/>
            <ac:spMk id="4" creationId="{05D8BA54-6967-4940-AE77-DC7F94B67333}"/>
          </ac:spMkLst>
        </pc:spChg>
        <pc:graphicFrameChg chg="add mod modGraphic">
          <ac:chgData name="Daniel Kaufmann" userId="934340720f57f02e" providerId="LiveId" clId="{538ECF8F-6B0F-4A66-993A-353C807A844B}" dt="2020-12-21T04:12:55.856" v="4186" actId="12100"/>
          <ac:graphicFrameMkLst>
            <pc:docMk/>
            <pc:sldMk cId="3259737268" sldId="589"/>
            <ac:graphicFrameMk id="5" creationId="{01618A37-05C0-4A91-84A7-5285C1DBB7FC}"/>
          </ac:graphicFrameMkLst>
        </pc:graphicFrameChg>
        <pc:picChg chg="add mod">
          <ac:chgData name="Daniel Kaufmann" userId="934340720f57f02e" providerId="LiveId" clId="{538ECF8F-6B0F-4A66-993A-353C807A844B}" dt="2020-12-21T04:13:25.403" v="4190" actId="1440"/>
          <ac:picMkLst>
            <pc:docMk/>
            <pc:sldMk cId="3259737268" sldId="589"/>
            <ac:picMk id="7" creationId="{7B244563-2D35-48EA-A350-ED6E8EB73BBB}"/>
          </ac:picMkLst>
        </pc:picChg>
        <pc:picChg chg="add mod modCrop">
          <ac:chgData name="Daniel Kaufmann" userId="934340720f57f02e" providerId="LiveId" clId="{538ECF8F-6B0F-4A66-993A-353C807A844B}" dt="2020-12-21T04:14:33.120" v="4200" actId="1076"/>
          <ac:picMkLst>
            <pc:docMk/>
            <pc:sldMk cId="3259737268" sldId="589"/>
            <ac:picMk id="9" creationId="{122307B0-92AA-4AD8-A5EB-25E6E72AAE88}"/>
          </ac:picMkLst>
        </pc:picChg>
      </pc:sldChg>
      <pc:sldChg chg="del">
        <pc:chgData name="Daniel Kaufmann" userId="934340720f57f02e" providerId="LiveId" clId="{538ECF8F-6B0F-4A66-993A-353C807A844B}" dt="2020-12-14T05:24:18.995" v="29" actId="47"/>
        <pc:sldMkLst>
          <pc:docMk/>
          <pc:sldMk cId="1321128882" sldId="590"/>
        </pc:sldMkLst>
      </pc:sldChg>
      <pc:sldChg chg="addSp delSp modSp new mod delAnim modAnim modNotesTx">
        <pc:chgData name="Daniel Kaufmann" userId="934340720f57f02e" providerId="LiveId" clId="{538ECF8F-6B0F-4A66-993A-353C807A844B}" dt="2020-12-21T04:19:03.844" v="4302" actId="14100"/>
        <pc:sldMkLst>
          <pc:docMk/>
          <pc:sldMk cId="3536723684" sldId="590"/>
        </pc:sldMkLst>
        <pc:spChg chg="mod">
          <ac:chgData name="Daniel Kaufmann" userId="934340720f57f02e" providerId="LiveId" clId="{538ECF8F-6B0F-4A66-993A-353C807A844B}" dt="2020-12-21T04:15:04.022" v="4203" actId="20577"/>
          <ac:spMkLst>
            <pc:docMk/>
            <pc:sldMk cId="3536723684" sldId="590"/>
            <ac:spMk id="2" creationId="{FCAF2328-6131-49EB-B0D4-CD41A86FC3FC}"/>
          </ac:spMkLst>
        </pc:spChg>
        <pc:spChg chg="mod">
          <ac:chgData name="Daniel Kaufmann" userId="934340720f57f02e" providerId="LiveId" clId="{538ECF8F-6B0F-4A66-993A-353C807A844B}" dt="2020-12-21T04:19:03.844" v="4302" actId="14100"/>
          <ac:spMkLst>
            <pc:docMk/>
            <pc:sldMk cId="3536723684" sldId="590"/>
            <ac:spMk id="3" creationId="{3C856E70-26E8-45E0-847F-5F63C7AB9C69}"/>
          </ac:spMkLst>
        </pc:spChg>
        <pc:spChg chg="mod">
          <ac:chgData name="Daniel Kaufmann" userId="934340720f57f02e" providerId="LiveId" clId="{538ECF8F-6B0F-4A66-993A-353C807A844B}" dt="2020-12-21T04:15:26.098" v="4225"/>
          <ac:spMkLst>
            <pc:docMk/>
            <pc:sldMk cId="3536723684" sldId="590"/>
            <ac:spMk id="8" creationId="{9B5493FA-1D82-48F6-A0DB-B698E2D76DE6}"/>
          </ac:spMkLst>
        </pc:spChg>
        <pc:spChg chg="mod">
          <ac:chgData name="Daniel Kaufmann" userId="934340720f57f02e" providerId="LiveId" clId="{538ECF8F-6B0F-4A66-993A-353C807A844B}" dt="2020-12-21T04:15:26.098" v="4225"/>
          <ac:spMkLst>
            <pc:docMk/>
            <pc:sldMk cId="3536723684" sldId="590"/>
            <ac:spMk id="9" creationId="{946FF6B9-9D6A-41BA-B4C6-58211336303C}"/>
          </ac:spMkLst>
        </pc:spChg>
        <pc:spChg chg="mod">
          <ac:chgData name="Daniel Kaufmann" userId="934340720f57f02e" providerId="LiveId" clId="{538ECF8F-6B0F-4A66-993A-353C807A844B}" dt="2020-12-21T04:15:26.098" v="4225"/>
          <ac:spMkLst>
            <pc:docMk/>
            <pc:sldMk cId="3536723684" sldId="590"/>
            <ac:spMk id="10" creationId="{808F71A3-8520-4B0F-AF98-766472F26BAB}"/>
          </ac:spMkLst>
        </pc:spChg>
        <pc:spChg chg="mod">
          <ac:chgData name="Daniel Kaufmann" userId="934340720f57f02e" providerId="LiveId" clId="{538ECF8F-6B0F-4A66-993A-353C807A844B}" dt="2020-12-21T04:15:26.098" v="4225"/>
          <ac:spMkLst>
            <pc:docMk/>
            <pc:sldMk cId="3536723684" sldId="590"/>
            <ac:spMk id="11" creationId="{00CCC6BF-83F2-4412-BCEB-3AC188B87907}"/>
          </ac:spMkLst>
        </pc:spChg>
        <pc:spChg chg="mod">
          <ac:chgData name="Daniel Kaufmann" userId="934340720f57f02e" providerId="LiveId" clId="{538ECF8F-6B0F-4A66-993A-353C807A844B}" dt="2020-12-21T04:15:26.098" v="4225"/>
          <ac:spMkLst>
            <pc:docMk/>
            <pc:sldMk cId="3536723684" sldId="590"/>
            <ac:spMk id="12" creationId="{54C56E2A-0336-4BC0-8E44-6EAED87D1981}"/>
          </ac:spMkLst>
        </pc:spChg>
        <pc:spChg chg="mod">
          <ac:chgData name="Daniel Kaufmann" userId="934340720f57f02e" providerId="LiveId" clId="{538ECF8F-6B0F-4A66-993A-353C807A844B}" dt="2020-12-21T04:15:26.098" v="4225"/>
          <ac:spMkLst>
            <pc:docMk/>
            <pc:sldMk cId="3536723684" sldId="590"/>
            <ac:spMk id="13" creationId="{C8198961-6F3F-4B4D-B8BC-3D7B1D0E7F1E}"/>
          </ac:spMkLst>
        </pc:spChg>
        <pc:grpChg chg="add del mod">
          <ac:chgData name="Daniel Kaufmann" userId="934340720f57f02e" providerId="LiveId" clId="{538ECF8F-6B0F-4A66-993A-353C807A844B}" dt="2020-12-21T04:15:31.257" v="4226" actId="478"/>
          <ac:grpSpMkLst>
            <pc:docMk/>
            <pc:sldMk cId="3536723684" sldId="590"/>
            <ac:grpSpMk id="4" creationId="{32FDD0B8-95F1-48DB-B46B-C92584310CCB}"/>
          </ac:grpSpMkLst>
        </pc:grpChg>
        <pc:grpChg chg="mod">
          <ac:chgData name="Daniel Kaufmann" userId="934340720f57f02e" providerId="LiveId" clId="{538ECF8F-6B0F-4A66-993A-353C807A844B}" dt="2020-12-21T04:15:26.098" v="4225"/>
          <ac:grpSpMkLst>
            <pc:docMk/>
            <pc:sldMk cId="3536723684" sldId="590"/>
            <ac:grpSpMk id="5" creationId="{EA67DDE4-ADE2-4F4A-B7F3-79414B610FB7}"/>
          </ac:grpSpMkLst>
        </pc:grpChg>
        <pc:grpChg chg="mod">
          <ac:chgData name="Daniel Kaufmann" userId="934340720f57f02e" providerId="LiveId" clId="{538ECF8F-6B0F-4A66-993A-353C807A844B}" dt="2020-12-21T04:15:26.098" v="4225"/>
          <ac:grpSpMkLst>
            <pc:docMk/>
            <pc:sldMk cId="3536723684" sldId="590"/>
            <ac:grpSpMk id="6" creationId="{522F35AA-8500-4E7B-9F98-FCC00EF246BE}"/>
          </ac:grpSpMkLst>
        </pc:grpChg>
        <pc:grpChg chg="mod">
          <ac:chgData name="Daniel Kaufmann" userId="934340720f57f02e" providerId="LiveId" clId="{538ECF8F-6B0F-4A66-993A-353C807A844B}" dt="2020-12-21T04:15:26.098" v="4225"/>
          <ac:grpSpMkLst>
            <pc:docMk/>
            <pc:sldMk cId="3536723684" sldId="590"/>
            <ac:grpSpMk id="7" creationId="{F404CF8F-61FE-4857-87BC-EEF79581F432}"/>
          </ac:grpSpMkLst>
        </pc:grpChg>
        <pc:graphicFrameChg chg="add mod modGraphic">
          <ac:chgData name="Daniel Kaufmann" userId="934340720f57f02e" providerId="LiveId" clId="{538ECF8F-6B0F-4A66-993A-353C807A844B}" dt="2020-12-21T04:17:16.150" v="4287" actId="207"/>
          <ac:graphicFrameMkLst>
            <pc:docMk/>
            <pc:sldMk cId="3536723684" sldId="590"/>
            <ac:graphicFrameMk id="14" creationId="{517BDD64-BDD0-41AF-9477-2044C95FA892}"/>
          </ac:graphicFrameMkLst>
        </pc:graphicFrameChg>
        <pc:picChg chg="add mod">
          <ac:chgData name="Daniel Kaufmann" userId="934340720f57f02e" providerId="LiveId" clId="{538ECF8F-6B0F-4A66-993A-353C807A844B}" dt="2020-12-21T04:18:01.225" v="4292" actId="1440"/>
          <ac:picMkLst>
            <pc:docMk/>
            <pc:sldMk cId="3536723684" sldId="590"/>
            <ac:picMk id="15" creationId="{3853EA2C-DBB9-4E9F-937A-B8842F697BE4}"/>
          </ac:picMkLst>
        </pc:picChg>
        <pc:picChg chg="add mod">
          <ac:chgData name="Daniel Kaufmann" userId="934340720f57f02e" providerId="LiveId" clId="{538ECF8F-6B0F-4A66-993A-353C807A844B}" dt="2020-12-21T04:18:51.214" v="4298" actId="1076"/>
          <ac:picMkLst>
            <pc:docMk/>
            <pc:sldMk cId="3536723684" sldId="590"/>
            <ac:picMk id="16" creationId="{517737F9-B111-4D6E-9F42-DFB931EF52E5}"/>
          </ac:picMkLst>
        </pc:picChg>
      </pc:sldChg>
      <pc:sldChg chg="del">
        <pc:chgData name="Daniel Kaufmann" userId="934340720f57f02e" providerId="LiveId" clId="{538ECF8F-6B0F-4A66-993A-353C807A844B}" dt="2020-12-14T05:24:18.995" v="29" actId="47"/>
        <pc:sldMkLst>
          <pc:docMk/>
          <pc:sldMk cId="2123083062" sldId="591"/>
        </pc:sldMkLst>
      </pc:sldChg>
      <pc:sldChg chg="addSp modSp new mod modNotesTx">
        <pc:chgData name="Daniel Kaufmann" userId="934340720f57f02e" providerId="LiveId" clId="{538ECF8F-6B0F-4A66-993A-353C807A844B}" dt="2020-12-21T04:25:48.064" v="4592" actId="1076"/>
        <pc:sldMkLst>
          <pc:docMk/>
          <pc:sldMk cId="2329924029" sldId="591"/>
        </pc:sldMkLst>
        <pc:spChg chg="mod">
          <ac:chgData name="Daniel Kaufmann" userId="934340720f57f02e" providerId="LiveId" clId="{538ECF8F-6B0F-4A66-993A-353C807A844B}" dt="2020-12-21T04:19:19.073" v="4327" actId="20577"/>
          <ac:spMkLst>
            <pc:docMk/>
            <pc:sldMk cId="2329924029" sldId="591"/>
            <ac:spMk id="2" creationId="{2FB13AAA-A1BC-402F-8EE2-A344DA58618C}"/>
          </ac:spMkLst>
        </pc:spChg>
        <pc:spChg chg="mod">
          <ac:chgData name="Daniel Kaufmann" userId="934340720f57f02e" providerId="LiveId" clId="{538ECF8F-6B0F-4A66-993A-353C807A844B}" dt="2020-12-21T04:21:00.800" v="4339"/>
          <ac:spMkLst>
            <pc:docMk/>
            <pc:sldMk cId="2329924029" sldId="591"/>
            <ac:spMk id="3" creationId="{77524720-5A38-40B0-A710-6EB6112E1452}"/>
          </ac:spMkLst>
        </pc:spChg>
        <pc:graphicFrameChg chg="add mod modGraphic">
          <ac:chgData name="Daniel Kaufmann" userId="934340720f57f02e" providerId="LiveId" clId="{538ECF8F-6B0F-4A66-993A-353C807A844B}" dt="2020-12-21T04:25:37.665" v="4589" actId="1076"/>
          <ac:graphicFrameMkLst>
            <pc:docMk/>
            <pc:sldMk cId="2329924029" sldId="591"/>
            <ac:graphicFrameMk id="4" creationId="{63DE0C53-1A9A-4834-B244-BCBEB1E0A262}"/>
          </ac:graphicFrameMkLst>
        </pc:graphicFrameChg>
        <pc:picChg chg="add mod">
          <ac:chgData name="Daniel Kaufmann" userId="934340720f57f02e" providerId="LiveId" clId="{538ECF8F-6B0F-4A66-993A-353C807A844B}" dt="2020-12-21T04:25:48.064" v="4592" actId="1076"/>
          <ac:picMkLst>
            <pc:docMk/>
            <pc:sldMk cId="2329924029" sldId="591"/>
            <ac:picMk id="5" creationId="{EF06FC9E-60F8-477E-BF0A-9178245FD4BF}"/>
          </ac:picMkLst>
        </pc:picChg>
      </pc:sldChg>
      <pc:sldChg chg="del">
        <pc:chgData name="Daniel Kaufmann" userId="934340720f57f02e" providerId="LiveId" clId="{538ECF8F-6B0F-4A66-993A-353C807A844B}" dt="2020-12-14T05:24:18.995" v="29" actId="47"/>
        <pc:sldMkLst>
          <pc:docMk/>
          <pc:sldMk cId="1275758587" sldId="592"/>
        </pc:sldMkLst>
      </pc:sldChg>
      <pc:sldChg chg="addSp delSp modSp new mod modNotesTx">
        <pc:chgData name="Daniel Kaufmann" userId="934340720f57f02e" providerId="LiveId" clId="{538ECF8F-6B0F-4A66-993A-353C807A844B}" dt="2020-12-21T04:27:45.911" v="4622" actId="5793"/>
        <pc:sldMkLst>
          <pc:docMk/>
          <pc:sldMk cId="2909478545" sldId="592"/>
        </pc:sldMkLst>
        <pc:spChg chg="mod">
          <ac:chgData name="Daniel Kaufmann" userId="934340720f57f02e" providerId="LiveId" clId="{538ECF8F-6B0F-4A66-993A-353C807A844B}" dt="2020-12-21T04:26:01.730" v="4606" actId="20577"/>
          <ac:spMkLst>
            <pc:docMk/>
            <pc:sldMk cId="2909478545" sldId="592"/>
            <ac:spMk id="2" creationId="{49FE2A0F-F378-4EB5-98A0-4ED4A1D59856}"/>
          </ac:spMkLst>
        </pc:spChg>
        <pc:spChg chg="del">
          <ac:chgData name="Daniel Kaufmann" userId="934340720f57f02e" providerId="LiveId" clId="{538ECF8F-6B0F-4A66-993A-353C807A844B}" dt="2020-12-21T04:26:09.770" v="4607" actId="1032"/>
          <ac:spMkLst>
            <pc:docMk/>
            <pc:sldMk cId="2909478545" sldId="592"/>
            <ac:spMk id="3" creationId="{B9857723-30F6-433E-BEB3-D7DA4D7C50F4}"/>
          </ac:spMkLst>
        </pc:spChg>
        <pc:graphicFrameChg chg="add mod modGraphic">
          <ac:chgData name="Daniel Kaufmann" userId="934340720f57f02e" providerId="LiveId" clId="{538ECF8F-6B0F-4A66-993A-353C807A844B}" dt="2020-12-21T04:27:20.098" v="4615" actId="12100"/>
          <ac:graphicFrameMkLst>
            <pc:docMk/>
            <pc:sldMk cId="2909478545" sldId="592"/>
            <ac:graphicFrameMk id="4" creationId="{DA4F9B92-B2C1-49DF-B64C-1BC4DD44C1BE}"/>
          </ac:graphicFrameMkLst>
        </pc:graphicFrameChg>
      </pc:sldChg>
      <pc:sldChg chg="modSp add modNotesTx">
        <pc:chgData name="Daniel Kaufmann" userId="934340720f57f02e" providerId="LiveId" clId="{538ECF8F-6B0F-4A66-993A-353C807A844B}" dt="2020-12-21T04:27:51.073" v="4628" actId="20577"/>
        <pc:sldMkLst>
          <pc:docMk/>
          <pc:sldMk cId="2333856424" sldId="593"/>
        </pc:sldMkLst>
        <pc:graphicFrameChg chg="mod">
          <ac:chgData name="Daniel Kaufmann" userId="934340720f57f02e" providerId="LiveId" clId="{538ECF8F-6B0F-4A66-993A-353C807A844B}" dt="2020-12-21T04:27:26.619" v="4617" actId="12100"/>
          <ac:graphicFrameMkLst>
            <pc:docMk/>
            <pc:sldMk cId="2333856424" sldId="593"/>
            <ac:graphicFrameMk id="4" creationId="{DA4F9B92-B2C1-49DF-B64C-1BC4DD44C1BE}"/>
          </ac:graphicFrameMkLst>
        </pc:graphicFrameChg>
      </pc:sldChg>
      <pc:sldChg chg="del">
        <pc:chgData name="Daniel Kaufmann" userId="934340720f57f02e" providerId="LiveId" clId="{538ECF8F-6B0F-4A66-993A-353C807A844B}" dt="2020-12-14T05:24:18.995" v="29" actId="47"/>
        <pc:sldMkLst>
          <pc:docMk/>
          <pc:sldMk cId="4139459143" sldId="593"/>
        </pc:sldMkLst>
      </pc:sldChg>
      <pc:sldChg chg="addSp delSp modSp new mod modClrScheme chgLayout modNotesTx">
        <pc:chgData name="Daniel Kaufmann" userId="934340720f57f02e" providerId="LiveId" clId="{538ECF8F-6B0F-4A66-993A-353C807A844B}" dt="2020-12-21T04:30:19.320" v="4705"/>
        <pc:sldMkLst>
          <pc:docMk/>
          <pc:sldMk cId="2886702865" sldId="594"/>
        </pc:sldMkLst>
        <pc:spChg chg="mod ord">
          <ac:chgData name="Daniel Kaufmann" userId="934340720f57f02e" providerId="LiveId" clId="{538ECF8F-6B0F-4A66-993A-353C807A844B}" dt="2020-12-21T04:29:46.212" v="4654" actId="700"/>
          <ac:spMkLst>
            <pc:docMk/>
            <pc:sldMk cId="2886702865" sldId="594"/>
            <ac:spMk id="2" creationId="{2ECDE4D5-F0C9-49BE-BFA1-3BEF857E559B}"/>
          </ac:spMkLst>
        </pc:spChg>
        <pc:spChg chg="del mod">
          <ac:chgData name="Daniel Kaufmann" userId="934340720f57f02e" providerId="LiveId" clId="{538ECF8F-6B0F-4A66-993A-353C807A844B}" dt="2020-12-21T04:28:52.391" v="4650" actId="22"/>
          <ac:spMkLst>
            <pc:docMk/>
            <pc:sldMk cId="2886702865" sldId="594"/>
            <ac:spMk id="3" creationId="{CA7A6A17-0D79-4583-AB73-B0190198FBB0}"/>
          </ac:spMkLst>
        </pc:spChg>
        <pc:spChg chg="add del mod">
          <ac:chgData name="Daniel Kaufmann" userId="934340720f57f02e" providerId="LiveId" clId="{538ECF8F-6B0F-4A66-993A-353C807A844B}" dt="2020-12-21T04:29:32.177" v="4652" actId="22"/>
          <ac:spMkLst>
            <pc:docMk/>
            <pc:sldMk cId="2886702865" sldId="594"/>
            <ac:spMk id="7" creationId="{829E4D55-4A51-40CD-984C-B6A437A3A050}"/>
          </ac:spMkLst>
        </pc:spChg>
        <pc:spChg chg="add mod ord">
          <ac:chgData name="Daniel Kaufmann" userId="934340720f57f02e" providerId="LiveId" clId="{538ECF8F-6B0F-4A66-993A-353C807A844B}" dt="2020-12-21T04:30:02.009" v="4700" actId="14100"/>
          <ac:spMkLst>
            <pc:docMk/>
            <pc:sldMk cId="2886702865" sldId="594"/>
            <ac:spMk id="10" creationId="{52EEFC81-EE43-49AD-B74C-6D593CCB528F}"/>
          </ac:spMkLst>
        </pc:spChg>
        <pc:picChg chg="add del mod ord">
          <ac:chgData name="Daniel Kaufmann" userId="934340720f57f02e" providerId="LiveId" clId="{538ECF8F-6B0F-4A66-993A-353C807A844B}" dt="2020-12-21T04:28:57.368" v="4651" actId="478"/>
          <ac:picMkLst>
            <pc:docMk/>
            <pc:sldMk cId="2886702865" sldId="594"/>
            <ac:picMk id="5" creationId="{9527B11D-0E94-426F-817D-D471164EA31D}"/>
          </ac:picMkLst>
        </pc:picChg>
        <pc:picChg chg="add mod ord">
          <ac:chgData name="Daniel Kaufmann" userId="934340720f57f02e" providerId="LiveId" clId="{538ECF8F-6B0F-4A66-993A-353C807A844B}" dt="2020-12-21T04:30:10.830" v="4704" actId="208"/>
          <ac:picMkLst>
            <pc:docMk/>
            <pc:sldMk cId="2886702865" sldId="594"/>
            <ac:picMk id="9" creationId="{FFD85C7A-9FA1-454D-BBBC-0FF6AF7F3396}"/>
          </ac:picMkLst>
        </pc:picChg>
      </pc:sldChg>
      <pc:sldChg chg="del">
        <pc:chgData name="Daniel Kaufmann" userId="934340720f57f02e" providerId="LiveId" clId="{538ECF8F-6B0F-4A66-993A-353C807A844B}" dt="2020-12-14T05:24:18.995" v="29" actId="47"/>
        <pc:sldMkLst>
          <pc:docMk/>
          <pc:sldMk cId="4224683210" sldId="594"/>
        </pc:sldMkLst>
      </pc:sldChg>
      <pc:sldChg chg="del">
        <pc:chgData name="Daniel Kaufmann" userId="934340720f57f02e" providerId="LiveId" clId="{538ECF8F-6B0F-4A66-993A-353C807A844B}" dt="2020-12-14T05:24:18.995" v="29" actId="47"/>
        <pc:sldMkLst>
          <pc:docMk/>
          <pc:sldMk cId="2503117507" sldId="595"/>
        </pc:sldMkLst>
      </pc:sldChg>
      <pc:sldChg chg="addSp delSp modSp new mod modClrScheme chgLayout modNotesTx">
        <pc:chgData name="Daniel Kaufmann" userId="934340720f57f02e" providerId="LiveId" clId="{538ECF8F-6B0F-4A66-993A-353C807A844B}" dt="2020-12-21T04:32:01.017" v="4838" actId="700"/>
        <pc:sldMkLst>
          <pc:docMk/>
          <pc:sldMk cId="3730954670" sldId="595"/>
        </pc:sldMkLst>
        <pc:spChg chg="mod ord">
          <ac:chgData name="Daniel Kaufmann" userId="934340720f57f02e" providerId="LiveId" clId="{538ECF8F-6B0F-4A66-993A-353C807A844B}" dt="2020-12-21T04:32:01.017" v="4838" actId="700"/>
          <ac:spMkLst>
            <pc:docMk/>
            <pc:sldMk cId="3730954670" sldId="595"/>
            <ac:spMk id="2" creationId="{0D8C7EA0-80F8-4E47-A14B-DFC960AC9E9C}"/>
          </ac:spMkLst>
        </pc:spChg>
        <pc:spChg chg="del mod ord">
          <ac:chgData name="Daniel Kaufmann" userId="934340720f57f02e" providerId="LiveId" clId="{538ECF8F-6B0F-4A66-993A-353C807A844B}" dt="2020-12-21T04:32:01.017" v="4838" actId="700"/>
          <ac:spMkLst>
            <pc:docMk/>
            <pc:sldMk cId="3730954670" sldId="595"/>
            <ac:spMk id="3" creationId="{5090B13C-CE1E-49FC-AA29-7DFDA0E78829}"/>
          </ac:spMkLst>
        </pc:spChg>
        <pc:spChg chg="del">
          <ac:chgData name="Daniel Kaufmann" userId="934340720f57f02e" providerId="LiveId" clId="{538ECF8F-6B0F-4A66-993A-353C807A844B}" dt="2020-12-21T04:32:01.017" v="4838" actId="700"/>
          <ac:spMkLst>
            <pc:docMk/>
            <pc:sldMk cId="3730954670" sldId="595"/>
            <ac:spMk id="4" creationId="{D18C8EDA-ECBB-4D5A-BB6C-C66C9CB75761}"/>
          </ac:spMkLst>
        </pc:spChg>
        <pc:spChg chg="add mod ord">
          <ac:chgData name="Daniel Kaufmann" userId="934340720f57f02e" providerId="LiveId" clId="{538ECF8F-6B0F-4A66-993A-353C807A844B}" dt="2020-12-21T04:32:01.017" v="4838" actId="700"/>
          <ac:spMkLst>
            <pc:docMk/>
            <pc:sldMk cId="3730954670" sldId="595"/>
            <ac:spMk id="5" creationId="{80416CAA-2327-4B08-9ACB-10A1C5D73C9C}"/>
          </ac:spMkLst>
        </pc:spChg>
      </pc:sldChg>
      <pc:sldChg chg="del">
        <pc:chgData name="Daniel Kaufmann" userId="934340720f57f02e" providerId="LiveId" clId="{538ECF8F-6B0F-4A66-993A-353C807A844B}" dt="2020-12-14T05:24:18.995" v="29" actId="47"/>
        <pc:sldMkLst>
          <pc:docMk/>
          <pc:sldMk cId="1038936363" sldId="596"/>
        </pc:sldMkLst>
      </pc:sldChg>
      <pc:sldChg chg="modSp add mod ord modNotesTx">
        <pc:chgData name="Daniel Kaufmann" userId="934340720f57f02e" providerId="LiveId" clId="{538ECF8F-6B0F-4A66-993A-353C807A844B}" dt="2020-12-21T04:33:05.414" v="4883"/>
        <pc:sldMkLst>
          <pc:docMk/>
          <pc:sldMk cId="2721206569" sldId="596"/>
        </pc:sldMkLst>
        <pc:spChg chg="mod">
          <ac:chgData name="Daniel Kaufmann" userId="934340720f57f02e" providerId="LiveId" clId="{538ECF8F-6B0F-4A66-993A-353C807A844B}" dt="2020-12-21T04:32:48.248" v="4880" actId="20577"/>
          <ac:spMkLst>
            <pc:docMk/>
            <pc:sldMk cId="2721206569" sldId="596"/>
            <ac:spMk id="2" creationId="{A196C52E-0914-416B-B64A-824997DB993D}"/>
          </ac:spMkLst>
        </pc:spChg>
      </pc:sldChg>
      <pc:sldChg chg="del">
        <pc:chgData name="Daniel Kaufmann" userId="934340720f57f02e" providerId="LiveId" clId="{538ECF8F-6B0F-4A66-993A-353C807A844B}" dt="2020-12-14T05:24:18.995" v="29" actId="47"/>
        <pc:sldMkLst>
          <pc:docMk/>
          <pc:sldMk cId="354868761" sldId="597"/>
        </pc:sldMkLst>
      </pc:sldChg>
      <pc:sldChg chg="addSp modSp new mod modNotesTx">
        <pc:chgData name="Daniel Kaufmann" userId="934340720f57f02e" providerId="LiveId" clId="{538ECF8F-6B0F-4A66-993A-353C807A844B}" dt="2020-12-21T04:36:48.966" v="4940"/>
        <pc:sldMkLst>
          <pc:docMk/>
          <pc:sldMk cId="3132754444" sldId="597"/>
        </pc:sldMkLst>
        <pc:spChg chg="mod">
          <ac:chgData name="Daniel Kaufmann" userId="934340720f57f02e" providerId="LiveId" clId="{538ECF8F-6B0F-4A66-993A-353C807A844B}" dt="2020-12-21T04:33:38.836" v="4914" actId="20577"/>
          <ac:spMkLst>
            <pc:docMk/>
            <pc:sldMk cId="3132754444" sldId="597"/>
            <ac:spMk id="2" creationId="{AE261095-9CB3-4A93-B6CC-8B30CD87DF38}"/>
          </ac:spMkLst>
        </pc:spChg>
        <pc:spChg chg="mod">
          <ac:chgData name="Daniel Kaufmann" userId="934340720f57f02e" providerId="LiveId" clId="{538ECF8F-6B0F-4A66-993A-353C807A844B}" dt="2020-12-21T04:34:00.602" v="4919" actId="14100"/>
          <ac:spMkLst>
            <pc:docMk/>
            <pc:sldMk cId="3132754444" sldId="597"/>
            <ac:spMk id="3" creationId="{DE22623D-AAFD-42C2-B4A4-6496A584DB66}"/>
          </ac:spMkLst>
        </pc:spChg>
        <pc:picChg chg="add mod">
          <ac:chgData name="Daniel Kaufmann" userId="934340720f57f02e" providerId="LiveId" clId="{538ECF8F-6B0F-4A66-993A-353C807A844B}" dt="2020-12-21T04:35:09.184" v="4923" actId="1076"/>
          <ac:picMkLst>
            <pc:docMk/>
            <pc:sldMk cId="3132754444" sldId="597"/>
            <ac:picMk id="5" creationId="{4FBA31EB-79DF-4A6C-BCA4-74A52A81D770}"/>
          </ac:picMkLst>
        </pc:picChg>
        <pc:picChg chg="add mod">
          <ac:chgData name="Daniel Kaufmann" userId="934340720f57f02e" providerId="LiveId" clId="{538ECF8F-6B0F-4A66-993A-353C807A844B}" dt="2020-12-21T04:36:04.153" v="4930" actId="1076"/>
          <ac:picMkLst>
            <pc:docMk/>
            <pc:sldMk cId="3132754444" sldId="597"/>
            <ac:picMk id="7" creationId="{4D90D8C0-B78B-4662-B4BF-1A4B42005EC8}"/>
          </ac:picMkLst>
        </pc:picChg>
        <pc:picChg chg="add mod">
          <ac:chgData name="Daniel Kaufmann" userId="934340720f57f02e" providerId="LiveId" clId="{538ECF8F-6B0F-4A66-993A-353C807A844B}" dt="2020-12-21T04:36:32.235" v="4939" actId="1076"/>
          <ac:picMkLst>
            <pc:docMk/>
            <pc:sldMk cId="3132754444" sldId="597"/>
            <ac:picMk id="9" creationId="{A0EBA918-FC25-4090-AD39-60305DA11E79}"/>
          </ac:picMkLst>
        </pc:picChg>
      </pc:sldChg>
      <pc:sldChg chg="addSp delSp modSp new mod modNotesTx">
        <pc:chgData name="Daniel Kaufmann" userId="934340720f57f02e" providerId="LiveId" clId="{538ECF8F-6B0F-4A66-993A-353C807A844B}" dt="2020-12-21T04:42:19.302" v="5267" actId="20577"/>
        <pc:sldMkLst>
          <pc:docMk/>
          <pc:sldMk cId="123080129" sldId="598"/>
        </pc:sldMkLst>
        <pc:spChg chg="mod">
          <ac:chgData name="Daniel Kaufmann" userId="934340720f57f02e" providerId="LiveId" clId="{538ECF8F-6B0F-4A66-993A-353C807A844B}" dt="2020-12-21T04:41:45.895" v="5232" actId="20577"/>
          <ac:spMkLst>
            <pc:docMk/>
            <pc:sldMk cId="123080129" sldId="598"/>
            <ac:spMk id="2" creationId="{645BC045-6BF2-4770-ABE1-BC32E1978CFD}"/>
          </ac:spMkLst>
        </pc:spChg>
        <pc:spChg chg="del">
          <ac:chgData name="Daniel Kaufmann" userId="934340720f57f02e" providerId="LiveId" clId="{538ECF8F-6B0F-4A66-993A-353C807A844B}" dt="2020-12-21T04:37:40.291" v="4942"/>
          <ac:spMkLst>
            <pc:docMk/>
            <pc:sldMk cId="123080129" sldId="598"/>
            <ac:spMk id="3" creationId="{92DCAE30-4241-4BD2-9FAB-4213494CA92A}"/>
          </ac:spMkLst>
        </pc:spChg>
        <pc:spChg chg="add del mod">
          <ac:chgData name="Daniel Kaufmann" userId="934340720f57f02e" providerId="LiveId" clId="{538ECF8F-6B0F-4A66-993A-353C807A844B}" dt="2020-12-21T04:39:52.489" v="4957" actId="1032"/>
          <ac:spMkLst>
            <pc:docMk/>
            <pc:sldMk cId="123080129" sldId="598"/>
            <ac:spMk id="6" creationId="{6C867E46-1518-4DFE-BA55-BC04E4AA2FD0}"/>
          </ac:spMkLst>
        </pc:spChg>
        <pc:graphicFrameChg chg="add mod modGraphic">
          <ac:chgData name="Daniel Kaufmann" userId="934340720f57f02e" providerId="LiveId" clId="{538ECF8F-6B0F-4A66-993A-353C807A844B}" dt="2020-12-21T04:41:33.941" v="5203" actId="12269"/>
          <ac:graphicFrameMkLst>
            <pc:docMk/>
            <pc:sldMk cId="123080129" sldId="598"/>
            <ac:graphicFrameMk id="7" creationId="{9085285B-DA8B-48FE-A3BC-6D9CB84507EB}"/>
          </ac:graphicFrameMkLst>
        </pc:graphicFrameChg>
        <pc:picChg chg="add del mod modCrop">
          <ac:chgData name="Daniel Kaufmann" userId="934340720f57f02e" providerId="LiveId" clId="{538ECF8F-6B0F-4A66-993A-353C807A844B}" dt="2020-12-21T04:39:48.616" v="4956" actId="478"/>
          <ac:picMkLst>
            <pc:docMk/>
            <pc:sldMk cId="123080129" sldId="598"/>
            <ac:picMk id="4" creationId="{F7E4D80A-81C6-4936-A51F-D33BE5DC7CBD}"/>
          </ac:picMkLst>
        </pc:picChg>
      </pc:sldChg>
      <pc:sldChg chg="del">
        <pc:chgData name="Daniel Kaufmann" userId="934340720f57f02e" providerId="LiveId" clId="{538ECF8F-6B0F-4A66-993A-353C807A844B}" dt="2020-12-14T05:24:18.995" v="29" actId="47"/>
        <pc:sldMkLst>
          <pc:docMk/>
          <pc:sldMk cId="2417108033" sldId="598"/>
        </pc:sldMkLst>
      </pc:sldChg>
      <pc:sldChg chg="addSp modSp new mod modNotesTx">
        <pc:chgData name="Daniel Kaufmann" userId="934340720f57f02e" providerId="LiveId" clId="{538ECF8F-6B0F-4A66-993A-353C807A844B}" dt="2020-12-21T04:45:17.348" v="5358" actId="207"/>
        <pc:sldMkLst>
          <pc:docMk/>
          <pc:sldMk cId="2506594045" sldId="599"/>
        </pc:sldMkLst>
        <pc:spChg chg="mod">
          <ac:chgData name="Daniel Kaufmann" userId="934340720f57f02e" providerId="LiveId" clId="{538ECF8F-6B0F-4A66-993A-353C807A844B}" dt="2020-12-21T04:42:49.494" v="5275" actId="404"/>
          <ac:spMkLst>
            <pc:docMk/>
            <pc:sldMk cId="2506594045" sldId="599"/>
            <ac:spMk id="2" creationId="{B8C2D7CF-9230-4FAE-B587-94CB8642C614}"/>
          </ac:spMkLst>
        </pc:spChg>
        <pc:spChg chg="mod">
          <ac:chgData name="Daniel Kaufmann" userId="934340720f57f02e" providerId="LiveId" clId="{538ECF8F-6B0F-4A66-993A-353C807A844B}" dt="2020-12-21T04:45:17.348" v="5358" actId="207"/>
          <ac:spMkLst>
            <pc:docMk/>
            <pc:sldMk cId="2506594045" sldId="599"/>
            <ac:spMk id="3" creationId="{82E1D7A6-28BB-47FA-8029-59210F9F5224}"/>
          </ac:spMkLst>
        </pc:spChg>
        <pc:graphicFrameChg chg="add mod modGraphic">
          <ac:chgData name="Daniel Kaufmann" userId="934340720f57f02e" providerId="LiveId" clId="{538ECF8F-6B0F-4A66-993A-353C807A844B}" dt="2020-12-21T04:44:58.734" v="5356" actId="207"/>
          <ac:graphicFrameMkLst>
            <pc:docMk/>
            <pc:sldMk cId="2506594045" sldId="599"/>
            <ac:graphicFrameMk id="4" creationId="{49C8480A-2983-49D8-B845-8097249CBE2D}"/>
          </ac:graphicFrameMkLst>
        </pc:graphicFrameChg>
      </pc:sldChg>
      <pc:sldChg chg="del">
        <pc:chgData name="Daniel Kaufmann" userId="934340720f57f02e" providerId="LiveId" clId="{538ECF8F-6B0F-4A66-993A-353C807A844B}" dt="2020-12-14T05:24:18.995" v="29" actId="47"/>
        <pc:sldMkLst>
          <pc:docMk/>
          <pc:sldMk cId="3753168645" sldId="599"/>
        </pc:sldMkLst>
      </pc:sldChg>
      <pc:sldChg chg="del">
        <pc:chgData name="Daniel Kaufmann" userId="934340720f57f02e" providerId="LiveId" clId="{538ECF8F-6B0F-4A66-993A-353C807A844B}" dt="2020-12-14T05:24:18.995" v="29" actId="47"/>
        <pc:sldMkLst>
          <pc:docMk/>
          <pc:sldMk cId="1105409928" sldId="600"/>
        </pc:sldMkLst>
      </pc:sldChg>
      <pc:sldChg chg="addSp delSp modSp new mod modNotesTx">
        <pc:chgData name="Daniel Kaufmann" userId="934340720f57f02e" providerId="LiveId" clId="{538ECF8F-6B0F-4A66-993A-353C807A844B}" dt="2020-12-21T04:47:59.249" v="5379"/>
        <pc:sldMkLst>
          <pc:docMk/>
          <pc:sldMk cId="2205098945" sldId="600"/>
        </pc:sldMkLst>
        <pc:spChg chg="mod">
          <ac:chgData name="Daniel Kaufmann" userId="934340720f57f02e" providerId="LiveId" clId="{538ECF8F-6B0F-4A66-993A-353C807A844B}" dt="2020-12-21T04:45:41.936" v="5361" actId="20577"/>
          <ac:spMkLst>
            <pc:docMk/>
            <pc:sldMk cId="2205098945" sldId="600"/>
            <ac:spMk id="2" creationId="{03C46B35-3AD9-495A-842A-743AF4733FD7}"/>
          </ac:spMkLst>
        </pc:spChg>
        <pc:spChg chg="mod">
          <ac:chgData name="Daniel Kaufmann" userId="934340720f57f02e" providerId="LiveId" clId="{538ECF8F-6B0F-4A66-993A-353C807A844B}" dt="2020-12-21T04:47:48.012" v="5378" actId="12"/>
          <ac:spMkLst>
            <pc:docMk/>
            <pc:sldMk cId="2205098945" sldId="600"/>
            <ac:spMk id="3" creationId="{926B267B-5573-4BB0-B1D6-FD33727609D2}"/>
          </ac:spMkLst>
        </pc:spChg>
        <pc:picChg chg="add del mod">
          <ac:chgData name="Daniel Kaufmann" userId="934340720f57f02e" providerId="LiveId" clId="{538ECF8F-6B0F-4A66-993A-353C807A844B}" dt="2020-12-21T04:47:03.936" v="5366" actId="478"/>
          <ac:picMkLst>
            <pc:docMk/>
            <pc:sldMk cId="2205098945" sldId="600"/>
            <ac:picMk id="5" creationId="{4BA1DCA2-5F25-4C73-A0F0-7BAD782BE801}"/>
          </ac:picMkLst>
        </pc:picChg>
        <pc:picChg chg="add mod">
          <ac:chgData name="Daniel Kaufmann" userId="934340720f57f02e" providerId="LiveId" clId="{538ECF8F-6B0F-4A66-993A-353C807A844B}" dt="2020-12-21T04:47:24.843" v="5370" actId="208"/>
          <ac:picMkLst>
            <pc:docMk/>
            <pc:sldMk cId="2205098945" sldId="600"/>
            <ac:picMk id="6" creationId="{F26B7E1F-CEF1-4660-BFC9-9A818955FC80}"/>
          </ac:picMkLst>
        </pc:picChg>
      </pc:sldChg>
      <pc:sldChg chg="del">
        <pc:chgData name="Daniel Kaufmann" userId="934340720f57f02e" providerId="LiveId" clId="{538ECF8F-6B0F-4A66-993A-353C807A844B}" dt="2020-12-14T05:24:18.995" v="29" actId="47"/>
        <pc:sldMkLst>
          <pc:docMk/>
          <pc:sldMk cId="1314568394" sldId="601"/>
        </pc:sldMkLst>
      </pc:sldChg>
      <pc:sldChg chg="addSp modSp new mod modNotesTx">
        <pc:chgData name="Daniel Kaufmann" userId="934340720f57f02e" providerId="LiveId" clId="{538ECF8F-6B0F-4A66-993A-353C807A844B}" dt="2020-12-21T04:50:26.328" v="5424" actId="1036"/>
        <pc:sldMkLst>
          <pc:docMk/>
          <pc:sldMk cId="3843718975" sldId="601"/>
        </pc:sldMkLst>
        <pc:spChg chg="mod">
          <ac:chgData name="Daniel Kaufmann" userId="934340720f57f02e" providerId="LiveId" clId="{538ECF8F-6B0F-4A66-993A-353C807A844B}" dt="2020-12-21T04:48:16.388" v="5382" actId="20577"/>
          <ac:spMkLst>
            <pc:docMk/>
            <pc:sldMk cId="3843718975" sldId="601"/>
            <ac:spMk id="2" creationId="{81952134-7B79-436B-BBB9-3DEDB63DE762}"/>
          </ac:spMkLst>
        </pc:spChg>
        <pc:spChg chg="mod">
          <ac:chgData name="Daniel Kaufmann" userId="934340720f57f02e" providerId="LiveId" clId="{538ECF8F-6B0F-4A66-993A-353C807A844B}" dt="2020-12-21T04:50:10.018" v="5409" actId="27636"/>
          <ac:spMkLst>
            <pc:docMk/>
            <pc:sldMk cId="3843718975" sldId="601"/>
            <ac:spMk id="3" creationId="{54EDBF97-AFA7-46DE-BBF4-FF0C632F24AF}"/>
          </ac:spMkLst>
        </pc:spChg>
        <pc:picChg chg="add mod">
          <ac:chgData name="Daniel Kaufmann" userId="934340720f57f02e" providerId="LiveId" clId="{538ECF8F-6B0F-4A66-993A-353C807A844B}" dt="2020-12-21T04:50:26.328" v="5424" actId="1036"/>
          <ac:picMkLst>
            <pc:docMk/>
            <pc:sldMk cId="3843718975" sldId="601"/>
            <ac:picMk id="4" creationId="{D9C0E370-3485-4624-B82D-8AEF2A375B10}"/>
          </ac:picMkLst>
        </pc:picChg>
      </pc:sldChg>
      <pc:sldChg chg="del">
        <pc:chgData name="Daniel Kaufmann" userId="934340720f57f02e" providerId="LiveId" clId="{538ECF8F-6B0F-4A66-993A-353C807A844B}" dt="2020-12-14T05:24:18.995" v="29" actId="47"/>
        <pc:sldMkLst>
          <pc:docMk/>
          <pc:sldMk cId="2004396263" sldId="602"/>
        </pc:sldMkLst>
      </pc:sldChg>
      <pc:sldChg chg="modSp add mod ord modNotesTx">
        <pc:chgData name="Daniel Kaufmann" userId="934340720f57f02e" providerId="LiveId" clId="{538ECF8F-6B0F-4A66-993A-353C807A844B}" dt="2020-12-21T04:52:15.931" v="5473"/>
        <pc:sldMkLst>
          <pc:docMk/>
          <pc:sldMk cId="2461268314" sldId="602"/>
        </pc:sldMkLst>
        <pc:spChg chg="mod">
          <ac:chgData name="Daniel Kaufmann" userId="934340720f57f02e" providerId="LiveId" clId="{538ECF8F-6B0F-4A66-993A-353C807A844B}" dt="2020-12-21T04:52:02.654" v="5469" actId="20577"/>
          <ac:spMkLst>
            <pc:docMk/>
            <pc:sldMk cId="2461268314" sldId="602"/>
            <ac:spMk id="2" creationId="{A196C52E-0914-416B-B64A-824997DB993D}"/>
          </ac:spMkLst>
        </pc:spChg>
      </pc:sldChg>
      <pc:sldChg chg="del">
        <pc:chgData name="Daniel Kaufmann" userId="934340720f57f02e" providerId="LiveId" clId="{538ECF8F-6B0F-4A66-993A-353C807A844B}" dt="2020-12-14T05:24:18.995" v="29" actId="47"/>
        <pc:sldMkLst>
          <pc:docMk/>
          <pc:sldMk cId="1680208086" sldId="603"/>
        </pc:sldMkLst>
      </pc:sldChg>
      <pc:sldChg chg="addSp delSp modSp new mod modNotesTx">
        <pc:chgData name="Daniel Kaufmann" userId="934340720f57f02e" providerId="LiveId" clId="{538ECF8F-6B0F-4A66-993A-353C807A844B}" dt="2020-12-21T04:58:02.226" v="5551" actId="14100"/>
        <pc:sldMkLst>
          <pc:docMk/>
          <pc:sldMk cId="1792638770" sldId="603"/>
        </pc:sldMkLst>
        <pc:spChg chg="mod">
          <ac:chgData name="Daniel Kaufmann" userId="934340720f57f02e" providerId="LiveId" clId="{538ECF8F-6B0F-4A66-993A-353C807A844B}" dt="2020-12-21T04:53:00.452" v="5513" actId="20577"/>
          <ac:spMkLst>
            <pc:docMk/>
            <pc:sldMk cId="1792638770" sldId="603"/>
            <ac:spMk id="2" creationId="{40CDA6D1-A0D5-4AD8-BA19-4C324B94DF88}"/>
          </ac:spMkLst>
        </pc:spChg>
        <pc:spChg chg="mod">
          <ac:chgData name="Daniel Kaufmann" userId="934340720f57f02e" providerId="LiveId" clId="{538ECF8F-6B0F-4A66-993A-353C807A844B}" dt="2020-12-21T04:57:56.538" v="5550" actId="1076"/>
          <ac:spMkLst>
            <pc:docMk/>
            <pc:sldMk cId="1792638770" sldId="603"/>
            <ac:spMk id="3" creationId="{0BE27431-AA37-404A-9EBF-0A50B2634739}"/>
          </ac:spMkLst>
        </pc:spChg>
        <pc:picChg chg="add del mod">
          <ac:chgData name="Daniel Kaufmann" userId="934340720f57f02e" providerId="LiveId" clId="{538ECF8F-6B0F-4A66-993A-353C807A844B}" dt="2020-12-21T04:56:02.908" v="5536" actId="478"/>
          <ac:picMkLst>
            <pc:docMk/>
            <pc:sldMk cId="1792638770" sldId="603"/>
            <ac:picMk id="5" creationId="{6B2992CE-6B28-4562-9B9C-94BBABE8DDDB}"/>
          </ac:picMkLst>
        </pc:picChg>
        <pc:picChg chg="add mod">
          <ac:chgData name="Daniel Kaufmann" userId="934340720f57f02e" providerId="LiveId" clId="{538ECF8F-6B0F-4A66-993A-353C807A844B}" dt="2020-12-21T04:58:02.226" v="5551" actId="14100"/>
          <ac:picMkLst>
            <pc:docMk/>
            <pc:sldMk cId="1792638770" sldId="603"/>
            <ac:picMk id="7" creationId="{168DFB8A-B134-46F2-8348-ABFD3E030841}"/>
          </ac:picMkLst>
        </pc:picChg>
      </pc:sldChg>
      <pc:sldChg chg="addSp delSp modSp new mod modClrScheme modAnim chgLayout modNotesTx">
        <pc:chgData name="Daniel Kaufmann" userId="934340720f57f02e" providerId="LiveId" clId="{538ECF8F-6B0F-4A66-993A-353C807A844B}" dt="2020-12-21T05:05:22.259" v="5720" actId="20577"/>
        <pc:sldMkLst>
          <pc:docMk/>
          <pc:sldMk cId="1000379078" sldId="604"/>
        </pc:sldMkLst>
        <pc:spChg chg="mod ord">
          <ac:chgData name="Daniel Kaufmann" userId="934340720f57f02e" providerId="LiveId" clId="{538ECF8F-6B0F-4A66-993A-353C807A844B}" dt="2020-12-21T04:58:42.667" v="5560" actId="700"/>
          <ac:spMkLst>
            <pc:docMk/>
            <pc:sldMk cId="1000379078" sldId="604"/>
            <ac:spMk id="2" creationId="{53D29E98-324F-46EE-B820-D12918726E29}"/>
          </ac:spMkLst>
        </pc:spChg>
        <pc:spChg chg="del mod ord">
          <ac:chgData name="Daniel Kaufmann" userId="934340720f57f02e" providerId="LiveId" clId="{538ECF8F-6B0F-4A66-993A-353C807A844B}" dt="2020-12-21T04:58:37.439" v="5558" actId="700"/>
          <ac:spMkLst>
            <pc:docMk/>
            <pc:sldMk cId="1000379078" sldId="604"/>
            <ac:spMk id="3" creationId="{F59F82ED-921C-43FB-8340-FECAA41F815B}"/>
          </ac:spMkLst>
        </pc:spChg>
        <pc:spChg chg="add del mod ord">
          <ac:chgData name="Daniel Kaufmann" userId="934340720f57f02e" providerId="LiveId" clId="{538ECF8F-6B0F-4A66-993A-353C807A844B}" dt="2020-12-21T04:58:42.667" v="5560" actId="700"/>
          <ac:spMkLst>
            <pc:docMk/>
            <pc:sldMk cId="1000379078" sldId="604"/>
            <ac:spMk id="4" creationId="{32F535E0-B084-47A3-A345-47B16A04D48F}"/>
          </ac:spMkLst>
        </pc:spChg>
        <pc:spChg chg="add del mod ord">
          <ac:chgData name="Daniel Kaufmann" userId="934340720f57f02e" providerId="LiveId" clId="{538ECF8F-6B0F-4A66-993A-353C807A844B}" dt="2020-12-21T04:58:42.667" v="5560" actId="700"/>
          <ac:spMkLst>
            <pc:docMk/>
            <pc:sldMk cId="1000379078" sldId="604"/>
            <ac:spMk id="5" creationId="{E9560EF2-3319-4C49-9ED8-11B87CC3F3D4}"/>
          </ac:spMkLst>
        </pc:spChg>
        <pc:spChg chg="mod">
          <ac:chgData name="Daniel Kaufmann" userId="934340720f57f02e" providerId="LiveId" clId="{538ECF8F-6B0F-4A66-993A-353C807A844B}" dt="2020-12-21T05:00:31.888" v="5575" actId="207"/>
          <ac:spMkLst>
            <pc:docMk/>
            <pc:sldMk cId="1000379078" sldId="604"/>
            <ac:spMk id="10" creationId="{400DB5E8-64A1-4ADE-B0D4-6109FBC40966}"/>
          </ac:spMkLst>
        </pc:spChg>
        <pc:spChg chg="mod">
          <ac:chgData name="Daniel Kaufmann" userId="934340720f57f02e" providerId="LiveId" clId="{538ECF8F-6B0F-4A66-993A-353C807A844B}" dt="2020-12-21T05:00:58.781" v="5579" actId="122"/>
          <ac:spMkLst>
            <pc:docMk/>
            <pc:sldMk cId="1000379078" sldId="604"/>
            <ac:spMk id="11" creationId="{704D837D-0858-4A1C-A2B7-513D47B82013}"/>
          </ac:spMkLst>
        </pc:spChg>
        <pc:spChg chg="mod">
          <ac:chgData name="Daniel Kaufmann" userId="934340720f57f02e" providerId="LiveId" clId="{538ECF8F-6B0F-4A66-993A-353C807A844B}" dt="2020-12-21T05:00:17.598" v="5573" actId="207"/>
          <ac:spMkLst>
            <pc:docMk/>
            <pc:sldMk cId="1000379078" sldId="604"/>
            <ac:spMk id="12" creationId="{8213F907-6989-436A-A061-5708A125536C}"/>
          </ac:spMkLst>
        </pc:spChg>
        <pc:spChg chg="mod">
          <ac:chgData name="Daniel Kaufmann" userId="934340720f57f02e" providerId="LiveId" clId="{538ECF8F-6B0F-4A66-993A-353C807A844B}" dt="2020-12-21T05:04:57.217" v="5614" actId="20577"/>
          <ac:spMkLst>
            <pc:docMk/>
            <pc:sldMk cId="1000379078" sldId="604"/>
            <ac:spMk id="13" creationId="{3CD9A41D-B929-47C1-A658-6DDBB48C9D6A}"/>
          </ac:spMkLst>
        </pc:spChg>
        <pc:spChg chg="mod">
          <ac:chgData name="Daniel Kaufmann" userId="934340720f57f02e" providerId="LiveId" clId="{538ECF8F-6B0F-4A66-993A-353C807A844B}" dt="2020-12-21T04:59:08.514" v="5564" actId="207"/>
          <ac:spMkLst>
            <pc:docMk/>
            <pc:sldMk cId="1000379078" sldId="604"/>
            <ac:spMk id="14" creationId="{C9D0205C-940E-41D2-8827-C4D72D4FAA5A}"/>
          </ac:spMkLst>
        </pc:spChg>
        <pc:spChg chg="mod">
          <ac:chgData name="Daniel Kaufmann" userId="934340720f57f02e" providerId="LiveId" clId="{538ECF8F-6B0F-4A66-993A-353C807A844B}" dt="2020-12-21T04:59:39.797" v="5568" actId="122"/>
          <ac:spMkLst>
            <pc:docMk/>
            <pc:sldMk cId="1000379078" sldId="604"/>
            <ac:spMk id="15" creationId="{06A82C67-4404-46D3-962D-043D1D483D5C}"/>
          </ac:spMkLst>
        </pc:spChg>
        <pc:spChg chg="add del mod ord">
          <ac:chgData name="Daniel Kaufmann" userId="934340720f57f02e" providerId="LiveId" clId="{538ECF8F-6B0F-4A66-993A-353C807A844B}" dt="2020-12-21T05:03:57.297" v="5580"/>
          <ac:spMkLst>
            <pc:docMk/>
            <pc:sldMk cId="1000379078" sldId="604"/>
            <ac:spMk id="16" creationId="{845D5F81-C17D-46F4-8F99-97F52C3D6A48}"/>
          </ac:spMkLst>
        </pc:spChg>
        <pc:grpChg chg="add mod">
          <ac:chgData name="Daniel Kaufmann" userId="934340720f57f02e" providerId="LiveId" clId="{538ECF8F-6B0F-4A66-993A-353C807A844B}" dt="2020-12-21T04:58:48.970" v="5562" actId="1076"/>
          <ac:grpSpMkLst>
            <pc:docMk/>
            <pc:sldMk cId="1000379078" sldId="604"/>
            <ac:grpSpMk id="6" creationId="{40773805-95EB-4DB5-9F25-05750F119E00}"/>
          </ac:grpSpMkLst>
        </pc:grpChg>
        <pc:grpChg chg="mod">
          <ac:chgData name="Daniel Kaufmann" userId="934340720f57f02e" providerId="LiveId" clId="{538ECF8F-6B0F-4A66-993A-353C807A844B}" dt="2020-12-21T04:58:39.154" v="5559"/>
          <ac:grpSpMkLst>
            <pc:docMk/>
            <pc:sldMk cId="1000379078" sldId="604"/>
            <ac:grpSpMk id="7" creationId="{8E6A2D7A-0D43-409B-8FC9-BDA6A0F61309}"/>
          </ac:grpSpMkLst>
        </pc:grpChg>
        <pc:grpChg chg="mod">
          <ac:chgData name="Daniel Kaufmann" userId="934340720f57f02e" providerId="LiveId" clId="{538ECF8F-6B0F-4A66-993A-353C807A844B}" dt="2020-12-21T04:58:39.154" v="5559"/>
          <ac:grpSpMkLst>
            <pc:docMk/>
            <pc:sldMk cId="1000379078" sldId="604"/>
            <ac:grpSpMk id="8" creationId="{E02B2F31-9653-4974-88F1-25D631FCA58E}"/>
          </ac:grpSpMkLst>
        </pc:grpChg>
        <pc:grpChg chg="mod">
          <ac:chgData name="Daniel Kaufmann" userId="934340720f57f02e" providerId="LiveId" clId="{538ECF8F-6B0F-4A66-993A-353C807A844B}" dt="2020-12-21T04:58:39.154" v="5559"/>
          <ac:grpSpMkLst>
            <pc:docMk/>
            <pc:sldMk cId="1000379078" sldId="604"/>
            <ac:grpSpMk id="9" creationId="{26CDE32F-89C2-4F98-B394-B57A4D624E9F}"/>
          </ac:grpSpMkLst>
        </pc:grpChg>
        <pc:picChg chg="add mod modCrop">
          <ac:chgData name="Daniel Kaufmann" userId="934340720f57f02e" providerId="LiveId" clId="{538ECF8F-6B0F-4A66-993A-353C807A844B}" dt="2020-12-21T05:04:12.528" v="5585" actId="1076"/>
          <ac:picMkLst>
            <pc:docMk/>
            <pc:sldMk cId="1000379078" sldId="604"/>
            <ac:picMk id="17" creationId="{4109CEFE-B138-4FDF-ACBB-5068549F6591}"/>
          </ac:picMkLst>
        </pc:picChg>
      </pc:sldChg>
      <pc:sldChg chg="del">
        <pc:chgData name="Daniel Kaufmann" userId="934340720f57f02e" providerId="LiveId" clId="{538ECF8F-6B0F-4A66-993A-353C807A844B}" dt="2020-12-14T05:24:18.995" v="29" actId="47"/>
        <pc:sldMkLst>
          <pc:docMk/>
          <pc:sldMk cId="1528460336" sldId="604"/>
        </pc:sldMkLst>
      </pc:sldChg>
      <pc:sldChg chg="addSp modSp new mod modNotesTx">
        <pc:chgData name="Daniel Kaufmann" userId="934340720f57f02e" providerId="LiveId" clId="{538ECF8F-6B0F-4A66-993A-353C807A844B}" dt="2020-12-21T05:10:02.980" v="5769" actId="14100"/>
        <pc:sldMkLst>
          <pc:docMk/>
          <pc:sldMk cId="414576498" sldId="605"/>
        </pc:sldMkLst>
        <pc:spChg chg="mod">
          <ac:chgData name="Daniel Kaufmann" userId="934340720f57f02e" providerId="LiveId" clId="{538ECF8F-6B0F-4A66-993A-353C807A844B}" dt="2020-12-21T05:05:52.354" v="5723" actId="20577"/>
          <ac:spMkLst>
            <pc:docMk/>
            <pc:sldMk cId="414576498" sldId="605"/>
            <ac:spMk id="2" creationId="{1F808475-36E8-4DB8-8401-5DCEA9CBE689}"/>
          </ac:spMkLst>
        </pc:spChg>
        <pc:spChg chg="mod">
          <ac:chgData name="Daniel Kaufmann" userId="934340720f57f02e" providerId="LiveId" clId="{538ECF8F-6B0F-4A66-993A-353C807A844B}" dt="2020-12-21T05:10:02.980" v="5769" actId="14100"/>
          <ac:spMkLst>
            <pc:docMk/>
            <pc:sldMk cId="414576498" sldId="605"/>
            <ac:spMk id="3" creationId="{27922013-39C4-46D4-B40E-646557B30E36}"/>
          </ac:spMkLst>
        </pc:spChg>
        <pc:picChg chg="add mod">
          <ac:chgData name="Daniel Kaufmann" userId="934340720f57f02e" providerId="LiveId" clId="{538ECF8F-6B0F-4A66-993A-353C807A844B}" dt="2020-12-21T05:09:43.472" v="5763" actId="207"/>
          <ac:picMkLst>
            <pc:docMk/>
            <pc:sldMk cId="414576498" sldId="605"/>
            <ac:picMk id="5" creationId="{3AB0BE54-5134-4264-869F-8A2CCC0D6A49}"/>
          </ac:picMkLst>
        </pc:picChg>
      </pc:sldChg>
      <pc:sldChg chg="del">
        <pc:chgData name="Daniel Kaufmann" userId="934340720f57f02e" providerId="LiveId" clId="{538ECF8F-6B0F-4A66-993A-353C807A844B}" dt="2020-12-14T05:24:18.995" v="29" actId="47"/>
        <pc:sldMkLst>
          <pc:docMk/>
          <pc:sldMk cId="1460066295" sldId="605"/>
        </pc:sldMkLst>
      </pc:sldChg>
      <pc:sldChg chg="del">
        <pc:chgData name="Daniel Kaufmann" userId="934340720f57f02e" providerId="LiveId" clId="{538ECF8F-6B0F-4A66-993A-353C807A844B}" dt="2020-12-14T05:24:18.995" v="29" actId="47"/>
        <pc:sldMkLst>
          <pc:docMk/>
          <pc:sldMk cId="665570052" sldId="606"/>
        </pc:sldMkLst>
      </pc:sldChg>
      <pc:sldChg chg="addSp modSp new mod modNotesTx">
        <pc:chgData name="Daniel Kaufmann" userId="934340720f57f02e" providerId="LiveId" clId="{538ECF8F-6B0F-4A66-993A-353C807A844B}" dt="2020-12-21T05:11:56.460" v="5789" actId="208"/>
        <pc:sldMkLst>
          <pc:docMk/>
          <pc:sldMk cId="4278068204" sldId="606"/>
        </pc:sldMkLst>
        <pc:spChg chg="mod">
          <ac:chgData name="Daniel Kaufmann" userId="934340720f57f02e" providerId="LiveId" clId="{538ECF8F-6B0F-4A66-993A-353C807A844B}" dt="2020-12-21T05:10:38.625" v="5775" actId="404"/>
          <ac:spMkLst>
            <pc:docMk/>
            <pc:sldMk cId="4278068204" sldId="606"/>
            <ac:spMk id="2" creationId="{171F6613-00F1-4FA4-B9D6-E756D25A3752}"/>
          </ac:spMkLst>
        </pc:spChg>
        <pc:spChg chg="mod">
          <ac:chgData name="Daniel Kaufmann" userId="934340720f57f02e" providerId="LiveId" clId="{538ECF8F-6B0F-4A66-993A-353C807A844B}" dt="2020-12-21T05:11:15.607" v="5781" actId="20577"/>
          <ac:spMkLst>
            <pc:docMk/>
            <pc:sldMk cId="4278068204" sldId="606"/>
            <ac:spMk id="3" creationId="{B3BAAF10-E5D5-4C23-B00C-72E59BF1AF9F}"/>
          </ac:spMkLst>
        </pc:spChg>
        <pc:picChg chg="add mod">
          <ac:chgData name="Daniel Kaufmann" userId="934340720f57f02e" providerId="LiveId" clId="{538ECF8F-6B0F-4A66-993A-353C807A844B}" dt="2020-12-21T05:11:56.460" v="5789" actId="208"/>
          <ac:picMkLst>
            <pc:docMk/>
            <pc:sldMk cId="4278068204" sldId="606"/>
            <ac:picMk id="4" creationId="{4C71072E-7D6C-4952-8F32-0FAB651C7351}"/>
          </ac:picMkLst>
        </pc:picChg>
      </pc:sldChg>
      <pc:sldChg chg="del">
        <pc:chgData name="Daniel Kaufmann" userId="934340720f57f02e" providerId="LiveId" clId="{538ECF8F-6B0F-4A66-993A-353C807A844B}" dt="2020-12-14T05:24:18.995" v="29" actId="47"/>
        <pc:sldMkLst>
          <pc:docMk/>
          <pc:sldMk cId="1102473934" sldId="607"/>
        </pc:sldMkLst>
      </pc:sldChg>
      <pc:sldChg chg="modSp add mod ord modNotesTx">
        <pc:chgData name="Daniel Kaufmann" userId="934340720f57f02e" providerId="LiveId" clId="{538ECF8F-6B0F-4A66-993A-353C807A844B}" dt="2020-12-21T05:12:44.207" v="5817"/>
        <pc:sldMkLst>
          <pc:docMk/>
          <pc:sldMk cId="2377304180" sldId="607"/>
        </pc:sldMkLst>
        <pc:spChg chg="mod">
          <ac:chgData name="Daniel Kaufmann" userId="934340720f57f02e" providerId="LiveId" clId="{538ECF8F-6B0F-4A66-993A-353C807A844B}" dt="2020-12-21T05:12:28.288" v="5812" actId="20577"/>
          <ac:spMkLst>
            <pc:docMk/>
            <pc:sldMk cId="2377304180" sldId="607"/>
            <ac:spMk id="2" creationId="{A196C52E-0914-416B-B64A-824997DB993D}"/>
          </ac:spMkLst>
        </pc:spChg>
      </pc:sldChg>
      <pc:sldChg chg="addSp delSp modSp new mod modNotesTx">
        <pc:chgData name="Daniel Kaufmann" userId="934340720f57f02e" providerId="LiveId" clId="{538ECF8F-6B0F-4A66-993A-353C807A844B}" dt="2020-12-21T05:18:27.346" v="6077" actId="1076"/>
        <pc:sldMkLst>
          <pc:docMk/>
          <pc:sldMk cId="1884936581" sldId="608"/>
        </pc:sldMkLst>
        <pc:spChg chg="mod">
          <ac:chgData name="Daniel Kaufmann" userId="934340720f57f02e" providerId="LiveId" clId="{538ECF8F-6B0F-4A66-993A-353C807A844B}" dt="2020-12-21T05:13:23.766" v="5842" actId="20577"/>
          <ac:spMkLst>
            <pc:docMk/>
            <pc:sldMk cId="1884936581" sldId="608"/>
            <ac:spMk id="2" creationId="{8999A720-C24D-4E7D-A45E-7A8EBD2B3675}"/>
          </ac:spMkLst>
        </pc:spChg>
        <pc:spChg chg="del">
          <ac:chgData name="Daniel Kaufmann" userId="934340720f57f02e" providerId="LiveId" clId="{538ECF8F-6B0F-4A66-993A-353C807A844B}" dt="2020-12-21T05:14:05.856" v="5844" actId="1032"/>
          <ac:spMkLst>
            <pc:docMk/>
            <pc:sldMk cId="1884936581" sldId="608"/>
            <ac:spMk id="3" creationId="{475D55BB-E1CF-4E3E-A3B2-E6F9CE67CB70}"/>
          </ac:spMkLst>
        </pc:spChg>
        <pc:graphicFrameChg chg="add mod modGraphic">
          <ac:chgData name="Daniel Kaufmann" userId="934340720f57f02e" providerId="LiveId" clId="{538ECF8F-6B0F-4A66-993A-353C807A844B}" dt="2020-12-21T05:17:31.347" v="6074" actId="14100"/>
          <ac:graphicFrameMkLst>
            <pc:docMk/>
            <pc:sldMk cId="1884936581" sldId="608"/>
            <ac:graphicFrameMk id="4" creationId="{5F57BF81-D25B-4551-876F-0EA857160CD3}"/>
          </ac:graphicFrameMkLst>
        </pc:graphicFrameChg>
        <pc:picChg chg="add mod">
          <ac:chgData name="Daniel Kaufmann" userId="934340720f57f02e" providerId="LiveId" clId="{538ECF8F-6B0F-4A66-993A-353C807A844B}" dt="2020-12-21T05:18:27.346" v="6077" actId="1076"/>
          <ac:picMkLst>
            <pc:docMk/>
            <pc:sldMk cId="1884936581" sldId="608"/>
            <ac:picMk id="5" creationId="{A7C8EB88-42D7-4C2D-A8BE-8AEB962603DF}"/>
          </ac:picMkLst>
        </pc:picChg>
      </pc:sldChg>
      <pc:sldChg chg="del">
        <pc:chgData name="Daniel Kaufmann" userId="934340720f57f02e" providerId="LiveId" clId="{538ECF8F-6B0F-4A66-993A-353C807A844B}" dt="2020-12-14T05:24:18.995" v="29" actId="47"/>
        <pc:sldMkLst>
          <pc:docMk/>
          <pc:sldMk cId="2979890622" sldId="608"/>
        </pc:sldMkLst>
      </pc:sldChg>
      <pc:sldChg chg="del">
        <pc:chgData name="Daniel Kaufmann" userId="934340720f57f02e" providerId="LiveId" clId="{538ECF8F-6B0F-4A66-993A-353C807A844B}" dt="2020-12-14T05:24:18.995" v="29" actId="47"/>
        <pc:sldMkLst>
          <pc:docMk/>
          <pc:sldMk cId="497783286" sldId="609"/>
        </pc:sldMkLst>
      </pc:sldChg>
      <pc:sldChg chg="addSp delSp modSp new mod modNotesTx">
        <pc:chgData name="Daniel Kaufmann" userId="934340720f57f02e" providerId="LiveId" clId="{538ECF8F-6B0F-4A66-993A-353C807A844B}" dt="2020-12-21T05:22:38.529" v="6099" actId="1076"/>
        <pc:sldMkLst>
          <pc:docMk/>
          <pc:sldMk cId="4105973860" sldId="609"/>
        </pc:sldMkLst>
        <pc:spChg chg="mod">
          <ac:chgData name="Daniel Kaufmann" userId="934340720f57f02e" providerId="LiveId" clId="{538ECF8F-6B0F-4A66-993A-353C807A844B}" dt="2020-12-21T05:18:53.662" v="6080" actId="20577"/>
          <ac:spMkLst>
            <pc:docMk/>
            <pc:sldMk cId="4105973860" sldId="609"/>
            <ac:spMk id="2" creationId="{D5061890-51A9-4307-A3C9-05DB2C89730B}"/>
          </ac:spMkLst>
        </pc:spChg>
        <pc:spChg chg="del">
          <ac:chgData name="Daniel Kaufmann" userId="934340720f57f02e" providerId="LiveId" clId="{538ECF8F-6B0F-4A66-993A-353C807A844B}" dt="2020-12-21T05:19:09.663" v="6081" actId="1032"/>
          <ac:spMkLst>
            <pc:docMk/>
            <pc:sldMk cId="4105973860" sldId="609"/>
            <ac:spMk id="3" creationId="{0CB1A72D-E22B-4336-85FF-7D870E4B7F15}"/>
          </ac:spMkLst>
        </pc:spChg>
        <pc:graphicFrameChg chg="add mod modGraphic">
          <ac:chgData name="Daniel Kaufmann" userId="934340720f57f02e" providerId="LiveId" clId="{538ECF8F-6B0F-4A66-993A-353C807A844B}" dt="2020-12-21T05:22:07.339" v="6097" actId="1076"/>
          <ac:graphicFrameMkLst>
            <pc:docMk/>
            <pc:sldMk cId="4105973860" sldId="609"/>
            <ac:graphicFrameMk id="4" creationId="{99C17EA5-A3A0-4369-9F12-81692B970EC5}"/>
          </ac:graphicFrameMkLst>
        </pc:graphicFrameChg>
        <pc:picChg chg="add mod">
          <ac:chgData name="Daniel Kaufmann" userId="934340720f57f02e" providerId="LiveId" clId="{538ECF8F-6B0F-4A66-993A-353C807A844B}" dt="2020-12-21T05:22:38.529" v="6099" actId="1076"/>
          <ac:picMkLst>
            <pc:docMk/>
            <pc:sldMk cId="4105973860" sldId="609"/>
            <ac:picMk id="5" creationId="{2E3EFFFE-52F4-41B2-94FF-9A447D977632}"/>
          </ac:picMkLst>
        </pc:picChg>
      </pc:sldChg>
      <pc:sldChg chg="addSp modSp new mod modNotesTx">
        <pc:chgData name="Daniel Kaufmann" userId="934340720f57f02e" providerId="LiveId" clId="{538ECF8F-6B0F-4A66-993A-353C807A844B}" dt="2020-12-21T05:25:34.328" v="6145"/>
        <pc:sldMkLst>
          <pc:docMk/>
          <pc:sldMk cId="343781990" sldId="610"/>
        </pc:sldMkLst>
        <pc:spChg chg="mod">
          <ac:chgData name="Daniel Kaufmann" userId="934340720f57f02e" providerId="LiveId" clId="{538ECF8F-6B0F-4A66-993A-353C807A844B}" dt="2020-12-21T05:24:17.240" v="6123" actId="20577"/>
          <ac:spMkLst>
            <pc:docMk/>
            <pc:sldMk cId="343781990" sldId="610"/>
            <ac:spMk id="2" creationId="{D21CAB73-0F4F-4CD5-890D-FF7FBA84170D}"/>
          </ac:spMkLst>
        </pc:spChg>
        <pc:spChg chg="mod">
          <ac:chgData name="Daniel Kaufmann" userId="934340720f57f02e" providerId="LiveId" clId="{538ECF8F-6B0F-4A66-993A-353C807A844B}" dt="2020-12-21T05:25:28.278" v="6144" actId="6549"/>
          <ac:spMkLst>
            <pc:docMk/>
            <pc:sldMk cId="343781990" sldId="610"/>
            <ac:spMk id="3" creationId="{2F6DE1E4-4DAD-48CC-9F7C-E20A915D4640}"/>
          </ac:spMkLst>
        </pc:spChg>
        <pc:picChg chg="add mod">
          <ac:chgData name="Daniel Kaufmann" userId="934340720f57f02e" providerId="LiveId" clId="{538ECF8F-6B0F-4A66-993A-353C807A844B}" dt="2020-12-21T05:25:20.400" v="6142" actId="208"/>
          <ac:picMkLst>
            <pc:docMk/>
            <pc:sldMk cId="343781990" sldId="610"/>
            <ac:picMk id="4" creationId="{B4304EFE-93D8-4C6B-8E1E-3FB4CE7184C3}"/>
          </ac:picMkLst>
        </pc:picChg>
      </pc:sldChg>
      <pc:sldChg chg="del">
        <pc:chgData name="Daniel Kaufmann" userId="934340720f57f02e" providerId="LiveId" clId="{538ECF8F-6B0F-4A66-993A-353C807A844B}" dt="2020-12-14T05:24:18.995" v="29" actId="47"/>
        <pc:sldMkLst>
          <pc:docMk/>
          <pc:sldMk cId="3598647504" sldId="610"/>
        </pc:sldMkLst>
      </pc:sldChg>
      <pc:sldChg chg="addSp delSp modSp new mod modClrScheme chgLayout modNotesTx">
        <pc:chgData name="Daniel Kaufmann" userId="934340720f57f02e" providerId="LiveId" clId="{538ECF8F-6B0F-4A66-993A-353C807A844B}" dt="2020-12-21T05:32:00.095" v="6213" actId="207"/>
        <pc:sldMkLst>
          <pc:docMk/>
          <pc:sldMk cId="1693769844" sldId="611"/>
        </pc:sldMkLst>
        <pc:spChg chg="mod ord">
          <ac:chgData name="Daniel Kaufmann" userId="934340720f57f02e" providerId="LiveId" clId="{538ECF8F-6B0F-4A66-993A-353C807A844B}" dt="2020-12-21T05:25:55.064" v="6149" actId="700"/>
          <ac:spMkLst>
            <pc:docMk/>
            <pc:sldMk cId="1693769844" sldId="611"/>
            <ac:spMk id="2" creationId="{556B493B-952D-4807-9779-D3130D915D0B}"/>
          </ac:spMkLst>
        </pc:spChg>
        <pc:spChg chg="del mod ord">
          <ac:chgData name="Daniel Kaufmann" userId="934340720f57f02e" providerId="LiveId" clId="{538ECF8F-6B0F-4A66-993A-353C807A844B}" dt="2020-12-21T05:25:55.064" v="6149" actId="700"/>
          <ac:spMkLst>
            <pc:docMk/>
            <pc:sldMk cId="1693769844" sldId="611"/>
            <ac:spMk id="3" creationId="{96EC3278-C333-4767-AB14-35D4501C9560}"/>
          </ac:spMkLst>
        </pc:spChg>
        <pc:spChg chg="add mod ord">
          <ac:chgData name="Daniel Kaufmann" userId="934340720f57f02e" providerId="LiveId" clId="{538ECF8F-6B0F-4A66-993A-353C807A844B}" dt="2020-12-21T05:31:48.711" v="6212" actId="27636"/>
          <ac:spMkLst>
            <pc:docMk/>
            <pc:sldMk cId="1693769844" sldId="611"/>
            <ac:spMk id="4" creationId="{05336D4C-218A-481C-B927-D3D5C9F866BF}"/>
          </ac:spMkLst>
        </pc:spChg>
        <pc:spChg chg="add del mod ord">
          <ac:chgData name="Daniel Kaufmann" userId="934340720f57f02e" providerId="LiveId" clId="{538ECF8F-6B0F-4A66-993A-353C807A844B}" dt="2020-12-21T05:26:52.884" v="6165" actId="478"/>
          <ac:spMkLst>
            <pc:docMk/>
            <pc:sldMk cId="1693769844" sldId="611"/>
            <ac:spMk id="5" creationId="{BD3C95A6-4FAB-4082-8D45-3C17F3D02CD3}"/>
          </ac:spMkLst>
        </pc:spChg>
        <pc:spChg chg="add del mod">
          <ac:chgData name="Daniel Kaufmann" userId="934340720f57f02e" providerId="LiveId" clId="{538ECF8F-6B0F-4A66-993A-353C807A844B}" dt="2020-12-21T05:26:55.982" v="6166" actId="1032"/>
          <ac:spMkLst>
            <pc:docMk/>
            <pc:sldMk cId="1693769844" sldId="611"/>
            <ac:spMk id="7" creationId="{ADB0E02E-B7C7-45E1-9339-B73C826CD410}"/>
          </ac:spMkLst>
        </pc:spChg>
        <pc:graphicFrameChg chg="add mod modGraphic">
          <ac:chgData name="Daniel Kaufmann" userId="934340720f57f02e" providerId="LiveId" clId="{538ECF8F-6B0F-4A66-993A-353C807A844B}" dt="2020-12-21T05:32:00.095" v="6213" actId="207"/>
          <ac:graphicFrameMkLst>
            <pc:docMk/>
            <pc:sldMk cId="1693769844" sldId="611"/>
            <ac:graphicFrameMk id="8" creationId="{40D2719C-E647-4569-B8A4-1AA1AD5E88BF}"/>
          </ac:graphicFrameMkLst>
        </pc:graphicFrameChg>
        <pc:picChg chg="add mod">
          <ac:chgData name="Daniel Kaufmann" userId="934340720f57f02e" providerId="LiveId" clId="{538ECF8F-6B0F-4A66-993A-353C807A844B}" dt="2020-12-21T05:29:42.984" v="6203" actId="1076"/>
          <ac:picMkLst>
            <pc:docMk/>
            <pc:sldMk cId="1693769844" sldId="611"/>
            <ac:picMk id="9" creationId="{89765C29-16B8-477F-8207-17FDC2068B12}"/>
          </ac:picMkLst>
        </pc:picChg>
      </pc:sldChg>
      <pc:sldChg chg="del">
        <pc:chgData name="Daniel Kaufmann" userId="934340720f57f02e" providerId="LiveId" clId="{538ECF8F-6B0F-4A66-993A-353C807A844B}" dt="2020-12-14T05:24:18.995" v="29" actId="47"/>
        <pc:sldMkLst>
          <pc:docMk/>
          <pc:sldMk cId="1943619058" sldId="611"/>
        </pc:sldMkLst>
      </pc:sldChg>
      <pc:sldChg chg="del">
        <pc:chgData name="Daniel Kaufmann" userId="934340720f57f02e" providerId="LiveId" clId="{538ECF8F-6B0F-4A66-993A-353C807A844B}" dt="2020-12-14T05:24:18.995" v="29" actId="47"/>
        <pc:sldMkLst>
          <pc:docMk/>
          <pc:sldMk cId="3365378378" sldId="612"/>
        </pc:sldMkLst>
      </pc:sldChg>
      <pc:sldChg chg="del">
        <pc:chgData name="Daniel Kaufmann" userId="934340720f57f02e" providerId="LiveId" clId="{538ECF8F-6B0F-4A66-993A-353C807A844B}" dt="2020-12-14T05:24:18.995" v="29" actId="47"/>
        <pc:sldMkLst>
          <pc:docMk/>
          <pc:sldMk cId="1304111689" sldId="613"/>
        </pc:sldMkLst>
      </pc:sldChg>
      <pc:sldChg chg="del">
        <pc:chgData name="Daniel Kaufmann" userId="934340720f57f02e" providerId="LiveId" clId="{538ECF8F-6B0F-4A66-993A-353C807A844B}" dt="2020-12-14T05:24:18.995" v="29" actId="47"/>
        <pc:sldMkLst>
          <pc:docMk/>
          <pc:sldMk cId="3778487787" sldId="614"/>
        </pc:sldMkLst>
      </pc:sldChg>
      <pc:sldChg chg="del">
        <pc:chgData name="Daniel Kaufmann" userId="934340720f57f02e" providerId="LiveId" clId="{538ECF8F-6B0F-4A66-993A-353C807A844B}" dt="2020-12-14T05:24:18.995" v="29" actId="47"/>
        <pc:sldMkLst>
          <pc:docMk/>
          <pc:sldMk cId="3445335708" sldId="615"/>
        </pc:sldMkLst>
      </pc:sldChg>
      <pc:sldChg chg="del">
        <pc:chgData name="Daniel Kaufmann" userId="934340720f57f02e" providerId="LiveId" clId="{538ECF8F-6B0F-4A66-993A-353C807A844B}" dt="2020-12-14T05:24:18.995" v="29" actId="47"/>
        <pc:sldMkLst>
          <pc:docMk/>
          <pc:sldMk cId="1191803749" sldId="616"/>
        </pc:sldMkLst>
      </pc:sldChg>
      <pc:sldChg chg="del">
        <pc:chgData name="Daniel Kaufmann" userId="934340720f57f02e" providerId="LiveId" clId="{538ECF8F-6B0F-4A66-993A-353C807A844B}" dt="2020-12-14T05:24:18.995" v="29" actId="47"/>
        <pc:sldMkLst>
          <pc:docMk/>
          <pc:sldMk cId="4259074689" sldId="617"/>
        </pc:sldMkLst>
      </pc:sldChg>
      <pc:sldChg chg="del">
        <pc:chgData name="Daniel Kaufmann" userId="934340720f57f02e" providerId="LiveId" clId="{538ECF8F-6B0F-4A66-993A-353C807A844B}" dt="2020-12-14T05:24:18.995" v="29" actId="47"/>
        <pc:sldMkLst>
          <pc:docMk/>
          <pc:sldMk cId="2136418784" sldId="618"/>
        </pc:sldMkLst>
      </pc:sldChg>
      <pc:sldChg chg="del">
        <pc:chgData name="Daniel Kaufmann" userId="934340720f57f02e" providerId="LiveId" clId="{538ECF8F-6B0F-4A66-993A-353C807A844B}" dt="2020-12-14T05:24:18.995" v="29" actId="47"/>
        <pc:sldMkLst>
          <pc:docMk/>
          <pc:sldMk cId="2681638666" sldId="619"/>
        </pc:sldMkLst>
      </pc:sldChg>
      <pc:sldChg chg="del">
        <pc:chgData name="Daniel Kaufmann" userId="934340720f57f02e" providerId="LiveId" clId="{538ECF8F-6B0F-4A66-993A-353C807A844B}" dt="2020-12-14T05:24:18.995" v="29" actId="47"/>
        <pc:sldMkLst>
          <pc:docMk/>
          <pc:sldMk cId="1140493769" sldId="620"/>
        </pc:sldMkLst>
      </pc:sldChg>
      <pc:sldChg chg="del">
        <pc:chgData name="Daniel Kaufmann" userId="934340720f57f02e" providerId="LiveId" clId="{538ECF8F-6B0F-4A66-993A-353C807A844B}" dt="2020-12-14T05:24:18.995" v="29" actId="47"/>
        <pc:sldMkLst>
          <pc:docMk/>
          <pc:sldMk cId="1598919827" sldId="621"/>
        </pc:sldMkLst>
      </pc:sldChg>
      <pc:sldChg chg="del">
        <pc:chgData name="Daniel Kaufmann" userId="934340720f57f02e" providerId="LiveId" clId="{538ECF8F-6B0F-4A66-993A-353C807A844B}" dt="2020-12-14T05:24:18.995" v="29" actId="47"/>
        <pc:sldMkLst>
          <pc:docMk/>
          <pc:sldMk cId="3050471729" sldId="622"/>
        </pc:sldMkLst>
      </pc:sldChg>
      <pc:sldChg chg="del">
        <pc:chgData name="Daniel Kaufmann" userId="934340720f57f02e" providerId="LiveId" clId="{538ECF8F-6B0F-4A66-993A-353C807A844B}" dt="2020-12-14T05:24:18.995" v="29" actId="47"/>
        <pc:sldMkLst>
          <pc:docMk/>
          <pc:sldMk cId="2917901542" sldId="623"/>
        </pc:sldMkLst>
      </pc:sldChg>
      <pc:sldChg chg="del">
        <pc:chgData name="Daniel Kaufmann" userId="934340720f57f02e" providerId="LiveId" clId="{538ECF8F-6B0F-4A66-993A-353C807A844B}" dt="2020-12-14T05:24:18.995" v="29" actId="47"/>
        <pc:sldMkLst>
          <pc:docMk/>
          <pc:sldMk cId="2649863278" sldId="624"/>
        </pc:sldMkLst>
      </pc:sldChg>
      <pc:sldChg chg="del">
        <pc:chgData name="Daniel Kaufmann" userId="934340720f57f02e" providerId="LiveId" clId="{538ECF8F-6B0F-4A66-993A-353C807A844B}" dt="2020-12-14T05:24:18.995" v="29" actId="47"/>
        <pc:sldMkLst>
          <pc:docMk/>
          <pc:sldMk cId="4108153802" sldId="625"/>
        </pc:sldMkLst>
      </pc:sldChg>
      <pc:sldChg chg="del">
        <pc:chgData name="Daniel Kaufmann" userId="934340720f57f02e" providerId="LiveId" clId="{538ECF8F-6B0F-4A66-993A-353C807A844B}" dt="2020-12-14T05:24:18.995" v="29" actId="47"/>
        <pc:sldMkLst>
          <pc:docMk/>
          <pc:sldMk cId="2738863694" sldId="626"/>
        </pc:sldMkLst>
      </pc:sldChg>
      <pc:sldChg chg="del">
        <pc:chgData name="Daniel Kaufmann" userId="934340720f57f02e" providerId="LiveId" clId="{538ECF8F-6B0F-4A66-993A-353C807A844B}" dt="2020-12-14T05:24:18.995" v="29" actId="47"/>
        <pc:sldMkLst>
          <pc:docMk/>
          <pc:sldMk cId="3658440001" sldId="627"/>
        </pc:sldMkLst>
      </pc:sldChg>
      <pc:sldChg chg="del">
        <pc:chgData name="Daniel Kaufmann" userId="934340720f57f02e" providerId="LiveId" clId="{538ECF8F-6B0F-4A66-993A-353C807A844B}" dt="2020-12-14T05:24:18.995" v="29" actId="47"/>
        <pc:sldMkLst>
          <pc:docMk/>
          <pc:sldMk cId="977638224" sldId="628"/>
        </pc:sldMkLst>
      </pc:sldChg>
      <pc:sldChg chg="del">
        <pc:chgData name="Daniel Kaufmann" userId="934340720f57f02e" providerId="LiveId" clId="{538ECF8F-6B0F-4A66-993A-353C807A844B}" dt="2020-12-14T05:24:18.995" v="29" actId="47"/>
        <pc:sldMkLst>
          <pc:docMk/>
          <pc:sldMk cId="778490690" sldId="629"/>
        </pc:sldMkLst>
      </pc:sldChg>
      <pc:sldChg chg="del">
        <pc:chgData name="Daniel Kaufmann" userId="934340720f57f02e" providerId="LiveId" clId="{538ECF8F-6B0F-4A66-993A-353C807A844B}" dt="2020-12-14T05:24:18.995" v="29" actId="47"/>
        <pc:sldMkLst>
          <pc:docMk/>
          <pc:sldMk cId="3666986052" sldId="630"/>
        </pc:sldMkLst>
      </pc:sldChg>
      <pc:sldChg chg="del">
        <pc:chgData name="Daniel Kaufmann" userId="934340720f57f02e" providerId="LiveId" clId="{538ECF8F-6B0F-4A66-993A-353C807A844B}" dt="2020-12-14T05:24:18.995" v="29" actId="47"/>
        <pc:sldMkLst>
          <pc:docMk/>
          <pc:sldMk cId="2501500753" sldId="631"/>
        </pc:sldMkLst>
      </pc:sldChg>
      <pc:sldChg chg="del">
        <pc:chgData name="Daniel Kaufmann" userId="934340720f57f02e" providerId="LiveId" clId="{538ECF8F-6B0F-4A66-993A-353C807A844B}" dt="2020-12-14T05:24:18.995" v="29" actId="47"/>
        <pc:sldMkLst>
          <pc:docMk/>
          <pc:sldMk cId="3899653527" sldId="632"/>
        </pc:sldMkLst>
      </pc:sldChg>
      <pc:sldChg chg="del">
        <pc:chgData name="Daniel Kaufmann" userId="934340720f57f02e" providerId="LiveId" clId="{538ECF8F-6B0F-4A66-993A-353C807A844B}" dt="2020-12-14T05:24:18.995" v="29" actId="47"/>
        <pc:sldMkLst>
          <pc:docMk/>
          <pc:sldMk cId="2348890212" sldId="633"/>
        </pc:sldMkLst>
      </pc:sldChg>
      <pc:sldChg chg="del">
        <pc:chgData name="Daniel Kaufmann" userId="934340720f57f02e" providerId="LiveId" clId="{538ECF8F-6B0F-4A66-993A-353C807A844B}" dt="2020-12-14T05:24:18.995" v="29" actId="47"/>
        <pc:sldMkLst>
          <pc:docMk/>
          <pc:sldMk cId="901600858" sldId="634"/>
        </pc:sldMkLst>
      </pc:sldChg>
      <pc:sldChg chg="del">
        <pc:chgData name="Daniel Kaufmann" userId="934340720f57f02e" providerId="LiveId" clId="{538ECF8F-6B0F-4A66-993A-353C807A844B}" dt="2020-12-14T05:24:18.995" v="29" actId="47"/>
        <pc:sldMkLst>
          <pc:docMk/>
          <pc:sldMk cId="1045481570" sldId="635"/>
        </pc:sldMkLst>
      </pc:sldChg>
      <pc:sldChg chg="del">
        <pc:chgData name="Daniel Kaufmann" userId="934340720f57f02e" providerId="LiveId" clId="{538ECF8F-6B0F-4A66-993A-353C807A844B}" dt="2020-12-14T05:24:18.995" v="29" actId="47"/>
        <pc:sldMkLst>
          <pc:docMk/>
          <pc:sldMk cId="1700718492" sldId="636"/>
        </pc:sldMkLst>
      </pc:sldChg>
      <pc:sldChg chg="del">
        <pc:chgData name="Daniel Kaufmann" userId="934340720f57f02e" providerId="LiveId" clId="{538ECF8F-6B0F-4A66-993A-353C807A844B}" dt="2020-12-14T05:24:18.995" v="29" actId="47"/>
        <pc:sldMkLst>
          <pc:docMk/>
          <pc:sldMk cId="2598195494" sldId="637"/>
        </pc:sldMkLst>
      </pc:sldChg>
    </pc:docChg>
  </pc:docChgLst>
  <pc:docChgLst>
    <pc:chgData name="Daniel Kaufmann" userId="934340720f57f02e" providerId="LiveId" clId="{D991BA74-4530-4B8A-BE91-B4D5673D2D59}"/>
    <pc:docChg chg="undo custSel addSld modSld sldOrd">
      <pc:chgData name="Daniel Kaufmann" userId="934340720f57f02e" providerId="LiveId" clId="{D991BA74-4530-4B8A-BE91-B4D5673D2D59}" dt="2020-12-14T00:11:32.784" v="5577" actId="20577"/>
      <pc:docMkLst>
        <pc:docMk/>
      </pc:docMkLst>
      <pc:sldChg chg="delSp modSp mod modNotesTx">
        <pc:chgData name="Daniel Kaufmann" userId="934340720f57f02e" providerId="LiveId" clId="{D991BA74-4530-4B8A-BE91-B4D5673D2D59}" dt="2020-12-14T00:08:22.815" v="4003" actId="33524"/>
        <pc:sldMkLst>
          <pc:docMk/>
          <pc:sldMk cId="3679038121" sldId="283"/>
        </pc:sldMkLst>
        <pc:spChg chg="mod">
          <ac:chgData name="Daniel Kaufmann" userId="934340720f57f02e" providerId="LiveId" clId="{D991BA74-4530-4B8A-BE91-B4D5673D2D59}" dt="2020-12-14T00:02:38.392" v="3102" actId="6549"/>
          <ac:spMkLst>
            <pc:docMk/>
            <pc:sldMk cId="3679038121" sldId="283"/>
            <ac:spMk id="2" creationId="{78F430BB-C1F5-4C2A-84EA-FC380DB1001E}"/>
          </ac:spMkLst>
        </pc:spChg>
        <pc:spChg chg="mod">
          <ac:chgData name="Daniel Kaufmann" userId="934340720f57f02e" providerId="LiveId" clId="{D991BA74-4530-4B8A-BE91-B4D5673D2D59}" dt="2020-12-14T00:02:45.030" v="3104" actId="207"/>
          <ac:spMkLst>
            <pc:docMk/>
            <pc:sldMk cId="3679038121" sldId="283"/>
            <ac:spMk id="3" creationId="{10755CC5-9EBA-4017-AD3A-3771ECD4C771}"/>
          </ac:spMkLst>
        </pc:spChg>
        <pc:picChg chg="mod">
          <ac:chgData name="Daniel Kaufmann" userId="934340720f57f02e" providerId="LiveId" clId="{D991BA74-4530-4B8A-BE91-B4D5673D2D59}" dt="2020-12-14T00:02:56.165" v="3108" actId="208"/>
          <ac:picMkLst>
            <pc:docMk/>
            <pc:sldMk cId="3679038121" sldId="283"/>
            <ac:picMk id="4" creationId="{6134AF6C-D969-41A8-8727-18F20BA5B0A1}"/>
          </ac:picMkLst>
        </pc:picChg>
        <pc:picChg chg="del">
          <ac:chgData name="Daniel Kaufmann" userId="934340720f57f02e" providerId="LiveId" clId="{D991BA74-4530-4B8A-BE91-B4D5673D2D59}" dt="2020-12-14T00:02:57.929" v="3109" actId="478"/>
          <ac:picMkLst>
            <pc:docMk/>
            <pc:sldMk cId="3679038121" sldId="283"/>
            <ac:picMk id="7" creationId="{59B11A86-DDE7-4319-A3D7-7231A3F969A2}"/>
          </ac:picMkLst>
        </pc:picChg>
        <pc:picChg chg="mod">
          <ac:chgData name="Daniel Kaufmann" userId="934340720f57f02e" providerId="LiveId" clId="{D991BA74-4530-4B8A-BE91-B4D5673D2D59}" dt="2020-12-14T00:02:52.500" v="3106" actId="208"/>
          <ac:picMkLst>
            <pc:docMk/>
            <pc:sldMk cId="3679038121" sldId="283"/>
            <ac:picMk id="1026" creationId="{5D820577-F2F9-4DBA-BE02-A346AF663033}"/>
          </ac:picMkLst>
        </pc:picChg>
      </pc:sldChg>
      <pc:sldChg chg="delSp modSp mod modNotesTx">
        <pc:chgData name="Daniel Kaufmann" userId="934340720f57f02e" providerId="LiveId" clId="{D991BA74-4530-4B8A-BE91-B4D5673D2D59}" dt="2020-12-14T00:10:02.007" v="4980" actId="20577"/>
        <pc:sldMkLst>
          <pc:docMk/>
          <pc:sldMk cId="4012662257" sldId="284"/>
        </pc:sldMkLst>
        <pc:spChg chg="mod">
          <ac:chgData name="Daniel Kaufmann" userId="934340720f57f02e" providerId="LiveId" clId="{D991BA74-4530-4B8A-BE91-B4D5673D2D59}" dt="2020-12-14T00:03:05.654" v="3110" actId="1076"/>
          <ac:spMkLst>
            <pc:docMk/>
            <pc:sldMk cId="4012662257" sldId="284"/>
            <ac:spMk id="2" creationId="{0C55B0B5-B4D4-4E44-A26E-E9BE85020A9A}"/>
          </ac:spMkLst>
        </pc:spChg>
        <pc:spChg chg="mod">
          <ac:chgData name="Daniel Kaufmann" userId="934340720f57f02e" providerId="LiveId" clId="{D991BA74-4530-4B8A-BE91-B4D5673D2D59}" dt="2020-12-14T00:03:28.289" v="3120" actId="1076"/>
          <ac:spMkLst>
            <pc:docMk/>
            <pc:sldMk cId="4012662257" sldId="284"/>
            <ac:spMk id="3" creationId="{D90E2962-F830-4A00-AD8A-C17F9BC4B29C}"/>
          </ac:spMkLst>
        </pc:spChg>
        <pc:spChg chg="mod">
          <ac:chgData name="Daniel Kaufmann" userId="934340720f57f02e" providerId="LiveId" clId="{D991BA74-4530-4B8A-BE91-B4D5673D2D59}" dt="2020-12-14T00:03:17.618" v="3114" actId="1076"/>
          <ac:spMkLst>
            <pc:docMk/>
            <pc:sldMk cId="4012662257" sldId="284"/>
            <ac:spMk id="6" creationId="{5DA9AB4B-D270-4632-8BFD-091C9D1A442E}"/>
          </ac:spMkLst>
        </pc:spChg>
        <pc:picChg chg="mod">
          <ac:chgData name="Daniel Kaufmann" userId="934340720f57f02e" providerId="LiveId" clId="{D991BA74-4530-4B8A-BE91-B4D5673D2D59}" dt="2020-12-14T00:03:19.372" v="3115" actId="1076"/>
          <ac:picMkLst>
            <pc:docMk/>
            <pc:sldMk cId="4012662257" sldId="284"/>
            <ac:picMk id="4" creationId="{053F4FE4-21D5-4272-B5EF-824206E24BBA}"/>
          </ac:picMkLst>
        </pc:picChg>
        <pc:picChg chg="del">
          <ac:chgData name="Daniel Kaufmann" userId="934340720f57f02e" providerId="LiveId" clId="{D991BA74-4530-4B8A-BE91-B4D5673D2D59}" dt="2020-12-14T00:03:13.779" v="3113" actId="478"/>
          <ac:picMkLst>
            <pc:docMk/>
            <pc:sldMk cId="4012662257" sldId="284"/>
            <ac:picMk id="7" creationId="{9AAEC7AA-E781-4BC6-A3D5-284181A1901D}"/>
          </ac:picMkLst>
        </pc:picChg>
      </pc:sldChg>
      <pc:sldChg chg="delSp modSp mod modNotesTx">
        <pc:chgData name="Daniel Kaufmann" userId="934340720f57f02e" providerId="LiveId" clId="{D991BA74-4530-4B8A-BE91-B4D5673D2D59}" dt="2020-12-14T00:11:32.784" v="5577" actId="20577"/>
        <pc:sldMkLst>
          <pc:docMk/>
          <pc:sldMk cId="546221426" sldId="293"/>
        </pc:sldMkLst>
        <pc:spChg chg="mod">
          <ac:chgData name="Daniel Kaufmann" userId="934340720f57f02e" providerId="LiveId" clId="{D991BA74-4530-4B8A-BE91-B4D5673D2D59}" dt="2020-12-14T00:05:11.635" v="3127" actId="1076"/>
          <ac:spMkLst>
            <pc:docMk/>
            <pc:sldMk cId="546221426" sldId="293"/>
            <ac:spMk id="2" creationId="{00000000-0000-0000-0000-000000000000}"/>
          </ac:spMkLst>
        </pc:spChg>
        <pc:spChg chg="mod">
          <ac:chgData name="Daniel Kaufmann" userId="934340720f57f02e" providerId="LiveId" clId="{D991BA74-4530-4B8A-BE91-B4D5673D2D59}" dt="2020-12-14T00:05:28.114" v="3129" actId="207"/>
          <ac:spMkLst>
            <pc:docMk/>
            <pc:sldMk cId="546221426" sldId="293"/>
            <ac:spMk id="3" creationId="{00000000-0000-0000-0000-000000000000}"/>
          </ac:spMkLst>
        </pc:spChg>
        <pc:picChg chg="mod">
          <ac:chgData name="Daniel Kaufmann" userId="934340720f57f02e" providerId="LiveId" clId="{D991BA74-4530-4B8A-BE91-B4D5673D2D59}" dt="2020-12-14T00:04:57.795" v="3123" actId="208"/>
          <ac:picMkLst>
            <pc:docMk/>
            <pc:sldMk cId="546221426" sldId="293"/>
            <ac:picMk id="4" creationId="{00000000-0000-0000-0000-000000000000}"/>
          </ac:picMkLst>
        </pc:picChg>
        <pc:picChg chg="del">
          <ac:chgData name="Daniel Kaufmann" userId="934340720f57f02e" providerId="LiveId" clId="{D991BA74-4530-4B8A-BE91-B4D5673D2D59}" dt="2020-12-14T00:05:02.212" v="3124" actId="478"/>
          <ac:picMkLst>
            <pc:docMk/>
            <pc:sldMk cId="546221426" sldId="293"/>
            <ac:picMk id="7" creationId="{2A3F9AED-1961-40F9-8740-261FBC278226}"/>
          </ac:picMkLst>
        </pc:picChg>
      </pc:sldChg>
      <pc:sldChg chg="addSp delSp modSp mod ord modNotesTx">
        <pc:chgData name="Daniel Kaufmann" userId="934340720f57f02e" providerId="LiveId" clId="{D991BA74-4530-4B8A-BE91-B4D5673D2D59}" dt="2020-12-13T17:00:12.917" v="355" actId="478"/>
        <pc:sldMkLst>
          <pc:docMk/>
          <pc:sldMk cId="2586348936" sldId="539"/>
        </pc:sldMkLst>
        <pc:spChg chg="mod">
          <ac:chgData name="Daniel Kaufmann" userId="934340720f57f02e" providerId="LiveId" clId="{D991BA74-4530-4B8A-BE91-B4D5673D2D59}" dt="2020-12-13T16:51:26.937" v="17" actId="20577"/>
          <ac:spMkLst>
            <pc:docMk/>
            <pc:sldMk cId="2586348936" sldId="539"/>
            <ac:spMk id="4" creationId="{56855699-4B3E-4FD2-B8FA-47D03A07193E}"/>
          </ac:spMkLst>
        </pc:spChg>
        <pc:spChg chg="del mod">
          <ac:chgData name="Daniel Kaufmann" userId="934340720f57f02e" providerId="LiveId" clId="{D991BA74-4530-4B8A-BE91-B4D5673D2D59}" dt="2020-12-13T16:53:43.246" v="161" actId="1032"/>
          <ac:spMkLst>
            <pc:docMk/>
            <pc:sldMk cId="2586348936" sldId="539"/>
            <ac:spMk id="5" creationId="{54705F07-4AA2-4982-B7C6-617AE5A8478E}"/>
          </ac:spMkLst>
        </pc:spChg>
        <pc:spChg chg="add del mod">
          <ac:chgData name="Daniel Kaufmann" userId="934340720f57f02e" providerId="LiveId" clId="{D991BA74-4530-4B8A-BE91-B4D5673D2D59}" dt="2020-12-13T16:55:33.991" v="220" actId="1032"/>
          <ac:spMkLst>
            <pc:docMk/>
            <pc:sldMk cId="2586348936" sldId="539"/>
            <ac:spMk id="7" creationId="{BD789970-7E63-4A49-BD92-8BBFF0C8D92A}"/>
          </ac:spMkLst>
        </pc:spChg>
        <pc:graphicFrameChg chg="add del modGraphic">
          <ac:chgData name="Daniel Kaufmann" userId="934340720f57f02e" providerId="LiveId" clId="{D991BA74-4530-4B8A-BE91-B4D5673D2D59}" dt="2020-12-13T16:53:30.026" v="159" actId="478"/>
          <ac:graphicFrameMkLst>
            <pc:docMk/>
            <pc:sldMk cId="2586348936" sldId="539"/>
            <ac:graphicFrameMk id="2" creationId="{5D3C6228-D2D7-42C4-8161-704F3E13B2E8}"/>
          </ac:graphicFrameMkLst>
        </pc:graphicFrameChg>
        <pc:graphicFrameChg chg="add del mod modGraphic">
          <ac:chgData name="Daniel Kaufmann" userId="934340720f57f02e" providerId="LiveId" clId="{D991BA74-4530-4B8A-BE91-B4D5673D2D59}" dt="2020-12-13T16:55:29.316" v="219" actId="478"/>
          <ac:graphicFrameMkLst>
            <pc:docMk/>
            <pc:sldMk cId="2586348936" sldId="539"/>
            <ac:graphicFrameMk id="3" creationId="{ED2B24AC-D8D6-4EBD-BF8D-7BB72D37105E}"/>
          </ac:graphicFrameMkLst>
        </pc:graphicFrameChg>
        <pc:graphicFrameChg chg="add mod modGraphic">
          <ac:chgData name="Daniel Kaufmann" userId="934340720f57f02e" providerId="LiveId" clId="{D991BA74-4530-4B8A-BE91-B4D5673D2D59}" dt="2020-12-13T16:56:58.565" v="259" actId="14100"/>
          <ac:graphicFrameMkLst>
            <pc:docMk/>
            <pc:sldMk cId="2586348936" sldId="539"/>
            <ac:graphicFrameMk id="8" creationId="{5AF9E4C8-F0CC-4C97-82A8-9FAD6AFC91B2}"/>
          </ac:graphicFrameMkLst>
        </pc:graphicFrameChg>
        <pc:picChg chg="add del mod">
          <ac:chgData name="Daniel Kaufmann" userId="934340720f57f02e" providerId="LiveId" clId="{D991BA74-4530-4B8A-BE91-B4D5673D2D59}" dt="2020-12-13T17:00:12.917" v="355" actId="478"/>
          <ac:picMkLst>
            <pc:docMk/>
            <pc:sldMk cId="2586348936" sldId="539"/>
            <ac:picMk id="10" creationId="{CC331EE7-5553-4B07-A7EE-182FF1DBE91D}"/>
          </ac:picMkLst>
        </pc:picChg>
        <pc:picChg chg="add del mod">
          <ac:chgData name="Daniel Kaufmann" userId="934340720f57f02e" providerId="LiveId" clId="{D991BA74-4530-4B8A-BE91-B4D5673D2D59}" dt="2020-12-13T17:00:12.325" v="354" actId="478"/>
          <ac:picMkLst>
            <pc:docMk/>
            <pc:sldMk cId="2586348936" sldId="539"/>
            <ac:picMk id="12" creationId="{8FB07BCB-02D2-4452-AB74-190665E4E3EE}"/>
          </ac:picMkLst>
        </pc:picChg>
        <pc:picChg chg="add mod">
          <ac:chgData name="Daniel Kaufmann" userId="934340720f57f02e" providerId="LiveId" clId="{D991BA74-4530-4B8A-BE91-B4D5673D2D59}" dt="2020-12-13T17:00:09.715" v="353"/>
          <ac:picMkLst>
            <pc:docMk/>
            <pc:sldMk cId="2586348936" sldId="539"/>
            <ac:picMk id="13" creationId="{02BA09E7-2ABE-4888-A487-B8B8AE3A1742}"/>
          </ac:picMkLst>
        </pc:picChg>
        <pc:picChg chg="add mod">
          <ac:chgData name="Daniel Kaufmann" userId="934340720f57f02e" providerId="LiveId" clId="{D991BA74-4530-4B8A-BE91-B4D5673D2D59}" dt="2020-12-13T17:00:09.715" v="353"/>
          <ac:picMkLst>
            <pc:docMk/>
            <pc:sldMk cId="2586348936" sldId="539"/>
            <ac:picMk id="14" creationId="{F02F6DE9-B68D-4B02-BC8F-A9AC1E134951}"/>
          </ac:picMkLst>
        </pc:picChg>
      </pc:sldChg>
      <pc:sldChg chg="modSp add mod modNotesTx">
        <pc:chgData name="Daniel Kaufmann" userId="934340720f57f02e" providerId="LiveId" clId="{D991BA74-4530-4B8A-BE91-B4D5673D2D59}" dt="2020-12-13T17:00:04.792" v="352" actId="1076"/>
        <pc:sldMkLst>
          <pc:docMk/>
          <pc:sldMk cId="3062074296" sldId="541"/>
        </pc:sldMkLst>
        <pc:graphicFrameChg chg="mod">
          <ac:chgData name="Daniel Kaufmann" userId="934340720f57f02e" providerId="LiveId" clId="{D991BA74-4530-4B8A-BE91-B4D5673D2D59}" dt="2020-12-13T16:59:51.976" v="349" actId="12269"/>
          <ac:graphicFrameMkLst>
            <pc:docMk/>
            <pc:sldMk cId="3062074296" sldId="541"/>
            <ac:graphicFrameMk id="8" creationId="{5AF9E4C8-F0CC-4C97-82A8-9FAD6AFC91B2}"/>
          </ac:graphicFrameMkLst>
        </pc:graphicFrameChg>
        <pc:picChg chg="mod">
          <ac:chgData name="Daniel Kaufmann" userId="934340720f57f02e" providerId="LiveId" clId="{D991BA74-4530-4B8A-BE91-B4D5673D2D59}" dt="2020-12-13T17:00:03.015" v="351" actId="1076"/>
          <ac:picMkLst>
            <pc:docMk/>
            <pc:sldMk cId="3062074296" sldId="541"/>
            <ac:picMk id="10" creationId="{CC331EE7-5553-4B07-A7EE-182FF1DBE91D}"/>
          </ac:picMkLst>
        </pc:picChg>
        <pc:picChg chg="mod">
          <ac:chgData name="Daniel Kaufmann" userId="934340720f57f02e" providerId="LiveId" clId="{D991BA74-4530-4B8A-BE91-B4D5673D2D59}" dt="2020-12-13T17:00:04.792" v="352" actId="1076"/>
          <ac:picMkLst>
            <pc:docMk/>
            <pc:sldMk cId="3062074296" sldId="541"/>
            <ac:picMk id="12" creationId="{8FB07BCB-02D2-4452-AB74-190665E4E3EE}"/>
          </ac:picMkLst>
        </pc:picChg>
      </pc:sldChg>
      <pc:sldChg chg="addSp delSp modSp new mod modClrScheme chgLayout modNotesTx">
        <pc:chgData name="Daniel Kaufmann" userId="934340720f57f02e" providerId="LiveId" clId="{D991BA74-4530-4B8A-BE91-B4D5673D2D59}" dt="2020-12-13T17:25:32.691" v="561"/>
        <pc:sldMkLst>
          <pc:docMk/>
          <pc:sldMk cId="1303803883" sldId="542"/>
        </pc:sldMkLst>
        <pc:spChg chg="mod ord">
          <ac:chgData name="Daniel Kaufmann" userId="934340720f57f02e" providerId="LiveId" clId="{D991BA74-4530-4B8A-BE91-B4D5673D2D59}" dt="2020-12-13T17:18:57.679" v="473" actId="700"/>
          <ac:spMkLst>
            <pc:docMk/>
            <pc:sldMk cId="1303803883" sldId="542"/>
            <ac:spMk id="2" creationId="{187B5BE9-180F-444D-A69C-FE761227BDFF}"/>
          </ac:spMkLst>
        </pc:spChg>
        <pc:spChg chg="mod ord">
          <ac:chgData name="Daniel Kaufmann" userId="934340720f57f02e" providerId="LiveId" clId="{D991BA74-4530-4B8A-BE91-B4D5673D2D59}" dt="2020-12-13T17:19:23.727" v="481" actId="404"/>
          <ac:spMkLst>
            <pc:docMk/>
            <pc:sldMk cId="1303803883" sldId="542"/>
            <ac:spMk id="3" creationId="{F91B06C8-A781-41A4-B510-45CB62AC1B98}"/>
          </ac:spMkLst>
        </pc:spChg>
        <pc:spChg chg="add del mod ord">
          <ac:chgData name="Daniel Kaufmann" userId="934340720f57f02e" providerId="LiveId" clId="{D991BA74-4530-4B8A-BE91-B4D5673D2D59}" dt="2020-12-13T17:18:59.894" v="474"/>
          <ac:spMkLst>
            <pc:docMk/>
            <pc:sldMk cId="1303803883" sldId="542"/>
            <ac:spMk id="4" creationId="{65C15F54-A434-4351-98FA-F796368B245B}"/>
          </ac:spMkLst>
        </pc:spChg>
        <pc:picChg chg="add mod">
          <ac:chgData name="Daniel Kaufmann" userId="934340720f57f02e" providerId="LiveId" clId="{D991BA74-4530-4B8A-BE91-B4D5673D2D59}" dt="2020-12-13T17:19:20.764" v="480" actId="1076"/>
          <ac:picMkLst>
            <pc:docMk/>
            <pc:sldMk cId="1303803883" sldId="542"/>
            <ac:picMk id="1026" creationId="{54DDBAEA-BAAC-42B1-BF4F-362845DDA3DA}"/>
          </ac:picMkLst>
        </pc:picChg>
      </pc:sldChg>
      <pc:sldChg chg="modSp add mod modNotesTx">
        <pc:chgData name="Daniel Kaufmann" userId="934340720f57f02e" providerId="LiveId" clId="{D991BA74-4530-4B8A-BE91-B4D5673D2D59}" dt="2020-12-13T17:25:39.787" v="562"/>
        <pc:sldMkLst>
          <pc:docMk/>
          <pc:sldMk cId="1601478064" sldId="543"/>
        </pc:sldMkLst>
        <pc:spChg chg="mod">
          <ac:chgData name="Daniel Kaufmann" userId="934340720f57f02e" providerId="LiveId" clId="{D991BA74-4530-4B8A-BE91-B4D5673D2D59}" dt="2020-12-13T17:19:59.729" v="489" actId="20577"/>
          <ac:spMkLst>
            <pc:docMk/>
            <pc:sldMk cId="1601478064" sldId="543"/>
            <ac:spMk id="3" creationId="{F91B06C8-A781-41A4-B510-45CB62AC1B98}"/>
          </ac:spMkLst>
        </pc:spChg>
      </pc:sldChg>
      <pc:sldChg chg="modSp add mod modNotesTx">
        <pc:chgData name="Daniel Kaufmann" userId="934340720f57f02e" providerId="LiveId" clId="{D991BA74-4530-4B8A-BE91-B4D5673D2D59}" dt="2020-12-13T17:25:45.197" v="563"/>
        <pc:sldMkLst>
          <pc:docMk/>
          <pc:sldMk cId="636527207" sldId="544"/>
        </pc:sldMkLst>
        <pc:spChg chg="mod">
          <ac:chgData name="Daniel Kaufmann" userId="934340720f57f02e" providerId="LiveId" clId="{D991BA74-4530-4B8A-BE91-B4D5673D2D59}" dt="2020-12-13T17:20:21.317" v="497" actId="20577"/>
          <ac:spMkLst>
            <pc:docMk/>
            <pc:sldMk cId="636527207" sldId="544"/>
            <ac:spMk id="3" creationId="{F91B06C8-A781-41A4-B510-45CB62AC1B98}"/>
          </ac:spMkLst>
        </pc:spChg>
      </pc:sldChg>
      <pc:sldChg chg="modSp add mod modNotesTx">
        <pc:chgData name="Daniel Kaufmann" userId="934340720f57f02e" providerId="LiveId" clId="{D991BA74-4530-4B8A-BE91-B4D5673D2D59}" dt="2020-12-13T17:25:52.684" v="564"/>
        <pc:sldMkLst>
          <pc:docMk/>
          <pc:sldMk cId="2353089640" sldId="545"/>
        </pc:sldMkLst>
        <pc:spChg chg="mod">
          <ac:chgData name="Daniel Kaufmann" userId="934340720f57f02e" providerId="LiveId" clId="{D991BA74-4530-4B8A-BE91-B4D5673D2D59}" dt="2020-12-13T17:21:25.155" v="508" actId="27636"/>
          <ac:spMkLst>
            <pc:docMk/>
            <pc:sldMk cId="2353089640" sldId="545"/>
            <ac:spMk id="3" creationId="{F91B06C8-A781-41A4-B510-45CB62AC1B98}"/>
          </ac:spMkLst>
        </pc:spChg>
      </pc:sldChg>
      <pc:sldChg chg="modSp add mod modNotesTx">
        <pc:chgData name="Daniel Kaufmann" userId="934340720f57f02e" providerId="LiveId" clId="{D991BA74-4530-4B8A-BE91-B4D5673D2D59}" dt="2020-12-13T17:26:09.823" v="589" actId="20577"/>
        <pc:sldMkLst>
          <pc:docMk/>
          <pc:sldMk cId="3987984587" sldId="546"/>
        </pc:sldMkLst>
        <pc:spChg chg="mod">
          <ac:chgData name="Daniel Kaufmann" userId="934340720f57f02e" providerId="LiveId" clId="{D991BA74-4530-4B8A-BE91-B4D5673D2D59}" dt="2020-12-13T17:24:58.468" v="560" actId="20577"/>
          <ac:spMkLst>
            <pc:docMk/>
            <pc:sldMk cId="3987984587" sldId="546"/>
            <ac:spMk id="3" creationId="{F91B06C8-A781-41A4-B510-45CB62AC1B98}"/>
          </ac:spMkLst>
        </pc:spChg>
      </pc:sldChg>
      <pc:sldChg chg="addSp delSp modSp new mod modNotesTx">
        <pc:chgData name="Daniel Kaufmann" userId="934340720f57f02e" providerId="LiveId" clId="{D991BA74-4530-4B8A-BE91-B4D5673D2D59}" dt="2020-12-13T17:33:37.535" v="740" actId="20577"/>
        <pc:sldMkLst>
          <pc:docMk/>
          <pc:sldMk cId="4146286584" sldId="547"/>
        </pc:sldMkLst>
        <pc:spChg chg="mod">
          <ac:chgData name="Daniel Kaufmann" userId="934340720f57f02e" providerId="LiveId" clId="{D991BA74-4530-4B8A-BE91-B4D5673D2D59}" dt="2020-12-13T17:26:25.012" v="618" actId="20577"/>
          <ac:spMkLst>
            <pc:docMk/>
            <pc:sldMk cId="4146286584" sldId="547"/>
            <ac:spMk id="2" creationId="{29C1B1D5-20BD-4643-B0B6-3AB2A965F636}"/>
          </ac:spMkLst>
        </pc:spChg>
        <pc:spChg chg="mod">
          <ac:chgData name="Daniel Kaufmann" userId="934340720f57f02e" providerId="LiveId" clId="{D991BA74-4530-4B8A-BE91-B4D5673D2D59}" dt="2020-12-13T17:33:37.535" v="740" actId="20577"/>
          <ac:spMkLst>
            <pc:docMk/>
            <pc:sldMk cId="4146286584" sldId="547"/>
            <ac:spMk id="3" creationId="{AE706D22-569A-4E94-84E8-E4D5F0EF9B8B}"/>
          </ac:spMkLst>
        </pc:spChg>
        <pc:spChg chg="del">
          <ac:chgData name="Daniel Kaufmann" userId="934340720f57f02e" providerId="LiveId" clId="{D991BA74-4530-4B8A-BE91-B4D5673D2D59}" dt="2020-12-13T17:28:49.032" v="619"/>
          <ac:spMkLst>
            <pc:docMk/>
            <pc:sldMk cId="4146286584" sldId="547"/>
            <ac:spMk id="4" creationId="{A72DDE4C-A441-40BB-B728-5517F810A37A}"/>
          </ac:spMkLst>
        </pc:spChg>
        <pc:spChg chg="add mod">
          <ac:chgData name="Daniel Kaufmann" userId="934340720f57f02e" providerId="LiveId" clId="{D991BA74-4530-4B8A-BE91-B4D5673D2D59}" dt="2020-12-13T17:31:26.228" v="706" actId="1076"/>
          <ac:spMkLst>
            <pc:docMk/>
            <pc:sldMk cId="4146286584" sldId="547"/>
            <ac:spMk id="5" creationId="{F9780260-EEF2-4A44-9993-38C0C1E451AE}"/>
          </ac:spMkLst>
        </pc:spChg>
        <pc:spChg chg="add mod">
          <ac:chgData name="Daniel Kaufmann" userId="934340720f57f02e" providerId="LiveId" clId="{D991BA74-4530-4B8A-BE91-B4D5673D2D59}" dt="2020-12-13T17:30:06.330" v="667" actId="14100"/>
          <ac:spMkLst>
            <pc:docMk/>
            <pc:sldMk cId="4146286584" sldId="547"/>
            <ac:spMk id="7" creationId="{71439F74-BD5E-4B51-9ABD-D841C730070D}"/>
          </ac:spMkLst>
        </pc:spChg>
        <pc:spChg chg="add mod">
          <ac:chgData name="Daniel Kaufmann" userId="934340720f57f02e" providerId="LiveId" clId="{D991BA74-4530-4B8A-BE91-B4D5673D2D59}" dt="2020-12-13T17:30:23.311" v="683" actId="6549"/>
          <ac:spMkLst>
            <pc:docMk/>
            <pc:sldMk cId="4146286584" sldId="547"/>
            <ac:spMk id="8" creationId="{371780FE-C963-4F27-95F9-F46C03791423}"/>
          </ac:spMkLst>
        </pc:spChg>
        <pc:picChg chg="add mod">
          <ac:chgData name="Daniel Kaufmann" userId="934340720f57f02e" providerId="LiveId" clId="{D991BA74-4530-4B8A-BE91-B4D5673D2D59}" dt="2020-12-13T17:29:01.262" v="622" actId="208"/>
          <ac:picMkLst>
            <pc:docMk/>
            <pc:sldMk cId="4146286584" sldId="547"/>
            <ac:picMk id="2050" creationId="{1DFC6923-97D9-451B-A0FD-E099C1991D25}"/>
          </ac:picMkLst>
        </pc:picChg>
        <pc:cxnChg chg="add mod">
          <ac:chgData name="Daniel Kaufmann" userId="934340720f57f02e" providerId="LiveId" clId="{D991BA74-4530-4B8A-BE91-B4D5673D2D59}" dt="2020-12-13T17:30:54.191" v="699" actId="692"/>
          <ac:cxnSpMkLst>
            <pc:docMk/>
            <pc:sldMk cId="4146286584" sldId="547"/>
            <ac:cxnSpMk id="9" creationId="{29C30B03-FD59-4A57-8A3B-C5554CEDCD87}"/>
          </ac:cxnSpMkLst>
        </pc:cxnChg>
        <pc:cxnChg chg="add mod">
          <ac:chgData name="Daniel Kaufmann" userId="934340720f57f02e" providerId="LiveId" clId="{D991BA74-4530-4B8A-BE91-B4D5673D2D59}" dt="2020-12-13T17:31:04.949" v="701" actId="1076"/>
          <ac:cxnSpMkLst>
            <pc:docMk/>
            <pc:sldMk cId="4146286584" sldId="547"/>
            <ac:cxnSpMk id="11" creationId="{839D8A91-26DF-4FED-91B6-4E43237E1AD4}"/>
          </ac:cxnSpMkLst>
        </pc:cxnChg>
        <pc:cxnChg chg="add mod">
          <ac:chgData name="Daniel Kaufmann" userId="934340720f57f02e" providerId="LiveId" clId="{D991BA74-4530-4B8A-BE91-B4D5673D2D59}" dt="2020-12-13T17:31:26.228" v="706" actId="1076"/>
          <ac:cxnSpMkLst>
            <pc:docMk/>
            <pc:sldMk cId="4146286584" sldId="547"/>
            <ac:cxnSpMk id="12" creationId="{B9DD78A7-97EC-4AEC-AA99-347DFF90DF01}"/>
          </ac:cxnSpMkLst>
        </pc:cxnChg>
      </pc:sldChg>
      <pc:sldChg chg="addSp delSp modSp add mod modNotesTx">
        <pc:chgData name="Daniel Kaufmann" userId="934340720f57f02e" providerId="LiveId" clId="{D991BA74-4530-4B8A-BE91-B4D5673D2D59}" dt="2020-12-13T17:33:48.039" v="741"/>
        <pc:sldMkLst>
          <pc:docMk/>
          <pc:sldMk cId="4134113326" sldId="548"/>
        </pc:sldMkLst>
        <pc:spChg chg="mod">
          <ac:chgData name="Daniel Kaufmann" userId="934340720f57f02e" providerId="LiveId" clId="{D991BA74-4530-4B8A-BE91-B4D5673D2D59}" dt="2020-12-13T17:33:13.359" v="732" actId="27636"/>
          <ac:spMkLst>
            <pc:docMk/>
            <pc:sldMk cId="4134113326" sldId="548"/>
            <ac:spMk id="3" creationId="{AE706D22-569A-4E94-84E8-E4D5F0EF9B8B}"/>
          </ac:spMkLst>
        </pc:spChg>
        <pc:spChg chg="add del mod">
          <ac:chgData name="Daniel Kaufmann" userId="934340720f57f02e" providerId="LiveId" clId="{D991BA74-4530-4B8A-BE91-B4D5673D2D59}" dt="2020-12-13T17:32:20.823" v="715"/>
          <ac:spMkLst>
            <pc:docMk/>
            <pc:sldMk cId="4134113326" sldId="548"/>
            <ac:spMk id="4" creationId="{DFE78D20-177B-43C8-9CCC-50E577AC7E15}"/>
          </ac:spMkLst>
        </pc:spChg>
        <pc:spChg chg="del">
          <ac:chgData name="Daniel Kaufmann" userId="934340720f57f02e" providerId="LiveId" clId="{D991BA74-4530-4B8A-BE91-B4D5673D2D59}" dt="2020-12-13T17:32:28.778" v="719" actId="478"/>
          <ac:spMkLst>
            <pc:docMk/>
            <pc:sldMk cId="4134113326" sldId="548"/>
            <ac:spMk id="5" creationId="{F9780260-EEF2-4A44-9993-38C0C1E451AE}"/>
          </ac:spMkLst>
        </pc:spChg>
        <pc:spChg chg="del">
          <ac:chgData name="Daniel Kaufmann" userId="934340720f57f02e" providerId="LiveId" clId="{D991BA74-4530-4B8A-BE91-B4D5673D2D59}" dt="2020-12-13T17:32:07.279" v="711" actId="478"/>
          <ac:spMkLst>
            <pc:docMk/>
            <pc:sldMk cId="4134113326" sldId="548"/>
            <ac:spMk id="7" creationId="{71439F74-BD5E-4B51-9ABD-D841C730070D}"/>
          </ac:spMkLst>
        </pc:spChg>
        <pc:spChg chg="del">
          <ac:chgData name="Daniel Kaufmann" userId="934340720f57f02e" providerId="LiveId" clId="{D991BA74-4530-4B8A-BE91-B4D5673D2D59}" dt="2020-12-13T17:32:10.349" v="713" actId="478"/>
          <ac:spMkLst>
            <pc:docMk/>
            <pc:sldMk cId="4134113326" sldId="548"/>
            <ac:spMk id="8" creationId="{371780FE-C963-4F27-95F9-F46C03791423}"/>
          </ac:spMkLst>
        </pc:spChg>
        <pc:picChg chg="del">
          <ac:chgData name="Daniel Kaufmann" userId="934340720f57f02e" providerId="LiveId" clId="{D991BA74-4530-4B8A-BE91-B4D5673D2D59}" dt="2020-12-13T17:32:05.069" v="710" actId="478"/>
          <ac:picMkLst>
            <pc:docMk/>
            <pc:sldMk cId="4134113326" sldId="548"/>
            <ac:picMk id="2050" creationId="{1DFC6923-97D9-451B-A0FD-E099C1991D25}"/>
          </ac:picMkLst>
        </pc:picChg>
        <pc:picChg chg="add mod">
          <ac:chgData name="Daniel Kaufmann" userId="934340720f57f02e" providerId="LiveId" clId="{D991BA74-4530-4B8A-BE91-B4D5673D2D59}" dt="2020-12-13T17:32:31.644" v="721" actId="208"/>
          <ac:picMkLst>
            <pc:docMk/>
            <pc:sldMk cId="4134113326" sldId="548"/>
            <ac:picMk id="3074" creationId="{6C1A3874-9AAD-4938-9D6E-CA7AD9D24E2B}"/>
          </ac:picMkLst>
        </pc:picChg>
        <pc:cxnChg chg="del mod">
          <ac:chgData name="Daniel Kaufmann" userId="934340720f57f02e" providerId="LiveId" clId="{D991BA74-4530-4B8A-BE91-B4D5673D2D59}" dt="2020-12-13T17:32:08.422" v="712" actId="478"/>
          <ac:cxnSpMkLst>
            <pc:docMk/>
            <pc:sldMk cId="4134113326" sldId="548"/>
            <ac:cxnSpMk id="9" creationId="{29C30B03-FD59-4A57-8A3B-C5554CEDCD87}"/>
          </ac:cxnSpMkLst>
        </pc:cxnChg>
        <pc:cxnChg chg="del">
          <ac:chgData name="Daniel Kaufmann" userId="934340720f57f02e" providerId="LiveId" clId="{D991BA74-4530-4B8A-BE91-B4D5673D2D59}" dt="2020-12-13T17:32:11.452" v="714" actId="478"/>
          <ac:cxnSpMkLst>
            <pc:docMk/>
            <pc:sldMk cId="4134113326" sldId="548"/>
            <ac:cxnSpMk id="11" creationId="{839D8A91-26DF-4FED-91B6-4E43237E1AD4}"/>
          </ac:cxnSpMkLst>
        </pc:cxnChg>
        <pc:cxnChg chg="del mod">
          <ac:chgData name="Daniel Kaufmann" userId="934340720f57f02e" providerId="LiveId" clId="{D991BA74-4530-4B8A-BE91-B4D5673D2D59}" dt="2020-12-13T17:32:26.966" v="718" actId="478"/>
          <ac:cxnSpMkLst>
            <pc:docMk/>
            <pc:sldMk cId="4134113326" sldId="548"/>
            <ac:cxnSpMk id="12" creationId="{B9DD78A7-97EC-4AEC-AA99-347DFF90DF01}"/>
          </ac:cxnSpMkLst>
        </pc:cxnChg>
      </pc:sldChg>
      <pc:sldChg chg="addSp delSp modSp new mod modClrScheme chgLayout modNotesTx">
        <pc:chgData name="Daniel Kaufmann" userId="934340720f57f02e" providerId="LiveId" clId="{D991BA74-4530-4B8A-BE91-B4D5673D2D59}" dt="2020-12-13T17:39:49.635" v="856"/>
        <pc:sldMkLst>
          <pc:docMk/>
          <pc:sldMk cId="3638715199" sldId="549"/>
        </pc:sldMkLst>
        <pc:spChg chg="mod ord">
          <ac:chgData name="Daniel Kaufmann" userId="934340720f57f02e" providerId="LiveId" clId="{D991BA74-4530-4B8A-BE91-B4D5673D2D59}" dt="2020-12-13T17:35:15.743" v="781" actId="700"/>
          <ac:spMkLst>
            <pc:docMk/>
            <pc:sldMk cId="3638715199" sldId="549"/>
            <ac:spMk id="2" creationId="{98DA72CA-F6FF-4640-BCA0-C910E52ABF07}"/>
          </ac:spMkLst>
        </pc:spChg>
        <pc:spChg chg="del mod ord">
          <ac:chgData name="Daniel Kaufmann" userId="934340720f57f02e" providerId="LiveId" clId="{D991BA74-4530-4B8A-BE91-B4D5673D2D59}" dt="2020-12-13T17:35:15.743" v="781" actId="700"/>
          <ac:spMkLst>
            <pc:docMk/>
            <pc:sldMk cId="3638715199" sldId="549"/>
            <ac:spMk id="3" creationId="{ED28772B-240F-4139-8A72-99A9074ACB35}"/>
          </ac:spMkLst>
        </pc:spChg>
        <pc:spChg chg="del">
          <ac:chgData name="Daniel Kaufmann" userId="934340720f57f02e" providerId="LiveId" clId="{D991BA74-4530-4B8A-BE91-B4D5673D2D59}" dt="2020-12-13T17:35:15.743" v="781" actId="700"/>
          <ac:spMkLst>
            <pc:docMk/>
            <pc:sldMk cId="3638715199" sldId="549"/>
            <ac:spMk id="4" creationId="{9BDEEA7D-356D-444F-9832-1322806041B6}"/>
          </ac:spMkLst>
        </pc:spChg>
        <pc:spChg chg="add del mod ord">
          <ac:chgData name="Daniel Kaufmann" userId="934340720f57f02e" providerId="LiveId" clId="{D991BA74-4530-4B8A-BE91-B4D5673D2D59}" dt="2020-12-13T17:35:48.604" v="782" actId="1032"/>
          <ac:spMkLst>
            <pc:docMk/>
            <pc:sldMk cId="3638715199" sldId="549"/>
            <ac:spMk id="5" creationId="{AE7B80A1-432D-48D3-B22F-19E72E97F457}"/>
          </ac:spMkLst>
        </pc:spChg>
        <pc:graphicFrameChg chg="add mod modGraphic">
          <ac:chgData name="Daniel Kaufmann" userId="934340720f57f02e" providerId="LiveId" clId="{D991BA74-4530-4B8A-BE91-B4D5673D2D59}" dt="2020-12-13T17:39:44.599" v="855" actId="1076"/>
          <ac:graphicFrameMkLst>
            <pc:docMk/>
            <pc:sldMk cId="3638715199" sldId="549"/>
            <ac:graphicFrameMk id="6" creationId="{69F5EE88-6C2E-4C4B-84E8-527146BF5F0C}"/>
          </ac:graphicFrameMkLst>
        </pc:graphicFrameChg>
      </pc:sldChg>
      <pc:sldChg chg="addSp delSp modSp new mod modNotesTx">
        <pc:chgData name="Daniel Kaufmann" userId="934340720f57f02e" providerId="LiveId" clId="{D991BA74-4530-4B8A-BE91-B4D5673D2D59}" dt="2020-12-13T17:42:31.792" v="906" actId="1076"/>
        <pc:sldMkLst>
          <pc:docMk/>
          <pc:sldMk cId="3902082688" sldId="550"/>
        </pc:sldMkLst>
        <pc:spChg chg="mod">
          <ac:chgData name="Daniel Kaufmann" userId="934340720f57f02e" providerId="LiveId" clId="{D991BA74-4530-4B8A-BE91-B4D5673D2D59}" dt="2020-12-13T17:40:16.693" v="887" actId="20577"/>
          <ac:spMkLst>
            <pc:docMk/>
            <pc:sldMk cId="3902082688" sldId="550"/>
            <ac:spMk id="2" creationId="{E0B02F04-97D5-4F87-8EE1-E2EB10E05110}"/>
          </ac:spMkLst>
        </pc:spChg>
        <pc:spChg chg="del">
          <ac:chgData name="Daniel Kaufmann" userId="934340720f57f02e" providerId="LiveId" clId="{D991BA74-4530-4B8A-BE91-B4D5673D2D59}" dt="2020-12-13T17:40:56.298" v="889" actId="1032"/>
          <ac:spMkLst>
            <pc:docMk/>
            <pc:sldMk cId="3902082688" sldId="550"/>
            <ac:spMk id="3" creationId="{F4CF34AA-BE14-413C-A1FE-99A9A0C2735E}"/>
          </ac:spMkLst>
        </pc:spChg>
        <pc:graphicFrameChg chg="add mod modGraphic">
          <ac:chgData name="Daniel Kaufmann" userId="934340720f57f02e" providerId="LiveId" clId="{D991BA74-4530-4B8A-BE91-B4D5673D2D59}" dt="2020-12-13T17:42:31.792" v="906" actId="1076"/>
          <ac:graphicFrameMkLst>
            <pc:docMk/>
            <pc:sldMk cId="3902082688" sldId="550"/>
            <ac:graphicFrameMk id="4" creationId="{D5F492DC-5B46-4C88-AB50-43DA57B7729E}"/>
          </ac:graphicFrameMkLst>
        </pc:graphicFrameChg>
        <pc:picChg chg="add mod">
          <ac:chgData name="Daniel Kaufmann" userId="934340720f57f02e" providerId="LiveId" clId="{D991BA74-4530-4B8A-BE91-B4D5673D2D59}" dt="2020-12-13T17:42:22.358" v="905" actId="14100"/>
          <ac:picMkLst>
            <pc:docMk/>
            <pc:sldMk cId="3902082688" sldId="550"/>
            <ac:picMk id="5" creationId="{3A5986A4-39A9-403B-AF20-5F2519793BAF}"/>
          </ac:picMkLst>
        </pc:picChg>
      </pc:sldChg>
      <pc:sldChg chg="modSp new mod">
        <pc:chgData name="Daniel Kaufmann" userId="934340720f57f02e" providerId="LiveId" clId="{D991BA74-4530-4B8A-BE91-B4D5673D2D59}" dt="2020-12-13T17:45:34.445" v="924" actId="20577"/>
        <pc:sldMkLst>
          <pc:docMk/>
          <pc:sldMk cId="299519345" sldId="551"/>
        </pc:sldMkLst>
        <pc:spChg chg="mod">
          <ac:chgData name="Daniel Kaufmann" userId="934340720f57f02e" providerId="LiveId" clId="{D991BA74-4530-4B8A-BE91-B4D5673D2D59}" dt="2020-12-13T17:45:34.445" v="924" actId="20577"/>
          <ac:spMkLst>
            <pc:docMk/>
            <pc:sldMk cId="299519345" sldId="551"/>
            <ac:spMk id="2" creationId="{2EFE9E8D-828E-4178-9E46-27CEADA8AE0D}"/>
          </ac:spMkLst>
        </pc:spChg>
      </pc:sldChg>
      <pc:sldChg chg="addSp modSp new mod modNotesTx">
        <pc:chgData name="Daniel Kaufmann" userId="934340720f57f02e" providerId="LiveId" clId="{D991BA74-4530-4B8A-BE91-B4D5673D2D59}" dt="2020-12-13T17:48:45.537" v="962" actId="27636"/>
        <pc:sldMkLst>
          <pc:docMk/>
          <pc:sldMk cId="1611389026" sldId="552"/>
        </pc:sldMkLst>
        <pc:spChg chg="mod">
          <ac:chgData name="Daniel Kaufmann" userId="934340720f57f02e" providerId="LiveId" clId="{D991BA74-4530-4B8A-BE91-B4D5673D2D59}" dt="2020-12-13T17:47:47.761" v="953" actId="20577"/>
          <ac:spMkLst>
            <pc:docMk/>
            <pc:sldMk cId="1611389026" sldId="552"/>
            <ac:spMk id="2" creationId="{7C134BB5-3642-4898-947F-4D01B55D5ED2}"/>
          </ac:spMkLst>
        </pc:spChg>
        <pc:spChg chg="mod">
          <ac:chgData name="Daniel Kaufmann" userId="934340720f57f02e" providerId="LiveId" clId="{D991BA74-4530-4B8A-BE91-B4D5673D2D59}" dt="2020-12-13T17:48:45.537" v="962" actId="27636"/>
          <ac:spMkLst>
            <pc:docMk/>
            <pc:sldMk cId="1611389026" sldId="552"/>
            <ac:spMk id="3" creationId="{FA7B0465-E8B9-42B3-9212-BF60D256516E}"/>
          </ac:spMkLst>
        </pc:spChg>
        <pc:picChg chg="add mod">
          <ac:chgData name="Daniel Kaufmann" userId="934340720f57f02e" providerId="LiveId" clId="{D991BA74-4530-4B8A-BE91-B4D5673D2D59}" dt="2020-12-13T17:48:38.224" v="958" actId="208"/>
          <ac:picMkLst>
            <pc:docMk/>
            <pc:sldMk cId="1611389026" sldId="552"/>
            <ac:picMk id="4" creationId="{F9AF2EB5-7B7E-4729-B83C-0D41D2698512}"/>
          </ac:picMkLst>
        </pc:picChg>
      </pc:sldChg>
      <pc:sldChg chg="addSp modSp new mod modNotesTx">
        <pc:chgData name="Daniel Kaufmann" userId="934340720f57f02e" providerId="LiveId" clId="{D991BA74-4530-4B8A-BE91-B4D5673D2D59}" dt="2020-12-13T17:52:53.359" v="1013" actId="1036"/>
        <pc:sldMkLst>
          <pc:docMk/>
          <pc:sldMk cId="330491455" sldId="553"/>
        </pc:sldMkLst>
        <pc:spChg chg="mod">
          <ac:chgData name="Daniel Kaufmann" userId="934340720f57f02e" providerId="LiveId" clId="{D991BA74-4530-4B8A-BE91-B4D5673D2D59}" dt="2020-12-13T17:50:10.189" v="983" actId="20577"/>
          <ac:spMkLst>
            <pc:docMk/>
            <pc:sldMk cId="330491455" sldId="553"/>
            <ac:spMk id="2" creationId="{3D6D9C09-2815-40EC-A905-BF0666ECC500}"/>
          </ac:spMkLst>
        </pc:spChg>
        <pc:spChg chg="mod">
          <ac:chgData name="Daniel Kaufmann" userId="934340720f57f02e" providerId="LiveId" clId="{D991BA74-4530-4B8A-BE91-B4D5673D2D59}" dt="2020-12-13T17:52:08.637" v="996" actId="27636"/>
          <ac:spMkLst>
            <pc:docMk/>
            <pc:sldMk cId="330491455" sldId="553"/>
            <ac:spMk id="3" creationId="{35133D9D-5B21-44C8-88F8-5E52C3951C23}"/>
          </ac:spMkLst>
        </pc:spChg>
        <pc:picChg chg="add mod">
          <ac:chgData name="Daniel Kaufmann" userId="934340720f57f02e" providerId="LiveId" clId="{D991BA74-4530-4B8A-BE91-B4D5673D2D59}" dt="2020-12-13T17:52:53.359" v="1013" actId="1036"/>
          <ac:picMkLst>
            <pc:docMk/>
            <pc:sldMk cId="330491455" sldId="553"/>
            <ac:picMk id="5" creationId="{160A876C-D344-4CE0-AD35-56FC34233568}"/>
          </ac:picMkLst>
        </pc:picChg>
      </pc:sldChg>
      <pc:sldChg chg="addSp modSp new mod modNotesTx">
        <pc:chgData name="Daniel Kaufmann" userId="934340720f57f02e" providerId="LiveId" clId="{D991BA74-4530-4B8A-BE91-B4D5673D2D59}" dt="2020-12-13T17:57:48.350" v="1147" actId="6549"/>
        <pc:sldMkLst>
          <pc:docMk/>
          <pc:sldMk cId="65204496" sldId="554"/>
        </pc:sldMkLst>
        <pc:spChg chg="mod">
          <ac:chgData name="Daniel Kaufmann" userId="934340720f57f02e" providerId="LiveId" clId="{D991BA74-4530-4B8A-BE91-B4D5673D2D59}" dt="2020-12-13T17:54:03.843" v="1086" actId="404"/>
          <ac:spMkLst>
            <pc:docMk/>
            <pc:sldMk cId="65204496" sldId="554"/>
            <ac:spMk id="2" creationId="{2DF8AAA5-4B3D-41B8-B522-F19427A93AF0}"/>
          </ac:spMkLst>
        </pc:spChg>
        <pc:spChg chg="mod">
          <ac:chgData name="Daniel Kaufmann" userId="934340720f57f02e" providerId="LiveId" clId="{D991BA74-4530-4B8A-BE91-B4D5673D2D59}" dt="2020-12-13T17:57:25.788" v="1143" actId="20577"/>
          <ac:spMkLst>
            <pc:docMk/>
            <pc:sldMk cId="65204496" sldId="554"/>
            <ac:spMk id="3" creationId="{10BA676A-AA61-4B0B-BA55-18D8FCF197BE}"/>
          </ac:spMkLst>
        </pc:spChg>
        <pc:picChg chg="add mod">
          <ac:chgData name="Daniel Kaufmann" userId="934340720f57f02e" providerId="LiveId" clId="{D991BA74-4530-4B8A-BE91-B4D5673D2D59}" dt="2020-12-13T17:56:43.086" v="1096" actId="208"/>
          <ac:picMkLst>
            <pc:docMk/>
            <pc:sldMk cId="65204496" sldId="554"/>
            <ac:picMk id="4" creationId="{5830FBCA-D319-456F-A978-3A4477659F1E}"/>
          </ac:picMkLst>
        </pc:picChg>
      </pc:sldChg>
      <pc:sldChg chg="addSp modSp new mod modNotesTx">
        <pc:chgData name="Daniel Kaufmann" userId="934340720f57f02e" providerId="LiveId" clId="{D991BA74-4530-4B8A-BE91-B4D5673D2D59}" dt="2020-12-13T17:59:56.410" v="1201" actId="20577"/>
        <pc:sldMkLst>
          <pc:docMk/>
          <pc:sldMk cId="1169835809" sldId="555"/>
        </pc:sldMkLst>
        <pc:spChg chg="mod">
          <ac:chgData name="Daniel Kaufmann" userId="934340720f57f02e" providerId="LiveId" clId="{D991BA74-4530-4B8A-BE91-B4D5673D2D59}" dt="2020-12-13T17:58:07.965" v="1182" actId="20577"/>
          <ac:spMkLst>
            <pc:docMk/>
            <pc:sldMk cId="1169835809" sldId="555"/>
            <ac:spMk id="2" creationId="{B0912F98-0703-4769-8176-49E555CD13C4}"/>
          </ac:spMkLst>
        </pc:spChg>
        <pc:spChg chg="mod">
          <ac:chgData name="Daniel Kaufmann" userId="934340720f57f02e" providerId="LiveId" clId="{D991BA74-4530-4B8A-BE91-B4D5673D2D59}" dt="2020-12-13T17:59:56.410" v="1201" actId="20577"/>
          <ac:spMkLst>
            <pc:docMk/>
            <pc:sldMk cId="1169835809" sldId="555"/>
            <ac:spMk id="3" creationId="{E09A51B2-077F-4AE5-B478-C13CE4DC9B3F}"/>
          </ac:spMkLst>
        </pc:spChg>
        <pc:picChg chg="add mod">
          <ac:chgData name="Daniel Kaufmann" userId="934340720f57f02e" providerId="LiveId" clId="{D991BA74-4530-4B8A-BE91-B4D5673D2D59}" dt="2020-12-13T17:59:46.664" v="1199" actId="1076"/>
          <ac:picMkLst>
            <pc:docMk/>
            <pc:sldMk cId="1169835809" sldId="555"/>
            <ac:picMk id="4" creationId="{29CF7002-029A-40D6-A5B3-33EF99969E7C}"/>
          </ac:picMkLst>
        </pc:picChg>
      </pc:sldChg>
      <pc:sldChg chg="modSp add mod ord modNotesTx">
        <pc:chgData name="Daniel Kaufmann" userId="934340720f57f02e" providerId="LiveId" clId="{D991BA74-4530-4B8A-BE91-B4D5673D2D59}" dt="2020-12-13T18:00:37.821" v="1236"/>
        <pc:sldMkLst>
          <pc:docMk/>
          <pc:sldMk cId="476204271" sldId="556"/>
        </pc:sldMkLst>
        <pc:spChg chg="mod">
          <ac:chgData name="Daniel Kaufmann" userId="934340720f57f02e" providerId="LiveId" clId="{D991BA74-4530-4B8A-BE91-B4D5673D2D59}" dt="2020-12-13T18:00:26.392" v="1232" actId="20577"/>
          <ac:spMkLst>
            <pc:docMk/>
            <pc:sldMk cId="476204271" sldId="556"/>
            <ac:spMk id="2" creationId="{A196C52E-0914-416B-B64A-824997DB993D}"/>
          </ac:spMkLst>
        </pc:spChg>
      </pc:sldChg>
      <pc:sldChg chg="addSp modSp new mod modNotesTx">
        <pc:chgData name="Daniel Kaufmann" userId="934340720f57f02e" providerId="LiveId" clId="{D991BA74-4530-4B8A-BE91-B4D5673D2D59}" dt="2020-12-13T18:06:39.416" v="1314"/>
        <pc:sldMkLst>
          <pc:docMk/>
          <pc:sldMk cId="350598893" sldId="557"/>
        </pc:sldMkLst>
        <pc:spChg chg="mod">
          <ac:chgData name="Daniel Kaufmann" userId="934340720f57f02e" providerId="LiveId" clId="{D991BA74-4530-4B8A-BE91-B4D5673D2D59}" dt="2020-12-13T18:03:45.873" v="1289" actId="404"/>
          <ac:spMkLst>
            <pc:docMk/>
            <pc:sldMk cId="350598893" sldId="557"/>
            <ac:spMk id="2" creationId="{7DDAFDBE-A121-4FF2-AAE6-165056607F6A}"/>
          </ac:spMkLst>
        </pc:spChg>
        <pc:spChg chg="mod">
          <ac:chgData name="Daniel Kaufmann" userId="934340720f57f02e" providerId="LiveId" clId="{D991BA74-4530-4B8A-BE91-B4D5673D2D59}" dt="2020-12-13T18:06:35.288" v="1313" actId="14100"/>
          <ac:spMkLst>
            <pc:docMk/>
            <pc:sldMk cId="350598893" sldId="557"/>
            <ac:spMk id="3" creationId="{9666B37B-63B6-4607-AD4F-CA22A57A0D50}"/>
          </ac:spMkLst>
        </pc:spChg>
        <pc:picChg chg="add mod">
          <ac:chgData name="Daniel Kaufmann" userId="934340720f57f02e" providerId="LiveId" clId="{D991BA74-4530-4B8A-BE91-B4D5673D2D59}" dt="2020-12-13T18:06:25.823" v="1311" actId="14861"/>
          <ac:picMkLst>
            <pc:docMk/>
            <pc:sldMk cId="350598893" sldId="557"/>
            <ac:picMk id="4" creationId="{2F61340B-8E72-4A17-906B-364EFBEDB792}"/>
          </ac:picMkLst>
        </pc:picChg>
      </pc:sldChg>
      <pc:sldChg chg="addSp delSp modSp new mod modClrScheme chgLayout modNotesTx">
        <pc:chgData name="Daniel Kaufmann" userId="934340720f57f02e" providerId="LiveId" clId="{D991BA74-4530-4B8A-BE91-B4D5673D2D59}" dt="2020-12-13T18:11:32.388" v="1365"/>
        <pc:sldMkLst>
          <pc:docMk/>
          <pc:sldMk cId="3849033866" sldId="558"/>
        </pc:sldMkLst>
        <pc:spChg chg="del mod ord">
          <ac:chgData name="Daniel Kaufmann" userId="934340720f57f02e" providerId="LiveId" clId="{D991BA74-4530-4B8A-BE91-B4D5673D2D59}" dt="2020-12-13T18:07:42.568" v="1316" actId="700"/>
          <ac:spMkLst>
            <pc:docMk/>
            <pc:sldMk cId="3849033866" sldId="558"/>
            <ac:spMk id="2" creationId="{6B33804A-D34A-4B38-AAEB-09FC7CA50BB9}"/>
          </ac:spMkLst>
        </pc:spChg>
        <pc:spChg chg="del mod ord">
          <ac:chgData name="Daniel Kaufmann" userId="934340720f57f02e" providerId="LiveId" clId="{D991BA74-4530-4B8A-BE91-B4D5673D2D59}" dt="2020-12-13T18:07:42.568" v="1316" actId="700"/>
          <ac:spMkLst>
            <pc:docMk/>
            <pc:sldMk cId="3849033866" sldId="558"/>
            <ac:spMk id="3" creationId="{C36D6A2C-77CA-4A22-85DF-99E22FBBF22D}"/>
          </ac:spMkLst>
        </pc:spChg>
        <pc:spChg chg="add mod ord">
          <ac:chgData name="Daniel Kaufmann" userId="934340720f57f02e" providerId="LiveId" clId="{D991BA74-4530-4B8A-BE91-B4D5673D2D59}" dt="2020-12-13T18:07:56.787" v="1341" actId="20577"/>
          <ac:spMkLst>
            <pc:docMk/>
            <pc:sldMk cId="3849033866" sldId="558"/>
            <ac:spMk id="4" creationId="{579B1F22-F591-47A3-9651-39F76A4EF719}"/>
          </ac:spMkLst>
        </pc:spChg>
        <pc:spChg chg="add del mod ord">
          <ac:chgData name="Daniel Kaufmann" userId="934340720f57f02e" providerId="LiveId" clId="{D991BA74-4530-4B8A-BE91-B4D5673D2D59}" dt="2020-12-13T18:07:45.063" v="1317"/>
          <ac:spMkLst>
            <pc:docMk/>
            <pc:sldMk cId="3849033866" sldId="558"/>
            <ac:spMk id="5" creationId="{ADA3FC47-BAFC-4F6F-B105-79068D26D06B}"/>
          </ac:spMkLst>
        </pc:spChg>
        <pc:spChg chg="add del mod ord">
          <ac:chgData name="Daniel Kaufmann" userId="934340720f57f02e" providerId="LiveId" clId="{D991BA74-4530-4B8A-BE91-B4D5673D2D59}" dt="2020-12-13T18:08:02.939" v="1342" actId="1032"/>
          <ac:spMkLst>
            <pc:docMk/>
            <pc:sldMk cId="3849033866" sldId="558"/>
            <ac:spMk id="6" creationId="{A6276BBF-CA2A-4445-928D-8E9086883E41}"/>
          </ac:spMkLst>
        </pc:spChg>
        <pc:graphicFrameChg chg="add mod modGraphic">
          <ac:chgData name="Daniel Kaufmann" userId="934340720f57f02e" providerId="LiveId" clId="{D991BA74-4530-4B8A-BE91-B4D5673D2D59}" dt="2020-12-13T18:10:58.897" v="1362" actId="1076"/>
          <ac:graphicFrameMkLst>
            <pc:docMk/>
            <pc:sldMk cId="3849033866" sldId="558"/>
            <ac:graphicFrameMk id="7" creationId="{16929079-0C69-4801-AD75-3F5EB69B6D44}"/>
          </ac:graphicFrameMkLst>
        </pc:graphicFrameChg>
        <pc:picChg chg="add mod">
          <ac:chgData name="Daniel Kaufmann" userId="934340720f57f02e" providerId="LiveId" clId="{D991BA74-4530-4B8A-BE91-B4D5673D2D59}" dt="2020-12-13T18:11:10.166" v="1364" actId="1076"/>
          <ac:picMkLst>
            <pc:docMk/>
            <pc:sldMk cId="3849033866" sldId="558"/>
            <ac:picMk id="4098" creationId="{4A37D48E-A658-4F2F-B890-10ACDAA7484A}"/>
          </ac:picMkLst>
        </pc:picChg>
      </pc:sldChg>
      <pc:sldChg chg="addSp modSp new mod modNotesTx">
        <pc:chgData name="Daniel Kaufmann" userId="934340720f57f02e" providerId="LiveId" clId="{D991BA74-4530-4B8A-BE91-B4D5673D2D59}" dt="2020-12-13T18:14:13.720" v="1422"/>
        <pc:sldMkLst>
          <pc:docMk/>
          <pc:sldMk cId="1183822445" sldId="559"/>
        </pc:sldMkLst>
        <pc:spChg chg="mod">
          <ac:chgData name="Daniel Kaufmann" userId="934340720f57f02e" providerId="LiveId" clId="{D991BA74-4530-4B8A-BE91-B4D5673D2D59}" dt="2020-12-13T18:11:55.642" v="1384" actId="20577"/>
          <ac:spMkLst>
            <pc:docMk/>
            <pc:sldMk cId="1183822445" sldId="559"/>
            <ac:spMk id="2" creationId="{10F8FFF8-4DEF-46DE-AD61-DAC84A2EB726}"/>
          </ac:spMkLst>
        </pc:spChg>
        <pc:spChg chg="mod">
          <ac:chgData name="Daniel Kaufmann" userId="934340720f57f02e" providerId="LiveId" clId="{D991BA74-4530-4B8A-BE91-B4D5673D2D59}" dt="2020-12-13T18:12:12.173" v="1411" actId="20577"/>
          <ac:spMkLst>
            <pc:docMk/>
            <pc:sldMk cId="1183822445" sldId="559"/>
            <ac:spMk id="3" creationId="{8A1E4DE0-3040-4530-9833-7AFDE1E672F6}"/>
          </ac:spMkLst>
        </pc:spChg>
        <pc:spChg chg="mod">
          <ac:chgData name="Daniel Kaufmann" userId="934340720f57f02e" providerId="LiveId" clId="{D991BA74-4530-4B8A-BE91-B4D5673D2D59}" dt="2020-12-13T18:12:22.069" v="1413" actId="20577"/>
          <ac:spMkLst>
            <pc:docMk/>
            <pc:sldMk cId="1183822445" sldId="559"/>
            <ac:spMk id="4" creationId="{79EE86E9-CF6B-430F-A9D4-55EFED25FB4F}"/>
          </ac:spMkLst>
        </pc:spChg>
        <pc:picChg chg="add mod">
          <ac:chgData name="Daniel Kaufmann" userId="934340720f57f02e" providerId="LiveId" clId="{D991BA74-4530-4B8A-BE91-B4D5673D2D59}" dt="2020-12-13T18:14:05.780" v="1421" actId="208"/>
          <ac:picMkLst>
            <pc:docMk/>
            <pc:sldMk cId="1183822445" sldId="559"/>
            <ac:picMk id="6" creationId="{C7A97537-B3AE-441E-B7E9-19AC7370784B}"/>
          </ac:picMkLst>
        </pc:picChg>
      </pc:sldChg>
      <pc:sldChg chg="addSp delSp modSp new mod modClrScheme chgLayout modNotesTx">
        <pc:chgData name="Daniel Kaufmann" userId="934340720f57f02e" providerId="LiveId" clId="{D991BA74-4530-4B8A-BE91-B4D5673D2D59}" dt="2020-12-13T18:16:57.564" v="1706" actId="208"/>
        <pc:sldMkLst>
          <pc:docMk/>
          <pc:sldMk cId="3678560394" sldId="560"/>
        </pc:sldMkLst>
        <pc:spChg chg="mod ord">
          <ac:chgData name="Daniel Kaufmann" userId="934340720f57f02e" providerId="LiveId" clId="{D991BA74-4530-4B8A-BE91-B4D5673D2D59}" dt="2020-12-13T18:14:47.109" v="1459" actId="700"/>
          <ac:spMkLst>
            <pc:docMk/>
            <pc:sldMk cId="3678560394" sldId="560"/>
            <ac:spMk id="2" creationId="{1A274856-0B23-4267-8F88-7F0BBBD708FD}"/>
          </ac:spMkLst>
        </pc:spChg>
        <pc:spChg chg="del mod ord">
          <ac:chgData name="Daniel Kaufmann" userId="934340720f57f02e" providerId="LiveId" clId="{D991BA74-4530-4B8A-BE91-B4D5673D2D59}" dt="2020-12-13T18:14:47.109" v="1459" actId="700"/>
          <ac:spMkLst>
            <pc:docMk/>
            <pc:sldMk cId="3678560394" sldId="560"/>
            <ac:spMk id="3" creationId="{1443763A-1EF8-40F2-A4BB-2A04639A1251}"/>
          </ac:spMkLst>
        </pc:spChg>
        <pc:spChg chg="del">
          <ac:chgData name="Daniel Kaufmann" userId="934340720f57f02e" providerId="LiveId" clId="{D991BA74-4530-4B8A-BE91-B4D5673D2D59}" dt="2020-12-13T18:14:47.109" v="1459" actId="700"/>
          <ac:spMkLst>
            <pc:docMk/>
            <pc:sldMk cId="3678560394" sldId="560"/>
            <ac:spMk id="4" creationId="{E570E7F6-1298-421A-951D-D8E18E0D0E24}"/>
          </ac:spMkLst>
        </pc:spChg>
        <pc:spChg chg="add mod ord">
          <ac:chgData name="Daniel Kaufmann" userId="934340720f57f02e" providerId="LiveId" clId="{D991BA74-4530-4B8A-BE91-B4D5673D2D59}" dt="2020-12-13T18:15:06.484" v="1502" actId="403"/>
          <ac:spMkLst>
            <pc:docMk/>
            <pc:sldMk cId="3678560394" sldId="560"/>
            <ac:spMk id="5" creationId="{121919B4-DF94-46C4-B22D-6524FE100A2C}"/>
          </ac:spMkLst>
        </pc:spChg>
        <pc:picChg chg="add mod">
          <ac:chgData name="Daniel Kaufmann" userId="934340720f57f02e" providerId="LiveId" clId="{D991BA74-4530-4B8A-BE91-B4D5673D2D59}" dt="2020-12-13T18:16:57.564" v="1706" actId="208"/>
          <ac:picMkLst>
            <pc:docMk/>
            <pc:sldMk cId="3678560394" sldId="560"/>
            <ac:picMk id="6" creationId="{701440A5-4992-45AA-AEF4-EF1B5A08D0AE}"/>
          </ac:picMkLst>
        </pc:picChg>
      </pc:sldChg>
      <pc:sldChg chg="addSp delSp modSp new mod modNotesTx">
        <pc:chgData name="Daniel Kaufmann" userId="934340720f57f02e" providerId="LiveId" clId="{D991BA74-4530-4B8A-BE91-B4D5673D2D59}" dt="2020-12-13T18:19:36.237" v="1723"/>
        <pc:sldMkLst>
          <pc:docMk/>
          <pc:sldMk cId="1238948121" sldId="561"/>
        </pc:sldMkLst>
        <pc:spChg chg="mod">
          <ac:chgData name="Daniel Kaufmann" userId="934340720f57f02e" providerId="LiveId" clId="{D991BA74-4530-4B8A-BE91-B4D5673D2D59}" dt="2020-12-13T18:19:24.250" v="1721" actId="404"/>
          <ac:spMkLst>
            <pc:docMk/>
            <pc:sldMk cId="1238948121" sldId="561"/>
            <ac:spMk id="2" creationId="{BAA8C50B-AB34-4F7C-8D80-3C3539B395C8}"/>
          </ac:spMkLst>
        </pc:spChg>
        <pc:spChg chg="del">
          <ac:chgData name="Daniel Kaufmann" userId="934340720f57f02e" providerId="LiveId" clId="{D991BA74-4530-4B8A-BE91-B4D5673D2D59}" dt="2020-12-13T18:18:40.210" v="1708"/>
          <ac:spMkLst>
            <pc:docMk/>
            <pc:sldMk cId="1238948121" sldId="561"/>
            <ac:spMk id="3" creationId="{051F0709-01EE-4D69-9A4A-794744881AA0}"/>
          </ac:spMkLst>
        </pc:spChg>
        <pc:picChg chg="add mod">
          <ac:chgData name="Daniel Kaufmann" userId="934340720f57f02e" providerId="LiveId" clId="{D991BA74-4530-4B8A-BE91-B4D5673D2D59}" dt="2020-12-13T18:19:30.196" v="1722" actId="1076"/>
          <ac:picMkLst>
            <pc:docMk/>
            <pc:sldMk cId="1238948121" sldId="561"/>
            <ac:picMk id="4" creationId="{4C80F72A-F48F-44FA-9AF1-057C7C5B6FBC}"/>
          </ac:picMkLst>
        </pc:picChg>
      </pc:sldChg>
      <pc:sldChg chg="addSp modSp new mod modNotesTx">
        <pc:chgData name="Daniel Kaufmann" userId="934340720f57f02e" providerId="LiveId" clId="{D991BA74-4530-4B8A-BE91-B4D5673D2D59}" dt="2020-12-13T18:21:54.319" v="1760" actId="1076"/>
        <pc:sldMkLst>
          <pc:docMk/>
          <pc:sldMk cId="3399523281" sldId="562"/>
        </pc:sldMkLst>
        <pc:spChg chg="mod">
          <ac:chgData name="Daniel Kaufmann" userId="934340720f57f02e" providerId="LiveId" clId="{D991BA74-4530-4B8A-BE91-B4D5673D2D59}" dt="2020-12-13T18:19:59.639" v="1742" actId="20577"/>
          <ac:spMkLst>
            <pc:docMk/>
            <pc:sldMk cId="3399523281" sldId="562"/>
            <ac:spMk id="2" creationId="{D2C79BC1-8744-4BF2-9449-8551CFFC15F2}"/>
          </ac:spMkLst>
        </pc:spChg>
        <pc:spChg chg="mod">
          <ac:chgData name="Daniel Kaufmann" userId="934340720f57f02e" providerId="LiveId" clId="{D991BA74-4530-4B8A-BE91-B4D5673D2D59}" dt="2020-12-13T18:21:54.319" v="1760" actId="1076"/>
          <ac:spMkLst>
            <pc:docMk/>
            <pc:sldMk cId="3399523281" sldId="562"/>
            <ac:spMk id="3" creationId="{5BA62520-F1A4-4AE3-A71B-CC176860691F}"/>
          </ac:spMkLst>
        </pc:spChg>
        <pc:picChg chg="add mod">
          <ac:chgData name="Daniel Kaufmann" userId="934340720f57f02e" providerId="LiveId" clId="{D991BA74-4530-4B8A-BE91-B4D5673D2D59}" dt="2020-12-13T18:21:39.917" v="1756" actId="208"/>
          <ac:picMkLst>
            <pc:docMk/>
            <pc:sldMk cId="3399523281" sldId="562"/>
            <ac:picMk id="4" creationId="{5BA03418-3569-4672-93C8-2A06CEC5AB91}"/>
          </ac:picMkLst>
        </pc:picChg>
      </pc:sldChg>
      <pc:sldChg chg="addSp modSp new mod modNotesTx">
        <pc:chgData name="Daniel Kaufmann" userId="934340720f57f02e" providerId="LiveId" clId="{D991BA74-4530-4B8A-BE91-B4D5673D2D59}" dt="2020-12-13T18:29:03.714" v="1801" actId="20577"/>
        <pc:sldMkLst>
          <pc:docMk/>
          <pc:sldMk cId="841539718" sldId="563"/>
        </pc:sldMkLst>
        <pc:spChg chg="mod">
          <ac:chgData name="Daniel Kaufmann" userId="934340720f57f02e" providerId="LiveId" clId="{D991BA74-4530-4B8A-BE91-B4D5673D2D59}" dt="2020-12-13T18:22:43.660" v="1764" actId="207"/>
          <ac:spMkLst>
            <pc:docMk/>
            <pc:sldMk cId="841539718" sldId="563"/>
            <ac:spMk id="2" creationId="{0D2FB30A-07DE-4EFD-BC76-B5209DB558F1}"/>
          </ac:spMkLst>
        </pc:spChg>
        <pc:spChg chg="mod">
          <ac:chgData name="Daniel Kaufmann" userId="934340720f57f02e" providerId="LiveId" clId="{D991BA74-4530-4B8A-BE91-B4D5673D2D59}" dt="2020-12-13T18:28:33.968" v="1795" actId="1076"/>
          <ac:spMkLst>
            <pc:docMk/>
            <pc:sldMk cId="841539718" sldId="563"/>
            <ac:spMk id="3" creationId="{D90709C2-B9FF-4340-9E71-6FAD1B0E554D}"/>
          </ac:spMkLst>
        </pc:spChg>
        <pc:picChg chg="add mod">
          <ac:chgData name="Daniel Kaufmann" userId="934340720f57f02e" providerId="LiveId" clId="{D991BA74-4530-4B8A-BE91-B4D5673D2D59}" dt="2020-12-13T18:27:46.676" v="1784" actId="1076"/>
          <ac:picMkLst>
            <pc:docMk/>
            <pc:sldMk cId="841539718" sldId="563"/>
            <ac:picMk id="5" creationId="{C0478411-25B7-47B0-8EF5-C664098DE28C}"/>
          </ac:picMkLst>
        </pc:picChg>
        <pc:picChg chg="add mod">
          <ac:chgData name="Daniel Kaufmann" userId="934340720f57f02e" providerId="LiveId" clId="{D991BA74-4530-4B8A-BE91-B4D5673D2D59}" dt="2020-12-13T18:28:28.527" v="1794" actId="1076"/>
          <ac:picMkLst>
            <pc:docMk/>
            <pc:sldMk cId="841539718" sldId="563"/>
            <ac:picMk id="6" creationId="{7B8037D4-51F9-48F8-9B06-C52B71826529}"/>
          </ac:picMkLst>
        </pc:picChg>
      </pc:sldChg>
      <pc:sldChg chg="addSp delSp modSp new mod modClrScheme chgLayout modNotesTx">
        <pc:chgData name="Daniel Kaufmann" userId="934340720f57f02e" providerId="LiveId" clId="{D991BA74-4530-4B8A-BE91-B4D5673D2D59}" dt="2020-12-13T18:34:26.418" v="1850" actId="1076"/>
        <pc:sldMkLst>
          <pc:docMk/>
          <pc:sldMk cId="1395592336" sldId="564"/>
        </pc:sldMkLst>
        <pc:spChg chg="mod ord">
          <ac:chgData name="Daniel Kaufmann" userId="934340720f57f02e" providerId="LiveId" clId="{D991BA74-4530-4B8A-BE91-B4D5673D2D59}" dt="2020-12-13T18:31:04.708" v="1822" actId="700"/>
          <ac:spMkLst>
            <pc:docMk/>
            <pc:sldMk cId="1395592336" sldId="564"/>
            <ac:spMk id="2" creationId="{45619068-AF21-450D-B2D5-B98A38DE46F3}"/>
          </ac:spMkLst>
        </pc:spChg>
        <pc:spChg chg="del mod ord">
          <ac:chgData name="Daniel Kaufmann" userId="934340720f57f02e" providerId="LiveId" clId="{D991BA74-4530-4B8A-BE91-B4D5673D2D59}" dt="2020-12-13T18:34:17.898" v="1847" actId="478"/>
          <ac:spMkLst>
            <pc:docMk/>
            <pc:sldMk cId="1395592336" sldId="564"/>
            <ac:spMk id="3" creationId="{6E088B3D-EA55-45AC-A70C-3385F38E2577}"/>
          </ac:spMkLst>
        </pc:spChg>
        <pc:spChg chg="add mod ord">
          <ac:chgData name="Daniel Kaufmann" userId="934340720f57f02e" providerId="LiveId" clId="{D991BA74-4530-4B8A-BE91-B4D5673D2D59}" dt="2020-12-13T18:31:21.906" v="1828" actId="33524"/>
          <ac:spMkLst>
            <pc:docMk/>
            <pc:sldMk cId="1395592336" sldId="564"/>
            <ac:spMk id="4" creationId="{DEDC897B-BF04-4DAC-AE66-EDCB95FD91A8}"/>
          </ac:spMkLst>
        </pc:spChg>
        <pc:spChg chg="add del mod">
          <ac:chgData name="Daniel Kaufmann" userId="934340720f57f02e" providerId="LiveId" clId="{D991BA74-4530-4B8A-BE91-B4D5673D2D59}" dt="2020-12-13T18:34:22.513" v="1849"/>
          <ac:spMkLst>
            <pc:docMk/>
            <pc:sldMk cId="1395592336" sldId="564"/>
            <ac:spMk id="7" creationId="{C9DE075E-F774-481F-8169-1B353F97133F}"/>
          </ac:spMkLst>
        </pc:spChg>
        <pc:picChg chg="add del mod">
          <ac:chgData name="Daniel Kaufmann" userId="934340720f57f02e" providerId="LiveId" clId="{D991BA74-4530-4B8A-BE91-B4D5673D2D59}" dt="2020-12-13T18:34:21.216" v="1848" actId="21"/>
          <ac:picMkLst>
            <pc:docMk/>
            <pc:sldMk cId="1395592336" sldId="564"/>
            <ac:picMk id="5" creationId="{10D7A3C0-DD70-47F9-A72E-821A3CC61856}"/>
          </ac:picMkLst>
        </pc:picChg>
        <pc:picChg chg="add mod">
          <ac:chgData name="Daniel Kaufmann" userId="934340720f57f02e" providerId="LiveId" clId="{D991BA74-4530-4B8A-BE91-B4D5673D2D59}" dt="2020-12-13T18:34:26.418" v="1850" actId="1076"/>
          <ac:picMkLst>
            <pc:docMk/>
            <pc:sldMk cId="1395592336" sldId="564"/>
            <ac:picMk id="8" creationId="{F47805A0-E45A-4625-8454-DE06D432C4C3}"/>
          </ac:picMkLst>
        </pc:picChg>
      </pc:sldChg>
      <pc:sldChg chg="addSp delSp modSp new mod modNotesTx">
        <pc:chgData name="Daniel Kaufmann" userId="934340720f57f02e" providerId="LiveId" clId="{D991BA74-4530-4B8A-BE91-B4D5673D2D59}" dt="2020-12-13T18:43:13.438" v="1887" actId="33524"/>
        <pc:sldMkLst>
          <pc:docMk/>
          <pc:sldMk cId="1468024497" sldId="565"/>
        </pc:sldMkLst>
        <pc:spChg chg="mod">
          <ac:chgData name="Daniel Kaufmann" userId="934340720f57f02e" providerId="LiveId" clId="{D991BA74-4530-4B8A-BE91-B4D5673D2D59}" dt="2020-12-13T18:41:24.685" v="1867" actId="20577"/>
          <ac:spMkLst>
            <pc:docMk/>
            <pc:sldMk cId="1468024497" sldId="565"/>
            <ac:spMk id="2" creationId="{88289016-971E-42FD-8D0B-2AC96F19D5D3}"/>
          </ac:spMkLst>
        </pc:spChg>
        <pc:spChg chg="mod">
          <ac:chgData name="Daniel Kaufmann" userId="934340720f57f02e" providerId="LiveId" clId="{D991BA74-4530-4B8A-BE91-B4D5673D2D59}" dt="2020-12-13T18:43:00.252" v="1885" actId="14100"/>
          <ac:spMkLst>
            <pc:docMk/>
            <pc:sldMk cId="1468024497" sldId="565"/>
            <ac:spMk id="3" creationId="{CC26007C-8D7F-4673-97B5-F76664328E04}"/>
          </ac:spMkLst>
        </pc:spChg>
        <pc:spChg chg="del">
          <ac:chgData name="Daniel Kaufmann" userId="934340720f57f02e" providerId="LiveId" clId="{D991BA74-4530-4B8A-BE91-B4D5673D2D59}" dt="2020-12-13T18:42:42.161" v="1878"/>
          <ac:spMkLst>
            <pc:docMk/>
            <pc:sldMk cId="1468024497" sldId="565"/>
            <ac:spMk id="4" creationId="{68A95B8E-E63F-4EDD-80AF-DBE645A9544D}"/>
          </ac:spMkLst>
        </pc:spChg>
        <pc:picChg chg="add mod">
          <ac:chgData name="Daniel Kaufmann" userId="934340720f57f02e" providerId="LiveId" clId="{D991BA74-4530-4B8A-BE91-B4D5673D2D59}" dt="2020-12-13T18:42:57.970" v="1884" actId="208"/>
          <ac:picMkLst>
            <pc:docMk/>
            <pc:sldMk cId="1468024497" sldId="565"/>
            <ac:picMk id="1026" creationId="{F78454B5-2AE6-40AA-8292-D4B950E9CA43}"/>
          </ac:picMkLst>
        </pc:picChg>
      </pc:sldChg>
      <pc:sldChg chg="addSp delSp modSp new mod modNotesTx">
        <pc:chgData name="Daniel Kaufmann" userId="934340720f57f02e" providerId="LiveId" clId="{D991BA74-4530-4B8A-BE91-B4D5673D2D59}" dt="2020-12-13T18:46:14.465" v="1920" actId="33524"/>
        <pc:sldMkLst>
          <pc:docMk/>
          <pc:sldMk cId="2390147607" sldId="566"/>
        </pc:sldMkLst>
        <pc:spChg chg="mod">
          <ac:chgData name="Daniel Kaufmann" userId="934340720f57f02e" providerId="LiveId" clId="{D991BA74-4530-4B8A-BE91-B4D5673D2D59}" dt="2020-12-13T18:45:45.577" v="1913" actId="20577"/>
          <ac:spMkLst>
            <pc:docMk/>
            <pc:sldMk cId="2390147607" sldId="566"/>
            <ac:spMk id="2" creationId="{363887F0-1B2E-4B70-B76B-A96B04DC8651}"/>
          </ac:spMkLst>
        </pc:spChg>
        <pc:spChg chg="del">
          <ac:chgData name="Daniel Kaufmann" userId="934340720f57f02e" providerId="LiveId" clId="{D991BA74-4530-4B8A-BE91-B4D5673D2D59}" dt="2020-12-13T18:45:55.889" v="1915"/>
          <ac:spMkLst>
            <pc:docMk/>
            <pc:sldMk cId="2390147607" sldId="566"/>
            <ac:spMk id="3" creationId="{C60F99AE-082B-4118-9E20-C0A64E495B8E}"/>
          </ac:spMkLst>
        </pc:spChg>
        <pc:spChg chg="mod">
          <ac:chgData name="Daniel Kaufmann" userId="934340720f57f02e" providerId="LiveId" clId="{D991BA74-4530-4B8A-BE91-B4D5673D2D59}" dt="2020-12-13T18:46:06.508" v="1918" actId="14100"/>
          <ac:spMkLst>
            <pc:docMk/>
            <pc:sldMk cId="2390147607" sldId="566"/>
            <ac:spMk id="4" creationId="{73F80FB1-AB58-4311-8027-4FD805A9088E}"/>
          </ac:spMkLst>
        </pc:spChg>
        <pc:picChg chg="add mod">
          <ac:chgData name="Daniel Kaufmann" userId="934340720f57f02e" providerId="LiveId" clId="{D991BA74-4530-4B8A-BE91-B4D5673D2D59}" dt="2020-12-13T18:46:03.644" v="1917" actId="1076"/>
          <ac:picMkLst>
            <pc:docMk/>
            <pc:sldMk cId="2390147607" sldId="566"/>
            <ac:picMk id="5" creationId="{46C450A6-C6E3-4065-8BE3-765B1A6CF8A2}"/>
          </ac:picMkLst>
        </pc:picChg>
      </pc:sldChg>
      <pc:sldChg chg="addSp delSp modSp add mod modNotesTx">
        <pc:chgData name="Daniel Kaufmann" userId="934340720f57f02e" providerId="LiveId" clId="{D991BA74-4530-4B8A-BE91-B4D5673D2D59}" dt="2020-12-13T18:48:52.075" v="1962" actId="1035"/>
        <pc:sldMkLst>
          <pc:docMk/>
          <pc:sldMk cId="191727165" sldId="567"/>
        </pc:sldMkLst>
        <pc:spChg chg="mod">
          <ac:chgData name="Daniel Kaufmann" userId="934340720f57f02e" providerId="LiveId" clId="{D991BA74-4530-4B8A-BE91-B4D5673D2D59}" dt="2020-12-13T18:48:47.850" v="1938" actId="14100"/>
          <ac:spMkLst>
            <pc:docMk/>
            <pc:sldMk cId="191727165" sldId="567"/>
            <ac:spMk id="4" creationId="{73F80FB1-AB58-4311-8027-4FD805A9088E}"/>
          </ac:spMkLst>
        </pc:spChg>
        <pc:picChg chg="add del mod">
          <ac:chgData name="Daniel Kaufmann" userId="934340720f57f02e" providerId="LiveId" clId="{D991BA74-4530-4B8A-BE91-B4D5673D2D59}" dt="2020-12-13T18:47:45.634" v="1929" actId="478"/>
          <ac:picMkLst>
            <pc:docMk/>
            <pc:sldMk cId="191727165" sldId="567"/>
            <ac:picMk id="3" creationId="{AFECBA28-0D90-4B98-B72B-E6A779FCCE11}"/>
          </ac:picMkLst>
        </pc:picChg>
        <pc:picChg chg="add mod">
          <ac:chgData name="Daniel Kaufmann" userId="934340720f57f02e" providerId="LiveId" clId="{D991BA74-4530-4B8A-BE91-B4D5673D2D59}" dt="2020-12-13T18:48:52.075" v="1962" actId="1035"/>
          <ac:picMkLst>
            <pc:docMk/>
            <pc:sldMk cId="191727165" sldId="567"/>
            <ac:picMk id="7" creationId="{0618E919-E454-49E9-8AB8-06759B8D389F}"/>
          </ac:picMkLst>
        </pc:picChg>
      </pc:sldChg>
      <pc:sldChg chg="addSp delSp modSp new mod modClrScheme chgLayout modNotesTx">
        <pc:chgData name="Daniel Kaufmann" userId="934340720f57f02e" providerId="LiveId" clId="{D991BA74-4530-4B8A-BE91-B4D5673D2D59}" dt="2020-12-13T18:54:43.931" v="2081" actId="1035"/>
        <pc:sldMkLst>
          <pc:docMk/>
          <pc:sldMk cId="3456654188" sldId="568"/>
        </pc:sldMkLst>
        <pc:spChg chg="del">
          <ac:chgData name="Daniel Kaufmann" userId="934340720f57f02e" providerId="LiveId" clId="{D991BA74-4530-4B8A-BE91-B4D5673D2D59}" dt="2020-12-13T18:50:00.958" v="1964" actId="700"/>
          <ac:spMkLst>
            <pc:docMk/>
            <pc:sldMk cId="3456654188" sldId="568"/>
            <ac:spMk id="2" creationId="{4F64EA19-7AEA-4107-9091-735F0BDB163A}"/>
          </ac:spMkLst>
        </pc:spChg>
        <pc:spChg chg="del">
          <ac:chgData name="Daniel Kaufmann" userId="934340720f57f02e" providerId="LiveId" clId="{D991BA74-4530-4B8A-BE91-B4D5673D2D59}" dt="2020-12-13T18:50:00.958" v="1964" actId="700"/>
          <ac:spMkLst>
            <pc:docMk/>
            <pc:sldMk cId="3456654188" sldId="568"/>
            <ac:spMk id="3" creationId="{F8F4B02C-7D1B-4AF2-9E16-510B24C9B059}"/>
          </ac:spMkLst>
        </pc:spChg>
        <pc:spChg chg="del">
          <ac:chgData name="Daniel Kaufmann" userId="934340720f57f02e" providerId="LiveId" clId="{D991BA74-4530-4B8A-BE91-B4D5673D2D59}" dt="2020-12-13T18:50:00.958" v="1964" actId="700"/>
          <ac:spMkLst>
            <pc:docMk/>
            <pc:sldMk cId="3456654188" sldId="568"/>
            <ac:spMk id="4" creationId="{17A7AE35-3CC7-4A29-9D39-4A4CC03554C6}"/>
          </ac:spMkLst>
        </pc:spChg>
        <pc:spChg chg="add del mod">
          <ac:chgData name="Daniel Kaufmann" userId="934340720f57f02e" providerId="LiveId" clId="{D991BA74-4530-4B8A-BE91-B4D5673D2D59}" dt="2020-12-13T18:50:09.871" v="1966" actId="478"/>
          <ac:spMkLst>
            <pc:docMk/>
            <pc:sldMk cId="3456654188" sldId="568"/>
            <ac:spMk id="5" creationId="{D1CDD391-B8A9-4224-9BC7-5FEC2FA3F0CE}"/>
          </ac:spMkLst>
        </pc:spChg>
        <pc:spChg chg="add mod">
          <ac:chgData name="Daniel Kaufmann" userId="934340720f57f02e" providerId="LiveId" clId="{D991BA74-4530-4B8A-BE91-B4D5673D2D59}" dt="2020-12-13T18:54:43.931" v="2081" actId="1035"/>
          <ac:spMkLst>
            <pc:docMk/>
            <pc:sldMk cId="3456654188" sldId="568"/>
            <ac:spMk id="8" creationId="{CA5E7A93-12B7-4B0A-AA1E-05720FAE415F}"/>
          </ac:spMkLst>
        </pc:spChg>
        <pc:spChg chg="add mod">
          <ac:chgData name="Daniel Kaufmann" userId="934340720f57f02e" providerId="LiveId" clId="{D991BA74-4530-4B8A-BE91-B4D5673D2D59}" dt="2020-12-13T18:54:05.570" v="2064" actId="1036"/>
          <ac:spMkLst>
            <pc:docMk/>
            <pc:sldMk cId="3456654188" sldId="568"/>
            <ac:spMk id="10" creationId="{C7007AFA-FC49-4831-8BBB-50D40A0178FE}"/>
          </ac:spMkLst>
        </pc:spChg>
        <pc:picChg chg="add mod">
          <ac:chgData name="Daniel Kaufmann" userId="934340720f57f02e" providerId="LiveId" clId="{D991BA74-4530-4B8A-BE91-B4D5673D2D59}" dt="2020-12-13T18:53:23.693" v="2015" actId="208"/>
          <ac:picMkLst>
            <pc:docMk/>
            <pc:sldMk cId="3456654188" sldId="568"/>
            <ac:picMk id="7" creationId="{69BCF865-526E-4045-8C9E-402E31907B92}"/>
          </ac:picMkLst>
        </pc:picChg>
      </pc:sldChg>
      <pc:sldChg chg="addSp modSp new mod modClrScheme chgLayout modNotesTx">
        <pc:chgData name="Daniel Kaufmann" userId="934340720f57f02e" providerId="LiveId" clId="{D991BA74-4530-4B8A-BE91-B4D5673D2D59}" dt="2020-12-13T19:00:31.683" v="2213" actId="20577"/>
        <pc:sldMkLst>
          <pc:docMk/>
          <pc:sldMk cId="1488430597" sldId="569"/>
        </pc:sldMkLst>
        <pc:spChg chg="add mod">
          <ac:chgData name="Daniel Kaufmann" userId="934340720f57f02e" providerId="LiveId" clId="{D991BA74-4530-4B8A-BE91-B4D5673D2D59}" dt="2020-12-13T18:55:15.190" v="2131" actId="404"/>
          <ac:spMkLst>
            <pc:docMk/>
            <pc:sldMk cId="1488430597" sldId="569"/>
            <ac:spMk id="2" creationId="{DF83010C-71A5-4FEC-A358-52F671C3A179}"/>
          </ac:spMkLst>
        </pc:spChg>
        <pc:spChg chg="add mod">
          <ac:chgData name="Daniel Kaufmann" userId="934340720f57f02e" providerId="LiveId" clId="{D991BA74-4530-4B8A-BE91-B4D5673D2D59}" dt="2020-12-13T19:00:31.683" v="2213" actId="20577"/>
          <ac:spMkLst>
            <pc:docMk/>
            <pc:sldMk cId="1488430597" sldId="569"/>
            <ac:spMk id="3" creationId="{93D848A4-1D08-4BA3-BB68-8841DCFEDBE8}"/>
          </ac:spMkLst>
        </pc:spChg>
        <pc:picChg chg="add mod">
          <ac:chgData name="Daniel Kaufmann" userId="934340720f57f02e" providerId="LiveId" clId="{D991BA74-4530-4B8A-BE91-B4D5673D2D59}" dt="2020-12-13T18:58:08.049" v="2174" actId="1076"/>
          <ac:picMkLst>
            <pc:docMk/>
            <pc:sldMk cId="1488430597" sldId="569"/>
            <ac:picMk id="4" creationId="{61DD5FA4-D88F-48B5-8B68-865D2D30BCFF}"/>
          </ac:picMkLst>
        </pc:picChg>
      </pc:sldChg>
      <pc:sldChg chg="addSp modSp new mod modNotesTx">
        <pc:chgData name="Daniel Kaufmann" userId="934340720f57f02e" providerId="LiveId" clId="{D991BA74-4530-4B8A-BE91-B4D5673D2D59}" dt="2020-12-13T19:05:18.105" v="2263" actId="1076"/>
        <pc:sldMkLst>
          <pc:docMk/>
          <pc:sldMk cId="2169994076" sldId="570"/>
        </pc:sldMkLst>
        <pc:spChg chg="mod">
          <ac:chgData name="Daniel Kaufmann" userId="934340720f57f02e" providerId="LiveId" clId="{D991BA74-4530-4B8A-BE91-B4D5673D2D59}" dt="2020-12-13T19:03:57.374" v="2261" actId="20577"/>
          <ac:spMkLst>
            <pc:docMk/>
            <pc:sldMk cId="2169994076" sldId="570"/>
            <ac:spMk id="2" creationId="{EBBA08A6-D5C3-4F43-9411-D9C1298FD958}"/>
          </ac:spMkLst>
        </pc:spChg>
        <pc:spChg chg="mod">
          <ac:chgData name="Daniel Kaufmann" userId="934340720f57f02e" providerId="LiveId" clId="{D991BA74-4530-4B8A-BE91-B4D5673D2D59}" dt="2020-12-13T19:05:14.740" v="2262" actId="1076"/>
          <ac:spMkLst>
            <pc:docMk/>
            <pc:sldMk cId="2169994076" sldId="570"/>
            <ac:spMk id="3" creationId="{B735A388-CD11-49E5-BCCD-68DFD970964D}"/>
          </ac:spMkLst>
        </pc:spChg>
        <pc:picChg chg="add mod">
          <ac:chgData name="Daniel Kaufmann" userId="934340720f57f02e" providerId="LiveId" clId="{D991BA74-4530-4B8A-BE91-B4D5673D2D59}" dt="2020-12-13T19:05:18.105" v="2263" actId="1076"/>
          <ac:picMkLst>
            <pc:docMk/>
            <pc:sldMk cId="2169994076" sldId="570"/>
            <ac:picMk id="4" creationId="{4D03117D-B56B-4869-8C19-C47B7AA05D13}"/>
          </ac:picMkLst>
        </pc:picChg>
      </pc:sldChg>
      <pc:sldChg chg="addSp modSp new mod modNotesTx">
        <pc:chgData name="Daniel Kaufmann" userId="934340720f57f02e" providerId="LiveId" clId="{D991BA74-4530-4B8A-BE91-B4D5673D2D59}" dt="2020-12-13T23:07:46.610" v="2328"/>
        <pc:sldMkLst>
          <pc:docMk/>
          <pc:sldMk cId="2362213147" sldId="571"/>
        </pc:sldMkLst>
        <pc:spChg chg="mod">
          <ac:chgData name="Daniel Kaufmann" userId="934340720f57f02e" providerId="LiveId" clId="{D991BA74-4530-4B8A-BE91-B4D5673D2D59}" dt="2020-12-13T23:07:41.759" v="2327" actId="20577"/>
          <ac:spMkLst>
            <pc:docMk/>
            <pc:sldMk cId="2362213147" sldId="571"/>
            <ac:spMk id="2" creationId="{6D313DD2-400F-4824-9EED-FB15A8E5DF1B}"/>
          </ac:spMkLst>
        </pc:spChg>
        <pc:spChg chg="mod">
          <ac:chgData name="Daniel Kaufmann" userId="934340720f57f02e" providerId="LiveId" clId="{D991BA74-4530-4B8A-BE91-B4D5673D2D59}" dt="2020-12-13T23:07:18.552" v="2288" actId="6549"/>
          <ac:spMkLst>
            <pc:docMk/>
            <pc:sldMk cId="2362213147" sldId="571"/>
            <ac:spMk id="3" creationId="{B0AD6762-865C-47F5-BDCE-831B0EE5AD77}"/>
          </ac:spMkLst>
        </pc:spChg>
        <pc:graphicFrameChg chg="add mod modGraphic">
          <ac:chgData name="Daniel Kaufmann" userId="934340720f57f02e" providerId="LiveId" clId="{D991BA74-4530-4B8A-BE91-B4D5673D2D59}" dt="2020-12-13T23:05:39.343" v="2280" actId="14100"/>
          <ac:graphicFrameMkLst>
            <pc:docMk/>
            <pc:sldMk cId="2362213147" sldId="571"/>
            <ac:graphicFrameMk id="4" creationId="{8CDF9EFC-7B52-4AF7-B312-8715283BF6D2}"/>
          </ac:graphicFrameMkLst>
        </pc:graphicFrameChg>
        <pc:picChg chg="add mod">
          <ac:chgData name="Daniel Kaufmann" userId="934340720f57f02e" providerId="LiveId" clId="{D991BA74-4530-4B8A-BE91-B4D5673D2D59}" dt="2020-12-13T23:07:28.518" v="2291" actId="1076"/>
          <ac:picMkLst>
            <pc:docMk/>
            <pc:sldMk cId="2362213147" sldId="571"/>
            <ac:picMk id="5" creationId="{80477029-625C-4D22-B37E-CB06ED5F9370}"/>
          </ac:picMkLst>
        </pc:picChg>
      </pc:sldChg>
      <pc:sldChg chg="modSp new mod modNotesTx">
        <pc:chgData name="Daniel Kaufmann" userId="934340720f57f02e" providerId="LiveId" clId="{D991BA74-4530-4B8A-BE91-B4D5673D2D59}" dt="2020-12-13T23:09:27.831" v="2343"/>
        <pc:sldMkLst>
          <pc:docMk/>
          <pc:sldMk cId="690019023" sldId="572"/>
        </pc:sldMkLst>
        <pc:spChg chg="mod">
          <ac:chgData name="Daniel Kaufmann" userId="934340720f57f02e" providerId="LiveId" clId="{D991BA74-4530-4B8A-BE91-B4D5673D2D59}" dt="2020-12-13T23:09:01.926" v="2338" actId="20577"/>
          <ac:spMkLst>
            <pc:docMk/>
            <pc:sldMk cId="690019023" sldId="572"/>
            <ac:spMk id="2" creationId="{868F6500-7EA0-4A42-ACB2-94D31B9C70C1}"/>
          </ac:spMkLst>
        </pc:spChg>
        <pc:spChg chg="mod">
          <ac:chgData name="Daniel Kaufmann" userId="934340720f57f02e" providerId="LiveId" clId="{D991BA74-4530-4B8A-BE91-B4D5673D2D59}" dt="2020-12-13T23:09:20.311" v="2342" actId="20577"/>
          <ac:spMkLst>
            <pc:docMk/>
            <pc:sldMk cId="690019023" sldId="572"/>
            <ac:spMk id="3" creationId="{5AD0A191-F825-483D-8421-94AE42F6E7C0}"/>
          </ac:spMkLst>
        </pc:spChg>
      </pc:sldChg>
      <pc:sldChg chg="addSp delSp modSp new mod modAnim modNotesTx">
        <pc:chgData name="Daniel Kaufmann" userId="934340720f57f02e" providerId="LiveId" clId="{D991BA74-4530-4B8A-BE91-B4D5673D2D59}" dt="2020-12-13T23:10:57.932" v="2357" actId="6549"/>
        <pc:sldMkLst>
          <pc:docMk/>
          <pc:sldMk cId="3795180198" sldId="573"/>
        </pc:sldMkLst>
        <pc:spChg chg="mod">
          <ac:chgData name="Daniel Kaufmann" userId="934340720f57f02e" providerId="LiveId" clId="{D991BA74-4530-4B8A-BE91-B4D5673D2D59}" dt="2020-12-13T23:10:26.538" v="2353" actId="404"/>
          <ac:spMkLst>
            <pc:docMk/>
            <pc:sldMk cId="3795180198" sldId="573"/>
            <ac:spMk id="2" creationId="{CBF67790-71B7-4053-A790-3A9667FC737C}"/>
          </ac:spMkLst>
        </pc:spChg>
        <pc:spChg chg="del">
          <ac:chgData name="Daniel Kaufmann" userId="934340720f57f02e" providerId="LiveId" clId="{D991BA74-4530-4B8A-BE91-B4D5673D2D59}" dt="2020-12-13T23:10:05.961" v="2346" actId="478"/>
          <ac:spMkLst>
            <pc:docMk/>
            <pc:sldMk cId="3795180198" sldId="573"/>
            <ac:spMk id="3" creationId="{26C66323-1E9B-47B3-A849-031C0D21A235}"/>
          </ac:spMkLst>
        </pc:spChg>
        <pc:spChg chg="mod">
          <ac:chgData name="Daniel Kaufmann" userId="934340720f57f02e" providerId="LiveId" clId="{D991BA74-4530-4B8A-BE91-B4D5673D2D59}" dt="2020-12-13T23:10:02.363" v="2345"/>
          <ac:spMkLst>
            <pc:docMk/>
            <pc:sldMk cId="3795180198" sldId="573"/>
            <ac:spMk id="6" creationId="{0BC3E61A-4E3E-499A-A713-F7C0D26E70A8}"/>
          </ac:spMkLst>
        </pc:spChg>
        <pc:spChg chg="mod">
          <ac:chgData name="Daniel Kaufmann" userId="934340720f57f02e" providerId="LiveId" clId="{D991BA74-4530-4B8A-BE91-B4D5673D2D59}" dt="2020-12-13T23:10:02.363" v="2345"/>
          <ac:spMkLst>
            <pc:docMk/>
            <pc:sldMk cId="3795180198" sldId="573"/>
            <ac:spMk id="8" creationId="{15DA218F-D6F6-4F61-B4C8-405F72966052}"/>
          </ac:spMkLst>
        </pc:spChg>
        <pc:spChg chg="mod">
          <ac:chgData name="Daniel Kaufmann" userId="934340720f57f02e" providerId="LiveId" clId="{D991BA74-4530-4B8A-BE91-B4D5673D2D59}" dt="2020-12-13T23:10:02.363" v="2345"/>
          <ac:spMkLst>
            <pc:docMk/>
            <pc:sldMk cId="3795180198" sldId="573"/>
            <ac:spMk id="10" creationId="{A5B0A829-6A2D-43F7-A477-B0D0D8A1A178}"/>
          </ac:spMkLst>
        </pc:spChg>
        <pc:spChg chg="mod">
          <ac:chgData name="Daniel Kaufmann" userId="934340720f57f02e" providerId="LiveId" clId="{D991BA74-4530-4B8A-BE91-B4D5673D2D59}" dt="2020-12-13T23:10:02.363" v="2345"/>
          <ac:spMkLst>
            <pc:docMk/>
            <pc:sldMk cId="3795180198" sldId="573"/>
            <ac:spMk id="11" creationId="{AA994C52-67D6-47EA-95E3-EE51E3103C2B}"/>
          </ac:spMkLst>
        </pc:spChg>
        <pc:spChg chg="mod">
          <ac:chgData name="Daniel Kaufmann" userId="934340720f57f02e" providerId="LiveId" clId="{D991BA74-4530-4B8A-BE91-B4D5673D2D59}" dt="2020-12-13T23:10:02.363" v="2345"/>
          <ac:spMkLst>
            <pc:docMk/>
            <pc:sldMk cId="3795180198" sldId="573"/>
            <ac:spMk id="12" creationId="{2D5FEEB8-16D6-43A6-A9D8-69BC595E72FE}"/>
          </ac:spMkLst>
        </pc:spChg>
        <pc:spChg chg="mod">
          <ac:chgData name="Daniel Kaufmann" userId="934340720f57f02e" providerId="LiveId" clId="{D991BA74-4530-4B8A-BE91-B4D5673D2D59}" dt="2020-12-13T23:10:02.363" v="2345"/>
          <ac:spMkLst>
            <pc:docMk/>
            <pc:sldMk cId="3795180198" sldId="573"/>
            <ac:spMk id="13" creationId="{220E14C3-9074-443A-B1B9-8C1FA29BCCBA}"/>
          </ac:spMkLst>
        </pc:spChg>
        <pc:spChg chg="mod">
          <ac:chgData name="Daniel Kaufmann" userId="934340720f57f02e" providerId="LiveId" clId="{D991BA74-4530-4B8A-BE91-B4D5673D2D59}" dt="2020-12-13T23:10:57.932" v="2357" actId="6549"/>
          <ac:spMkLst>
            <pc:docMk/>
            <pc:sldMk cId="3795180198" sldId="573"/>
            <ac:spMk id="14" creationId="{CF66BDB0-ECC1-4848-B565-90737188BE37}"/>
          </ac:spMkLst>
        </pc:spChg>
        <pc:spChg chg="mod">
          <ac:chgData name="Daniel Kaufmann" userId="934340720f57f02e" providerId="LiveId" clId="{D991BA74-4530-4B8A-BE91-B4D5673D2D59}" dt="2020-12-13T23:10:02.363" v="2345"/>
          <ac:spMkLst>
            <pc:docMk/>
            <pc:sldMk cId="3795180198" sldId="573"/>
            <ac:spMk id="15" creationId="{35C45A8D-B425-4876-9ECC-37AB88377550}"/>
          </ac:spMkLst>
        </pc:spChg>
        <pc:spChg chg="mod">
          <ac:chgData name="Daniel Kaufmann" userId="934340720f57f02e" providerId="LiveId" clId="{D991BA74-4530-4B8A-BE91-B4D5673D2D59}" dt="2020-12-13T23:10:51.769" v="2356" actId="14100"/>
          <ac:spMkLst>
            <pc:docMk/>
            <pc:sldMk cId="3795180198" sldId="573"/>
            <ac:spMk id="16" creationId="{34E86CED-29FE-46F4-B363-73A9A8487C24}"/>
          </ac:spMkLst>
        </pc:spChg>
        <pc:grpChg chg="add mod">
          <ac:chgData name="Daniel Kaufmann" userId="934340720f57f02e" providerId="LiveId" clId="{D991BA74-4530-4B8A-BE91-B4D5673D2D59}" dt="2020-12-13T23:10:14.594" v="2347" actId="1076"/>
          <ac:grpSpMkLst>
            <pc:docMk/>
            <pc:sldMk cId="3795180198" sldId="573"/>
            <ac:grpSpMk id="4" creationId="{5C47A969-21F0-4DE4-BA94-2769847E4445}"/>
          </ac:grpSpMkLst>
        </pc:grpChg>
        <pc:grpChg chg="mod">
          <ac:chgData name="Daniel Kaufmann" userId="934340720f57f02e" providerId="LiveId" clId="{D991BA74-4530-4B8A-BE91-B4D5673D2D59}" dt="2020-12-13T23:10:02.363" v="2345"/>
          <ac:grpSpMkLst>
            <pc:docMk/>
            <pc:sldMk cId="3795180198" sldId="573"/>
            <ac:grpSpMk id="5" creationId="{A7F65F71-75E9-40BA-82CC-4A3CA6171518}"/>
          </ac:grpSpMkLst>
        </pc:grpChg>
        <pc:grpChg chg="mod">
          <ac:chgData name="Daniel Kaufmann" userId="934340720f57f02e" providerId="LiveId" clId="{D991BA74-4530-4B8A-BE91-B4D5673D2D59}" dt="2020-12-13T23:10:02.363" v="2345"/>
          <ac:grpSpMkLst>
            <pc:docMk/>
            <pc:sldMk cId="3795180198" sldId="573"/>
            <ac:grpSpMk id="7" creationId="{2B9C4029-8404-4B44-A54C-59937511ADB1}"/>
          </ac:grpSpMkLst>
        </pc:grpChg>
        <pc:grpChg chg="mod">
          <ac:chgData name="Daniel Kaufmann" userId="934340720f57f02e" providerId="LiveId" clId="{D991BA74-4530-4B8A-BE91-B4D5673D2D59}" dt="2020-12-13T23:10:02.363" v="2345"/>
          <ac:grpSpMkLst>
            <pc:docMk/>
            <pc:sldMk cId="3795180198" sldId="573"/>
            <ac:grpSpMk id="9" creationId="{0BD4E458-7EAE-44AF-92E0-0ED5C252C69F}"/>
          </ac:grpSpMkLst>
        </pc:grpChg>
      </pc:sldChg>
      <pc:sldChg chg="addSp modSp new mod modNotesTx">
        <pc:chgData name="Daniel Kaufmann" userId="934340720f57f02e" providerId="LiveId" clId="{D991BA74-4530-4B8A-BE91-B4D5673D2D59}" dt="2020-12-13T23:13:26.050" v="2394"/>
        <pc:sldMkLst>
          <pc:docMk/>
          <pc:sldMk cId="2734367920" sldId="574"/>
        </pc:sldMkLst>
        <pc:spChg chg="mod">
          <ac:chgData name="Daniel Kaufmann" userId="934340720f57f02e" providerId="LiveId" clId="{D991BA74-4530-4B8A-BE91-B4D5673D2D59}" dt="2020-12-13T23:13:18.859" v="2393" actId="20577"/>
          <ac:spMkLst>
            <pc:docMk/>
            <pc:sldMk cId="2734367920" sldId="574"/>
            <ac:spMk id="2" creationId="{BF96F2F2-F0E4-4D47-88E9-0F66BEB31C01}"/>
          </ac:spMkLst>
        </pc:spChg>
        <pc:spChg chg="mod">
          <ac:chgData name="Daniel Kaufmann" userId="934340720f57f02e" providerId="LiveId" clId="{D991BA74-4530-4B8A-BE91-B4D5673D2D59}" dt="2020-12-13T23:13:08.650" v="2364" actId="14100"/>
          <ac:spMkLst>
            <pc:docMk/>
            <pc:sldMk cId="2734367920" sldId="574"/>
            <ac:spMk id="3" creationId="{56DC5BE7-FF97-4E89-8C69-66313600956C}"/>
          </ac:spMkLst>
        </pc:spChg>
        <pc:picChg chg="add mod">
          <ac:chgData name="Daniel Kaufmann" userId="934340720f57f02e" providerId="LiveId" clId="{D991BA74-4530-4B8A-BE91-B4D5673D2D59}" dt="2020-12-13T23:13:04.823" v="2363" actId="208"/>
          <ac:picMkLst>
            <pc:docMk/>
            <pc:sldMk cId="2734367920" sldId="574"/>
            <ac:picMk id="4" creationId="{DA44F253-6010-4BEA-821E-76B4745956C4}"/>
          </ac:picMkLst>
        </pc:picChg>
      </pc:sldChg>
      <pc:sldChg chg="addSp modSp new mod modNotesTx">
        <pc:chgData name="Daniel Kaufmann" userId="934340720f57f02e" providerId="LiveId" clId="{D991BA74-4530-4B8A-BE91-B4D5673D2D59}" dt="2020-12-13T23:16:52.183" v="2452"/>
        <pc:sldMkLst>
          <pc:docMk/>
          <pc:sldMk cId="518109409" sldId="575"/>
        </pc:sldMkLst>
        <pc:spChg chg="mod">
          <ac:chgData name="Daniel Kaufmann" userId="934340720f57f02e" providerId="LiveId" clId="{D991BA74-4530-4B8A-BE91-B4D5673D2D59}" dt="2020-12-13T23:13:44.543" v="2436" actId="20577"/>
          <ac:spMkLst>
            <pc:docMk/>
            <pc:sldMk cId="518109409" sldId="575"/>
            <ac:spMk id="2" creationId="{4066D581-4A0E-4C04-BD3B-83BE04ACED57}"/>
          </ac:spMkLst>
        </pc:spChg>
        <pc:spChg chg="mod">
          <ac:chgData name="Daniel Kaufmann" userId="934340720f57f02e" providerId="LiveId" clId="{D991BA74-4530-4B8A-BE91-B4D5673D2D59}" dt="2020-12-13T23:13:49.250" v="2437"/>
          <ac:spMkLst>
            <pc:docMk/>
            <pc:sldMk cId="518109409" sldId="575"/>
            <ac:spMk id="3" creationId="{42C03459-AE32-4889-B986-9384FBF01397}"/>
          </ac:spMkLst>
        </pc:spChg>
        <pc:picChg chg="add mod">
          <ac:chgData name="Daniel Kaufmann" userId="934340720f57f02e" providerId="LiveId" clId="{D991BA74-4530-4B8A-BE91-B4D5673D2D59}" dt="2020-12-13T23:16:41.167" v="2450" actId="1076"/>
          <ac:picMkLst>
            <pc:docMk/>
            <pc:sldMk cId="518109409" sldId="575"/>
            <ac:picMk id="4" creationId="{D5700ECB-7C1B-495D-8E37-1E9F06307BD5}"/>
          </ac:picMkLst>
        </pc:picChg>
        <pc:picChg chg="add mod">
          <ac:chgData name="Daniel Kaufmann" userId="934340720f57f02e" providerId="LiveId" clId="{D991BA74-4530-4B8A-BE91-B4D5673D2D59}" dt="2020-12-13T23:16:43.678" v="2451" actId="1076"/>
          <ac:picMkLst>
            <pc:docMk/>
            <pc:sldMk cId="518109409" sldId="575"/>
            <ac:picMk id="6" creationId="{6A5D01B4-344D-4E9B-9207-98EA00E861F0}"/>
          </ac:picMkLst>
        </pc:picChg>
      </pc:sldChg>
      <pc:sldChg chg="addSp modSp new mod modNotesTx">
        <pc:chgData name="Daniel Kaufmann" userId="934340720f57f02e" providerId="LiveId" clId="{D991BA74-4530-4B8A-BE91-B4D5673D2D59}" dt="2020-12-13T23:19:19.234" v="2487" actId="20577"/>
        <pc:sldMkLst>
          <pc:docMk/>
          <pc:sldMk cId="199354409" sldId="576"/>
        </pc:sldMkLst>
        <pc:spChg chg="mod">
          <ac:chgData name="Daniel Kaufmann" userId="934340720f57f02e" providerId="LiveId" clId="{D991BA74-4530-4B8A-BE91-B4D5673D2D59}" dt="2020-12-13T23:18:53.127" v="2483" actId="20577"/>
          <ac:spMkLst>
            <pc:docMk/>
            <pc:sldMk cId="199354409" sldId="576"/>
            <ac:spMk id="2" creationId="{DBDD239B-A1B5-49E4-8F33-303AD67A91C9}"/>
          </ac:spMkLst>
        </pc:spChg>
        <pc:spChg chg="mod">
          <ac:chgData name="Daniel Kaufmann" userId="934340720f57f02e" providerId="LiveId" clId="{D991BA74-4530-4B8A-BE91-B4D5673D2D59}" dt="2020-12-13T23:18:45.864" v="2467" actId="27636"/>
          <ac:spMkLst>
            <pc:docMk/>
            <pc:sldMk cId="199354409" sldId="576"/>
            <ac:spMk id="3" creationId="{5709C49B-33D3-4E04-99F6-CBA8C7A3CC14}"/>
          </ac:spMkLst>
        </pc:spChg>
        <pc:picChg chg="add mod modCrop">
          <ac:chgData name="Daniel Kaufmann" userId="934340720f57f02e" providerId="LiveId" clId="{D991BA74-4530-4B8A-BE91-B4D5673D2D59}" dt="2020-12-13T23:18:31.031" v="2462" actId="208"/>
          <ac:picMkLst>
            <pc:docMk/>
            <pc:sldMk cId="199354409" sldId="576"/>
            <ac:picMk id="4" creationId="{A1B9C6A9-43B2-40A7-B0DC-9114AB52D577}"/>
          </ac:picMkLst>
        </pc:picChg>
      </pc:sldChg>
      <pc:sldChg chg="addSp modSp new mod modNotesTx">
        <pc:chgData name="Daniel Kaufmann" userId="934340720f57f02e" providerId="LiveId" clId="{D991BA74-4530-4B8A-BE91-B4D5673D2D59}" dt="2020-12-13T23:21:19.736" v="2516"/>
        <pc:sldMkLst>
          <pc:docMk/>
          <pc:sldMk cId="3739154461" sldId="577"/>
        </pc:sldMkLst>
        <pc:spChg chg="mod">
          <ac:chgData name="Daniel Kaufmann" userId="934340720f57f02e" providerId="LiveId" clId="{D991BA74-4530-4B8A-BE91-B4D5673D2D59}" dt="2020-12-13T23:19:34.133" v="2496" actId="20577"/>
          <ac:spMkLst>
            <pc:docMk/>
            <pc:sldMk cId="3739154461" sldId="577"/>
            <ac:spMk id="2" creationId="{B7B3F363-256D-4E60-AB2E-D36697FD9109}"/>
          </ac:spMkLst>
        </pc:spChg>
        <pc:spChg chg="mod">
          <ac:chgData name="Daniel Kaufmann" userId="934340720f57f02e" providerId="LiveId" clId="{D991BA74-4530-4B8A-BE91-B4D5673D2D59}" dt="2020-12-13T23:21:09.489" v="2507" actId="14100"/>
          <ac:spMkLst>
            <pc:docMk/>
            <pc:sldMk cId="3739154461" sldId="577"/>
            <ac:spMk id="3" creationId="{AC5062A4-89E7-474C-9E0A-5D0681781702}"/>
          </ac:spMkLst>
        </pc:spChg>
        <pc:picChg chg="add mod modCrop">
          <ac:chgData name="Daniel Kaufmann" userId="934340720f57f02e" providerId="LiveId" clId="{D991BA74-4530-4B8A-BE91-B4D5673D2D59}" dt="2020-12-13T23:21:14.318" v="2515" actId="1036"/>
          <ac:picMkLst>
            <pc:docMk/>
            <pc:sldMk cId="3739154461" sldId="577"/>
            <ac:picMk id="4" creationId="{74894D1C-7F1F-42AF-9AEA-DA0063917BAA}"/>
          </ac:picMkLst>
        </pc:picChg>
      </pc:sldChg>
      <pc:sldChg chg="addSp modSp new mod modNotesTx">
        <pc:chgData name="Daniel Kaufmann" userId="934340720f57f02e" providerId="LiveId" clId="{D991BA74-4530-4B8A-BE91-B4D5673D2D59}" dt="2020-12-13T23:23:32.292" v="2548" actId="14100"/>
        <pc:sldMkLst>
          <pc:docMk/>
          <pc:sldMk cId="1964292232" sldId="578"/>
        </pc:sldMkLst>
        <pc:spChg chg="mod">
          <ac:chgData name="Daniel Kaufmann" userId="934340720f57f02e" providerId="LiveId" clId="{D991BA74-4530-4B8A-BE91-B4D5673D2D59}" dt="2020-12-13T23:21:28.772" v="2527" actId="20577"/>
          <ac:spMkLst>
            <pc:docMk/>
            <pc:sldMk cId="1964292232" sldId="578"/>
            <ac:spMk id="2" creationId="{06A74044-0DEE-4928-8B94-6CECCA51EF08}"/>
          </ac:spMkLst>
        </pc:spChg>
        <pc:spChg chg="mod">
          <ac:chgData name="Daniel Kaufmann" userId="934340720f57f02e" providerId="LiveId" clId="{D991BA74-4530-4B8A-BE91-B4D5673D2D59}" dt="2020-12-13T23:23:27.638" v="2547" actId="14100"/>
          <ac:spMkLst>
            <pc:docMk/>
            <pc:sldMk cId="1964292232" sldId="578"/>
            <ac:spMk id="3" creationId="{C283428B-AC8F-4306-80F2-499EF3290EC1}"/>
          </ac:spMkLst>
        </pc:spChg>
        <pc:picChg chg="add mod">
          <ac:chgData name="Daniel Kaufmann" userId="934340720f57f02e" providerId="LiveId" clId="{D991BA74-4530-4B8A-BE91-B4D5673D2D59}" dt="2020-12-13T23:23:24.953" v="2546" actId="1076"/>
          <ac:picMkLst>
            <pc:docMk/>
            <pc:sldMk cId="1964292232" sldId="578"/>
            <ac:picMk id="4" creationId="{42328F53-C844-4D7B-83AC-100555FA869C}"/>
          </ac:picMkLst>
        </pc:picChg>
        <pc:picChg chg="add mod">
          <ac:chgData name="Daniel Kaufmann" userId="934340720f57f02e" providerId="LiveId" clId="{D991BA74-4530-4B8A-BE91-B4D5673D2D59}" dt="2020-12-13T23:23:32.292" v="2548" actId="14100"/>
          <ac:picMkLst>
            <pc:docMk/>
            <pc:sldMk cId="1964292232" sldId="578"/>
            <ac:picMk id="5" creationId="{E79A76E4-8330-482D-8A1F-F342F946B40A}"/>
          </ac:picMkLst>
        </pc:picChg>
      </pc:sldChg>
      <pc:sldChg chg="addSp modSp new mod modNotesTx">
        <pc:chgData name="Daniel Kaufmann" userId="934340720f57f02e" providerId="LiveId" clId="{D991BA74-4530-4B8A-BE91-B4D5673D2D59}" dt="2020-12-13T23:25:45.938" v="2598"/>
        <pc:sldMkLst>
          <pc:docMk/>
          <pc:sldMk cId="813186277" sldId="579"/>
        </pc:sldMkLst>
        <pc:spChg chg="mod">
          <ac:chgData name="Daniel Kaufmann" userId="934340720f57f02e" providerId="LiveId" clId="{D991BA74-4530-4B8A-BE91-B4D5673D2D59}" dt="2020-12-13T23:23:51.242" v="2566" actId="20577"/>
          <ac:spMkLst>
            <pc:docMk/>
            <pc:sldMk cId="813186277" sldId="579"/>
            <ac:spMk id="2" creationId="{BCC0A4C7-34B2-4456-B258-7CEDF70FF4BB}"/>
          </ac:spMkLst>
        </pc:spChg>
        <pc:spChg chg="mod">
          <ac:chgData name="Daniel Kaufmann" userId="934340720f57f02e" providerId="LiveId" clId="{D991BA74-4530-4B8A-BE91-B4D5673D2D59}" dt="2020-12-13T23:25:41.060" v="2597" actId="20577"/>
          <ac:spMkLst>
            <pc:docMk/>
            <pc:sldMk cId="813186277" sldId="579"/>
            <ac:spMk id="3" creationId="{2FB7E231-7087-48EC-8EBB-F35F0C7D81C6}"/>
          </ac:spMkLst>
        </pc:spChg>
        <pc:picChg chg="add mod">
          <ac:chgData name="Daniel Kaufmann" userId="934340720f57f02e" providerId="LiveId" clId="{D991BA74-4530-4B8A-BE91-B4D5673D2D59}" dt="2020-12-13T23:25:31.036" v="2575" actId="208"/>
          <ac:picMkLst>
            <pc:docMk/>
            <pc:sldMk cId="813186277" sldId="579"/>
            <ac:picMk id="4" creationId="{7C8B635F-03E3-4963-83D3-4A181A6277B4}"/>
          </ac:picMkLst>
        </pc:picChg>
      </pc:sldChg>
      <pc:sldChg chg="addSp delSp modSp new mod modNotesTx">
        <pc:chgData name="Daniel Kaufmann" userId="934340720f57f02e" providerId="LiveId" clId="{D991BA74-4530-4B8A-BE91-B4D5673D2D59}" dt="2020-12-13T23:30:08.382" v="2665"/>
        <pc:sldMkLst>
          <pc:docMk/>
          <pc:sldMk cId="287522439" sldId="580"/>
        </pc:sldMkLst>
        <pc:spChg chg="mod">
          <ac:chgData name="Daniel Kaufmann" userId="934340720f57f02e" providerId="LiveId" clId="{D991BA74-4530-4B8A-BE91-B4D5673D2D59}" dt="2020-12-13T23:25:55.532" v="2614" actId="20577"/>
          <ac:spMkLst>
            <pc:docMk/>
            <pc:sldMk cId="287522439" sldId="580"/>
            <ac:spMk id="2" creationId="{6BA7E6E7-4D81-45A4-92FE-C0B85BB8BA62}"/>
          </ac:spMkLst>
        </pc:spChg>
        <pc:spChg chg="mod">
          <ac:chgData name="Daniel Kaufmann" userId="934340720f57f02e" providerId="LiveId" clId="{D991BA74-4530-4B8A-BE91-B4D5673D2D59}" dt="2020-12-13T23:30:03.713" v="2664" actId="1076"/>
          <ac:spMkLst>
            <pc:docMk/>
            <pc:sldMk cId="287522439" sldId="580"/>
            <ac:spMk id="3" creationId="{1E7379BF-6C2F-4039-8DA4-7A4E3227573A}"/>
          </ac:spMkLst>
        </pc:spChg>
        <pc:spChg chg="add del mod">
          <ac:chgData name="Daniel Kaufmann" userId="934340720f57f02e" providerId="LiveId" clId="{D991BA74-4530-4B8A-BE91-B4D5673D2D59}" dt="2020-12-13T23:28:27.208" v="2646" actId="478"/>
          <ac:spMkLst>
            <pc:docMk/>
            <pc:sldMk cId="287522439" sldId="580"/>
            <ac:spMk id="5" creationId="{594B3E8B-47C7-4627-A092-3BDEB8C225EB}"/>
          </ac:spMkLst>
        </pc:spChg>
        <pc:picChg chg="add mod">
          <ac:chgData name="Daniel Kaufmann" userId="934340720f57f02e" providerId="LiveId" clId="{D991BA74-4530-4B8A-BE91-B4D5673D2D59}" dt="2020-12-13T23:29:58.461" v="2663" actId="1076"/>
          <ac:picMkLst>
            <pc:docMk/>
            <pc:sldMk cId="287522439" sldId="580"/>
            <ac:picMk id="4" creationId="{56B80922-3ED4-416A-B682-4DF5949AE6D4}"/>
          </ac:picMkLst>
        </pc:picChg>
        <pc:picChg chg="add mod modCrop">
          <ac:chgData name="Daniel Kaufmann" userId="934340720f57f02e" providerId="LiveId" clId="{D991BA74-4530-4B8A-BE91-B4D5673D2D59}" dt="2020-12-13T23:29:52.744" v="2662" actId="1076"/>
          <ac:picMkLst>
            <pc:docMk/>
            <pc:sldMk cId="287522439" sldId="580"/>
            <ac:picMk id="6" creationId="{CC37B98E-2AD2-4097-A192-BCC4631B8F4F}"/>
          </ac:picMkLst>
        </pc:picChg>
      </pc:sldChg>
      <pc:sldChg chg="addSp modSp new mod modNotesTx">
        <pc:chgData name="Daniel Kaufmann" userId="934340720f57f02e" providerId="LiveId" clId="{D991BA74-4530-4B8A-BE91-B4D5673D2D59}" dt="2020-12-13T23:32:34.629" v="2761" actId="20577"/>
        <pc:sldMkLst>
          <pc:docMk/>
          <pc:sldMk cId="655577517" sldId="581"/>
        </pc:sldMkLst>
        <pc:spChg chg="mod">
          <ac:chgData name="Daniel Kaufmann" userId="934340720f57f02e" providerId="LiveId" clId="{D991BA74-4530-4B8A-BE91-B4D5673D2D59}" dt="2020-12-13T23:31:05.810" v="2703" actId="20577"/>
          <ac:spMkLst>
            <pc:docMk/>
            <pc:sldMk cId="655577517" sldId="581"/>
            <ac:spMk id="2" creationId="{36E74F64-EBB7-4E9E-B8A4-B58A4B5B4048}"/>
          </ac:spMkLst>
        </pc:spChg>
        <pc:spChg chg="mod">
          <ac:chgData name="Daniel Kaufmann" userId="934340720f57f02e" providerId="LiveId" clId="{D991BA74-4530-4B8A-BE91-B4D5673D2D59}" dt="2020-12-13T23:31:49.202" v="2711" actId="27636"/>
          <ac:spMkLst>
            <pc:docMk/>
            <pc:sldMk cId="655577517" sldId="581"/>
            <ac:spMk id="3" creationId="{32E5246F-2630-4684-817F-F7A93E58A525}"/>
          </ac:spMkLst>
        </pc:spChg>
        <pc:picChg chg="add mod">
          <ac:chgData name="Daniel Kaufmann" userId="934340720f57f02e" providerId="LiveId" clId="{D991BA74-4530-4B8A-BE91-B4D5673D2D59}" dt="2020-12-13T23:31:46.110" v="2709" actId="208"/>
          <ac:picMkLst>
            <pc:docMk/>
            <pc:sldMk cId="655577517" sldId="581"/>
            <ac:picMk id="4" creationId="{063D5F4B-A0E3-45F0-853A-7FAEBB1D6027}"/>
          </ac:picMkLst>
        </pc:picChg>
      </pc:sldChg>
      <pc:sldChg chg="addSp modSp new mod modNotesTx">
        <pc:chgData name="Daniel Kaufmann" userId="934340720f57f02e" providerId="LiveId" clId="{D991BA74-4530-4B8A-BE91-B4D5673D2D59}" dt="2020-12-13T23:35:38.181" v="2802" actId="208"/>
        <pc:sldMkLst>
          <pc:docMk/>
          <pc:sldMk cId="2858795102" sldId="582"/>
        </pc:sldMkLst>
        <pc:spChg chg="mod">
          <ac:chgData name="Daniel Kaufmann" userId="934340720f57f02e" providerId="LiveId" clId="{D991BA74-4530-4B8A-BE91-B4D5673D2D59}" dt="2020-12-13T23:33:00.733" v="2790" actId="20577"/>
          <ac:spMkLst>
            <pc:docMk/>
            <pc:sldMk cId="2858795102" sldId="582"/>
            <ac:spMk id="2" creationId="{6F4E4186-4986-45DD-9E1D-119C1A99D165}"/>
          </ac:spMkLst>
        </pc:spChg>
        <pc:spChg chg="mod">
          <ac:chgData name="Daniel Kaufmann" userId="934340720f57f02e" providerId="LiveId" clId="{D991BA74-4530-4B8A-BE91-B4D5673D2D59}" dt="2020-12-13T23:33:30.064" v="2794" actId="14100"/>
          <ac:spMkLst>
            <pc:docMk/>
            <pc:sldMk cId="2858795102" sldId="582"/>
            <ac:spMk id="3" creationId="{A35A0478-9B6E-49EA-8956-5A9AE5A97D63}"/>
          </ac:spMkLst>
        </pc:spChg>
        <pc:picChg chg="add mod">
          <ac:chgData name="Daniel Kaufmann" userId="934340720f57f02e" providerId="LiveId" clId="{D991BA74-4530-4B8A-BE91-B4D5673D2D59}" dt="2020-12-13T23:35:38.181" v="2802" actId="208"/>
          <ac:picMkLst>
            <pc:docMk/>
            <pc:sldMk cId="2858795102" sldId="582"/>
            <ac:picMk id="4" creationId="{F04F9546-E157-485D-9BF4-B80428098943}"/>
          </ac:picMkLst>
        </pc:picChg>
      </pc:sldChg>
      <pc:sldChg chg="addSp delSp modSp new mod modNotesTx">
        <pc:chgData name="Daniel Kaufmann" userId="934340720f57f02e" providerId="LiveId" clId="{D991BA74-4530-4B8A-BE91-B4D5673D2D59}" dt="2020-12-13T23:44:50.959" v="2993"/>
        <pc:sldMkLst>
          <pc:docMk/>
          <pc:sldMk cId="557007300" sldId="583"/>
        </pc:sldMkLst>
        <pc:spChg chg="mod">
          <ac:chgData name="Daniel Kaufmann" userId="934340720f57f02e" providerId="LiveId" clId="{D991BA74-4530-4B8A-BE91-B4D5673D2D59}" dt="2020-12-13T23:36:08.470" v="2823" actId="20577"/>
          <ac:spMkLst>
            <pc:docMk/>
            <pc:sldMk cId="557007300" sldId="583"/>
            <ac:spMk id="2" creationId="{DA88AAE2-491B-4F9B-858A-4F99B7B125F7}"/>
          </ac:spMkLst>
        </pc:spChg>
        <pc:spChg chg="del mod">
          <ac:chgData name="Daniel Kaufmann" userId="934340720f57f02e" providerId="LiveId" clId="{D991BA74-4530-4B8A-BE91-B4D5673D2D59}" dt="2020-12-13T23:36:46.136" v="2828" actId="1032"/>
          <ac:spMkLst>
            <pc:docMk/>
            <pc:sldMk cId="557007300" sldId="583"/>
            <ac:spMk id="3" creationId="{006F5581-3CDE-4460-8334-ACC7D0A20C24}"/>
          </ac:spMkLst>
        </pc:spChg>
        <pc:graphicFrameChg chg="add mod modGraphic">
          <ac:chgData name="Daniel Kaufmann" userId="934340720f57f02e" providerId="LiveId" clId="{D991BA74-4530-4B8A-BE91-B4D5673D2D59}" dt="2020-12-13T23:40:44.278" v="2976" actId="1076"/>
          <ac:graphicFrameMkLst>
            <pc:docMk/>
            <pc:sldMk cId="557007300" sldId="583"/>
            <ac:graphicFrameMk id="4" creationId="{064EF82A-0E15-457F-B0DC-6505165B177B}"/>
          </ac:graphicFrameMkLst>
        </pc:graphicFrameChg>
        <pc:graphicFrameChg chg="add mod modGraphic">
          <ac:chgData name="Daniel Kaufmann" userId="934340720f57f02e" providerId="LiveId" clId="{D991BA74-4530-4B8A-BE91-B4D5673D2D59}" dt="2020-12-13T23:44:50.959" v="2993"/>
          <ac:graphicFrameMkLst>
            <pc:docMk/>
            <pc:sldMk cId="557007300" sldId="583"/>
            <ac:graphicFrameMk id="5" creationId="{E8AC5676-3DA8-4B3F-941F-EB9C8FC33566}"/>
          </ac:graphicFrameMkLst>
        </pc:graphicFrameChg>
      </pc:sldChg>
      <pc:sldChg chg="addSp modSp new mod">
        <pc:chgData name="Daniel Kaufmann" userId="934340720f57f02e" providerId="LiveId" clId="{D991BA74-4530-4B8A-BE91-B4D5673D2D59}" dt="2020-12-13T23:46:22.547" v="3013" actId="208"/>
        <pc:sldMkLst>
          <pc:docMk/>
          <pc:sldMk cId="1516679946" sldId="584"/>
        </pc:sldMkLst>
        <pc:spChg chg="mod">
          <ac:chgData name="Daniel Kaufmann" userId="934340720f57f02e" providerId="LiveId" clId="{D991BA74-4530-4B8A-BE91-B4D5673D2D59}" dt="2020-12-13T23:45:34.031" v="3004" actId="20577"/>
          <ac:spMkLst>
            <pc:docMk/>
            <pc:sldMk cId="1516679946" sldId="584"/>
            <ac:spMk id="2" creationId="{72DA0A7E-D353-43D1-97DC-59C3356F2F08}"/>
          </ac:spMkLst>
        </pc:spChg>
        <pc:spChg chg="mod">
          <ac:chgData name="Daniel Kaufmann" userId="934340720f57f02e" providerId="LiveId" clId="{D991BA74-4530-4B8A-BE91-B4D5673D2D59}" dt="2020-12-13T23:46:19.162" v="3011" actId="14100"/>
          <ac:spMkLst>
            <pc:docMk/>
            <pc:sldMk cId="1516679946" sldId="584"/>
            <ac:spMk id="3" creationId="{D6CF2079-DABB-4FF0-A70B-3F2BF7416318}"/>
          </ac:spMkLst>
        </pc:spChg>
        <pc:picChg chg="add mod">
          <ac:chgData name="Daniel Kaufmann" userId="934340720f57f02e" providerId="LiveId" clId="{D991BA74-4530-4B8A-BE91-B4D5673D2D59}" dt="2020-12-13T23:46:22.547" v="3013" actId="208"/>
          <ac:picMkLst>
            <pc:docMk/>
            <pc:sldMk cId="1516679946" sldId="584"/>
            <ac:picMk id="4" creationId="{AD2F7FC3-C36E-45B3-AA2F-1A31F904CEC8}"/>
          </ac:picMkLst>
        </pc:picChg>
      </pc:sldChg>
      <pc:sldChg chg="addSp modSp new mod modClrScheme chgLayout modNotesTx">
        <pc:chgData name="Daniel Kaufmann" userId="934340720f57f02e" providerId="LiveId" clId="{D991BA74-4530-4B8A-BE91-B4D5673D2D59}" dt="2020-12-13T23:56:23.424" v="3092"/>
        <pc:sldMkLst>
          <pc:docMk/>
          <pc:sldMk cId="1121403584" sldId="585"/>
        </pc:sldMkLst>
        <pc:spChg chg="mod ord">
          <ac:chgData name="Daniel Kaufmann" userId="934340720f57f02e" providerId="LiveId" clId="{D991BA74-4530-4B8A-BE91-B4D5673D2D59}" dt="2020-12-13T23:48:55.913" v="3024" actId="700"/>
          <ac:spMkLst>
            <pc:docMk/>
            <pc:sldMk cId="1121403584" sldId="585"/>
            <ac:spMk id="2" creationId="{D94B7792-31C6-468A-945E-7D3089642FF8}"/>
          </ac:spMkLst>
        </pc:spChg>
        <pc:spChg chg="mod ord">
          <ac:chgData name="Daniel Kaufmann" userId="934340720f57f02e" providerId="LiveId" clId="{D991BA74-4530-4B8A-BE91-B4D5673D2D59}" dt="2020-12-13T23:49:15.100" v="3026" actId="21"/>
          <ac:spMkLst>
            <pc:docMk/>
            <pc:sldMk cId="1121403584" sldId="585"/>
            <ac:spMk id="3" creationId="{ED45E67B-4BD9-4892-B8E1-AD1DF6BFBA32}"/>
          </ac:spMkLst>
        </pc:spChg>
        <pc:spChg chg="add mod ord">
          <ac:chgData name="Daniel Kaufmann" userId="934340720f57f02e" providerId="LiveId" clId="{D991BA74-4530-4B8A-BE91-B4D5673D2D59}" dt="2020-12-13T23:49:36.506" v="3035" actId="21"/>
          <ac:spMkLst>
            <pc:docMk/>
            <pc:sldMk cId="1121403584" sldId="585"/>
            <ac:spMk id="5" creationId="{D2186477-2FA1-4B36-A0BA-680F49375EF5}"/>
          </ac:spMkLst>
        </pc:spChg>
        <pc:graphicFrameChg chg="add mod modGraphic">
          <ac:chgData name="Daniel Kaufmann" userId="934340720f57f02e" providerId="LiveId" clId="{D991BA74-4530-4B8A-BE91-B4D5673D2D59}" dt="2020-12-13T23:56:23.424" v="3092"/>
          <ac:graphicFrameMkLst>
            <pc:docMk/>
            <pc:sldMk cId="1121403584" sldId="585"/>
            <ac:graphicFrameMk id="6" creationId="{F533CDEC-E109-4404-B086-D19136FD8A43}"/>
          </ac:graphicFrameMkLst>
        </pc:graphicFrameChg>
        <pc:picChg chg="add mod">
          <ac:chgData name="Daniel Kaufmann" userId="934340720f57f02e" providerId="LiveId" clId="{D991BA74-4530-4B8A-BE91-B4D5673D2D59}" dt="2020-12-13T23:49:32.280" v="3034" actId="208"/>
          <ac:picMkLst>
            <pc:docMk/>
            <pc:sldMk cId="1121403584" sldId="585"/>
            <ac:picMk id="4" creationId="{C01BC681-3697-428A-9ECC-2F4502EBFD9F}"/>
          </ac:picMkLst>
        </pc:picChg>
      </pc:sldChg>
      <pc:sldChg chg="addSp delSp modSp new mod modNotesTx">
        <pc:chgData name="Daniel Kaufmann" userId="934340720f57f02e" providerId="LiveId" clId="{D991BA74-4530-4B8A-BE91-B4D5673D2D59}" dt="2020-12-13T23:53:25.762" v="3087" actId="14100"/>
        <pc:sldMkLst>
          <pc:docMk/>
          <pc:sldMk cId="1681883611" sldId="586"/>
        </pc:sldMkLst>
        <pc:spChg chg="mod">
          <ac:chgData name="Daniel Kaufmann" userId="934340720f57f02e" providerId="LiveId" clId="{D991BA74-4530-4B8A-BE91-B4D5673D2D59}" dt="2020-12-13T23:51:20.148" v="3060" actId="20577"/>
          <ac:spMkLst>
            <pc:docMk/>
            <pc:sldMk cId="1681883611" sldId="586"/>
            <ac:spMk id="2" creationId="{E3858248-1916-4D9D-A9CD-A8DC7877D53D}"/>
          </ac:spMkLst>
        </pc:spChg>
        <pc:spChg chg="mod">
          <ac:chgData name="Daniel Kaufmann" userId="934340720f57f02e" providerId="LiveId" clId="{D991BA74-4530-4B8A-BE91-B4D5673D2D59}" dt="2020-12-13T23:51:25.332" v="3061"/>
          <ac:spMkLst>
            <pc:docMk/>
            <pc:sldMk cId="1681883611" sldId="586"/>
            <ac:spMk id="3" creationId="{377AAB87-A8F5-45B4-895E-2490276AF56E}"/>
          </ac:spMkLst>
        </pc:spChg>
        <pc:spChg chg="del">
          <ac:chgData name="Daniel Kaufmann" userId="934340720f57f02e" providerId="LiveId" clId="{D991BA74-4530-4B8A-BE91-B4D5673D2D59}" dt="2020-12-13T23:51:52.546" v="3063" actId="478"/>
          <ac:spMkLst>
            <pc:docMk/>
            <pc:sldMk cId="1681883611" sldId="586"/>
            <ac:spMk id="4" creationId="{CC7C631E-9783-4D8F-A19C-7D7F85167D35}"/>
          </ac:spMkLst>
        </pc:spChg>
        <pc:spChg chg="add del mod">
          <ac:chgData name="Daniel Kaufmann" userId="934340720f57f02e" providerId="LiveId" clId="{D991BA74-4530-4B8A-BE91-B4D5673D2D59}" dt="2020-12-13T23:52:59.773" v="3078" actId="478"/>
          <ac:spMkLst>
            <pc:docMk/>
            <pc:sldMk cId="1681883611" sldId="586"/>
            <ac:spMk id="9" creationId="{C3996A93-4EBC-44AC-B7B1-48FA7006D4A3}"/>
          </ac:spMkLst>
        </pc:spChg>
        <pc:picChg chg="add mod">
          <ac:chgData name="Daniel Kaufmann" userId="934340720f57f02e" providerId="LiveId" clId="{D991BA74-4530-4B8A-BE91-B4D5673D2D59}" dt="2020-12-13T23:53:25.762" v="3087" actId="14100"/>
          <ac:picMkLst>
            <pc:docMk/>
            <pc:sldMk cId="1681883611" sldId="586"/>
            <ac:picMk id="6" creationId="{D367FB1B-3737-4C48-ADAB-CF65CDE15CDE}"/>
          </ac:picMkLst>
        </pc:picChg>
        <pc:picChg chg="add del mod">
          <ac:chgData name="Daniel Kaufmann" userId="934340720f57f02e" providerId="LiveId" clId="{D991BA74-4530-4B8A-BE91-B4D5673D2D59}" dt="2020-12-13T23:53:25.762" v="3087" actId="14100"/>
          <ac:picMkLst>
            <pc:docMk/>
            <pc:sldMk cId="1681883611" sldId="586"/>
            <ac:picMk id="8" creationId="{EF5E94D9-3400-4ABE-815E-274AE95FABCD}"/>
          </ac:picMkLst>
        </pc:picChg>
      </pc:sldChg>
      <pc:sldChg chg="modSp add mod ord">
        <pc:chgData name="Daniel Kaufmann" userId="934340720f57f02e" providerId="LiveId" clId="{D991BA74-4530-4B8A-BE91-B4D5673D2D59}" dt="2020-12-13T23:58:05.759" v="3097"/>
        <pc:sldMkLst>
          <pc:docMk/>
          <pc:sldMk cId="2796315000" sldId="587"/>
        </pc:sldMkLst>
        <pc:spChg chg="mod">
          <ac:chgData name="Daniel Kaufmann" userId="934340720f57f02e" providerId="LiveId" clId="{D991BA74-4530-4B8A-BE91-B4D5673D2D59}" dt="2020-12-13T23:57:57.204" v="3095" actId="20577"/>
          <ac:spMkLst>
            <pc:docMk/>
            <pc:sldMk cId="2796315000" sldId="587"/>
            <ac:spMk id="2" creationId="{2EFE9E8D-828E-4178-9E46-27CEADA8AE0D}"/>
          </ac:spMkLst>
        </pc:spChg>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0-12-12T21:37:30.169" v="31236" actId="20577"/>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0-12-12T16:51:33.615" v="5014"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0-12-12T17:10:51.450" v="6454"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0-12-12T17:37:59.332" v="12460" actId="20577"/>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NotesTx">
        <pc:chgData name="Daniel Kaufmann" userId="934340720f57f02e" providerId="LiveId" clId="{1B70FD96-5D16-4155-80E8-9C4F50C4F981}" dt="2020-12-12T17:36:33.923" v="12022" actId="20577"/>
        <pc:sldMkLst>
          <pc:docMk/>
          <pc:sldMk cId="2681871892" sldId="382"/>
        </pc:sldMkLst>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0-12-12T20:56:02.280" v="21814"/>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0-12-12T17:30:57.498" v="10443" actId="2057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modSp mod modNotesTx">
        <pc:chgData name="Daniel Kaufmann" userId="934340720f57f02e" providerId="LiveId" clId="{1B70FD96-5D16-4155-80E8-9C4F50C4F981}" dt="2020-12-12T21:10:12.182" v="26755" actId="20577"/>
        <pc:sldMkLst>
          <pc:docMk/>
          <pc:sldMk cId="793355629" sldId="436"/>
        </pc:sldMkLst>
        <pc:spChg chg="mod">
          <ac:chgData name="Daniel Kaufmann" userId="934340720f57f02e" providerId="LiveId" clId="{1B70FD96-5D16-4155-80E8-9C4F50C4F981}" dt="2020-12-12T21:09:10.399" v="26440"/>
          <ac:spMkLst>
            <pc:docMk/>
            <pc:sldMk cId="793355629" sldId="436"/>
            <ac:spMk id="3" creationId="{DFEC1E88-8CE7-4DDF-B387-EC72DB454464}"/>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NotesTx">
        <pc:chgData name="Daniel Kaufmann" userId="934340720f57f02e" providerId="LiveId" clId="{1B70FD96-5D16-4155-80E8-9C4F50C4F981}" dt="2020-12-12T21:28:21.885" v="29975"/>
        <pc:sldMkLst>
          <pc:docMk/>
          <pc:sldMk cId="542887771" sldId="461"/>
        </pc:sldMkLst>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modSp mod">
        <pc:chgData name="Daniel Kaufmann" userId="934340720f57f02e" providerId="LiveId" clId="{1B70FD96-5D16-4155-80E8-9C4F50C4F981}" dt="2020-12-12T21:37:09.580" v="31227" actId="20577"/>
        <pc:sldMkLst>
          <pc:docMk/>
          <pc:sldMk cId="662835473" sldId="466"/>
        </pc:sldMkLst>
        <pc:spChg chg="mod">
          <ac:chgData name="Daniel Kaufmann" userId="934340720f57f02e" providerId="LiveId" clId="{1B70FD96-5D16-4155-80E8-9C4F50C4F981}" dt="2020-12-12T21:37:09.580" v="31227" actId="20577"/>
          <ac:spMkLst>
            <pc:docMk/>
            <pc:sldMk cId="662835473" sldId="466"/>
            <ac:spMk id="2" creationId="{223EA878-299D-494F-944C-6CD6FE9D5832}"/>
          </ac:spMkLst>
        </pc:sp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modSp mod">
        <pc:chgData name="Daniel Kaufmann" userId="934340720f57f02e" providerId="LiveId" clId="{1B70FD96-5D16-4155-80E8-9C4F50C4F981}" dt="2020-12-12T21:37:30.169" v="31236" actId="20577"/>
        <pc:sldMkLst>
          <pc:docMk/>
          <pc:sldMk cId="1013288664" sldId="490"/>
        </pc:sldMkLst>
        <pc:spChg chg="mod">
          <ac:chgData name="Daniel Kaufmann" userId="934340720f57f02e" providerId="LiveId" clId="{1B70FD96-5D16-4155-80E8-9C4F50C4F981}" dt="2020-12-12T21:37:30.169" v="31236" actId="20577"/>
          <ac:spMkLst>
            <pc:docMk/>
            <pc:sldMk cId="1013288664" sldId="490"/>
            <ac:spMk id="2" creationId="{DE2DA804-17B6-4184-9B9F-00F9186216FE}"/>
          </ac:spMkLst>
        </pc:sp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pc:chgData name="Daniel Kaufmann" userId="934340720f57f02e" providerId="LiveId" clId="{1B70FD96-5D16-4155-80E8-9C4F50C4F981}" dt="2020-12-12T05:44:39.884" v="2238" actId="1076"/>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modSp new mod modNotesTx">
        <pc:chgData name="Daniel Kaufmann" userId="934340720f57f02e" providerId="LiveId" clId="{1B70FD96-5D16-4155-80E8-9C4F50C4F981}" dt="2020-12-12T05:57:40.874" v="2393"/>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sldChg>
      <pc:sldChg chg="modSp add mod modNotesTx">
        <pc:chgData name="Daniel Kaufmann" userId="934340720f57f02e" providerId="LiveId" clId="{1B70FD96-5D16-4155-80E8-9C4F50C4F981}" dt="2020-12-12T05:57:52.721" v="2395" actId="33524"/>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sldChg>
      <pc:sldChg chg="new del">
        <pc:chgData name="Daniel Kaufmann" userId="934340720f57f02e" providerId="LiveId" clId="{1B70FD96-5D16-4155-80E8-9C4F50C4F981}" dt="2020-12-12T05:45:37.662" v="2244" actId="47"/>
        <pc:sldMkLst>
          <pc:docMk/>
          <pc:sldMk cId="4072982256" sldId="516"/>
        </pc:sldMkLst>
      </pc:sldChg>
      <pc:sldChg chg="modSp add mod modNotesTx">
        <pc:chgData name="Daniel Kaufmann" userId="934340720f57f02e" providerId="LiveId" clId="{1B70FD96-5D16-4155-80E8-9C4F50C4F981}" dt="2020-12-12T05:58:05.112" v="2396"/>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sldChg>
      <pc:sldChg chg="modSp add mod modNotesTx">
        <pc:chgData name="Daniel Kaufmann" userId="934340720f57f02e" providerId="LiveId" clId="{1B70FD96-5D16-4155-80E8-9C4F50C4F981}" dt="2020-12-12T05:58:14.618" v="239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sldChg>
      <pc:sldChg chg="modSp add mod modNotesTx">
        <pc:chgData name="Daniel Kaufmann" userId="934340720f57f02e" providerId="LiveId" clId="{1B70FD96-5D16-4155-80E8-9C4F50C4F981}" dt="2020-12-12T05:57:05.090" v="2392"/>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sldChg>
      <pc:sldChg chg="modSp add mod modNotesTx">
        <pc:chgData name="Daniel Kaufmann" userId="934340720f57f02e" providerId="LiveId" clId="{1B70FD96-5D16-4155-80E8-9C4F50C4F981}" dt="2020-12-12T05:56:24.751" v="2391"/>
        <pc:sldMkLst>
          <pc:docMk/>
          <pc:sldMk cId="54273307" sldId="520"/>
        </pc:sldMkLst>
        <pc:spChg chg="mod">
          <ac:chgData name="Daniel Kaufmann" userId="934340720f57f02e" providerId="LiveId" clId="{1B70FD96-5D16-4155-80E8-9C4F50C4F981}" dt="2020-12-12T05:47:03.584" v="2264" actId="948"/>
          <ac:spMkLst>
            <pc:docMk/>
            <pc:sldMk cId="54273307" sldId="520"/>
            <ac:spMk id="3" creationId="{60E9CAC2-10F2-4AB9-9B5B-81204C41CB12}"/>
          </ac:spMkLst>
        </pc:spChg>
      </pc:sldChg>
      <pc:sldChg chg="modSp add mod modNotesTx">
        <pc:chgData name="Daniel Kaufmann" userId="934340720f57f02e" providerId="LiveId" clId="{1B70FD96-5D16-4155-80E8-9C4F50C4F981}" dt="2020-12-12T05:52:56.886" v="2383"/>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sldChg>
      <pc:sldChg chg="modSp add mod modNotesTx">
        <pc:chgData name="Daniel Kaufmann" userId="934340720f57f02e" providerId="LiveId" clId="{1B70FD96-5D16-4155-80E8-9C4F50C4F981}" dt="2020-12-12T05:52:49.322" v="2382"/>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sldChg>
      <pc:sldChg chg="addSp modSp add mod modNotesTx">
        <pc:chgData name="Daniel Kaufmann" userId="934340720f57f02e" providerId="LiveId" clId="{1B70FD96-5D16-4155-80E8-9C4F50C4F981}" dt="2020-12-12T05:52:41.242" v="2381" actId="2057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sldChg>
      <pc:sldChg chg="delSp modSp add mod modNotesTx">
        <pc:chgData name="Daniel Kaufmann" userId="934340720f57f02e" providerId="LiveId" clId="{1B70FD96-5D16-4155-80E8-9C4F50C4F981}" dt="2020-12-12T05:59:46.022" v="2407" actId="14100"/>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sldChg>
      <pc:sldChg chg="modSp add mod modNotesTx">
        <pc:chgData name="Daniel Kaufmann" userId="934340720f57f02e" providerId="LiveId" clId="{1B70FD96-5D16-4155-80E8-9C4F50C4F981}" dt="2020-12-12T05:59:54.264" v="2408" actId="14100"/>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sldChg>
      <pc:sldChg chg="modSp add mod modNotesTx">
        <pc:chgData name="Daniel Kaufmann" userId="934340720f57f02e" providerId="LiveId" clId="{1B70FD96-5D16-4155-80E8-9C4F50C4F981}" dt="2020-12-12T06:00:00.769" v="2409" actId="14100"/>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modSp add mod">
        <pc:chgData name="Daniel Kaufmann" userId="934340720f57f02e" providerId="LiveId" clId="{1B70FD96-5D16-4155-80E8-9C4F50C4F981}" dt="2020-12-12T05:55:01.924" v="2390"/>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sldChg>
      <pc:sldChg chg="modSp add mod modNotesTx">
        <pc:chgData name="Daniel Kaufmann" userId="934340720f57f02e" providerId="LiveId" clId="{1B70FD96-5D16-4155-80E8-9C4F50C4F981}" dt="2020-12-12T05:58:39.751" v="2401"/>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sldChg>
      <pc:sldChg chg="modSp add mod modNotesTx">
        <pc:chgData name="Daniel Kaufmann" userId="934340720f57f02e" providerId="LiveId" clId="{1B70FD96-5D16-4155-80E8-9C4F50C4F981}" dt="2020-12-12T05:59:23.365" v="2406"/>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sldChg>
    </pc:docChg>
  </pc:docChgLst>
  <pc:docChgLst>
    <pc:chgData name="Daniel Kaufmann" userId="934340720f57f02e" providerId="LiveId" clId="{ACDAAF2A-A4D0-455E-BFD3-7D5596F3F70C}"/>
    <pc:docChg chg="undo custSel addSld delSld modSld sldOrd">
      <pc:chgData name="Daniel Kaufmann" userId="934340720f57f02e" providerId="LiveId" clId="{ACDAAF2A-A4D0-455E-BFD3-7D5596F3F70C}" dt="2020-12-13T05:33:27.795" v="203" actId="20577"/>
      <pc:docMkLst>
        <pc:docMk/>
      </pc:docMkLst>
      <pc:sldChg chg="modSp mod modNotesTx">
        <pc:chgData name="Daniel Kaufmann" userId="934340720f57f02e" providerId="LiveId" clId="{ACDAAF2A-A4D0-455E-BFD3-7D5596F3F70C}" dt="2020-12-13T05:30:35.618" v="35"/>
        <pc:sldMkLst>
          <pc:docMk/>
          <pc:sldMk cId="3940935841" sldId="256"/>
        </pc:sldMkLst>
        <pc:spChg chg="mod">
          <ac:chgData name="Daniel Kaufmann" userId="934340720f57f02e" providerId="LiveId" clId="{ACDAAF2A-A4D0-455E-BFD3-7D5596F3F70C}" dt="2020-12-13T05:30:12.208" v="27" actId="1076"/>
          <ac:spMkLst>
            <pc:docMk/>
            <pc:sldMk cId="3940935841" sldId="256"/>
            <ac:spMk id="3" creationId="{4EBBC8F2-D75E-4B6B-B491-3D1138E9161D}"/>
          </ac:spMkLst>
        </pc:spChg>
      </pc:sldChg>
      <pc:sldChg chg="del">
        <pc:chgData name="Daniel Kaufmann" userId="934340720f57f02e" providerId="LiveId" clId="{ACDAAF2A-A4D0-455E-BFD3-7D5596F3F70C}" dt="2020-12-13T05:33:01.002" v="159" actId="47"/>
        <pc:sldMkLst>
          <pc:docMk/>
          <pc:sldMk cId="2800564990" sldId="257"/>
        </pc:sldMkLst>
      </pc:sldChg>
      <pc:sldChg chg="del">
        <pc:chgData name="Daniel Kaufmann" userId="934340720f57f02e" providerId="LiveId" clId="{ACDAAF2A-A4D0-455E-BFD3-7D5596F3F70C}" dt="2020-12-13T05:33:01.002" v="159" actId="47"/>
        <pc:sldMkLst>
          <pc:docMk/>
          <pc:sldMk cId="2151713346" sldId="259"/>
        </pc:sldMkLst>
      </pc:sldChg>
      <pc:sldChg chg="del">
        <pc:chgData name="Daniel Kaufmann" userId="934340720f57f02e" providerId="LiveId" clId="{ACDAAF2A-A4D0-455E-BFD3-7D5596F3F70C}" dt="2020-12-13T05:33:01.002" v="159" actId="47"/>
        <pc:sldMkLst>
          <pc:docMk/>
          <pc:sldMk cId="2210014466" sldId="260"/>
        </pc:sldMkLst>
      </pc:sldChg>
      <pc:sldChg chg="del">
        <pc:chgData name="Daniel Kaufmann" userId="934340720f57f02e" providerId="LiveId" clId="{ACDAAF2A-A4D0-455E-BFD3-7D5596F3F70C}" dt="2020-12-13T05:33:01.002" v="159" actId="47"/>
        <pc:sldMkLst>
          <pc:docMk/>
          <pc:sldMk cId="211617292" sldId="261"/>
        </pc:sldMkLst>
      </pc:sldChg>
      <pc:sldChg chg="del">
        <pc:chgData name="Daniel Kaufmann" userId="934340720f57f02e" providerId="LiveId" clId="{ACDAAF2A-A4D0-455E-BFD3-7D5596F3F70C}" dt="2020-12-13T05:33:01.002" v="159" actId="47"/>
        <pc:sldMkLst>
          <pc:docMk/>
          <pc:sldMk cId="3086685895" sldId="262"/>
        </pc:sldMkLst>
      </pc:sldChg>
      <pc:sldChg chg="del">
        <pc:chgData name="Daniel Kaufmann" userId="934340720f57f02e" providerId="LiveId" clId="{ACDAAF2A-A4D0-455E-BFD3-7D5596F3F70C}" dt="2020-12-13T05:33:01.002" v="159" actId="47"/>
        <pc:sldMkLst>
          <pc:docMk/>
          <pc:sldMk cId="2852481402" sldId="263"/>
        </pc:sldMkLst>
      </pc:sldChg>
      <pc:sldChg chg="del">
        <pc:chgData name="Daniel Kaufmann" userId="934340720f57f02e" providerId="LiveId" clId="{ACDAAF2A-A4D0-455E-BFD3-7D5596F3F70C}" dt="2020-12-13T05:33:01.002" v="159" actId="47"/>
        <pc:sldMkLst>
          <pc:docMk/>
          <pc:sldMk cId="2960142951" sldId="264"/>
        </pc:sldMkLst>
      </pc:sldChg>
      <pc:sldChg chg="modSp mod modNotesTx">
        <pc:chgData name="Daniel Kaufmann" userId="934340720f57f02e" providerId="LiveId" clId="{ACDAAF2A-A4D0-455E-BFD3-7D5596F3F70C}" dt="2020-12-13T05:32:39.742" v="156"/>
        <pc:sldMkLst>
          <pc:docMk/>
          <pc:sldMk cId="4069517365" sldId="267"/>
        </pc:sldMkLst>
        <pc:spChg chg="mod">
          <ac:chgData name="Daniel Kaufmann" userId="934340720f57f02e" providerId="LiveId" clId="{ACDAAF2A-A4D0-455E-BFD3-7D5596F3F70C}" dt="2020-12-13T05:32:37.077" v="155" actId="20577"/>
          <ac:spMkLst>
            <pc:docMk/>
            <pc:sldMk cId="4069517365" sldId="267"/>
            <ac:spMk id="2" creationId="{A196C52E-0914-416B-B64A-824997DB993D}"/>
          </ac:spMkLst>
        </pc:spChg>
      </pc:sldChg>
      <pc:sldChg chg="del">
        <pc:chgData name="Daniel Kaufmann" userId="934340720f57f02e" providerId="LiveId" clId="{ACDAAF2A-A4D0-455E-BFD3-7D5596F3F70C}" dt="2020-12-13T05:33:01.002" v="159" actId="47"/>
        <pc:sldMkLst>
          <pc:docMk/>
          <pc:sldMk cId="4018140978" sldId="269"/>
        </pc:sldMkLst>
      </pc:sldChg>
      <pc:sldChg chg="del">
        <pc:chgData name="Daniel Kaufmann" userId="934340720f57f02e" providerId="LiveId" clId="{ACDAAF2A-A4D0-455E-BFD3-7D5596F3F70C}" dt="2020-12-13T05:33:01.002" v="159" actId="47"/>
        <pc:sldMkLst>
          <pc:docMk/>
          <pc:sldMk cId="2124895416" sldId="270"/>
        </pc:sldMkLst>
      </pc:sldChg>
      <pc:sldChg chg="del">
        <pc:chgData name="Daniel Kaufmann" userId="934340720f57f02e" providerId="LiveId" clId="{ACDAAF2A-A4D0-455E-BFD3-7D5596F3F70C}" dt="2020-12-13T05:33:01.002" v="159" actId="47"/>
        <pc:sldMkLst>
          <pc:docMk/>
          <pc:sldMk cId="2044967324" sldId="271"/>
        </pc:sldMkLst>
      </pc:sldChg>
      <pc:sldChg chg="modSp mod modNotesTx">
        <pc:chgData name="Daniel Kaufmann" userId="934340720f57f02e" providerId="LiveId" clId="{ACDAAF2A-A4D0-455E-BFD3-7D5596F3F70C}" dt="2020-12-13T05:32:20.927" v="151" actId="20577"/>
        <pc:sldMkLst>
          <pc:docMk/>
          <pc:sldMk cId="1327314665" sldId="272"/>
        </pc:sldMkLst>
        <pc:spChg chg="mod">
          <ac:chgData name="Daniel Kaufmann" userId="934340720f57f02e" providerId="LiveId" clId="{ACDAAF2A-A4D0-455E-BFD3-7D5596F3F70C}" dt="2020-12-13T05:30:40.208" v="37" actId="20577"/>
          <ac:spMkLst>
            <pc:docMk/>
            <pc:sldMk cId="1327314665" sldId="272"/>
            <ac:spMk id="7" creationId="{E1D0457B-9AB1-4824-8691-1F785CD2C50D}"/>
          </ac:spMkLst>
        </pc:spChg>
        <pc:graphicFrameChg chg="mod">
          <ac:chgData name="Daniel Kaufmann" userId="934340720f57f02e" providerId="LiveId" clId="{ACDAAF2A-A4D0-455E-BFD3-7D5596F3F70C}" dt="2020-12-13T05:31:53.841" v="139" actId="20577"/>
          <ac:graphicFrameMkLst>
            <pc:docMk/>
            <pc:sldMk cId="1327314665" sldId="272"/>
            <ac:graphicFrameMk id="9" creationId="{FEE1AE8E-478A-4A18-AA20-5591EE4B0089}"/>
          </ac:graphicFrameMkLst>
        </pc:graphicFrameChg>
      </pc:sldChg>
      <pc:sldChg chg="del">
        <pc:chgData name="Daniel Kaufmann" userId="934340720f57f02e" providerId="LiveId" clId="{ACDAAF2A-A4D0-455E-BFD3-7D5596F3F70C}" dt="2020-12-13T05:33:01.002" v="159" actId="47"/>
        <pc:sldMkLst>
          <pc:docMk/>
          <pc:sldMk cId="3524741699" sldId="273"/>
        </pc:sldMkLst>
      </pc:sldChg>
      <pc:sldChg chg="del">
        <pc:chgData name="Daniel Kaufmann" userId="934340720f57f02e" providerId="LiveId" clId="{ACDAAF2A-A4D0-455E-BFD3-7D5596F3F70C}" dt="2020-12-13T05:33:01.002" v="159" actId="47"/>
        <pc:sldMkLst>
          <pc:docMk/>
          <pc:sldMk cId="1016847800" sldId="274"/>
        </pc:sldMkLst>
      </pc:sldChg>
      <pc:sldChg chg="del">
        <pc:chgData name="Daniel Kaufmann" userId="934340720f57f02e" providerId="LiveId" clId="{ACDAAF2A-A4D0-455E-BFD3-7D5596F3F70C}" dt="2020-12-13T05:33:01.002" v="159" actId="47"/>
        <pc:sldMkLst>
          <pc:docMk/>
          <pc:sldMk cId="625516954" sldId="275"/>
        </pc:sldMkLst>
      </pc:sldChg>
      <pc:sldChg chg="del">
        <pc:chgData name="Daniel Kaufmann" userId="934340720f57f02e" providerId="LiveId" clId="{ACDAAF2A-A4D0-455E-BFD3-7D5596F3F70C}" dt="2020-12-13T05:33:01.002" v="159" actId="47"/>
        <pc:sldMkLst>
          <pc:docMk/>
          <pc:sldMk cId="4264705682" sldId="276"/>
        </pc:sldMkLst>
      </pc:sldChg>
      <pc:sldChg chg="del">
        <pc:chgData name="Daniel Kaufmann" userId="934340720f57f02e" providerId="LiveId" clId="{ACDAAF2A-A4D0-455E-BFD3-7D5596F3F70C}" dt="2020-12-13T05:33:01.002" v="159" actId="47"/>
        <pc:sldMkLst>
          <pc:docMk/>
          <pc:sldMk cId="1533888508" sldId="277"/>
        </pc:sldMkLst>
      </pc:sldChg>
      <pc:sldChg chg="del">
        <pc:chgData name="Daniel Kaufmann" userId="934340720f57f02e" providerId="LiveId" clId="{ACDAAF2A-A4D0-455E-BFD3-7D5596F3F70C}" dt="2020-12-13T05:33:01.002" v="159" actId="47"/>
        <pc:sldMkLst>
          <pc:docMk/>
          <pc:sldMk cId="1296387788" sldId="278"/>
        </pc:sldMkLst>
      </pc:sldChg>
      <pc:sldChg chg="del">
        <pc:chgData name="Daniel Kaufmann" userId="934340720f57f02e" providerId="LiveId" clId="{ACDAAF2A-A4D0-455E-BFD3-7D5596F3F70C}" dt="2020-12-13T05:33:01.002" v="159" actId="47"/>
        <pc:sldMkLst>
          <pc:docMk/>
          <pc:sldMk cId="936902854" sldId="279"/>
        </pc:sldMkLst>
      </pc:sldChg>
      <pc:sldChg chg="del">
        <pc:chgData name="Daniel Kaufmann" userId="934340720f57f02e" providerId="LiveId" clId="{ACDAAF2A-A4D0-455E-BFD3-7D5596F3F70C}" dt="2020-12-13T05:33:01.002" v="159" actId="47"/>
        <pc:sldMkLst>
          <pc:docMk/>
          <pc:sldMk cId="3759163914" sldId="280"/>
        </pc:sldMkLst>
      </pc:sldChg>
      <pc:sldChg chg="del">
        <pc:chgData name="Daniel Kaufmann" userId="934340720f57f02e" providerId="LiveId" clId="{ACDAAF2A-A4D0-455E-BFD3-7D5596F3F70C}" dt="2020-12-13T05:33:01.002" v="159" actId="47"/>
        <pc:sldMkLst>
          <pc:docMk/>
          <pc:sldMk cId="1392031723" sldId="281"/>
        </pc:sldMkLst>
      </pc:sldChg>
      <pc:sldChg chg="del">
        <pc:chgData name="Daniel Kaufmann" userId="934340720f57f02e" providerId="LiveId" clId="{ACDAAF2A-A4D0-455E-BFD3-7D5596F3F70C}" dt="2020-12-13T05:33:01.002" v="159" actId="47"/>
        <pc:sldMkLst>
          <pc:docMk/>
          <pc:sldMk cId="3998420337" sldId="282"/>
        </pc:sldMkLst>
      </pc:sldChg>
      <pc:sldChg chg="del">
        <pc:chgData name="Daniel Kaufmann" userId="934340720f57f02e" providerId="LiveId" clId="{ACDAAF2A-A4D0-455E-BFD3-7D5596F3F70C}" dt="2020-12-13T05:33:01.002" v="159" actId="47"/>
        <pc:sldMkLst>
          <pc:docMk/>
          <pc:sldMk cId="2145187792" sldId="283"/>
        </pc:sldMkLst>
      </pc:sldChg>
      <pc:sldChg chg="del">
        <pc:chgData name="Daniel Kaufmann" userId="934340720f57f02e" providerId="LiveId" clId="{ACDAAF2A-A4D0-455E-BFD3-7D5596F3F70C}" dt="2020-12-13T05:33:01.002" v="159" actId="47"/>
        <pc:sldMkLst>
          <pc:docMk/>
          <pc:sldMk cId="487027914" sldId="284"/>
        </pc:sldMkLst>
      </pc:sldChg>
      <pc:sldChg chg="del">
        <pc:chgData name="Daniel Kaufmann" userId="934340720f57f02e" providerId="LiveId" clId="{ACDAAF2A-A4D0-455E-BFD3-7D5596F3F70C}" dt="2020-12-13T05:33:01.002" v="159" actId="47"/>
        <pc:sldMkLst>
          <pc:docMk/>
          <pc:sldMk cId="3346782139" sldId="285"/>
        </pc:sldMkLst>
      </pc:sldChg>
      <pc:sldChg chg="del">
        <pc:chgData name="Daniel Kaufmann" userId="934340720f57f02e" providerId="LiveId" clId="{ACDAAF2A-A4D0-455E-BFD3-7D5596F3F70C}" dt="2020-12-13T05:33:01.002" v="159" actId="47"/>
        <pc:sldMkLst>
          <pc:docMk/>
          <pc:sldMk cId="367318947" sldId="286"/>
        </pc:sldMkLst>
      </pc:sldChg>
      <pc:sldChg chg="del">
        <pc:chgData name="Daniel Kaufmann" userId="934340720f57f02e" providerId="LiveId" clId="{ACDAAF2A-A4D0-455E-BFD3-7D5596F3F70C}" dt="2020-12-13T05:33:01.002" v="159" actId="47"/>
        <pc:sldMkLst>
          <pc:docMk/>
          <pc:sldMk cId="718221687" sldId="287"/>
        </pc:sldMkLst>
      </pc:sldChg>
      <pc:sldChg chg="del">
        <pc:chgData name="Daniel Kaufmann" userId="934340720f57f02e" providerId="LiveId" clId="{ACDAAF2A-A4D0-455E-BFD3-7D5596F3F70C}" dt="2020-12-13T05:33:01.002" v="159" actId="47"/>
        <pc:sldMkLst>
          <pc:docMk/>
          <pc:sldMk cId="3299548857" sldId="288"/>
        </pc:sldMkLst>
      </pc:sldChg>
      <pc:sldChg chg="del">
        <pc:chgData name="Daniel Kaufmann" userId="934340720f57f02e" providerId="LiveId" clId="{ACDAAF2A-A4D0-455E-BFD3-7D5596F3F70C}" dt="2020-12-13T05:33:01.002" v="159" actId="47"/>
        <pc:sldMkLst>
          <pc:docMk/>
          <pc:sldMk cId="484465858" sldId="289"/>
        </pc:sldMkLst>
      </pc:sldChg>
      <pc:sldChg chg="del">
        <pc:chgData name="Daniel Kaufmann" userId="934340720f57f02e" providerId="LiveId" clId="{ACDAAF2A-A4D0-455E-BFD3-7D5596F3F70C}" dt="2020-12-13T05:33:01.002" v="159" actId="47"/>
        <pc:sldMkLst>
          <pc:docMk/>
          <pc:sldMk cId="2337009606" sldId="290"/>
        </pc:sldMkLst>
      </pc:sldChg>
      <pc:sldChg chg="del">
        <pc:chgData name="Daniel Kaufmann" userId="934340720f57f02e" providerId="LiveId" clId="{ACDAAF2A-A4D0-455E-BFD3-7D5596F3F70C}" dt="2020-12-13T05:33:01.002" v="159" actId="47"/>
        <pc:sldMkLst>
          <pc:docMk/>
          <pc:sldMk cId="3467462847" sldId="291"/>
        </pc:sldMkLst>
      </pc:sldChg>
      <pc:sldChg chg="del">
        <pc:chgData name="Daniel Kaufmann" userId="934340720f57f02e" providerId="LiveId" clId="{ACDAAF2A-A4D0-455E-BFD3-7D5596F3F70C}" dt="2020-12-13T05:33:01.002" v="159" actId="47"/>
        <pc:sldMkLst>
          <pc:docMk/>
          <pc:sldMk cId="1283788161" sldId="292"/>
        </pc:sldMkLst>
      </pc:sldChg>
      <pc:sldChg chg="del">
        <pc:chgData name="Daniel Kaufmann" userId="934340720f57f02e" providerId="LiveId" clId="{ACDAAF2A-A4D0-455E-BFD3-7D5596F3F70C}" dt="2020-12-13T05:33:01.002" v="159" actId="47"/>
        <pc:sldMkLst>
          <pc:docMk/>
          <pc:sldMk cId="1546410871" sldId="293"/>
        </pc:sldMkLst>
      </pc:sldChg>
      <pc:sldChg chg="del">
        <pc:chgData name="Daniel Kaufmann" userId="934340720f57f02e" providerId="LiveId" clId="{ACDAAF2A-A4D0-455E-BFD3-7D5596F3F70C}" dt="2020-12-13T05:33:01.002" v="159" actId="47"/>
        <pc:sldMkLst>
          <pc:docMk/>
          <pc:sldMk cId="1920455674" sldId="294"/>
        </pc:sldMkLst>
      </pc:sldChg>
      <pc:sldChg chg="del">
        <pc:chgData name="Daniel Kaufmann" userId="934340720f57f02e" providerId="LiveId" clId="{ACDAAF2A-A4D0-455E-BFD3-7D5596F3F70C}" dt="2020-12-13T05:33:01.002" v="159" actId="47"/>
        <pc:sldMkLst>
          <pc:docMk/>
          <pc:sldMk cId="2964941010" sldId="295"/>
        </pc:sldMkLst>
      </pc:sldChg>
      <pc:sldChg chg="del">
        <pc:chgData name="Daniel Kaufmann" userId="934340720f57f02e" providerId="LiveId" clId="{ACDAAF2A-A4D0-455E-BFD3-7D5596F3F70C}" dt="2020-12-13T05:33:01.002" v="159" actId="47"/>
        <pc:sldMkLst>
          <pc:docMk/>
          <pc:sldMk cId="2433162110" sldId="296"/>
        </pc:sldMkLst>
      </pc:sldChg>
      <pc:sldChg chg="del">
        <pc:chgData name="Daniel Kaufmann" userId="934340720f57f02e" providerId="LiveId" clId="{ACDAAF2A-A4D0-455E-BFD3-7D5596F3F70C}" dt="2020-12-13T05:33:01.002" v="159" actId="47"/>
        <pc:sldMkLst>
          <pc:docMk/>
          <pc:sldMk cId="417816886" sldId="297"/>
        </pc:sldMkLst>
      </pc:sldChg>
      <pc:sldChg chg="del">
        <pc:chgData name="Daniel Kaufmann" userId="934340720f57f02e" providerId="LiveId" clId="{ACDAAF2A-A4D0-455E-BFD3-7D5596F3F70C}" dt="2020-12-13T05:33:01.002" v="159" actId="47"/>
        <pc:sldMkLst>
          <pc:docMk/>
          <pc:sldMk cId="2808366022" sldId="298"/>
        </pc:sldMkLst>
      </pc:sldChg>
      <pc:sldChg chg="del">
        <pc:chgData name="Daniel Kaufmann" userId="934340720f57f02e" providerId="LiveId" clId="{ACDAAF2A-A4D0-455E-BFD3-7D5596F3F70C}" dt="2020-12-13T05:33:01.002" v="159" actId="47"/>
        <pc:sldMkLst>
          <pc:docMk/>
          <pc:sldMk cId="816467835" sldId="299"/>
        </pc:sldMkLst>
      </pc:sldChg>
      <pc:sldChg chg="del">
        <pc:chgData name="Daniel Kaufmann" userId="934340720f57f02e" providerId="LiveId" clId="{ACDAAF2A-A4D0-455E-BFD3-7D5596F3F70C}" dt="2020-12-13T05:33:01.002" v="159" actId="47"/>
        <pc:sldMkLst>
          <pc:docMk/>
          <pc:sldMk cId="4138459157" sldId="300"/>
        </pc:sldMkLst>
      </pc:sldChg>
      <pc:sldChg chg="del">
        <pc:chgData name="Daniel Kaufmann" userId="934340720f57f02e" providerId="LiveId" clId="{ACDAAF2A-A4D0-455E-BFD3-7D5596F3F70C}" dt="2020-12-13T05:33:01.002" v="159" actId="47"/>
        <pc:sldMkLst>
          <pc:docMk/>
          <pc:sldMk cId="1342200508" sldId="301"/>
        </pc:sldMkLst>
      </pc:sldChg>
      <pc:sldChg chg="del">
        <pc:chgData name="Daniel Kaufmann" userId="934340720f57f02e" providerId="LiveId" clId="{ACDAAF2A-A4D0-455E-BFD3-7D5596F3F70C}" dt="2020-12-13T05:33:01.002" v="159" actId="47"/>
        <pc:sldMkLst>
          <pc:docMk/>
          <pc:sldMk cId="2552895959" sldId="302"/>
        </pc:sldMkLst>
      </pc:sldChg>
      <pc:sldChg chg="del">
        <pc:chgData name="Daniel Kaufmann" userId="934340720f57f02e" providerId="LiveId" clId="{ACDAAF2A-A4D0-455E-BFD3-7D5596F3F70C}" dt="2020-12-13T05:33:01.002" v="159" actId="47"/>
        <pc:sldMkLst>
          <pc:docMk/>
          <pc:sldMk cId="1700507391" sldId="303"/>
        </pc:sldMkLst>
      </pc:sldChg>
      <pc:sldChg chg="del">
        <pc:chgData name="Daniel Kaufmann" userId="934340720f57f02e" providerId="LiveId" clId="{ACDAAF2A-A4D0-455E-BFD3-7D5596F3F70C}" dt="2020-12-13T05:33:01.002" v="159" actId="47"/>
        <pc:sldMkLst>
          <pc:docMk/>
          <pc:sldMk cId="2574846595" sldId="304"/>
        </pc:sldMkLst>
      </pc:sldChg>
      <pc:sldChg chg="del">
        <pc:chgData name="Daniel Kaufmann" userId="934340720f57f02e" providerId="LiveId" clId="{ACDAAF2A-A4D0-455E-BFD3-7D5596F3F70C}" dt="2020-12-13T05:33:01.002" v="159" actId="47"/>
        <pc:sldMkLst>
          <pc:docMk/>
          <pc:sldMk cId="761408672" sldId="305"/>
        </pc:sldMkLst>
      </pc:sldChg>
      <pc:sldChg chg="del">
        <pc:chgData name="Daniel Kaufmann" userId="934340720f57f02e" providerId="LiveId" clId="{ACDAAF2A-A4D0-455E-BFD3-7D5596F3F70C}" dt="2020-12-13T05:33:01.002" v="159" actId="47"/>
        <pc:sldMkLst>
          <pc:docMk/>
          <pc:sldMk cId="176916018" sldId="306"/>
        </pc:sldMkLst>
      </pc:sldChg>
      <pc:sldChg chg="del">
        <pc:chgData name="Daniel Kaufmann" userId="934340720f57f02e" providerId="LiveId" clId="{ACDAAF2A-A4D0-455E-BFD3-7D5596F3F70C}" dt="2020-12-13T05:33:01.002" v="159" actId="47"/>
        <pc:sldMkLst>
          <pc:docMk/>
          <pc:sldMk cId="1075344025" sldId="308"/>
        </pc:sldMkLst>
      </pc:sldChg>
      <pc:sldChg chg="del">
        <pc:chgData name="Daniel Kaufmann" userId="934340720f57f02e" providerId="LiveId" clId="{ACDAAF2A-A4D0-455E-BFD3-7D5596F3F70C}" dt="2020-12-13T05:33:01.002" v="159" actId="47"/>
        <pc:sldMkLst>
          <pc:docMk/>
          <pc:sldMk cId="3668297513" sldId="309"/>
        </pc:sldMkLst>
      </pc:sldChg>
      <pc:sldChg chg="del">
        <pc:chgData name="Daniel Kaufmann" userId="934340720f57f02e" providerId="LiveId" clId="{ACDAAF2A-A4D0-455E-BFD3-7D5596F3F70C}" dt="2020-12-13T05:33:01.002" v="159" actId="47"/>
        <pc:sldMkLst>
          <pc:docMk/>
          <pc:sldMk cId="1736284536" sldId="310"/>
        </pc:sldMkLst>
      </pc:sldChg>
      <pc:sldChg chg="del">
        <pc:chgData name="Daniel Kaufmann" userId="934340720f57f02e" providerId="LiveId" clId="{ACDAAF2A-A4D0-455E-BFD3-7D5596F3F70C}" dt="2020-12-13T05:33:01.002" v="159" actId="47"/>
        <pc:sldMkLst>
          <pc:docMk/>
          <pc:sldMk cId="542887771" sldId="461"/>
        </pc:sldMkLst>
      </pc:sldChg>
      <pc:sldChg chg="del">
        <pc:chgData name="Daniel Kaufmann" userId="934340720f57f02e" providerId="LiveId" clId="{ACDAAF2A-A4D0-455E-BFD3-7D5596F3F70C}" dt="2020-12-13T05:33:01.002" v="159" actId="47"/>
        <pc:sldMkLst>
          <pc:docMk/>
          <pc:sldMk cId="908734521" sldId="478"/>
        </pc:sldMkLst>
      </pc:sldChg>
      <pc:sldChg chg="del">
        <pc:chgData name="Daniel Kaufmann" userId="934340720f57f02e" providerId="LiveId" clId="{ACDAAF2A-A4D0-455E-BFD3-7D5596F3F70C}" dt="2020-12-13T05:33:01.002" v="159" actId="47"/>
        <pc:sldMkLst>
          <pc:docMk/>
          <pc:sldMk cId="3340197899" sldId="479"/>
        </pc:sldMkLst>
      </pc:sldChg>
      <pc:sldChg chg="del">
        <pc:chgData name="Daniel Kaufmann" userId="934340720f57f02e" providerId="LiveId" clId="{ACDAAF2A-A4D0-455E-BFD3-7D5596F3F70C}" dt="2020-12-13T05:33:01.002" v="159" actId="47"/>
        <pc:sldMkLst>
          <pc:docMk/>
          <pc:sldMk cId="3950771836" sldId="480"/>
        </pc:sldMkLst>
      </pc:sldChg>
      <pc:sldChg chg="del">
        <pc:chgData name="Daniel Kaufmann" userId="934340720f57f02e" providerId="LiveId" clId="{ACDAAF2A-A4D0-455E-BFD3-7D5596F3F70C}" dt="2020-12-13T05:33:01.002" v="159" actId="47"/>
        <pc:sldMkLst>
          <pc:docMk/>
          <pc:sldMk cId="2622557096" sldId="481"/>
        </pc:sldMkLst>
      </pc:sldChg>
      <pc:sldChg chg="del">
        <pc:chgData name="Daniel Kaufmann" userId="934340720f57f02e" providerId="LiveId" clId="{ACDAAF2A-A4D0-455E-BFD3-7D5596F3F70C}" dt="2020-12-13T05:33:01.002" v="159" actId="47"/>
        <pc:sldMkLst>
          <pc:docMk/>
          <pc:sldMk cId="1689408384" sldId="482"/>
        </pc:sldMkLst>
      </pc:sldChg>
      <pc:sldChg chg="del">
        <pc:chgData name="Daniel Kaufmann" userId="934340720f57f02e" providerId="LiveId" clId="{ACDAAF2A-A4D0-455E-BFD3-7D5596F3F70C}" dt="2020-12-13T05:33:01.002" v="159" actId="47"/>
        <pc:sldMkLst>
          <pc:docMk/>
          <pc:sldMk cId="2376629947" sldId="483"/>
        </pc:sldMkLst>
      </pc:sldChg>
      <pc:sldChg chg="del">
        <pc:chgData name="Daniel Kaufmann" userId="934340720f57f02e" providerId="LiveId" clId="{ACDAAF2A-A4D0-455E-BFD3-7D5596F3F70C}" dt="2020-12-13T05:33:01.002" v="159" actId="47"/>
        <pc:sldMkLst>
          <pc:docMk/>
          <pc:sldMk cId="815053273" sldId="484"/>
        </pc:sldMkLst>
      </pc:sldChg>
      <pc:sldChg chg="del">
        <pc:chgData name="Daniel Kaufmann" userId="934340720f57f02e" providerId="LiveId" clId="{ACDAAF2A-A4D0-455E-BFD3-7D5596F3F70C}" dt="2020-12-13T05:33:01.002" v="159" actId="47"/>
        <pc:sldMkLst>
          <pc:docMk/>
          <pc:sldMk cId="3020192485" sldId="485"/>
        </pc:sldMkLst>
      </pc:sldChg>
      <pc:sldChg chg="del">
        <pc:chgData name="Daniel Kaufmann" userId="934340720f57f02e" providerId="LiveId" clId="{ACDAAF2A-A4D0-455E-BFD3-7D5596F3F70C}" dt="2020-12-13T05:33:01.002" v="159" actId="47"/>
        <pc:sldMkLst>
          <pc:docMk/>
          <pc:sldMk cId="831631902" sldId="486"/>
        </pc:sldMkLst>
      </pc:sldChg>
      <pc:sldChg chg="del">
        <pc:chgData name="Daniel Kaufmann" userId="934340720f57f02e" providerId="LiveId" clId="{ACDAAF2A-A4D0-455E-BFD3-7D5596F3F70C}" dt="2020-12-13T05:33:01.002" v="159" actId="47"/>
        <pc:sldMkLst>
          <pc:docMk/>
          <pc:sldMk cId="946411893" sldId="487"/>
        </pc:sldMkLst>
      </pc:sldChg>
      <pc:sldChg chg="del">
        <pc:chgData name="Daniel Kaufmann" userId="934340720f57f02e" providerId="LiveId" clId="{ACDAAF2A-A4D0-455E-BFD3-7D5596F3F70C}" dt="2020-12-13T05:33:01.002" v="159" actId="47"/>
        <pc:sldMkLst>
          <pc:docMk/>
          <pc:sldMk cId="755276489" sldId="488"/>
        </pc:sldMkLst>
      </pc:sldChg>
      <pc:sldChg chg="del">
        <pc:chgData name="Daniel Kaufmann" userId="934340720f57f02e" providerId="LiveId" clId="{ACDAAF2A-A4D0-455E-BFD3-7D5596F3F70C}" dt="2020-12-13T05:33:01.002" v="159" actId="47"/>
        <pc:sldMkLst>
          <pc:docMk/>
          <pc:sldMk cId="1330106689" sldId="489"/>
        </pc:sldMkLst>
      </pc:sldChg>
      <pc:sldChg chg="del">
        <pc:chgData name="Daniel Kaufmann" userId="934340720f57f02e" providerId="LiveId" clId="{ACDAAF2A-A4D0-455E-BFD3-7D5596F3F70C}" dt="2020-12-13T05:33:01.002" v="159" actId="47"/>
        <pc:sldMkLst>
          <pc:docMk/>
          <pc:sldMk cId="4184339847" sldId="490"/>
        </pc:sldMkLst>
      </pc:sldChg>
      <pc:sldChg chg="del">
        <pc:chgData name="Daniel Kaufmann" userId="934340720f57f02e" providerId="LiveId" clId="{ACDAAF2A-A4D0-455E-BFD3-7D5596F3F70C}" dt="2020-12-13T05:33:01.002" v="159" actId="47"/>
        <pc:sldMkLst>
          <pc:docMk/>
          <pc:sldMk cId="2056971048" sldId="491"/>
        </pc:sldMkLst>
      </pc:sldChg>
      <pc:sldChg chg="del">
        <pc:chgData name="Daniel Kaufmann" userId="934340720f57f02e" providerId="LiveId" clId="{ACDAAF2A-A4D0-455E-BFD3-7D5596F3F70C}" dt="2020-12-13T05:33:01.002" v="159" actId="47"/>
        <pc:sldMkLst>
          <pc:docMk/>
          <pc:sldMk cId="1128265513" sldId="492"/>
        </pc:sldMkLst>
      </pc:sldChg>
      <pc:sldChg chg="del">
        <pc:chgData name="Daniel Kaufmann" userId="934340720f57f02e" providerId="LiveId" clId="{ACDAAF2A-A4D0-455E-BFD3-7D5596F3F70C}" dt="2020-12-13T05:33:01.002" v="159" actId="47"/>
        <pc:sldMkLst>
          <pc:docMk/>
          <pc:sldMk cId="2440686823" sldId="493"/>
        </pc:sldMkLst>
      </pc:sldChg>
      <pc:sldChg chg="del">
        <pc:chgData name="Daniel Kaufmann" userId="934340720f57f02e" providerId="LiveId" clId="{ACDAAF2A-A4D0-455E-BFD3-7D5596F3F70C}" dt="2020-12-13T05:33:01.002" v="159" actId="47"/>
        <pc:sldMkLst>
          <pc:docMk/>
          <pc:sldMk cId="1971763103" sldId="494"/>
        </pc:sldMkLst>
      </pc:sldChg>
      <pc:sldChg chg="del">
        <pc:chgData name="Daniel Kaufmann" userId="934340720f57f02e" providerId="LiveId" clId="{ACDAAF2A-A4D0-455E-BFD3-7D5596F3F70C}" dt="2020-12-13T05:33:01.002" v="159" actId="47"/>
        <pc:sldMkLst>
          <pc:docMk/>
          <pc:sldMk cId="190609474" sldId="495"/>
        </pc:sldMkLst>
      </pc:sldChg>
      <pc:sldChg chg="del">
        <pc:chgData name="Daniel Kaufmann" userId="934340720f57f02e" providerId="LiveId" clId="{ACDAAF2A-A4D0-455E-BFD3-7D5596F3F70C}" dt="2020-12-13T05:33:01.002" v="159" actId="47"/>
        <pc:sldMkLst>
          <pc:docMk/>
          <pc:sldMk cId="1923186217" sldId="496"/>
        </pc:sldMkLst>
      </pc:sldChg>
      <pc:sldChg chg="del">
        <pc:chgData name="Daniel Kaufmann" userId="934340720f57f02e" providerId="LiveId" clId="{ACDAAF2A-A4D0-455E-BFD3-7D5596F3F70C}" dt="2020-12-13T05:33:01.002" v="159" actId="47"/>
        <pc:sldMkLst>
          <pc:docMk/>
          <pc:sldMk cId="2238303982" sldId="497"/>
        </pc:sldMkLst>
      </pc:sldChg>
      <pc:sldChg chg="del">
        <pc:chgData name="Daniel Kaufmann" userId="934340720f57f02e" providerId="LiveId" clId="{ACDAAF2A-A4D0-455E-BFD3-7D5596F3F70C}" dt="2020-12-13T05:33:01.002" v="159" actId="47"/>
        <pc:sldMkLst>
          <pc:docMk/>
          <pc:sldMk cId="2750430829" sldId="498"/>
        </pc:sldMkLst>
      </pc:sldChg>
      <pc:sldChg chg="del">
        <pc:chgData name="Daniel Kaufmann" userId="934340720f57f02e" providerId="LiveId" clId="{ACDAAF2A-A4D0-455E-BFD3-7D5596F3F70C}" dt="2020-12-13T05:33:01.002" v="159" actId="47"/>
        <pc:sldMkLst>
          <pc:docMk/>
          <pc:sldMk cId="3709449619" sldId="499"/>
        </pc:sldMkLst>
      </pc:sldChg>
      <pc:sldChg chg="del">
        <pc:chgData name="Daniel Kaufmann" userId="934340720f57f02e" providerId="LiveId" clId="{ACDAAF2A-A4D0-455E-BFD3-7D5596F3F70C}" dt="2020-12-13T05:33:01.002" v="159" actId="47"/>
        <pc:sldMkLst>
          <pc:docMk/>
          <pc:sldMk cId="184189033" sldId="500"/>
        </pc:sldMkLst>
      </pc:sldChg>
      <pc:sldChg chg="del">
        <pc:chgData name="Daniel Kaufmann" userId="934340720f57f02e" providerId="LiveId" clId="{ACDAAF2A-A4D0-455E-BFD3-7D5596F3F70C}" dt="2020-12-13T05:33:01.002" v="159" actId="47"/>
        <pc:sldMkLst>
          <pc:docMk/>
          <pc:sldMk cId="3694874682" sldId="501"/>
        </pc:sldMkLst>
      </pc:sldChg>
      <pc:sldChg chg="del">
        <pc:chgData name="Daniel Kaufmann" userId="934340720f57f02e" providerId="LiveId" clId="{ACDAAF2A-A4D0-455E-BFD3-7D5596F3F70C}" dt="2020-12-13T05:33:01.002" v="159" actId="47"/>
        <pc:sldMkLst>
          <pc:docMk/>
          <pc:sldMk cId="2971379858" sldId="502"/>
        </pc:sldMkLst>
      </pc:sldChg>
      <pc:sldChg chg="del">
        <pc:chgData name="Daniel Kaufmann" userId="934340720f57f02e" providerId="LiveId" clId="{ACDAAF2A-A4D0-455E-BFD3-7D5596F3F70C}" dt="2020-12-13T05:33:01.002" v="159" actId="47"/>
        <pc:sldMkLst>
          <pc:docMk/>
          <pc:sldMk cId="1780445287" sldId="503"/>
        </pc:sldMkLst>
      </pc:sldChg>
      <pc:sldChg chg="del">
        <pc:chgData name="Daniel Kaufmann" userId="934340720f57f02e" providerId="LiveId" clId="{ACDAAF2A-A4D0-455E-BFD3-7D5596F3F70C}" dt="2020-12-13T05:33:01.002" v="159" actId="47"/>
        <pc:sldMkLst>
          <pc:docMk/>
          <pc:sldMk cId="1924683498" sldId="504"/>
        </pc:sldMkLst>
      </pc:sldChg>
      <pc:sldChg chg="del">
        <pc:chgData name="Daniel Kaufmann" userId="934340720f57f02e" providerId="LiveId" clId="{ACDAAF2A-A4D0-455E-BFD3-7D5596F3F70C}" dt="2020-12-13T05:33:01.002" v="159" actId="47"/>
        <pc:sldMkLst>
          <pc:docMk/>
          <pc:sldMk cId="3589948956" sldId="505"/>
        </pc:sldMkLst>
      </pc:sldChg>
      <pc:sldChg chg="del">
        <pc:chgData name="Daniel Kaufmann" userId="934340720f57f02e" providerId="LiveId" clId="{ACDAAF2A-A4D0-455E-BFD3-7D5596F3F70C}" dt="2020-12-13T05:33:01.002" v="159" actId="47"/>
        <pc:sldMkLst>
          <pc:docMk/>
          <pc:sldMk cId="3013071607" sldId="506"/>
        </pc:sldMkLst>
      </pc:sldChg>
      <pc:sldChg chg="del">
        <pc:chgData name="Daniel Kaufmann" userId="934340720f57f02e" providerId="LiveId" clId="{ACDAAF2A-A4D0-455E-BFD3-7D5596F3F70C}" dt="2020-12-13T05:33:01.002" v="159" actId="47"/>
        <pc:sldMkLst>
          <pc:docMk/>
          <pc:sldMk cId="1131178803" sldId="507"/>
        </pc:sldMkLst>
      </pc:sldChg>
      <pc:sldChg chg="del">
        <pc:chgData name="Daniel Kaufmann" userId="934340720f57f02e" providerId="LiveId" clId="{ACDAAF2A-A4D0-455E-BFD3-7D5596F3F70C}" dt="2020-12-13T05:33:01.002" v="159" actId="47"/>
        <pc:sldMkLst>
          <pc:docMk/>
          <pc:sldMk cId="3928001938" sldId="508"/>
        </pc:sldMkLst>
      </pc:sldChg>
      <pc:sldChg chg="del">
        <pc:chgData name="Daniel Kaufmann" userId="934340720f57f02e" providerId="LiveId" clId="{ACDAAF2A-A4D0-455E-BFD3-7D5596F3F70C}" dt="2020-12-13T05:33:01.002" v="159" actId="47"/>
        <pc:sldMkLst>
          <pc:docMk/>
          <pc:sldMk cId="424531367" sldId="509"/>
        </pc:sldMkLst>
      </pc:sldChg>
      <pc:sldChg chg="del">
        <pc:chgData name="Daniel Kaufmann" userId="934340720f57f02e" providerId="LiveId" clId="{ACDAAF2A-A4D0-455E-BFD3-7D5596F3F70C}" dt="2020-12-13T05:33:01.002" v="159" actId="47"/>
        <pc:sldMkLst>
          <pc:docMk/>
          <pc:sldMk cId="2179551569" sldId="510"/>
        </pc:sldMkLst>
      </pc:sldChg>
      <pc:sldChg chg="del">
        <pc:chgData name="Daniel Kaufmann" userId="934340720f57f02e" providerId="LiveId" clId="{ACDAAF2A-A4D0-455E-BFD3-7D5596F3F70C}" dt="2020-12-13T05:33:01.002" v="159" actId="47"/>
        <pc:sldMkLst>
          <pc:docMk/>
          <pc:sldMk cId="240133929" sldId="511"/>
        </pc:sldMkLst>
      </pc:sldChg>
      <pc:sldChg chg="del">
        <pc:chgData name="Daniel Kaufmann" userId="934340720f57f02e" providerId="LiveId" clId="{ACDAAF2A-A4D0-455E-BFD3-7D5596F3F70C}" dt="2020-12-13T05:33:01.002" v="159" actId="47"/>
        <pc:sldMkLst>
          <pc:docMk/>
          <pc:sldMk cId="3342453020" sldId="512"/>
        </pc:sldMkLst>
      </pc:sldChg>
      <pc:sldChg chg="del">
        <pc:chgData name="Daniel Kaufmann" userId="934340720f57f02e" providerId="LiveId" clId="{ACDAAF2A-A4D0-455E-BFD3-7D5596F3F70C}" dt="2020-12-13T05:33:01.002" v="159" actId="47"/>
        <pc:sldMkLst>
          <pc:docMk/>
          <pc:sldMk cId="3404669523" sldId="513"/>
        </pc:sldMkLst>
      </pc:sldChg>
      <pc:sldChg chg="del">
        <pc:chgData name="Daniel Kaufmann" userId="934340720f57f02e" providerId="LiveId" clId="{ACDAAF2A-A4D0-455E-BFD3-7D5596F3F70C}" dt="2020-12-13T05:33:01.002" v="159" actId="47"/>
        <pc:sldMkLst>
          <pc:docMk/>
          <pc:sldMk cId="12572606" sldId="514"/>
        </pc:sldMkLst>
      </pc:sldChg>
      <pc:sldChg chg="del">
        <pc:chgData name="Daniel Kaufmann" userId="934340720f57f02e" providerId="LiveId" clId="{ACDAAF2A-A4D0-455E-BFD3-7D5596F3F70C}" dt="2020-12-13T05:33:01.002" v="159" actId="47"/>
        <pc:sldMkLst>
          <pc:docMk/>
          <pc:sldMk cId="4074644414" sldId="515"/>
        </pc:sldMkLst>
      </pc:sldChg>
      <pc:sldChg chg="del">
        <pc:chgData name="Daniel Kaufmann" userId="934340720f57f02e" providerId="LiveId" clId="{ACDAAF2A-A4D0-455E-BFD3-7D5596F3F70C}" dt="2020-12-13T05:33:01.002" v="159" actId="47"/>
        <pc:sldMkLst>
          <pc:docMk/>
          <pc:sldMk cId="785965051" sldId="516"/>
        </pc:sldMkLst>
      </pc:sldChg>
      <pc:sldChg chg="del">
        <pc:chgData name="Daniel Kaufmann" userId="934340720f57f02e" providerId="LiveId" clId="{ACDAAF2A-A4D0-455E-BFD3-7D5596F3F70C}" dt="2020-12-13T05:33:01.002" v="159" actId="47"/>
        <pc:sldMkLst>
          <pc:docMk/>
          <pc:sldMk cId="2736732878" sldId="517"/>
        </pc:sldMkLst>
      </pc:sldChg>
      <pc:sldChg chg="del">
        <pc:chgData name="Daniel Kaufmann" userId="934340720f57f02e" providerId="LiveId" clId="{ACDAAF2A-A4D0-455E-BFD3-7D5596F3F70C}" dt="2020-12-13T05:33:01.002" v="159" actId="47"/>
        <pc:sldMkLst>
          <pc:docMk/>
          <pc:sldMk cId="394183386" sldId="518"/>
        </pc:sldMkLst>
      </pc:sldChg>
      <pc:sldChg chg="del">
        <pc:chgData name="Daniel Kaufmann" userId="934340720f57f02e" providerId="LiveId" clId="{ACDAAF2A-A4D0-455E-BFD3-7D5596F3F70C}" dt="2020-12-13T05:33:01.002" v="159" actId="47"/>
        <pc:sldMkLst>
          <pc:docMk/>
          <pc:sldMk cId="3881517464" sldId="519"/>
        </pc:sldMkLst>
      </pc:sldChg>
      <pc:sldChg chg="del">
        <pc:chgData name="Daniel Kaufmann" userId="934340720f57f02e" providerId="LiveId" clId="{ACDAAF2A-A4D0-455E-BFD3-7D5596F3F70C}" dt="2020-12-13T05:33:01.002" v="159" actId="47"/>
        <pc:sldMkLst>
          <pc:docMk/>
          <pc:sldMk cId="3851175048" sldId="520"/>
        </pc:sldMkLst>
      </pc:sldChg>
      <pc:sldChg chg="del">
        <pc:chgData name="Daniel Kaufmann" userId="934340720f57f02e" providerId="LiveId" clId="{ACDAAF2A-A4D0-455E-BFD3-7D5596F3F70C}" dt="2020-12-13T05:33:01.002" v="159" actId="47"/>
        <pc:sldMkLst>
          <pc:docMk/>
          <pc:sldMk cId="3159454874" sldId="521"/>
        </pc:sldMkLst>
      </pc:sldChg>
      <pc:sldChg chg="del">
        <pc:chgData name="Daniel Kaufmann" userId="934340720f57f02e" providerId="LiveId" clId="{ACDAAF2A-A4D0-455E-BFD3-7D5596F3F70C}" dt="2020-12-13T05:33:01.002" v="159" actId="47"/>
        <pc:sldMkLst>
          <pc:docMk/>
          <pc:sldMk cId="693293157" sldId="522"/>
        </pc:sldMkLst>
      </pc:sldChg>
      <pc:sldChg chg="del">
        <pc:chgData name="Daniel Kaufmann" userId="934340720f57f02e" providerId="LiveId" clId="{ACDAAF2A-A4D0-455E-BFD3-7D5596F3F70C}" dt="2020-12-13T05:33:01.002" v="159" actId="47"/>
        <pc:sldMkLst>
          <pc:docMk/>
          <pc:sldMk cId="2645732598" sldId="523"/>
        </pc:sldMkLst>
      </pc:sldChg>
      <pc:sldChg chg="del">
        <pc:chgData name="Daniel Kaufmann" userId="934340720f57f02e" providerId="LiveId" clId="{ACDAAF2A-A4D0-455E-BFD3-7D5596F3F70C}" dt="2020-12-13T05:33:01.002" v="159" actId="47"/>
        <pc:sldMkLst>
          <pc:docMk/>
          <pc:sldMk cId="988605688" sldId="524"/>
        </pc:sldMkLst>
      </pc:sldChg>
      <pc:sldChg chg="del">
        <pc:chgData name="Daniel Kaufmann" userId="934340720f57f02e" providerId="LiveId" clId="{ACDAAF2A-A4D0-455E-BFD3-7D5596F3F70C}" dt="2020-12-13T05:33:01.002" v="159" actId="47"/>
        <pc:sldMkLst>
          <pc:docMk/>
          <pc:sldMk cId="1678213753" sldId="525"/>
        </pc:sldMkLst>
      </pc:sldChg>
      <pc:sldChg chg="del">
        <pc:chgData name="Daniel Kaufmann" userId="934340720f57f02e" providerId="LiveId" clId="{ACDAAF2A-A4D0-455E-BFD3-7D5596F3F70C}" dt="2020-12-13T05:33:01.002" v="159" actId="47"/>
        <pc:sldMkLst>
          <pc:docMk/>
          <pc:sldMk cId="751697921" sldId="526"/>
        </pc:sldMkLst>
      </pc:sldChg>
      <pc:sldChg chg="del">
        <pc:chgData name="Daniel Kaufmann" userId="934340720f57f02e" providerId="LiveId" clId="{ACDAAF2A-A4D0-455E-BFD3-7D5596F3F70C}" dt="2020-12-13T05:33:01.002" v="159" actId="47"/>
        <pc:sldMkLst>
          <pc:docMk/>
          <pc:sldMk cId="29331422" sldId="527"/>
        </pc:sldMkLst>
      </pc:sldChg>
      <pc:sldChg chg="del">
        <pc:chgData name="Daniel Kaufmann" userId="934340720f57f02e" providerId="LiveId" clId="{ACDAAF2A-A4D0-455E-BFD3-7D5596F3F70C}" dt="2020-12-13T05:33:01.002" v="159" actId="47"/>
        <pc:sldMkLst>
          <pc:docMk/>
          <pc:sldMk cId="1832471899" sldId="528"/>
        </pc:sldMkLst>
      </pc:sldChg>
      <pc:sldChg chg="del">
        <pc:chgData name="Daniel Kaufmann" userId="934340720f57f02e" providerId="LiveId" clId="{ACDAAF2A-A4D0-455E-BFD3-7D5596F3F70C}" dt="2020-12-13T05:33:01.002" v="159" actId="47"/>
        <pc:sldMkLst>
          <pc:docMk/>
          <pc:sldMk cId="3251556655" sldId="529"/>
        </pc:sldMkLst>
      </pc:sldChg>
      <pc:sldChg chg="del">
        <pc:chgData name="Daniel Kaufmann" userId="934340720f57f02e" providerId="LiveId" clId="{ACDAAF2A-A4D0-455E-BFD3-7D5596F3F70C}" dt="2020-12-13T05:33:01.002" v="159" actId="47"/>
        <pc:sldMkLst>
          <pc:docMk/>
          <pc:sldMk cId="1551555837" sldId="530"/>
        </pc:sldMkLst>
      </pc:sldChg>
      <pc:sldChg chg="del">
        <pc:chgData name="Daniel Kaufmann" userId="934340720f57f02e" providerId="LiveId" clId="{ACDAAF2A-A4D0-455E-BFD3-7D5596F3F70C}" dt="2020-12-13T05:33:01.002" v="159" actId="47"/>
        <pc:sldMkLst>
          <pc:docMk/>
          <pc:sldMk cId="551767738" sldId="531"/>
        </pc:sldMkLst>
      </pc:sldChg>
      <pc:sldChg chg="del">
        <pc:chgData name="Daniel Kaufmann" userId="934340720f57f02e" providerId="LiveId" clId="{ACDAAF2A-A4D0-455E-BFD3-7D5596F3F70C}" dt="2020-12-13T05:33:01.002" v="159" actId="47"/>
        <pc:sldMkLst>
          <pc:docMk/>
          <pc:sldMk cId="2552463728" sldId="532"/>
        </pc:sldMkLst>
      </pc:sldChg>
      <pc:sldChg chg="del">
        <pc:chgData name="Daniel Kaufmann" userId="934340720f57f02e" providerId="LiveId" clId="{ACDAAF2A-A4D0-455E-BFD3-7D5596F3F70C}" dt="2020-12-13T05:33:01.002" v="159" actId="47"/>
        <pc:sldMkLst>
          <pc:docMk/>
          <pc:sldMk cId="1169072898" sldId="533"/>
        </pc:sldMkLst>
      </pc:sldChg>
      <pc:sldChg chg="del">
        <pc:chgData name="Daniel Kaufmann" userId="934340720f57f02e" providerId="LiveId" clId="{ACDAAF2A-A4D0-455E-BFD3-7D5596F3F70C}" dt="2020-12-13T05:33:01.002" v="159" actId="47"/>
        <pc:sldMkLst>
          <pc:docMk/>
          <pc:sldMk cId="4127788377" sldId="534"/>
        </pc:sldMkLst>
      </pc:sldChg>
      <pc:sldChg chg="del">
        <pc:chgData name="Daniel Kaufmann" userId="934340720f57f02e" providerId="LiveId" clId="{ACDAAF2A-A4D0-455E-BFD3-7D5596F3F70C}" dt="2020-12-13T05:33:06.871" v="160" actId="47"/>
        <pc:sldMkLst>
          <pc:docMk/>
          <pc:sldMk cId="171519350" sldId="535"/>
        </pc:sldMkLst>
      </pc:sldChg>
      <pc:sldChg chg="del">
        <pc:chgData name="Daniel Kaufmann" userId="934340720f57f02e" providerId="LiveId" clId="{ACDAAF2A-A4D0-455E-BFD3-7D5596F3F70C}" dt="2020-12-13T05:33:01.002" v="159" actId="47"/>
        <pc:sldMkLst>
          <pc:docMk/>
          <pc:sldMk cId="4280154652" sldId="536"/>
        </pc:sldMkLst>
      </pc:sldChg>
      <pc:sldChg chg="del">
        <pc:chgData name="Daniel Kaufmann" userId="934340720f57f02e" providerId="LiveId" clId="{ACDAAF2A-A4D0-455E-BFD3-7D5596F3F70C}" dt="2020-12-13T05:33:01.002" v="159" actId="47"/>
        <pc:sldMkLst>
          <pc:docMk/>
          <pc:sldMk cId="430052934" sldId="537"/>
        </pc:sldMkLst>
      </pc:sldChg>
      <pc:sldChg chg="del">
        <pc:chgData name="Daniel Kaufmann" userId="934340720f57f02e" providerId="LiveId" clId="{ACDAAF2A-A4D0-455E-BFD3-7D5596F3F70C}" dt="2020-12-13T05:33:01.002" v="159" actId="47"/>
        <pc:sldMkLst>
          <pc:docMk/>
          <pc:sldMk cId="979294634" sldId="538"/>
        </pc:sldMkLst>
      </pc:sldChg>
      <pc:sldChg chg="addSp delSp modSp new mod chgLayout">
        <pc:chgData name="Daniel Kaufmann" userId="934340720f57f02e" providerId="LiveId" clId="{ACDAAF2A-A4D0-455E-BFD3-7D5596F3F70C}" dt="2020-12-13T05:32:51.575" v="158" actId="700"/>
        <pc:sldMkLst>
          <pc:docMk/>
          <pc:sldMk cId="2586348936" sldId="539"/>
        </pc:sldMkLst>
        <pc:spChg chg="del">
          <ac:chgData name="Daniel Kaufmann" userId="934340720f57f02e" providerId="LiveId" clId="{ACDAAF2A-A4D0-455E-BFD3-7D5596F3F70C}" dt="2020-12-13T05:32:51.575" v="158" actId="700"/>
          <ac:spMkLst>
            <pc:docMk/>
            <pc:sldMk cId="2586348936" sldId="539"/>
            <ac:spMk id="2" creationId="{9CB292DC-F3F6-4685-928A-52F257E9BF11}"/>
          </ac:spMkLst>
        </pc:spChg>
        <pc:spChg chg="del">
          <ac:chgData name="Daniel Kaufmann" userId="934340720f57f02e" providerId="LiveId" clId="{ACDAAF2A-A4D0-455E-BFD3-7D5596F3F70C}" dt="2020-12-13T05:32:51.575" v="158" actId="700"/>
          <ac:spMkLst>
            <pc:docMk/>
            <pc:sldMk cId="2586348936" sldId="539"/>
            <ac:spMk id="3" creationId="{12783DB6-2F20-47AE-B334-35ED9DE39440}"/>
          </ac:spMkLst>
        </pc:spChg>
        <pc:spChg chg="add mod ord">
          <ac:chgData name="Daniel Kaufmann" userId="934340720f57f02e" providerId="LiveId" clId="{ACDAAF2A-A4D0-455E-BFD3-7D5596F3F70C}" dt="2020-12-13T05:32:51.575" v="158" actId="700"/>
          <ac:spMkLst>
            <pc:docMk/>
            <pc:sldMk cId="2586348936" sldId="539"/>
            <ac:spMk id="4" creationId="{56855699-4B3E-4FD2-B8FA-47D03A07193E}"/>
          </ac:spMkLst>
        </pc:spChg>
        <pc:spChg chg="add mod ord">
          <ac:chgData name="Daniel Kaufmann" userId="934340720f57f02e" providerId="LiveId" clId="{ACDAAF2A-A4D0-455E-BFD3-7D5596F3F70C}" dt="2020-12-13T05:32:51.575" v="158" actId="700"/>
          <ac:spMkLst>
            <pc:docMk/>
            <pc:sldMk cId="2586348936" sldId="539"/>
            <ac:spMk id="5" creationId="{54705F07-4AA2-4982-B7C6-617AE5A8478E}"/>
          </ac:spMkLst>
        </pc:spChg>
      </pc:sldChg>
      <pc:sldChg chg="modSp add mod ord modNotesTx">
        <pc:chgData name="Daniel Kaufmann" userId="934340720f57f02e" providerId="LiveId" clId="{ACDAAF2A-A4D0-455E-BFD3-7D5596F3F70C}" dt="2020-12-13T05:33:27.795" v="203" actId="20577"/>
        <pc:sldMkLst>
          <pc:docMk/>
          <pc:sldMk cId="1584829337" sldId="540"/>
        </pc:sldMkLst>
        <pc:spChg chg="mod">
          <ac:chgData name="Daniel Kaufmann" userId="934340720f57f02e" providerId="LiveId" clId="{ACDAAF2A-A4D0-455E-BFD3-7D5596F3F70C}" dt="2020-12-13T05:33:16.478" v="170" actId="20577"/>
          <ac:spMkLst>
            <pc:docMk/>
            <pc:sldMk cId="1584829337" sldId="540"/>
            <ac:spMk id="7" creationId="{E1D0457B-9AB1-4824-8691-1F785CD2C50D}"/>
          </ac:spMkLst>
        </pc:spChg>
      </pc:sldChg>
    </pc:docChg>
  </pc:docChgLst>
  <pc:docChgLst>
    <pc:chgData name="Daniel Kaufmann" userId="934340720f57f02e" providerId="LiveId" clId="{7305B21E-C52D-4417-84F7-6A7F09FE095E}"/>
    <pc:docChg chg="undo custSel addSld delSld modSld">
      <pc:chgData name="Daniel Kaufmann" userId="934340720f57f02e" providerId="LiveId" clId="{7305B21E-C52D-4417-84F7-6A7F09FE095E}" dt="2020-12-13T02:26:03.181" v="198" actId="47"/>
      <pc:docMkLst>
        <pc:docMk/>
      </pc:docMkLst>
      <pc:sldChg chg="modSp add del mod">
        <pc:chgData name="Daniel Kaufmann" userId="934340720f57f02e" providerId="LiveId" clId="{7305B21E-C52D-4417-84F7-6A7F09FE095E}" dt="2020-12-13T02:25:57.323" v="193" actId="47"/>
        <pc:sldMkLst>
          <pc:docMk/>
          <pc:sldMk cId="3940935841" sldId="256"/>
        </pc:sldMkLst>
        <pc:spChg chg="mod">
          <ac:chgData name="Daniel Kaufmann" userId="934340720f57f02e" providerId="LiveId" clId="{7305B21E-C52D-4417-84F7-6A7F09FE095E}" dt="2020-12-13T02:25:15.089" v="51" actId="1076"/>
          <ac:spMkLst>
            <pc:docMk/>
            <pc:sldMk cId="3940935841" sldId="256"/>
            <ac:spMk id="3" creationId="{4EBBC8F2-D75E-4B6B-B491-3D1138E9161D}"/>
          </ac:spMkLst>
        </pc:spChg>
      </pc:sldChg>
      <pc:sldChg chg="del">
        <pc:chgData name="Daniel Kaufmann" userId="934340720f57f02e" providerId="LiveId" clId="{7305B21E-C52D-4417-84F7-6A7F09FE095E}" dt="2020-12-13T02:25:33.965" v="54" actId="47"/>
        <pc:sldMkLst>
          <pc:docMk/>
          <pc:sldMk cId="1814958444" sldId="259"/>
        </pc:sldMkLst>
      </pc:sldChg>
      <pc:sldChg chg="del">
        <pc:chgData name="Daniel Kaufmann" userId="934340720f57f02e" providerId="LiveId" clId="{7305B21E-C52D-4417-84F7-6A7F09FE095E}" dt="2020-12-13T02:25:35.287" v="55" actId="47"/>
        <pc:sldMkLst>
          <pc:docMk/>
          <pc:sldMk cId="2588075531" sldId="260"/>
        </pc:sldMkLst>
      </pc:sldChg>
      <pc:sldChg chg="add del">
        <pc:chgData name="Daniel Kaufmann" userId="934340720f57f02e" providerId="LiveId" clId="{7305B21E-C52D-4417-84F7-6A7F09FE095E}" dt="2020-12-13T02:25:58.705" v="195" actId="47"/>
        <pc:sldMkLst>
          <pc:docMk/>
          <pc:sldMk cId="756567952" sldId="261"/>
        </pc:sldMkLst>
      </pc:sldChg>
      <pc:sldChg chg="del">
        <pc:chgData name="Daniel Kaufmann" userId="934340720f57f02e" providerId="LiveId" clId="{7305B21E-C52D-4417-84F7-6A7F09FE095E}" dt="2020-12-13T02:25:37.736" v="56" actId="47"/>
        <pc:sldMkLst>
          <pc:docMk/>
          <pc:sldMk cId="3059681114" sldId="262"/>
        </pc:sldMkLst>
      </pc:sldChg>
      <pc:sldChg chg="del">
        <pc:chgData name="Daniel Kaufmann" userId="934340720f57f02e" providerId="LiveId" clId="{7305B21E-C52D-4417-84F7-6A7F09FE095E}" dt="2020-12-13T02:25:39.370" v="57" actId="47"/>
        <pc:sldMkLst>
          <pc:docMk/>
          <pc:sldMk cId="2008752599" sldId="263"/>
        </pc:sldMkLst>
      </pc:sldChg>
      <pc:sldChg chg="del">
        <pc:chgData name="Daniel Kaufmann" userId="934340720f57f02e" providerId="LiveId" clId="{7305B21E-C52D-4417-84F7-6A7F09FE095E}" dt="2020-12-13T02:25:39.924" v="58" actId="47"/>
        <pc:sldMkLst>
          <pc:docMk/>
          <pc:sldMk cId="647424462" sldId="265"/>
        </pc:sldMkLst>
      </pc:sldChg>
      <pc:sldChg chg="del">
        <pc:chgData name="Daniel Kaufmann" userId="934340720f57f02e" providerId="LiveId" clId="{7305B21E-C52D-4417-84F7-6A7F09FE095E}" dt="2020-12-13T02:25:42.765" v="60" actId="47"/>
        <pc:sldMkLst>
          <pc:docMk/>
          <pc:sldMk cId="2824980881" sldId="266"/>
        </pc:sldMkLst>
      </pc:sldChg>
      <pc:sldChg chg="add del">
        <pc:chgData name="Daniel Kaufmann" userId="934340720f57f02e" providerId="LiveId" clId="{7305B21E-C52D-4417-84F7-6A7F09FE095E}" dt="2020-12-13T02:25:59.446" v="196" actId="47"/>
        <pc:sldMkLst>
          <pc:docMk/>
          <pc:sldMk cId="4069517365" sldId="267"/>
        </pc:sldMkLst>
      </pc:sldChg>
      <pc:sldChg chg="del">
        <pc:chgData name="Daniel Kaufmann" userId="934340720f57f02e" providerId="LiveId" clId="{7305B21E-C52D-4417-84F7-6A7F09FE095E}" dt="2020-12-13T02:25:45.522" v="61" actId="47"/>
        <pc:sldMkLst>
          <pc:docMk/>
          <pc:sldMk cId="433176020" sldId="268"/>
        </pc:sldMkLst>
      </pc:sldChg>
      <pc:sldChg chg="del">
        <pc:chgData name="Daniel Kaufmann" userId="934340720f57f02e" providerId="LiveId" clId="{7305B21E-C52D-4417-84F7-6A7F09FE095E}" dt="2020-12-13T02:25:46.172" v="62" actId="47"/>
        <pc:sldMkLst>
          <pc:docMk/>
          <pc:sldMk cId="4076890061" sldId="269"/>
        </pc:sldMkLst>
      </pc:sldChg>
      <pc:sldChg chg="del">
        <pc:chgData name="Daniel Kaufmann" userId="934340720f57f02e" providerId="LiveId" clId="{7305B21E-C52D-4417-84F7-6A7F09FE095E}" dt="2020-12-13T02:25:49.200" v="72" actId="47"/>
        <pc:sldMkLst>
          <pc:docMk/>
          <pc:sldMk cId="2367334800" sldId="270"/>
        </pc:sldMkLst>
      </pc:sldChg>
      <pc:sldChg chg="del">
        <pc:chgData name="Daniel Kaufmann" userId="934340720f57f02e" providerId="LiveId" clId="{7305B21E-C52D-4417-84F7-6A7F09FE095E}" dt="2020-12-13T02:25:49.251" v="74" actId="47"/>
        <pc:sldMkLst>
          <pc:docMk/>
          <pc:sldMk cId="2840878554" sldId="271"/>
        </pc:sldMkLst>
      </pc:sldChg>
      <pc:sldChg chg="modSp add del">
        <pc:chgData name="Daniel Kaufmann" userId="934340720f57f02e" providerId="LiveId" clId="{7305B21E-C52D-4417-84F7-6A7F09FE095E}" dt="2020-12-13T02:25:58.030" v="194" actId="47"/>
        <pc:sldMkLst>
          <pc:docMk/>
          <pc:sldMk cId="1327314665" sldId="272"/>
        </pc:sldMkLst>
        <pc:graphicFrameChg chg="mod">
          <ac:chgData name="Daniel Kaufmann" userId="934340720f57f02e" providerId="LiveId" clId="{7305B21E-C52D-4417-84F7-6A7F09FE095E}" dt="2020-12-13T02:25:24.159" v="52" actId="20577"/>
          <ac:graphicFrameMkLst>
            <pc:docMk/>
            <pc:sldMk cId="1327314665" sldId="272"/>
            <ac:graphicFrameMk id="9" creationId="{FEE1AE8E-478A-4A18-AA20-5591EE4B0089}"/>
          </ac:graphicFrameMkLst>
        </pc:graphicFrameChg>
      </pc:sldChg>
      <pc:sldChg chg="del">
        <pc:chgData name="Daniel Kaufmann" userId="934340720f57f02e" providerId="LiveId" clId="{7305B21E-C52D-4417-84F7-6A7F09FE095E}" dt="2020-12-13T02:25:49.537" v="83" actId="47"/>
        <pc:sldMkLst>
          <pc:docMk/>
          <pc:sldMk cId="3668327233" sldId="273"/>
        </pc:sldMkLst>
      </pc:sldChg>
      <pc:sldChg chg="del">
        <pc:chgData name="Daniel Kaufmann" userId="934340720f57f02e" providerId="LiveId" clId="{7305B21E-C52D-4417-84F7-6A7F09FE095E}" dt="2020-12-13T02:25:49.850" v="92" actId="47"/>
        <pc:sldMkLst>
          <pc:docMk/>
          <pc:sldMk cId="2354164363" sldId="274"/>
        </pc:sldMkLst>
      </pc:sldChg>
      <pc:sldChg chg="del">
        <pc:chgData name="Daniel Kaufmann" userId="934340720f57f02e" providerId="LiveId" clId="{7305B21E-C52D-4417-84F7-6A7F09FE095E}" dt="2020-12-13T02:25:49.591" v="84" actId="47"/>
        <pc:sldMkLst>
          <pc:docMk/>
          <pc:sldMk cId="3902234096" sldId="275"/>
        </pc:sldMkLst>
      </pc:sldChg>
      <pc:sldChg chg="del">
        <pc:chgData name="Daniel Kaufmann" userId="934340720f57f02e" providerId="LiveId" clId="{7305B21E-C52D-4417-84F7-6A7F09FE095E}" dt="2020-12-13T02:25:48.625" v="67" actId="47"/>
        <pc:sldMkLst>
          <pc:docMk/>
          <pc:sldMk cId="808139414" sldId="276"/>
        </pc:sldMkLst>
      </pc:sldChg>
      <pc:sldChg chg="del">
        <pc:chgData name="Daniel Kaufmann" userId="934340720f57f02e" providerId="LiveId" clId="{7305B21E-C52D-4417-84F7-6A7F09FE095E}" dt="2020-12-13T02:25:48.590" v="66" actId="47"/>
        <pc:sldMkLst>
          <pc:docMk/>
          <pc:sldMk cId="1396241314" sldId="277"/>
        </pc:sldMkLst>
      </pc:sldChg>
      <pc:sldChg chg="del">
        <pc:chgData name="Daniel Kaufmann" userId="934340720f57f02e" providerId="LiveId" clId="{7305B21E-C52D-4417-84F7-6A7F09FE095E}" dt="2020-12-13T02:25:49.102" v="70" actId="47"/>
        <pc:sldMkLst>
          <pc:docMk/>
          <pc:sldMk cId="2754650495" sldId="278"/>
        </pc:sldMkLst>
      </pc:sldChg>
      <pc:sldChg chg="del">
        <pc:chgData name="Daniel Kaufmann" userId="934340720f57f02e" providerId="LiveId" clId="{7305B21E-C52D-4417-84F7-6A7F09FE095E}" dt="2020-12-13T02:25:49.161" v="71" actId="47"/>
        <pc:sldMkLst>
          <pc:docMk/>
          <pc:sldMk cId="748045058" sldId="279"/>
        </pc:sldMkLst>
      </pc:sldChg>
      <pc:sldChg chg="del">
        <pc:chgData name="Daniel Kaufmann" userId="934340720f57f02e" providerId="LiveId" clId="{7305B21E-C52D-4417-84F7-6A7F09FE095E}" dt="2020-12-13T02:25:49.346" v="77" actId="47"/>
        <pc:sldMkLst>
          <pc:docMk/>
          <pc:sldMk cId="3843604295" sldId="380"/>
        </pc:sldMkLst>
      </pc:sldChg>
      <pc:sldChg chg="del">
        <pc:chgData name="Daniel Kaufmann" userId="934340720f57f02e" providerId="LiveId" clId="{7305B21E-C52D-4417-84F7-6A7F09FE095E}" dt="2020-12-13T02:25:48.668" v="68" actId="47"/>
        <pc:sldMkLst>
          <pc:docMk/>
          <pc:sldMk cId="408783842" sldId="381"/>
        </pc:sldMkLst>
      </pc:sldChg>
      <pc:sldChg chg="del">
        <pc:chgData name="Daniel Kaufmann" userId="934340720f57f02e" providerId="LiveId" clId="{7305B21E-C52D-4417-84F7-6A7F09FE095E}" dt="2020-12-13T02:25:48.685" v="69" actId="47"/>
        <pc:sldMkLst>
          <pc:docMk/>
          <pc:sldMk cId="2681871892" sldId="382"/>
        </pc:sldMkLst>
      </pc:sldChg>
      <pc:sldChg chg="del">
        <pc:chgData name="Daniel Kaufmann" userId="934340720f57f02e" providerId="LiveId" clId="{7305B21E-C52D-4417-84F7-6A7F09FE095E}" dt="2020-12-13T02:25:49.220" v="73" actId="47"/>
        <pc:sldMkLst>
          <pc:docMk/>
          <pc:sldMk cId="2718946458" sldId="404"/>
        </pc:sldMkLst>
      </pc:sldChg>
      <pc:sldChg chg="del">
        <pc:chgData name="Daniel Kaufmann" userId="934340720f57f02e" providerId="LiveId" clId="{7305B21E-C52D-4417-84F7-6A7F09FE095E}" dt="2020-12-13T02:25:49.313" v="76" actId="47"/>
        <pc:sldMkLst>
          <pc:docMk/>
          <pc:sldMk cId="2435129689" sldId="405"/>
        </pc:sldMkLst>
      </pc:sldChg>
      <pc:sldChg chg="del">
        <pc:chgData name="Daniel Kaufmann" userId="934340720f57f02e" providerId="LiveId" clId="{7305B21E-C52D-4417-84F7-6A7F09FE095E}" dt="2020-12-13T02:25:49.618" v="85" actId="47"/>
        <pc:sldMkLst>
          <pc:docMk/>
          <pc:sldMk cId="3502785855" sldId="406"/>
        </pc:sldMkLst>
      </pc:sldChg>
      <pc:sldChg chg="del">
        <pc:chgData name="Daniel Kaufmann" userId="934340720f57f02e" providerId="LiveId" clId="{7305B21E-C52D-4417-84F7-6A7F09FE095E}" dt="2020-12-13T02:25:49.682" v="86" actId="47"/>
        <pc:sldMkLst>
          <pc:docMk/>
          <pc:sldMk cId="3497957323" sldId="407"/>
        </pc:sldMkLst>
      </pc:sldChg>
      <pc:sldChg chg="del">
        <pc:chgData name="Daniel Kaufmann" userId="934340720f57f02e" providerId="LiveId" clId="{7305B21E-C52D-4417-84F7-6A7F09FE095E}" dt="2020-12-13T02:25:49.430" v="79" actId="47"/>
        <pc:sldMkLst>
          <pc:docMk/>
          <pc:sldMk cId="4114737" sldId="413"/>
        </pc:sldMkLst>
      </pc:sldChg>
      <pc:sldChg chg="del">
        <pc:chgData name="Daniel Kaufmann" userId="934340720f57f02e" providerId="LiveId" clId="{7305B21E-C52D-4417-84F7-6A7F09FE095E}" dt="2020-12-13T02:25:49.462" v="80" actId="47"/>
        <pc:sldMkLst>
          <pc:docMk/>
          <pc:sldMk cId="55334616" sldId="414"/>
        </pc:sldMkLst>
      </pc:sldChg>
      <pc:sldChg chg="del">
        <pc:chgData name="Daniel Kaufmann" userId="934340720f57f02e" providerId="LiveId" clId="{7305B21E-C52D-4417-84F7-6A7F09FE095E}" dt="2020-12-13T02:25:49.478" v="81" actId="47"/>
        <pc:sldMkLst>
          <pc:docMk/>
          <pc:sldMk cId="3341498765" sldId="417"/>
        </pc:sldMkLst>
      </pc:sldChg>
      <pc:sldChg chg="del">
        <pc:chgData name="Daniel Kaufmann" userId="934340720f57f02e" providerId="LiveId" clId="{7305B21E-C52D-4417-84F7-6A7F09FE095E}" dt="2020-12-13T02:25:49.293" v="75" actId="47"/>
        <pc:sldMkLst>
          <pc:docMk/>
          <pc:sldMk cId="4274130678" sldId="419"/>
        </pc:sldMkLst>
      </pc:sldChg>
      <pc:sldChg chg="del">
        <pc:chgData name="Daniel Kaufmann" userId="934340720f57f02e" providerId="LiveId" clId="{7305B21E-C52D-4417-84F7-6A7F09FE095E}" dt="2020-12-13T02:25:49.381" v="78" actId="47"/>
        <pc:sldMkLst>
          <pc:docMk/>
          <pc:sldMk cId="118736375" sldId="420"/>
        </pc:sldMkLst>
      </pc:sldChg>
      <pc:sldChg chg="del">
        <pc:chgData name="Daniel Kaufmann" userId="934340720f57f02e" providerId="LiveId" clId="{7305B21E-C52D-4417-84F7-6A7F09FE095E}" dt="2020-12-13T02:25:49.527" v="82" actId="47"/>
        <pc:sldMkLst>
          <pc:docMk/>
          <pc:sldMk cId="76404481" sldId="421"/>
        </pc:sldMkLst>
      </pc:sldChg>
      <pc:sldChg chg="del">
        <pc:chgData name="Daniel Kaufmann" userId="934340720f57f02e" providerId="LiveId" clId="{7305B21E-C52D-4417-84F7-6A7F09FE095E}" dt="2020-12-13T02:25:49.999" v="96" actId="47"/>
        <pc:sldMkLst>
          <pc:docMk/>
          <pc:sldMk cId="1206530865" sldId="423"/>
        </pc:sldMkLst>
      </pc:sldChg>
      <pc:sldChg chg="del">
        <pc:chgData name="Daniel Kaufmann" userId="934340720f57f02e" providerId="LiveId" clId="{7305B21E-C52D-4417-84F7-6A7F09FE095E}" dt="2020-12-13T02:25:40.599" v="59" actId="47"/>
        <pc:sldMkLst>
          <pc:docMk/>
          <pc:sldMk cId="3924542286" sldId="424"/>
        </pc:sldMkLst>
      </pc:sldChg>
      <pc:sldChg chg="del">
        <pc:chgData name="Daniel Kaufmann" userId="934340720f57f02e" providerId="LiveId" clId="{7305B21E-C52D-4417-84F7-6A7F09FE095E}" dt="2020-12-13T02:25:47.170" v="63" actId="47"/>
        <pc:sldMkLst>
          <pc:docMk/>
          <pc:sldMk cId="160962614" sldId="425"/>
        </pc:sldMkLst>
      </pc:sldChg>
      <pc:sldChg chg="del">
        <pc:chgData name="Daniel Kaufmann" userId="934340720f57f02e" providerId="LiveId" clId="{7305B21E-C52D-4417-84F7-6A7F09FE095E}" dt="2020-12-13T02:25:47.602" v="64" actId="47"/>
        <pc:sldMkLst>
          <pc:docMk/>
          <pc:sldMk cId="159669112" sldId="426"/>
        </pc:sldMkLst>
      </pc:sldChg>
      <pc:sldChg chg="del">
        <pc:chgData name="Daniel Kaufmann" userId="934340720f57f02e" providerId="LiveId" clId="{7305B21E-C52D-4417-84F7-6A7F09FE095E}" dt="2020-12-13T02:25:48.099" v="65" actId="47"/>
        <pc:sldMkLst>
          <pc:docMk/>
          <pc:sldMk cId="606093774" sldId="427"/>
        </pc:sldMkLst>
      </pc:sldChg>
      <pc:sldChg chg="del">
        <pc:chgData name="Daniel Kaufmann" userId="934340720f57f02e" providerId="LiveId" clId="{7305B21E-C52D-4417-84F7-6A7F09FE095E}" dt="2020-12-13T02:25:31.747" v="53" actId="47"/>
        <pc:sldMkLst>
          <pc:docMk/>
          <pc:sldMk cId="3123776871" sldId="428"/>
        </pc:sldMkLst>
      </pc:sldChg>
      <pc:sldChg chg="del">
        <pc:chgData name="Daniel Kaufmann" userId="934340720f57f02e" providerId="LiveId" clId="{7305B21E-C52D-4417-84F7-6A7F09FE095E}" dt="2020-12-13T02:25:49.693" v="87" actId="47"/>
        <pc:sldMkLst>
          <pc:docMk/>
          <pc:sldMk cId="1634896797" sldId="429"/>
        </pc:sldMkLst>
      </pc:sldChg>
      <pc:sldChg chg="del">
        <pc:chgData name="Daniel Kaufmann" userId="934340720f57f02e" providerId="LiveId" clId="{7305B21E-C52D-4417-84F7-6A7F09FE095E}" dt="2020-12-13T02:25:49.713" v="88" actId="47"/>
        <pc:sldMkLst>
          <pc:docMk/>
          <pc:sldMk cId="2478353590" sldId="430"/>
        </pc:sldMkLst>
      </pc:sldChg>
      <pc:sldChg chg="del">
        <pc:chgData name="Daniel Kaufmann" userId="934340720f57f02e" providerId="LiveId" clId="{7305B21E-C52D-4417-84F7-6A7F09FE095E}" dt="2020-12-13T02:25:49.751" v="89" actId="47"/>
        <pc:sldMkLst>
          <pc:docMk/>
          <pc:sldMk cId="912720289" sldId="431"/>
        </pc:sldMkLst>
      </pc:sldChg>
      <pc:sldChg chg="del">
        <pc:chgData name="Daniel Kaufmann" userId="934340720f57f02e" providerId="LiveId" clId="{7305B21E-C52D-4417-84F7-6A7F09FE095E}" dt="2020-12-13T02:25:49.779" v="90" actId="47"/>
        <pc:sldMkLst>
          <pc:docMk/>
          <pc:sldMk cId="4139008361" sldId="432"/>
        </pc:sldMkLst>
      </pc:sldChg>
      <pc:sldChg chg="del">
        <pc:chgData name="Daniel Kaufmann" userId="934340720f57f02e" providerId="LiveId" clId="{7305B21E-C52D-4417-84F7-6A7F09FE095E}" dt="2020-12-13T02:25:49.835" v="91" actId="47"/>
        <pc:sldMkLst>
          <pc:docMk/>
          <pc:sldMk cId="4239377071" sldId="433"/>
        </pc:sldMkLst>
      </pc:sldChg>
      <pc:sldChg chg="del">
        <pc:chgData name="Daniel Kaufmann" userId="934340720f57f02e" providerId="LiveId" clId="{7305B21E-C52D-4417-84F7-6A7F09FE095E}" dt="2020-12-13T02:25:49.939" v="93" actId="47"/>
        <pc:sldMkLst>
          <pc:docMk/>
          <pc:sldMk cId="2019419810" sldId="434"/>
        </pc:sldMkLst>
      </pc:sldChg>
      <pc:sldChg chg="del">
        <pc:chgData name="Daniel Kaufmann" userId="934340720f57f02e" providerId="LiveId" clId="{7305B21E-C52D-4417-84F7-6A7F09FE095E}" dt="2020-12-13T02:25:49.959" v="94" actId="47"/>
        <pc:sldMkLst>
          <pc:docMk/>
          <pc:sldMk cId="1149092236" sldId="435"/>
        </pc:sldMkLst>
      </pc:sldChg>
      <pc:sldChg chg="del">
        <pc:chgData name="Daniel Kaufmann" userId="934340720f57f02e" providerId="LiveId" clId="{7305B21E-C52D-4417-84F7-6A7F09FE095E}" dt="2020-12-13T02:25:49.972" v="95" actId="47"/>
        <pc:sldMkLst>
          <pc:docMk/>
          <pc:sldMk cId="793355629" sldId="436"/>
        </pc:sldMkLst>
      </pc:sldChg>
      <pc:sldChg chg="del">
        <pc:chgData name="Daniel Kaufmann" userId="934340720f57f02e" providerId="LiveId" clId="{7305B21E-C52D-4417-84F7-6A7F09FE095E}" dt="2020-12-13T02:25:50.040" v="97" actId="47"/>
        <pc:sldMkLst>
          <pc:docMk/>
          <pc:sldMk cId="472689563" sldId="437"/>
        </pc:sldMkLst>
      </pc:sldChg>
      <pc:sldChg chg="del">
        <pc:chgData name="Daniel Kaufmann" userId="934340720f57f02e" providerId="LiveId" clId="{7305B21E-C52D-4417-84F7-6A7F09FE095E}" dt="2020-12-13T02:25:50.204" v="102" actId="47"/>
        <pc:sldMkLst>
          <pc:docMk/>
          <pc:sldMk cId="1220050456" sldId="438"/>
        </pc:sldMkLst>
      </pc:sldChg>
      <pc:sldChg chg="del">
        <pc:chgData name="Daniel Kaufmann" userId="934340720f57f02e" providerId="LiveId" clId="{7305B21E-C52D-4417-84F7-6A7F09FE095E}" dt="2020-12-13T02:25:50.126" v="99" actId="47"/>
        <pc:sldMkLst>
          <pc:docMk/>
          <pc:sldMk cId="1451879387" sldId="439"/>
        </pc:sldMkLst>
      </pc:sldChg>
      <pc:sldChg chg="del">
        <pc:chgData name="Daniel Kaufmann" userId="934340720f57f02e" providerId="LiveId" clId="{7305B21E-C52D-4417-84F7-6A7F09FE095E}" dt="2020-12-13T02:25:50.177" v="100" actId="47"/>
        <pc:sldMkLst>
          <pc:docMk/>
          <pc:sldMk cId="2058383635" sldId="440"/>
        </pc:sldMkLst>
      </pc:sldChg>
      <pc:sldChg chg="del">
        <pc:chgData name="Daniel Kaufmann" userId="934340720f57f02e" providerId="LiveId" clId="{7305B21E-C52D-4417-84F7-6A7F09FE095E}" dt="2020-12-13T02:25:50.189" v="101" actId="47"/>
        <pc:sldMkLst>
          <pc:docMk/>
          <pc:sldMk cId="3682192656" sldId="441"/>
        </pc:sldMkLst>
      </pc:sldChg>
      <pc:sldChg chg="del">
        <pc:chgData name="Daniel Kaufmann" userId="934340720f57f02e" providerId="LiveId" clId="{7305B21E-C52D-4417-84F7-6A7F09FE095E}" dt="2020-12-13T02:25:50.110" v="98" actId="47"/>
        <pc:sldMkLst>
          <pc:docMk/>
          <pc:sldMk cId="3546204011" sldId="442"/>
        </pc:sldMkLst>
      </pc:sldChg>
      <pc:sldChg chg="del">
        <pc:chgData name="Daniel Kaufmann" userId="934340720f57f02e" providerId="LiveId" clId="{7305B21E-C52D-4417-84F7-6A7F09FE095E}" dt="2020-12-13T02:25:50.247" v="103" actId="47"/>
        <pc:sldMkLst>
          <pc:docMk/>
          <pc:sldMk cId="3307497533" sldId="443"/>
        </pc:sldMkLst>
      </pc:sldChg>
      <pc:sldChg chg="del">
        <pc:chgData name="Daniel Kaufmann" userId="934340720f57f02e" providerId="LiveId" clId="{7305B21E-C52D-4417-84F7-6A7F09FE095E}" dt="2020-12-13T02:25:50.278" v="104" actId="47"/>
        <pc:sldMkLst>
          <pc:docMk/>
          <pc:sldMk cId="3028994543" sldId="444"/>
        </pc:sldMkLst>
      </pc:sldChg>
      <pc:sldChg chg="del">
        <pc:chgData name="Daniel Kaufmann" userId="934340720f57f02e" providerId="LiveId" clId="{7305B21E-C52D-4417-84F7-6A7F09FE095E}" dt="2020-12-13T02:25:50.313" v="105" actId="47"/>
        <pc:sldMkLst>
          <pc:docMk/>
          <pc:sldMk cId="556098832" sldId="445"/>
        </pc:sldMkLst>
      </pc:sldChg>
      <pc:sldChg chg="del">
        <pc:chgData name="Daniel Kaufmann" userId="934340720f57f02e" providerId="LiveId" clId="{7305B21E-C52D-4417-84F7-6A7F09FE095E}" dt="2020-12-13T02:25:50.346" v="106" actId="47"/>
        <pc:sldMkLst>
          <pc:docMk/>
          <pc:sldMk cId="3728458286" sldId="446"/>
        </pc:sldMkLst>
      </pc:sldChg>
      <pc:sldChg chg="del">
        <pc:chgData name="Daniel Kaufmann" userId="934340720f57f02e" providerId="LiveId" clId="{7305B21E-C52D-4417-84F7-6A7F09FE095E}" dt="2020-12-13T02:25:50.378" v="107" actId="47"/>
        <pc:sldMkLst>
          <pc:docMk/>
          <pc:sldMk cId="17443173" sldId="447"/>
        </pc:sldMkLst>
      </pc:sldChg>
      <pc:sldChg chg="del">
        <pc:chgData name="Daniel Kaufmann" userId="934340720f57f02e" providerId="LiveId" clId="{7305B21E-C52D-4417-84F7-6A7F09FE095E}" dt="2020-12-13T02:25:50.491" v="108" actId="47"/>
        <pc:sldMkLst>
          <pc:docMk/>
          <pc:sldMk cId="32813020" sldId="448"/>
        </pc:sldMkLst>
      </pc:sldChg>
      <pc:sldChg chg="del">
        <pc:chgData name="Daniel Kaufmann" userId="934340720f57f02e" providerId="LiveId" clId="{7305B21E-C52D-4417-84F7-6A7F09FE095E}" dt="2020-12-13T02:25:50.509" v="109" actId="47"/>
        <pc:sldMkLst>
          <pc:docMk/>
          <pc:sldMk cId="1995611987" sldId="449"/>
        </pc:sldMkLst>
      </pc:sldChg>
      <pc:sldChg chg="del">
        <pc:chgData name="Daniel Kaufmann" userId="934340720f57f02e" providerId="LiveId" clId="{7305B21E-C52D-4417-84F7-6A7F09FE095E}" dt="2020-12-13T02:25:50.536" v="110" actId="47"/>
        <pc:sldMkLst>
          <pc:docMk/>
          <pc:sldMk cId="1963117255" sldId="450"/>
        </pc:sldMkLst>
      </pc:sldChg>
      <pc:sldChg chg="del">
        <pc:chgData name="Daniel Kaufmann" userId="934340720f57f02e" providerId="LiveId" clId="{7305B21E-C52D-4417-84F7-6A7F09FE095E}" dt="2020-12-13T02:25:50.569" v="111" actId="47"/>
        <pc:sldMkLst>
          <pc:docMk/>
          <pc:sldMk cId="3982418509" sldId="451"/>
        </pc:sldMkLst>
      </pc:sldChg>
      <pc:sldChg chg="del">
        <pc:chgData name="Daniel Kaufmann" userId="934340720f57f02e" providerId="LiveId" clId="{7305B21E-C52D-4417-84F7-6A7F09FE095E}" dt="2020-12-13T02:25:50.608" v="112" actId="47"/>
        <pc:sldMkLst>
          <pc:docMk/>
          <pc:sldMk cId="2731125194" sldId="452"/>
        </pc:sldMkLst>
      </pc:sldChg>
      <pc:sldChg chg="del">
        <pc:chgData name="Daniel Kaufmann" userId="934340720f57f02e" providerId="LiveId" clId="{7305B21E-C52D-4417-84F7-6A7F09FE095E}" dt="2020-12-13T02:25:50.674" v="113" actId="47"/>
        <pc:sldMkLst>
          <pc:docMk/>
          <pc:sldMk cId="2279958214" sldId="453"/>
        </pc:sldMkLst>
      </pc:sldChg>
      <pc:sldChg chg="del">
        <pc:chgData name="Daniel Kaufmann" userId="934340720f57f02e" providerId="LiveId" clId="{7305B21E-C52D-4417-84F7-6A7F09FE095E}" dt="2020-12-13T02:25:50.684" v="114" actId="47"/>
        <pc:sldMkLst>
          <pc:docMk/>
          <pc:sldMk cId="2411293633" sldId="454"/>
        </pc:sldMkLst>
      </pc:sldChg>
      <pc:sldChg chg="del">
        <pc:chgData name="Daniel Kaufmann" userId="934340720f57f02e" providerId="LiveId" clId="{7305B21E-C52D-4417-84F7-6A7F09FE095E}" dt="2020-12-13T02:25:50.699" v="115" actId="47"/>
        <pc:sldMkLst>
          <pc:docMk/>
          <pc:sldMk cId="2284770832" sldId="455"/>
        </pc:sldMkLst>
      </pc:sldChg>
      <pc:sldChg chg="del">
        <pc:chgData name="Daniel Kaufmann" userId="934340720f57f02e" providerId="LiveId" clId="{7305B21E-C52D-4417-84F7-6A7F09FE095E}" dt="2020-12-13T02:25:50.745" v="116" actId="47"/>
        <pc:sldMkLst>
          <pc:docMk/>
          <pc:sldMk cId="2084335636" sldId="456"/>
        </pc:sldMkLst>
      </pc:sldChg>
      <pc:sldChg chg="del">
        <pc:chgData name="Daniel Kaufmann" userId="934340720f57f02e" providerId="LiveId" clId="{7305B21E-C52D-4417-84F7-6A7F09FE095E}" dt="2020-12-13T02:25:50.768" v="117" actId="47"/>
        <pc:sldMkLst>
          <pc:docMk/>
          <pc:sldMk cId="3089836784" sldId="457"/>
        </pc:sldMkLst>
      </pc:sldChg>
      <pc:sldChg chg="del">
        <pc:chgData name="Daniel Kaufmann" userId="934340720f57f02e" providerId="LiveId" clId="{7305B21E-C52D-4417-84F7-6A7F09FE095E}" dt="2020-12-13T02:25:50.796" v="118" actId="47"/>
        <pc:sldMkLst>
          <pc:docMk/>
          <pc:sldMk cId="2684974769" sldId="458"/>
        </pc:sldMkLst>
      </pc:sldChg>
      <pc:sldChg chg="del">
        <pc:chgData name="Daniel Kaufmann" userId="934340720f57f02e" providerId="LiveId" clId="{7305B21E-C52D-4417-84F7-6A7F09FE095E}" dt="2020-12-13T02:25:50.840" v="119" actId="47"/>
        <pc:sldMkLst>
          <pc:docMk/>
          <pc:sldMk cId="422119994" sldId="459"/>
        </pc:sldMkLst>
      </pc:sldChg>
      <pc:sldChg chg="del">
        <pc:chgData name="Daniel Kaufmann" userId="934340720f57f02e" providerId="LiveId" clId="{7305B21E-C52D-4417-84F7-6A7F09FE095E}" dt="2020-12-13T02:25:50.870" v="120" actId="47"/>
        <pc:sldMkLst>
          <pc:docMk/>
          <pc:sldMk cId="4270477513" sldId="460"/>
        </pc:sldMkLst>
      </pc:sldChg>
      <pc:sldChg chg="del">
        <pc:chgData name="Daniel Kaufmann" userId="934340720f57f02e" providerId="LiveId" clId="{7305B21E-C52D-4417-84F7-6A7F09FE095E}" dt="2020-12-13T02:25:50.916" v="121" actId="47"/>
        <pc:sldMkLst>
          <pc:docMk/>
          <pc:sldMk cId="542887771" sldId="461"/>
        </pc:sldMkLst>
      </pc:sldChg>
      <pc:sldChg chg="del">
        <pc:chgData name="Daniel Kaufmann" userId="934340720f57f02e" providerId="LiveId" clId="{7305B21E-C52D-4417-84F7-6A7F09FE095E}" dt="2020-12-13T02:25:50.926" v="122" actId="47"/>
        <pc:sldMkLst>
          <pc:docMk/>
          <pc:sldMk cId="3043236482" sldId="462"/>
        </pc:sldMkLst>
      </pc:sldChg>
      <pc:sldChg chg="del">
        <pc:chgData name="Daniel Kaufmann" userId="934340720f57f02e" providerId="LiveId" clId="{7305B21E-C52D-4417-84F7-6A7F09FE095E}" dt="2020-12-13T02:25:50.961" v="123" actId="47"/>
        <pc:sldMkLst>
          <pc:docMk/>
          <pc:sldMk cId="4029953360" sldId="463"/>
        </pc:sldMkLst>
      </pc:sldChg>
      <pc:sldChg chg="del">
        <pc:chgData name="Daniel Kaufmann" userId="934340720f57f02e" providerId="LiveId" clId="{7305B21E-C52D-4417-84F7-6A7F09FE095E}" dt="2020-12-13T02:25:51.007" v="124" actId="47"/>
        <pc:sldMkLst>
          <pc:docMk/>
          <pc:sldMk cId="894272488" sldId="464"/>
        </pc:sldMkLst>
      </pc:sldChg>
      <pc:sldChg chg="del">
        <pc:chgData name="Daniel Kaufmann" userId="934340720f57f02e" providerId="LiveId" clId="{7305B21E-C52D-4417-84F7-6A7F09FE095E}" dt="2020-12-13T02:25:51.027" v="125" actId="47"/>
        <pc:sldMkLst>
          <pc:docMk/>
          <pc:sldMk cId="3580465165" sldId="465"/>
        </pc:sldMkLst>
      </pc:sldChg>
      <pc:sldChg chg="del">
        <pc:chgData name="Daniel Kaufmann" userId="934340720f57f02e" providerId="LiveId" clId="{7305B21E-C52D-4417-84F7-6A7F09FE095E}" dt="2020-12-13T02:25:51.090" v="126" actId="47"/>
        <pc:sldMkLst>
          <pc:docMk/>
          <pc:sldMk cId="662835473" sldId="466"/>
        </pc:sldMkLst>
      </pc:sldChg>
      <pc:sldChg chg="del">
        <pc:chgData name="Daniel Kaufmann" userId="934340720f57f02e" providerId="LiveId" clId="{7305B21E-C52D-4417-84F7-6A7F09FE095E}" dt="2020-12-13T02:25:51.115" v="127" actId="47"/>
        <pc:sldMkLst>
          <pc:docMk/>
          <pc:sldMk cId="2815617616" sldId="467"/>
        </pc:sldMkLst>
      </pc:sldChg>
      <pc:sldChg chg="del">
        <pc:chgData name="Daniel Kaufmann" userId="934340720f57f02e" providerId="LiveId" clId="{7305B21E-C52D-4417-84F7-6A7F09FE095E}" dt="2020-12-13T02:25:51.160" v="128" actId="47"/>
        <pc:sldMkLst>
          <pc:docMk/>
          <pc:sldMk cId="3502055941" sldId="468"/>
        </pc:sldMkLst>
      </pc:sldChg>
      <pc:sldChg chg="del">
        <pc:chgData name="Daniel Kaufmann" userId="934340720f57f02e" providerId="LiveId" clId="{7305B21E-C52D-4417-84F7-6A7F09FE095E}" dt="2020-12-13T02:25:51.206" v="129" actId="47"/>
        <pc:sldMkLst>
          <pc:docMk/>
          <pc:sldMk cId="3996468723" sldId="469"/>
        </pc:sldMkLst>
      </pc:sldChg>
      <pc:sldChg chg="del">
        <pc:chgData name="Daniel Kaufmann" userId="934340720f57f02e" providerId="LiveId" clId="{7305B21E-C52D-4417-84F7-6A7F09FE095E}" dt="2020-12-13T02:25:51.226" v="130" actId="47"/>
        <pc:sldMkLst>
          <pc:docMk/>
          <pc:sldMk cId="734308906" sldId="470"/>
        </pc:sldMkLst>
      </pc:sldChg>
      <pc:sldChg chg="del">
        <pc:chgData name="Daniel Kaufmann" userId="934340720f57f02e" providerId="LiveId" clId="{7305B21E-C52D-4417-84F7-6A7F09FE095E}" dt="2020-12-13T02:25:51.262" v="131" actId="47"/>
        <pc:sldMkLst>
          <pc:docMk/>
          <pc:sldMk cId="53560366" sldId="471"/>
        </pc:sldMkLst>
      </pc:sldChg>
      <pc:sldChg chg="del">
        <pc:chgData name="Daniel Kaufmann" userId="934340720f57f02e" providerId="LiveId" clId="{7305B21E-C52D-4417-84F7-6A7F09FE095E}" dt="2020-12-13T02:25:51.315" v="132" actId="47"/>
        <pc:sldMkLst>
          <pc:docMk/>
          <pc:sldMk cId="301425809" sldId="472"/>
        </pc:sldMkLst>
      </pc:sldChg>
      <pc:sldChg chg="del">
        <pc:chgData name="Daniel Kaufmann" userId="934340720f57f02e" providerId="LiveId" clId="{7305B21E-C52D-4417-84F7-6A7F09FE095E}" dt="2020-12-13T02:25:51.345" v="133" actId="47"/>
        <pc:sldMkLst>
          <pc:docMk/>
          <pc:sldMk cId="349019916" sldId="473"/>
        </pc:sldMkLst>
      </pc:sldChg>
      <pc:sldChg chg="del">
        <pc:chgData name="Daniel Kaufmann" userId="934340720f57f02e" providerId="LiveId" clId="{7305B21E-C52D-4417-84F7-6A7F09FE095E}" dt="2020-12-13T02:25:51.359" v="134" actId="47"/>
        <pc:sldMkLst>
          <pc:docMk/>
          <pc:sldMk cId="2668466240" sldId="474"/>
        </pc:sldMkLst>
      </pc:sldChg>
      <pc:sldChg chg="del">
        <pc:chgData name="Daniel Kaufmann" userId="934340720f57f02e" providerId="LiveId" clId="{7305B21E-C52D-4417-84F7-6A7F09FE095E}" dt="2020-12-13T02:25:51.387" v="135" actId="47"/>
        <pc:sldMkLst>
          <pc:docMk/>
          <pc:sldMk cId="2917626471" sldId="476"/>
        </pc:sldMkLst>
      </pc:sldChg>
      <pc:sldChg chg="del">
        <pc:chgData name="Daniel Kaufmann" userId="934340720f57f02e" providerId="LiveId" clId="{7305B21E-C52D-4417-84F7-6A7F09FE095E}" dt="2020-12-13T02:25:51.448" v="136" actId="47"/>
        <pc:sldMkLst>
          <pc:docMk/>
          <pc:sldMk cId="831297030" sldId="477"/>
        </pc:sldMkLst>
      </pc:sldChg>
      <pc:sldChg chg="del">
        <pc:chgData name="Daniel Kaufmann" userId="934340720f57f02e" providerId="LiveId" clId="{7305B21E-C52D-4417-84F7-6A7F09FE095E}" dt="2020-12-13T02:25:51.516" v="138" actId="47"/>
        <pc:sldMkLst>
          <pc:docMk/>
          <pc:sldMk cId="908734521" sldId="478"/>
        </pc:sldMkLst>
      </pc:sldChg>
      <pc:sldChg chg="del">
        <pc:chgData name="Daniel Kaufmann" userId="934340720f57f02e" providerId="LiveId" clId="{7305B21E-C52D-4417-84F7-6A7F09FE095E}" dt="2020-12-13T02:25:51.632" v="142" actId="47"/>
        <pc:sldMkLst>
          <pc:docMk/>
          <pc:sldMk cId="3340197899" sldId="479"/>
        </pc:sldMkLst>
      </pc:sldChg>
      <pc:sldChg chg="del">
        <pc:chgData name="Daniel Kaufmann" userId="934340720f57f02e" providerId="LiveId" clId="{7305B21E-C52D-4417-84F7-6A7F09FE095E}" dt="2020-12-13T02:25:51.743" v="145" actId="47"/>
        <pc:sldMkLst>
          <pc:docMk/>
          <pc:sldMk cId="3950771836" sldId="480"/>
        </pc:sldMkLst>
      </pc:sldChg>
      <pc:sldChg chg="del">
        <pc:chgData name="Daniel Kaufmann" userId="934340720f57f02e" providerId="LiveId" clId="{7305B21E-C52D-4417-84F7-6A7F09FE095E}" dt="2020-12-13T02:25:51.464" v="137" actId="47"/>
        <pc:sldMkLst>
          <pc:docMk/>
          <pc:sldMk cId="3493005845" sldId="481"/>
        </pc:sldMkLst>
      </pc:sldChg>
      <pc:sldChg chg="del">
        <pc:chgData name="Daniel Kaufmann" userId="934340720f57f02e" providerId="LiveId" clId="{7305B21E-C52D-4417-84F7-6A7F09FE095E}" dt="2020-12-13T02:25:51.532" v="139" actId="47"/>
        <pc:sldMkLst>
          <pc:docMk/>
          <pc:sldMk cId="214098157" sldId="482"/>
        </pc:sldMkLst>
      </pc:sldChg>
      <pc:sldChg chg="del">
        <pc:chgData name="Daniel Kaufmann" userId="934340720f57f02e" providerId="LiveId" clId="{7305B21E-C52D-4417-84F7-6A7F09FE095E}" dt="2020-12-13T02:25:51.571" v="140" actId="47"/>
        <pc:sldMkLst>
          <pc:docMk/>
          <pc:sldMk cId="3258773737" sldId="484"/>
        </pc:sldMkLst>
      </pc:sldChg>
      <pc:sldChg chg="del">
        <pc:chgData name="Daniel Kaufmann" userId="934340720f57f02e" providerId="LiveId" clId="{7305B21E-C52D-4417-84F7-6A7F09FE095E}" dt="2020-12-13T02:25:51.593" v="141" actId="47"/>
        <pc:sldMkLst>
          <pc:docMk/>
          <pc:sldMk cId="2869559674" sldId="485"/>
        </pc:sldMkLst>
      </pc:sldChg>
      <pc:sldChg chg="del">
        <pc:chgData name="Daniel Kaufmann" userId="934340720f57f02e" providerId="LiveId" clId="{7305B21E-C52D-4417-84F7-6A7F09FE095E}" dt="2020-12-13T02:25:51.663" v="143" actId="47"/>
        <pc:sldMkLst>
          <pc:docMk/>
          <pc:sldMk cId="1451783689" sldId="486"/>
        </pc:sldMkLst>
      </pc:sldChg>
      <pc:sldChg chg="del">
        <pc:chgData name="Daniel Kaufmann" userId="934340720f57f02e" providerId="LiveId" clId="{7305B21E-C52D-4417-84F7-6A7F09FE095E}" dt="2020-12-13T02:25:51.725" v="144" actId="47"/>
        <pc:sldMkLst>
          <pc:docMk/>
          <pc:sldMk cId="3911549597" sldId="487"/>
        </pc:sldMkLst>
      </pc:sldChg>
      <pc:sldChg chg="del">
        <pc:chgData name="Daniel Kaufmann" userId="934340720f57f02e" providerId="LiveId" clId="{7305B21E-C52D-4417-84F7-6A7F09FE095E}" dt="2020-12-13T02:25:51.759" v="146" actId="47"/>
        <pc:sldMkLst>
          <pc:docMk/>
          <pc:sldMk cId="912221188" sldId="488"/>
        </pc:sldMkLst>
      </pc:sldChg>
      <pc:sldChg chg="del">
        <pc:chgData name="Daniel Kaufmann" userId="934340720f57f02e" providerId="LiveId" clId="{7305B21E-C52D-4417-84F7-6A7F09FE095E}" dt="2020-12-13T02:25:51.819" v="147" actId="47"/>
        <pc:sldMkLst>
          <pc:docMk/>
          <pc:sldMk cId="1985382990" sldId="489"/>
        </pc:sldMkLst>
      </pc:sldChg>
      <pc:sldChg chg="del">
        <pc:chgData name="Daniel Kaufmann" userId="934340720f57f02e" providerId="LiveId" clId="{7305B21E-C52D-4417-84F7-6A7F09FE095E}" dt="2020-12-13T02:25:51.846" v="148" actId="47"/>
        <pc:sldMkLst>
          <pc:docMk/>
          <pc:sldMk cId="1013288664" sldId="490"/>
        </pc:sldMkLst>
      </pc:sldChg>
      <pc:sldChg chg="del">
        <pc:chgData name="Daniel Kaufmann" userId="934340720f57f02e" providerId="LiveId" clId="{7305B21E-C52D-4417-84F7-6A7F09FE095E}" dt="2020-12-13T02:25:51.912" v="149" actId="47"/>
        <pc:sldMkLst>
          <pc:docMk/>
          <pc:sldMk cId="966011932" sldId="491"/>
        </pc:sldMkLst>
      </pc:sldChg>
      <pc:sldChg chg="del">
        <pc:chgData name="Daniel Kaufmann" userId="934340720f57f02e" providerId="LiveId" clId="{7305B21E-C52D-4417-84F7-6A7F09FE095E}" dt="2020-12-13T02:25:51.926" v="150" actId="47"/>
        <pc:sldMkLst>
          <pc:docMk/>
          <pc:sldMk cId="1089749163" sldId="492"/>
        </pc:sldMkLst>
      </pc:sldChg>
      <pc:sldChg chg="del">
        <pc:chgData name="Daniel Kaufmann" userId="934340720f57f02e" providerId="LiveId" clId="{7305B21E-C52D-4417-84F7-6A7F09FE095E}" dt="2020-12-13T02:25:51.947" v="151" actId="47"/>
        <pc:sldMkLst>
          <pc:docMk/>
          <pc:sldMk cId="3934368055" sldId="493"/>
        </pc:sldMkLst>
      </pc:sldChg>
      <pc:sldChg chg="del">
        <pc:chgData name="Daniel Kaufmann" userId="934340720f57f02e" providerId="LiveId" clId="{7305B21E-C52D-4417-84F7-6A7F09FE095E}" dt="2020-12-13T02:25:51.980" v="152" actId="47"/>
        <pc:sldMkLst>
          <pc:docMk/>
          <pc:sldMk cId="2664620289" sldId="494"/>
        </pc:sldMkLst>
      </pc:sldChg>
      <pc:sldChg chg="del">
        <pc:chgData name="Daniel Kaufmann" userId="934340720f57f02e" providerId="LiveId" clId="{7305B21E-C52D-4417-84F7-6A7F09FE095E}" dt="2020-12-13T02:25:52.013" v="153" actId="47"/>
        <pc:sldMkLst>
          <pc:docMk/>
          <pc:sldMk cId="3960721881" sldId="495"/>
        </pc:sldMkLst>
      </pc:sldChg>
      <pc:sldChg chg="del">
        <pc:chgData name="Daniel Kaufmann" userId="934340720f57f02e" providerId="LiveId" clId="{7305B21E-C52D-4417-84F7-6A7F09FE095E}" dt="2020-12-13T02:25:52.062" v="154" actId="47"/>
        <pc:sldMkLst>
          <pc:docMk/>
          <pc:sldMk cId="391205377" sldId="496"/>
        </pc:sldMkLst>
      </pc:sldChg>
      <pc:sldChg chg="del">
        <pc:chgData name="Daniel Kaufmann" userId="934340720f57f02e" providerId="LiveId" clId="{7305B21E-C52D-4417-84F7-6A7F09FE095E}" dt="2020-12-13T02:25:52.112" v="155" actId="47"/>
        <pc:sldMkLst>
          <pc:docMk/>
          <pc:sldMk cId="377151287" sldId="497"/>
        </pc:sldMkLst>
      </pc:sldChg>
      <pc:sldChg chg="del">
        <pc:chgData name="Daniel Kaufmann" userId="934340720f57f02e" providerId="LiveId" clId="{7305B21E-C52D-4417-84F7-6A7F09FE095E}" dt="2020-12-13T02:25:52.121" v="156" actId="47"/>
        <pc:sldMkLst>
          <pc:docMk/>
          <pc:sldMk cId="271397601" sldId="498"/>
        </pc:sldMkLst>
      </pc:sldChg>
      <pc:sldChg chg="del">
        <pc:chgData name="Daniel Kaufmann" userId="934340720f57f02e" providerId="LiveId" clId="{7305B21E-C52D-4417-84F7-6A7F09FE095E}" dt="2020-12-13T02:25:52.178" v="157" actId="47"/>
        <pc:sldMkLst>
          <pc:docMk/>
          <pc:sldMk cId="1354003147" sldId="499"/>
        </pc:sldMkLst>
      </pc:sldChg>
      <pc:sldChg chg="del">
        <pc:chgData name="Daniel Kaufmann" userId="934340720f57f02e" providerId="LiveId" clId="{7305B21E-C52D-4417-84F7-6A7F09FE095E}" dt="2020-12-13T02:25:52.188" v="158" actId="47"/>
        <pc:sldMkLst>
          <pc:docMk/>
          <pc:sldMk cId="59427139" sldId="500"/>
        </pc:sldMkLst>
      </pc:sldChg>
      <pc:sldChg chg="del">
        <pc:chgData name="Daniel Kaufmann" userId="934340720f57f02e" providerId="LiveId" clId="{7305B21E-C52D-4417-84F7-6A7F09FE095E}" dt="2020-12-13T02:25:52.246" v="159" actId="47"/>
        <pc:sldMkLst>
          <pc:docMk/>
          <pc:sldMk cId="3530532553" sldId="501"/>
        </pc:sldMkLst>
      </pc:sldChg>
      <pc:sldChg chg="del">
        <pc:chgData name="Daniel Kaufmann" userId="934340720f57f02e" providerId="LiveId" clId="{7305B21E-C52D-4417-84F7-6A7F09FE095E}" dt="2020-12-13T02:25:52.257" v="160" actId="47"/>
        <pc:sldMkLst>
          <pc:docMk/>
          <pc:sldMk cId="1932840159" sldId="502"/>
        </pc:sldMkLst>
      </pc:sldChg>
      <pc:sldChg chg="del">
        <pc:chgData name="Daniel Kaufmann" userId="934340720f57f02e" providerId="LiveId" clId="{7305B21E-C52D-4417-84F7-6A7F09FE095E}" dt="2020-12-13T02:25:52.305" v="161" actId="47"/>
        <pc:sldMkLst>
          <pc:docMk/>
          <pc:sldMk cId="1450973579" sldId="503"/>
        </pc:sldMkLst>
      </pc:sldChg>
      <pc:sldChg chg="del">
        <pc:chgData name="Daniel Kaufmann" userId="934340720f57f02e" providerId="LiveId" clId="{7305B21E-C52D-4417-84F7-6A7F09FE095E}" dt="2020-12-13T02:25:52.319" v="162" actId="47"/>
        <pc:sldMkLst>
          <pc:docMk/>
          <pc:sldMk cId="3818030473" sldId="504"/>
        </pc:sldMkLst>
      </pc:sldChg>
      <pc:sldChg chg="del">
        <pc:chgData name="Daniel Kaufmann" userId="934340720f57f02e" providerId="LiveId" clId="{7305B21E-C52D-4417-84F7-6A7F09FE095E}" dt="2020-12-13T02:25:52.403" v="163" actId="47"/>
        <pc:sldMkLst>
          <pc:docMk/>
          <pc:sldMk cId="2496470685" sldId="505"/>
        </pc:sldMkLst>
      </pc:sldChg>
      <pc:sldChg chg="del">
        <pc:chgData name="Daniel Kaufmann" userId="934340720f57f02e" providerId="LiveId" clId="{7305B21E-C52D-4417-84F7-6A7F09FE095E}" dt="2020-12-13T02:25:52.427" v="164" actId="47"/>
        <pc:sldMkLst>
          <pc:docMk/>
          <pc:sldMk cId="1161578672" sldId="506"/>
        </pc:sldMkLst>
      </pc:sldChg>
      <pc:sldChg chg="del">
        <pc:chgData name="Daniel Kaufmann" userId="934340720f57f02e" providerId="LiveId" clId="{7305B21E-C52D-4417-84F7-6A7F09FE095E}" dt="2020-12-13T02:25:52.497" v="165" actId="47"/>
        <pc:sldMkLst>
          <pc:docMk/>
          <pc:sldMk cId="3961354394" sldId="507"/>
        </pc:sldMkLst>
      </pc:sldChg>
      <pc:sldChg chg="del">
        <pc:chgData name="Daniel Kaufmann" userId="934340720f57f02e" providerId="LiveId" clId="{7305B21E-C52D-4417-84F7-6A7F09FE095E}" dt="2020-12-13T02:25:52.516" v="166" actId="47"/>
        <pc:sldMkLst>
          <pc:docMk/>
          <pc:sldMk cId="3594365831" sldId="508"/>
        </pc:sldMkLst>
      </pc:sldChg>
      <pc:sldChg chg="del">
        <pc:chgData name="Daniel Kaufmann" userId="934340720f57f02e" providerId="LiveId" clId="{7305B21E-C52D-4417-84F7-6A7F09FE095E}" dt="2020-12-13T02:25:52.564" v="167" actId="47"/>
        <pc:sldMkLst>
          <pc:docMk/>
          <pc:sldMk cId="2373453654" sldId="509"/>
        </pc:sldMkLst>
      </pc:sldChg>
      <pc:sldChg chg="del">
        <pc:chgData name="Daniel Kaufmann" userId="934340720f57f02e" providerId="LiveId" clId="{7305B21E-C52D-4417-84F7-6A7F09FE095E}" dt="2020-12-13T02:25:52.578" v="168" actId="47"/>
        <pc:sldMkLst>
          <pc:docMk/>
          <pc:sldMk cId="595805169" sldId="510"/>
        </pc:sldMkLst>
      </pc:sldChg>
      <pc:sldChg chg="del">
        <pc:chgData name="Daniel Kaufmann" userId="934340720f57f02e" providerId="LiveId" clId="{7305B21E-C52D-4417-84F7-6A7F09FE095E}" dt="2020-12-13T02:25:52.664" v="169" actId="47"/>
        <pc:sldMkLst>
          <pc:docMk/>
          <pc:sldMk cId="1019360677" sldId="511"/>
        </pc:sldMkLst>
      </pc:sldChg>
      <pc:sldChg chg="del">
        <pc:chgData name="Daniel Kaufmann" userId="934340720f57f02e" providerId="LiveId" clId="{7305B21E-C52D-4417-84F7-6A7F09FE095E}" dt="2020-12-13T02:25:52.736" v="171" actId="47"/>
        <pc:sldMkLst>
          <pc:docMk/>
          <pc:sldMk cId="438145454" sldId="512"/>
        </pc:sldMkLst>
      </pc:sldChg>
      <pc:sldChg chg="del">
        <pc:chgData name="Daniel Kaufmann" userId="934340720f57f02e" providerId="LiveId" clId="{7305B21E-C52D-4417-84F7-6A7F09FE095E}" dt="2020-12-13T02:25:52.688" v="170" actId="47"/>
        <pc:sldMkLst>
          <pc:docMk/>
          <pc:sldMk cId="802300504" sldId="513"/>
        </pc:sldMkLst>
      </pc:sldChg>
      <pc:sldChg chg="del">
        <pc:chgData name="Daniel Kaufmann" userId="934340720f57f02e" providerId="LiveId" clId="{7305B21E-C52D-4417-84F7-6A7F09FE095E}" dt="2020-12-13T02:25:52.748" v="172" actId="47"/>
        <pc:sldMkLst>
          <pc:docMk/>
          <pc:sldMk cId="3151348191" sldId="514"/>
        </pc:sldMkLst>
      </pc:sldChg>
      <pc:sldChg chg="del">
        <pc:chgData name="Daniel Kaufmann" userId="934340720f57f02e" providerId="LiveId" clId="{7305B21E-C52D-4417-84F7-6A7F09FE095E}" dt="2020-12-13T02:25:52.775" v="173" actId="47"/>
        <pc:sldMkLst>
          <pc:docMk/>
          <pc:sldMk cId="2443042618" sldId="515"/>
        </pc:sldMkLst>
      </pc:sldChg>
      <pc:sldChg chg="del">
        <pc:chgData name="Daniel Kaufmann" userId="934340720f57f02e" providerId="LiveId" clId="{7305B21E-C52D-4417-84F7-6A7F09FE095E}" dt="2020-12-13T02:25:52.805" v="174" actId="47"/>
        <pc:sldMkLst>
          <pc:docMk/>
          <pc:sldMk cId="2602573781" sldId="516"/>
        </pc:sldMkLst>
      </pc:sldChg>
      <pc:sldChg chg="del">
        <pc:chgData name="Daniel Kaufmann" userId="934340720f57f02e" providerId="LiveId" clId="{7305B21E-C52D-4417-84F7-6A7F09FE095E}" dt="2020-12-13T02:25:52.847" v="175" actId="47"/>
        <pc:sldMkLst>
          <pc:docMk/>
          <pc:sldMk cId="1048830250" sldId="517"/>
        </pc:sldMkLst>
      </pc:sldChg>
      <pc:sldChg chg="del">
        <pc:chgData name="Daniel Kaufmann" userId="934340720f57f02e" providerId="LiveId" clId="{7305B21E-C52D-4417-84F7-6A7F09FE095E}" dt="2020-12-13T02:25:52.884" v="176" actId="47"/>
        <pc:sldMkLst>
          <pc:docMk/>
          <pc:sldMk cId="2462365213" sldId="518"/>
        </pc:sldMkLst>
      </pc:sldChg>
      <pc:sldChg chg="del">
        <pc:chgData name="Daniel Kaufmann" userId="934340720f57f02e" providerId="LiveId" clId="{7305B21E-C52D-4417-84F7-6A7F09FE095E}" dt="2020-12-13T02:25:52.945" v="178" actId="47"/>
        <pc:sldMkLst>
          <pc:docMk/>
          <pc:sldMk cId="1122003148" sldId="519"/>
        </pc:sldMkLst>
      </pc:sldChg>
      <pc:sldChg chg="del">
        <pc:chgData name="Daniel Kaufmann" userId="934340720f57f02e" providerId="LiveId" clId="{7305B21E-C52D-4417-84F7-6A7F09FE095E}" dt="2020-12-13T02:25:52.976" v="179" actId="47"/>
        <pc:sldMkLst>
          <pc:docMk/>
          <pc:sldMk cId="54273307" sldId="520"/>
        </pc:sldMkLst>
      </pc:sldChg>
      <pc:sldChg chg="del">
        <pc:chgData name="Daniel Kaufmann" userId="934340720f57f02e" providerId="LiveId" clId="{7305B21E-C52D-4417-84F7-6A7F09FE095E}" dt="2020-12-13T02:25:53.097" v="182" actId="47"/>
        <pc:sldMkLst>
          <pc:docMk/>
          <pc:sldMk cId="90328923" sldId="521"/>
        </pc:sldMkLst>
      </pc:sldChg>
      <pc:sldChg chg="del">
        <pc:chgData name="Daniel Kaufmann" userId="934340720f57f02e" providerId="LiveId" clId="{7305B21E-C52D-4417-84F7-6A7F09FE095E}" dt="2020-12-13T02:25:53.110" v="183" actId="47"/>
        <pc:sldMkLst>
          <pc:docMk/>
          <pc:sldMk cId="802106992" sldId="522"/>
        </pc:sldMkLst>
      </pc:sldChg>
      <pc:sldChg chg="del">
        <pc:chgData name="Daniel Kaufmann" userId="934340720f57f02e" providerId="LiveId" clId="{7305B21E-C52D-4417-84F7-6A7F09FE095E}" dt="2020-12-13T02:25:53.145" v="184" actId="47"/>
        <pc:sldMkLst>
          <pc:docMk/>
          <pc:sldMk cId="1770519270" sldId="523"/>
        </pc:sldMkLst>
      </pc:sldChg>
      <pc:sldChg chg="del">
        <pc:chgData name="Daniel Kaufmann" userId="934340720f57f02e" providerId="LiveId" clId="{7305B21E-C52D-4417-84F7-6A7F09FE095E}" dt="2020-12-13T02:25:53.168" v="185" actId="47"/>
        <pc:sldMkLst>
          <pc:docMk/>
          <pc:sldMk cId="201780945" sldId="524"/>
        </pc:sldMkLst>
      </pc:sldChg>
      <pc:sldChg chg="del">
        <pc:chgData name="Daniel Kaufmann" userId="934340720f57f02e" providerId="LiveId" clId="{7305B21E-C52D-4417-84F7-6A7F09FE095E}" dt="2020-12-13T02:25:53.203" v="186" actId="47"/>
        <pc:sldMkLst>
          <pc:docMk/>
          <pc:sldMk cId="1408445262" sldId="525"/>
        </pc:sldMkLst>
      </pc:sldChg>
      <pc:sldChg chg="del">
        <pc:chgData name="Daniel Kaufmann" userId="934340720f57f02e" providerId="LiveId" clId="{7305B21E-C52D-4417-84F7-6A7F09FE095E}" dt="2020-12-13T02:25:53.233" v="187" actId="47"/>
        <pc:sldMkLst>
          <pc:docMk/>
          <pc:sldMk cId="1197509143" sldId="526"/>
        </pc:sldMkLst>
      </pc:sldChg>
      <pc:sldChg chg="add del">
        <pc:chgData name="Daniel Kaufmann" userId="934340720f57f02e" providerId="LiveId" clId="{7305B21E-C52D-4417-84F7-6A7F09FE095E}" dt="2020-12-13T02:26:03.181" v="198" actId="47"/>
        <pc:sldMkLst>
          <pc:docMk/>
          <pc:sldMk cId="1324088227" sldId="527"/>
        </pc:sldMkLst>
      </pc:sldChg>
      <pc:sldChg chg="del">
        <pc:chgData name="Daniel Kaufmann" userId="934340720f57f02e" providerId="LiveId" clId="{7305B21E-C52D-4417-84F7-6A7F09FE095E}" dt="2020-12-13T02:25:53.046" v="181" actId="47"/>
        <pc:sldMkLst>
          <pc:docMk/>
          <pc:sldMk cId="3536623039" sldId="528"/>
        </pc:sldMkLst>
      </pc:sldChg>
      <pc:sldChg chg="del">
        <pc:chgData name="Daniel Kaufmann" userId="934340720f57f02e" providerId="LiveId" clId="{7305B21E-C52D-4417-84F7-6A7F09FE095E}" dt="2020-12-13T02:25:52.907" v="177" actId="47"/>
        <pc:sldMkLst>
          <pc:docMk/>
          <pc:sldMk cId="1799096624" sldId="529"/>
        </pc:sldMkLst>
      </pc:sldChg>
      <pc:sldChg chg="del">
        <pc:chgData name="Daniel Kaufmann" userId="934340720f57f02e" providerId="LiveId" clId="{7305B21E-C52D-4417-84F7-6A7F09FE095E}" dt="2020-12-13T02:25:53.006" v="180" actId="47"/>
        <pc:sldMkLst>
          <pc:docMk/>
          <pc:sldMk cId="2255598641" sldId="530"/>
        </pc:sldMkLst>
      </pc:sldChg>
    </pc:docChg>
  </pc:docChgLst>
  <pc:docChgLst>
    <pc:chgData name="Daniel Kaufmann" userId="934340720f57f02e" providerId="LiveId" clId="{F42843F3-FAD9-41AA-846D-F4DCEE734709}"/>
    <pc:docChg chg="undo custSel modSld">
      <pc:chgData name="Daniel Kaufmann" userId="934340720f57f02e" providerId="LiveId" clId="{F42843F3-FAD9-41AA-846D-F4DCEE734709}" dt="2021-03-03T16:08:02.072" v="4630" actId="14100"/>
      <pc:docMkLst>
        <pc:docMk/>
      </pc:docMkLst>
      <pc:sldChg chg="modNotesTx">
        <pc:chgData name="Daniel Kaufmann" userId="934340720f57f02e" providerId="LiveId" clId="{F42843F3-FAD9-41AA-846D-F4DCEE734709}" dt="2021-02-02T16:31:39.071" v="651" actId="20577"/>
        <pc:sldMkLst>
          <pc:docMk/>
          <pc:sldMk cId="2087364823" sldId="261"/>
        </pc:sldMkLst>
      </pc:sldChg>
      <pc:sldChg chg="modNotesTx">
        <pc:chgData name="Daniel Kaufmann" userId="934340720f57f02e" providerId="LiveId" clId="{F42843F3-FAD9-41AA-846D-F4DCEE734709}" dt="2021-02-02T16:37:39.782" v="2838"/>
        <pc:sldMkLst>
          <pc:docMk/>
          <pc:sldMk cId="1855892935" sldId="263"/>
        </pc:sldMkLst>
      </pc:sldChg>
      <pc:sldChg chg="modNotesTx">
        <pc:chgData name="Daniel Kaufmann" userId="934340720f57f02e" providerId="LiveId" clId="{F42843F3-FAD9-41AA-846D-F4DCEE734709}" dt="2021-02-02T16:41:31.681" v="4158" actId="20577"/>
        <pc:sldMkLst>
          <pc:docMk/>
          <pc:sldMk cId="2261121469" sldId="277"/>
        </pc:sldMkLst>
      </pc:sldChg>
      <pc:sldChg chg="modNotesTx">
        <pc:chgData name="Daniel Kaufmann" userId="934340720f57f02e" providerId="LiveId" clId="{F42843F3-FAD9-41AA-846D-F4DCEE734709}" dt="2021-02-02T16:40:07.986" v="3662"/>
        <pc:sldMkLst>
          <pc:docMk/>
          <pc:sldMk cId="550424773" sldId="295"/>
        </pc:sldMkLst>
      </pc:sldChg>
      <pc:sldChg chg="modSp mod modNotesTx">
        <pc:chgData name="Daniel Kaufmann" userId="934340720f57f02e" providerId="LiveId" clId="{F42843F3-FAD9-41AA-846D-F4DCEE734709}" dt="2021-02-02T18:02:41.432" v="4619"/>
        <pc:sldMkLst>
          <pc:docMk/>
          <pc:sldMk cId="2462771887" sldId="531"/>
        </pc:sldMkLst>
        <pc:spChg chg="mod">
          <ac:chgData name="Daniel Kaufmann" userId="934340720f57f02e" providerId="LiveId" clId="{F42843F3-FAD9-41AA-846D-F4DCEE734709}" dt="2021-02-02T18:02:34.457" v="4618" actId="20577"/>
          <ac:spMkLst>
            <pc:docMk/>
            <pc:sldMk cId="2462771887" sldId="531"/>
            <ac:spMk id="4" creationId="{F5409B42-EE5B-4026-9C08-EA0F9252DFAF}"/>
          </ac:spMkLst>
        </pc:spChg>
      </pc:sldChg>
      <pc:sldChg chg="addSp delSp modSp mod modClrScheme delAnim modAnim chgLayout modNotesTx">
        <pc:chgData name="Daniel Kaufmann" userId="934340720f57f02e" providerId="LiveId" clId="{F42843F3-FAD9-41AA-846D-F4DCEE734709}" dt="2021-03-03T16:07:30.009" v="4625" actId="20577"/>
        <pc:sldMkLst>
          <pc:docMk/>
          <pc:sldMk cId="921262508" sldId="541"/>
        </pc:sldMkLst>
        <pc:spChg chg="mod ord">
          <ac:chgData name="Daniel Kaufmann" userId="934340720f57f02e" providerId="LiveId" clId="{F42843F3-FAD9-41AA-846D-F4DCEE734709}" dt="2021-02-02T00:01:36.560" v="19" actId="1076"/>
          <ac:spMkLst>
            <pc:docMk/>
            <pc:sldMk cId="921262508" sldId="541"/>
            <ac:spMk id="2" creationId="{007E2583-CB0F-4337-B5CD-B97005E28B04}"/>
          </ac:spMkLst>
        </pc:spChg>
        <pc:spChg chg="del">
          <ac:chgData name="Daniel Kaufmann" userId="934340720f57f02e" providerId="LiveId" clId="{F42843F3-FAD9-41AA-846D-F4DCEE734709}" dt="2021-02-02T00:01:21.204" v="0" actId="700"/>
          <ac:spMkLst>
            <pc:docMk/>
            <pc:sldMk cId="921262508" sldId="541"/>
            <ac:spMk id="3" creationId="{95E197BC-05D6-4AF9-9BB4-1AA2F9017275}"/>
          </ac:spMkLst>
        </pc:spChg>
        <pc:picChg chg="add mod">
          <ac:chgData name="Daniel Kaufmann" userId="934340720f57f02e" providerId="LiveId" clId="{F42843F3-FAD9-41AA-846D-F4DCEE734709}" dt="2021-03-03T16:07:26.158" v="4623" actId="14100"/>
          <ac:picMkLst>
            <pc:docMk/>
            <pc:sldMk cId="921262508" sldId="541"/>
            <ac:picMk id="3" creationId="{DEB00A30-1CAE-40FA-9C3E-428F70EB49A0}"/>
          </ac:picMkLst>
        </pc:picChg>
        <pc:picChg chg="add del mod">
          <ac:chgData name="Daniel Kaufmann" userId="934340720f57f02e" providerId="LiveId" clId="{F42843F3-FAD9-41AA-846D-F4DCEE734709}" dt="2021-03-03T16:07:03.195" v="4620" actId="478"/>
          <ac:picMkLst>
            <pc:docMk/>
            <pc:sldMk cId="921262508" sldId="541"/>
            <ac:picMk id="4" creationId="{513DED25-3691-4C25-AD62-5742F025B805}"/>
          </ac:picMkLst>
        </pc:picChg>
      </pc:sldChg>
      <pc:sldChg chg="addSp delSp modSp mod modClrScheme delAnim modAnim chgLayout modNotesTx">
        <pc:chgData name="Daniel Kaufmann" userId="934340720f57f02e" providerId="LiveId" clId="{F42843F3-FAD9-41AA-846D-F4DCEE734709}" dt="2021-03-03T16:08:02.072" v="4630" actId="14100"/>
        <pc:sldMkLst>
          <pc:docMk/>
          <pc:sldMk cId="2507637361" sldId="551"/>
        </pc:sldMkLst>
        <pc:spChg chg="mod ord">
          <ac:chgData name="Daniel Kaufmann" userId="934340720f57f02e" providerId="LiveId" clId="{F42843F3-FAD9-41AA-846D-F4DCEE734709}" dt="2021-02-02T00:02:37.882" v="42" actId="1076"/>
          <ac:spMkLst>
            <pc:docMk/>
            <pc:sldMk cId="2507637361" sldId="551"/>
            <ac:spMk id="2" creationId="{007E2583-CB0F-4337-B5CD-B97005E28B04}"/>
          </ac:spMkLst>
        </pc:spChg>
        <pc:spChg chg="del">
          <ac:chgData name="Daniel Kaufmann" userId="934340720f57f02e" providerId="LiveId" clId="{F42843F3-FAD9-41AA-846D-F4DCEE734709}" dt="2021-02-02T00:02:26.945" v="23" actId="700"/>
          <ac:spMkLst>
            <pc:docMk/>
            <pc:sldMk cId="2507637361" sldId="551"/>
            <ac:spMk id="3" creationId="{95E197BC-05D6-4AF9-9BB4-1AA2F9017275}"/>
          </ac:spMkLst>
        </pc:spChg>
        <pc:picChg chg="add del mod">
          <ac:chgData name="Daniel Kaufmann" userId="934340720f57f02e" providerId="LiveId" clId="{F42843F3-FAD9-41AA-846D-F4DCEE734709}" dt="2021-03-03T16:07:41.998" v="4626" actId="478"/>
          <ac:picMkLst>
            <pc:docMk/>
            <pc:sldMk cId="2507637361" sldId="551"/>
            <ac:picMk id="3" creationId="{9B601633-D439-4F80-8F6F-D021175E9448}"/>
          </ac:picMkLst>
        </pc:picChg>
        <pc:picChg chg="add mod">
          <ac:chgData name="Daniel Kaufmann" userId="934340720f57f02e" providerId="LiveId" clId="{F42843F3-FAD9-41AA-846D-F4DCEE734709}" dt="2021-03-03T16:08:02.072" v="4630" actId="14100"/>
          <ac:picMkLst>
            <pc:docMk/>
            <pc:sldMk cId="2507637361" sldId="551"/>
            <ac:picMk id="4" creationId="{5EF94160-20E2-478F-90DE-5D9B260A9D63}"/>
          </ac:picMkLst>
        </pc:picChg>
      </pc:sldChg>
      <pc:sldChg chg="modNotesTx">
        <pc:chgData name="Daniel Kaufmann" userId="934340720f57f02e" providerId="LiveId" clId="{F42843F3-FAD9-41AA-846D-F4DCEE734709}" dt="2021-02-02T16:32:50.723" v="1340" actId="20577"/>
        <pc:sldMkLst>
          <pc:docMk/>
          <pc:sldMk cId="1194118359" sldId="586"/>
        </pc:sldMkLst>
      </pc:sldChg>
      <pc:sldChg chg="modNotesTx">
        <pc:chgData name="Daniel Kaufmann" userId="934340720f57f02e" providerId="LiveId" clId="{F42843F3-FAD9-41AA-846D-F4DCEE734709}" dt="2021-02-02T16:34:23.173" v="2116" actId="20577"/>
        <pc:sldMkLst>
          <pc:docMk/>
          <pc:sldMk cId="1463010292" sldId="587"/>
        </pc:sldMkLst>
      </pc:sldChg>
      <pc:sldChg chg="modSp mod modNotesTx">
        <pc:chgData name="Daniel Kaufmann" userId="934340720f57f02e" providerId="LiveId" clId="{F42843F3-FAD9-41AA-846D-F4DCEE734709}" dt="2021-02-02T16:37:31.761" v="2837" actId="313"/>
        <pc:sldMkLst>
          <pc:docMk/>
          <pc:sldMk cId="2001981858" sldId="588"/>
        </pc:sldMkLst>
        <pc:spChg chg="mod">
          <ac:chgData name="Daniel Kaufmann" userId="934340720f57f02e" providerId="LiveId" clId="{F42843F3-FAD9-41AA-846D-F4DCEE734709}" dt="2021-02-02T16:36:34.316" v="2746" actId="20577"/>
          <ac:spMkLst>
            <pc:docMk/>
            <pc:sldMk cId="2001981858" sldId="588"/>
            <ac:spMk id="3" creationId="{546F0BD9-BCD9-43D4-AE28-D241675CDCBD}"/>
          </ac:spMkLst>
        </pc:spChg>
      </pc:sldChg>
      <pc:sldChg chg="modNotesTx">
        <pc:chgData name="Daniel Kaufmann" userId="934340720f57f02e" providerId="LiveId" clId="{F42843F3-FAD9-41AA-846D-F4DCEE734709}" dt="2021-02-02T16:39:57.529" v="3661" actId="20577"/>
        <pc:sldMkLst>
          <pc:docMk/>
          <pc:sldMk cId="1677419627" sldId="589"/>
        </pc:sldMkLst>
      </pc:sldChg>
      <pc:sldChg chg="modNotesTx">
        <pc:chgData name="Daniel Kaufmann" userId="934340720f57f02e" providerId="LiveId" clId="{F42843F3-FAD9-41AA-846D-F4DCEE734709}" dt="2021-02-02T16:42:39.715" v="4324" actId="20577"/>
        <pc:sldMkLst>
          <pc:docMk/>
          <pc:sldMk cId="3679295834" sldId="590"/>
        </pc:sldMkLst>
      </pc:sldChg>
    </pc:docChg>
  </pc:docChgLst>
  <pc:docChgLst>
    <pc:chgData name="Daniel Kaufmann" userId="934340720f57f02e" providerId="LiveId" clId="{E753FF4A-63AC-4F54-AAF5-9F20E1E877B6}"/>
    <pc:docChg chg="undo redo custSel mod addSld delSld modSld sldOrd modMainMaster">
      <pc:chgData name="Daniel Kaufmann" userId="934340720f57f02e" providerId="LiveId" clId="{E753FF4A-63AC-4F54-AAF5-9F20E1E877B6}" dt="2020-12-13T05:27:22.071" v="4585" actId="33524"/>
      <pc:docMkLst>
        <pc:docMk/>
      </pc:docMkLst>
      <pc:sldChg chg="modNotesTx">
        <pc:chgData name="Daniel Kaufmann" userId="934340720f57f02e" providerId="LiveId" clId="{E753FF4A-63AC-4F54-AAF5-9F20E1E877B6}" dt="2020-12-13T02:29:31.513" v="5"/>
        <pc:sldMkLst>
          <pc:docMk/>
          <pc:sldMk cId="3940935841" sldId="256"/>
        </pc:sldMkLst>
      </pc:sldChg>
      <pc:sldChg chg="delSp modSp mod modClrScheme chgLayout">
        <pc:chgData name="Daniel Kaufmann" userId="934340720f57f02e" providerId="LiveId" clId="{E753FF4A-63AC-4F54-AAF5-9F20E1E877B6}" dt="2020-12-13T05:26:16.936" v="4543" actId="20577"/>
        <pc:sldMkLst>
          <pc:docMk/>
          <pc:sldMk cId="2800564990" sldId="257"/>
        </pc:sldMkLst>
        <pc:spChg chg="mod ord">
          <ac:chgData name="Daniel Kaufmann" userId="934340720f57f02e" providerId="LiveId" clId="{E753FF4A-63AC-4F54-AAF5-9F20E1E877B6}" dt="2020-12-13T05:26:16.936" v="4543" actId="20577"/>
          <ac:spMkLst>
            <pc:docMk/>
            <pc:sldMk cId="2800564990" sldId="257"/>
            <ac:spMk id="4" creationId="{00000000-0000-0000-0000-000000000000}"/>
          </ac:spMkLst>
        </pc:spChg>
        <pc:picChg chg="mod">
          <ac:chgData name="Daniel Kaufmann" userId="934340720f57f02e" providerId="LiveId" clId="{E753FF4A-63AC-4F54-AAF5-9F20E1E877B6}" dt="2020-12-13T05:26:00.370" v="4497" actId="208"/>
          <ac:picMkLst>
            <pc:docMk/>
            <pc:sldMk cId="2800564990" sldId="257"/>
            <ac:picMk id="5" creationId="{00000000-0000-0000-0000-000000000000}"/>
          </ac:picMkLst>
        </pc:picChg>
        <pc:picChg chg="del">
          <ac:chgData name="Daniel Kaufmann" userId="934340720f57f02e" providerId="LiveId" clId="{E753FF4A-63AC-4F54-AAF5-9F20E1E877B6}" dt="2020-12-13T05:14:05.081" v="4305" actId="478"/>
          <ac:picMkLst>
            <pc:docMk/>
            <pc:sldMk cId="2800564990" sldId="257"/>
            <ac:picMk id="6" creationId="{00000000-0000-0000-0000-000000000000}"/>
          </ac:picMkLst>
        </pc:picChg>
      </pc:sldChg>
      <pc:sldChg chg="delSp del mod">
        <pc:chgData name="Daniel Kaufmann" userId="934340720f57f02e" providerId="LiveId" clId="{E753FF4A-63AC-4F54-AAF5-9F20E1E877B6}" dt="2020-12-13T05:27:13.564" v="4584" actId="47"/>
        <pc:sldMkLst>
          <pc:docMk/>
          <pc:sldMk cId="754907382" sldId="258"/>
        </pc:sldMkLst>
        <pc:picChg chg="del">
          <ac:chgData name="Daniel Kaufmann" userId="934340720f57f02e" providerId="LiveId" clId="{E753FF4A-63AC-4F54-AAF5-9F20E1E877B6}" dt="2020-12-13T05:14:10.245" v="4307" actId="478"/>
          <ac:picMkLst>
            <pc:docMk/>
            <pc:sldMk cId="754907382" sldId="258"/>
            <ac:picMk id="6" creationId="{00000000-0000-0000-0000-000000000000}"/>
          </ac:picMkLst>
        </pc:picChg>
      </pc:sldChg>
      <pc:sldChg chg="delSp modSp mod">
        <pc:chgData name="Daniel Kaufmann" userId="934340720f57f02e" providerId="LiveId" clId="{E753FF4A-63AC-4F54-AAF5-9F20E1E877B6}" dt="2020-12-13T05:27:22.071" v="4585" actId="33524"/>
        <pc:sldMkLst>
          <pc:docMk/>
          <pc:sldMk cId="2151713346" sldId="259"/>
        </pc:sldMkLst>
        <pc:spChg chg="mod">
          <ac:chgData name="Daniel Kaufmann" userId="934340720f57f02e" providerId="LiveId" clId="{E753FF4A-63AC-4F54-AAF5-9F20E1E877B6}" dt="2020-12-13T05:27:22.071" v="4585" actId="33524"/>
          <ac:spMkLst>
            <pc:docMk/>
            <pc:sldMk cId="2151713346" sldId="259"/>
            <ac:spMk id="5" creationId="{00000000-0000-0000-0000-000000000000}"/>
          </ac:spMkLst>
        </pc:spChg>
        <pc:picChg chg="del">
          <ac:chgData name="Daniel Kaufmann" userId="934340720f57f02e" providerId="LiveId" clId="{E753FF4A-63AC-4F54-AAF5-9F20E1E877B6}" dt="2020-12-13T05:14:13.214" v="4308" actId="478"/>
          <ac:picMkLst>
            <pc:docMk/>
            <pc:sldMk cId="2151713346" sldId="259"/>
            <ac:picMk id="6" creationId="{00000000-0000-0000-0000-000000000000}"/>
          </ac:picMkLst>
        </pc:picChg>
      </pc:sldChg>
      <pc:sldChg chg="delSp modSp mod">
        <pc:chgData name="Daniel Kaufmann" userId="934340720f57f02e" providerId="LiveId" clId="{E753FF4A-63AC-4F54-AAF5-9F20E1E877B6}" dt="2020-12-13T05:25:41.442" v="4494" actId="1076"/>
        <pc:sldMkLst>
          <pc:docMk/>
          <pc:sldMk cId="2210014466" sldId="260"/>
        </pc:sldMkLst>
        <pc:picChg chg="mod">
          <ac:chgData name="Daniel Kaufmann" userId="934340720f57f02e" providerId="LiveId" clId="{E753FF4A-63AC-4F54-AAF5-9F20E1E877B6}" dt="2020-12-13T05:25:41.442" v="4494" actId="1076"/>
          <ac:picMkLst>
            <pc:docMk/>
            <pc:sldMk cId="2210014466" sldId="260"/>
            <ac:picMk id="2" creationId="{00000000-0000-0000-0000-000000000000}"/>
          </ac:picMkLst>
        </pc:picChg>
        <pc:picChg chg="del">
          <ac:chgData name="Daniel Kaufmann" userId="934340720f57f02e" providerId="LiveId" clId="{E753FF4A-63AC-4F54-AAF5-9F20E1E877B6}" dt="2020-12-13T05:14:16.610" v="4309" actId="478"/>
          <ac:picMkLst>
            <pc:docMk/>
            <pc:sldMk cId="2210014466" sldId="260"/>
            <ac:picMk id="6" creationId="{00000000-0000-0000-0000-000000000000}"/>
          </ac:picMkLst>
        </pc:picChg>
      </pc:sldChg>
      <pc:sldChg chg="delSp mod">
        <pc:chgData name="Daniel Kaufmann" userId="934340720f57f02e" providerId="LiveId" clId="{E753FF4A-63AC-4F54-AAF5-9F20E1E877B6}" dt="2020-12-13T05:14:57.198" v="4316" actId="478"/>
        <pc:sldMkLst>
          <pc:docMk/>
          <pc:sldMk cId="211617292" sldId="261"/>
        </pc:sldMkLst>
        <pc:picChg chg="del">
          <ac:chgData name="Daniel Kaufmann" userId="934340720f57f02e" providerId="LiveId" clId="{E753FF4A-63AC-4F54-AAF5-9F20E1E877B6}" dt="2020-12-13T05:14:57.198" v="4316" actId="478"/>
          <ac:picMkLst>
            <pc:docMk/>
            <pc:sldMk cId="211617292" sldId="261"/>
            <ac:picMk id="6" creationId="{00000000-0000-0000-0000-000000000000}"/>
          </ac:picMkLst>
        </pc:picChg>
      </pc:sldChg>
      <pc:sldChg chg="del">
        <pc:chgData name="Daniel Kaufmann" userId="934340720f57f02e" providerId="LiveId" clId="{E753FF4A-63AC-4F54-AAF5-9F20E1E877B6}" dt="2020-12-13T02:31:30.381" v="147" actId="47"/>
        <pc:sldMkLst>
          <pc:docMk/>
          <pc:sldMk cId="756567952" sldId="261"/>
        </pc:sldMkLst>
      </pc:sldChg>
      <pc:sldChg chg="delSp modSp mod modClrScheme chgLayout">
        <pc:chgData name="Daniel Kaufmann" userId="934340720f57f02e" providerId="LiveId" clId="{E753FF4A-63AC-4F54-AAF5-9F20E1E877B6}" dt="2020-12-13T05:25:25.413" v="4491" actId="14100"/>
        <pc:sldMkLst>
          <pc:docMk/>
          <pc:sldMk cId="3086685895" sldId="262"/>
        </pc:sldMkLst>
        <pc:spChg chg="mod ord">
          <ac:chgData name="Daniel Kaufmann" userId="934340720f57f02e" providerId="LiveId" clId="{E753FF4A-63AC-4F54-AAF5-9F20E1E877B6}" dt="2020-12-13T05:24:57.458" v="4488" actId="14100"/>
          <ac:spMkLst>
            <pc:docMk/>
            <pc:sldMk cId="3086685895" sldId="262"/>
            <ac:spMk id="4" creationId="{00000000-0000-0000-0000-000000000000}"/>
          </ac:spMkLst>
        </pc:spChg>
        <pc:spChg chg="mod ord">
          <ac:chgData name="Daniel Kaufmann" userId="934340720f57f02e" providerId="LiveId" clId="{E753FF4A-63AC-4F54-AAF5-9F20E1E877B6}" dt="2020-12-13T05:24:53.726" v="4487" actId="1076"/>
          <ac:spMkLst>
            <pc:docMk/>
            <pc:sldMk cId="3086685895" sldId="262"/>
            <ac:spMk id="5" creationId="{00000000-0000-0000-0000-000000000000}"/>
          </ac:spMkLst>
        </pc:spChg>
        <pc:graphicFrameChg chg="mod">
          <ac:chgData name="Daniel Kaufmann" userId="934340720f57f02e" providerId="LiveId" clId="{E753FF4A-63AC-4F54-AAF5-9F20E1E877B6}" dt="2020-12-13T05:25:25.413" v="4491" actId="14100"/>
          <ac:graphicFrameMkLst>
            <pc:docMk/>
            <pc:sldMk cId="3086685895" sldId="262"/>
            <ac:graphicFrameMk id="2" creationId="{00000000-0000-0000-0000-000000000000}"/>
          </ac:graphicFrameMkLst>
        </pc:graphicFrameChg>
        <pc:picChg chg="del">
          <ac:chgData name="Daniel Kaufmann" userId="934340720f57f02e" providerId="LiveId" clId="{E753FF4A-63AC-4F54-AAF5-9F20E1E877B6}" dt="2020-12-13T05:14:59.743" v="4317" actId="478"/>
          <ac:picMkLst>
            <pc:docMk/>
            <pc:sldMk cId="3086685895" sldId="262"/>
            <ac:picMk id="6" creationId="{00000000-0000-0000-0000-000000000000}"/>
          </ac:picMkLst>
        </pc:picChg>
      </pc:sldChg>
      <pc:sldChg chg="delSp modSp mod modClrScheme chgLayout">
        <pc:chgData name="Daniel Kaufmann" userId="934340720f57f02e" providerId="LiveId" clId="{E753FF4A-63AC-4F54-AAF5-9F20E1E877B6}" dt="2020-12-13T05:24:45.686" v="4485" actId="1076"/>
        <pc:sldMkLst>
          <pc:docMk/>
          <pc:sldMk cId="2852481402" sldId="263"/>
        </pc:sldMkLst>
        <pc:spChg chg="mod ord">
          <ac:chgData name="Daniel Kaufmann" userId="934340720f57f02e" providerId="LiveId" clId="{E753FF4A-63AC-4F54-AAF5-9F20E1E877B6}" dt="2020-12-13T05:24:45.686" v="4485" actId="1076"/>
          <ac:spMkLst>
            <pc:docMk/>
            <pc:sldMk cId="2852481402" sldId="263"/>
            <ac:spMk id="5" creationId="{00000000-0000-0000-0000-000000000000}"/>
          </ac:spMkLst>
        </pc:spChg>
        <pc:picChg chg="del">
          <ac:chgData name="Daniel Kaufmann" userId="934340720f57f02e" providerId="LiveId" clId="{E753FF4A-63AC-4F54-AAF5-9F20E1E877B6}" dt="2020-12-13T05:15:05.512" v="4318" actId="478"/>
          <ac:picMkLst>
            <pc:docMk/>
            <pc:sldMk cId="2852481402" sldId="263"/>
            <ac:picMk id="6" creationId="{00000000-0000-0000-0000-000000000000}"/>
          </ac:picMkLst>
        </pc:picChg>
      </pc:sldChg>
      <pc:sldChg chg="delSp modSp mod">
        <pc:chgData name="Daniel Kaufmann" userId="934340720f57f02e" providerId="LiveId" clId="{E753FF4A-63AC-4F54-AAF5-9F20E1E877B6}" dt="2020-12-13T05:15:14.682" v="4321" actId="478"/>
        <pc:sldMkLst>
          <pc:docMk/>
          <pc:sldMk cId="2960142951" sldId="264"/>
        </pc:sldMkLst>
        <pc:spChg chg="mod">
          <ac:chgData name="Daniel Kaufmann" userId="934340720f57f02e" providerId="LiveId" clId="{E753FF4A-63AC-4F54-AAF5-9F20E1E877B6}" dt="2020-12-13T05:15:12.149" v="4320" actId="207"/>
          <ac:spMkLst>
            <pc:docMk/>
            <pc:sldMk cId="2960142951" sldId="264"/>
            <ac:spMk id="3" creationId="{00000000-0000-0000-0000-000000000000}"/>
          </ac:spMkLst>
        </pc:spChg>
        <pc:picChg chg="del">
          <ac:chgData name="Daniel Kaufmann" userId="934340720f57f02e" providerId="LiveId" clId="{E753FF4A-63AC-4F54-AAF5-9F20E1E877B6}" dt="2020-12-13T05:15:14.682" v="4321" actId="478"/>
          <ac:picMkLst>
            <pc:docMk/>
            <pc:sldMk cId="2960142951" sldId="264"/>
            <ac:picMk id="5" creationId="{00000000-0000-0000-0000-000000000000}"/>
          </ac:picMkLst>
        </pc:picChg>
      </pc:sldChg>
      <pc:sldChg chg="modSp mod setBg modNotesTx">
        <pc:chgData name="Daniel Kaufmann" userId="934340720f57f02e" providerId="LiveId" clId="{E753FF4A-63AC-4F54-AAF5-9F20E1E877B6}" dt="2020-12-13T03:04:54.869" v="1299"/>
        <pc:sldMkLst>
          <pc:docMk/>
          <pc:sldMk cId="4069517365" sldId="267"/>
        </pc:sldMkLst>
        <pc:spChg chg="mod">
          <ac:chgData name="Daniel Kaufmann" userId="934340720f57f02e" providerId="LiveId" clId="{E753FF4A-63AC-4F54-AAF5-9F20E1E877B6}" dt="2020-12-13T02:31:43.318" v="175" actId="20577"/>
          <ac:spMkLst>
            <pc:docMk/>
            <pc:sldMk cId="4069517365" sldId="267"/>
            <ac:spMk id="2" creationId="{A196C52E-0914-416B-B64A-824997DB993D}"/>
          </ac:spMkLst>
        </pc:spChg>
      </pc:sldChg>
      <pc:sldChg chg="delSp modSp mod">
        <pc:chgData name="Daniel Kaufmann" userId="934340720f57f02e" providerId="LiveId" clId="{E753FF4A-63AC-4F54-AAF5-9F20E1E877B6}" dt="2020-12-13T05:15:40.308" v="4328" actId="478"/>
        <pc:sldMkLst>
          <pc:docMk/>
          <pc:sldMk cId="4018140978" sldId="269"/>
        </pc:sldMkLst>
        <pc:spChg chg="mod">
          <ac:chgData name="Daniel Kaufmann" userId="934340720f57f02e" providerId="LiveId" clId="{E753FF4A-63AC-4F54-AAF5-9F20E1E877B6}" dt="2020-12-13T05:13:52.763" v="4299" actId="27636"/>
          <ac:spMkLst>
            <pc:docMk/>
            <pc:sldMk cId="4018140978" sldId="269"/>
            <ac:spMk id="2" creationId="{00000000-0000-0000-0000-000000000000}"/>
          </ac:spMkLst>
        </pc:spChg>
        <pc:picChg chg="del">
          <ac:chgData name="Daniel Kaufmann" userId="934340720f57f02e" providerId="LiveId" clId="{E753FF4A-63AC-4F54-AAF5-9F20E1E877B6}" dt="2020-12-13T05:15:40.308" v="4328" actId="478"/>
          <ac:picMkLst>
            <pc:docMk/>
            <pc:sldMk cId="4018140978" sldId="269"/>
            <ac:picMk id="4" creationId="{00000000-0000-0000-0000-000000000000}"/>
          </ac:picMkLst>
        </pc:picChg>
      </pc:sldChg>
      <pc:sldChg chg="delSp mod modClrScheme chgLayout">
        <pc:chgData name="Daniel Kaufmann" userId="934340720f57f02e" providerId="LiveId" clId="{E753FF4A-63AC-4F54-AAF5-9F20E1E877B6}" dt="2020-12-13T05:15:36.053" v="4327" actId="700"/>
        <pc:sldMkLst>
          <pc:docMk/>
          <pc:sldMk cId="2124895416" sldId="270"/>
        </pc:sldMkLst>
        <pc:picChg chg="del">
          <ac:chgData name="Daniel Kaufmann" userId="934340720f57f02e" providerId="LiveId" clId="{E753FF4A-63AC-4F54-AAF5-9F20E1E877B6}" dt="2020-12-13T05:15:33.258" v="4326" actId="478"/>
          <ac:picMkLst>
            <pc:docMk/>
            <pc:sldMk cId="2124895416" sldId="270"/>
            <ac:picMk id="3" creationId="{00000000-0000-0000-0000-000000000000}"/>
          </ac:picMkLst>
        </pc:picChg>
      </pc:sldChg>
      <pc:sldChg chg="delSp modSp mod">
        <pc:chgData name="Daniel Kaufmann" userId="934340720f57f02e" providerId="LiveId" clId="{E753FF4A-63AC-4F54-AAF5-9F20E1E877B6}" dt="2020-12-13T05:15:51.848" v="4332" actId="207"/>
        <pc:sldMkLst>
          <pc:docMk/>
          <pc:sldMk cId="2044967324" sldId="271"/>
        </pc:sldMkLst>
        <pc:spChg chg="mod">
          <ac:chgData name="Daniel Kaufmann" userId="934340720f57f02e" providerId="LiveId" clId="{E753FF4A-63AC-4F54-AAF5-9F20E1E877B6}" dt="2020-12-13T05:15:51.848" v="4332" actId="207"/>
          <ac:spMkLst>
            <pc:docMk/>
            <pc:sldMk cId="2044967324" sldId="271"/>
            <ac:spMk id="5" creationId="{00000000-0000-0000-0000-000000000000}"/>
          </ac:spMkLst>
        </pc:spChg>
        <pc:picChg chg="del">
          <ac:chgData name="Daniel Kaufmann" userId="934340720f57f02e" providerId="LiveId" clId="{E753FF4A-63AC-4F54-AAF5-9F20E1E877B6}" dt="2020-12-13T05:15:47.703" v="4331" actId="478"/>
          <ac:picMkLst>
            <pc:docMk/>
            <pc:sldMk cId="2044967324" sldId="271"/>
            <ac:picMk id="7" creationId="{00000000-0000-0000-0000-000000000000}"/>
          </ac:picMkLst>
        </pc:picChg>
      </pc:sldChg>
      <pc:sldChg chg="modSp mod">
        <pc:chgData name="Daniel Kaufmann" userId="934340720f57f02e" providerId="LiveId" clId="{E753FF4A-63AC-4F54-AAF5-9F20E1E877B6}" dt="2020-12-13T02:31:13.673" v="146" actId="20577"/>
        <pc:sldMkLst>
          <pc:docMk/>
          <pc:sldMk cId="1327314665" sldId="272"/>
        </pc:sldMkLst>
        <pc:spChg chg="mod">
          <ac:chgData name="Daniel Kaufmann" userId="934340720f57f02e" providerId="LiveId" clId="{E753FF4A-63AC-4F54-AAF5-9F20E1E877B6}" dt="2020-12-13T02:31:13.673" v="146" actId="20577"/>
          <ac:spMkLst>
            <pc:docMk/>
            <pc:sldMk cId="1327314665" sldId="272"/>
            <ac:spMk id="7" creationId="{E1D0457B-9AB1-4824-8691-1F785CD2C50D}"/>
          </ac:spMkLst>
        </pc:spChg>
        <pc:graphicFrameChg chg="mod">
          <ac:chgData name="Daniel Kaufmann" userId="934340720f57f02e" providerId="LiveId" clId="{E753FF4A-63AC-4F54-AAF5-9F20E1E877B6}" dt="2020-12-13T02:31:09.279" v="144" actId="113"/>
          <ac:graphicFrameMkLst>
            <pc:docMk/>
            <pc:sldMk cId="1327314665" sldId="272"/>
            <ac:graphicFrameMk id="9" creationId="{FEE1AE8E-478A-4A18-AA20-5591EE4B0089}"/>
          </ac:graphicFrameMkLst>
        </pc:graphicFrameChg>
      </pc:sldChg>
      <pc:sldChg chg="addSp modSp new mod modAnim modNotesTx">
        <pc:chgData name="Daniel Kaufmann" userId="934340720f57f02e" providerId="LiveId" clId="{E753FF4A-63AC-4F54-AAF5-9F20E1E877B6}" dt="2020-12-13T02:37:22.488" v="473" actId="20577"/>
        <pc:sldMkLst>
          <pc:docMk/>
          <pc:sldMk cId="3524741699" sldId="273"/>
        </pc:sldMkLst>
        <pc:spChg chg="mod">
          <ac:chgData name="Daniel Kaufmann" userId="934340720f57f02e" providerId="LiveId" clId="{E753FF4A-63AC-4F54-AAF5-9F20E1E877B6}" dt="2020-12-13T02:32:32.827" v="207" actId="20577"/>
          <ac:spMkLst>
            <pc:docMk/>
            <pc:sldMk cId="3524741699" sldId="273"/>
            <ac:spMk id="2" creationId="{64E49359-0733-466A-832B-1664F8CBF426}"/>
          </ac:spMkLst>
        </pc:spChg>
        <pc:spChg chg="mod">
          <ac:chgData name="Daniel Kaufmann" userId="934340720f57f02e" providerId="LiveId" clId="{E753FF4A-63AC-4F54-AAF5-9F20E1E877B6}" dt="2020-12-13T02:33:10.500" v="215" actId="403"/>
          <ac:spMkLst>
            <pc:docMk/>
            <pc:sldMk cId="3524741699" sldId="273"/>
            <ac:spMk id="3" creationId="{F32A61CB-514B-4677-8AE2-28AA03D9AC39}"/>
          </ac:spMkLst>
        </pc:spChg>
        <pc:picChg chg="add mod">
          <ac:chgData name="Daniel Kaufmann" userId="934340720f57f02e" providerId="LiveId" clId="{E753FF4A-63AC-4F54-AAF5-9F20E1E877B6}" dt="2020-12-13T02:33:20.240" v="216" actId="1076"/>
          <ac:picMkLst>
            <pc:docMk/>
            <pc:sldMk cId="3524741699" sldId="273"/>
            <ac:picMk id="4" creationId="{EB004D5B-C5EE-4E88-B08E-E9BD7458EE91}"/>
          </ac:picMkLst>
        </pc:picChg>
        <pc:picChg chg="add mod">
          <ac:chgData name="Daniel Kaufmann" userId="934340720f57f02e" providerId="LiveId" clId="{E753FF4A-63AC-4F54-AAF5-9F20E1E877B6}" dt="2020-12-13T02:33:20.240" v="216" actId="1076"/>
          <ac:picMkLst>
            <pc:docMk/>
            <pc:sldMk cId="3524741699" sldId="273"/>
            <ac:picMk id="5" creationId="{34C9E42E-255B-47E8-A1DA-B3FCF4D3F354}"/>
          </ac:picMkLst>
        </pc:picChg>
        <pc:picChg chg="add mod">
          <ac:chgData name="Daniel Kaufmann" userId="934340720f57f02e" providerId="LiveId" clId="{E753FF4A-63AC-4F54-AAF5-9F20E1E877B6}" dt="2020-12-13T02:33:20.240" v="216" actId="1076"/>
          <ac:picMkLst>
            <pc:docMk/>
            <pc:sldMk cId="3524741699" sldId="273"/>
            <ac:picMk id="6" creationId="{F7785545-FCF0-4A3A-B89C-75013E40AF59}"/>
          </ac:picMkLst>
        </pc:picChg>
      </pc:sldChg>
      <pc:sldChg chg="delSp mod">
        <pc:chgData name="Daniel Kaufmann" userId="934340720f57f02e" providerId="LiveId" clId="{E753FF4A-63AC-4F54-AAF5-9F20E1E877B6}" dt="2020-12-13T05:15:25.982" v="4323" actId="478"/>
        <pc:sldMkLst>
          <pc:docMk/>
          <pc:sldMk cId="1016847800" sldId="274"/>
        </pc:sldMkLst>
        <pc:picChg chg="del">
          <ac:chgData name="Daniel Kaufmann" userId="934340720f57f02e" providerId="LiveId" clId="{E753FF4A-63AC-4F54-AAF5-9F20E1E877B6}" dt="2020-12-13T05:15:25.982" v="4323" actId="478"/>
          <ac:picMkLst>
            <pc:docMk/>
            <pc:sldMk cId="1016847800" sldId="274"/>
            <ac:picMk id="5" creationId="{00000000-0000-0000-0000-000000000000}"/>
          </ac:picMkLst>
        </pc:picChg>
      </pc:sldChg>
      <pc:sldChg chg="delSp mod">
        <pc:chgData name="Daniel Kaufmann" userId="934340720f57f02e" providerId="LiveId" clId="{E753FF4A-63AC-4F54-AAF5-9F20E1E877B6}" dt="2020-12-13T05:15:28.205" v="4324" actId="478"/>
        <pc:sldMkLst>
          <pc:docMk/>
          <pc:sldMk cId="625516954" sldId="275"/>
        </pc:sldMkLst>
        <pc:picChg chg="del">
          <ac:chgData name="Daniel Kaufmann" userId="934340720f57f02e" providerId="LiveId" clId="{E753FF4A-63AC-4F54-AAF5-9F20E1E877B6}" dt="2020-12-13T05:15:28.205" v="4324" actId="478"/>
          <ac:picMkLst>
            <pc:docMk/>
            <pc:sldMk cId="625516954" sldId="275"/>
            <ac:picMk id="7" creationId="{00000000-0000-0000-0000-000000000000}"/>
          </ac:picMkLst>
        </pc:picChg>
      </pc:sldChg>
      <pc:sldChg chg="delSp mod">
        <pc:chgData name="Daniel Kaufmann" userId="934340720f57f02e" providerId="LiveId" clId="{E753FF4A-63AC-4F54-AAF5-9F20E1E877B6}" dt="2020-12-13T05:15:30.114" v="4325" actId="478"/>
        <pc:sldMkLst>
          <pc:docMk/>
          <pc:sldMk cId="4264705682" sldId="276"/>
        </pc:sldMkLst>
        <pc:picChg chg="del">
          <ac:chgData name="Daniel Kaufmann" userId="934340720f57f02e" providerId="LiveId" clId="{E753FF4A-63AC-4F54-AAF5-9F20E1E877B6}" dt="2020-12-13T05:15:30.114" v="4325" actId="478"/>
          <ac:picMkLst>
            <pc:docMk/>
            <pc:sldMk cId="4264705682" sldId="276"/>
            <ac:picMk id="8" creationId="{00000000-0000-0000-0000-000000000000}"/>
          </ac:picMkLst>
        </pc:picChg>
      </pc:sldChg>
      <pc:sldChg chg="delSp mod">
        <pc:chgData name="Daniel Kaufmann" userId="934340720f57f02e" providerId="LiveId" clId="{E753FF4A-63AC-4F54-AAF5-9F20E1E877B6}" dt="2020-12-13T05:15:42.692" v="4329" actId="478"/>
        <pc:sldMkLst>
          <pc:docMk/>
          <pc:sldMk cId="1533888508" sldId="277"/>
        </pc:sldMkLst>
        <pc:picChg chg="del">
          <ac:chgData name="Daniel Kaufmann" userId="934340720f57f02e" providerId="LiveId" clId="{E753FF4A-63AC-4F54-AAF5-9F20E1E877B6}" dt="2020-12-13T05:15:42.692" v="4329" actId="478"/>
          <ac:picMkLst>
            <pc:docMk/>
            <pc:sldMk cId="1533888508" sldId="277"/>
            <ac:picMk id="4" creationId="{00000000-0000-0000-0000-000000000000}"/>
          </ac:picMkLst>
        </pc:picChg>
      </pc:sldChg>
      <pc:sldChg chg="delSp mod">
        <pc:chgData name="Daniel Kaufmann" userId="934340720f57f02e" providerId="LiveId" clId="{E753FF4A-63AC-4F54-AAF5-9F20E1E877B6}" dt="2020-12-13T05:15:58.170" v="4334" actId="478"/>
        <pc:sldMkLst>
          <pc:docMk/>
          <pc:sldMk cId="1296387788" sldId="278"/>
        </pc:sldMkLst>
        <pc:picChg chg="del">
          <ac:chgData name="Daniel Kaufmann" userId="934340720f57f02e" providerId="LiveId" clId="{E753FF4A-63AC-4F54-AAF5-9F20E1E877B6}" dt="2020-12-13T05:15:58.170" v="4334" actId="478"/>
          <ac:picMkLst>
            <pc:docMk/>
            <pc:sldMk cId="1296387788" sldId="278"/>
            <ac:picMk id="5" creationId="{00000000-0000-0000-0000-000000000000}"/>
          </ac:picMkLst>
        </pc:picChg>
      </pc:sldChg>
      <pc:sldChg chg="delSp mod">
        <pc:chgData name="Daniel Kaufmann" userId="934340720f57f02e" providerId="LiveId" clId="{E753FF4A-63AC-4F54-AAF5-9F20E1E877B6}" dt="2020-12-13T05:16:00.815" v="4335" actId="478"/>
        <pc:sldMkLst>
          <pc:docMk/>
          <pc:sldMk cId="936902854" sldId="279"/>
        </pc:sldMkLst>
        <pc:picChg chg="del">
          <ac:chgData name="Daniel Kaufmann" userId="934340720f57f02e" providerId="LiveId" clId="{E753FF4A-63AC-4F54-AAF5-9F20E1E877B6}" dt="2020-12-13T05:16:00.815" v="4335" actId="478"/>
          <ac:picMkLst>
            <pc:docMk/>
            <pc:sldMk cId="936902854" sldId="279"/>
            <ac:picMk id="5" creationId="{00000000-0000-0000-0000-000000000000}"/>
          </ac:picMkLst>
        </pc:picChg>
      </pc:sldChg>
      <pc:sldChg chg="delSp mod">
        <pc:chgData name="Daniel Kaufmann" userId="934340720f57f02e" providerId="LiveId" clId="{E753FF4A-63AC-4F54-AAF5-9F20E1E877B6}" dt="2020-12-13T05:16:03.693" v="4336" actId="478"/>
        <pc:sldMkLst>
          <pc:docMk/>
          <pc:sldMk cId="3759163914" sldId="280"/>
        </pc:sldMkLst>
        <pc:picChg chg="del">
          <ac:chgData name="Daniel Kaufmann" userId="934340720f57f02e" providerId="LiveId" clId="{E753FF4A-63AC-4F54-AAF5-9F20E1E877B6}" dt="2020-12-13T05:16:03.693" v="4336" actId="478"/>
          <ac:picMkLst>
            <pc:docMk/>
            <pc:sldMk cId="3759163914" sldId="280"/>
            <ac:picMk id="4" creationId="{00000000-0000-0000-0000-000000000000}"/>
          </ac:picMkLst>
        </pc:picChg>
      </pc:sldChg>
      <pc:sldChg chg="delSp modSp mod">
        <pc:chgData name="Daniel Kaufmann" userId="934340720f57f02e" providerId="LiveId" clId="{E753FF4A-63AC-4F54-AAF5-9F20E1E877B6}" dt="2020-12-13T05:16:16.992" v="4339" actId="1076"/>
        <pc:sldMkLst>
          <pc:docMk/>
          <pc:sldMk cId="1392031723" sldId="281"/>
        </pc:sldMkLst>
        <pc:spChg chg="add mod ord">
          <ac:chgData name="Daniel Kaufmann" userId="934340720f57f02e" providerId="LiveId" clId="{E753FF4A-63AC-4F54-AAF5-9F20E1E877B6}" dt="2020-12-13T02:48:59.318" v="759" actId="700"/>
          <ac:spMkLst>
            <pc:docMk/>
            <pc:sldMk cId="1392031723" sldId="281"/>
            <ac:spMk id="3" creationId="{E15C2059-CD00-4DCA-B6AA-452E0C0596E6}"/>
          </ac:spMkLst>
        </pc:spChg>
        <pc:spChg chg="add mod ord">
          <ac:chgData name="Daniel Kaufmann" userId="934340720f57f02e" providerId="LiveId" clId="{E753FF4A-63AC-4F54-AAF5-9F20E1E877B6}" dt="2020-12-13T02:49:09.863" v="761" actId="1076"/>
          <ac:spMkLst>
            <pc:docMk/>
            <pc:sldMk cId="1392031723" sldId="281"/>
            <ac:spMk id="4" creationId="{B9C96C63-BC4D-46CA-9F43-FAB72628A657}"/>
          </ac:spMkLst>
        </pc:spChg>
        <pc:spChg chg="del">
          <ac:chgData name="Daniel Kaufmann" userId="934340720f57f02e" providerId="LiveId" clId="{E753FF4A-63AC-4F54-AAF5-9F20E1E877B6}" dt="2020-12-13T02:48:53.682" v="757" actId="478"/>
          <ac:spMkLst>
            <pc:docMk/>
            <pc:sldMk cId="1392031723" sldId="281"/>
            <ac:spMk id="34818" creationId="{00000000-0000-0000-0000-000000000000}"/>
          </ac:spMkLst>
        </pc:spChg>
        <pc:spChg chg="del">
          <ac:chgData name="Daniel Kaufmann" userId="934340720f57f02e" providerId="LiveId" clId="{E753FF4A-63AC-4F54-AAF5-9F20E1E877B6}" dt="2020-12-13T02:48:56.147" v="758" actId="478"/>
          <ac:spMkLst>
            <pc:docMk/>
            <pc:sldMk cId="1392031723" sldId="281"/>
            <ac:spMk id="34820" creationId="{00000000-0000-0000-0000-000000000000}"/>
          </ac:spMkLst>
        </pc:spChg>
        <pc:graphicFrameChg chg="mod">
          <ac:chgData name="Daniel Kaufmann" userId="934340720f57f02e" providerId="LiveId" clId="{E753FF4A-63AC-4F54-AAF5-9F20E1E877B6}" dt="2020-12-13T05:16:11.581" v="4338" actId="1076"/>
          <ac:graphicFrameMkLst>
            <pc:docMk/>
            <pc:sldMk cId="1392031723" sldId="281"/>
            <ac:graphicFrameMk id="6" creationId="{00000000-0000-0000-0000-000000000000}"/>
          </ac:graphicFrameMkLst>
        </pc:graphicFrameChg>
        <pc:picChg chg="add mod modCrop">
          <ac:chgData name="Daniel Kaufmann" userId="934340720f57f02e" providerId="LiveId" clId="{E753FF4A-63AC-4F54-AAF5-9F20E1E877B6}" dt="2020-12-13T02:48:41.409" v="756" actId="208"/>
          <ac:picMkLst>
            <pc:docMk/>
            <pc:sldMk cId="1392031723" sldId="281"/>
            <ac:picMk id="2" creationId="{C3F182AB-51DE-41CF-8363-4F4BA85DE6C2}"/>
          </ac:picMkLst>
        </pc:picChg>
        <pc:picChg chg="del">
          <ac:chgData name="Daniel Kaufmann" userId="934340720f57f02e" providerId="LiveId" clId="{E753FF4A-63AC-4F54-AAF5-9F20E1E877B6}" dt="2020-12-13T05:16:05.431" v="4337" actId="478"/>
          <ac:picMkLst>
            <pc:docMk/>
            <pc:sldMk cId="1392031723" sldId="281"/>
            <ac:picMk id="11" creationId="{00000000-0000-0000-0000-000000000000}"/>
          </ac:picMkLst>
        </pc:picChg>
        <pc:picChg chg="del">
          <ac:chgData name="Daniel Kaufmann" userId="934340720f57f02e" providerId="LiveId" clId="{E753FF4A-63AC-4F54-AAF5-9F20E1E877B6}" dt="2020-12-13T02:47:36.564" v="750" actId="478"/>
          <ac:picMkLst>
            <pc:docMk/>
            <pc:sldMk cId="1392031723" sldId="281"/>
            <ac:picMk id="54282" creationId="{00000000-0000-0000-0000-000000000000}"/>
          </ac:picMkLst>
        </pc:picChg>
        <pc:cxnChg chg="mod">
          <ac:chgData name="Daniel Kaufmann" userId="934340720f57f02e" providerId="LiveId" clId="{E753FF4A-63AC-4F54-AAF5-9F20E1E877B6}" dt="2020-12-13T05:16:16.992" v="4339" actId="1076"/>
          <ac:cxnSpMkLst>
            <pc:docMk/>
            <pc:sldMk cId="1392031723" sldId="281"/>
            <ac:cxnSpMk id="8" creationId="{00000000-0000-0000-0000-000000000000}"/>
          </ac:cxnSpMkLst>
        </pc:cxnChg>
        <pc:cxnChg chg="mod">
          <ac:chgData name="Daniel Kaufmann" userId="934340720f57f02e" providerId="LiveId" clId="{E753FF4A-63AC-4F54-AAF5-9F20E1E877B6}" dt="2020-12-13T05:16:16.992" v="4339" actId="1076"/>
          <ac:cxnSpMkLst>
            <pc:docMk/>
            <pc:sldMk cId="1392031723" sldId="281"/>
            <ac:cxnSpMk id="10" creationId="{00000000-0000-0000-0000-000000000000}"/>
          </ac:cxnSpMkLst>
        </pc:cxnChg>
      </pc:sldChg>
      <pc:sldChg chg="delSp modSp mod">
        <pc:chgData name="Daniel Kaufmann" userId="934340720f57f02e" providerId="LiveId" clId="{E753FF4A-63AC-4F54-AAF5-9F20E1E877B6}" dt="2020-12-13T05:19:15.308" v="4363" actId="12100"/>
        <pc:sldMkLst>
          <pc:docMk/>
          <pc:sldMk cId="3998420337" sldId="282"/>
        </pc:sldMkLst>
        <pc:spChg chg="mod">
          <ac:chgData name="Daniel Kaufmann" userId="934340720f57f02e" providerId="LiveId" clId="{E753FF4A-63AC-4F54-AAF5-9F20E1E877B6}" dt="2020-12-13T05:13:52.784" v="4300" actId="27636"/>
          <ac:spMkLst>
            <pc:docMk/>
            <pc:sldMk cId="3998420337" sldId="282"/>
            <ac:spMk id="2" creationId="{00000000-0000-0000-0000-000000000000}"/>
          </ac:spMkLst>
        </pc:spChg>
        <pc:spChg chg="del mod">
          <ac:chgData name="Daniel Kaufmann" userId="934340720f57f02e" providerId="LiveId" clId="{E753FF4A-63AC-4F54-AAF5-9F20E1E877B6}" dt="2020-12-13T05:18:55.585" v="4362" actId="478"/>
          <ac:spMkLst>
            <pc:docMk/>
            <pc:sldMk cId="3998420337" sldId="282"/>
            <ac:spMk id="4" creationId="{00000000-0000-0000-0000-000000000000}"/>
          </ac:spMkLst>
        </pc:spChg>
        <pc:graphicFrameChg chg="mod">
          <ac:chgData name="Daniel Kaufmann" userId="934340720f57f02e" providerId="LiveId" clId="{E753FF4A-63AC-4F54-AAF5-9F20E1E877B6}" dt="2020-12-13T05:19:15.308" v="4363" actId="12100"/>
          <ac:graphicFrameMkLst>
            <pc:docMk/>
            <pc:sldMk cId="3998420337" sldId="282"/>
            <ac:graphicFrameMk id="3" creationId="{00000000-0000-0000-0000-000000000000}"/>
          </ac:graphicFrameMkLst>
        </pc:graphicFrameChg>
        <pc:picChg chg="del">
          <ac:chgData name="Daniel Kaufmann" userId="934340720f57f02e" providerId="LiveId" clId="{E753FF4A-63AC-4F54-AAF5-9F20E1E877B6}" dt="2020-12-13T05:16:21.020" v="4340" actId="478"/>
          <ac:picMkLst>
            <pc:docMk/>
            <pc:sldMk cId="3998420337" sldId="282"/>
            <ac:picMk id="6" creationId="{00000000-0000-0000-0000-000000000000}"/>
          </ac:picMkLst>
        </pc:picChg>
      </pc:sldChg>
      <pc:sldChg chg="delSp modSp mod">
        <pc:chgData name="Daniel Kaufmann" userId="934340720f57f02e" providerId="LiveId" clId="{E753FF4A-63AC-4F54-AAF5-9F20E1E877B6}" dt="2020-12-13T05:19:32.676" v="4366" actId="478"/>
        <pc:sldMkLst>
          <pc:docMk/>
          <pc:sldMk cId="2145187792" sldId="283"/>
        </pc:sldMkLst>
        <pc:spChg chg="mod">
          <ac:chgData name="Daniel Kaufmann" userId="934340720f57f02e" providerId="LiveId" clId="{E753FF4A-63AC-4F54-AAF5-9F20E1E877B6}" dt="2020-12-13T05:13:52.789" v="4301" actId="27636"/>
          <ac:spMkLst>
            <pc:docMk/>
            <pc:sldMk cId="2145187792" sldId="283"/>
            <ac:spMk id="2" creationId="{00000000-0000-0000-0000-000000000000}"/>
          </ac:spMkLst>
        </pc:spChg>
        <pc:picChg chg="del">
          <ac:chgData name="Daniel Kaufmann" userId="934340720f57f02e" providerId="LiveId" clId="{E753FF4A-63AC-4F54-AAF5-9F20E1E877B6}" dt="2020-12-13T05:19:32.676" v="4366" actId="478"/>
          <ac:picMkLst>
            <pc:docMk/>
            <pc:sldMk cId="2145187792" sldId="283"/>
            <ac:picMk id="4" creationId="{00000000-0000-0000-0000-000000000000}"/>
          </ac:picMkLst>
        </pc:picChg>
      </pc:sldChg>
      <pc:sldChg chg="delSp mod">
        <pc:chgData name="Daniel Kaufmann" userId="934340720f57f02e" providerId="LiveId" clId="{E753FF4A-63AC-4F54-AAF5-9F20E1E877B6}" dt="2020-12-13T05:19:35.024" v="4367" actId="478"/>
        <pc:sldMkLst>
          <pc:docMk/>
          <pc:sldMk cId="487027914" sldId="284"/>
        </pc:sldMkLst>
        <pc:picChg chg="del">
          <ac:chgData name="Daniel Kaufmann" userId="934340720f57f02e" providerId="LiveId" clId="{E753FF4A-63AC-4F54-AAF5-9F20E1E877B6}" dt="2020-12-13T05:19:35.024" v="4367" actId="478"/>
          <ac:picMkLst>
            <pc:docMk/>
            <pc:sldMk cId="487027914" sldId="284"/>
            <ac:picMk id="4" creationId="{00000000-0000-0000-0000-000000000000}"/>
          </ac:picMkLst>
        </pc:picChg>
      </pc:sldChg>
      <pc:sldChg chg="delSp modSp mod">
        <pc:chgData name="Daniel Kaufmann" userId="934340720f57f02e" providerId="LiveId" clId="{E753FF4A-63AC-4F54-AAF5-9F20E1E877B6}" dt="2020-12-13T05:19:43.765" v="4371" actId="208"/>
        <pc:sldMkLst>
          <pc:docMk/>
          <pc:sldMk cId="3346782139" sldId="285"/>
        </pc:sldMkLst>
        <pc:picChg chg="mod">
          <ac:chgData name="Daniel Kaufmann" userId="934340720f57f02e" providerId="LiveId" clId="{E753FF4A-63AC-4F54-AAF5-9F20E1E877B6}" dt="2020-12-13T05:19:43.765" v="4371" actId="208"/>
          <ac:picMkLst>
            <pc:docMk/>
            <pc:sldMk cId="3346782139" sldId="285"/>
            <ac:picMk id="4" creationId="{00000000-0000-0000-0000-000000000000}"/>
          </ac:picMkLst>
        </pc:picChg>
        <pc:picChg chg="del">
          <ac:chgData name="Daniel Kaufmann" userId="934340720f57f02e" providerId="LiveId" clId="{E753FF4A-63AC-4F54-AAF5-9F20E1E877B6}" dt="2020-12-13T05:19:40.373" v="4369" actId="478"/>
          <ac:picMkLst>
            <pc:docMk/>
            <pc:sldMk cId="3346782139" sldId="285"/>
            <ac:picMk id="5" creationId="{00000000-0000-0000-0000-000000000000}"/>
          </ac:picMkLst>
        </pc:picChg>
      </pc:sldChg>
      <pc:sldChg chg="delSp mod">
        <pc:chgData name="Daniel Kaufmann" userId="934340720f57f02e" providerId="LiveId" clId="{E753FF4A-63AC-4F54-AAF5-9F20E1E877B6}" dt="2020-12-13T05:19:38.053" v="4368" actId="478"/>
        <pc:sldMkLst>
          <pc:docMk/>
          <pc:sldMk cId="367318947" sldId="286"/>
        </pc:sldMkLst>
        <pc:picChg chg="del">
          <ac:chgData name="Daniel Kaufmann" userId="934340720f57f02e" providerId="LiveId" clId="{E753FF4A-63AC-4F54-AAF5-9F20E1E877B6}" dt="2020-12-13T05:19:38.053" v="4368" actId="478"/>
          <ac:picMkLst>
            <pc:docMk/>
            <pc:sldMk cId="367318947" sldId="286"/>
            <ac:picMk id="6" creationId="{00000000-0000-0000-0000-000000000000}"/>
          </ac:picMkLst>
        </pc:picChg>
      </pc:sldChg>
      <pc:sldChg chg="delSp modSp mod">
        <pc:chgData name="Daniel Kaufmann" userId="934340720f57f02e" providerId="LiveId" clId="{E753FF4A-63AC-4F54-AAF5-9F20E1E877B6}" dt="2020-12-13T05:19:51.874" v="4373" actId="478"/>
        <pc:sldMkLst>
          <pc:docMk/>
          <pc:sldMk cId="718221687" sldId="287"/>
        </pc:sldMkLst>
        <pc:picChg chg="mod">
          <ac:chgData name="Daniel Kaufmann" userId="934340720f57f02e" providerId="LiveId" clId="{E753FF4A-63AC-4F54-AAF5-9F20E1E877B6}" dt="2020-12-13T05:19:48.965" v="4372" actId="208"/>
          <ac:picMkLst>
            <pc:docMk/>
            <pc:sldMk cId="718221687" sldId="287"/>
            <ac:picMk id="4" creationId="{00000000-0000-0000-0000-000000000000}"/>
          </ac:picMkLst>
        </pc:picChg>
        <pc:picChg chg="del">
          <ac:chgData name="Daniel Kaufmann" userId="934340720f57f02e" providerId="LiveId" clId="{E753FF4A-63AC-4F54-AAF5-9F20E1E877B6}" dt="2020-12-13T05:19:51.874" v="4373" actId="478"/>
          <ac:picMkLst>
            <pc:docMk/>
            <pc:sldMk cId="718221687" sldId="287"/>
            <ac:picMk id="5" creationId="{00000000-0000-0000-0000-000000000000}"/>
          </ac:picMkLst>
        </pc:picChg>
      </pc:sldChg>
      <pc:sldChg chg="delSp modSp mod">
        <pc:chgData name="Daniel Kaufmann" userId="934340720f57f02e" providerId="LiveId" clId="{E753FF4A-63AC-4F54-AAF5-9F20E1E877B6}" dt="2020-12-13T05:20:19.039" v="4379" actId="1076"/>
        <pc:sldMkLst>
          <pc:docMk/>
          <pc:sldMk cId="3299548857" sldId="288"/>
        </pc:sldMkLst>
        <pc:spChg chg="mod">
          <ac:chgData name="Daniel Kaufmann" userId="934340720f57f02e" providerId="LiveId" clId="{E753FF4A-63AC-4F54-AAF5-9F20E1E877B6}" dt="2020-12-13T05:20:10.441" v="4378" actId="14100"/>
          <ac:spMkLst>
            <pc:docMk/>
            <pc:sldMk cId="3299548857" sldId="288"/>
            <ac:spMk id="3" creationId="{00000000-0000-0000-0000-000000000000}"/>
          </ac:spMkLst>
        </pc:spChg>
        <pc:picChg chg="del">
          <ac:chgData name="Daniel Kaufmann" userId="934340720f57f02e" providerId="LiveId" clId="{E753FF4A-63AC-4F54-AAF5-9F20E1E877B6}" dt="2020-12-13T05:19:54.247" v="4374" actId="478"/>
          <ac:picMkLst>
            <pc:docMk/>
            <pc:sldMk cId="3299548857" sldId="288"/>
            <ac:picMk id="4"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5"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7"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8"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9"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10" creationId="{00000000-0000-0000-0000-000000000000}"/>
          </ac:picMkLst>
        </pc:picChg>
      </pc:sldChg>
      <pc:sldChg chg="delSp modSp mod">
        <pc:chgData name="Daniel Kaufmann" userId="934340720f57f02e" providerId="LiveId" clId="{E753FF4A-63AC-4F54-AAF5-9F20E1E877B6}" dt="2020-12-13T05:22:30.838" v="4420" actId="478"/>
        <pc:sldMkLst>
          <pc:docMk/>
          <pc:sldMk cId="484465858" sldId="289"/>
        </pc:sldMkLst>
        <pc:spChg chg="mod">
          <ac:chgData name="Daniel Kaufmann" userId="934340720f57f02e" providerId="LiveId" clId="{E753FF4A-63AC-4F54-AAF5-9F20E1E877B6}" dt="2020-12-13T05:22:28.942" v="4419" actId="207"/>
          <ac:spMkLst>
            <pc:docMk/>
            <pc:sldMk cId="484465858" sldId="289"/>
            <ac:spMk id="5" creationId="{00000000-0000-0000-0000-000000000000}"/>
          </ac:spMkLst>
        </pc:spChg>
        <pc:picChg chg="del">
          <ac:chgData name="Daniel Kaufmann" userId="934340720f57f02e" providerId="LiveId" clId="{E753FF4A-63AC-4F54-AAF5-9F20E1E877B6}" dt="2020-12-13T05:22:30.838" v="4420" actId="478"/>
          <ac:picMkLst>
            <pc:docMk/>
            <pc:sldMk cId="484465858" sldId="289"/>
            <ac:picMk id="6" creationId="{00000000-0000-0000-0000-000000000000}"/>
          </ac:picMkLst>
        </pc:picChg>
      </pc:sldChg>
      <pc:sldChg chg="delSp modSp mod">
        <pc:chgData name="Daniel Kaufmann" userId="934340720f57f02e" providerId="LiveId" clId="{E753FF4A-63AC-4F54-AAF5-9F20E1E877B6}" dt="2020-12-13T05:23:07.020" v="4434" actId="478"/>
        <pc:sldMkLst>
          <pc:docMk/>
          <pc:sldMk cId="2337009606" sldId="290"/>
        </pc:sldMkLst>
        <pc:graphicFrameChg chg="mod">
          <ac:chgData name="Daniel Kaufmann" userId="934340720f57f02e" providerId="LiveId" clId="{E753FF4A-63AC-4F54-AAF5-9F20E1E877B6}" dt="2020-12-13T05:23:02.331" v="4432" actId="1076"/>
          <ac:graphicFrameMkLst>
            <pc:docMk/>
            <pc:sldMk cId="2337009606" sldId="290"/>
            <ac:graphicFrameMk id="6" creationId="{00000000-0000-0000-0000-000000000000}"/>
          </ac:graphicFrameMkLst>
        </pc:graphicFrameChg>
        <pc:picChg chg="mod">
          <ac:chgData name="Daniel Kaufmann" userId="934340720f57f02e" providerId="LiveId" clId="{E753FF4A-63AC-4F54-AAF5-9F20E1E877B6}" dt="2020-12-13T05:23:04.692" v="4433" actId="208"/>
          <ac:picMkLst>
            <pc:docMk/>
            <pc:sldMk cId="2337009606" sldId="290"/>
            <ac:picMk id="7" creationId="{00000000-0000-0000-0000-000000000000}"/>
          </ac:picMkLst>
        </pc:picChg>
        <pc:picChg chg="del">
          <ac:chgData name="Daniel Kaufmann" userId="934340720f57f02e" providerId="LiveId" clId="{E753FF4A-63AC-4F54-AAF5-9F20E1E877B6}" dt="2020-12-13T05:23:07.020" v="4434" actId="478"/>
          <ac:picMkLst>
            <pc:docMk/>
            <pc:sldMk cId="2337009606" sldId="290"/>
            <ac:picMk id="8" creationId="{00000000-0000-0000-0000-000000000000}"/>
          </ac:picMkLst>
        </pc:picChg>
      </pc:sldChg>
      <pc:sldChg chg="delSp modSp mod">
        <pc:chgData name="Daniel Kaufmann" userId="934340720f57f02e" providerId="LiveId" clId="{E753FF4A-63AC-4F54-AAF5-9F20E1E877B6}" dt="2020-12-13T05:23:11.893" v="4436" actId="208"/>
        <pc:sldMkLst>
          <pc:docMk/>
          <pc:sldMk cId="3467462847" sldId="291"/>
        </pc:sldMkLst>
        <pc:picChg chg="mod">
          <ac:chgData name="Daniel Kaufmann" userId="934340720f57f02e" providerId="LiveId" clId="{E753FF4A-63AC-4F54-AAF5-9F20E1E877B6}" dt="2020-12-13T05:23:11.893" v="4436" actId="208"/>
          <ac:picMkLst>
            <pc:docMk/>
            <pc:sldMk cId="3467462847" sldId="291"/>
            <ac:picMk id="4" creationId="{00000000-0000-0000-0000-000000000000}"/>
          </ac:picMkLst>
        </pc:picChg>
        <pc:picChg chg="del">
          <ac:chgData name="Daniel Kaufmann" userId="934340720f57f02e" providerId="LiveId" clId="{E753FF4A-63AC-4F54-AAF5-9F20E1E877B6}" dt="2020-12-13T05:23:09.873" v="4435" actId="478"/>
          <ac:picMkLst>
            <pc:docMk/>
            <pc:sldMk cId="3467462847" sldId="291"/>
            <ac:picMk id="5" creationId="{00000000-0000-0000-0000-000000000000}"/>
          </ac:picMkLst>
        </pc:picChg>
      </pc:sldChg>
      <pc:sldChg chg="delSp modSp mod">
        <pc:chgData name="Daniel Kaufmann" userId="934340720f57f02e" providerId="LiveId" clId="{E753FF4A-63AC-4F54-AAF5-9F20E1E877B6}" dt="2020-12-13T05:23:16.988" v="4438" actId="478"/>
        <pc:sldMkLst>
          <pc:docMk/>
          <pc:sldMk cId="1283788161" sldId="292"/>
        </pc:sldMkLst>
        <pc:picChg chg="del">
          <ac:chgData name="Daniel Kaufmann" userId="934340720f57f02e" providerId="LiveId" clId="{E753FF4A-63AC-4F54-AAF5-9F20E1E877B6}" dt="2020-12-13T05:23:16.988" v="4438" actId="478"/>
          <ac:picMkLst>
            <pc:docMk/>
            <pc:sldMk cId="1283788161" sldId="292"/>
            <ac:picMk id="5" creationId="{00000000-0000-0000-0000-000000000000}"/>
          </ac:picMkLst>
        </pc:picChg>
        <pc:picChg chg="mod">
          <ac:chgData name="Daniel Kaufmann" userId="934340720f57f02e" providerId="LiveId" clId="{E753FF4A-63AC-4F54-AAF5-9F20E1E877B6}" dt="2020-12-13T05:23:15.459" v="4437" actId="208"/>
          <ac:picMkLst>
            <pc:docMk/>
            <pc:sldMk cId="1283788161" sldId="292"/>
            <ac:picMk id="7" creationId="{00000000-0000-0000-0000-000000000000}"/>
          </ac:picMkLst>
        </pc:picChg>
      </pc:sldChg>
      <pc:sldChg chg="delSp modSp mod">
        <pc:chgData name="Daniel Kaufmann" userId="934340720f57f02e" providerId="LiveId" clId="{E753FF4A-63AC-4F54-AAF5-9F20E1E877B6}" dt="2020-12-13T05:23:21.600" v="4440" actId="478"/>
        <pc:sldMkLst>
          <pc:docMk/>
          <pc:sldMk cId="1546410871" sldId="293"/>
        </pc:sldMkLst>
        <pc:picChg chg="mod">
          <ac:chgData name="Daniel Kaufmann" userId="934340720f57f02e" providerId="LiveId" clId="{E753FF4A-63AC-4F54-AAF5-9F20E1E877B6}" dt="2020-12-13T05:23:20.250" v="4439" actId="208"/>
          <ac:picMkLst>
            <pc:docMk/>
            <pc:sldMk cId="1546410871" sldId="293"/>
            <ac:picMk id="4" creationId="{00000000-0000-0000-0000-000000000000}"/>
          </ac:picMkLst>
        </pc:picChg>
        <pc:picChg chg="del">
          <ac:chgData name="Daniel Kaufmann" userId="934340720f57f02e" providerId="LiveId" clId="{E753FF4A-63AC-4F54-AAF5-9F20E1E877B6}" dt="2020-12-13T05:23:21.600" v="4440" actId="478"/>
          <ac:picMkLst>
            <pc:docMk/>
            <pc:sldMk cId="1546410871" sldId="293"/>
            <ac:picMk id="5" creationId="{00000000-0000-0000-0000-000000000000}"/>
          </ac:picMkLst>
        </pc:picChg>
      </pc:sldChg>
      <pc:sldChg chg="delSp modSp mod">
        <pc:chgData name="Daniel Kaufmann" userId="934340720f57f02e" providerId="LiveId" clId="{E753FF4A-63AC-4F54-AAF5-9F20E1E877B6}" dt="2020-12-13T05:23:31.711" v="4444" actId="478"/>
        <pc:sldMkLst>
          <pc:docMk/>
          <pc:sldMk cId="1920455674" sldId="294"/>
        </pc:sldMkLst>
        <pc:picChg chg="del">
          <ac:chgData name="Daniel Kaufmann" userId="934340720f57f02e" providerId="LiveId" clId="{E753FF4A-63AC-4F54-AAF5-9F20E1E877B6}" dt="2020-12-13T05:23:31.711" v="4444" actId="478"/>
          <ac:picMkLst>
            <pc:docMk/>
            <pc:sldMk cId="1920455674" sldId="294"/>
            <ac:picMk id="5" creationId="{00000000-0000-0000-0000-000000000000}"/>
          </ac:picMkLst>
        </pc:picChg>
        <pc:picChg chg="mod">
          <ac:chgData name="Daniel Kaufmann" userId="934340720f57f02e" providerId="LiveId" clId="{E753FF4A-63AC-4F54-AAF5-9F20E1E877B6}" dt="2020-12-13T05:23:30.185" v="4443" actId="1076"/>
          <ac:picMkLst>
            <pc:docMk/>
            <pc:sldMk cId="1920455674" sldId="294"/>
            <ac:picMk id="7" creationId="{00000000-0000-0000-0000-000000000000}"/>
          </ac:picMkLst>
        </pc:picChg>
      </pc:sldChg>
      <pc:sldChg chg="delSp modSp mod">
        <pc:chgData name="Daniel Kaufmann" userId="934340720f57f02e" providerId="LiveId" clId="{E753FF4A-63AC-4F54-AAF5-9F20E1E877B6}" dt="2020-12-13T05:23:36.454" v="4446" actId="478"/>
        <pc:sldMkLst>
          <pc:docMk/>
          <pc:sldMk cId="2964941010" sldId="295"/>
        </pc:sldMkLst>
        <pc:picChg chg="mod">
          <ac:chgData name="Daniel Kaufmann" userId="934340720f57f02e" providerId="LiveId" clId="{E753FF4A-63AC-4F54-AAF5-9F20E1E877B6}" dt="2020-12-13T05:23:34.979" v="4445" actId="208"/>
          <ac:picMkLst>
            <pc:docMk/>
            <pc:sldMk cId="2964941010" sldId="295"/>
            <ac:picMk id="4" creationId="{00000000-0000-0000-0000-000000000000}"/>
          </ac:picMkLst>
        </pc:picChg>
        <pc:picChg chg="del">
          <ac:chgData name="Daniel Kaufmann" userId="934340720f57f02e" providerId="LiveId" clId="{E753FF4A-63AC-4F54-AAF5-9F20E1E877B6}" dt="2020-12-13T05:23:36.454" v="4446" actId="478"/>
          <ac:picMkLst>
            <pc:docMk/>
            <pc:sldMk cId="2964941010" sldId="295"/>
            <ac:picMk id="5" creationId="{00000000-0000-0000-0000-000000000000}"/>
          </ac:picMkLst>
        </pc:picChg>
      </pc:sldChg>
      <pc:sldChg chg="delSp modSp mod">
        <pc:chgData name="Daniel Kaufmann" userId="934340720f57f02e" providerId="LiveId" clId="{E753FF4A-63AC-4F54-AAF5-9F20E1E877B6}" dt="2020-12-13T05:20:46.833" v="4388" actId="208"/>
        <pc:sldMkLst>
          <pc:docMk/>
          <pc:sldMk cId="2433162110" sldId="296"/>
        </pc:sldMkLst>
        <pc:spChg chg="mod">
          <ac:chgData name="Daniel Kaufmann" userId="934340720f57f02e" providerId="LiveId" clId="{E753FF4A-63AC-4F54-AAF5-9F20E1E877B6}" dt="2020-12-13T05:20:34.261" v="4383" actId="14100"/>
          <ac:spMkLst>
            <pc:docMk/>
            <pc:sldMk cId="2433162110" sldId="296"/>
            <ac:spMk id="4" creationId="{00000000-0000-0000-0000-000000000000}"/>
          </ac:spMkLst>
        </pc:spChg>
        <pc:spChg chg="mod">
          <ac:chgData name="Daniel Kaufmann" userId="934340720f57f02e" providerId="LiveId" clId="{E753FF4A-63AC-4F54-AAF5-9F20E1E877B6}" dt="2020-12-13T05:20:27.647" v="4381" actId="207"/>
          <ac:spMkLst>
            <pc:docMk/>
            <pc:sldMk cId="2433162110" sldId="296"/>
            <ac:spMk id="5" creationId="{00000000-0000-0000-0000-000000000000}"/>
          </ac:spMkLst>
        </pc:spChg>
        <pc:spChg chg="del">
          <ac:chgData name="Daniel Kaufmann" userId="934340720f57f02e" providerId="LiveId" clId="{E753FF4A-63AC-4F54-AAF5-9F20E1E877B6}" dt="2020-12-13T05:20:43.468" v="4386" actId="478"/>
          <ac:spMkLst>
            <pc:docMk/>
            <pc:sldMk cId="2433162110" sldId="296"/>
            <ac:spMk id="9" creationId="{00000000-0000-0000-0000-000000000000}"/>
          </ac:spMkLst>
        </pc:spChg>
        <pc:picChg chg="del">
          <ac:chgData name="Daniel Kaufmann" userId="934340720f57f02e" providerId="LiveId" clId="{E753FF4A-63AC-4F54-AAF5-9F20E1E877B6}" dt="2020-12-13T05:20:24.551" v="4380" actId="478"/>
          <ac:picMkLst>
            <pc:docMk/>
            <pc:sldMk cId="2433162110" sldId="296"/>
            <ac:picMk id="6" creationId="{00000000-0000-0000-0000-000000000000}"/>
          </ac:picMkLst>
        </pc:picChg>
        <pc:picChg chg="mod">
          <ac:chgData name="Daniel Kaufmann" userId="934340720f57f02e" providerId="LiveId" clId="{E753FF4A-63AC-4F54-AAF5-9F20E1E877B6}" dt="2020-12-13T05:20:39.795" v="4385" actId="208"/>
          <ac:picMkLst>
            <pc:docMk/>
            <pc:sldMk cId="2433162110" sldId="296"/>
            <ac:picMk id="7" creationId="{00000000-0000-0000-0000-000000000000}"/>
          </ac:picMkLst>
        </pc:picChg>
        <pc:picChg chg="mod">
          <ac:chgData name="Daniel Kaufmann" userId="934340720f57f02e" providerId="LiveId" clId="{E753FF4A-63AC-4F54-AAF5-9F20E1E877B6}" dt="2020-12-13T05:20:46.833" v="4388" actId="208"/>
          <ac:picMkLst>
            <pc:docMk/>
            <pc:sldMk cId="2433162110" sldId="296"/>
            <ac:picMk id="8" creationId="{00000000-0000-0000-0000-000000000000}"/>
          </ac:picMkLst>
        </pc:picChg>
      </pc:sldChg>
      <pc:sldChg chg="delSp modSp mod">
        <pc:chgData name="Daniel Kaufmann" userId="934340720f57f02e" providerId="LiveId" clId="{E753FF4A-63AC-4F54-AAF5-9F20E1E877B6}" dt="2020-12-13T05:21:03.387" v="4391" actId="207"/>
        <pc:sldMkLst>
          <pc:docMk/>
          <pc:sldMk cId="417816886" sldId="297"/>
        </pc:sldMkLst>
        <pc:spChg chg="mod">
          <ac:chgData name="Daniel Kaufmann" userId="934340720f57f02e" providerId="LiveId" clId="{E753FF4A-63AC-4F54-AAF5-9F20E1E877B6}" dt="2020-12-13T05:21:03.387" v="4391" actId="207"/>
          <ac:spMkLst>
            <pc:docMk/>
            <pc:sldMk cId="417816886" sldId="297"/>
            <ac:spMk id="5" creationId="{00000000-0000-0000-0000-000000000000}"/>
          </ac:spMkLst>
        </pc:spChg>
        <pc:picChg chg="del">
          <ac:chgData name="Daniel Kaufmann" userId="934340720f57f02e" providerId="LiveId" clId="{E753FF4A-63AC-4F54-AAF5-9F20E1E877B6}" dt="2020-12-13T05:20:54.751" v="4389" actId="478"/>
          <ac:picMkLst>
            <pc:docMk/>
            <pc:sldMk cId="417816886" sldId="297"/>
            <ac:picMk id="6" creationId="{00000000-0000-0000-0000-000000000000}"/>
          </ac:picMkLst>
        </pc:picChg>
      </pc:sldChg>
      <pc:sldChg chg="delSp modSp mod">
        <pc:chgData name="Daniel Kaufmann" userId="934340720f57f02e" providerId="LiveId" clId="{E753FF4A-63AC-4F54-AAF5-9F20E1E877B6}" dt="2020-12-13T05:19:29.814" v="4365" actId="207"/>
        <pc:sldMkLst>
          <pc:docMk/>
          <pc:sldMk cId="2808366022" sldId="298"/>
        </pc:sldMkLst>
        <pc:spChg chg="mod">
          <ac:chgData name="Daniel Kaufmann" userId="934340720f57f02e" providerId="LiveId" clId="{E753FF4A-63AC-4F54-AAF5-9F20E1E877B6}" dt="2020-12-13T05:19:29.814" v="4365" actId="207"/>
          <ac:spMkLst>
            <pc:docMk/>
            <pc:sldMk cId="2808366022" sldId="298"/>
            <ac:spMk id="3" creationId="{00000000-0000-0000-0000-000000000000}"/>
          </ac:spMkLst>
        </pc:spChg>
        <pc:picChg chg="del">
          <ac:chgData name="Daniel Kaufmann" userId="934340720f57f02e" providerId="LiveId" clId="{E753FF4A-63AC-4F54-AAF5-9F20E1E877B6}" dt="2020-12-13T05:19:24.429" v="4364" actId="478"/>
          <ac:picMkLst>
            <pc:docMk/>
            <pc:sldMk cId="2808366022" sldId="298"/>
            <ac:picMk id="4" creationId="{00000000-0000-0000-0000-000000000000}"/>
          </ac:picMkLst>
        </pc:picChg>
      </pc:sldChg>
      <pc:sldChg chg="delSp modSp mod">
        <pc:chgData name="Daniel Kaufmann" userId="934340720f57f02e" providerId="LiveId" clId="{E753FF4A-63AC-4F54-AAF5-9F20E1E877B6}" dt="2020-12-13T05:21:12.332" v="4393" actId="478"/>
        <pc:sldMkLst>
          <pc:docMk/>
          <pc:sldMk cId="816467835" sldId="299"/>
        </pc:sldMkLst>
        <pc:spChg chg="mod">
          <ac:chgData name="Daniel Kaufmann" userId="934340720f57f02e" providerId="LiveId" clId="{E753FF4A-63AC-4F54-AAF5-9F20E1E877B6}" dt="2020-12-13T05:21:10.173" v="4392" actId="207"/>
          <ac:spMkLst>
            <pc:docMk/>
            <pc:sldMk cId="816467835" sldId="299"/>
            <ac:spMk id="7" creationId="{00000000-0000-0000-0000-000000000000}"/>
          </ac:spMkLst>
        </pc:spChg>
        <pc:picChg chg="del">
          <ac:chgData name="Daniel Kaufmann" userId="934340720f57f02e" providerId="LiveId" clId="{E753FF4A-63AC-4F54-AAF5-9F20E1E877B6}" dt="2020-12-13T05:21:12.332" v="4393" actId="478"/>
          <ac:picMkLst>
            <pc:docMk/>
            <pc:sldMk cId="816467835" sldId="299"/>
            <ac:picMk id="6" creationId="{00000000-0000-0000-0000-000000000000}"/>
          </ac:picMkLst>
        </pc:picChg>
      </pc:sldChg>
      <pc:sldChg chg="delSp modSp mod">
        <pc:chgData name="Daniel Kaufmann" userId="934340720f57f02e" providerId="LiveId" clId="{E753FF4A-63AC-4F54-AAF5-9F20E1E877B6}" dt="2020-12-13T05:21:31.102" v="4400" actId="207"/>
        <pc:sldMkLst>
          <pc:docMk/>
          <pc:sldMk cId="4138459157" sldId="300"/>
        </pc:sldMkLst>
        <pc:spChg chg="mod">
          <ac:chgData name="Daniel Kaufmann" userId="934340720f57f02e" providerId="LiveId" clId="{E753FF4A-63AC-4F54-AAF5-9F20E1E877B6}" dt="2020-12-13T05:21:31.102" v="4400" actId="207"/>
          <ac:spMkLst>
            <pc:docMk/>
            <pc:sldMk cId="4138459157" sldId="300"/>
            <ac:spMk id="7" creationId="{00000000-0000-0000-0000-000000000000}"/>
          </ac:spMkLst>
        </pc:spChg>
        <pc:picChg chg="del">
          <ac:chgData name="Daniel Kaufmann" userId="934340720f57f02e" providerId="LiveId" clId="{E753FF4A-63AC-4F54-AAF5-9F20E1E877B6}" dt="2020-12-13T05:21:28.593" v="4399" actId="478"/>
          <ac:picMkLst>
            <pc:docMk/>
            <pc:sldMk cId="4138459157" sldId="300"/>
            <ac:picMk id="6" creationId="{00000000-0000-0000-0000-000000000000}"/>
          </ac:picMkLst>
        </pc:picChg>
      </pc:sldChg>
      <pc:sldChg chg="delSp modSp mod">
        <pc:chgData name="Daniel Kaufmann" userId="934340720f57f02e" providerId="LiveId" clId="{E753FF4A-63AC-4F54-AAF5-9F20E1E877B6}" dt="2020-12-13T05:21:25.027" v="4398" actId="27636"/>
        <pc:sldMkLst>
          <pc:docMk/>
          <pc:sldMk cId="1342200508" sldId="301"/>
        </pc:sldMkLst>
        <pc:spChg chg="mod">
          <ac:chgData name="Daniel Kaufmann" userId="934340720f57f02e" providerId="LiveId" clId="{E753FF4A-63AC-4F54-AAF5-9F20E1E877B6}" dt="2020-12-13T05:21:25.027" v="4398" actId="27636"/>
          <ac:spMkLst>
            <pc:docMk/>
            <pc:sldMk cId="1342200508" sldId="301"/>
            <ac:spMk id="5" creationId="{00000000-0000-0000-0000-000000000000}"/>
          </ac:spMkLst>
        </pc:spChg>
        <pc:spChg chg="mod">
          <ac:chgData name="Daniel Kaufmann" userId="934340720f57f02e" providerId="LiveId" clId="{E753FF4A-63AC-4F54-AAF5-9F20E1E877B6}" dt="2020-12-13T05:21:16.351" v="4394" actId="207"/>
          <ac:spMkLst>
            <pc:docMk/>
            <pc:sldMk cId="1342200508" sldId="301"/>
            <ac:spMk id="7" creationId="{00000000-0000-0000-0000-000000000000}"/>
          </ac:spMkLst>
        </pc:spChg>
        <pc:picChg chg="del">
          <ac:chgData name="Daniel Kaufmann" userId="934340720f57f02e" providerId="LiveId" clId="{E753FF4A-63AC-4F54-AAF5-9F20E1E877B6}" dt="2020-12-13T05:21:17.987" v="4395" actId="478"/>
          <ac:picMkLst>
            <pc:docMk/>
            <pc:sldMk cId="1342200508" sldId="301"/>
            <ac:picMk id="6" creationId="{00000000-0000-0000-0000-000000000000}"/>
          </ac:picMkLst>
        </pc:picChg>
      </pc:sldChg>
      <pc:sldChg chg="delSp modSp mod">
        <pc:chgData name="Daniel Kaufmann" userId="934340720f57f02e" providerId="LiveId" clId="{E753FF4A-63AC-4F54-AAF5-9F20E1E877B6}" dt="2020-12-13T05:21:36.339" v="4402" actId="208"/>
        <pc:sldMkLst>
          <pc:docMk/>
          <pc:sldMk cId="2552895959" sldId="302"/>
        </pc:sldMkLst>
        <pc:picChg chg="del">
          <ac:chgData name="Daniel Kaufmann" userId="934340720f57f02e" providerId="LiveId" clId="{E753FF4A-63AC-4F54-AAF5-9F20E1E877B6}" dt="2020-12-13T05:21:34.112" v="4401" actId="478"/>
          <ac:picMkLst>
            <pc:docMk/>
            <pc:sldMk cId="2552895959" sldId="302"/>
            <ac:picMk id="4" creationId="{00000000-0000-0000-0000-000000000000}"/>
          </ac:picMkLst>
        </pc:picChg>
        <pc:picChg chg="mod">
          <ac:chgData name="Daniel Kaufmann" userId="934340720f57f02e" providerId="LiveId" clId="{E753FF4A-63AC-4F54-AAF5-9F20E1E877B6}" dt="2020-12-13T05:21:36.339" v="4402" actId="208"/>
          <ac:picMkLst>
            <pc:docMk/>
            <pc:sldMk cId="2552895959" sldId="302"/>
            <ac:picMk id="5" creationId="{00000000-0000-0000-0000-000000000000}"/>
          </ac:picMkLst>
        </pc:picChg>
      </pc:sldChg>
      <pc:sldChg chg="addSp delSp modSp mod modClrScheme chgLayout">
        <pc:chgData name="Daniel Kaufmann" userId="934340720f57f02e" providerId="LiveId" clId="{E753FF4A-63AC-4F54-AAF5-9F20E1E877B6}" dt="2020-12-13T05:21:54.018" v="4408" actId="478"/>
        <pc:sldMkLst>
          <pc:docMk/>
          <pc:sldMk cId="1700507391" sldId="303"/>
        </pc:sldMkLst>
        <pc:spChg chg="add del mod ord">
          <ac:chgData name="Daniel Kaufmann" userId="934340720f57f02e" providerId="LiveId" clId="{E753FF4A-63AC-4F54-AAF5-9F20E1E877B6}" dt="2020-12-13T05:21:44.616" v="4404" actId="700"/>
          <ac:spMkLst>
            <pc:docMk/>
            <pc:sldMk cId="1700507391" sldId="303"/>
            <ac:spMk id="2" creationId="{2177519E-A365-42D1-9FF9-458D658BD175}"/>
          </ac:spMkLst>
        </pc:spChg>
        <pc:spChg chg="add del mod ord">
          <ac:chgData name="Daniel Kaufmann" userId="934340720f57f02e" providerId="LiveId" clId="{E753FF4A-63AC-4F54-AAF5-9F20E1E877B6}" dt="2020-12-13T05:21:44.616" v="4404" actId="700"/>
          <ac:spMkLst>
            <pc:docMk/>
            <pc:sldMk cId="1700507391" sldId="303"/>
            <ac:spMk id="3" creationId="{31FAA245-F89B-488C-9B1A-E93F6802443C}"/>
          </ac:spMkLst>
        </pc:spChg>
        <pc:picChg chg="mod ord">
          <ac:chgData name="Daniel Kaufmann" userId="934340720f57f02e" providerId="LiveId" clId="{E753FF4A-63AC-4F54-AAF5-9F20E1E877B6}" dt="2020-12-13T05:21:51.719" v="4407" actId="208"/>
          <ac:picMkLst>
            <pc:docMk/>
            <pc:sldMk cId="1700507391" sldId="303"/>
            <ac:picMk id="5" creationId="{00000000-0000-0000-0000-000000000000}"/>
          </ac:picMkLst>
        </pc:picChg>
        <pc:picChg chg="del">
          <ac:chgData name="Daniel Kaufmann" userId="934340720f57f02e" providerId="LiveId" clId="{E753FF4A-63AC-4F54-AAF5-9F20E1E877B6}" dt="2020-12-13T05:21:54.018" v="4408" actId="478"/>
          <ac:picMkLst>
            <pc:docMk/>
            <pc:sldMk cId="1700507391" sldId="303"/>
            <ac:picMk id="7" creationId="{00000000-0000-0000-0000-000000000000}"/>
          </ac:picMkLst>
        </pc:picChg>
      </pc:sldChg>
      <pc:sldChg chg="delSp modSp mod modClrScheme chgLayout">
        <pc:chgData name="Daniel Kaufmann" userId="934340720f57f02e" providerId="LiveId" clId="{E753FF4A-63AC-4F54-AAF5-9F20E1E877B6}" dt="2020-12-13T05:22:10.506" v="4413" actId="208"/>
        <pc:sldMkLst>
          <pc:docMk/>
          <pc:sldMk cId="2574846595" sldId="304"/>
        </pc:sldMkLst>
        <pc:picChg chg="del">
          <ac:chgData name="Daniel Kaufmann" userId="934340720f57f02e" providerId="LiveId" clId="{E753FF4A-63AC-4F54-AAF5-9F20E1E877B6}" dt="2020-12-13T05:22:07.273" v="4411" actId="478"/>
          <ac:picMkLst>
            <pc:docMk/>
            <pc:sldMk cId="2574846595" sldId="304"/>
            <ac:picMk id="4" creationId="{00000000-0000-0000-0000-000000000000}"/>
          </ac:picMkLst>
        </pc:picChg>
        <pc:picChg chg="mod ord">
          <ac:chgData name="Daniel Kaufmann" userId="934340720f57f02e" providerId="LiveId" clId="{E753FF4A-63AC-4F54-AAF5-9F20E1E877B6}" dt="2020-12-13T05:22:10.506" v="4413" actId="208"/>
          <ac:picMkLst>
            <pc:docMk/>
            <pc:sldMk cId="2574846595" sldId="304"/>
            <ac:picMk id="5" creationId="{00000000-0000-0000-0000-000000000000}"/>
          </ac:picMkLst>
        </pc:picChg>
      </pc:sldChg>
      <pc:sldChg chg="delSp modSp mod modClrScheme chgLayout">
        <pc:chgData name="Daniel Kaufmann" userId="934340720f57f02e" providerId="LiveId" clId="{E753FF4A-63AC-4F54-AAF5-9F20E1E877B6}" dt="2020-12-13T05:22:24.495" v="4418" actId="208"/>
        <pc:sldMkLst>
          <pc:docMk/>
          <pc:sldMk cId="761408672" sldId="305"/>
        </pc:sldMkLst>
        <pc:picChg chg="mod ord">
          <ac:chgData name="Daniel Kaufmann" userId="934340720f57f02e" providerId="LiveId" clId="{E753FF4A-63AC-4F54-AAF5-9F20E1E877B6}" dt="2020-12-13T05:22:24.495" v="4418" actId="208"/>
          <ac:picMkLst>
            <pc:docMk/>
            <pc:sldMk cId="761408672" sldId="305"/>
            <ac:picMk id="4" creationId="{00000000-0000-0000-0000-000000000000}"/>
          </ac:picMkLst>
        </pc:picChg>
        <pc:picChg chg="del">
          <ac:chgData name="Daniel Kaufmann" userId="934340720f57f02e" providerId="LiveId" clId="{E753FF4A-63AC-4F54-AAF5-9F20E1E877B6}" dt="2020-12-13T05:22:14.711" v="4414" actId="478"/>
          <ac:picMkLst>
            <pc:docMk/>
            <pc:sldMk cId="761408672" sldId="305"/>
            <ac:picMk id="5" creationId="{00000000-0000-0000-0000-000000000000}"/>
          </ac:picMkLst>
        </pc:picChg>
      </pc:sldChg>
      <pc:sldChg chg="delSp modSp mod">
        <pc:chgData name="Daniel Kaufmann" userId="934340720f57f02e" providerId="LiveId" clId="{E753FF4A-63AC-4F54-AAF5-9F20E1E877B6}" dt="2020-12-13T05:24:19.634" v="4480" actId="1076"/>
        <pc:sldMkLst>
          <pc:docMk/>
          <pc:sldMk cId="176916018" sldId="306"/>
        </pc:sldMkLst>
        <pc:spChg chg="mod">
          <ac:chgData name="Daniel Kaufmann" userId="934340720f57f02e" providerId="LiveId" clId="{E753FF4A-63AC-4F54-AAF5-9F20E1E877B6}" dt="2020-12-13T05:24:06.909" v="4477" actId="20577"/>
          <ac:spMkLst>
            <pc:docMk/>
            <pc:sldMk cId="176916018" sldId="306"/>
            <ac:spMk id="2" creationId="{00000000-0000-0000-0000-000000000000}"/>
          </ac:spMkLst>
        </pc:spChg>
        <pc:spChg chg="mod">
          <ac:chgData name="Daniel Kaufmann" userId="934340720f57f02e" providerId="LiveId" clId="{E753FF4A-63AC-4F54-AAF5-9F20E1E877B6}" dt="2020-12-13T05:24:19.634" v="4480" actId="1076"/>
          <ac:spMkLst>
            <pc:docMk/>
            <pc:sldMk cId="176916018" sldId="306"/>
            <ac:spMk id="3" creationId="{00000000-0000-0000-0000-000000000000}"/>
          </ac:spMkLst>
        </pc:spChg>
        <pc:picChg chg="del">
          <ac:chgData name="Daniel Kaufmann" userId="934340720f57f02e" providerId="LiveId" clId="{E753FF4A-63AC-4F54-AAF5-9F20E1E877B6}" dt="2020-12-13T05:23:55.952" v="4449" actId="478"/>
          <ac:picMkLst>
            <pc:docMk/>
            <pc:sldMk cId="176916018" sldId="306"/>
            <ac:picMk id="4" creationId="{00000000-0000-0000-0000-000000000000}"/>
          </ac:picMkLst>
        </pc:picChg>
      </pc:sldChg>
      <pc:sldChg chg="delSp modSp mod chgLayout">
        <pc:chgData name="Daniel Kaufmann" userId="934340720f57f02e" providerId="LiveId" clId="{E753FF4A-63AC-4F54-AAF5-9F20E1E877B6}" dt="2020-12-13T05:27:06.839" v="4583" actId="1076"/>
        <pc:sldMkLst>
          <pc:docMk/>
          <pc:sldMk cId="1075344025" sldId="308"/>
        </pc:sldMkLst>
        <pc:spChg chg="mod ord">
          <ac:chgData name="Daniel Kaufmann" userId="934340720f57f02e" providerId="LiveId" clId="{E753FF4A-63AC-4F54-AAF5-9F20E1E877B6}" dt="2020-12-13T05:26:58.663" v="4580" actId="700"/>
          <ac:spMkLst>
            <pc:docMk/>
            <pc:sldMk cId="1075344025" sldId="308"/>
            <ac:spMk id="5" creationId="{00000000-0000-0000-0000-000000000000}"/>
          </ac:spMkLst>
        </pc:spChg>
        <pc:picChg chg="del">
          <ac:chgData name="Daniel Kaufmann" userId="934340720f57f02e" providerId="LiveId" clId="{E753FF4A-63AC-4F54-AAF5-9F20E1E877B6}" dt="2020-12-13T05:14:07.872" v="4306" actId="478"/>
          <ac:picMkLst>
            <pc:docMk/>
            <pc:sldMk cId="1075344025" sldId="308"/>
            <ac:picMk id="4" creationId="{00000000-0000-0000-0000-000000000000}"/>
          </ac:picMkLst>
        </pc:picChg>
        <pc:picChg chg="mod">
          <ac:chgData name="Daniel Kaufmann" userId="934340720f57f02e" providerId="LiveId" clId="{E753FF4A-63AC-4F54-AAF5-9F20E1E877B6}" dt="2020-12-13T05:27:06.839" v="4583" actId="1076"/>
          <ac:picMkLst>
            <pc:docMk/>
            <pc:sldMk cId="1075344025" sldId="308"/>
            <ac:picMk id="6" creationId="{00000000-0000-0000-0000-000000000000}"/>
          </ac:picMkLst>
        </pc:picChg>
      </pc:sldChg>
      <pc:sldChg chg="delSp modSp mod modClrScheme chgLayout">
        <pc:chgData name="Daniel Kaufmann" userId="934340720f57f02e" providerId="LiveId" clId="{E753FF4A-63AC-4F54-AAF5-9F20E1E877B6}" dt="2020-12-13T05:14:51.039" v="4315" actId="700"/>
        <pc:sldMkLst>
          <pc:docMk/>
          <pc:sldMk cId="3668297513" sldId="309"/>
        </pc:sldMkLst>
        <pc:spChg chg="mod">
          <ac:chgData name="Daniel Kaufmann" userId="934340720f57f02e" providerId="LiveId" clId="{E753FF4A-63AC-4F54-AAF5-9F20E1E877B6}" dt="2020-12-13T05:14:24.548" v="4311" actId="207"/>
          <ac:spMkLst>
            <pc:docMk/>
            <pc:sldMk cId="3668297513" sldId="309"/>
            <ac:spMk id="10" creationId="{00000000-0000-0000-0000-000000000000}"/>
          </ac:spMkLst>
        </pc:spChg>
        <pc:graphicFrameChg chg="mod ord">
          <ac:chgData name="Daniel Kaufmann" userId="934340720f57f02e" providerId="LiveId" clId="{E753FF4A-63AC-4F54-AAF5-9F20E1E877B6}" dt="2020-12-13T05:14:51.039" v="4315" actId="700"/>
          <ac:graphicFrameMkLst>
            <pc:docMk/>
            <pc:sldMk cId="3668297513" sldId="309"/>
            <ac:graphicFrameMk id="7" creationId="{00000000-0000-0000-0000-000000000000}"/>
          </ac:graphicFrameMkLst>
        </pc:graphicFrameChg>
        <pc:picChg chg="del">
          <ac:chgData name="Daniel Kaufmann" userId="934340720f57f02e" providerId="LiveId" clId="{E753FF4A-63AC-4F54-AAF5-9F20E1E877B6}" dt="2020-12-13T05:14:20.415" v="4310" actId="478"/>
          <ac:picMkLst>
            <pc:docMk/>
            <pc:sldMk cId="3668297513" sldId="309"/>
            <ac:picMk id="4" creationId="{00000000-0000-0000-0000-000000000000}"/>
          </ac:picMkLst>
        </pc:picChg>
      </pc:sldChg>
      <pc:sldChg chg="delSp modSp mod">
        <pc:chgData name="Daniel Kaufmann" userId="934340720f57f02e" providerId="LiveId" clId="{E753FF4A-63AC-4F54-AAF5-9F20E1E877B6}" dt="2020-12-13T05:24:36.848" v="4483" actId="208"/>
        <pc:sldMkLst>
          <pc:docMk/>
          <pc:sldMk cId="1736284536" sldId="310"/>
        </pc:sldMkLst>
        <pc:picChg chg="del">
          <ac:chgData name="Daniel Kaufmann" userId="934340720f57f02e" providerId="LiveId" clId="{E753FF4A-63AC-4F54-AAF5-9F20E1E877B6}" dt="2020-12-13T05:15:07.359" v="4319" actId="478"/>
          <ac:picMkLst>
            <pc:docMk/>
            <pc:sldMk cId="1736284536" sldId="310"/>
            <ac:picMk id="4" creationId="{00000000-0000-0000-0000-000000000000}"/>
          </ac:picMkLst>
        </pc:picChg>
        <pc:picChg chg="mod">
          <ac:chgData name="Daniel Kaufmann" userId="934340720f57f02e" providerId="LiveId" clId="{E753FF4A-63AC-4F54-AAF5-9F20E1E877B6}" dt="2020-12-13T05:24:36.848" v="4483" actId="208"/>
          <ac:picMkLst>
            <pc:docMk/>
            <pc:sldMk cId="1736284536" sldId="310"/>
            <ac:picMk id="5" creationId="{00000000-0000-0000-0000-000000000000}"/>
          </ac:picMkLst>
        </pc:picChg>
      </pc:sldChg>
      <pc:sldChg chg="modSp mod modNotesTx">
        <pc:chgData name="Daniel Kaufmann" userId="934340720f57f02e" providerId="LiveId" clId="{E753FF4A-63AC-4F54-AAF5-9F20E1E877B6}" dt="2020-12-13T03:42:47.024" v="1996" actId="207"/>
        <pc:sldMkLst>
          <pc:docMk/>
          <pc:sldMk cId="542887771" sldId="461"/>
        </pc:sldMkLst>
        <pc:spChg chg="mod">
          <ac:chgData name="Daniel Kaufmann" userId="934340720f57f02e" providerId="LiveId" clId="{E753FF4A-63AC-4F54-AAF5-9F20E1E877B6}" dt="2020-12-13T03:42:47.024" v="1996" actId="207"/>
          <ac:spMkLst>
            <pc:docMk/>
            <pc:sldMk cId="542887771" sldId="461"/>
            <ac:spMk id="40" creationId="{576B3B0E-66CA-46AE-B2F9-26F591CE1A6D}"/>
          </ac:spMkLst>
        </pc:spChg>
      </pc:sldChg>
      <pc:sldChg chg="modNotesTx">
        <pc:chgData name="Daniel Kaufmann" userId="934340720f57f02e" providerId="LiveId" clId="{E753FF4A-63AC-4F54-AAF5-9F20E1E877B6}" dt="2020-12-13T02:41:06.407" v="475"/>
        <pc:sldMkLst>
          <pc:docMk/>
          <pc:sldMk cId="908734521" sldId="478"/>
        </pc:sldMkLst>
      </pc:sldChg>
      <pc:sldChg chg="modNotesTx">
        <pc:chgData name="Daniel Kaufmann" userId="934340720f57f02e" providerId="LiveId" clId="{E753FF4A-63AC-4F54-AAF5-9F20E1E877B6}" dt="2020-12-13T02:41:55.837" v="477"/>
        <pc:sldMkLst>
          <pc:docMk/>
          <pc:sldMk cId="3340197899" sldId="479"/>
        </pc:sldMkLst>
      </pc:sldChg>
      <pc:sldChg chg="modNotesTx">
        <pc:chgData name="Daniel Kaufmann" userId="934340720f57f02e" providerId="LiveId" clId="{E753FF4A-63AC-4F54-AAF5-9F20E1E877B6}" dt="2020-12-13T02:43:13.643" v="521" actId="33524"/>
        <pc:sldMkLst>
          <pc:docMk/>
          <pc:sldMk cId="3950771836" sldId="480"/>
        </pc:sldMkLst>
      </pc:sldChg>
      <pc:sldChg chg="modSp add mod ord setBg modNotesTx">
        <pc:chgData name="Daniel Kaufmann" userId="934340720f57f02e" providerId="LiveId" clId="{E753FF4A-63AC-4F54-AAF5-9F20E1E877B6}" dt="2020-12-13T03:04:54.869" v="1299"/>
        <pc:sldMkLst>
          <pc:docMk/>
          <pc:sldMk cId="2622557096" sldId="481"/>
        </pc:sldMkLst>
        <pc:spChg chg="mod">
          <ac:chgData name="Daniel Kaufmann" userId="934340720f57f02e" providerId="LiveId" clId="{E753FF4A-63AC-4F54-AAF5-9F20E1E877B6}" dt="2020-12-13T02:44:33.934" v="560" actId="20577"/>
          <ac:spMkLst>
            <pc:docMk/>
            <pc:sldMk cId="2622557096" sldId="481"/>
            <ac:spMk id="2" creationId="{A196C52E-0914-416B-B64A-824997DB993D}"/>
          </ac:spMkLst>
        </pc:spChg>
      </pc:sldChg>
      <pc:sldChg chg="new del">
        <pc:chgData name="Daniel Kaufmann" userId="934340720f57f02e" providerId="LiveId" clId="{E753FF4A-63AC-4F54-AAF5-9F20E1E877B6}" dt="2020-12-13T02:45:37.986" v="563" actId="47"/>
        <pc:sldMkLst>
          <pc:docMk/>
          <pc:sldMk cId="309144142" sldId="482"/>
        </pc:sldMkLst>
      </pc:sldChg>
      <pc:sldChg chg="addSp delSp modSp new mod modClrScheme chgLayout modNotesTx">
        <pc:chgData name="Daniel Kaufmann" userId="934340720f57f02e" providerId="LiveId" clId="{E753FF4A-63AC-4F54-AAF5-9F20E1E877B6}" dt="2020-12-13T02:50:21" v="803"/>
        <pc:sldMkLst>
          <pc:docMk/>
          <pc:sldMk cId="1689408384" sldId="482"/>
        </pc:sldMkLst>
        <pc:spChg chg="del mod ord">
          <ac:chgData name="Daniel Kaufmann" userId="934340720f57f02e" providerId="LiveId" clId="{E753FF4A-63AC-4F54-AAF5-9F20E1E877B6}" dt="2020-12-13T02:49:17.528" v="764" actId="700"/>
          <ac:spMkLst>
            <pc:docMk/>
            <pc:sldMk cId="1689408384" sldId="482"/>
            <ac:spMk id="2" creationId="{BC478CC8-C7AD-459B-B9FC-EE2B729B5CED}"/>
          </ac:spMkLst>
        </pc:spChg>
        <pc:spChg chg="del mod ord">
          <ac:chgData name="Daniel Kaufmann" userId="934340720f57f02e" providerId="LiveId" clId="{E753FF4A-63AC-4F54-AAF5-9F20E1E877B6}" dt="2020-12-13T02:49:17.528" v="764" actId="700"/>
          <ac:spMkLst>
            <pc:docMk/>
            <pc:sldMk cId="1689408384" sldId="482"/>
            <ac:spMk id="3" creationId="{EE54D4C3-C303-4BD7-B51D-ABCD72F913E8}"/>
          </ac:spMkLst>
        </pc:spChg>
        <pc:spChg chg="add mod ord">
          <ac:chgData name="Daniel Kaufmann" userId="934340720f57f02e" providerId="LiveId" clId="{E753FF4A-63AC-4F54-AAF5-9F20E1E877B6}" dt="2020-12-13T02:50:16.844" v="802" actId="20577"/>
          <ac:spMkLst>
            <pc:docMk/>
            <pc:sldMk cId="1689408384" sldId="482"/>
            <ac:spMk id="4" creationId="{93C6A6B9-A698-41BD-9795-CF4956C6B565}"/>
          </ac:spMkLst>
        </pc:spChg>
        <pc:spChg chg="add mod ord">
          <ac:chgData name="Daniel Kaufmann" userId="934340720f57f02e" providerId="LiveId" clId="{E753FF4A-63AC-4F54-AAF5-9F20E1E877B6}" dt="2020-12-13T02:50:07.359" v="777" actId="1076"/>
          <ac:spMkLst>
            <pc:docMk/>
            <pc:sldMk cId="1689408384" sldId="482"/>
            <ac:spMk id="5" creationId="{67630E8B-DB2B-4466-9353-146E73CB78DF}"/>
          </ac:spMkLst>
        </pc:spChg>
        <pc:picChg chg="add mod">
          <ac:chgData name="Daniel Kaufmann" userId="934340720f57f02e" providerId="LiveId" clId="{E753FF4A-63AC-4F54-AAF5-9F20E1E877B6}" dt="2020-12-13T02:49:39.936" v="771" actId="208"/>
          <ac:picMkLst>
            <pc:docMk/>
            <pc:sldMk cId="1689408384" sldId="482"/>
            <ac:picMk id="1026" creationId="{B8A93CE8-BFD2-4A2F-BEBF-AF2C810CDA02}"/>
          </ac:picMkLst>
        </pc:picChg>
      </pc:sldChg>
      <pc:sldChg chg="addSp modSp new mod modNotesTx">
        <pc:chgData name="Daniel Kaufmann" userId="934340720f57f02e" providerId="LiveId" clId="{E753FF4A-63AC-4F54-AAF5-9F20E1E877B6}" dt="2020-12-13T02:52:35.524" v="830" actId="1076"/>
        <pc:sldMkLst>
          <pc:docMk/>
          <pc:sldMk cId="2376629947" sldId="483"/>
        </pc:sldMkLst>
        <pc:spChg chg="mod">
          <ac:chgData name="Daniel Kaufmann" userId="934340720f57f02e" providerId="LiveId" clId="{E753FF4A-63AC-4F54-AAF5-9F20E1E877B6}" dt="2020-12-13T02:50:59.274" v="812" actId="20577"/>
          <ac:spMkLst>
            <pc:docMk/>
            <pc:sldMk cId="2376629947" sldId="483"/>
            <ac:spMk id="2" creationId="{FF1759D0-0145-4BB9-B6F5-30F4D9B61D08}"/>
          </ac:spMkLst>
        </pc:spChg>
        <pc:spChg chg="mod">
          <ac:chgData name="Daniel Kaufmann" userId="934340720f57f02e" providerId="LiveId" clId="{E753FF4A-63AC-4F54-AAF5-9F20E1E877B6}" dt="2020-12-13T02:52:32.509" v="829" actId="14100"/>
          <ac:spMkLst>
            <pc:docMk/>
            <pc:sldMk cId="2376629947" sldId="483"/>
            <ac:spMk id="3" creationId="{B7298F97-962B-4369-B499-B4CAF5E8A6B9}"/>
          </ac:spMkLst>
        </pc:spChg>
        <pc:spChg chg="add mod">
          <ac:chgData name="Daniel Kaufmann" userId="934340720f57f02e" providerId="LiveId" clId="{E753FF4A-63AC-4F54-AAF5-9F20E1E877B6}" dt="2020-12-13T02:50:47.443" v="808" actId="207"/>
          <ac:spMkLst>
            <pc:docMk/>
            <pc:sldMk cId="2376629947" sldId="483"/>
            <ac:spMk id="4" creationId="{8D3BCAD6-2ED2-49D9-B538-0825DA68BF84}"/>
          </ac:spMkLst>
        </pc:spChg>
        <pc:picChg chg="add mod">
          <ac:chgData name="Daniel Kaufmann" userId="934340720f57f02e" providerId="LiveId" clId="{E753FF4A-63AC-4F54-AAF5-9F20E1E877B6}" dt="2020-12-13T02:52:35.524" v="830" actId="1076"/>
          <ac:picMkLst>
            <pc:docMk/>
            <pc:sldMk cId="2376629947" sldId="483"/>
            <ac:picMk id="5" creationId="{8AE3AE0A-7B31-4E70-9B2B-2EB84F80B80C}"/>
          </ac:picMkLst>
        </pc:picChg>
      </pc:sldChg>
      <pc:sldChg chg="addSp delSp modSp add mod chgLayout modNotesTx">
        <pc:chgData name="Daniel Kaufmann" userId="934340720f57f02e" providerId="LiveId" clId="{E753FF4A-63AC-4F54-AAF5-9F20E1E877B6}" dt="2020-12-13T02:54:58.058" v="870" actId="1440"/>
        <pc:sldMkLst>
          <pc:docMk/>
          <pc:sldMk cId="815053273" sldId="484"/>
        </pc:sldMkLst>
        <pc:spChg chg="mod ord">
          <ac:chgData name="Daniel Kaufmann" userId="934340720f57f02e" providerId="LiveId" clId="{E753FF4A-63AC-4F54-AAF5-9F20E1E877B6}" dt="2020-12-13T02:53:22.996" v="837" actId="700"/>
          <ac:spMkLst>
            <pc:docMk/>
            <pc:sldMk cId="815053273" sldId="484"/>
            <ac:spMk id="2" creationId="{FF1759D0-0145-4BB9-B6F5-30F4D9B61D08}"/>
          </ac:spMkLst>
        </pc:spChg>
        <pc:spChg chg="mod ord">
          <ac:chgData name="Daniel Kaufmann" userId="934340720f57f02e" providerId="LiveId" clId="{E753FF4A-63AC-4F54-AAF5-9F20E1E877B6}" dt="2020-12-13T02:54:05.917" v="847" actId="1076"/>
          <ac:spMkLst>
            <pc:docMk/>
            <pc:sldMk cId="815053273" sldId="484"/>
            <ac:spMk id="3" creationId="{B7298F97-962B-4369-B499-B4CAF5E8A6B9}"/>
          </ac:spMkLst>
        </pc:spChg>
        <pc:spChg chg="del">
          <ac:chgData name="Daniel Kaufmann" userId="934340720f57f02e" providerId="LiveId" clId="{E753FF4A-63AC-4F54-AAF5-9F20E1E877B6}" dt="2020-12-13T02:53:09.972" v="834" actId="478"/>
          <ac:spMkLst>
            <pc:docMk/>
            <pc:sldMk cId="815053273" sldId="484"/>
            <ac:spMk id="4" creationId="{8D3BCAD6-2ED2-49D9-B538-0825DA68BF84}"/>
          </ac:spMkLst>
        </pc:spChg>
        <pc:picChg chg="del">
          <ac:chgData name="Daniel Kaufmann" userId="934340720f57f02e" providerId="LiveId" clId="{E753FF4A-63AC-4F54-AAF5-9F20E1E877B6}" dt="2020-12-13T02:53:07.839" v="833" actId="478"/>
          <ac:picMkLst>
            <pc:docMk/>
            <pc:sldMk cId="815053273" sldId="484"/>
            <ac:picMk id="5" creationId="{8AE3AE0A-7B31-4E70-9B2B-2EB84F80B80C}"/>
          </ac:picMkLst>
        </pc:picChg>
        <pc:picChg chg="add mod modCrop">
          <ac:chgData name="Daniel Kaufmann" userId="934340720f57f02e" providerId="LiveId" clId="{E753FF4A-63AC-4F54-AAF5-9F20E1E877B6}" dt="2020-12-13T02:54:58.058" v="870" actId="1440"/>
          <ac:picMkLst>
            <pc:docMk/>
            <pc:sldMk cId="815053273" sldId="484"/>
            <ac:picMk id="6" creationId="{31398015-3900-4889-84FA-A0E36A6C0C83}"/>
          </ac:picMkLst>
        </pc:picChg>
      </pc:sldChg>
      <pc:sldChg chg="addSp delSp modSp add mod modNotesTx">
        <pc:chgData name="Daniel Kaufmann" userId="934340720f57f02e" providerId="LiveId" clId="{E753FF4A-63AC-4F54-AAF5-9F20E1E877B6}" dt="2020-12-13T02:58:57.751" v="1254" actId="1076"/>
        <pc:sldMkLst>
          <pc:docMk/>
          <pc:sldMk cId="3020192485" sldId="485"/>
        </pc:sldMkLst>
        <pc:spChg chg="mod">
          <ac:chgData name="Daniel Kaufmann" userId="934340720f57f02e" providerId="LiveId" clId="{E753FF4A-63AC-4F54-AAF5-9F20E1E877B6}" dt="2020-12-13T02:58:57.751" v="1254" actId="1076"/>
          <ac:spMkLst>
            <pc:docMk/>
            <pc:sldMk cId="3020192485" sldId="485"/>
            <ac:spMk id="3" creationId="{B7298F97-962B-4369-B499-B4CAF5E8A6B9}"/>
          </ac:spMkLst>
        </pc:spChg>
        <pc:picChg chg="add mod">
          <ac:chgData name="Daniel Kaufmann" userId="934340720f57f02e" providerId="LiveId" clId="{E753FF4A-63AC-4F54-AAF5-9F20E1E877B6}" dt="2020-12-13T02:56:56.963" v="915" actId="208"/>
          <ac:picMkLst>
            <pc:docMk/>
            <pc:sldMk cId="3020192485" sldId="485"/>
            <ac:picMk id="4" creationId="{C69C1367-5C98-4E6D-977C-795EBA16DEF2}"/>
          </ac:picMkLst>
        </pc:picChg>
        <pc:picChg chg="del">
          <ac:chgData name="Daniel Kaufmann" userId="934340720f57f02e" providerId="LiveId" clId="{E753FF4A-63AC-4F54-AAF5-9F20E1E877B6}" dt="2020-12-13T02:55:49.145" v="874" actId="478"/>
          <ac:picMkLst>
            <pc:docMk/>
            <pc:sldMk cId="3020192485" sldId="485"/>
            <ac:picMk id="6" creationId="{31398015-3900-4889-84FA-A0E36A6C0C83}"/>
          </ac:picMkLst>
        </pc:picChg>
      </pc:sldChg>
      <pc:sldChg chg="addSp delSp modSp add mod modNotesTx">
        <pc:chgData name="Daniel Kaufmann" userId="934340720f57f02e" providerId="LiveId" clId="{E753FF4A-63AC-4F54-AAF5-9F20E1E877B6}" dt="2020-12-13T03:01:24.786" v="1264" actId="1076"/>
        <pc:sldMkLst>
          <pc:docMk/>
          <pc:sldMk cId="831631902" sldId="486"/>
        </pc:sldMkLst>
        <pc:spChg chg="mod">
          <ac:chgData name="Daniel Kaufmann" userId="934340720f57f02e" providerId="LiveId" clId="{E753FF4A-63AC-4F54-AAF5-9F20E1E877B6}" dt="2020-12-13T03:00:29.866" v="1259"/>
          <ac:spMkLst>
            <pc:docMk/>
            <pc:sldMk cId="831631902" sldId="486"/>
            <ac:spMk id="3" creationId="{B7298F97-962B-4369-B499-B4CAF5E8A6B9}"/>
          </ac:spMkLst>
        </pc:spChg>
        <pc:picChg chg="del">
          <ac:chgData name="Daniel Kaufmann" userId="934340720f57f02e" providerId="LiveId" clId="{E753FF4A-63AC-4F54-AAF5-9F20E1E877B6}" dt="2020-12-13T03:00:22.087" v="1258" actId="478"/>
          <ac:picMkLst>
            <pc:docMk/>
            <pc:sldMk cId="831631902" sldId="486"/>
            <ac:picMk id="4" creationId="{C69C1367-5C98-4E6D-977C-795EBA16DEF2}"/>
          </ac:picMkLst>
        </pc:picChg>
        <pc:picChg chg="add mod">
          <ac:chgData name="Daniel Kaufmann" userId="934340720f57f02e" providerId="LiveId" clId="{E753FF4A-63AC-4F54-AAF5-9F20E1E877B6}" dt="2020-12-13T03:01:24.786" v="1264" actId="1076"/>
          <ac:picMkLst>
            <pc:docMk/>
            <pc:sldMk cId="831631902" sldId="486"/>
            <ac:picMk id="5" creationId="{45150C53-38FC-4A9B-B92F-BEB4E05BBF4D}"/>
          </ac:picMkLst>
        </pc:picChg>
      </pc:sldChg>
      <pc:sldChg chg="addSp delSp modSp add mod setBg modNotesTx">
        <pc:chgData name="Daniel Kaufmann" userId="934340720f57f02e" providerId="LiveId" clId="{E753FF4A-63AC-4F54-AAF5-9F20E1E877B6}" dt="2020-12-13T03:06:17.737" v="1316"/>
        <pc:sldMkLst>
          <pc:docMk/>
          <pc:sldMk cId="946411893" sldId="487"/>
        </pc:sldMkLst>
        <pc:spChg chg="mod">
          <ac:chgData name="Daniel Kaufmann" userId="934340720f57f02e" providerId="LiveId" clId="{E753FF4A-63AC-4F54-AAF5-9F20E1E877B6}" dt="2020-12-13T03:04:56.239" v="1302" actId="26606"/>
          <ac:spMkLst>
            <pc:docMk/>
            <pc:sldMk cId="946411893" sldId="487"/>
            <ac:spMk id="2" creationId="{FF1759D0-0145-4BB9-B6F5-30F4D9B61D08}"/>
          </ac:spMkLst>
        </pc:spChg>
        <pc:spChg chg="mod">
          <ac:chgData name="Daniel Kaufmann" userId="934340720f57f02e" providerId="LiveId" clId="{E753FF4A-63AC-4F54-AAF5-9F20E1E877B6}" dt="2020-12-13T03:05:40.548" v="1308" actId="14100"/>
          <ac:spMkLst>
            <pc:docMk/>
            <pc:sldMk cId="946411893" sldId="487"/>
            <ac:spMk id="3" creationId="{B7298F97-962B-4369-B499-B4CAF5E8A6B9}"/>
          </ac:spMkLst>
        </pc:spChg>
        <pc:spChg chg="add del">
          <ac:chgData name="Daniel Kaufmann" userId="934340720f57f02e" providerId="LiveId" clId="{E753FF4A-63AC-4F54-AAF5-9F20E1E877B6}" dt="2020-12-13T03:04:56.239" v="1302" actId="26606"/>
          <ac:spMkLst>
            <pc:docMk/>
            <pc:sldMk cId="946411893" sldId="487"/>
            <ac:spMk id="11" creationId="{63AB00AE-4340-440F-82E1-9F69D1D5519F}"/>
          </ac:spMkLst>
        </pc:spChg>
        <pc:picChg chg="add mod ord">
          <ac:chgData name="Daniel Kaufmann" userId="934340720f57f02e" providerId="LiveId" clId="{E753FF4A-63AC-4F54-AAF5-9F20E1E877B6}" dt="2020-12-13T03:06:07.002" v="1315" actId="1076"/>
          <ac:picMkLst>
            <pc:docMk/>
            <pc:sldMk cId="946411893" sldId="487"/>
            <ac:picMk id="4" creationId="{531B23AF-EEF3-48ED-A7E4-58D24C0BE298}"/>
          </ac:picMkLst>
        </pc:picChg>
        <pc:picChg chg="del">
          <ac:chgData name="Daniel Kaufmann" userId="934340720f57f02e" providerId="LiveId" clId="{E753FF4A-63AC-4F54-AAF5-9F20E1E877B6}" dt="2020-12-13T03:01:47.856" v="1267" actId="478"/>
          <ac:picMkLst>
            <pc:docMk/>
            <pc:sldMk cId="946411893" sldId="487"/>
            <ac:picMk id="5" creationId="{45150C53-38FC-4A9B-B92F-BEB4E05BBF4D}"/>
          </ac:picMkLst>
        </pc:picChg>
        <pc:picChg chg="add mod ord">
          <ac:chgData name="Daniel Kaufmann" userId="934340720f57f02e" providerId="LiveId" clId="{E753FF4A-63AC-4F54-AAF5-9F20E1E877B6}" dt="2020-12-13T03:06:07.002" v="1315" actId="1076"/>
          <ac:picMkLst>
            <pc:docMk/>
            <pc:sldMk cId="946411893" sldId="487"/>
            <ac:picMk id="6" creationId="{7E818DE9-D25B-4068-BAA9-205551CACCFC}"/>
          </ac:picMkLst>
        </pc:picChg>
        <pc:picChg chg="add del">
          <ac:chgData name="Daniel Kaufmann" userId="934340720f57f02e" providerId="LiveId" clId="{E753FF4A-63AC-4F54-AAF5-9F20E1E877B6}" dt="2020-12-13T03:04:56.239" v="1302" actId="26606"/>
          <ac:picMkLst>
            <pc:docMk/>
            <pc:sldMk cId="946411893" sldId="487"/>
            <ac:picMk id="13" creationId="{22901FED-4FC9-4ED5-8123-C98BCD1616BA}"/>
          </ac:picMkLst>
        </pc:picChg>
      </pc:sldChg>
      <pc:sldChg chg="addSp modSp new mod modNotesTx">
        <pc:chgData name="Daniel Kaufmann" userId="934340720f57f02e" providerId="LiveId" clId="{E753FF4A-63AC-4F54-AAF5-9F20E1E877B6}" dt="2020-12-13T03:09:44.255" v="1492" actId="208"/>
        <pc:sldMkLst>
          <pc:docMk/>
          <pc:sldMk cId="755276489" sldId="488"/>
        </pc:sldMkLst>
        <pc:spChg chg="mod">
          <ac:chgData name="Daniel Kaufmann" userId="934340720f57f02e" providerId="LiveId" clId="{E753FF4A-63AC-4F54-AAF5-9F20E1E877B6}" dt="2020-12-13T03:06:41.976" v="1326" actId="404"/>
          <ac:spMkLst>
            <pc:docMk/>
            <pc:sldMk cId="755276489" sldId="488"/>
            <ac:spMk id="2" creationId="{064DFAF4-0D51-41D2-ABC4-B6C65136F9DE}"/>
          </ac:spMkLst>
        </pc:spChg>
        <pc:spChg chg="mod">
          <ac:chgData name="Daniel Kaufmann" userId="934340720f57f02e" providerId="LiveId" clId="{E753FF4A-63AC-4F54-AAF5-9F20E1E877B6}" dt="2020-12-13T03:09:08.774" v="1484" actId="14100"/>
          <ac:spMkLst>
            <pc:docMk/>
            <pc:sldMk cId="755276489" sldId="488"/>
            <ac:spMk id="3" creationId="{CB737533-3901-409C-B3EC-A11CD04E621B}"/>
          </ac:spMkLst>
        </pc:spChg>
        <pc:picChg chg="add mod">
          <ac:chgData name="Daniel Kaufmann" userId="934340720f57f02e" providerId="LiveId" clId="{E753FF4A-63AC-4F54-AAF5-9F20E1E877B6}" dt="2020-12-13T03:09:44.255" v="1492" actId="208"/>
          <ac:picMkLst>
            <pc:docMk/>
            <pc:sldMk cId="755276489" sldId="488"/>
            <ac:picMk id="4" creationId="{4A4B7605-68D8-440D-9863-40495C8C3F34}"/>
          </ac:picMkLst>
        </pc:picChg>
      </pc:sldChg>
      <pc:sldChg chg="addSp modSp new mod modClrScheme chgLayout modNotesTx">
        <pc:chgData name="Daniel Kaufmann" userId="934340720f57f02e" providerId="LiveId" clId="{E753FF4A-63AC-4F54-AAF5-9F20E1E877B6}" dt="2020-12-13T03:15:57.521" v="1570" actId="1076"/>
        <pc:sldMkLst>
          <pc:docMk/>
          <pc:sldMk cId="1330106689" sldId="489"/>
        </pc:sldMkLst>
        <pc:spChg chg="mod ord">
          <ac:chgData name="Daniel Kaufmann" userId="934340720f57f02e" providerId="LiveId" clId="{E753FF4A-63AC-4F54-AAF5-9F20E1E877B6}" dt="2020-12-13T03:13:40.425" v="1523" actId="700"/>
          <ac:spMkLst>
            <pc:docMk/>
            <pc:sldMk cId="1330106689" sldId="489"/>
            <ac:spMk id="2" creationId="{2A3A0132-9090-4D64-817D-FC39B0CD9A27}"/>
          </ac:spMkLst>
        </pc:spChg>
        <pc:spChg chg="mod ord">
          <ac:chgData name="Daniel Kaufmann" userId="934340720f57f02e" providerId="LiveId" clId="{E753FF4A-63AC-4F54-AAF5-9F20E1E877B6}" dt="2020-12-13T03:14:54.351" v="1557" actId="207"/>
          <ac:spMkLst>
            <pc:docMk/>
            <pc:sldMk cId="1330106689" sldId="489"/>
            <ac:spMk id="3" creationId="{C3195D4E-1467-459A-89B6-D99557940F78}"/>
          </ac:spMkLst>
        </pc:spChg>
        <pc:spChg chg="add mod ord">
          <ac:chgData name="Daniel Kaufmann" userId="934340720f57f02e" providerId="LiveId" clId="{E753FF4A-63AC-4F54-AAF5-9F20E1E877B6}" dt="2020-12-13T03:14:57.383" v="1558" actId="207"/>
          <ac:spMkLst>
            <pc:docMk/>
            <pc:sldMk cId="1330106689" sldId="489"/>
            <ac:spMk id="5" creationId="{CBAD4FD4-8428-48C8-BEB7-BFE18026841A}"/>
          </ac:spMkLst>
        </pc:spChg>
        <pc:picChg chg="add mod">
          <ac:chgData name="Daniel Kaufmann" userId="934340720f57f02e" providerId="LiveId" clId="{E753FF4A-63AC-4F54-AAF5-9F20E1E877B6}" dt="2020-12-13T03:15:18.311" v="1563" actId="208"/>
          <ac:picMkLst>
            <pc:docMk/>
            <pc:sldMk cId="1330106689" sldId="489"/>
            <ac:picMk id="4" creationId="{36AAAEE2-EFD5-4A21-8A1B-DA76055E7379}"/>
          </ac:picMkLst>
        </pc:picChg>
        <pc:picChg chg="add mod">
          <ac:chgData name="Daniel Kaufmann" userId="934340720f57f02e" providerId="LiveId" clId="{E753FF4A-63AC-4F54-AAF5-9F20E1E877B6}" dt="2020-12-13T03:15:57.521" v="1570" actId="1076"/>
          <ac:picMkLst>
            <pc:docMk/>
            <pc:sldMk cId="1330106689" sldId="489"/>
            <ac:picMk id="6" creationId="{99344AA4-7EAF-41F5-AE73-9A7404EBAB90}"/>
          </ac:picMkLst>
        </pc:picChg>
      </pc:sldChg>
      <pc:sldChg chg="addSp delSp modSp new mod modClrScheme modAnim chgLayout modNotesTx">
        <pc:chgData name="Daniel Kaufmann" userId="934340720f57f02e" providerId="LiveId" clId="{E753FF4A-63AC-4F54-AAF5-9F20E1E877B6}" dt="2020-12-13T03:17:44.437" v="1588"/>
        <pc:sldMkLst>
          <pc:docMk/>
          <pc:sldMk cId="4184339847" sldId="490"/>
        </pc:sldMkLst>
        <pc:spChg chg="mod ord">
          <ac:chgData name="Daniel Kaufmann" userId="934340720f57f02e" providerId="LiveId" clId="{E753FF4A-63AC-4F54-AAF5-9F20E1E877B6}" dt="2020-12-13T03:16:41.908" v="1574" actId="700"/>
          <ac:spMkLst>
            <pc:docMk/>
            <pc:sldMk cId="4184339847" sldId="490"/>
            <ac:spMk id="2" creationId="{CC909B1D-A69A-4F5F-A498-ABFEB8028EA7}"/>
          </ac:spMkLst>
        </pc:spChg>
        <pc:spChg chg="del mod ord">
          <ac:chgData name="Daniel Kaufmann" userId="934340720f57f02e" providerId="LiveId" clId="{E753FF4A-63AC-4F54-AAF5-9F20E1E877B6}" dt="2020-12-13T03:16:41.908" v="1574" actId="700"/>
          <ac:spMkLst>
            <pc:docMk/>
            <pc:sldMk cId="4184339847" sldId="490"/>
            <ac:spMk id="3" creationId="{3AB67F4D-5BB9-4DE1-8404-BDF4CED97FA7}"/>
          </ac:spMkLst>
        </pc:spChg>
        <pc:spChg chg="del">
          <ac:chgData name="Daniel Kaufmann" userId="934340720f57f02e" providerId="LiveId" clId="{E753FF4A-63AC-4F54-AAF5-9F20E1E877B6}" dt="2020-12-13T03:16:41.908" v="1574" actId="700"/>
          <ac:spMkLst>
            <pc:docMk/>
            <pc:sldMk cId="4184339847" sldId="490"/>
            <ac:spMk id="4" creationId="{E43C7930-FC14-4D7B-A067-50EDE5956C44}"/>
          </ac:spMkLst>
        </pc:spChg>
        <pc:spChg chg="add mod ord">
          <ac:chgData name="Daniel Kaufmann" userId="934340720f57f02e" providerId="LiveId" clId="{E753FF4A-63AC-4F54-AAF5-9F20E1E877B6}" dt="2020-12-13T03:16:43.074" v="1575"/>
          <ac:spMkLst>
            <pc:docMk/>
            <pc:sldMk cId="4184339847" sldId="490"/>
            <ac:spMk id="5" creationId="{253F463D-DCDB-4E1F-93CE-385AA0BC7C21}"/>
          </ac:spMkLst>
        </pc:spChg>
        <pc:spChg chg="mod">
          <ac:chgData name="Daniel Kaufmann" userId="934340720f57f02e" providerId="LiveId" clId="{E753FF4A-63AC-4F54-AAF5-9F20E1E877B6}" dt="2020-12-13T03:17:02.351" v="1581"/>
          <ac:spMkLst>
            <pc:docMk/>
            <pc:sldMk cId="4184339847" sldId="490"/>
            <ac:spMk id="8" creationId="{B74BBA0E-5AC1-479C-8066-7E5C985E5A61}"/>
          </ac:spMkLst>
        </pc:spChg>
        <pc:spChg chg="mod">
          <ac:chgData name="Daniel Kaufmann" userId="934340720f57f02e" providerId="LiveId" clId="{E753FF4A-63AC-4F54-AAF5-9F20E1E877B6}" dt="2020-12-13T03:17:09.326" v="1583"/>
          <ac:spMkLst>
            <pc:docMk/>
            <pc:sldMk cId="4184339847" sldId="490"/>
            <ac:spMk id="11" creationId="{3924CF4B-9046-49CA-AF2F-6409FA0ADBAC}"/>
          </ac:spMkLst>
        </pc:spChg>
        <pc:grpChg chg="add mod">
          <ac:chgData name="Daniel Kaufmann" userId="934340720f57f02e" providerId="LiveId" clId="{E753FF4A-63AC-4F54-AAF5-9F20E1E877B6}" dt="2020-12-13T03:17:05.606" v="1582" actId="1076"/>
          <ac:grpSpMkLst>
            <pc:docMk/>
            <pc:sldMk cId="4184339847" sldId="490"/>
            <ac:grpSpMk id="7" creationId="{2F74E537-46F3-4D70-8B4B-62E0C75AC30B}"/>
          </ac:grpSpMkLst>
        </pc:grpChg>
        <pc:grpChg chg="add mod">
          <ac:chgData name="Daniel Kaufmann" userId="934340720f57f02e" providerId="LiveId" clId="{E753FF4A-63AC-4F54-AAF5-9F20E1E877B6}" dt="2020-12-13T03:17:27.408" v="1586" actId="1076"/>
          <ac:grpSpMkLst>
            <pc:docMk/>
            <pc:sldMk cId="4184339847" sldId="490"/>
            <ac:grpSpMk id="10" creationId="{EC563167-B24D-4AED-9B29-DE934FE7410B}"/>
          </ac:grpSpMkLst>
        </pc:grpChg>
        <pc:picChg chg="add mod">
          <ac:chgData name="Daniel Kaufmann" userId="934340720f57f02e" providerId="LiveId" clId="{E753FF4A-63AC-4F54-AAF5-9F20E1E877B6}" dt="2020-12-13T03:17:35.383" v="1587"/>
          <ac:picMkLst>
            <pc:docMk/>
            <pc:sldMk cId="4184339847" sldId="490"/>
            <ac:picMk id="6" creationId="{FA47DBF1-BEDC-4A2C-A779-DE9C56C490C0}"/>
          </ac:picMkLst>
        </pc:picChg>
        <pc:picChg chg="mod">
          <ac:chgData name="Daniel Kaufmann" userId="934340720f57f02e" providerId="LiveId" clId="{E753FF4A-63AC-4F54-AAF5-9F20E1E877B6}" dt="2020-12-13T03:17:02.351" v="1581"/>
          <ac:picMkLst>
            <pc:docMk/>
            <pc:sldMk cId="4184339847" sldId="490"/>
            <ac:picMk id="9" creationId="{65DB38CA-3532-47E7-ADEC-30AFC2F6B4D3}"/>
          </ac:picMkLst>
        </pc:picChg>
        <pc:picChg chg="mod">
          <ac:chgData name="Daniel Kaufmann" userId="934340720f57f02e" providerId="LiveId" clId="{E753FF4A-63AC-4F54-AAF5-9F20E1E877B6}" dt="2020-12-13T03:17:09.326" v="1583"/>
          <ac:picMkLst>
            <pc:docMk/>
            <pc:sldMk cId="4184339847" sldId="490"/>
            <ac:picMk id="12" creationId="{A20CEE2F-818D-4866-91E3-873E30FF99F8}"/>
          </ac:picMkLst>
        </pc:picChg>
      </pc:sldChg>
      <pc:sldChg chg="addSp modSp new mod modNotesTx">
        <pc:chgData name="Daniel Kaufmann" userId="934340720f57f02e" providerId="LiveId" clId="{E753FF4A-63AC-4F54-AAF5-9F20E1E877B6}" dt="2020-12-13T03:21:48.319" v="1613" actId="207"/>
        <pc:sldMkLst>
          <pc:docMk/>
          <pc:sldMk cId="2056971048" sldId="491"/>
        </pc:sldMkLst>
        <pc:spChg chg="mod">
          <ac:chgData name="Daniel Kaufmann" userId="934340720f57f02e" providerId="LiveId" clId="{E753FF4A-63AC-4F54-AAF5-9F20E1E877B6}" dt="2020-12-13T03:18:20.036" v="1591" actId="20577"/>
          <ac:spMkLst>
            <pc:docMk/>
            <pc:sldMk cId="2056971048" sldId="491"/>
            <ac:spMk id="2" creationId="{F616F3B2-94AF-4B58-AEE3-41BDC08CB8FF}"/>
          </ac:spMkLst>
        </pc:spChg>
        <pc:spChg chg="mod">
          <ac:chgData name="Daniel Kaufmann" userId="934340720f57f02e" providerId="LiveId" clId="{E753FF4A-63AC-4F54-AAF5-9F20E1E877B6}" dt="2020-12-13T03:21:48.319" v="1613" actId="207"/>
          <ac:spMkLst>
            <pc:docMk/>
            <pc:sldMk cId="2056971048" sldId="491"/>
            <ac:spMk id="3" creationId="{99678481-4A1B-4633-9568-EAAF4746DF0F}"/>
          </ac:spMkLst>
        </pc:spChg>
        <pc:spChg chg="add mod">
          <ac:chgData name="Daniel Kaufmann" userId="934340720f57f02e" providerId="LiveId" clId="{E753FF4A-63AC-4F54-AAF5-9F20E1E877B6}" dt="2020-12-13T03:21:31.666" v="1607" actId="1076"/>
          <ac:spMkLst>
            <pc:docMk/>
            <pc:sldMk cId="2056971048" sldId="491"/>
            <ac:spMk id="4" creationId="{83CA64D6-39CF-41A2-AC0C-534692D7522D}"/>
          </ac:spMkLst>
        </pc:spChg>
        <pc:picChg chg="add mod">
          <ac:chgData name="Daniel Kaufmann" userId="934340720f57f02e" providerId="LiveId" clId="{E753FF4A-63AC-4F54-AAF5-9F20E1E877B6}" dt="2020-12-13T03:21:41.642" v="1612" actId="208"/>
          <ac:picMkLst>
            <pc:docMk/>
            <pc:sldMk cId="2056971048" sldId="491"/>
            <ac:picMk id="5" creationId="{83121DE2-EAEB-419E-B3B8-1F9BD48971D4}"/>
          </ac:picMkLst>
        </pc:picChg>
      </pc:sldChg>
      <pc:sldChg chg="addSp modSp new mod modAnim modNotesTx">
        <pc:chgData name="Daniel Kaufmann" userId="934340720f57f02e" providerId="LiveId" clId="{E753FF4A-63AC-4F54-AAF5-9F20E1E877B6}" dt="2020-12-13T03:25:20.792" v="1650" actId="33524"/>
        <pc:sldMkLst>
          <pc:docMk/>
          <pc:sldMk cId="1128265513" sldId="492"/>
        </pc:sldMkLst>
        <pc:spChg chg="mod">
          <ac:chgData name="Daniel Kaufmann" userId="934340720f57f02e" providerId="LiveId" clId="{E753FF4A-63AC-4F54-AAF5-9F20E1E877B6}" dt="2020-12-13T03:22:31.475" v="1616" actId="20577"/>
          <ac:spMkLst>
            <pc:docMk/>
            <pc:sldMk cId="1128265513" sldId="492"/>
            <ac:spMk id="2" creationId="{C134366C-5E83-41A6-B4E6-3C9C30C9C773}"/>
          </ac:spMkLst>
        </pc:spChg>
        <pc:spChg chg="mod">
          <ac:chgData name="Daniel Kaufmann" userId="934340720f57f02e" providerId="LiveId" clId="{E753FF4A-63AC-4F54-AAF5-9F20E1E877B6}" dt="2020-12-13T03:25:05.168" v="1648" actId="6549"/>
          <ac:spMkLst>
            <pc:docMk/>
            <pc:sldMk cId="1128265513" sldId="492"/>
            <ac:spMk id="3" creationId="{1F83F6B4-5B37-4182-98CA-D25C11F63252}"/>
          </ac:spMkLst>
        </pc:spChg>
        <pc:spChg chg="add mod">
          <ac:chgData name="Daniel Kaufmann" userId="934340720f57f02e" providerId="LiveId" clId="{E753FF4A-63AC-4F54-AAF5-9F20E1E877B6}" dt="2020-12-13T03:23:59.512" v="1634" actId="1076"/>
          <ac:spMkLst>
            <pc:docMk/>
            <pc:sldMk cId="1128265513" sldId="492"/>
            <ac:spMk id="4" creationId="{0263608C-7CD8-4744-9C5D-86247CA0581C}"/>
          </ac:spMkLst>
        </pc:spChg>
        <pc:spChg chg="add mod">
          <ac:chgData name="Daniel Kaufmann" userId="934340720f57f02e" providerId="LiveId" clId="{E753FF4A-63AC-4F54-AAF5-9F20E1E877B6}" dt="2020-12-13T03:24:39.776" v="1643" actId="1076"/>
          <ac:spMkLst>
            <pc:docMk/>
            <pc:sldMk cId="1128265513" sldId="492"/>
            <ac:spMk id="5" creationId="{38690515-15D0-4FEE-B081-3B67E389BE8D}"/>
          </ac:spMkLst>
        </pc:spChg>
        <pc:spChg chg="add mod">
          <ac:chgData name="Daniel Kaufmann" userId="934340720f57f02e" providerId="LiveId" clId="{E753FF4A-63AC-4F54-AAF5-9F20E1E877B6}" dt="2020-12-13T03:23:55.376" v="1633" actId="1076"/>
          <ac:spMkLst>
            <pc:docMk/>
            <pc:sldMk cId="1128265513" sldId="492"/>
            <ac:spMk id="6" creationId="{153F898F-B998-4F69-9C2C-5EFD21337A7A}"/>
          </ac:spMkLst>
        </pc:spChg>
        <pc:spChg chg="add mod">
          <ac:chgData name="Daniel Kaufmann" userId="934340720f57f02e" providerId="LiveId" clId="{E753FF4A-63AC-4F54-AAF5-9F20E1E877B6}" dt="2020-12-13T03:24:31.439" v="1642" actId="207"/>
          <ac:spMkLst>
            <pc:docMk/>
            <pc:sldMk cId="1128265513" sldId="492"/>
            <ac:spMk id="7" creationId="{08CAB984-74C0-47E7-9AF5-A211CBF78836}"/>
          </ac:spMkLst>
        </pc:spChg>
        <pc:picChg chg="add mod">
          <ac:chgData name="Daniel Kaufmann" userId="934340720f57f02e" providerId="LiveId" clId="{E753FF4A-63AC-4F54-AAF5-9F20E1E877B6}" dt="2020-12-13T03:24:51.674" v="1645" actId="1076"/>
          <ac:picMkLst>
            <pc:docMk/>
            <pc:sldMk cId="1128265513" sldId="492"/>
            <ac:picMk id="8" creationId="{A61D5998-4C6B-47B0-B0E9-CEE3B8CCDB37}"/>
          </ac:picMkLst>
        </pc:picChg>
      </pc:sldChg>
      <pc:sldChg chg="addSp modSp new mod modNotesTx">
        <pc:chgData name="Daniel Kaufmann" userId="934340720f57f02e" providerId="LiveId" clId="{E753FF4A-63AC-4F54-AAF5-9F20E1E877B6}" dt="2020-12-13T03:27:22.544" v="1666" actId="208"/>
        <pc:sldMkLst>
          <pc:docMk/>
          <pc:sldMk cId="2440686823" sldId="493"/>
        </pc:sldMkLst>
        <pc:spChg chg="mod">
          <ac:chgData name="Daniel Kaufmann" userId="934340720f57f02e" providerId="LiveId" clId="{E753FF4A-63AC-4F54-AAF5-9F20E1E877B6}" dt="2020-12-13T03:26:08.583" v="1653" actId="20577"/>
          <ac:spMkLst>
            <pc:docMk/>
            <pc:sldMk cId="2440686823" sldId="493"/>
            <ac:spMk id="2" creationId="{38F1B3DA-7C1E-472B-AD24-45231B31E85F}"/>
          </ac:spMkLst>
        </pc:spChg>
        <pc:spChg chg="mod">
          <ac:chgData name="Daniel Kaufmann" userId="934340720f57f02e" providerId="LiveId" clId="{E753FF4A-63AC-4F54-AAF5-9F20E1E877B6}" dt="2020-12-13T03:27:16.677" v="1664" actId="27636"/>
          <ac:spMkLst>
            <pc:docMk/>
            <pc:sldMk cId="2440686823" sldId="493"/>
            <ac:spMk id="3" creationId="{FB6DE3E5-5292-465A-A205-AC0C79199E90}"/>
          </ac:spMkLst>
        </pc:spChg>
        <pc:picChg chg="add mod modCrop">
          <ac:chgData name="Daniel Kaufmann" userId="934340720f57f02e" providerId="LiveId" clId="{E753FF4A-63AC-4F54-AAF5-9F20E1E877B6}" dt="2020-12-13T03:27:22.544" v="1666" actId="208"/>
          <ac:picMkLst>
            <pc:docMk/>
            <pc:sldMk cId="2440686823" sldId="493"/>
            <ac:picMk id="4" creationId="{D18F7DA6-5996-4484-8DA5-A6EA5E75EF09}"/>
          </ac:picMkLst>
        </pc:picChg>
      </pc:sldChg>
      <pc:sldChg chg="addSp modSp new mod modAnim modNotesTx">
        <pc:chgData name="Daniel Kaufmann" userId="934340720f57f02e" providerId="LiveId" clId="{E753FF4A-63AC-4F54-AAF5-9F20E1E877B6}" dt="2020-12-13T03:28:19.979" v="1704" actId="20577"/>
        <pc:sldMkLst>
          <pc:docMk/>
          <pc:sldMk cId="1971763103" sldId="494"/>
        </pc:sldMkLst>
        <pc:spChg chg="mod">
          <ac:chgData name="Daniel Kaufmann" userId="934340720f57f02e" providerId="LiveId" clId="{E753FF4A-63AC-4F54-AAF5-9F20E1E877B6}" dt="2020-12-13T03:27:42.364" v="1692"/>
          <ac:spMkLst>
            <pc:docMk/>
            <pc:sldMk cId="1971763103" sldId="494"/>
            <ac:spMk id="2" creationId="{125E3FC3-1391-4EC2-AF68-E41EF18BC3C7}"/>
          </ac:spMkLst>
        </pc:spChg>
        <pc:spChg chg="mod">
          <ac:chgData name="Daniel Kaufmann" userId="934340720f57f02e" providerId="LiveId" clId="{E753FF4A-63AC-4F54-AAF5-9F20E1E877B6}" dt="2020-12-13T03:28:12.018" v="1702" actId="6549"/>
          <ac:spMkLst>
            <pc:docMk/>
            <pc:sldMk cId="1971763103" sldId="494"/>
            <ac:spMk id="3" creationId="{E65DE6AD-482A-43D6-A336-DC8405038BF8}"/>
          </ac:spMkLst>
        </pc:spChg>
        <pc:picChg chg="add mod">
          <ac:chgData name="Daniel Kaufmann" userId="934340720f57f02e" providerId="LiveId" clId="{E753FF4A-63AC-4F54-AAF5-9F20E1E877B6}" dt="2020-12-13T03:28:09.804" v="1701" actId="1076"/>
          <ac:picMkLst>
            <pc:docMk/>
            <pc:sldMk cId="1971763103" sldId="494"/>
            <ac:picMk id="4" creationId="{BA5EAF52-C891-44CC-BFA6-D6D3AE875921}"/>
          </ac:picMkLst>
        </pc:picChg>
      </pc:sldChg>
      <pc:sldChg chg="addSp modSp new mod modAnim modNotesTx">
        <pc:chgData name="Daniel Kaufmann" userId="934340720f57f02e" providerId="LiveId" clId="{E753FF4A-63AC-4F54-AAF5-9F20E1E877B6}" dt="2020-12-13T03:29:13.755" v="1725"/>
        <pc:sldMkLst>
          <pc:docMk/>
          <pc:sldMk cId="190609474" sldId="495"/>
        </pc:sldMkLst>
        <pc:spChg chg="mod">
          <ac:chgData name="Daniel Kaufmann" userId="934340720f57f02e" providerId="LiveId" clId="{E753FF4A-63AC-4F54-AAF5-9F20E1E877B6}" dt="2020-12-13T03:29:08.133" v="1724" actId="404"/>
          <ac:spMkLst>
            <pc:docMk/>
            <pc:sldMk cId="190609474" sldId="495"/>
            <ac:spMk id="2" creationId="{90D0689A-7C06-4855-8D5E-CD8560935F4F}"/>
          </ac:spMkLst>
        </pc:spChg>
        <pc:spChg chg="mod">
          <ac:chgData name="Daniel Kaufmann" userId="934340720f57f02e" providerId="LiveId" clId="{E753FF4A-63AC-4F54-AAF5-9F20E1E877B6}" dt="2020-12-13T03:28:56.125" v="1717"/>
          <ac:spMkLst>
            <pc:docMk/>
            <pc:sldMk cId="190609474" sldId="495"/>
            <ac:spMk id="3" creationId="{F5EB1F4F-75E3-4BDF-B530-BF279A1AF431}"/>
          </ac:spMkLst>
        </pc:spChg>
        <pc:picChg chg="add mod">
          <ac:chgData name="Daniel Kaufmann" userId="934340720f57f02e" providerId="LiveId" clId="{E753FF4A-63AC-4F54-AAF5-9F20E1E877B6}" dt="2020-12-13T03:28:48.930" v="1716" actId="1036"/>
          <ac:picMkLst>
            <pc:docMk/>
            <pc:sldMk cId="190609474" sldId="495"/>
            <ac:picMk id="4" creationId="{CE73F358-DD49-476E-AECA-A32C62506A19}"/>
          </ac:picMkLst>
        </pc:picChg>
        <pc:picChg chg="add mod">
          <ac:chgData name="Daniel Kaufmann" userId="934340720f57f02e" providerId="LiveId" clId="{E753FF4A-63AC-4F54-AAF5-9F20E1E877B6}" dt="2020-12-13T03:28:48.930" v="1716" actId="1036"/>
          <ac:picMkLst>
            <pc:docMk/>
            <pc:sldMk cId="190609474" sldId="495"/>
            <ac:picMk id="5" creationId="{3C5F5514-E377-460E-B459-EF169B8A342A}"/>
          </ac:picMkLst>
        </pc:picChg>
      </pc:sldChg>
      <pc:sldChg chg="addSp modSp new mod modAnim modNotesTx">
        <pc:chgData name="Daniel Kaufmann" userId="934340720f57f02e" providerId="LiveId" clId="{E753FF4A-63AC-4F54-AAF5-9F20E1E877B6}" dt="2020-12-13T03:30:14.942" v="1744" actId="20577"/>
        <pc:sldMkLst>
          <pc:docMk/>
          <pc:sldMk cId="1923186217" sldId="496"/>
        </pc:sldMkLst>
        <pc:spChg chg="mod">
          <ac:chgData name="Daniel Kaufmann" userId="934340720f57f02e" providerId="LiveId" clId="{E753FF4A-63AC-4F54-AAF5-9F20E1E877B6}" dt="2020-12-13T03:29:44.590" v="1737" actId="404"/>
          <ac:spMkLst>
            <pc:docMk/>
            <pc:sldMk cId="1923186217" sldId="496"/>
            <ac:spMk id="2" creationId="{F74F0478-3B0D-41E2-92A9-1434CA3100A3}"/>
          </ac:spMkLst>
        </pc:spChg>
        <pc:spChg chg="mod">
          <ac:chgData name="Daniel Kaufmann" userId="934340720f57f02e" providerId="LiveId" clId="{E753FF4A-63AC-4F54-AAF5-9F20E1E877B6}" dt="2020-12-13T03:30:08.135" v="1742" actId="33524"/>
          <ac:spMkLst>
            <pc:docMk/>
            <pc:sldMk cId="1923186217" sldId="496"/>
            <ac:spMk id="3" creationId="{D4CAE5AE-E9F2-4D9E-A063-E7F59A7B9360}"/>
          </ac:spMkLst>
        </pc:spChg>
        <pc:picChg chg="add mod">
          <ac:chgData name="Daniel Kaufmann" userId="934340720f57f02e" providerId="LiveId" clId="{E753FF4A-63AC-4F54-AAF5-9F20E1E877B6}" dt="2020-12-13T03:30:03.572" v="1741" actId="1076"/>
          <ac:picMkLst>
            <pc:docMk/>
            <pc:sldMk cId="1923186217" sldId="496"/>
            <ac:picMk id="4" creationId="{F80F23D8-0614-4953-8A7D-08EAA80030AD}"/>
          </ac:picMkLst>
        </pc:picChg>
      </pc:sldChg>
      <pc:sldChg chg="addSp modSp new mod modAnim modNotesTx">
        <pc:chgData name="Daniel Kaufmann" userId="934340720f57f02e" providerId="LiveId" clId="{E753FF4A-63AC-4F54-AAF5-9F20E1E877B6}" dt="2020-12-13T03:35:22.613" v="1859" actId="33524"/>
        <pc:sldMkLst>
          <pc:docMk/>
          <pc:sldMk cId="2238303982" sldId="497"/>
        </pc:sldMkLst>
        <pc:spChg chg="mod">
          <ac:chgData name="Daniel Kaufmann" userId="934340720f57f02e" providerId="LiveId" clId="{E753FF4A-63AC-4F54-AAF5-9F20E1E877B6}" dt="2020-12-13T03:34:19.642" v="1842" actId="20577"/>
          <ac:spMkLst>
            <pc:docMk/>
            <pc:sldMk cId="2238303982" sldId="497"/>
            <ac:spMk id="2" creationId="{4D7F5152-CFC5-4CA3-8E66-26F4C2CD9A61}"/>
          </ac:spMkLst>
        </pc:spChg>
        <pc:spChg chg="mod">
          <ac:chgData name="Daniel Kaufmann" userId="934340720f57f02e" providerId="LiveId" clId="{E753FF4A-63AC-4F54-AAF5-9F20E1E877B6}" dt="2020-12-13T03:34:00.013" v="1839" actId="20577"/>
          <ac:spMkLst>
            <pc:docMk/>
            <pc:sldMk cId="2238303982" sldId="497"/>
            <ac:spMk id="3" creationId="{5E027FE7-6D29-49B1-858D-C5B8E4CCCEAB}"/>
          </ac:spMkLst>
        </pc:spChg>
        <pc:picChg chg="add mod">
          <ac:chgData name="Daniel Kaufmann" userId="934340720f57f02e" providerId="LiveId" clId="{E753FF4A-63AC-4F54-AAF5-9F20E1E877B6}" dt="2020-12-13T03:34:57.855" v="1857" actId="1038"/>
          <ac:picMkLst>
            <pc:docMk/>
            <pc:sldMk cId="2238303982" sldId="497"/>
            <ac:picMk id="4" creationId="{F5AC5DF3-422B-4A7F-850B-7C6E55716280}"/>
          </ac:picMkLst>
        </pc:picChg>
        <pc:picChg chg="add mod">
          <ac:chgData name="Daniel Kaufmann" userId="934340720f57f02e" providerId="LiveId" clId="{E753FF4A-63AC-4F54-AAF5-9F20E1E877B6}" dt="2020-12-13T03:34:35.555" v="1844"/>
          <ac:picMkLst>
            <pc:docMk/>
            <pc:sldMk cId="2238303982" sldId="497"/>
            <ac:picMk id="5" creationId="{6105EC88-F9F7-47ED-B5DD-DF2245860663}"/>
          </ac:picMkLst>
        </pc:picChg>
        <pc:picChg chg="add mod">
          <ac:chgData name="Daniel Kaufmann" userId="934340720f57f02e" providerId="LiveId" clId="{E753FF4A-63AC-4F54-AAF5-9F20E1E877B6}" dt="2020-12-13T03:34:11.977" v="1840" actId="1076"/>
          <ac:picMkLst>
            <pc:docMk/>
            <pc:sldMk cId="2238303982" sldId="497"/>
            <ac:picMk id="6" creationId="{9C587179-A446-4D3D-B154-19C1967CA19C}"/>
          </ac:picMkLst>
        </pc:picChg>
        <pc:picChg chg="add mod">
          <ac:chgData name="Daniel Kaufmann" userId="934340720f57f02e" providerId="LiveId" clId="{E753FF4A-63AC-4F54-AAF5-9F20E1E877B6}" dt="2020-12-13T03:34:50.865" v="1845" actId="14100"/>
          <ac:picMkLst>
            <pc:docMk/>
            <pc:sldMk cId="2238303982" sldId="497"/>
            <ac:picMk id="7" creationId="{C77506E8-78FF-46D6-BDCD-21842EC4B6C8}"/>
          </ac:picMkLst>
        </pc:picChg>
      </pc:sldChg>
      <pc:sldChg chg="addSp modSp new mod modAnim modNotesTx">
        <pc:chgData name="Daniel Kaufmann" userId="934340720f57f02e" providerId="LiveId" clId="{E753FF4A-63AC-4F54-AAF5-9F20E1E877B6}" dt="2020-12-13T03:37:26.859" v="1921" actId="33524"/>
        <pc:sldMkLst>
          <pc:docMk/>
          <pc:sldMk cId="2750430829" sldId="498"/>
        </pc:sldMkLst>
        <pc:spChg chg="mod">
          <ac:chgData name="Daniel Kaufmann" userId="934340720f57f02e" providerId="LiveId" clId="{E753FF4A-63AC-4F54-AAF5-9F20E1E877B6}" dt="2020-12-13T03:35:55.849" v="1864" actId="404"/>
          <ac:spMkLst>
            <pc:docMk/>
            <pc:sldMk cId="2750430829" sldId="498"/>
            <ac:spMk id="2" creationId="{2B1B7F68-EABB-4025-8F38-6D96DEF59790}"/>
          </ac:spMkLst>
        </pc:spChg>
        <pc:spChg chg="mod">
          <ac:chgData name="Daniel Kaufmann" userId="934340720f57f02e" providerId="LiveId" clId="{E753FF4A-63AC-4F54-AAF5-9F20E1E877B6}" dt="2020-12-13T03:37:02.325" v="1918" actId="14100"/>
          <ac:spMkLst>
            <pc:docMk/>
            <pc:sldMk cId="2750430829" sldId="498"/>
            <ac:spMk id="3" creationId="{D3C42A20-4F19-41CC-9F4C-FBEADF033098}"/>
          </ac:spMkLst>
        </pc:spChg>
        <pc:picChg chg="add mod">
          <ac:chgData name="Daniel Kaufmann" userId="934340720f57f02e" providerId="LiveId" clId="{E753FF4A-63AC-4F54-AAF5-9F20E1E877B6}" dt="2020-12-13T03:36:58.614" v="1917" actId="1036"/>
          <ac:picMkLst>
            <pc:docMk/>
            <pc:sldMk cId="2750430829" sldId="498"/>
            <ac:picMk id="4" creationId="{1B3CA1AD-E94E-419A-A768-D10B84BDD4F7}"/>
          </ac:picMkLst>
        </pc:picChg>
      </pc:sldChg>
      <pc:sldChg chg="addSp modSp new mod modNotesTx">
        <pc:chgData name="Daniel Kaufmann" userId="934340720f57f02e" providerId="LiveId" clId="{E753FF4A-63AC-4F54-AAF5-9F20E1E877B6}" dt="2020-12-13T03:40:57.571" v="1957" actId="1076"/>
        <pc:sldMkLst>
          <pc:docMk/>
          <pc:sldMk cId="3709449619" sldId="499"/>
        </pc:sldMkLst>
        <pc:spChg chg="mod">
          <ac:chgData name="Daniel Kaufmann" userId="934340720f57f02e" providerId="LiveId" clId="{E753FF4A-63AC-4F54-AAF5-9F20E1E877B6}" dt="2020-12-13T03:40:33.907" v="1951" actId="207"/>
          <ac:spMkLst>
            <pc:docMk/>
            <pc:sldMk cId="3709449619" sldId="499"/>
            <ac:spMk id="2" creationId="{66FFAE7E-5B61-46DA-A6C9-61A1D5D66860}"/>
          </ac:spMkLst>
        </pc:spChg>
        <pc:spChg chg="mod">
          <ac:chgData name="Daniel Kaufmann" userId="934340720f57f02e" providerId="LiveId" clId="{E753FF4A-63AC-4F54-AAF5-9F20E1E877B6}" dt="2020-12-13T03:40:57.571" v="1957" actId="1076"/>
          <ac:spMkLst>
            <pc:docMk/>
            <pc:sldMk cId="3709449619" sldId="499"/>
            <ac:spMk id="3" creationId="{FA5A2B01-B49F-4690-AD01-3E403AE2571B}"/>
          </ac:spMkLst>
        </pc:spChg>
        <pc:picChg chg="add mod">
          <ac:chgData name="Daniel Kaufmann" userId="934340720f57f02e" providerId="LiveId" clId="{E753FF4A-63AC-4F54-AAF5-9F20E1E877B6}" dt="2020-12-13T03:40:45.243" v="1952" actId="14100"/>
          <ac:picMkLst>
            <pc:docMk/>
            <pc:sldMk cId="3709449619" sldId="499"/>
            <ac:picMk id="4" creationId="{01353475-955D-4ED1-A194-362CE3FD80A7}"/>
          </ac:picMkLst>
        </pc:picChg>
      </pc:sldChg>
      <pc:sldChg chg="addSp modSp new mod modAnim modNotesTx">
        <pc:chgData name="Daniel Kaufmann" userId="934340720f57f02e" providerId="LiveId" clId="{E753FF4A-63AC-4F54-AAF5-9F20E1E877B6}" dt="2020-12-13T03:43:26.882" v="2002" actId="1076"/>
        <pc:sldMkLst>
          <pc:docMk/>
          <pc:sldMk cId="184189033" sldId="500"/>
        </pc:sldMkLst>
        <pc:spChg chg="mod">
          <ac:chgData name="Daniel Kaufmann" userId="934340720f57f02e" providerId="LiveId" clId="{E753FF4A-63AC-4F54-AAF5-9F20E1E877B6}" dt="2020-12-13T03:41:56.508" v="1989" actId="20577"/>
          <ac:spMkLst>
            <pc:docMk/>
            <pc:sldMk cId="184189033" sldId="500"/>
            <ac:spMk id="2" creationId="{161A94E6-FB98-42C2-B513-A40006029D65}"/>
          </ac:spMkLst>
        </pc:spChg>
        <pc:spChg chg="mod">
          <ac:chgData name="Daniel Kaufmann" userId="934340720f57f02e" providerId="LiveId" clId="{E753FF4A-63AC-4F54-AAF5-9F20E1E877B6}" dt="2020-12-13T03:42:01.302" v="1990"/>
          <ac:spMkLst>
            <pc:docMk/>
            <pc:sldMk cId="184189033" sldId="500"/>
            <ac:spMk id="3" creationId="{71DE008A-6A13-45B9-B111-1660C3A64D07}"/>
          </ac:spMkLst>
        </pc:spChg>
        <pc:picChg chg="add mod">
          <ac:chgData name="Daniel Kaufmann" userId="934340720f57f02e" providerId="LiveId" clId="{E753FF4A-63AC-4F54-AAF5-9F20E1E877B6}" dt="2020-12-13T03:43:19.118" v="2000" actId="1076"/>
          <ac:picMkLst>
            <pc:docMk/>
            <pc:sldMk cId="184189033" sldId="500"/>
            <ac:picMk id="4" creationId="{72E3E3C4-D29E-40EA-AA93-FF3B665C9661}"/>
          </ac:picMkLst>
        </pc:picChg>
        <pc:picChg chg="add mod">
          <ac:chgData name="Daniel Kaufmann" userId="934340720f57f02e" providerId="LiveId" clId="{E753FF4A-63AC-4F54-AAF5-9F20E1E877B6}" dt="2020-12-13T03:43:26.882" v="2002" actId="1076"/>
          <ac:picMkLst>
            <pc:docMk/>
            <pc:sldMk cId="184189033" sldId="500"/>
            <ac:picMk id="5" creationId="{C060BA5C-BBBC-4E63-9AF0-F7CA9B4D7D98}"/>
          </ac:picMkLst>
        </pc:picChg>
      </pc:sldChg>
      <pc:sldChg chg="modSp add ord modNotesTx">
        <pc:chgData name="Daniel Kaufmann" userId="934340720f57f02e" providerId="LiveId" clId="{E753FF4A-63AC-4F54-AAF5-9F20E1E877B6}" dt="2020-12-13T05:11:09.904" v="4229" actId="20577"/>
        <pc:sldMkLst>
          <pc:docMk/>
          <pc:sldMk cId="3694874682" sldId="501"/>
        </pc:sldMkLst>
        <pc:graphicFrameChg chg="mod">
          <ac:chgData name="Daniel Kaufmann" userId="934340720f57f02e" providerId="LiveId" clId="{E753FF4A-63AC-4F54-AAF5-9F20E1E877B6}" dt="2020-12-13T05:11:09.904" v="4229" actId="20577"/>
          <ac:graphicFrameMkLst>
            <pc:docMk/>
            <pc:sldMk cId="3694874682" sldId="501"/>
            <ac:graphicFrameMk id="9" creationId="{FEE1AE8E-478A-4A18-AA20-5591EE4B0089}"/>
          </ac:graphicFrameMkLst>
        </pc:graphicFrameChg>
      </pc:sldChg>
      <pc:sldChg chg="modSp add mod ord modNotesTx">
        <pc:chgData name="Daniel Kaufmann" userId="934340720f57f02e" providerId="LiveId" clId="{E753FF4A-63AC-4F54-AAF5-9F20E1E877B6}" dt="2020-12-13T03:44:48.385" v="2106" actId="6549"/>
        <pc:sldMkLst>
          <pc:docMk/>
          <pc:sldMk cId="2971379858" sldId="502"/>
        </pc:sldMkLst>
        <pc:spChg chg="mod">
          <ac:chgData name="Daniel Kaufmann" userId="934340720f57f02e" providerId="LiveId" clId="{E753FF4A-63AC-4F54-AAF5-9F20E1E877B6}" dt="2020-12-13T03:44:36.392" v="2104" actId="20577"/>
          <ac:spMkLst>
            <pc:docMk/>
            <pc:sldMk cId="2971379858" sldId="502"/>
            <ac:spMk id="2" creationId="{A196C52E-0914-416B-B64A-824997DB993D}"/>
          </ac:spMkLst>
        </pc:spChg>
      </pc:sldChg>
      <pc:sldChg chg="addSp modSp new mod modNotesTx">
        <pc:chgData name="Daniel Kaufmann" userId="934340720f57f02e" providerId="LiveId" clId="{E753FF4A-63AC-4F54-AAF5-9F20E1E877B6}" dt="2020-12-13T03:46:58.296" v="2128" actId="404"/>
        <pc:sldMkLst>
          <pc:docMk/>
          <pc:sldMk cId="1780445287" sldId="503"/>
        </pc:sldMkLst>
        <pc:spChg chg="mod">
          <ac:chgData name="Daniel Kaufmann" userId="934340720f57f02e" providerId="LiveId" clId="{E753FF4A-63AC-4F54-AAF5-9F20E1E877B6}" dt="2020-12-13T03:45:22.653" v="2111" actId="20577"/>
          <ac:spMkLst>
            <pc:docMk/>
            <pc:sldMk cId="1780445287" sldId="503"/>
            <ac:spMk id="2" creationId="{11B72224-9FC7-418E-9548-CB4F8A77E123}"/>
          </ac:spMkLst>
        </pc:spChg>
        <pc:spChg chg="mod">
          <ac:chgData name="Daniel Kaufmann" userId="934340720f57f02e" providerId="LiveId" clId="{E753FF4A-63AC-4F54-AAF5-9F20E1E877B6}" dt="2020-12-13T03:46:58.296" v="2128" actId="404"/>
          <ac:spMkLst>
            <pc:docMk/>
            <pc:sldMk cId="1780445287" sldId="503"/>
            <ac:spMk id="3" creationId="{49A2A830-6281-4A24-8586-4D8E043228BB}"/>
          </ac:spMkLst>
        </pc:spChg>
        <pc:picChg chg="add mod">
          <ac:chgData name="Daniel Kaufmann" userId="934340720f57f02e" providerId="LiveId" clId="{E753FF4A-63AC-4F54-AAF5-9F20E1E877B6}" dt="2020-12-13T03:46:52.289" v="2127" actId="14100"/>
          <ac:picMkLst>
            <pc:docMk/>
            <pc:sldMk cId="1780445287" sldId="503"/>
            <ac:picMk id="4" creationId="{0613DBB9-3319-45A0-BBE4-ED0176B143E4}"/>
          </ac:picMkLst>
        </pc:picChg>
        <pc:picChg chg="add mod">
          <ac:chgData name="Daniel Kaufmann" userId="934340720f57f02e" providerId="LiveId" clId="{E753FF4A-63AC-4F54-AAF5-9F20E1E877B6}" dt="2020-12-13T03:46:44.542" v="2126" actId="14100"/>
          <ac:picMkLst>
            <pc:docMk/>
            <pc:sldMk cId="1780445287" sldId="503"/>
            <ac:picMk id="5" creationId="{D79F4888-0097-434F-ACAA-C0891C0F9C4B}"/>
          </ac:picMkLst>
        </pc:picChg>
      </pc:sldChg>
      <pc:sldChg chg="addSp delSp modSp new mod">
        <pc:chgData name="Daniel Kaufmann" userId="934340720f57f02e" providerId="LiveId" clId="{E753FF4A-63AC-4F54-AAF5-9F20E1E877B6}" dt="2020-12-13T03:48:11.316" v="2147" actId="1076"/>
        <pc:sldMkLst>
          <pc:docMk/>
          <pc:sldMk cId="1924683498" sldId="504"/>
        </pc:sldMkLst>
        <pc:spChg chg="mod">
          <ac:chgData name="Daniel Kaufmann" userId="934340720f57f02e" providerId="LiveId" clId="{E753FF4A-63AC-4F54-AAF5-9F20E1E877B6}" dt="2020-12-13T03:47:18.984" v="2131" actId="20577"/>
          <ac:spMkLst>
            <pc:docMk/>
            <pc:sldMk cId="1924683498" sldId="504"/>
            <ac:spMk id="2" creationId="{1BECFE8C-16BD-4468-84AF-F121EB95F6FC}"/>
          </ac:spMkLst>
        </pc:spChg>
        <pc:spChg chg="mod">
          <ac:chgData name="Daniel Kaufmann" userId="934340720f57f02e" providerId="LiveId" clId="{E753FF4A-63AC-4F54-AAF5-9F20E1E877B6}" dt="2020-12-13T03:47:44.362" v="2140" actId="14100"/>
          <ac:spMkLst>
            <pc:docMk/>
            <pc:sldMk cId="1924683498" sldId="504"/>
            <ac:spMk id="3" creationId="{3934442C-2DB3-44E0-A1C2-A1949EDDA6F0}"/>
          </ac:spMkLst>
        </pc:spChg>
        <pc:picChg chg="add del mod">
          <ac:chgData name="Daniel Kaufmann" userId="934340720f57f02e" providerId="LiveId" clId="{E753FF4A-63AC-4F54-AAF5-9F20E1E877B6}" dt="2020-12-13T03:47:57.404" v="2143" actId="478"/>
          <ac:picMkLst>
            <pc:docMk/>
            <pc:sldMk cId="1924683498" sldId="504"/>
            <ac:picMk id="4" creationId="{2AE4C61D-9EB7-44EC-8980-64BF1D5C0068}"/>
          </ac:picMkLst>
        </pc:picChg>
        <pc:picChg chg="add del mod">
          <ac:chgData name="Daniel Kaufmann" userId="934340720f57f02e" providerId="LiveId" clId="{E753FF4A-63AC-4F54-AAF5-9F20E1E877B6}" dt="2020-12-13T03:47:57.404" v="2143" actId="478"/>
          <ac:picMkLst>
            <pc:docMk/>
            <pc:sldMk cId="1924683498" sldId="504"/>
            <ac:picMk id="5" creationId="{8CCAF9DB-6D9B-4BC4-AD58-715728A91A2E}"/>
          </ac:picMkLst>
        </pc:picChg>
        <pc:picChg chg="add mod">
          <ac:chgData name="Daniel Kaufmann" userId="934340720f57f02e" providerId="LiveId" clId="{E753FF4A-63AC-4F54-AAF5-9F20E1E877B6}" dt="2020-12-13T03:48:11.316" v="2147" actId="1076"/>
          <ac:picMkLst>
            <pc:docMk/>
            <pc:sldMk cId="1924683498" sldId="504"/>
            <ac:picMk id="6" creationId="{936C92A7-F0E1-47A3-A36D-C46F89042513}"/>
          </ac:picMkLst>
        </pc:picChg>
      </pc:sldChg>
      <pc:sldChg chg="addSp modSp new mod modNotesTx">
        <pc:chgData name="Daniel Kaufmann" userId="934340720f57f02e" providerId="LiveId" clId="{E753FF4A-63AC-4F54-AAF5-9F20E1E877B6}" dt="2020-12-13T03:50:39.025" v="2162" actId="1076"/>
        <pc:sldMkLst>
          <pc:docMk/>
          <pc:sldMk cId="3589948956" sldId="505"/>
        </pc:sldMkLst>
        <pc:spChg chg="mod">
          <ac:chgData name="Daniel Kaufmann" userId="934340720f57f02e" providerId="LiveId" clId="{E753FF4A-63AC-4F54-AAF5-9F20E1E877B6}" dt="2020-12-13T03:49:24.863" v="2153" actId="404"/>
          <ac:spMkLst>
            <pc:docMk/>
            <pc:sldMk cId="3589948956" sldId="505"/>
            <ac:spMk id="2" creationId="{CDCA2AA2-430D-4E52-92BC-C246C78065C1}"/>
          </ac:spMkLst>
        </pc:spChg>
        <pc:spChg chg="mod">
          <ac:chgData name="Daniel Kaufmann" userId="934340720f57f02e" providerId="LiveId" clId="{E753FF4A-63AC-4F54-AAF5-9F20E1E877B6}" dt="2020-12-13T03:50:32.053" v="2159" actId="14100"/>
          <ac:spMkLst>
            <pc:docMk/>
            <pc:sldMk cId="3589948956" sldId="505"/>
            <ac:spMk id="3" creationId="{74C1B9AE-82E7-4A67-8257-FAC07CE47B91}"/>
          </ac:spMkLst>
        </pc:spChg>
        <pc:picChg chg="add mod">
          <ac:chgData name="Daniel Kaufmann" userId="934340720f57f02e" providerId="LiveId" clId="{E753FF4A-63AC-4F54-AAF5-9F20E1E877B6}" dt="2020-12-13T03:50:39.025" v="2162" actId="1076"/>
          <ac:picMkLst>
            <pc:docMk/>
            <pc:sldMk cId="3589948956" sldId="505"/>
            <ac:picMk id="4" creationId="{8120D303-68B6-4AD1-8961-8DBC17F3A1F8}"/>
          </ac:picMkLst>
        </pc:picChg>
      </pc:sldChg>
      <pc:sldChg chg="addSp modSp new mod modNotesTx">
        <pc:chgData name="Daniel Kaufmann" userId="934340720f57f02e" providerId="LiveId" clId="{E753FF4A-63AC-4F54-AAF5-9F20E1E877B6}" dt="2020-12-13T03:56:30.976" v="2196" actId="1076"/>
        <pc:sldMkLst>
          <pc:docMk/>
          <pc:sldMk cId="3013071607" sldId="506"/>
        </pc:sldMkLst>
        <pc:spChg chg="mod">
          <ac:chgData name="Daniel Kaufmann" userId="934340720f57f02e" providerId="LiveId" clId="{E753FF4A-63AC-4F54-AAF5-9F20E1E877B6}" dt="2020-12-13T03:51:36.871" v="2166" actId="207"/>
          <ac:spMkLst>
            <pc:docMk/>
            <pc:sldMk cId="3013071607" sldId="506"/>
            <ac:spMk id="2" creationId="{9E6DD9A5-EB5E-49A8-BF0F-AC3B4E34F0FE}"/>
          </ac:spMkLst>
        </pc:spChg>
        <pc:spChg chg="mod">
          <ac:chgData name="Daniel Kaufmann" userId="934340720f57f02e" providerId="LiveId" clId="{E753FF4A-63AC-4F54-AAF5-9F20E1E877B6}" dt="2020-12-13T03:56:17.749" v="2195" actId="1076"/>
          <ac:spMkLst>
            <pc:docMk/>
            <pc:sldMk cId="3013071607" sldId="506"/>
            <ac:spMk id="3" creationId="{5B164D1C-467C-4335-93C6-3431288B4A2B}"/>
          </ac:spMkLst>
        </pc:spChg>
        <pc:picChg chg="add mod modCrop">
          <ac:chgData name="Daniel Kaufmann" userId="934340720f57f02e" providerId="LiveId" clId="{E753FF4A-63AC-4F54-AAF5-9F20E1E877B6}" dt="2020-12-13T03:56:30.976" v="2196" actId="1076"/>
          <ac:picMkLst>
            <pc:docMk/>
            <pc:sldMk cId="3013071607" sldId="506"/>
            <ac:picMk id="4" creationId="{1A35103B-54C1-40E6-A3C4-D3FF5F1501CC}"/>
          </ac:picMkLst>
        </pc:picChg>
        <pc:picChg chg="add mod modCrop">
          <ac:chgData name="Daniel Kaufmann" userId="934340720f57f02e" providerId="LiveId" clId="{E753FF4A-63AC-4F54-AAF5-9F20E1E877B6}" dt="2020-12-13T03:56:30.976" v="2196" actId="1076"/>
          <ac:picMkLst>
            <pc:docMk/>
            <pc:sldMk cId="3013071607" sldId="506"/>
            <ac:picMk id="5" creationId="{1B68BEB9-8864-432D-BFEC-681692BC2371}"/>
          </ac:picMkLst>
        </pc:picChg>
        <pc:picChg chg="add mod modCrop">
          <ac:chgData name="Daniel Kaufmann" userId="934340720f57f02e" providerId="LiveId" clId="{E753FF4A-63AC-4F54-AAF5-9F20E1E877B6}" dt="2020-12-13T03:56:30.976" v="2196" actId="1076"/>
          <ac:picMkLst>
            <pc:docMk/>
            <pc:sldMk cId="3013071607" sldId="506"/>
            <ac:picMk id="6" creationId="{092CEDD7-4609-4EAE-878C-024E23EA0AA6}"/>
          </ac:picMkLst>
        </pc:picChg>
      </pc:sldChg>
      <pc:sldChg chg="addSp modSp new mod modNotesTx">
        <pc:chgData name="Daniel Kaufmann" userId="934340720f57f02e" providerId="LiveId" clId="{E753FF4A-63AC-4F54-AAF5-9F20E1E877B6}" dt="2020-12-13T03:59:10.275" v="2210"/>
        <pc:sldMkLst>
          <pc:docMk/>
          <pc:sldMk cId="1131178803" sldId="507"/>
        </pc:sldMkLst>
        <pc:spChg chg="mod">
          <ac:chgData name="Daniel Kaufmann" userId="934340720f57f02e" providerId="LiveId" clId="{E753FF4A-63AC-4F54-AAF5-9F20E1E877B6}" dt="2020-12-13T03:57:13.550" v="2199" actId="20577"/>
          <ac:spMkLst>
            <pc:docMk/>
            <pc:sldMk cId="1131178803" sldId="507"/>
            <ac:spMk id="2" creationId="{40D19FD5-E1C1-4C24-96BB-B68276749864}"/>
          </ac:spMkLst>
        </pc:spChg>
        <pc:spChg chg="mod">
          <ac:chgData name="Daniel Kaufmann" userId="934340720f57f02e" providerId="LiveId" clId="{E753FF4A-63AC-4F54-AAF5-9F20E1E877B6}" dt="2020-12-13T03:58:52.977" v="2209" actId="1076"/>
          <ac:spMkLst>
            <pc:docMk/>
            <pc:sldMk cId="1131178803" sldId="507"/>
            <ac:spMk id="3" creationId="{96CA61A0-D92D-4720-9327-7A9644AB5036}"/>
          </ac:spMkLst>
        </pc:spChg>
        <pc:picChg chg="add mod">
          <ac:chgData name="Daniel Kaufmann" userId="934340720f57f02e" providerId="LiveId" clId="{E753FF4A-63AC-4F54-AAF5-9F20E1E877B6}" dt="2020-12-13T03:58:40.852" v="2206" actId="208"/>
          <ac:picMkLst>
            <pc:docMk/>
            <pc:sldMk cId="1131178803" sldId="507"/>
            <ac:picMk id="4" creationId="{E80E3B7A-B798-4DE6-9C80-C0FBD24014C5}"/>
          </ac:picMkLst>
        </pc:picChg>
      </pc:sldChg>
      <pc:sldChg chg="addSp delSp modSp new mod modClrScheme chgLayout modNotesTx">
        <pc:chgData name="Daniel Kaufmann" userId="934340720f57f02e" providerId="LiveId" clId="{E753FF4A-63AC-4F54-AAF5-9F20E1E877B6}" dt="2020-12-13T04:02:48.114" v="3263" actId="33524"/>
        <pc:sldMkLst>
          <pc:docMk/>
          <pc:sldMk cId="3928001938" sldId="508"/>
        </pc:sldMkLst>
        <pc:spChg chg="del mod ord">
          <ac:chgData name="Daniel Kaufmann" userId="934340720f57f02e" providerId="LiveId" clId="{E753FF4A-63AC-4F54-AAF5-9F20E1E877B6}" dt="2020-12-13T03:59:17.376" v="2212" actId="700"/>
          <ac:spMkLst>
            <pc:docMk/>
            <pc:sldMk cId="3928001938" sldId="508"/>
            <ac:spMk id="2" creationId="{6588F0C2-7995-4BEF-9034-453A838736B0}"/>
          </ac:spMkLst>
        </pc:spChg>
        <pc:spChg chg="del mod ord">
          <ac:chgData name="Daniel Kaufmann" userId="934340720f57f02e" providerId="LiveId" clId="{E753FF4A-63AC-4F54-AAF5-9F20E1E877B6}" dt="2020-12-13T03:59:17.376" v="2212" actId="700"/>
          <ac:spMkLst>
            <pc:docMk/>
            <pc:sldMk cId="3928001938" sldId="508"/>
            <ac:spMk id="3" creationId="{202E23F8-435C-47AA-ABC0-02D2197DFAF5}"/>
          </ac:spMkLst>
        </pc:spChg>
        <pc:spChg chg="add del mod ord">
          <ac:chgData name="Daniel Kaufmann" userId="934340720f57f02e" providerId="LiveId" clId="{E753FF4A-63AC-4F54-AAF5-9F20E1E877B6}" dt="2020-12-13T03:59:20.080" v="2213" actId="700"/>
          <ac:spMkLst>
            <pc:docMk/>
            <pc:sldMk cId="3928001938" sldId="508"/>
            <ac:spMk id="4" creationId="{F5459363-4DD6-4DBB-B989-3BF041CB9AD7}"/>
          </ac:spMkLst>
        </pc:spChg>
        <pc:spChg chg="add del mod ord">
          <ac:chgData name="Daniel Kaufmann" userId="934340720f57f02e" providerId="LiveId" clId="{E753FF4A-63AC-4F54-AAF5-9F20E1E877B6}" dt="2020-12-13T03:59:20.080" v="2213" actId="700"/>
          <ac:spMkLst>
            <pc:docMk/>
            <pc:sldMk cId="3928001938" sldId="508"/>
            <ac:spMk id="5" creationId="{EB57E56C-35EE-410F-B609-169CC8C41410}"/>
          </ac:spMkLst>
        </pc:spChg>
        <pc:picChg chg="add mod modCrop">
          <ac:chgData name="Daniel Kaufmann" userId="934340720f57f02e" providerId="LiveId" clId="{E753FF4A-63AC-4F54-AAF5-9F20E1E877B6}" dt="2020-12-13T04:00:09.315" v="2219" actId="1076"/>
          <ac:picMkLst>
            <pc:docMk/>
            <pc:sldMk cId="3928001938" sldId="508"/>
            <ac:picMk id="6" creationId="{ACDF1BD8-F57E-4E33-870A-AF4CA20FB49B}"/>
          </ac:picMkLst>
        </pc:picChg>
      </pc:sldChg>
      <pc:sldChg chg="addSp modSp new mod modNotesTx">
        <pc:chgData name="Daniel Kaufmann" userId="934340720f57f02e" providerId="LiveId" clId="{E753FF4A-63AC-4F54-AAF5-9F20E1E877B6}" dt="2020-12-13T04:09:39.182" v="3274"/>
        <pc:sldMkLst>
          <pc:docMk/>
          <pc:sldMk cId="424531367" sldId="509"/>
        </pc:sldMkLst>
        <pc:spChg chg="mod">
          <ac:chgData name="Daniel Kaufmann" userId="934340720f57f02e" providerId="LiveId" clId="{E753FF4A-63AC-4F54-AAF5-9F20E1E877B6}" dt="2020-12-13T04:03:16.957" v="3266" actId="20577"/>
          <ac:spMkLst>
            <pc:docMk/>
            <pc:sldMk cId="424531367" sldId="509"/>
            <ac:spMk id="2" creationId="{631C8D9A-34A2-4B09-8455-E47C5E04D023}"/>
          </ac:spMkLst>
        </pc:spChg>
        <pc:spChg chg="mod">
          <ac:chgData name="Daniel Kaufmann" userId="934340720f57f02e" providerId="LiveId" clId="{E753FF4A-63AC-4F54-AAF5-9F20E1E877B6}" dt="2020-12-13T04:03:20.623" v="3267"/>
          <ac:spMkLst>
            <pc:docMk/>
            <pc:sldMk cId="424531367" sldId="509"/>
            <ac:spMk id="3" creationId="{612C40FC-C621-4E31-BB04-D4471C2DE22E}"/>
          </ac:spMkLst>
        </pc:spChg>
        <pc:picChg chg="add mod">
          <ac:chgData name="Daniel Kaufmann" userId="934340720f57f02e" providerId="LiveId" clId="{E753FF4A-63AC-4F54-AAF5-9F20E1E877B6}" dt="2020-12-13T04:03:54.404" v="3273" actId="208"/>
          <ac:picMkLst>
            <pc:docMk/>
            <pc:sldMk cId="424531367" sldId="509"/>
            <ac:picMk id="4" creationId="{5B94E980-5342-43DA-B329-A445689A7DA2}"/>
          </ac:picMkLst>
        </pc:picChg>
      </pc:sldChg>
      <pc:sldChg chg="addSp modSp new mod modNotesTx">
        <pc:chgData name="Daniel Kaufmann" userId="934340720f57f02e" providerId="LiveId" clId="{E753FF4A-63AC-4F54-AAF5-9F20E1E877B6}" dt="2020-12-13T04:14:08.492" v="3327" actId="208"/>
        <pc:sldMkLst>
          <pc:docMk/>
          <pc:sldMk cId="2179551569" sldId="510"/>
        </pc:sldMkLst>
        <pc:spChg chg="mod">
          <ac:chgData name="Daniel Kaufmann" userId="934340720f57f02e" providerId="LiveId" clId="{E753FF4A-63AC-4F54-AAF5-9F20E1E877B6}" dt="2020-12-13T04:10:07.539" v="3278" actId="20577"/>
          <ac:spMkLst>
            <pc:docMk/>
            <pc:sldMk cId="2179551569" sldId="510"/>
            <ac:spMk id="2" creationId="{E2D328D1-0A78-48E9-A99B-8F4AB9FAC8C9}"/>
          </ac:spMkLst>
        </pc:spChg>
        <pc:spChg chg="mod">
          <ac:chgData name="Daniel Kaufmann" userId="934340720f57f02e" providerId="LiveId" clId="{E753FF4A-63AC-4F54-AAF5-9F20E1E877B6}" dt="2020-12-13T04:10:19.552" v="3284" actId="403"/>
          <ac:spMkLst>
            <pc:docMk/>
            <pc:sldMk cId="2179551569" sldId="510"/>
            <ac:spMk id="3" creationId="{7F288E41-78C5-42A9-9890-AEA9F22922B4}"/>
          </ac:spMkLst>
        </pc:spChg>
        <pc:picChg chg="add mod">
          <ac:chgData name="Daniel Kaufmann" userId="934340720f57f02e" providerId="LiveId" clId="{E753FF4A-63AC-4F54-AAF5-9F20E1E877B6}" dt="2020-12-13T04:12:50.014" v="3310" actId="1076"/>
          <ac:picMkLst>
            <pc:docMk/>
            <pc:sldMk cId="2179551569" sldId="510"/>
            <ac:picMk id="4" creationId="{8E65A9BD-8671-4D1C-ACC0-E6DAA886F469}"/>
          </ac:picMkLst>
        </pc:picChg>
        <pc:picChg chg="add mod">
          <ac:chgData name="Daniel Kaufmann" userId="934340720f57f02e" providerId="LiveId" clId="{E753FF4A-63AC-4F54-AAF5-9F20E1E877B6}" dt="2020-12-13T04:12:50.014" v="3310" actId="1076"/>
          <ac:picMkLst>
            <pc:docMk/>
            <pc:sldMk cId="2179551569" sldId="510"/>
            <ac:picMk id="5" creationId="{B09DEE08-C7ED-49A4-B81C-03188B4570A2}"/>
          </ac:picMkLst>
        </pc:picChg>
        <pc:picChg chg="add mod">
          <ac:chgData name="Daniel Kaufmann" userId="934340720f57f02e" providerId="LiveId" clId="{E753FF4A-63AC-4F54-AAF5-9F20E1E877B6}" dt="2020-12-13T04:12:50.014" v="3310" actId="1076"/>
          <ac:picMkLst>
            <pc:docMk/>
            <pc:sldMk cId="2179551569" sldId="510"/>
            <ac:picMk id="6" creationId="{0C091D37-76A7-4921-B931-FF526D10B7D0}"/>
          </ac:picMkLst>
        </pc:picChg>
        <pc:picChg chg="add mod">
          <ac:chgData name="Daniel Kaufmann" userId="934340720f57f02e" providerId="LiveId" clId="{E753FF4A-63AC-4F54-AAF5-9F20E1E877B6}" dt="2020-12-13T04:13:31.503" v="3317" actId="208"/>
          <ac:picMkLst>
            <pc:docMk/>
            <pc:sldMk cId="2179551569" sldId="510"/>
            <ac:picMk id="7" creationId="{B887529E-7728-4052-B79B-EB56E4EDDDAB}"/>
          </ac:picMkLst>
        </pc:picChg>
        <pc:picChg chg="add mod">
          <ac:chgData name="Daniel Kaufmann" userId="934340720f57f02e" providerId="LiveId" clId="{E753FF4A-63AC-4F54-AAF5-9F20E1E877B6}" dt="2020-12-13T04:14:08.492" v="3327" actId="208"/>
          <ac:picMkLst>
            <pc:docMk/>
            <pc:sldMk cId="2179551569" sldId="510"/>
            <ac:picMk id="8" creationId="{21BA1FE6-4B43-46F4-A780-69C0C66C8AEA}"/>
          </ac:picMkLst>
        </pc:picChg>
      </pc:sldChg>
      <pc:sldChg chg="addSp modSp new mod modNotesTx">
        <pc:chgData name="Daniel Kaufmann" userId="934340720f57f02e" providerId="LiveId" clId="{E753FF4A-63AC-4F54-AAF5-9F20E1E877B6}" dt="2020-12-13T04:16:43.310" v="3357" actId="208"/>
        <pc:sldMkLst>
          <pc:docMk/>
          <pc:sldMk cId="240133929" sldId="511"/>
        </pc:sldMkLst>
        <pc:spChg chg="mod">
          <ac:chgData name="Daniel Kaufmann" userId="934340720f57f02e" providerId="LiveId" clId="{E753FF4A-63AC-4F54-AAF5-9F20E1E877B6}" dt="2020-12-13T04:14:43.285" v="3332" actId="20577"/>
          <ac:spMkLst>
            <pc:docMk/>
            <pc:sldMk cId="240133929" sldId="511"/>
            <ac:spMk id="2" creationId="{0B4CD8C7-8508-4E77-A88B-1B347D65E263}"/>
          </ac:spMkLst>
        </pc:spChg>
        <pc:spChg chg="mod">
          <ac:chgData name="Daniel Kaufmann" userId="934340720f57f02e" providerId="LiveId" clId="{E753FF4A-63AC-4F54-AAF5-9F20E1E877B6}" dt="2020-12-13T04:16:38.870" v="3355" actId="27636"/>
          <ac:spMkLst>
            <pc:docMk/>
            <pc:sldMk cId="240133929" sldId="511"/>
            <ac:spMk id="3" creationId="{ACE14064-A7F2-4C4C-81AF-70750C24695F}"/>
          </ac:spMkLst>
        </pc:spChg>
        <pc:picChg chg="add mod">
          <ac:chgData name="Daniel Kaufmann" userId="934340720f57f02e" providerId="LiveId" clId="{E753FF4A-63AC-4F54-AAF5-9F20E1E877B6}" dt="2020-12-13T04:16:43.310" v="3357" actId="208"/>
          <ac:picMkLst>
            <pc:docMk/>
            <pc:sldMk cId="240133929" sldId="511"/>
            <ac:picMk id="5" creationId="{BED41C1E-63FB-44FF-94B9-C0EF6D143C2E}"/>
          </ac:picMkLst>
        </pc:picChg>
      </pc:sldChg>
      <pc:sldChg chg="addSp delSp modSp new mod delAnim modAnim modNotesTx">
        <pc:chgData name="Daniel Kaufmann" userId="934340720f57f02e" providerId="LiveId" clId="{E753FF4A-63AC-4F54-AAF5-9F20E1E877B6}" dt="2020-12-13T04:20:47.194" v="3420" actId="1037"/>
        <pc:sldMkLst>
          <pc:docMk/>
          <pc:sldMk cId="3342453020" sldId="512"/>
        </pc:sldMkLst>
        <pc:spChg chg="mod">
          <ac:chgData name="Daniel Kaufmann" userId="934340720f57f02e" providerId="LiveId" clId="{E753FF4A-63AC-4F54-AAF5-9F20E1E877B6}" dt="2020-12-13T04:18:06.794" v="3363" actId="404"/>
          <ac:spMkLst>
            <pc:docMk/>
            <pc:sldMk cId="3342453020" sldId="512"/>
            <ac:spMk id="2" creationId="{EB0F6401-C5BF-4948-AD66-E65E8535085B}"/>
          </ac:spMkLst>
        </pc:spChg>
        <pc:spChg chg="mod">
          <ac:chgData name="Daniel Kaufmann" userId="934340720f57f02e" providerId="LiveId" clId="{E753FF4A-63AC-4F54-AAF5-9F20E1E877B6}" dt="2020-12-13T04:20:27.201" v="3396" actId="1076"/>
          <ac:spMkLst>
            <pc:docMk/>
            <pc:sldMk cId="3342453020" sldId="512"/>
            <ac:spMk id="3" creationId="{3E4B9DD5-0482-481B-B4F3-5266D320583F}"/>
          </ac:spMkLst>
        </pc:spChg>
        <pc:picChg chg="add del mod">
          <ac:chgData name="Daniel Kaufmann" userId="934340720f57f02e" providerId="LiveId" clId="{E753FF4A-63AC-4F54-AAF5-9F20E1E877B6}" dt="2020-12-13T04:18:40.074" v="3371" actId="478"/>
          <ac:picMkLst>
            <pc:docMk/>
            <pc:sldMk cId="3342453020" sldId="512"/>
            <ac:picMk id="4" creationId="{702ADE3E-A291-4449-B079-C5BFB015EEA9}"/>
          </ac:picMkLst>
        </pc:picChg>
        <pc:picChg chg="add mod">
          <ac:chgData name="Daniel Kaufmann" userId="934340720f57f02e" providerId="LiveId" clId="{E753FF4A-63AC-4F54-AAF5-9F20E1E877B6}" dt="2020-12-13T04:20:47.194" v="3420" actId="1037"/>
          <ac:picMkLst>
            <pc:docMk/>
            <pc:sldMk cId="3342453020" sldId="512"/>
            <ac:picMk id="5" creationId="{C4D2EA4D-1B20-44DC-88D8-C1E615D828E1}"/>
          </ac:picMkLst>
        </pc:picChg>
        <pc:picChg chg="add mod">
          <ac:chgData name="Daniel Kaufmann" userId="934340720f57f02e" providerId="LiveId" clId="{E753FF4A-63AC-4F54-AAF5-9F20E1E877B6}" dt="2020-12-13T04:20:47.194" v="3420" actId="1037"/>
          <ac:picMkLst>
            <pc:docMk/>
            <pc:sldMk cId="3342453020" sldId="512"/>
            <ac:picMk id="6" creationId="{EC8A7BE1-9513-4F01-93AC-FAD1A175822F}"/>
          </ac:picMkLst>
        </pc:picChg>
      </pc:sldChg>
      <pc:sldChg chg="addSp modSp new mod modClrScheme chgLayout modNotesTx">
        <pc:chgData name="Daniel Kaufmann" userId="934340720f57f02e" providerId="LiveId" clId="{E753FF4A-63AC-4F54-AAF5-9F20E1E877B6}" dt="2020-12-13T04:22:23.321" v="3442"/>
        <pc:sldMkLst>
          <pc:docMk/>
          <pc:sldMk cId="3404669523" sldId="513"/>
        </pc:sldMkLst>
        <pc:spChg chg="mod ord">
          <ac:chgData name="Daniel Kaufmann" userId="934340720f57f02e" providerId="LiveId" clId="{E753FF4A-63AC-4F54-AAF5-9F20E1E877B6}" dt="2020-12-13T04:21:58.763" v="3429" actId="700"/>
          <ac:spMkLst>
            <pc:docMk/>
            <pc:sldMk cId="3404669523" sldId="513"/>
            <ac:spMk id="2" creationId="{3E8D0159-A9F8-4CB6-B8DD-F4E65AC274EC}"/>
          </ac:spMkLst>
        </pc:spChg>
        <pc:spChg chg="mod ord">
          <ac:chgData name="Daniel Kaufmann" userId="934340720f57f02e" providerId="LiveId" clId="{E753FF4A-63AC-4F54-AAF5-9F20E1E877B6}" dt="2020-12-13T04:22:10.824" v="3437" actId="122"/>
          <ac:spMkLst>
            <pc:docMk/>
            <pc:sldMk cId="3404669523" sldId="513"/>
            <ac:spMk id="3" creationId="{4910CC3F-65D5-4305-ACA7-C098E9B3C3E1}"/>
          </ac:spMkLst>
        </pc:spChg>
        <pc:spChg chg="add mod ord">
          <ac:chgData name="Daniel Kaufmann" userId="934340720f57f02e" providerId="LiveId" clId="{E753FF4A-63AC-4F54-AAF5-9F20E1E877B6}" dt="2020-12-13T04:22:19.106" v="3441" actId="1076"/>
          <ac:spMkLst>
            <pc:docMk/>
            <pc:sldMk cId="3404669523" sldId="513"/>
            <ac:spMk id="5" creationId="{814C05CD-BDCA-4731-8E03-95A62C2F4CE7}"/>
          </ac:spMkLst>
        </pc:spChg>
        <pc:picChg chg="add mod">
          <ac:chgData name="Daniel Kaufmann" userId="934340720f57f02e" providerId="LiveId" clId="{E753FF4A-63AC-4F54-AAF5-9F20E1E877B6}" dt="2020-12-13T04:22:16.302" v="3440" actId="208"/>
          <ac:picMkLst>
            <pc:docMk/>
            <pc:sldMk cId="3404669523" sldId="513"/>
            <ac:picMk id="4" creationId="{DD630EF2-AF31-45D1-9984-9D4714BE634E}"/>
          </ac:picMkLst>
        </pc:picChg>
      </pc:sldChg>
      <pc:sldChg chg="addSp delSp modSp new mod modNotesTx">
        <pc:chgData name="Daniel Kaufmann" userId="934340720f57f02e" providerId="LiveId" clId="{E753FF4A-63AC-4F54-AAF5-9F20E1E877B6}" dt="2020-12-13T04:26:02.545" v="3500" actId="33524"/>
        <pc:sldMkLst>
          <pc:docMk/>
          <pc:sldMk cId="12572606" sldId="514"/>
        </pc:sldMkLst>
        <pc:spChg chg="mod">
          <ac:chgData name="Daniel Kaufmann" userId="934340720f57f02e" providerId="LiveId" clId="{E753FF4A-63AC-4F54-AAF5-9F20E1E877B6}" dt="2020-12-13T04:23:09.715" v="3451" actId="404"/>
          <ac:spMkLst>
            <pc:docMk/>
            <pc:sldMk cId="12572606" sldId="514"/>
            <ac:spMk id="2" creationId="{FC7CAB1D-1149-4464-BC5B-46665600E4F9}"/>
          </ac:spMkLst>
        </pc:spChg>
        <pc:spChg chg="mod">
          <ac:chgData name="Daniel Kaufmann" userId="934340720f57f02e" providerId="LiveId" clId="{E753FF4A-63AC-4F54-AAF5-9F20E1E877B6}" dt="2020-12-13T04:25:49.773" v="3496" actId="1076"/>
          <ac:spMkLst>
            <pc:docMk/>
            <pc:sldMk cId="12572606" sldId="514"/>
            <ac:spMk id="3" creationId="{D89CA3C6-0524-41EF-9521-9BE54915FF9E}"/>
          </ac:spMkLst>
        </pc:spChg>
        <pc:spChg chg="del">
          <ac:chgData name="Daniel Kaufmann" userId="934340720f57f02e" providerId="LiveId" clId="{E753FF4A-63AC-4F54-AAF5-9F20E1E877B6}" dt="2020-12-13T04:23:42.113" v="3457" actId="1032"/>
          <ac:spMkLst>
            <pc:docMk/>
            <pc:sldMk cId="12572606" sldId="514"/>
            <ac:spMk id="4" creationId="{449D1307-B37D-4B9B-9A92-D85482046417}"/>
          </ac:spMkLst>
        </pc:spChg>
        <pc:graphicFrameChg chg="add mod modGraphic">
          <ac:chgData name="Daniel Kaufmann" userId="934340720f57f02e" providerId="LiveId" clId="{E753FF4A-63AC-4F54-AAF5-9F20E1E877B6}" dt="2020-12-13T04:24:58.640" v="3489" actId="207"/>
          <ac:graphicFrameMkLst>
            <pc:docMk/>
            <pc:sldMk cId="12572606" sldId="514"/>
            <ac:graphicFrameMk id="5" creationId="{5AD0B3C8-6ABD-45EE-B6F7-A97FA2CD28B3}"/>
          </ac:graphicFrameMkLst>
        </pc:graphicFrameChg>
        <pc:picChg chg="add mod">
          <ac:chgData name="Daniel Kaufmann" userId="934340720f57f02e" providerId="LiveId" clId="{E753FF4A-63AC-4F54-AAF5-9F20E1E877B6}" dt="2020-12-13T04:25:52.442" v="3498" actId="208"/>
          <ac:picMkLst>
            <pc:docMk/>
            <pc:sldMk cId="12572606" sldId="514"/>
            <ac:picMk id="6" creationId="{E776DFD9-6C65-4BB5-90BB-FB457F13DBF8}"/>
          </ac:picMkLst>
        </pc:picChg>
      </pc:sldChg>
      <pc:sldChg chg="modSp add mod modNotesTx">
        <pc:chgData name="Daniel Kaufmann" userId="934340720f57f02e" providerId="LiveId" clId="{E753FF4A-63AC-4F54-AAF5-9F20E1E877B6}" dt="2020-12-13T04:27:13.714" v="3530" actId="1076"/>
        <pc:sldMkLst>
          <pc:docMk/>
          <pc:sldMk cId="4074644414" sldId="515"/>
        </pc:sldMkLst>
        <pc:graphicFrameChg chg="mod">
          <ac:chgData name="Daniel Kaufmann" userId="934340720f57f02e" providerId="LiveId" clId="{E753FF4A-63AC-4F54-AAF5-9F20E1E877B6}" dt="2020-12-13T04:27:13.714" v="3530" actId="1076"/>
          <ac:graphicFrameMkLst>
            <pc:docMk/>
            <pc:sldMk cId="4074644414" sldId="515"/>
            <ac:graphicFrameMk id="5" creationId="{5AD0B3C8-6ABD-45EE-B6F7-A97FA2CD28B3}"/>
          </ac:graphicFrameMkLst>
        </pc:graphicFrameChg>
      </pc:sldChg>
      <pc:sldChg chg="addSp delSp modSp new mod modClrScheme modAnim chgLayout modNotesTx">
        <pc:chgData name="Daniel Kaufmann" userId="934340720f57f02e" providerId="LiveId" clId="{E753FF4A-63AC-4F54-AAF5-9F20E1E877B6}" dt="2020-12-13T04:29:34.943" v="3540" actId="20577"/>
        <pc:sldMkLst>
          <pc:docMk/>
          <pc:sldMk cId="785965051" sldId="516"/>
        </pc:sldMkLst>
        <pc:spChg chg="del mod ord">
          <ac:chgData name="Daniel Kaufmann" userId="934340720f57f02e" providerId="LiveId" clId="{E753FF4A-63AC-4F54-AAF5-9F20E1E877B6}" dt="2020-12-13T04:29:12.152" v="3532" actId="700"/>
          <ac:spMkLst>
            <pc:docMk/>
            <pc:sldMk cId="785965051" sldId="516"/>
            <ac:spMk id="2" creationId="{E4F1C4E4-4613-41FD-A5D2-0BCCB6C42109}"/>
          </ac:spMkLst>
        </pc:spChg>
        <pc:spChg chg="del">
          <ac:chgData name="Daniel Kaufmann" userId="934340720f57f02e" providerId="LiveId" clId="{E753FF4A-63AC-4F54-AAF5-9F20E1E877B6}" dt="2020-12-13T04:29:12.152" v="3532" actId="700"/>
          <ac:spMkLst>
            <pc:docMk/>
            <pc:sldMk cId="785965051" sldId="516"/>
            <ac:spMk id="3" creationId="{EBF4DD46-CC08-4FC7-B5CE-F7B087C4DDF9}"/>
          </ac:spMkLst>
        </pc:spChg>
        <pc:spChg chg="del">
          <ac:chgData name="Daniel Kaufmann" userId="934340720f57f02e" providerId="LiveId" clId="{E753FF4A-63AC-4F54-AAF5-9F20E1E877B6}" dt="2020-12-13T04:29:12.152" v="3532" actId="700"/>
          <ac:spMkLst>
            <pc:docMk/>
            <pc:sldMk cId="785965051" sldId="516"/>
            <ac:spMk id="4" creationId="{CEF08DEF-E18D-48B2-B297-BFB8CB30CBF4}"/>
          </ac:spMkLst>
        </pc:spChg>
        <pc:spChg chg="add mod ord">
          <ac:chgData name="Daniel Kaufmann" userId="934340720f57f02e" providerId="LiveId" clId="{E753FF4A-63AC-4F54-AAF5-9F20E1E877B6}" dt="2020-12-13T04:29:27.285" v="3537" actId="20577"/>
          <ac:spMkLst>
            <pc:docMk/>
            <pc:sldMk cId="785965051" sldId="516"/>
            <ac:spMk id="5" creationId="{AA824850-BA65-4228-8DA5-A6F38F0E83BA}"/>
          </ac:spMkLst>
        </pc:spChg>
        <pc:picChg chg="add mod">
          <ac:chgData name="Daniel Kaufmann" userId="934340720f57f02e" providerId="LiveId" clId="{E753FF4A-63AC-4F54-AAF5-9F20E1E877B6}" dt="2020-12-13T04:29:19.172" v="3534" actId="1076"/>
          <ac:picMkLst>
            <pc:docMk/>
            <pc:sldMk cId="785965051" sldId="516"/>
            <ac:picMk id="6" creationId="{21618187-5CA4-48B3-A088-2E0553B580A9}"/>
          </ac:picMkLst>
        </pc:picChg>
        <pc:picChg chg="add mod">
          <ac:chgData name="Daniel Kaufmann" userId="934340720f57f02e" providerId="LiveId" clId="{E753FF4A-63AC-4F54-AAF5-9F20E1E877B6}" dt="2020-12-13T04:29:19.172" v="3534" actId="1076"/>
          <ac:picMkLst>
            <pc:docMk/>
            <pc:sldMk cId="785965051" sldId="516"/>
            <ac:picMk id="7" creationId="{2B5EDB2C-339A-4F06-A01C-E13B1D4A6808}"/>
          </ac:picMkLst>
        </pc:picChg>
      </pc:sldChg>
      <pc:sldChg chg="addSp modSp new mod modClrScheme chgLayout modNotesTx">
        <pc:chgData name="Daniel Kaufmann" userId="934340720f57f02e" providerId="LiveId" clId="{E753FF4A-63AC-4F54-AAF5-9F20E1E877B6}" dt="2020-12-13T04:32:34.951" v="3554" actId="14100"/>
        <pc:sldMkLst>
          <pc:docMk/>
          <pc:sldMk cId="2736732878" sldId="517"/>
        </pc:sldMkLst>
        <pc:spChg chg="mod ord">
          <ac:chgData name="Daniel Kaufmann" userId="934340720f57f02e" providerId="LiveId" clId="{E753FF4A-63AC-4F54-AAF5-9F20E1E877B6}" dt="2020-12-13T04:30:33.814" v="3544" actId="700"/>
          <ac:spMkLst>
            <pc:docMk/>
            <pc:sldMk cId="2736732878" sldId="517"/>
            <ac:spMk id="2" creationId="{19F9BA6A-4D60-441A-9679-5B6DCBFD8C1C}"/>
          </ac:spMkLst>
        </pc:spChg>
        <pc:spChg chg="add mod ord">
          <ac:chgData name="Daniel Kaufmann" userId="934340720f57f02e" providerId="LiveId" clId="{E753FF4A-63AC-4F54-AAF5-9F20E1E877B6}" dt="2020-12-13T04:32:34.951" v="3554" actId="14100"/>
          <ac:spMkLst>
            <pc:docMk/>
            <pc:sldMk cId="2736732878" sldId="517"/>
            <ac:spMk id="3" creationId="{7C53F667-EF53-4FEF-B7AC-E57148E0CD60}"/>
          </ac:spMkLst>
        </pc:spChg>
        <pc:picChg chg="add mod">
          <ac:chgData name="Daniel Kaufmann" userId="934340720f57f02e" providerId="LiveId" clId="{E753FF4A-63AC-4F54-AAF5-9F20E1E877B6}" dt="2020-12-13T04:32:31.985" v="3553" actId="208"/>
          <ac:picMkLst>
            <pc:docMk/>
            <pc:sldMk cId="2736732878" sldId="517"/>
            <ac:picMk id="5" creationId="{4FDD8391-A42F-4993-8E8E-439BA94926C6}"/>
          </ac:picMkLst>
        </pc:picChg>
      </pc:sldChg>
      <pc:sldChg chg="addSp modSp new mod modNotesTx">
        <pc:chgData name="Daniel Kaufmann" userId="934340720f57f02e" providerId="LiveId" clId="{E753FF4A-63AC-4F54-AAF5-9F20E1E877B6}" dt="2020-12-13T04:38:00.548" v="3608" actId="1076"/>
        <pc:sldMkLst>
          <pc:docMk/>
          <pc:sldMk cId="394183386" sldId="518"/>
        </pc:sldMkLst>
        <pc:spChg chg="mod">
          <ac:chgData name="Daniel Kaufmann" userId="934340720f57f02e" providerId="LiveId" clId="{E753FF4A-63AC-4F54-AAF5-9F20E1E877B6}" dt="2020-12-13T04:35:29.686" v="3597"/>
          <ac:spMkLst>
            <pc:docMk/>
            <pc:sldMk cId="394183386" sldId="518"/>
            <ac:spMk id="2" creationId="{B760950B-BE08-4326-9787-8CBAF85B878C}"/>
          </ac:spMkLst>
        </pc:spChg>
        <pc:spChg chg="mod">
          <ac:chgData name="Daniel Kaufmann" userId="934340720f57f02e" providerId="LiveId" clId="{E753FF4A-63AC-4F54-AAF5-9F20E1E877B6}" dt="2020-12-13T04:37:58.501" v="3607" actId="14100"/>
          <ac:spMkLst>
            <pc:docMk/>
            <pc:sldMk cId="394183386" sldId="518"/>
            <ac:spMk id="3" creationId="{CDF4E30F-DEE9-4902-B7F3-F704CDC3B704}"/>
          </ac:spMkLst>
        </pc:spChg>
        <pc:picChg chg="add mod">
          <ac:chgData name="Daniel Kaufmann" userId="934340720f57f02e" providerId="LiveId" clId="{E753FF4A-63AC-4F54-AAF5-9F20E1E877B6}" dt="2020-12-13T04:38:00.548" v="3608" actId="1076"/>
          <ac:picMkLst>
            <pc:docMk/>
            <pc:sldMk cId="394183386" sldId="518"/>
            <ac:picMk id="4" creationId="{4CA7F542-5385-4A1D-B0E2-BF1B0B910966}"/>
          </ac:picMkLst>
        </pc:picChg>
      </pc:sldChg>
      <pc:sldChg chg="addSp modSp new mod modNotesTx">
        <pc:chgData name="Daniel Kaufmann" userId="934340720f57f02e" providerId="LiveId" clId="{E753FF4A-63AC-4F54-AAF5-9F20E1E877B6}" dt="2020-12-13T04:39:42.345" v="3628" actId="1076"/>
        <pc:sldMkLst>
          <pc:docMk/>
          <pc:sldMk cId="3881517464" sldId="519"/>
        </pc:sldMkLst>
        <pc:spChg chg="mod">
          <ac:chgData name="Daniel Kaufmann" userId="934340720f57f02e" providerId="LiveId" clId="{E753FF4A-63AC-4F54-AAF5-9F20E1E877B6}" dt="2020-12-13T04:38:20.817" v="3615" actId="20577"/>
          <ac:spMkLst>
            <pc:docMk/>
            <pc:sldMk cId="3881517464" sldId="519"/>
            <ac:spMk id="2" creationId="{49D0071A-9018-44C5-9412-1DB8E36D91AC}"/>
          </ac:spMkLst>
        </pc:spChg>
        <pc:spChg chg="mod">
          <ac:chgData name="Daniel Kaufmann" userId="934340720f57f02e" providerId="LiveId" clId="{E753FF4A-63AC-4F54-AAF5-9F20E1E877B6}" dt="2020-12-13T04:38:43.469" v="3619" actId="14100"/>
          <ac:spMkLst>
            <pc:docMk/>
            <pc:sldMk cId="3881517464" sldId="519"/>
            <ac:spMk id="3" creationId="{9CF51708-E1D0-4F83-91CF-BE9E966A8912}"/>
          </ac:spMkLst>
        </pc:spChg>
        <pc:picChg chg="add mod modCrop">
          <ac:chgData name="Daniel Kaufmann" userId="934340720f57f02e" providerId="LiveId" clId="{E753FF4A-63AC-4F54-AAF5-9F20E1E877B6}" dt="2020-12-13T04:39:42.345" v="3628" actId="1076"/>
          <ac:picMkLst>
            <pc:docMk/>
            <pc:sldMk cId="3881517464" sldId="519"/>
            <ac:picMk id="4" creationId="{ED3BC352-0BB3-41CB-A9B5-BE87C55EF65E}"/>
          </ac:picMkLst>
        </pc:picChg>
      </pc:sldChg>
      <pc:sldChg chg="addSp delSp modSp new mod modNotesTx">
        <pc:chgData name="Daniel Kaufmann" userId="934340720f57f02e" providerId="LiveId" clId="{E753FF4A-63AC-4F54-AAF5-9F20E1E877B6}" dt="2020-12-13T04:42:13.332" v="3695" actId="207"/>
        <pc:sldMkLst>
          <pc:docMk/>
          <pc:sldMk cId="3851175048" sldId="520"/>
        </pc:sldMkLst>
        <pc:spChg chg="mod">
          <ac:chgData name="Daniel Kaufmann" userId="934340720f57f02e" providerId="LiveId" clId="{E753FF4A-63AC-4F54-AAF5-9F20E1E877B6}" dt="2020-12-13T04:41:14.737" v="3687"/>
          <ac:spMkLst>
            <pc:docMk/>
            <pc:sldMk cId="3851175048" sldId="520"/>
            <ac:spMk id="2" creationId="{05D2E3E6-74EE-4EC4-8C1E-9D9ABF0AC156}"/>
          </ac:spMkLst>
        </pc:spChg>
        <pc:spChg chg="del">
          <ac:chgData name="Daniel Kaufmann" userId="934340720f57f02e" providerId="LiveId" clId="{E753FF4A-63AC-4F54-AAF5-9F20E1E877B6}" dt="2020-12-13T04:40:15.190" v="3631" actId="1032"/>
          <ac:spMkLst>
            <pc:docMk/>
            <pc:sldMk cId="3851175048" sldId="520"/>
            <ac:spMk id="3" creationId="{194D0B3E-3183-4FF6-84AC-724FDFDB2855}"/>
          </ac:spMkLst>
        </pc:spChg>
        <pc:graphicFrameChg chg="add mod modGraphic">
          <ac:chgData name="Daniel Kaufmann" userId="934340720f57f02e" providerId="LiveId" clId="{E753FF4A-63AC-4F54-AAF5-9F20E1E877B6}" dt="2020-12-13T04:42:13.332" v="3695" actId="207"/>
          <ac:graphicFrameMkLst>
            <pc:docMk/>
            <pc:sldMk cId="3851175048" sldId="520"/>
            <ac:graphicFrameMk id="4" creationId="{F1F9C55C-706D-41CC-8159-912837763C23}"/>
          </ac:graphicFrameMkLst>
        </pc:graphicFrameChg>
        <pc:picChg chg="add mod">
          <ac:chgData name="Daniel Kaufmann" userId="934340720f57f02e" providerId="LiveId" clId="{E753FF4A-63AC-4F54-AAF5-9F20E1E877B6}" dt="2020-12-13T04:41:56.256" v="3693" actId="208"/>
          <ac:picMkLst>
            <pc:docMk/>
            <pc:sldMk cId="3851175048" sldId="520"/>
            <ac:picMk id="5" creationId="{DF18B78D-E193-437F-847A-1715A2F91DF7}"/>
          </ac:picMkLst>
        </pc:picChg>
      </pc:sldChg>
      <pc:sldChg chg="addSp modSp new mod modNotesTx">
        <pc:chgData name="Daniel Kaufmann" userId="934340720f57f02e" providerId="LiveId" clId="{E753FF4A-63AC-4F54-AAF5-9F20E1E877B6}" dt="2020-12-13T04:44:14.527" v="3710"/>
        <pc:sldMkLst>
          <pc:docMk/>
          <pc:sldMk cId="3159454874" sldId="521"/>
        </pc:sldMkLst>
        <pc:spChg chg="mod">
          <ac:chgData name="Daniel Kaufmann" userId="934340720f57f02e" providerId="LiveId" clId="{E753FF4A-63AC-4F54-AAF5-9F20E1E877B6}" dt="2020-12-13T04:42:37.472" v="3700" actId="20577"/>
          <ac:spMkLst>
            <pc:docMk/>
            <pc:sldMk cId="3159454874" sldId="521"/>
            <ac:spMk id="2" creationId="{FDC82CB1-5F74-4117-8E86-240F2FD2A87B}"/>
          </ac:spMkLst>
        </pc:spChg>
        <pc:spChg chg="mod">
          <ac:chgData name="Daniel Kaufmann" userId="934340720f57f02e" providerId="LiveId" clId="{E753FF4A-63AC-4F54-AAF5-9F20E1E877B6}" dt="2020-12-13T04:44:08.302" v="3709" actId="14100"/>
          <ac:spMkLst>
            <pc:docMk/>
            <pc:sldMk cId="3159454874" sldId="521"/>
            <ac:spMk id="3" creationId="{05361D71-0B5F-44F6-A0EF-5D132A665C9A}"/>
          </ac:spMkLst>
        </pc:spChg>
        <pc:picChg chg="add mod">
          <ac:chgData name="Daniel Kaufmann" userId="934340720f57f02e" providerId="LiveId" clId="{E753FF4A-63AC-4F54-AAF5-9F20E1E877B6}" dt="2020-12-13T04:44:05.335" v="3708" actId="208"/>
          <ac:picMkLst>
            <pc:docMk/>
            <pc:sldMk cId="3159454874" sldId="521"/>
            <ac:picMk id="4" creationId="{16C4AC97-AF73-47D8-84D1-C5009BAC2C99}"/>
          </ac:picMkLst>
        </pc:picChg>
      </pc:sldChg>
      <pc:sldChg chg="addSp modSp new mod modNotesTx">
        <pc:chgData name="Daniel Kaufmann" userId="934340720f57f02e" providerId="LiveId" clId="{E753FF4A-63AC-4F54-AAF5-9F20E1E877B6}" dt="2020-12-13T04:46:56.309" v="3733" actId="1076"/>
        <pc:sldMkLst>
          <pc:docMk/>
          <pc:sldMk cId="693293157" sldId="522"/>
        </pc:sldMkLst>
        <pc:spChg chg="mod">
          <ac:chgData name="Daniel Kaufmann" userId="934340720f57f02e" providerId="LiveId" clId="{E753FF4A-63AC-4F54-AAF5-9F20E1E877B6}" dt="2020-12-13T04:45:03.701" v="3714"/>
          <ac:spMkLst>
            <pc:docMk/>
            <pc:sldMk cId="693293157" sldId="522"/>
            <ac:spMk id="2" creationId="{A41CB067-BCF6-41DF-A7E8-2025E35EDF0D}"/>
          </ac:spMkLst>
        </pc:spChg>
        <pc:spChg chg="mod">
          <ac:chgData name="Daniel Kaufmann" userId="934340720f57f02e" providerId="LiveId" clId="{E753FF4A-63AC-4F54-AAF5-9F20E1E877B6}" dt="2020-12-13T04:46:46.807" v="3729" actId="122"/>
          <ac:spMkLst>
            <pc:docMk/>
            <pc:sldMk cId="693293157" sldId="522"/>
            <ac:spMk id="3" creationId="{C8B0DED5-7EEB-4945-8801-AD991B78A2F0}"/>
          </ac:spMkLst>
        </pc:spChg>
        <pc:picChg chg="add mod">
          <ac:chgData name="Daniel Kaufmann" userId="934340720f57f02e" providerId="LiveId" clId="{E753FF4A-63AC-4F54-AAF5-9F20E1E877B6}" dt="2020-12-13T04:45:52.218" v="3720" actId="208"/>
          <ac:picMkLst>
            <pc:docMk/>
            <pc:sldMk cId="693293157" sldId="522"/>
            <ac:picMk id="4" creationId="{15FC997F-98CF-4C14-8965-A2CF16947157}"/>
          </ac:picMkLst>
        </pc:picChg>
        <pc:picChg chg="add mod">
          <ac:chgData name="Daniel Kaufmann" userId="934340720f57f02e" providerId="LiveId" clId="{E753FF4A-63AC-4F54-AAF5-9F20E1E877B6}" dt="2020-12-13T04:46:56.309" v="3733" actId="1076"/>
          <ac:picMkLst>
            <pc:docMk/>
            <pc:sldMk cId="693293157" sldId="522"/>
            <ac:picMk id="5" creationId="{714E9A42-EB16-41AE-B1B1-BE4AC4B84B32}"/>
          </ac:picMkLst>
        </pc:picChg>
      </pc:sldChg>
      <pc:sldChg chg="addSp modSp new mod modNotesTx">
        <pc:chgData name="Daniel Kaufmann" userId="934340720f57f02e" providerId="LiveId" clId="{E753FF4A-63AC-4F54-AAF5-9F20E1E877B6}" dt="2020-12-13T04:48:04.395" v="3748" actId="14100"/>
        <pc:sldMkLst>
          <pc:docMk/>
          <pc:sldMk cId="2645732598" sldId="523"/>
        </pc:sldMkLst>
        <pc:spChg chg="mod">
          <ac:chgData name="Daniel Kaufmann" userId="934340720f57f02e" providerId="LiveId" clId="{E753FF4A-63AC-4F54-AAF5-9F20E1E877B6}" dt="2020-12-13T04:47:15.210" v="3737" actId="207"/>
          <ac:spMkLst>
            <pc:docMk/>
            <pc:sldMk cId="2645732598" sldId="523"/>
            <ac:spMk id="2" creationId="{3B68A87C-DF89-4608-A222-930FCD216639}"/>
          </ac:spMkLst>
        </pc:spChg>
        <pc:spChg chg="mod">
          <ac:chgData name="Daniel Kaufmann" userId="934340720f57f02e" providerId="LiveId" clId="{E753FF4A-63AC-4F54-AAF5-9F20E1E877B6}" dt="2020-12-13T04:48:04.395" v="3748" actId="14100"/>
          <ac:spMkLst>
            <pc:docMk/>
            <pc:sldMk cId="2645732598" sldId="523"/>
            <ac:spMk id="3" creationId="{1A426AD0-D8FD-4136-9755-820F1BE496C9}"/>
          </ac:spMkLst>
        </pc:spChg>
        <pc:picChg chg="add mod">
          <ac:chgData name="Daniel Kaufmann" userId="934340720f57f02e" providerId="LiveId" clId="{E753FF4A-63AC-4F54-AAF5-9F20E1E877B6}" dt="2020-12-13T04:47:59.328" v="3745" actId="208"/>
          <ac:picMkLst>
            <pc:docMk/>
            <pc:sldMk cId="2645732598" sldId="523"/>
            <ac:picMk id="4" creationId="{D7D03AD6-E0B0-49D2-A9ED-2D58258D0B8F}"/>
          </ac:picMkLst>
        </pc:picChg>
      </pc:sldChg>
      <pc:sldChg chg="addSp modSp new mod modNotesTx">
        <pc:chgData name="Daniel Kaufmann" userId="934340720f57f02e" providerId="LiveId" clId="{E753FF4A-63AC-4F54-AAF5-9F20E1E877B6}" dt="2020-12-13T04:50:12.832" v="4023" actId="20577"/>
        <pc:sldMkLst>
          <pc:docMk/>
          <pc:sldMk cId="988605688" sldId="524"/>
        </pc:sldMkLst>
        <pc:spChg chg="mod">
          <ac:chgData name="Daniel Kaufmann" userId="934340720f57f02e" providerId="LiveId" clId="{E753FF4A-63AC-4F54-AAF5-9F20E1E877B6}" dt="2020-12-13T04:48:24.802" v="3754"/>
          <ac:spMkLst>
            <pc:docMk/>
            <pc:sldMk cId="988605688" sldId="524"/>
            <ac:spMk id="2" creationId="{BD939D72-5DD4-4903-A8AA-06AA3179AA27}"/>
          </ac:spMkLst>
        </pc:spChg>
        <pc:spChg chg="mod">
          <ac:chgData name="Daniel Kaufmann" userId="934340720f57f02e" providerId="LiveId" clId="{E753FF4A-63AC-4F54-AAF5-9F20E1E877B6}" dt="2020-12-13T04:49:06.934" v="3765" actId="14100"/>
          <ac:spMkLst>
            <pc:docMk/>
            <pc:sldMk cId="988605688" sldId="524"/>
            <ac:spMk id="3" creationId="{C21C0A87-BE0E-43A1-93C9-FC374164862B}"/>
          </ac:spMkLst>
        </pc:spChg>
        <pc:picChg chg="add mod">
          <ac:chgData name="Daniel Kaufmann" userId="934340720f57f02e" providerId="LiveId" clId="{E753FF4A-63AC-4F54-AAF5-9F20E1E877B6}" dt="2020-12-13T04:49:04.143" v="3764" actId="208"/>
          <ac:picMkLst>
            <pc:docMk/>
            <pc:sldMk cId="988605688" sldId="524"/>
            <ac:picMk id="5" creationId="{11221D5C-883D-4379-BF59-FB1AFEA3C5FE}"/>
          </ac:picMkLst>
        </pc:picChg>
      </pc:sldChg>
      <pc:sldChg chg="addSp modSp new mod modNotesTx">
        <pc:chgData name="Daniel Kaufmann" userId="934340720f57f02e" providerId="LiveId" clId="{E753FF4A-63AC-4F54-AAF5-9F20E1E877B6}" dt="2020-12-13T04:51:31.742" v="4038" actId="1076"/>
        <pc:sldMkLst>
          <pc:docMk/>
          <pc:sldMk cId="1678213753" sldId="525"/>
        </pc:sldMkLst>
        <pc:spChg chg="mod">
          <ac:chgData name="Daniel Kaufmann" userId="934340720f57f02e" providerId="LiveId" clId="{E753FF4A-63AC-4F54-AAF5-9F20E1E877B6}" dt="2020-12-13T04:50:28.799" v="4027"/>
          <ac:spMkLst>
            <pc:docMk/>
            <pc:sldMk cId="1678213753" sldId="525"/>
            <ac:spMk id="2" creationId="{1AFADA46-C0EB-4E2F-AC78-635D813FD67D}"/>
          </ac:spMkLst>
        </pc:spChg>
        <pc:spChg chg="mod">
          <ac:chgData name="Daniel Kaufmann" userId="934340720f57f02e" providerId="LiveId" clId="{E753FF4A-63AC-4F54-AAF5-9F20E1E877B6}" dt="2020-12-13T04:51:31.742" v="4038" actId="1076"/>
          <ac:spMkLst>
            <pc:docMk/>
            <pc:sldMk cId="1678213753" sldId="525"/>
            <ac:spMk id="3" creationId="{DE7D47EC-1DFE-4CB0-9998-CA68FDEEFF7E}"/>
          </ac:spMkLst>
        </pc:spChg>
        <pc:picChg chg="add mod modCrop">
          <ac:chgData name="Daniel Kaufmann" userId="934340720f57f02e" providerId="LiveId" clId="{E753FF4A-63AC-4F54-AAF5-9F20E1E877B6}" dt="2020-12-13T04:51:25.776" v="4037" actId="1440"/>
          <ac:picMkLst>
            <pc:docMk/>
            <pc:sldMk cId="1678213753" sldId="525"/>
            <ac:picMk id="4" creationId="{45B62233-2319-44AA-BCDD-9EE3E6DB2F18}"/>
          </ac:picMkLst>
        </pc:picChg>
      </pc:sldChg>
      <pc:sldChg chg="addSp modSp new mod modNotesTx">
        <pc:chgData name="Daniel Kaufmann" userId="934340720f57f02e" providerId="LiveId" clId="{E753FF4A-63AC-4F54-AAF5-9F20E1E877B6}" dt="2020-12-13T04:53:14.182" v="4075" actId="33524"/>
        <pc:sldMkLst>
          <pc:docMk/>
          <pc:sldMk cId="751697921" sldId="526"/>
        </pc:sldMkLst>
        <pc:spChg chg="mod">
          <ac:chgData name="Daniel Kaufmann" userId="934340720f57f02e" providerId="LiveId" clId="{E753FF4A-63AC-4F54-AAF5-9F20E1E877B6}" dt="2020-12-13T04:51:51.359" v="4059"/>
          <ac:spMkLst>
            <pc:docMk/>
            <pc:sldMk cId="751697921" sldId="526"/>
            <ac:spMk id="2" creationId="{0702CD9B-90B8-476B-919A-4AA65BB5AAD8}"/>
          </ac:spMkLst>
        </pc:spChg>
        <pc:spChg chg="mod">
          <ac:chgData name="Daniel Kaufmann" userId="934340720f57f02e" providerId="LiveId" clId="{E753FF4A-63AC-4F54-AAF5-9F20E1E877B6}" dt="2020-12-13T04:51:57.186" v="4060"/>
          <ac:spMkLst>
            <pc:docMk/>
            <pc:sldMk cId="751697921" sldId="526"/>
            <ac:spMk id="3" creationId="{AA0935E5-339A-422B-920E-5290FE24C04F}"/>
          </ac:spMkLst>
        </pc:spChg>
        <pc:picChg chg="add mod">
          <ac:chgData name="Daniel Kaufmann" userId="934340720f57f02e" providerId="LiveId" clId="{E753FF4A-63AC-4F54-AAF5-9F20E1E877B6}" dt="2020-12-13T04:52:14.916" v="4065" actId="208"/>
          <ac:picMkLst>
            <pc:docMk/>
            <pc:sldMk cId="751697921" sldId="526"/>
            <ac:picMk id="4" creationId="{16C523BB-2607-45C6-AEF9-3F7542C20485}"/>
          </ac:picMkLst>
        </pc:picChg>
        <pc:picChg chg="add mod">
          <ac:chgData name="Daniel Kaufmann" userId="934340720f57f02e" providerId="LiveId" clId="{E753FF4A-63AC-4F54-AAF5-9F20E1E877B6}" dt="2020-12-13T04:53:05.643" v="4073" actId="208"/>
          <ac:picMkLst>
            <pc:docMk/>
            <pc:sldMk cId="751697921" sldId="526"/>
            <ac:picMk id="5" creationId="{94D4CA55-C716-4BEA-9C18-F4103F6674EC}"/>
          </ac:picMkLst>
        </pc:picChg>
      </pc:sldChg>
      <pc:sldChg chg="modSp new mod">
        <pc:chgData name="Daniel Kaufmann" userId="934340720f57f02e" providerId="LiveId" clId="{E753FF4A-63AC-4F54-AAF5-9F20E1E877B6}" dt="2020-12-13T04:54:49.313" v="4093" actId="20577"/>
        <pc:sldMkLst>
          <pc:docMk/>
          <pc:sldMk cId="29331422" sldId="527"/>
        </pc:sldMkLst>
        <pc:spChg chg="mod">
          <ac:chgData name="Daniel Kaufmann" userId="934340720f57f02e" providerId="LiveId" clId="{E753FF4A-63AC-4F54-AAF5-9F20E1E877B6}" dt="2020-12-13T04:54:49.313" v="4093" actId="20577"/>
          <ac:spMkLst>
            <pc:docMk/>
            <pc:sldMk cId="29331422" sldId="527"/>
            <ac:spMk id="2" creationId="{E40384F7-8B66-4673-AFE2-7EE48AA6B375}"/>
          </ac:spMkLst>
        </pc:spChg>
      </pc:sldChg>
      <pc:sldChg chg="addSp delSp modSp new mod modAnim modNotesTx">
        <pc:chgData name="Daniel Kaufmann" userId="934340720f57f02e" providerId="LiveId" clId="{E753FF4A-63AC-4F54-AAF5-9F20E1E877B6}" dt="2020-12-13T04:56:12.642" v="4106" actId="20577"/>
        <pc:sldMkLst>
          <pc:docMk/>
          <pc:sldMk cId="1832471899" sldId="528"/>
        </pc:sldMkLst>
        <pc:spChg chg="mod">
          <ac:chgData name="Daniel Kaufmann" userId="934340720f57f02e" providerId="LiveId" clId="{E753FF4A-63AC-4F54-AAF5-9F20E1E877B6}" dt="2020-12-13T04:56:12.642" v="4106" actId="20577"/>
          <ac:spMkLst>
            <pc:docMk/>
            <pc:sldMk cId="1832471899" sldId="528"/>
            <ac:spMk id="2" creationId="{12C6197A-D703-4B8C-B7BA-08CD1EE0C93D}"/>
          </ac:spMkLst>
        </pc:spChg>
        <pc:spChg chg="del">
          <ac:chgData name="Daniel Kaufmann" userId="934340720f57f02e" providerId="LiveId" clId="{E753FF4A-63AC-4F54-AAF5-9F20E1E877B6}" dt="2020-12-13T04:55:13.723" v="4096" actId="478"/>
          <ac:spMkLst>
            <pc:docMk/>
            <pc:sldMk cId="1832471899" sldId="528"/>
            <ac:spMk id="3" creationId="{D3927F61-9EAD-4299-8824-721011001955}"/>
          </ac:spMkLst>
        </pc:spChg>
        <pc:spChg chg="add del mod">
          <ac:chgData name="Daniel Kaufmann" userId="934340720f57f02e" providerId="LiveId" clId="{E753FF4A-63AC-4F54-AAF5-9F20E1E877B6}" dt="2020-12-13T04:55:16.001" v="4097" actId="478"/>
          <ac:spMkLst>
            <pc:docMk/>
            <pc:sldMk cId="1832471899" sldId="528"/>
            <ac:spMk id="5" creationId="{66935C5F-BBB9-4618-B64B-24E580ED1E53}"/>
          </ac:spMkLst>
        </pc:spChg>
        <pc:spChg chg="add mod">
          <ac:chgData name="Daniel Kaufmann" userId="934340720f57f02e" providerId="LiveId" clId="{E753FF4A-63AC-4F54-AAF5-9F20E1E877B6}" dt="2020-12-13T04:55:57.359" v="4102" actId="1076"/>
          <ac:spMkLst>
            <pc:docMk/>
            <pc:sldMk cId="1832471899" sldId="528"/>
            <ac:spMk id="6" creationId="{C64D575B-AF8B-4CF1-A3DB-7CFD85A5A9FC}"/>
          </ac:spMkLst>
        </pc:spChg>
        <pc:picChg chg="add mod">
          <ac:chgData name="Daniel Kaufmann" userId="934340720f57f02e" providerId="LiveId" clId="{E753FF4A-63AC-4F54-AAF5-9F20E1E877B6}" dt="2020-12-13T04:55:53.453" v="4101" actId="1076"/>
          <ac:picMkLst>
            <pc:docMk/>
            <pc:sldMk cId="1832471899" sldId="528"/>
            <ac:picMk id="4" creationId="{CB3ACE6F-D50B-4C20-873D-7F5832638DF4}"/>
          </ac:picMkLst>
        </pc:picChg>
      </pc:sldChg>
      <pc:sldChg chg="addSp delSp modSp new mod modNotesTx">
        <pc:chgData name="Daniel Kaufmann" userId="934340720f57f02e" providerId="LiveId" clId="{E753FF4A-63AC-4F54-AAF5-9F20E1E877B6}" dt="2020-12-13T04:59:14.131" v="4147" actId="20577"/>
        <pc:sldMkLst>
          <pc:docMk/>
          <pc:sldMk cId="3251556655" sldId="529"/>
        </pc:sldMkLst>
        <pc:spChg chg="mod">
          <ac:chgData name="Daniel Kaufmann" userId="934340720f57f02e" providerId="LiveId" clId="{E753FF4A-63AC-4F54-AAF5-9F20E1E877B6}" dt="2020-12-13T04:59:05.910" v="4140" actId="20577"/>
          <ac:spMkLst>
            <pc:docMk/>
            <pc:sldMk cId="3251556655" sldId="529"/>
            <ac:spMk id="2" creationId="{12ED777F-8BB8-40A0-AA27-8407EB06355C}"/>
          </ac:spMkLst>
        </pc:spChg>
        <pc:spChg chg="mod">
          <ac:chgData name="Daniel Kaufmann" userId="934340720f57f02e" providerId="LiveId" clId="{E753FF4A-63AC-4F54-AAF5-9F20E1E877B6}" dt="2020-12-13T04:58:49.586" v="4128" actId="14100"/>
          <ac:spMkLst>
            <pc:docMk/>
            <pc:sldMk cId="3251556655" sldId="529"/>
            <ac:spMk id="3" creationId="{BD6232EC-B497-49FC-8AB0-CD75700130DF}"/>
          </ac:spMkLst>
        </pc:spChg>
        <pc:picChg chg="add del mod">
          <ac:chgData name="Daniel Kaufmann" userId="934340720f57f02e" providerId="LiveId" clId="{E753FF4A-63AC-4F54-AAF5-9F20E1E877B6}" dt="2020-12-13T04:58:15.583" v="4124" actId="478"/>
          <ac:picMkLst>
            <pc:docMk/>
            <pc:sldMk cId="3251556655" sldId="529"/>
            <ac:picMk id="4" creationId="{2746BAD1-11E9-4CF8-8560-62FE81DA8BB6}"/>
          </ac:picMkLst>
        </pc:picChg>
        <pc:picChg chg="add mod">
          <ac:chgData name="Daniel Kaufmann" userId="934340720f57f02e" providerId="LiveId" clId="{E753FF4A-63AC-4F54-AAF5-9F20E1E877B6}" dt="2020-12-13T04:58:54.605" v="4131" actId="1076"/>
          <ac:picMkLst>
            <pc:docMk/>
            <pc:sldMk cId="3251556655" sldId="529"/>
            <ac:picMk id="5" creationId="{0C550DC1-C06C-4E01-95C7-AF8F286D832D}"/>
          </ac:picMkLst>
        </pc:picChg>
      </pc:sldChg>
      <pc:sldChg chg="addSp modSp new mod modNotesTx">
        <pc:chgData name="Daniel Kaufmann" userId="934340720f57f02e" providerId="LiveId" clId="{E753FF4A-63AC-4F54-AAF5-9F20E1E877B6}" dt="2020-12-13T05:04:41.200" v="4186"/>
        <pc:sldMkLst>
          <pc:docMk/>
          <pc:sldMk cId="1551555837" sldId="530"/>
        </pc:sldMkLst>
        <pc:spChg chg="mod">
          <ac:chgData name="Daniel Kaufmann" userId="934340720f57f02e" providerId="LiveId" clId="{E753FF4A-63AC-4F54-AAF5-9F20E1E877B6}" dt="2020-12-13T04:59:46.665" v="4157" actId="404"/>
          <ac:spMkLst>
            <pc:docMk/>
            <pc:sldMk cId="1551555837" sldId="530"/>
            <ac:spMk id="2" creationId="{4AFEA4AA-CB76-47E1-B871-844E7AB8FF69}"/>
          </ac:spMkLst>
        </pc:spChg>
        <pc:spChg chg="mod">
          <ac:chgData name="Daniel Kaufmann" userId="934340720f57f02e" providerId="LiveId" clId="{E753FF4A-63AC-4F54-AAF5-9F20E1E877B6}" dt="2020-12-13T04:59:54.642" v="4160" actId="27636"/>
          <ac:spMkLst>
            <pc:docMk/>
            <pc:sldMk cId="1551555837" sldId="530"/>
            <ac:spMk id="3" creationId="{999F76FD-8FAF-48AE-9CBB-F9CDA5F68AE3}"/>
          </ac:spMkLst>
        </pc:spChg>
        <pc:picChg chg="add mod">
          <ac:chgData name="Daniel Kaufmann" userId="934340720f57f02e" providerId="LiveId" clId="{E753FF4A-63AC-4F54-AAF5-9F20E1E877B6}" dt="2020-12-13T05:04:28.400" v="4184" actId="208"/>
          <ac:picMkLst>
            <pc:docMk/>
            <pc:sldMk cId="1551555837" sldId="530"/>
            <ac:picMk id="4" creationId="{2D2A8D10-E119-43F8-B52B-F5C9D966EDBA}"/>
          </ac:picMkLst>
        </pc:picChg>
        <pc:picChg chg="add mod">
          <ac:chgData name="Daniel Kaufmann" userId="934340720f57f02e" providerId="LiveId" clId="{E753FF4A-63AC-4F54-AAF5-9F20E1E877B6}" dt="2020-12-13T05:04:33.687" v="4185" actId="1076"/>
          <ac:picMkLst>
            <pc:docMk/>
            <pc:sldMk cId="1551555837" sldId="530"/>
            <ac:picMk id="5" creationId="{F8A9703C-AE4D-41B8-BCFD-A63A433022DB}"/>
          </ac:picMkLst>
        </pc:picChg>
        <pc:picChg chg="add mod">
          <ac:chgData name="Daniel Kaufmann" userId="934340720f57f02e" providerId="LiveId" clId="{E753FF4A-63AC-4F54-AAF5-9F20E1E877B6}" dt="2020-12-13T05:04:22.987" v="4180" actId="208"/>
          <ac:picMkLst>
            <pc:docMk/>
            <pc:sldMk cId="1551555837" sldId="530"/>
            <ac:picMk id="6" creationId="{6CCCCD03-B2AA-4CC7-9A84-EBFE2852897D}"/>
          </ac:picMkLst>
        </pc:picChg>
      </pc:sldChg>
      <pc:sldChg chg="addSp modSp new mod modNotesTx">
        <pc:chgData name="Daniel Kaufmann" userId="934340720f57f02e" providerId="LiveId" clId="{E753FF4A-63AC-4F54-AAF5-9F20E1E877B6}" dt="2020-12-13T05:07:14.909" v="4202"/>
        <pc:sldMkLst>
          <pc:docMk/>
          <pc:sldMk cId="551767738" sldId="531"/>
        </pc:sldMkLst>
        <pc:spChg chg="mod">
          <ac:chgData name="Daniel Kaufmann" userId="934340720f57f02e" providerId="LiveId" clId="{E753FF4A-63AC-4F54-AAF5-9F20E1E877B6}" dt="2020-12-13T05:05:25.092" v="4191" actId="20577"/>
          <ac:spMkLst>
            <pc:docMk/>
            <pc:sldMk cId="551767738" sldId="531"/>
            <ac:spMk id="2" creationId="{6D6256A3-A4A7-4C5D-9C2C-B27A6B8E454E}"/>
          </ac:spMkLst>
        </pc:spChg>
        <pc:spChg chg="mod">
          <ac:chgData name="Daniel Kaufmann" userId="934340720f57f02e" providerId="LiveId" clId="{E753FF4A-63AC-4F54-AAF5-9F20E1E877B6}" dt="2020-12-13T05:07:01.952" v="4201" actId="27636"/>
          <ac:spMkLst>
            <pc:docMk/>
            <pc:sldMk cId="551767738" sldId="531"/>
            <ac:spMk id="3" creationId="{FB06812B-076D-4C50-AAF5-4B9147973551}"/>
          </ac:spMkLst>
        </pc:spChg>
        <pc:picChg chg="add mod">
          <ac:chgData name="Daniel Kaufmann" userId="934340720f57f02e" providerId="LiveId" clId="{E753FF4A-63AC-4F54-AAF5-9F20E1E877B6}" dt="2020-12-13T05:06:59.648" v="4199" actId="208"/>
          <ac:picMkLst>
            <pc:docMk/>
            <pc:sldMk cId="551767738" sldId="531"/>
            <ac:picMk id="4" creationId="{088199CD-BDAE-4631-B334-6F5FB02E2406}"/>
          </ac:picMkLst>
        </pc:picChg>
      </pc:sldChg>
      <pc:sldChg chg="addSp modSp new mod modNotesTx">
        <pc:chgData name="Daniel Kaufmann" userId="934340720f57f02e" providerId="LiveId" clId="{E753FF4A-63AC-4F54-AAF5-9F20E1E877B6}" dt="2020-12-13T05:10:01.067" v="4220"/>
        <pc:sldMkLst>
          <pc:docMk/>
          <pc:sldMk cId="2552463728" sldId="532"/>
        </pc:sldMkLst>
        <pc:spChg chg="mod">
          <ac:chgData name="Daniel Kaufmann" userId="934340720f57f02e" providerId="LiveId" clId="{E753FF4A-63AC-4F54-AAF5-9F20E1E877B6}" dt="2020-12-13T05:07:39.068" v="4211" actId="20577"/>
          <ac:spMkLst>
            <pc:docMk/>
            <pc:sldMk cId="2552463728" sldId="532"/>
            <ac:spMk id="2" creationId="{85571185-A4C4-4B11-993A-8EBACA4EE575}"/>
          </ac:spMkLst>
        </pc:spChg>
        <pc:spChg chg="mod">
          <ac:chgData name="Daniel Kaufmann" userId="934340720f57f02e" providerId="LiveId" clId="{E753FF4A-63AC-4F54-AAF5-9F20E1E877B6}" dt="2020-12-13T05:09:52.169" v="4218" actId="14100"/>
          <ac:spMkLst>
            <pc:docMk/>
            <pc:sldMk cId="2552463728" sldId="532"/>
            <ac:spMk id="3" creationId="{5C31ABEE-D81E-4E08-99AE-86C8AEF74231}"/>
          </ac:spMkLst>
        </pc:spChg>
        <pc:picChg chg="add mod">
          <ac:chgData name="Daniel Kaufmann" userId="934340720f57f02e" providerId="LiveId" clId="{E753FF4A-63AC-4F54-AAF5-9F20E1E877B6}" dt="2020-12-13T05:09:53.933" v="4219" actId="1440"/>
          <ac:picMkLst>
            <pc:docMk/>
            <pc:sldMk cId="2552463728" sldId="532"/>
            <ac:picMk id="4" creationId="{9BB8FA06-08B5-4911-9CA0-8C60FA1154AE}"/>
          </ac:picMkLst>
        </pc:picChg>
      </pc:sldChg>
      <pc:sldChg chg="addSp delSp modSp new mod modNotesTx">
        <pc:chgData name="Daniel Kaufmann" userId="934340720f57f02e" providerId="LiveId" clId="{E753FF4A-63AC-4F54-AAF5-9F20E1E877B6}" dt="2020-12-13T05:10:40.727" v="4227"/>
        <pc:sldMkLst>
          <pc:docMk/>
          <pc:sldMk cId="1169072898" sldId="533"/>
        </pc:sldMkLst>
        <pc:spChg chg="mod">
          <ac:chgData name="Daniel Kaufmann" userId="934340720f57f02e" providerId="LiveId" clId="{E753FF4A-63AC-4F54-AAF5-9F20E1E877B6}" dt="2020-12-13T05:10:36.381" v="4226"/>
          <ac:spMkLst>
            <pc:docMk/>
            <pc:sldMk cId="1169072898" sldId="533"/>
            <ac:spMk id="2" creationId="{8E513529-AF08-4245-BF43-24E49EF2F670}"/>
          </ac:spMkLst>
        </pc:spChg>
        <pc:spChg chg="del mod">
          <ac:chgData name="Daniel Kaufmann" userId="934340720f57f02e" providerId="LiveId" clId="{E753FF4A-63AC-4F54-AAF5-9F20E1E877B6}" dt="2020-12-13T05:10:24.074" v="4224" actId="22"/>
          <ac:spMkLst>
            <pc:docMk/>
            <pc:sldMk cId="1169072898" sldId="533"/>
            <ac:spMk id="3" creationId="{25A6E8A9-4729-4549-99AF-88A1A7B2FEF0}"/>
          </ac:spMkLst>
        </pc:spChg>
        <pc:picChg chg="add mod ord">
          <ac:chgData name="Daniel Kaufmann" userId="934340720f57f02e" providerId="LiveId" clId="{E753FF4A-63AC-4F54-AAF5-9F20E1E877B6}" dt="2020-12-13T05:10:27.070" v="4225" actId="1076"/>
          <ac:picMkLst>
            <pc:docMk/>
            <pc:sldMk cId="1169072898" sldId="533"/>
            <ac:picMk id="5" creationId="{FAEBB2F7-F303-4797-B442-79E0364715F9}"/>
          </ac:picMkLst>
        </pc:picChg>
      </pc:sldChg>
      <pc:sldChg chg="modSp add mod ord modNotesTx">
        <pc:chgData name="Daniel Kaufmann" userId="934340720f57f02e" providerId="LiveId" clId="{E753FF4A-63AC-4F54-AAF5-9F20E1E877B6}" dt="2020-12-13T05:12:11.058" v="4256" actId="20577"/>
        <pc:sldMkLst>
          <pc:docMk/>
          <pc:sldMk cId="4127788377" sldId="534"/>
        </pc:sldMkLst>
        <pc:spChg chg="mod">
          <ac:chgData name="Daniel Kaufmann" userId="934340720f57f02e" providerId="LiveId" clId="{E753FF4A-63AC-4F54-AAF5-9F20E1E877B6}" dt="2020-12-13T05:12:04.255" v="4255" actId="20577"/>
          <ac:spMkLst>
            <pc:docMk/>
            <pc:sldMk cId="4127788377" sldId="534"/>
            <ac:spMk id="2" creationId="{A196C52E-0914-416B-B64A-824997DB993D}"/>
          </ac:spMkLst>
        </pc:spChg>
      </pc:sldChg>
      <pc:sldChg chg="modSp add mod ord modNotesTx">
        <pc:chgData name="Daniel Kaufmann" userId="934340720f57f02e" providerId="LiveId" clId="{E753FF4A-63AC-4F54-AAF5-9F20E1E877B6}" dt="2020-12-13T05:12:53.436" v="4298" actId="20577"/>
        <pc:sldMkLst>
          <pc:docMk/>
          <pc:sldMk cId="171519350" sldId="535"/>
        </pc:sldMkLst>
        <pc:spChg chg="mod">
          <ac:chgData name="Daniel Kaufmann" userId="934340720f57f02e" providerId="LiveId" clId="{E753FF4A-63AC-4F54-AAF5-9F20E1E877B6}" dt="2020-12-13T05:12:44.629" v="4268" actId="20577"/>
          <ac:spMkLst>
            <pc:docMk/>
            <pc:sldMk cId="171519350" sldId="535"/>
            <ac:spMk id="7" creationId="{E1D0457B-9AB1-4824-8691-1F785CD2C50D}"/>
          </ac:spMkLst>
        </pc:spChg>
      </pc:sldChg>
      <pc:sldChg chg="delSp mod">
        <pc:chgData name="Daniel Kaufmann" userId="934340720f57f02e" providerId="LiveId" clId="{E753FF4A-63AC-4F54-AAF5-9F20E1E877B6}" dt="2020-12-13T05:15:17.276" v="4322" actId="478"/>
        <pc:sldMkLst>
          <pc:docMk/>
          <pc:sldMk cId="4280154652" sldId="536"/>
        </pc:sldMkLst>
        <pc:picChg chg="del">
          <ac:chgData name="Daniel Kaufmann" userId="934340720f57f02e" providerId="LiveId" clId="{E753FF4A-63AC-4F54-AAF5-9F20E1E877B6}" dt="2020-12-13T05:15:17.276" v="4322" actId="478"/>
          <ac:picMkLst>
            <pc:docMk/>
            <pc:sldMk cId="4280154652" sldId="536"/>
            <ac:picMk id="5" creationId="{00000000-0000-0000-0000-000000000000}"/>
          </ac:picMkLst>
        </pc:picChg>
      </pc:sldChg>
      <pc:sldChg chg="delSp mod">
        <pc:chgData name="Daniel Kaufmann" userId="934340720f57f02e" providerId="LiveId" clId="{E753FF4A-63AC-4F54-AAF5-9F20E1E877B6}" dt="2020-12-13T05:15:44.712" v="4330" actId="478"/>
        <pc:sldMkLst>
          <pc:docMk/>
          <pc:sldMk cId="430052934" sldId="537"/>
        </pc:sldMkLst>
        <pc:picChg chg="del">
          <ac:chgData name="Daniel Kaufmann" userId="934340720f57f02e" providerId="LiveId" clId="{E753FF4A-63AC-4F54-AAF5-9F20E1E877B6}" dt="2020-12-13T05:15:44.712" v="4330" actId="478"/>
          <ac:picMkLst>
            <pc:docMk/>
            <pc:sldMk cId="430052934" sldId="537"/>
            <ac:picMk id="5" creationId="{00000000-0000-0000-0000-000000000000}"/>
          </ac:picMkLst>
        </pc:picChg>
      </pc:sldChg>
      <pc:sldChg chg="delSp mod">
        <pc:chgData name="Daniel Kaufmann" userId="934340720f57f02e" providerId="LiveId" clId="{E753FF4A-63AC-4F54-AAF5-9F20E1E877B6}" dt="2020-12-13T05:15:56.296" v="4333" actId="478"/>
        <pc:sldMkLst>
          <pc:docMk/>
          <pc:sldMk cId="979294634" sldId="538"/>
        </pc:sldMkLst>
        <pc:picChg chg="del">
          <ac:chgData name="Daniel Kaufmann" userId="934340720f57f02e" providerId="LiveId" clId="{E753FF4A-63AC-4F54-AAF5-9F20E1E877B6}" dt="2020-12-13T05:15:56.296" v="4333" actId="478"/>
          <ac:picMkLst>
            <pc:docMk/>
            <pc:sldMk cId="979294634" sldId="538"/>
            <ac:picMk id="6" creationId="{00000000-0000-0000-0000-000000000000}"/>
          </ac:picMkLst>
        </pc:picChg>
      </pc:sldChg>
      <pc:sldMasterChg chg="setBg">
        <pc:chgData name="Daniel Kaufmann" userId="934340720f57f02e" providerId="LiveId" clId="{E753FF4A-63AC-4F54-AAF5-9F20E1E877B6}" dt="2020-12-13T03:04:54.869" v="1299"/>
        <pc:sldMasterMkLst>
          <pc:docMk/>
          <pc:sldMasterMk cId="2084210430" sldId="2147483648"/>
        </pc:sldMasterMkLst>
      </pc:sldMasterChg>
    </pc:docChg>
  </pc:docChgLst>
  <pc:docChgLst>
    <pc:chgData name="Guest User" providerId="Windows Live" clId="Web-{8466BCBE-517F-485B-B6AB-AE5599B4376E}"/>
    <pc:docChg chg="modSld">
      <pc:chgData name="Guest User" userId="" providerId="Windows Live" clId="Web-{8466BCBE-517F-485B-B6AB-AE5599B4376E}" dt="2021-03-03T19:18:43.953" v="28" actId="20577"/>
      <pc:docMkLst>
        <pc:docMk/>
      </pc:docMkLst>
      <pc:sldChg chg="modSp">
        <pc:chgData name="Guest User" userId="" providerId="Windows Live" clId="Web-{8466BCBE-517F-485B-B6AB-AE5599B4376E}" dt="2021-03-03T19:18:43.953" v="28" actId="20577"/>
        <pc:sldMkLst>
          <pc:docMk/>
          <pc:sldMk cId="2462771887" sldId="531"/>
        </pc:sldMkLst>
        <pc:spChg chg="mod">
          <ac:chgData name="Guest User" userId="" providerId="Windows Live" clId="Web-{8466BCBE-517F-485B-B6AB-AE5599B4376E}" dt="2021-03-03T19:18:43.953" v="28" actId="20577"/>
          <ac:spMkLst>
            <pc:docMk/>
            <pc:sldMk cId="2462771887" sldId="531"/>
            <ac:spMk id="4" creationId="{F5409B42-EE5B-4026-9C08-EA0F9252DFAF}"/>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888647203262202"/>
          <c:y val="0.1677817036938315"/>
          <c:w val="0.88111350051831749"/>
          <c:h val="0.55884619422572179"/>
        </c:manualLayout>
      </c:layout>
      <c:barChart>
        <c:barDir val="col"/>
        <c:grouping val="clustered"/>
        <c:varyColors val="0"/>
        <c:ser>
          <c:idx val="0"/>
          <c:order val="0"/>
          <c:tx>
            <c:strRef>
              <c:f>Sheet1!$A$2</c:f>
              <c:strCache>
                <c:ptCount val="1"/>
                <c:pt idx="0">
                  <c:v>1975</c:v>
                </c:pt>
              </c:strCache>
            </c:strRef>
          </c:tx>
          <c:spPr>
            <a:solidFill>
              <a:srgbClr val="9999FF"/>
            </a:solidFill>
            <a:ln w="9057">
              <a:solidFill>
                <a:srgbClr val="000000"/>
              </a:solidFill>
              <a:prstDash val="solid"/>
            </a:ln>
          </c:spPr>
          <c:invertIfNegative val="0"/>
          <c:dPt>
            <c:idx val="0"/>
            <c:invertIfNegative val="0"/>
            <c:bubble3D val="0"/>
            <c:spPr>
              <a:solidFill>
                <a:srgbClr val="00B0F0"/>
              </a:solidFill>
              <a:ln w="9057">
                <a:solidFill>
                  <a:srgbClr val="000000"/>
                </a:solidFill>
                <a:prstDash val="solid"/>
              </a:ln>
            </c:spPr>
            <c:extLst>
              <c:ext xmlns:c16="http://schemas.microsoft.com/office/drawing/2014/chart" uri="{C3380CC4-5D6E-409C-BE32-E72D297353CC}">
                <c16:uniqueId val="{00000001-C84C-4C7D-97C5-6A982CCE7791}"/>
              </c:ext>
            </c:extLst>
          </c:dPt>
          <c:dPt>
            <c:idx val="1"/>
            <c:invertIfNegative val="0"/>
            <c:bubble3D val="0"/>
            <c:spPr>
              <a:solidFill>
                <a:srgbClr val="00B0F0"/>
              </a:solidFill>
              <a:ln w="9057">
                <a:solidFill>
                  <a:srgbClr val="000000"/>
                </a:solidFill>
                <a:prstDash val="solid"/>
              </a:ln>
            </c:spPr>
            <c:extLst>
              <c:ext xmlns:c16="http://schemas.microsoft.com/office/drawing/2014/chart" uri="{C3380CC4-5D6E-409C-BE32-E72D297353CC}">
                <c16:uniqueId val="{00000003-C84C-4C7D-97C5-6A982CCE7791}"/>
              </c:ext>
            </c:extLst>
          </c:dPt>
          <c:dPt>
            <c:idx val="2"/>
            <c:invertIfNegative val="0"/>
            <c:bubble3D val="0"/>
            <c:spPr>
              <a:solidFill>
                <a:srgbClr val="00B0F0"/>
              </a:solidFill>
              <a:ln w="9057">
                <a:solidFill>
                  <a:srgbClr val="000000"/>
                </a:solidFill>
                <a:prstDash val="solid"/>
              </a:ln>
            </c:spPr>
            <c:extLst>
              <c:ext xmlns:c16="http://schemas.microsoft.com/office/drawing/2014/chart" uri="{C3380CC4-5D6E-409C-BE32-E72D297353CC}">
                <c16:uniqueId val="{00000005-C84C-4C7D-97C5-6A982CCE7791}"/>
              </c:ext>
            </c:extLst>
          </c:dPt>
          <c:cat>
            <c:strRef>
              <c:f>Sheet1!$B$1:$D$1</c:f>
              <c:strCache>
                <c:ptCount val="3"/>
                <c:pt idx="0">
                  <c:v>Total</c:v>
                </c:pt>
                <c:pt idx="1">
                  <c:v>Men</c:v>
                </c:pt>
                <c:pt idx="2">
                  <c:v>Women</c:v>
                </c:pt>
              </c:strCache>
            </c:strRef>
          </c:cat>
          <c:val>
            <c:numRef>
              <c:f>Sheet1!$B$2:$D$2</c:f>
              <c:numCache>
                <c:formatCode>General</c:formatCode>
                <c:ptCount val="3"/>
                <c:pt idx="0">
                  <c:v>0.68000000715255737</c:v>
                </c:pt>
                <c:pt idx="1">
                  <c:v>0.75</c:v>
                </c:pt>
                <c:pt idx="2">
                  <c:v>0.61000001430511475</c:v>
                </c:pt>
              </c:numCache>
            </c:numRef>
          </c:val>
          <c:extLst>
            <c:ext xmlns:c16="http://schemas.microsoft.com/office/drawing/2014/chart" uri="{C3380CC4-5D6E-409C-BE32-E72D297353CC}">
              <c16:uniqueId val="{00000006-C84C-4C7D-97C5-6A982CCE7791}"/>
            </c:ext>
          </c:extLst>
        </c:ser>
        <c:ser>
          <c:idx val="1"/>
          <c:order val="1"/>
          <c:tx>
            <c:strRef>
              <c:f>Sheet1!$A$3</c:f>
              <c:strCache>
                <c:ptCount val="1"/>
                <c:pt idx="0">
                  <c:v>1998</c:v>
                </c:pt>
              </c:strCache>
            </c:strRef>
          </c:tx>
          <c:spPr>
            <a:solidFill>
              <a:srgbClr val="7030A0"/>
            </a:solidFill>
            <a:ln w="9057">
              <a:solidFill>
                <a:srgbClr val="000000"/>
              </a:solidFill>
              <a:prstDash val="solid"/>
            </a:ln>
          </c:spPr>
          <c:invertIfNegative val="0"/>
          <c:cat>
            <c:strRef>
              <c:f>Sheet1!$B$1:$D$1</c:f>
              <c:strCache>
                <c:ptCount val="3"/>
                <c:pt idx="0">
                  <c:v>Total</c:v>
                </c:pt>
                <c:pt idx="1">
                  <c:v>Men</c:v>
                </c:pt>
                <c:pt idx="2">
                  <c:v>Women</c:v>
                </c:pt>
              </c:strCache>
            </c:strRef>
          </c:cat>
          <c:val>
            <c:numRef>
              <c:f>Sheet1!$B$3:$D$3</c:f>
              <c:numCache>
                <c:formatCode>General</c:formatCode>
                <c:ptCount val="3"/>
                <c:pt idx="0">
                  <c:v>0.86000001430511475</c:v>
                </c:pt>
                <c:pt idx="1">
                  <c:v>0.87999999523162842</c:v>
                </c:pt>
                <c:pt idx="2">
                  <c:v>0.82999998331069946</c:v>
                </c:pt>
              </c:numCache>
            </c:numRef>
          </c:val>
          <c:extLst>
            <c:ext xmlns:c16="http://schemas.microsoft.com/office/drawing/2014/chart" uri="{C3380CC4-5D6E-409C-BE32-E72D297353CC}">
              <c16:uniqueId val="{00000007-C84C-4C7D-97C5-6A982CCE7791}"/>
            </c:ext>
          </c:extLst>
        </c:ser>
        <c:dLbls>
          <c:showLegendKey val="0"/>
          <c:showVal val="0"/>
          <c:showCatName val="0"/>
          <c:showSerName val="0"/>
          <c:showPercent val="0"/>
          <c:showBubbleSize val="0"/>
        </c:dLbls>
        <c:gapWidth val="150"/>
        <c:axId val="96601808"/>
        <c:axId val="138251672"/>
      </c:barChart>
      <c:catAx>
        <c:axId val="96601808"/>
        <c:scaling>
          <c:orientation val="minMax"/>
        </c:scaling>
        <c:delete val="0"/>
        <c:axPos val="b"/>
        <c:numFmt formatCode="General" sourceLinked="1"/>
        <c:majorTickMark val="out"/>
        <c:minorTickMark val="none"/>
        <c:tickLblPos val="low"/>
        <c:spPr>
          <a:ln w="9057">
            <a:solidFill>
              <a:srgbClr val="000000"/>
            </a:solidFill>
            <a:prstDash val="solid"/>
          </a:ln>
        </c:spPr>
        <c:txPr>
          <a:bodyPr rot="0" vert="horz"/>
          <a:lstStyle/>
          <a:p>
            <a:pPr>
              <a:defRPr sz="1814" b="0" i="0" u="none" strike="noStrike" baseline="0">
                <a:solidFill>
                  <a:srgbClr val="FFFFFF"/>
                </a:solidFill>
                <a:latin typeface="Arial"/>
                <a:ea typeface="Arial"/>
                <a:cs typeface="Arial"/>
              </a:defRPr>
            </a:pPr>
            <a:endParaRPr lang="en-US"/>
          </a:p>
        </c:txPr>
        <c:crossAx val="138251672"/>
        <c:crosses val="autoZero"/>
        <c:auto val="1"/>
        <c:lblAlgn val="ctr"/>
        <c:lblOffset val="100"/>
        <c:tickLblSkip val="1"/>
        <c:tickMarkSkip val="1"/>
        <c:noMultiLvlLbl val="0"/>
      </c:catAx>
      <c:valAx>
        <c:axId val="138251672"/>
        <c:scaling>
          <c:orientation val="minMax"/>
        </c:scaling>
        <c:delete val="0"/>
        <c:axPos val="l"/>
        <c:majorGridlines>
          <c:spPr>
            <a:ln w="9057">
              <a:solidFill>
                <a:srgbClr val="000000"/>
              </a:solidFill>
              <a:prstDash val="solid"/>
            </a:ln>
          </c:spPr>
        </c:majorGridlines>
        <c:numFmt formatCode="0%" sourceLinked="0"/>
        <c:majorTickMark val="out"/>
        <c:minorTickMark val="none"/>
        <c:tickLblPos val="low"/>
        <c:spPr>
          <a:ln w="9057">
            <a:solidFill>
              <a:srgbClr val="000000"/>
            </a:solidFill>
            <a:prstDash val="solid"/>
          </a:ln>
        </c:spPr>
        <c:txPr>
          <a:bodyPr rot="0" vert="horz"/>
          <a:lstStyle/>
          <a:p>
            <a:pPr>
              <a:defRPr sz="1209" b="0" i="0" u="none" strike="noStrike" baseline="0">
                <a:solidFill>
                  <a:srgbClr val="FFFFFF"/>
                </a:solidFill>
                <a:latin typeface="Arial"/>
                <a:ea typeface="Arial"/>
                <a:cs typeface="Arial"/>
              </a:defRPr>
            </a:pPr>
            <a:endParaRPr lang="en-US"/>
          </a:p>
        </c:txPr>
        <c:crossAx val="96601808"/>
        <c:crosses val="autoZero"/>
        <c:crossBetween val="between"/>
      </c:valAx>
      <c:spPr>
        <a:solidFill>
          <a:srgbClr val="FFFFFF"/>
        </a:solidFill>
        <a:ln w="9057">
          <a:solidFill>
            <a:srgbClr val="000000"/>
          </a:solidFill>
          <a:prstDash val="solid"/>
        </a:ln>
      </c:spPr>
    </c:plotArea>
    <c:plotVisOnly val="1"/>
    <c:dispBlanksAs val="gap"/>
    <c:showDLblsOverMax val="0"/>
  </c:chart>
  <c:spPr>
    <a:noFill/>
    <a:ln>
      <a:noFill/>
    </a:ln>
  </c:spPr>
  <c:txPr>
    <a:bodyPr/>
    <a:lstStyle/>
    <a:p>
      <a:pPr>
        <a:defRPr sz="1814"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62241169305725"/>
          <c:y val="7.3943380534223391E-2"/>
          <c:w val="0.82582216808769759"/>
          <c:h val="0.51864921205840386"/>
        </c:manualLayout>
      </c:layout>
      <c:barChart>
        <c:barDir val="col"/>
        <c:grouping val="clustered"/>
        <c:varyColors val="0"/>
        <c:ser>
          <c:idx val="0"/>
          <c:order val="0"/>
          <c:tx>
            <c:strRef>
              <c:f>Sheet1!$B$1</c:f>
              <c:strCache>
                <c:ptCount val="1"/>
                <c:pt idx="0">
                  <c:v>Men</c:v>
                </c:pt>
              </c:strCache>
            </c:strRef>
          </c:tx>
          <c:spPr>
            <a:solidFill>
              <a:srgbClr val="00B0F0"/>
            </a:solidFill>
            <a:ln w="10031">
              <a:solidFill>
                <a:srgbClr val="000000"/>
              </a:solidFill>
              <a:prstDash val="solid"/>
            </a:ln>
          </c:spPr>
          <c:invertIfNegative val="0"/>
          <c:cat>
            <c:strRef>
              <c:f>Sheet1!$A$2:$A$6</c:f>
              <c:strCache>
                <c:ptCount val="5"/>
                <c:pt idx="0">
                  <c:v>PY Lottery</c:v>
                </c:pt>
                <c:pt idx="1">
                  <c:v>PY Casino</c:v>
                </c:pt>
                <c:pt idx="2">
                  <c:v>PY Illegal</c:v>
                </c:pt>
                <c:pt idx="3">
                  <c:v>PY Horses</c:v>
                </c:pt>
                <c:pt idx="4">
                  <c:v>PY Bingo</c:v>
                </c:pt>
              </c:strCache>
            </c:strRef>
          </c:cat>
          <c:val>
            <c:numRef>
              <c:f>Sheet1!$B$2:$B$6</c:f>
              <c:numCache>
                <c:formatCode>General</c:formatCode>
                <c:ptCount val="5"/>
                <c:pt idx="0">
                  <c:v>0.74599999189376831</c:v>
                </c:pt>
                <c:pt idx="1">
                  <c:v>0.47099998593330383</c:v>
                </c:pt>
                <c:pt idx="2">
                  <c:v>0.40999999642372131</c:v>
                </c:pt>
                <c:pt idx="3">
                  <c:v>0.24400000274181366</c:v>
                </c:pt>
                <c:pt idx="4">
                  <c:v>0.10300000011920929</c:v>
                </c:pt>
              </c:numCache>
            </c:numRef>
          </c:val>
          <c:extLst>
            <c:ext xmlns:c16="http://schemas.microsoft.com/office/drawing/2014/chart" uri="{C3380CC4-5D6E-409C-BE32-E72D297353CC}">
              <c16:uniqueId val="{00000000-4133-45B3-87F7-2C4FA38A1042}"/>
            </c:ext>
          </c:extLst>
        </c:ser>
        <c:ser>
          <c:idx val="1"/>
          <c:order val="1"/>
          <c:tx>
            <c:strRef>
              <c:f>Sheet1!$C$1</c:f>
              <c:strCache>
                <c:ptCount val="1"/>
                <c:pt idx="0">
                  <c:v>Women</c:v>
                </c:pt>
              </c:strCache>
            </c:strRef>
          </c:tx>
          <c:spPr>
            <a:solidFill>
              <a:srgbClr val="7030A0"/>
            </a:solidFill>
            <a:ln w="10031">
              <a:solidFill>
                <a:srgbClr val="000000"/>
              </a:solidFill>
              <a:prstDash val="solid"/>
            </a:ln>
          </c:spPr>
          <c:invertIfNegative val="0"/>
          <c:cat>
            <c:strRef>
              <c:f>Sheet1!$A$2:$A$6</c:f>
              <c:strCache>
                <c:ptCount val="5"/>
                <c:pt idx="0">
                  <c:v>PY Lottery</c:v>
                </c:pt>
                <c:pt idx="1">
                  <c:v>PY Casino</c:v>
                </c:pt>
                <c:pt idx="2">
                  <c:v>PY Illegal</c:v>
                </c:pt>
                <c:pt idx="3">
                  <c:v>PY Horses</c:v>
                </c:pt>
                <c:pt idx="4">
                  <c:v>PY Bingo</c:v>
                </c:pt>
              </c:strCache>
            </c:strRef>
          </c:cat>
          <c:val>
            <c:numRef>
              <c:f>Sheet1!$C$2:$C$6</c:f>
              <c:numCache>
                <c:formatCode>General</c:formatCode>
                <c:ptCount val="5"/>
                <c:pt idx="0">
                  <c:v>0.69199997186660767</c:v>
                </c:pt>
                <c:pt idx="1">
                  <c:v>0.44800001382827759</c:v>
                </c:pt>
                <c:pt idx="2">
                  <c:v>0.13199999928474426</c:v>
                </c:pt>
                <c:pt idx="3">
                  <c:v>0.20000000298023224</c:v>
                </c:pt>
                <c:pt idx="4">
                  <c:v>0.18899999558925629</c:v>
                </c:pt>
              </c:numCache>
            </c:numRef>
          </c:val>
          <c:extLst>
            <c:ext xmlns:c16="http://schemas.microsoft.com/office/drawing/2014/chart" uri="{C3380CC4-5D6E-409C-BE32-E72D297353CC}">
              <c16:uniqueId val="{00000001-4133-45B3-87F7-2C4FA38A1042}"/>
            </c:ext>
          </c:extLst>
        </c:ser>
        <c:dLbls>
          <c:showLegendKey val="0"/>
          <c:showVal val="0"/>
          <c:showCatName val="0"/>
          <c:showSerName val="0"/>
          <c:showPercent val="0"/>
          <c:showBubbleSize val="0"/>
        </c:dLbls>
        <c:gapWidth val="150"/>
        <c:axId val="140108464"/>
        <c:axId val="140108856"/>
      </c:barChart>
      <c:catAx>
        <c:axId val="140108464"/>
        <c:scaling>
          <c:orientation val="minMax"/>
        </c:scaling>
        <c:delete val="0"/>
        <c:axPos val="b"/>
        <c:numFmt formatCode="General" sourceLinked="1"/>
        <c:majorTickMark val="out"/>
        <c:minorTickMark val="none"/>
        <c:tickLblPos val="low"/>
        <c:spPr>
          <a:ln w="10031">
            <a:solidFill>
              <a:srgbClr val="000000"/>
            </a:solidFill>
            <a:prstDash val="solid"/>
          </a:ln>
        </c:spPr>
        <c:txPr>
          <a:bodyPr rot="-5400000" vert="horz"/>
          <a:lstStyle/>
          <a:p>
            <a:pPr>
              <a:defRPr sz="1716" b="0" i="0" u="none" strike="noStrike" baseline="0">
                <a:solidFill>
                  <a:srgbClr val="FFFFFF"/>
                </a:solidFill>
                <a:latin typeface="Arial"/>
                <a:ea typeface="Arial"/>
                <a:cs typeface="Arial"/>
              </a:defRPr>
            </a:pPr>
            <a:endParaRPr lang="en-US"/>
          </a:p>
        </c:txPr>
        <c:crossAx val="140108856"/>
        <c:crosses val="autoZero"/>
        <c:auto val="1"/>
        <c:lblAlgn val="ctr"/>
        <c:lblOffset val="100"/>
        <c:tickLblSkip val="1"/>
        <c:tickMarkSkip val="1"/>
        <c:noMultiLvlLbl val="0"/>
      </c:catAx>
      <c:valAx>
        <c:axId val="140108856"/>
        <c:scaling>
          <c:orientation val="minMax"/>
        </c:scaling>
        <c:delete val="0"/>
        <c:axPos val="l"/>
        <c:majorGridlines>
          <c:spPr>
            <a:ln w="10031">
              <a:solidFill>
                <a:srgbClr val="000000"/>
              </a:solidFill>
              <a:prstDash val="solid"/>
            </a:ln>
          </c:spPr>
        </c:majorGridlines>
        <c:numFmt formatCode="0%" sourceLinked="0"/>
        <c:majorTickMark val="out"/>
        <c:minorTickMark val="none"/>
        <c:tickLblPos val="low"/>
        <c:spPr>
          <a:ln w="10031">
            <a:solidFill>
              <a:srgbClr val="000000"/>
            </a:solidFill>
            <a:prstDash val="solid"/>
          </a:ln>
        </c:spPr>
        <c:txPr>
          <a:bodyPr rot="0" vert="horz"/>
          <a:lstStyle/>
          <a:p>
            <a:pPr>
              <a:defRPr sz="1145" b="0" i="0" u="none" strike="noStrike" baseline="0">
                <a:solidFill>
                  <a:srgbClr val="FFFFFF"/>
                </a:solidFill>
                <a:latin typeface="Arial"/>
                <a:ea typeface="Arial"/>
                <a:cs typeface="Arial"/>
              </a:defRPr>
            </a:pPr>
            <a:endParaRPr lang="en-US"/>
          </a:p>
        </c:txPr>
        <c:crossAx val="140108464"/>
        <c:crosses val="autoZero"/>
        <c:crossBetween val="between"/>
      </c:valAx>
      <c:spPr>
        <a:solidFill>
          <a:srgbClr val="FFFFFF"/>
        </a:solidFill>
        <a:ln w="10031">
          <a:solidFill>
            <a:srgbClr val="000000"/>
          </a:solidFill>
          <a:prstDash val="solid"/>
        </a:ln>
      </c:spPr>
    </c:plotArea>
    <c:plotVisOnly val="1"/>
    <c:dispBlanksAs val="gap"/>
    <c:showDLblsOverMax val="0"/>
  </c:chart>
  <c:spPr>
    <a:noFill/>
    <a:ln>
      <a:noFill/>
    </a:ln>
  </c:spPr>
  <c:txPr>
    <a:bodyPr/>
    <a:lstStyle/>
    <a:p>
      <a:pPr>
        <a:defRPr sz="1716" b="0" i="0" u="none" strike="noStrike" baseline="0">
          <a:solidFill>
            <a:srgbClr val="000000"/>
          </a:solidFill>
          <a:latin typeface="Arial"/>
          <a:ea typeface="Arial"/>
          <a:cs typeface="Arial"/>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Women &amp; Problem Gambling</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B3105B5-A8E1-4B7D-BE65-41DA8B61D706}">
      <dgm:prSet phldrT="[Text]"/>
      <dgm:spPr/>
      <dgm:t>
        <a:bodyPr/>
        <a:lstStyle/>
        <a:p>
          <a:pPr algn="l"/>
          <a:r>
            <a:rPr lang="en-US" b="0" dirty="0"/>
            <a:t>2. Age and Older Adult Issues</a:t>
          </a:r>
        </a:p>
      </dgm:t>
    </dgm:pt>
    <dgm:pt modelId="{8E7764C3-A361-4986-B039-3C21E4741B2E}" type="parTrans" cxnId="{6596BDD7-4857-451C-8844-F56CC0459F91}">
      <dgm:prSet/>
      <dgm:spPr/>
      <dgm:t>
        <a:bodyPr/>
        <a:lstStyle/>
        <a:p>
          <a:endParaRPr lang="en-US"/>
        </a:p>
      </dgm:t>
    </dgm:pt>
    <dgm:pt modelId="{1A85ED84-153B-4FF9-9B5E-23830BC618C4}" type="sibTrans" cxnId="{6596BDD7-4857-451C-8844-F56CC0459F91}">
      <dgm:prSet/>
      <dgm:spPr/>
      <dgm:t>
        <a:bodyPr/>
        <a:lstStyle/>
        <a:p>
          <a:endParaRPr lang="en-US"/>
        </a:p>
      </dgm:t>
    </dgm:pt>
    <dgm:pt modelId="{DE8CD8F7-DC1B-4213-98C7-300F9BDFC886}">
      <dgm:prSet phldrT="[Text]"/>
      <dgm:spPr/>
      <dgm:t>
        <a:bodyPr/>
        <a:lstStyle/>
        <a:p>
          <a:pPr algn="l"/>
          <a:r>
            <a:rPr lang="en-US" b="0" dirty="0"/>
            <a:t>3. Spirituality and Gambling</a:t>
          </a:r>
        </a:p>
      </dgm:t>
    </dgm:pt>
    <dgm:pt modelId="{B96875B1-541F-47F9-93BC-C7933B3F5291}" type="parTrans" cxnId="{E47F460E-2781-4E10-BEEA-12456E83785E}">
      <dgm:prSet/>
      <dgm:spPr/>
      <dgm:t>
        <a:bodyPr/>
        <a:lstStyle/>
        <a:p>
          <a:endParaRPr lang="en-US"/>
        </a:p>
      </dgm:t>
    </dgm:pt>
    <dgm:pt modelId="{AAF87304-4625-468B-AE82-33F259214E6D}" type="sibTrans" cxnId="{E47F460E-2781-4E10-BEEA-12456E83785E}">
      <dgm:prSet/>
      <dgm:spPr/>
      <dgm:t>
        <a:bodyPr/>
        <a:lstStyle/>
        <a:p>
          <a:endParaRPr lang="en-US"/>
        </a:p>
      </dgm:t>
    </dgm:pt>
    <dgm:pt modelId="{CEE2DB21-5712-460C-9AD6-FB6BAC6C7C07}">
      <dgm:prSet phldrT="[Text]"/>
      <dgm:spPr/>
      <dgm:t>
        <a:bodyPr/>
        <a:lstStyle/>
        <a:p>
          <a:pPr algn="l"/>
          <a:r>
            <a:rPr lang="en-US" b="0" dirty="0"/>
            <a:t>4. Game Technology and Gambling</a:t>
          </a:r>
        </a:p>
      </dgm:t>
    </dgm:pt>
    <dgm:pt modelId="{3661E9CD-FD06-4AF8-A4AC-5A9FD92FF0BC}" type="parTrans" cxnId="{FF67ECFF-206C-4015-8F7D-73D7C13A2ADF}">
      <dgm:prSet/>
      <dgm:spPr/>
    </dgm:pt>
    <dgm:pt modelId="{90F6D7FE-0487-4A4D-A430-9B3146ED35EB}" type="sibTrans" cxnId="{FF67ECFF-206C-4015-8F7D-73D7C13A2ADF}">
      <dgm:prSet/>
      <dgm:spPr/>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4">
        <dgm:presLayoutVars>
          <dgm:chMax val="0"/>
          <dgm:bulletEnabled val="1"/>
        </dgm:presLayoutVars>
      </dgm:prSet>
      <dgm:spPr/>
      <dgm:t>
        <a:bodyPr/>
        <a:lstStyle/>
        <a:p>
          <a:endParaRPr lang="en-US"/>
        </a:p>
      </dgm:t>
    </dgm:pt>
    <dgm:pt modelId="{184464F0-6B3C-4A15-8C3B-EF48EDB44111}" type="pres">
      <dgm:prSet presAssocID="{1B26918B-9717-43F0-8522-24B19C5A5C6B}" presName="spacer" presStyleCnt="0"/>
      <dgm:spPr/>
    </dgm:pt>
    <dgm:pt modelId="{A16032EC-34B7-40A4-B4CA-68328AA8D135}" type="pres">
      <dgm:prSet presAssocID="{6B3105B5-A8E1-4B7D-BE65-41DA8B61D706}" presName="parentText" presStyleLbl="node1" presStyleIdx="1" presStyleCnt="4">
        <dgm:presLayoutVars>
          <dgm:chMax val="0"/>
          <dgm:bulletEnabled val="1"/>
        </dgm:presLayoutVars>
      </dgm:prSet>
      <dgm:spPr/>
      <dgm:t>
        <a:bodyPr/>
        <a:lstStyle/>
        <a:p>
          <a:endParaRPr lang="en-US"/>
        </a:p>
      </dgm:t>
    </dgm:pt>
    <dgm:pt modelId="{FDA8E559-176C-4322-8F7B-6568B218E812}" type="pres">
      <dgm:prSet presAssocID="{1A85ED84-153B-4FF9-9B5E-23830BC618C4}" presName="spacer" presStyleCnt="0"/>
      <dgm:spPr/>
    </dgm:pt>
    <dgm:pt modelId="{6874DF60-70CA-4F45-9DDB-47CEBD293074}" type="pres">
      <dgm:prSet presAssocID="{DE8CD8F7-DC1B-4213-98C7-300F9BDFC886}" presName="parentText" presStyleLbl="node1" presStyleIdx="2" presStyleCnt="4">
        <dgm:presLayoutVars>
          <dgm:chMax val="0"/>
          <dgm:bulletEnabled val="1"/>
        </dgm:presLayoutVars>
      </dgm:prSet>
      <dgm:spPr/>
      <dgm:t>
        <a:bodyPr/>
        <a:lstStyle/>
        <a:p>
          <a:endParaRPr lang="en-US"/>
        </a:p>
      </dgm:t>
    </dgm:pt>
    <dgm:pt modelId="{EEE33726-146A-4DB3-B9FC-8449428D3EE8}" type="pres">
      <dgm:prSet presAssocID="{AAF87304-4625-468B-AE82-33F259214E6D}" presName="spacer" presStyleCnt="0"/>
      <dgm:spPr/>
    </dgm:pt>
    <dgm:pt modelId="{445D1C31-B34B-4437-8124-15DEF8B6E165}" type="pres">
      <dgm:prSet presAssocID="{CEE2DB21-5712-460C-9AD6-FB6BAC6C7C07}" presName="parentText" presStyleLbl="node1" presStyleIdx="3" presStyleCnt="4">
        <dgm:presLayoutVars>
          <dgm:chMax val="0"/>
          <dgm:bulletEnabled val="1"/>
        </dgm:presLayoutVars>
      </dgm:prSet>
      <dgm:spPr/>
      <dgm:t>
        <a:bodyPr/>
        <a:lstStyle/>
        <a:p>
          <a:endParaRPr lang="en-US"/>
        </a:p>
      </dgm:t>
    </dgm:pt>
  </dgm:ptLst>
  <dgm:cxnLst>
    <dgm:cxn modelId="{FF67ECFF-206C-4015-8F7D-73D7C13A2ADF}" srcId="{9B101865-D3E7-426A-875C-C1A2CA7D2829}" destId="{CEE2DB21-5712-460C-9AD6-FB6BAC6C7C07}" srcOrd="3" destOrd="0" parTransId="{3661E9CD-FD06-4AF8-A4AC-5A9FD92FF0BC}" sibTransId="{90F6D7FE-0487-4A4D-A430-9B3146ED35EB}"/>
    <dgm:cxn modelId="{B3C55606-30D8-485E-AD64-FBEF74CF5501}" srcId="{9B101865-D3E7-426A-875C-C1A2CA7D2829}" destId="{95619DD7-7690-4F61-B20C-538CB8FCB30D}" srcOrd="0" destOrd="0" parTransId="{02D33AD9-693B-4C89-A88C-7438A4084F18}" sibTransId="{1B26918B-9717-43F0-8522-24B19C5A5C6B}"/>
    <dgm:cxn modelId="{99B3D04C-C5C0-4B09-ADE6-9C4A3C1BD4E9}" type="presOf" srcId="{9B101865-D3E7-426A-875C-C1A2CA7D2829}" destId="{E868D6E2-4EE9-4747-8E2D-6C13FB8C4055}" srcOrd="0" destOrd="0" presId="urn:microsoft.com/office/officeart/2005/8/layout/vList2"/>
    <dgm:cxn modelId="{342F8B2E-31A0-4367-9581-8EF3E1C48C73}" type="presOf" srcId="{6B3105B5-A8E1-4B7D-BE65-41DA8B61D706}" destId="{A16032EC-34B7-40A4-B4CA-68328AA8D135}" srcOrd="0" destOrd="0" presId="urn:microsoft.com/office/officeart/2005/8/layout/vList2"/>
    <dgm:cxn modelId="{6596BDD7-4857-451C-8844-F56CC0459F91}" srcId="{9B101865-D3E7-426A-875C-C1A2CA7D2829}" destId="{6B3105B5-A8E1-4B7D-BE65-41DA8B61D706}" srcOrd="1" destOrd="0" parTransId="{8E7764C3-A361-4986-B039-3C21E4741B2E}" sibTransId="{1A85ED84-153B-4FF9-9B5E-23830BC618C4}"/>
    <dgm:cxn modelId="{E47F460E-2781-4E10-BEEA-12456E83785E}" srcId="{9B101865-D3E7-426A-875C-C1A2CA7D2829}" destId="{DE8CD8F7-DC1B-4213-98C7-300F9BDFC886}" srcOrd="2" destOrd="0" parTransId="{B96875B1-541F-47F9-93BC-C7933B3F5291}" sibTransId="{AAF87304-4625-468B-AE82-33F259214E6D}"/>
    <dgm:cxn modelId="{4C743B53-7D6A-46C8-BD3C-B62322FF27EA}" type="presOf" srcId="{DE8CD8F7-DC1B-4213-98C7-300F9BDFC886}" destId="{6874DF60-70CA-4F45-9DDB-47CEBD293074}" srcOrd="0" destOrd="0" presId="urn:microsoft.com/office/officeart/2005/8/layout/vList2"/>
    <dgm:cxn modelId="{D43177E2-1DBA-44C8-BF01-672A26FD8DC7}" type="presOf" srcId="{95619DD7-7690-4F61-B20C-538CB8FCB30D}" destId="{572E3BB7-78D4-449C-A3EF-C0BA87C2FE0E}" srcOrd="0" destOrd="0" presId="urn:microsoft.com/office/officeart/2005/8/layout/vList2"/>
    <dgm:cxn modelId="{37E40EC6-BFEB-4FDF-BC26-55150051DCB0}" type="presOf" srcId="{CEE2DB21-5712-460C-9AD6-FB6BAC6C7C07}" destId="{445D1C31-B34B-4437-8124-15DEF8B6E165}"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133E48D1-0E85-4654-BEC9-10B8C29AC0A0}" type="presParOf" srcId="{E868D6E2-4EE9-4747-8E2D-6C13FB8C4055}" destId="{184464F0-6B3C-4A15-8C3B-EF48EDB44111}" srcOrd="1" destOrd="0" presId="urn:microsoft.com/office/officeart/2005/8/layout/vList2"/>
    <dgm:cxn modelId="{0E143804-BD29-4F9D-9D6D-4143F92FF86A}" type="presParOf" srcId="{E868D6E2-4EE9-4747-8E2D-6C13FB8C4055}" destId="{A16032EC-34B7-40A4-B4CA-68328AA8D135}" srcOrd="2" destOrd="0" presId="urn:microsoft.com/office/officeart/2005/8/layout/vList2"/>
    <dgm:cxn modelId="{A6010A39-E67A-4E42-B233-EC6525E9E348}" type="presParOf" srcId="{E868D6E2-4EE9-4747-8E2D-6C13FB8C4055}" destId="{FDA8E559-176C-4322-8F7B-6568B218E812}" srcOrd="3" destOrd="0" presId="urn:microsoft.com/office/officeart/2005/8/layout/vList2"/>
    <dgm:cxn modelId="{15E0DDB6-B4FE-4682-AB52-4DE55886DE53}" type="presParOf" srcId="{E868D6E2-4EE9-4747-8E2D-6C13FB8C4055}" destId="{6874DF60-70CA-4F45-9DDB-47CEBD293074}" srcOrd="4" destOrd="0" presId="urn:microsoft.com/office/officeart/2005/8/layout/vList2"/>
    <dgm:cxn modelId="{E8D7B21B-00EE-4BDD-B169-9132359333B2}" type="presParOf" srcId="{E868D6E2-4EE9-4747-8E2D-6C13FB8C4055}" destId="{EEE33726-146A-4DB3-B9FC-8449428D3EE8}" srcOrd="5" destOrd="0" presId="urn:microsoft.com/office/officeart/2005/8/layout/vList2"/>
    <dgm:cxn modelId="{F6FF70C6-0458-4045-B90D-886BD3BDF763}" type="presParOf" srcId="{E868D6E2-4EE9-4747-8E2D-6C13FB8C4055}" destId="{445D1C31-B34B-4437-8124-15DEF8B6E16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5F46F2-6EE3-4867-A318-09428F37718D}"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en-US"/>
        </a:p>
      </dgm:t>
    </dgm:pt>
    <dgm:pt modelId="{0C262E12-C7D1-4D47-A61F-DFE7D483B71E}">
      <dgm:prSet phldrT="[Text]"/>
      <dgm:spPr>
        <a:solidFill>
          <a:srgbClr val="00B050"/>
        </a:solidFill>
      </dgm:spPr>
      <dgm:t>
        <a:bodyPr/>
        <a:lstStyle/>
        <a:p>
          <a:r>
            <a:rPr lang="en-US" dirty="0"/>
            <a:t>Cognitive Life Satisfaction</a:t>
          </a:r>
        </a:p>
      </dgm:t>
    </dgm:pt>
    <dgm:pt modelId="{29D428A0-9AA2-4B2F-939D-991B875932F8}" type="parTrans" cxnId="{8EFD761C-3F41-4A92-B271-8CEA33AA7501}">
      <dgm:prSet/>
      <dgm:spPr/>
      <dgm:t>
        <a:bodyPr/>
        <a:lstStyle/>
        <a:p>
          <a:endParaRPr lang="en-US"/>
        </a:p>
      </dgm:t>
    </dgm:pt>
    <dgm:pt modelId="{DC7B2085-5F97-4BE0-A2B7-E8C42E711D7B}" type="sibTrans" cxnId="{8EFD761C-3F41-4A92-B271-8CEA33AA7501}">
      <dgm:prSet/>
      <dgm:spPr/>
      <dgm:t>
        <a:bodyPr/>
        <a:lstStyle/>
        <a:p>
          <a:endParaRPr lang="en-US"/>
        </a:p>
      </dgm:t>
    </dgm:pt>
    <dgm:pt modelId="{AA38C846-F6D5-42EF-81FF-903A17FFFA1B}">
      <dgm:prSet phldrT="[Text]"/>
      <dgm:spPr>
        <a:solidFill>
          <a:srgbClr val="09293E"/>
        </a:solidFill>
        <a:ln>
          <a:solidFill>
            <a:srgbClr val="FFFFFF"/>
          </a:solidFill>
        </a:ln>
      </dgm:spPr>
      <dgm:t>
        <a:bodyPr/>
        <a:lstStyle/>
        <a:p>
          <a:r>
            <a:rPr lang="en-US" dirty="0">
              <a:solidFill>
                <a:srgbClr val="FFFFFF"/>
              </a:solidFill>
            </a:rPr>
            <a:t>Negative Affect</a:t>
          </a:r>
        </a:p>
      </dgm:t>
    </dgm:pt>
    <dgm:pt modelId="{01C231E2-0BB8-4035-97A7-1028244AAC4E}" type="parTrans" cxnId="{06698B04-D71F-42A9-B7F3-0CA0B0825602}">
      <dgm:prSet/>
      <dgm:spPr/>
      <dgm:t>
        <a:bodyPr/>
        <a:lstStyle/>
        <a:p>
          <a:endParaRPr lang="en-US"/>
        </a:p>
      </dgm:t>
    </dgm:pt>
    <dgm:pt modelId="{6E46D5D4-2D40-489E-AC1A-6B4AB9B6ADB8}" type="sibTrans" cxnId="{06698B04-D71F-42A9-B7F3-0CA0B0825602}">
      <dgm:prSet/>
      <dgm:spPr/>
      <dgm:t>
        <a:bodyPr/>
        <a:lstStyle/>
        <a:p>
          <a:endParaRPr lang="en-US"/>
        </a:p>
      </dgm:t>
    </dgm:pt>
    <dgm:pt modelId="{66D3570D-AEDF-40F0-AA4A-118F8E825741}">
      <dgm:prSet phldrT="[Text]" custT="1"/>
      <dgm:spPr>
        <a:noFill/>
        <a:effectLst>
          <a:glow rad="228600">
            <a:srgbClr val="FFFFFF">
              <a:alpha val="40000"/>
            </a:srgbClr>
          </a:glow>
        </a:effectLst>
      </dgm:spPr>
      <dgm:t>
        <a:bodyPr anchor="ctr" anchorCtr="0"/>
        <a:lstStyle/>
        <a:p>
          <a:r>
            <a:rPr lang="en-US" sz="1600" b="0" dirty="0">
              <a:solidFill>
                <a:srgbClr val="FFC000"/>
              </a:solidFill>
              <a:latin typeface="+mj-lt"/>
              <a:cs typeface="Times New Roman" panose="02020603050405020304" pitchFamily="18" charset="0"/>
            </a:rPr>
            <a:t>Spirituality</a:t>
          </a:r>
          <a:endParaRPr lang="en-US" sz="1200" b="0" dirty="0">
            <a:solidFill>
              <a:srgbClr val="FFC000"/>
            </a:solidFill>
            <a:latin typeface="+mj-lt"/>
            <a:cs typeface="Times New Roman" panose="02020603050405020304" pitchFamily="18" charset="0"/>
          </a:endParaRPr>
        </a:p>
      </dgm:t>
    </dgm:pt>
    <dgm:pt modelId="{E515E945-7582-4B93-9C35-C3632B48CE19}" type="parTrans" cxnId="{3BBDCE5A-474C-484C-98D2-BCB64E28B6A6}">
      <dgm:prSet/>
      <dgm:spPr/>
      <dgm:t>
        <a:bodyPr/>
        <a:lstStyle/>
        <a:p>
          <a:endParaRPr lang="en-US"/>
        </a:p>
      </dgm:t>
    </dgm:pt>
    <dgm:pt modelId="{E9884012-5CA3-4EF3-AE95-3E8B1AEC17BD}" type="sibTrans" cxnId="{3BBDCE5A-474C-484C-98D2-BCB64E28B6A6}">
      <dgm:prSet/>
      <dgm:spPr/>
      <dgm:t>
        <a:bodyPr/>
        <a:lstStyle/>
        <a:p>
          <a:endParaRPr lang="en-US"/>
        </a:p>
      </dgm:t>
    </dgm:pt>
    <dgm:pt modelId="{2E33D96C-253E-4870-82BB-7D07614898A1}">
      <dgm:prSet phldrT="[Text]"/>
      <dgm:spPr>
        <a:solidFill>
          <a:schemeClr val="accent4">
            <a:lumMod val="75000"/>
          </a:schemeClr>
        </a:solidFill>
      </dgm:spPr>
      <dgm:t>
        <a:bodyPr/>
        <a:lstStyle/>
        <a:p>
          <a:r>
            <a:rPr lang="en-US" dirty="0"/>
            <a:t>Positive Affect</a:t>
          </a:r>
        </a:p>
      </dgm:t>
    </dgm:pt>
    <dgm:pt modelId="{5CA3AA60-8183-4976-86C8-74DF15AADF0D}" type="parTrans" cxnId="{F46F32CE-1DDC-47F9-A3E8-8B4737610168}">
      <dgm:prSet/>
      <dgm:spPr/>
      <dgm:t>
        <a:bodyPr/>
        <a:lstStyle/>
        <a:p>
          <a:endParaRPr lang="en-US"/>
        </a:p>
      </dgm:t>
    </dgm:pt>
    <dgm:pt modelId="{8388FF86-774E-4915-9A11-76B0F86B8A82}" type="sibTrans" cxnId="{F46F32CE-1DDC-47F9-A3E8-8B4737610168}">
      <dgm:prSet/>
      <dgm:spPr/>
      <dgm:t>
        <a:bodyPr/>
        <a:lstStyle/>
        <a:p>
          <a:endParaRPr lang="en-US"/>
        </a:p>
      </dgm:t>
    </dgm:pt>
    <dgm:pt modelId="{864472E7-A759-4B68-957B-85C422A4647B}" type="pres">
      <dgm:prSet presAssocID="{175F46F2-6EE3-4867-A318-09428F37718D}" presName="compositeShape" presStyleCnt="0">
        <dgm:presLayoutVars>
          <dgm:chMax val="9"/>
          <dgm:dir/>
          <dgm:resizeHandles val="exact"/>
        </dgm:presLayoutVars>
      </dgm:prSet>
      <dgm:spPr/>
      <dgm:t>
        <a:bodyPr/>
        <a:lstStyle/>
        <a:p>
          <a:endParaRPr lang="en-US"/>
        </a:p>
      </dgm:t>
    </dgm:pt>
    <dgm:pt modelId="{15CCD881-9E8C-43D8-8ED8-37A9C492F0CA}" type="pres">
      <dgm:prSet presAssocID="{175F46F2-6EE3-4867-A318-09428F37718D}" presName="triangle1" presStyleLbl="node1" presStyleIdx="0" presStyleCnt="4">
        <dgm:presLayoutVars>
          <dgm:bulletEnabled val="1"/>
        </dgm:presLayoutVars>
      </dgm:prSet>
      <dgm:spPr/>
      <dgm:t>
        <a:bodyPr/>
        <a:lstStyle/>
        <a:p>
          <a:endParaRPr lang="en-US"/>
        </a:p>
      </dgm:t>
    </dgm:pt>
    <dgm:pt modelId="{CE0E6C26-2704-4600-BC33-9624A8521FDC}" type="pres">
      <dgm:prSet presAssocID="{175F46F2-6EE3-4867-A318-09428F37718D}" presName="triangle2" presStyleLbl="node1" presStyleIdx="1" presStyleCnt="4">
        <dgm:presLayoutVars>
          <dgm:bulletEnabled val="1"/>
        </dgm:presLayoutVars>
      </dgm:prSet>
      <dgm:spPr/>
      <dgm:t>
        <a:bodyPr/>
        <a:lstStyle/>
        <a:p>
          <a:endParaRPr lang="en-US"/>
        </a:p>
      </dgm:t>
    </dgm:pt>
    <dgm:pt modelId="{916CF7A1-9ECB-4B9E-B8F4-5FEED90C0B09}" type="pres">
      <dgm:prSet presAssocID="{175F46F2-6EE3-4867-A318-09428F37718D}" presName="triangle3" presStyleLbl="node1" presStyleIdx="2" presStyleCnt="4">
        <dgm:presLayoutVars>
          <dgm:bulletEnabled val="1"/>
        </dgm:presLayoutVars>
      </dgm:prSet>
      <dgm:spPr/>
      <dgm:t>
        <a:bodyPr/>
        <a:lstStyle/>
        <a:p>
          <a:endParaRPr lang="en-US"/>
        </a:p>
      </dgm:t>
    </dgm:pt>
    <dgm:pt modelId="{946F49EA-340D-4F72-AD26-F6D1B133A27B}" type="pres">
      <dgm:prSet presAssocID="{175F46F2-6EE3-4867-A318-09428F37718D}" presName="triangle4" presStyleLbl="node1" presStyleIdx="3" presStyleCnt="4">
        <dgm:presLayoutVars>
          <dgm:bulletEnabled val="1"/>
        </dgm:presLayoutVars>
      </dgm:prSet>
      <dgm:spPr/>
      <dgm:t>
        <a:bodyPr/>
        <a:lstStyle/>
        <a:p>
          <a:endParaRPr lang="en-US"/>
        </a:p>
      </dgm:t>
    </dgm:pt>
  </dgm:ptLst>
  <dgm:cxnLst>
    <dgm:cxn modelId="{CDA89583-DBE8-451E-BF19-3E7BBE5E1195}" type="presOf" srcId="{0C262E12-C7D1-4D47-A61F-DFE7D483B71E}" destId="{15CCD881-9E8C-43D8-8ED8-37A9C492F0CA}" srcOrd="0" destOrd="0" presId="urn:microsoft.com/office/officeart/2005/8/layout/pyramid4"/>
    <dgm:cxn modelId="{2392D1EA-A914-4236-B8FE-9CD03EB3DCA3}" type="presOf" srcId="{2E33D96C-253E-4870-82BB-7D07614898A1}" destId="{946F49EA-340D-4F72-AD26-F6D1B133A27B}" srcOrd="0" destOrd="0" presId="urn:microsoft.com/office/officeart/2005/8/layout/pyramid4"/>
    <dgm:cxn modelId="{3BBDCE5A-474C-484C-98D2-BCB64E28B6A6}" srcId="{175F46F2-6EE3-4867-A318-09428F37718D}" destId="{66D3570D-AEDF-40F0-AA4A-118F8E825741}" srcOrd="2" destOrd="0" parTransId="{E515E945-7582-4B93-9C35-C3632B48CE19}" sibTransId="{E9884012-5CA3-4EF3-AE95-3E8B1AEC17BD}"/>
    <dgm:cxn modelId="{BE5B9D53-DFFA-416B-97D5-2790249AA4E3}" type="presOf" srcId="{175F46F2-6EE3-4867-A318-09428F37718D}" destId="{864472E7-A759-4B68-957B-85C422A4647B}" srcOrd="0" destOrd="0" presId="urn:microsoft.com/office/officeart/2005/8/layout/pyramid4"/>
    <dgm:cxn modelId="{F46F32CE-1DDC-47F9-A3E8-8B4737610168}" srcId="{175F46F2-6EE3-4867-A318-09428F37718D}" destId="{2E33D96C-253E-4870-82BB-7D07614898A1}" srcOrd="3" destOrd="0" parTransId="{5CA3AA60-8183-4976-86C8-74DF15AADF0D}" sibTransId="{8388FF86-774E-4915-9A11-76B0F86B8A82}"/>
    <dgm:cxn modelId="{4C1E8830-A480-4FC8-9285-00000888FC2F}" type="presOf" srcId="{66D3570D-AEDF-40F0-AA4A-118F8E825741}" destId="{916CF7A1-9ECB-4B9E-B8F4-5FEED90C0B09}" srcOrd="0" destOrd="0" presId="urn:microsoft.com/office/officeart/2005/8/layout/pyramid4"/>
    <dgm:cxn modelId="{8EFD761C-3F41-4A92-B271-8CEA33AA7501}" srcId="{175F46F2-6EE3-4867-A318-09428F37718D}" destId="{0C262E12-C7D1-4D47-A61F-DFE7D483B71E}" srcOrd="0" destOrd="0" parTransId="{29D428A0-9AA2-4B2F-939D-991B875932F8}" sibTransId="{DC7B2085-5F97-4BE0-A2B7-E8C42E711D7B}"/>
    <dgm:cxn modelId="{06698B04-D71F-42A9-B7F3-0CA0B0825602}" srcId="{175F46F2-6EE3-4867-A318-09428F37718D}" destId="{AA38C846-F6D5-42EF-81FF-903A17FFFA1B}" srcOrd="1" destOrd="0" parTransId="{01C231E2-0BB8-4035-97A7-1028244AAC4E}" sibTransId="{6E46D5D4-2D40-489E-AC1A-6B4AB9B6ADB8}"/>
    <dgm:cxn modelId="{15113BE6-931F-4C1E-9F1E-E9F78633282D}" type="presOf" srcId="{AA38C846-F6D5-42EF-81FF-903A17FFFA1B}" destId="{CE0E6C26-2704-4600-BC33-9624A8521FDC}" srcOrd="0" destOrd="0" presId="urn:microsoft.com/office/officeart/2005/8/layout/pyramid4"/>
    <dgm:cxn modelId="{236609DB-87AD-463F-A2E0-2678C8C1232E}" type="presParOf" srcId="{864472E7-A759-4B68-957B-85C422A4647B}" destId="{15CCD881-9E8C-43D8-8ED8-37A9C492F0CA}" srcOrd="0" destOrd="0" presId="urn:microsoft.com/office/officeart/2005/8/layout/pyramid4"/>
    <dgm:cxn modelId="{B15E20A4-8EB4-41AD-BEBF-F5019B32C73D}" type="presParOf" srcId="{864472E7-A759-4B68-957B-85C422A4647B}" destId="{CE0E6C26-2704-4600-BC33-9624A8521FDC}" srcOrd="1" destOrd="0" presId="urn:microsoft.com/office/officeart/2005/8/layout/pyramid4"/>
    <dgm:cxn modelId="{E29F5C9B-777C-4475-B58B-28BB49BB7F8F}" type="presParOf" srcId="{864472E7-A759-4B68-957B-85C422A4647B}" destId="{916CF7A1-9ECB-4B9E-B8F4-5FEED90C0B09}" srcOrd="2" destOrd="0" presId="urn:microsoft.com/office/officeart/2005/8/layout/pyramid4"/>
    <dgm:cxn modelId="{B6E4178D-9623-470E-B8DD-3BE830941E40}" type="presParOf" srcId="{864472E7-A759-4B68-957B-85C422A4647B}" destId="{946F49EA-340D-4F72-AD26-F6D1B133A27B}"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EDE431-9957-4FB1-9445-4F18CD8F35D3}"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51445B3F-BC16-4260-8998-A9CB3913204E}">
      <dgm:prSet phldrT="[Text]"/>
      <dgm:spPr>
        <a:solidFill>
          <a:srgbClr val="0070C0">
            <a:alpha val="85000"/>
          </a:srgbClr>
        </a:solidFill>
      </dgm:spPr>
      <dgm:t>
        <a:bodyPr/>
        <a:lstStyle/>
        <a:p>
          <a:r>
            <a:rPr lang="en-US" b="1" dirty="0">
              <a:solidFill>
                <a:srgbClr val="FFFFFF"/>
              </a:solidFill>
            </a:rPr>
            <a:t>UNTUTORED HUMAN NATURE</a:t>
          </a:r>
        </a:p>
      </dgm:t>
    </dgm:pt>
    <dgm:pt modelId="{F5C23F24-6DBF-4AA8-A1B3-10212C6F460B}" type="parTrans" cxnId="{B246C75B-B052-48C1-AD80-EB90565413F1}">
      <dgm:prSet/>
      <dgm:spPr/>
      <dgm:t>
        <a:bodyPr/>
        <a:lstStyle/>
        <a:p>
          <a:endParaRPr lang="en-US"/>
        </a:p>
      </dgm:t>
    </dgm:pt>
    <dgm:pt modelId="{35FAD2AE-E12E-4A91-B4F3-901DCC191CAF}" type="sibTrans" cxnId="{B246C75B-B052-48C1-AD80-EB90565413F1}">
      <dgm:prSet/>
      <dgm:spPr/>
      <dgm:t>
        <a:bodyPr/>
        <a:lstStyle/>
        <a:p>
          <a:endParaRPr lang="en-US"/>
        </a:p>
      </dgm:t>
    </dgm:pt>
    <dgm:pt modelId="{583F6586-FE20-4644-A42A-943B500B8B41}">
      <dgm:prSet phldrT="[Text]"/>
      <dgm:spPr>
        <a:solidFill>
          <a:srgbClr val="1CCA45">
            <a:alpha val="85000"/>
          </a:srgbClr>
        </a:solidFill>
      </dgm:spPr>
      <dgm:t>
        <a:bodyPr/>
        <a:lstStyle/>
        <a:p>
          <a:r>
            <a:rPr lang="en-US" b="1" dirty="0">
              <a:solidFill>
                <a:srgbClr val="FFFFFF"/>
              </a:solidFill>
            </a:rPr>
            <a:t>HUMAN PERFECTIBILITY</a:t>
          </a:r>
        </a:p>
      </dgm:t>
    </dgm:pt>
    <dgm:pt modelId="{8267A0EE-2A0A-4DD0-91F6-36FFAF71E07B}" type="parTrans" cxnId="{86F81991-E99E-41FC-BCEF-73E903C0DBC5}">
      <dgm:prSet/>
      <dgm:spPr/>
      <dgm:t>
        <a:bodyPr/>
        <a:lstStyle/>
        <a:p>
          <a:endParaRPr lang="en-US"/>
        </a:p>
      </dgm:t>
    </dgm:pt>
    <dgm:pt modelId="{59750658-51FD-4D80-85A0-C5A40248B3BF}" type="sibTrans" cxnId="{86F81991-E99E-41FC-BCEF-73E903C0DBC5}">
      <dgm:prSet/>
      <dgm:spPr/>
      <dgm:t>
        <a:bodyPr/>
        <a:lstStyle/>
        <a:p>
          <a:endParaRPr lang="en-US"/>
        </a:p>
      </dgm:t>
    </dgm:pt>
    <dgm:pt modelId="{0C61E7CB-A51A-4907-9346-228E8EB71E1C}" type="pres">
      <dgm:prSet presAssocID="{E7EDE431-9957-4FB1-9445-4F18CD8F35D3}" presName="Name0" presStyleCnt="0">
        <dgm:presLayoutVars>
          <dgm:dir/>
          <dgm:resizeHandles val="exact"/>
        </dgm:presLayoutVars>
      </dgm:prSet>
      <dgm:spPr/>
      <dgm:t>
        <a:bodyPr/>
        <a:lstStyle/>
        <a:p>
          <a:endParaRPr lang="en-US"/>
        </a:p>
      </dgm:t>
    </dgm:pt>
    <dgm:pt modelId="{A333A516-663D-432C-8189-7252778EE52B}" type="pres">
      <dgm:prSet presAssocID="{E7EDE431-9957-4FB1-9445-4F18CD8F35D3}" presName="node1" presStyleLbl="node1" presStyleIdx="0" presStyleCnt="2">
        <dgm:presLayoutVars>
          <dgm:bulletEnabled val="1"/>
        </dgm:presLayoutVars>
      </dgm:prSet>
      <dgm:spPr/>
      <dgm:t>
        <a:bodyPr/>
        <a:lstStyle/>
        <a:p>
          <a:endParaRPr lang="en-US"/>
        </a:p>
      </dgm:t>
    </dgm:pt>
    <dgm:pt modelId="{3F764D39-7B5E-4567-B302-60502584CE5E}" type="pres">
      <dgm:prSet presAssocID="{E7EDE431-9957-4FB1-9445-4F18CD8F35D3}" presName="sibTrans" presStyleLbl="bgShp" presStyleIdx="0" presStyleCnt="1"/>
      <dgm:spPr/>
      <dgm:t>
        <a:bodyPr/>
        <a:lstStyle/>
        <a:p>
          <a:endParaRPr lang="en-US"/>
        </a:p>
      </dgm:t>
    </dgm:pt>
    <dgm:pt modelId="{D98EEC10-7976-4E98-8EB2-8EE128D8873C}" type="pres">
      <dgm:prSet presAssocID="{E7EDE431-9957-4FB1-9445-4F18CD8F35D3}" presName="node2" presStyleLbl="node1" presStyleIdx="1" presStyleCnt="2" custScaleX="97222" custScaleY="78968" custLinFactNeighborX="0" custLinFactNeighborY="18597">
        <dgm:presLayoutVars>
          <dgm:bulletEnabled val="1"/>
        </dgm:presLayoutVars>
      </dgm:prSet>
      <dgm:spPr/>
      <dgm:t>
        <a:bodyPr/>
        <a:lstStyle/>
        <a:p>
          <a:endParaRPr lang="en-US"/>
        </a:p>
      </dgm:t>
    </dgm:pt>
    <dgm:pt modelId="{D6EC6BD9-B448-40EB-9C85-2244E0506AC1}" type="pres">
      <dgm:prSet presAssocID="{E7EDE431-9957-4FB1-9445-4F18CD8F35D3}" presName="sp1" presStyleCnt="0"/>
      <dgm:spPr/>
    </dgm:pt>
    <dgm:pt modelId="{2EAEC93A-020E-48C4-8BD1-432198DF4EBA}" type="pres">
      <dgm:prSet presAssocID="{E7EDE431-9957-4FB1-9445-4F18CD8F35D3}" presName="sp2" presStyleCnt="0"/>
      <dgm:spPr/>
    </dgm:pt>
  </dgm:ptLst>
  <dgm:cxnLst>
    <dgm:cxn modelId="{86F81991-E99E-41FC-BCEF-73E903C0DBC5}" srcId="{E7EDE431-9957-4FB1-9445-4F18CD8F35D3}" destId="{583F6586-FE20-4644-A42A-943B500B8B41}" srcOrd="1" destOrd="0" parTransId="{8267A0EE-2A0A-4DD0-91F6-36FFAF71E07B}" sibTransId="{59750658-51FD-4D80-85A0-C5A40248B3BF}"/>
    <dgm:cxn modelId="{B246C75B-B052-48C1-AD80-EB90565413F1}" srcId="{E7EDE431-9957-4FB1-9445-4F18CD8F35D3}" destId="{51445B3F-BC16-4260-8998-A9CB3913204E}" srcOrd="0" destOrd="0" parTransId="{F5C23F24-6DBF-4AA8-A1B3-10212C6F460B}" sibTransId="{35FAD2AE-E12E-4A91-B4F3-901DCC191CAF}"/>
    <dgm:cxn modelId="{720587F3-FBA0-407C-A3C6-85F0AEBB06BC}" type="presOf" srcId="{E7EDE431-9957-4FB1-9445-4F18CD8F35D3}" destId="{0C61E7CB-A51A-4907-9346-228E8EB71E1C}" srcOrd="0" destOrd="0" presId="urn:microsoft.com/office/officeart/2005/8/layout/cycle3"/>
    <dgm:cxn modelId="{C7903E05-3E04-4CD1-AD0F-8F4DAA5B931A}" type="presOf" srcId="{35FAD2AE-E12E-4A91-B4F3-901DCC191CAF}" destId="{3F764D39-7B5E-4567-B302-60502584CE5E}" srcOrd="0" destOrd="0" presId="urn:microsoft.com/office/officeart/2005/8/layout/cycle3"/>
    <dgm:cxn modelId="{EF1F89A4-E0F8-47CA-8795-42147A96ABB5}" type="presOf" srcId="{583F6586-FE20-4644-A42A-943B500B8B41}" destId="{D98EEC10-7976-4E98-8EB2-8EE128D8873C}" srcOrd="0" destOrd="0" presId="urn:microsoft.com/office/officeart/2005/8/layout/cycle3"/>
    <dgm:cxn modelId="{F859F54D-AEB8-446D-A3A5-16BAB55F5AEE}" type="presOf" srcId="{51445B3F-BC16-4260-8998-A9CB3913204E}" destId="{A333A516-663D-432C-8189-7252778EE52B}" srcOrd="0" destOrd="0" presId="urn:microsoft.com/office/officeart/2005/8/layout/cycle3"/>
    <dgm:cxn modelId="{816A0BA2-2980-4C3D-A1A5-D095E8399020}" type="presParOf" srcId="{0C61E7CB-A51A-4907-9346-228E8EB71E1C}" destId="{A333A516-663D-432C-8189-7252778EE52B}" srcOrd="0" destOrd="0" presId="urn:microsoft.com/office/officeart/2005/8/layout/cycle3"/>
    <dgm:cxn modelId="{8AEA013E-809F-43FF-9545-08097243B790}" type="presParOf" srcId="{0C61E7CB-A51A-4907-9346-228E8EB71E1C}" destId="{3F764D39-7B5E-4567-B302-60502584CE5E}" srcOrd="1" destOrd="0" presId="urn:microsoft.com/office/officeart/2005/8/layout/cycle3"/>
    <dgm:cxn modelId="{6AA3980D-D1E1-408A-8CDB-DE2C2419675E}" type="presParOf" srcId="{0C61E7CB-A51A-4907-9346-228E8EB71E1C}" destId="{D98EEC10-7976-4E98-8EB2-8EE128D8873C}" srcOrd="2" destOrd="0" presId="urn:microsoft.com/office/officeart/2005/8/layout/cycle3"/>
    <dgm:cxn modelId="{C5233920-4883-4486-9896-131C453A3973}" type="presParOf" srcId="{0C61E7CB-A51A-4907-9346-228E8EB71E1C}" destId="{D6EC6BD9-B448-40EB-9C85-2244E0506AC1}" srcOrd="3" destOrd="0" presId="urn:microsoft.com/office/officeart/2005/8/layout/cycle3"/>
    <dgm:cxn modelId="{2C995183-FA4A-41AB-AB9B-D86BE8696620}" type="presParOf" srcId="{0C61E7CB-A51A-4907-9346-228E8EB71E1C}" destId="{2EAEC93A-020E-48C4-8BD1-432198DF4EBA}"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E24113D-D224-4541-B5C8-B8C523F65165}"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111A2611-6816-4A36-90AF-296FAD3E1EEF}">
      <dgm:prSet phldrT="[Text]"/>
      <dgm:spPr/>
      <dgm:t>
        <a:bodyPr/>
        <a:lstStyle/>
        <a:p>
          <a:r>
            <a:rPr lang="en-US" dirty="0"/>
            <a:t>Active Involvement</a:t>
          </a:r>
        </a:p>
      </dgm:t>
    </dgm:pt>
    <dgm:pt modelId="{5192BF32-6F9C-41C1-95EF-D927EFCDBCD0}" type="parTrans" cxnId="{6650506C-F79C-4289-8DC9-B4B90D58F0F0}">
      <dgm:prSet/>
      <dgm:spPr/>
      <dgm:t>
        <a:bodyPr/>
        <a:lstStyle/>
        <a:p>
          <a:endParaRPr lang="en-US"/>
        </a:p>
      </dgm:t>
    </dgm:pt>
    <dgm:pt modelId="{5BF19A71-890A-432B-87E5-F09FFE43EFEE}" type="sibTrans" cxnId="{6650506C-F79C-4289-8DC9-B4B90D58F0F0}">
      <dgm:prSet/>
      <dgm:spPr/>
      <dgm:t>
        <a:bodyPr/>
        <a:lstStyle/>
        <a:p>
          <a:endParaRPr lang="en-US"/>
        </a:p>
      </dgm:t>
    </dgm:pt>
    <dgm:pt modelId="{D216C26D-216F-4B36-9151-F427298017DA}">
      <dgm:prSet phldrT="[Text]"/>
      <dgm:spPr>
        <a:solidFill>
          <a:srgbClr val="D86018"/>
        </a:solidFill>
      </dgm:spPr>
      <dgm:t>
        <a:bodyPr/>
        <a:lstStyle/>
        <a:p>
          <a:r>
            <a:rPr lang="en-US" dirty="0"/>
            <a:t>Reduced Mortality</a:t>
          </a:r>
        </a:p>
      </dgm:t>
    </dgm:pt>
    <dgm:pt modelId="{F872A13F-E68C-4EC4-AB2E-681B66CF32DC}" type="parTrans" cxnId="{AADD450C-AED0-428C-A673-66DF24770A39}">
      <dgm:prSet/>
      <dgm:spPr/>
      <dgm:t>
        <a:bodyPr/>
        <a:lstStyle/>
        <a:p>
          <a:endParaRPr lang="en-US"/>
        </a:p>
      </dgm:t>
    </dgm:pt>
    <dgm:pt modelId="{83923F88-8B7E-407C-82CD-2BB673F70CC5}" type="sibTrans" cxnId="{AADD450C-AED0-428C-A673-66DF24770A39}">
      <dgm:prSet/>
      <dgm:spPr/>
      <dgm:t>
        <a:bodyPr/>
        <a:lstStyle/>
        <a:p>
          <a:endParaRPr lang="en-US"/>
        </a:p>
      </dgm:t>
    </dgm:pt>
    <dgm:pt modelId="{3E431B76-EC37-4FA2-815A-974C9B39B70A}">
      <dgm:prSet phldrT="[Text]"/>
      <dgm:spPr/>
      <dgm:t>
        <a:bodyPr/>
        <a:lstStyle/>
        <a:p>
          <a:r>
            <a:rPr lang="en-US" dirty="0"/>
            <a:t>Enhanced Coping Ability</a:t>
          </a:r>
        </a:p>
      </dgm:t>
    </dgm:pt>
    <dgm:pt modelId="{D69DBCE6-044E-43EA-A92B-25379B4211F8}" type="parTrans" cxnId="{4F50F37B-3A74-4DB3-A1A2-386DABEFC123}">
      <dgm:prSet/>
      <dgm:spPr/>
      <dgm:t>
        <a:bodyPr/>
        <a:lstStyle/>
        <a:p>
          <a:endParaRPr lang="en-US"/>
        </a:p>
      </dgm:t>
    </dgm:pt>
    <dgm:pt modelId="{FBC4173E-BB89-4CF4-8F78-E3F584D0D415}" type="sibTrans" cxnId="{4F50F37B-3A74-4DB3-A1A2-386DABEFC123}">
      <dgm:prSet/>
      <dgm:spPr/>
      <dgm:t>
        <a:bodyPr/>
        <a:lstStyle/>
        <a:p>
          <a:endParaRPr lang="en-US"/>
        </a:p>
      </dgm:t>
    </dgm:pt>
    <dgm:pt modelId="{E15698D2-59CE-42A4-B526-7C24824012AC}">
      <dgm:prSet phldrT="[Text]"/>
      <dgm:spPr>
        <a:solidFill>
          <a:schemeClr val="accent4">
            <a:lumMod val="75000"/>
          </a:schemeClr>
        </a:solidFill>
      </dgm:spPr>
      <dgm:t>
        <a:bodyPr/>
        <a:lstStyle/>
        <a:p>
          <a:r>
            <a:rPr lang="en-US" dirty="0"/>
            <a:t>Lower Rates of Comorbid Issues</a:t>
          </a:r>
        </a:p>
      </dgm:t>
    </dgm:pt>
    <dgm:pt modelId="{754A47C0-5937-4E3C-A040-66C4C4B212E8}" type="parTrans" cxnId="{8B9A21A7-E198-4537-9FD0-762A2E7B74E1}">
      <dgm:prSet/>
      <dgm:spPr/>
      <dgm:t>
        <a:bodyPr/>
        <a:lstStyle/>
        <a:p>
          <a:endParaRPr lang="en-US"/>
        </a:p>
      </dgm:t>
    </dgm:pt>
    <dgm:pt modelId="{3EAF6749-5CA7-4802-A86B-4CB950321655}" type="sibTrans" cxnId="{8B9A21A7-E198-4537-9FD0-762A2E7B74E1}">
      <dgm:prSet/>
      <dgm:spPr/>
      <dgm:t>
        <a:bodyPr/>
        <a:lstStyle/>
        <a:p>
          <a:endParaRPr lang="en-US"/>
        </a:p>
      </dgm:t>
    </dgm:pt>
    <dgm:pt modelId="{6B6DA7C6-7C3C-4F4F-99EE-A8254678B9B1}" type="pres">
      <dgm:prSet presAssocID="{0E24113D-D224-4541-B5C8-B8C523F65165}" presName="hierChild1" presStyleCnt="0">
        <dgm:presLayoutVars>
          <dgm:orgChart val="1"/>
          <dgm:chPref val="1"/>
          <dgm:dir/>
          <dgm:animOne val="branch"/>
          <dgm:animLvl val="lvl"/>
          <dgm:resizeHandles/>
        </dgm:presLayoutVars>
      </dgm:prSet>
      <dgm:spPr/>
      <dgm:t>
        <a:bodyPr/>
        <a:lstStyle/>
        <a:p>
          <a:endParaRPr lang="en-US"/>
        </a:p>
      </dgm:t>
    </dgm:pt>
    <dgm:pt modelId="{F53678D0-6235-4D9B-A7F8-0154FC7D7786}" type="pres">
      <dgm:prSet presAssocID="{111A2611-6816-4A36-90AF-296FAD3E1EEF}" presName="hierRoot1" presStyleCnt="0">
        <dgm:presLayoutVars>
          <dgm:hierBranch val="init"/>
        </dgm:presLayoutVars>
      </dgm:prSet>
      <dgm:spPr/>
    </dgm:pt>
    <dgm:pt modelId="{A8C6AD9E-EA96-41E6-9E09-934D2CC6C7BA}" type="pres">
      <dgm:prSet presAssocID="{111A2611-6816-4A36-90AF-296FAD3E1EEF}" presName="rootComposite1" presStyleCnt="0"/>
      <dgm:spPr/>
    </dgm:pt>
    <dgm:pt modelId="{699DEC7C-ABB9-4B95-ACBE-F5BE947886AC}" type="pres">
      <dgm:prSet presAssocID="{111A2611-6816-4A36-90AF-296FAD3E1EEF}" presName="rootText1" presStyleLbl="node0" presStyleIdx="0" presStyleCnt="1">
        <dgm:presLayoutVars>
          <dgm:chPref val="3"/>
        </dgm:presLayoutVars>
      </dgm:prSet>
      <dgm:spPr/>
      <dgm:t>
        <a:bodyPr/>
        <a:lstStyle/>
        <a:p>
          <a:endParaRPr lang="en-US"/>
        </a:p>
      </dgm:t>
    </dgm:pt>
    <dgm:pt modelId="{B0FC2A84-2046-44A9-8D4E-A7D6E2EE99DC}" type="pres">
      <dgm:prSet presAssocID="{111A2611-6816-4A36-90AF-296FAD3E1EEF}" presName="rootConnector1" presStyleLbl="node1" presStyleIdx="0" presStyleCnt="0"/>
      <dgm:spPr/>
      <dgm:t>
        <a:bodyPr/>
        <a:lstStyle/>
        <a:p>
          <a:endParaRPr lang="en-US"/>
        </a:p>
      </dgm:t>
    </dgm:pt>
    <dgm:pt modelId="{9C4B8AA0-B04D-4B72-A6F0-61EB44211CBA}" type="pres">
      <dgm:prSet presAssocID="{111A2611-6816-4A36-90AF-296FAD3E1EEF}" presName="hierChild2" presStyleCnt="0"/>
      <dgm:spPr/>
    </dgm:pt>
    <dgm:pt modelId="{84594887-807B-4D21-ABE9-4913D59D3839}" type="pres">
      <dgm:prSet presAssocID="{F872A13F-E68C-4EC4-AB2E-681B66CF32DC}" presName="Name37" presStyleLbl="parChTrans1D2" presStyleIdx="0" presStyleCnt="3"/>
      <dgm:spPr/>
      <dgm:t>
        <a:bodyPr/>
        <a:lstStyle/>
        <a:p>
          <a:endParaRPr lang="en-US"/>
        </a:p>
      </dgm:t>
    </dgm:pt>
    <dgm:pt modelId="{435D9EBC-CE0D-47B7-915A-2ED03D6AD057}" type="pres">
      <dgm:prSet presAssocID="{D216C26D-216F-4B36-9151-F427298017DA}" presName="hierRoot2" presStyleCnt="0">
        <dgm:presLayoutVars>
          <dgm:hierBranch val="init"/>
        </dgm:presLayoutVars>
      </dgm:prSet>
      <dgm:spPr/>
    </dgm:pt>
    <dgm:pt modelId="{F3533F69-2C55-4EB9-B749-A6E31A592A5D}" type="pres">
      <dgm:prSet presAssocID="{D216C26D-216F-4B36-9151-F427298017DA}" presName="rootComposite" presStyleCnt="0"/>
      <dgm:spPr/>
    </dgm:pt>
    <dgm:pt modelId="{C00EC811-8C38-4CDF-8F08-A49673699B4D}" type="pres">
      <dgm:prSet presAssocID="{D216C26D-216F-4B36-9151-F427298017DA}" presName="rootText" presStyleLbl="node2" presStyleIdx="0" presStyleCnt="3">
        <dgm:presLayoutVars>
          <dgm:chPref val="3"/>
        </dgm:presLayoutVars>
      </dgm:prSet>
      <dgm:spPr/>
      <dgm:t>
        <a:bodyPr/>
        <a:lstStyle/>
        <a:p>
          <a:endParaRPr lang="en-US"/>
        </a:p>
      </dgm:t>
    </dgm:pt>
    <dgm:pt modelId="{90276C47-A05F-4566-9FDB-DE485DEA63A8}" type="pres">
      <dgm:prSet presAssocID="{D216C26D-216F-4B36-9151-F427298017DA}" presName="rootConnector" presStyleLbl="node2" presStyleIdx="0" presStyleCnt="3"/>
      <dgm:spPr/>
      <dgm:t>
        <a:bodyPr/>
        <a:lstStyle/>
        <a:p>
          <a:endParaRPr lang="en-US"/>
        </a:p>
      </dgm:t>
    </dgm:pt>
    <dgm:pt modelId="{5FF70AC5-B3BC-4027-ADC2-133BECCE401C}" type="pres">
      <dgm:prSet presAssocID="{D216C26D-216F-4B36-9151-F427298017DA}" presName="hierChild4" presStyleCnt="0"/>
      <dgm:spPr/>
    </dgm:pt>
    <dgm:pt modelId="{A67E8C0F-7C5F-4301-9559-F7A0394A3F0D}" type="pres">
      <dgm:prSet presAssocID="{D216C26D-216F-4B36-9151-F427298017DA}" presName="hierChild5" presStyleCnt="0"/>
      <dgm:spPr/>
    </dgm:pt>
    <dgm:pt modelId="{DADCB136-311E-4908-819C-1371D887078A}" type="pres">
      <dgm:prSet presAssocID="{D69DBCE6-044E-43EA-A92B-25379B4211F8}" presName="Name37" presStyleLbl="parChTrans1D2" presStyleIdx="1" presStyleCnt="3"/>
      <dgm:spPr/>
      <dgm:t>
        <a:bodyPr/>
        <a:lstStyle/>
        <a:p>
          <a:endParaRPr lang="en-US"/>
        </a:p>
      </dgm:t>
    </dgm:pt>
    <dgm:pt modelId="{5C0529CB-32ED-4D51-B746-E1166CE3EA29}" type="pres">
      <dgm:prSet presAssocID="{3E431B76-EC37-4FA2-815A-974C9B39B70A}" presName="hierRoot2" presStyleCnt="0">
        <dgm:presLayoutVars>
          <dgm:hierBranch val="init"/>
        </dgm:presLayoutVars>
      </dgm:prSet>
      <dgm:spPr/>
    </dgm:pt>
    <dgm:pt modelId="{7A628F47-F7E9-455F-8AE9-D922C3D1D6EE}" type="pres">
      <dgm:prSet presAssocID="{3E431B76-EC37-4FA2-815A-974C9B39B70A}" presName="rootComposite" presStyleCnt="0"/>
      <dgm:spPr/>
    </dgm:pt>
    <dgm:pt modelId="{8E0F790C-A2C7-4DC4-9457-549D16A89920}" type="pres">
      <dgm:prSet presAssocID="{3E431B76-EC37-4FA2-815A-974C9B39B70A}" presName="rootText" presStyleLbl="node2" presStyleIdx="1" presStyleCnt="3">
        <dgm:presLayoutVars>
          <dgm:chPref val="3"/>
        </dgm:presLayoutVars>
      </dgm:prSet>
      <dgm:spPr/>
      <dgm:t>
        <a:bodyPr/>
        <a:lstStyle/>
        <a:p>
          <a:endParaRPr lang="en-US"/>
        </a:p>
      </dgm:t>
    </dgm:pt>
    <dgm:pt modelId="{1650C7F3-33EB-4E83-A092-06ADA540EF02}" type="pres">
      <dgm:prSet presAssocID="{3E431B76-EC37-4FA2-815A-974C9B39B70A}" presName="rootConnector" presStyleLbl="node2" presStyleIdx="1" presStyleCnt="3"/>
      <dgm:spPr/>
      <dgm:t>
        <a:bodyPr/>
        <a:lstStyle/>
        <a:p>
          <a:endParaRPr lang="en-US"/>
        </a:p>
      </dgm:t>
    </dgm:pt>
    <dgm:pt modelId="{865CB4E0-781E-4EA4-B329-FE0C945114F9}" type="pres">
      <dgm:prSet presAssocID="{3E431B76-EC37-4FA2-815A-974C9B39B70A}" presName="hierChild4" presStyleCnt="0"/>
      <dgm:spPr/>
    </dgm:pt>
    <dgm:pt modelId="{A7C5CE27-206A-4637-A017-49721EA46E86}" type="pres">
      <dgm:prSet presAssocID="{3E431B76-EC37-4FA2-815A-974C9B39B70A}" presName="hierChild5" presStyleCnt="0"/>
      <dgm:spPr/>
    </dgm:pt>
    <dgm:pt modelId="{D093BB4C-79DB-4136-80F0-9167AAEE0DB3}" type="pres">
      <dgm:prSet presAssocID="{754A47C0-5937-4E3C-A040-66C4C4B212E8}" presName="Name37" presStyleLbl="parChTrans1D2" presStyleIdx="2" presStyleCnt="3"/>
      <dgm:spPr/>
      <dgm:t>
        <a:bodyPr/>
        <a:lstStyle/>
        <a:p>
          <a:endParaRPr lang="en-US"/>
        </a:p>
      </dgm:t>
    </dgm:pt>
    <dgm:pt modelId="{5D48202C-F750-4753-82C6-4F3B9931D86B}" type="pres">
      <dgm:prSet presAssocID="{E15698D2-59CE-42A4-B526-7C24824012AC}" presName="hierRoot2" presStyleCnt="0">
        <dgm:presLayoutVars>
          <dgm:hierBranch val="init"/>
        </dgm:presLayoutVars>
      </dgm:prSet>
      <dgm:spPr/>
    </dgm:pt>
    <dgm:pt modelId="{0ACDBAF3-1205-4B83-96CC-A2AF67A4A653}" type="pres">
      <dgm:prSet presAssocID="{E15698D2-59CE-42A4-B526-7C24824012AC}" presName="rootComposite" presStyleCnt="0"/>
      <dgm:spPr/>
    </dgm:pt>
    <dgm:pt modelId="{7E73C5D3-2C47-4D11-9D46-2A780D47CE83}" type="pres">
      <dgm:prSet presAssocID="{E15698D2-59CE-42A4-B526-7C24824012AC}" presName="rootText" presStyleLbl="node2" presStyleIdx="2" presStyleCnt="3">
        <dgm:presLayoutVars>
          <dgm:chPref val="3"/>
        </dgm:presLayoutVars>
      </dgm:prSet>
      <dgm:spPr/>
      <dgm:t>
        <a:bodyPr/>
        <a:lstStyle/>
        <a:p>
          <a:endParaRPr lang="en-US"/>
        </a:p>
      </dgm:t>
    </dgm:pt>
    <dgm:pt modelId="{8071C68F-FD2E-425C-98C6-F91EE4A16A37}" type="pres">
      <dgm:prSet presAssocID="{E15698D2-59CE-42A4-B526-7C24824012AC}" presName="rootConnector" presStyleLbl="node2" presStyleIdx="2" presStyleCnt="3"/>
      <dgm:spPr/>
      <dgm:t>
        <a:bodyPr/>
        <a:lstStyle/>
        <a:p>
          <a:endParaRPr lang="en-US"/>
        </a:p>
      </dgm:t>
    </dgm:pt>
    <dgm:pt modelId="{21FDAD40-7B2F-4509-BA1B-C8084545DD9B}" type="pres">
      <dgm:prSet presAssocID="{E15698D2-59CE-42A4-B526-7C24824012AC}" presName="hierChild4" presStyleCnt="0"/>
      <dgm:spPr/>
    </dgm:pt>
    <dgm:pt modelId="{00EF86BF-6C11-441F-9F31-72C1958BEFBC}" type="pres">
      <dgm:prSet presAssocID="{E15698D2-59CE-42A4-B526-7C24824012AC}" presName="hierChild5" presStyleCnt="0"/>
      <dgm:spPr/>
    </dgm:pt>
    <dgm:pt modelId="{7E26A99B-C47C-453A-A626-C362C8E12AD5}" type="pres">
      <dgm:prSet presAssocID="{111A2611-6816-4A36-90AF-296FAD3E1EEF}" presName="hierChild3" presStyleCnt="0"/>
      <dgm:spPr/>
    </dgm:pt>
  </dgm:ptLst>
  <dgm:cxnLst>
    <dgm:cxn modelId="{EA29B964-56F2-4A7C-A2AC-0693573856CB}" type="presOf" srcId="{754A47C0-5937-4E3C-A040-66C4C4B212E8}" destId="{D093BB4C-79DB-4136-80F0-9167AAEE0DB3}" srcOrd="0" destOrd="0" presId="urn:microsoft.com/office/officeart/2005/8/layout/orgChart1"/>
    <dgm:cxn modelId="{AADD450C-AED0-428C-A673-66DF24770A39}" srcId="{111A2611-6816-4A36-90AF-296FAD3E1EEF}" destId="{D216C26D-216F-4B36-9151-F427298017DA}" srcOrd="0" destOrd="0" parTransId="{F872A13F-E68C-4EC4-AB2E-681B66CF32DC}" sibTransId="{83923F88-8B7E-407C-82CD-2BB673F70CC5}"/>
    <dgm:cxn modelId="{3DC1F074-D80D-44AA-9127-1AA1F03136E6}" type="presOf" srcId="{E15698D2-59CE-42A4-B526-7C24824012AC}" destId="{8071C68F-FD2E-425C-98C6-F91EE4A16A37}" srcOrd="1" destOrd="0" presId="urn:microsoft.com/office/officeart/2005/8/layout/orgChart1"/>
    <dgm:cxn modelId="{D9E0770A-0476-4D27-B814-9995A805366F}" type="presOf" srcId="{3E431B76-EC37-4FA2-815A-974C9B39B70A}" destId="{1650C7F3-33EB-4E83-A092-06ADA540EF02}" srcOrd="1" destOrd="0" presId="urn:microsoft.com/office/officeart/2005/8/layout/orgChart1"/>
    <dgm:cxn modelId="{6650506C-F79C-4289-8DC9-B4B90D58F0F0}" srcId="{0E24113D-D224-4541-B5C8-B8C523F65165}" destId="{111A2611-6816-4A36-90AF-296FAD3E1EEF}" srcOrd="0" destOrd="0" parTransId="{5192BF32-6F9C-41C1-95EF-D927EFCDBCD0}" sibTransId="{5BF19A71-890A-432B-87E5-F09FFE43EFEE}"/>
    <dgm:cxn modelId="{84DA7D3B-4808-415C-B1B3-D4E1E8076448}" type="presOf" srcId="{111A2611-6816-4A36-90AF-296FAD3E1EEF}" destId="{B0FC2A84-2046-44A9-8D4E-A7D6E2EE99DC}" srcOrd="1" destOrd="0" presId="urn:microsoft.com/office/officeart/2005/8/layout/orgChart1"/>
    <dgm:cxn modelId="{4F50F37B-3A74-4DB3-A1A2-386DABEFC123}" srcId="{111A2611-6816-4A36-90AF-296FAD3E1EEF}" destId="{3E431B76-EC37-4FA2-815A-974C9B39B70A}" srcOrd="1" destOrd="0" parTransId="{D69DBCE6-044E-43EA-A92B-25379B4211F8}" sibTransId="{FBC4173E-BB89-4CF4-8F78-E3F584D0D415}"/>
    <dgm:cxn modelId="{C3E1AB70-F955-45D3-8B3E-611942D8D08D}" type="presOf" srcId="{D216C26D-216F-4B36-9151-F427298017DA}" destId="{C00EC811-8C38-4CDF-8F08-A49673699B4D}" srcOrd="0" destOrd="0" presId="urn:microsoft.com/office/officeart/2005/8/layout/orgChart1"/>
    <dgm:cxn modelId="{14499101-AEB6-466F-8A06-75217B2A88BA}" type="presOf" srcId="{0E24113D-D224-4541-B5C8-B8C523F65165}" destId="{6B6DA7C6-7C3C-4F4F-99EE-A8254678B9B1}" srcOrd="0" destOrd="0" presId="urn:microsoft.com/office/officeart/2005/8/layout/orgChart1"/>
    <dgm:cxn modelId="{B18958C8-047D-40C0-A0AF-D019D637BFCB}" type="presOf" srcId="{D216C26D-216F-4B36-9151-F427298017DA}" destId="{90276C47-A05F-4566-9FDB-DE485DEA63A8}" srcOrd="1" destOrd="0" presId="urn:microsoft.com/office/officeart/2005/8/layout/orgChart1"/>
    <dgm:cxn modelId="{209E29F5-6CF1-4CE0-8A2D-550E082F6F93}" type="presOf" srcId="{E15698D2-59CE-42A4-B526-7C24824012AC}" destId="{7E73C5D3-2C47-4D11-9D46-2A780D47CE83}" srcOrd="0" destOrd="0" presId="urn:microsoft.com/office/officeart/2005/8/layout/orgChart1"/>
    <dgm:cxn modelId="{49D5A5AD-D615-457C-A05B-AD65BB2E5398}" type="presOf" srcId="{111A2611-6816-4A36-90AF-296FAD3E1EEF}" destId="{699DEC7C-ABB9-4B95-ACBE-F5BE947886AC}" srcOrd="0" destOrd="0" presId="urn:microsoft.com/office/officeart/2005/8/layout/orgChart1"/>
    <dgm:cxn modelId="{B0FA39D3-A311-4EF1-BF56-6DBDA89DF1EE}" type="presOf" srcId="{D69DBCE6-044E-43EA-A92B-25379B4211F8}" destId="{DADCB136-311E-4908-819C-1371D887078A}" srcOrd="0" destOrd="0" presId="urn:microsoft.com/office/officeart/2005/8/layout/orgChart1"/>
    <dgm:cxn modelId="{8B9A21A7-E198-4537-9FD0-762A2E7B74E1}" srcId="{111A2611-6816-4A36-90AF-296FAD3E1EEF}" destId="{E15698D2-59CE-42A4-B526-7C24824012AC}" srcOrd="2" destOrd="0" parTransId="{754A47C0-5937-4E3C-A040-66C4C4B212E8}" sibTransId="{3EAF6749-5CA7-4802-A86B-4CB950321655}"/>
    <dgm:cxn modelId="{49BF6FA5-EC72-4B8A-8BED-19A84B98BD2E}" type="presOf" srcId="{F872A13F-E68C-4EC4-AB2E-681B66CF32DC}" destId="{84594887-807B-4D21-ABE9-4913D59D3839}" srcOrd="0" destOrd="0" presId="urn:microsoft.com/office/officeart/2005/8/layout/orgChart1"/>
    <dgm:cxn modelId="{38701D8F-DDAE-4CA3-8591-35C8FBC5D56B}" type="presOf" srcId="{3E431B76-EC37-4FA2-815A-974C9B39B70A}" destId="{8E0F790C-A2C7-4DC4-9457-549D16A89920}" srcOrd="0" destOrd="0" presId="urn:microsoft.com/office/officeart/2005/8/layout/orgChart1"/>
    <dgm:cxn modelId="{22EE418F-B0DF-444C-9688-01A87AE99CDD}" type="presParOf" srcId="{6B6DA7C6-7C3C-4F4F-99EE-A8254678B9B1}" destId="{F53678D0-6235-4D9B-A7F8-0154FC7D7786}" srcOrd="0" destOrd="0" presId="urn:microsoft.com/office/officeart/2005/8/layout/orgChart1"/>
    <dgm:cxn modelId="{80F8FF43-332D-485D-9168-C3991F140B27}" type="presParOf" srcId="{F53678D0-6235-4D9B-A7F8-0154FC7D7786}" destId="{A8C6AD9E-EA96-41E6-9E09-934D2CC6C7BA}" srcOrd="0" destOrd="0" presId="urn:microsoft.com/office/officeart/2005/8/layout/orgChart1"/>
    <dgm:cxn modelId="{3C205EE8-E86F-4DE8-AB87-0FE6A7C34589}" type="presParOf" srcId="{A8C6AD9E-EA96-41E6-9E09-934D2CC6C7BA}" destId="{699DEC7C-ABB9-4B95-ACBE-F5BE947886AC}" srcOrd="0" destOrd="0" presId="urn:microsoft.com/office/officeart/2005/8/layout/orgChart1"/>
    <dgm:cxn modelId="{63690912-B7EE-48BF-BA9A-7A058ECADF41}" type="presParOf" srcId="{A8C6AD9E-EA96-41E6-9E09-934D2CC6C7BA}" destId="{B0FC2A84-2046-44A9-8D4E-A7D6E2EE99DC}" srcOrd="1" destOrd="0" presId="urn:microsoft.com/office/officeart/2005/8/layout/orgChart1"/>
    <dgm:cxn modelId="{67B37182-F009-4561-AA4B-7C600C9FBAB7}" type="presParOf" srcId="{F53678D0-6235-4D9B-A7F8-0154FC7D7786}" destId="{9C4B8AA0-B04D-4B72-A6F0-61EB44211CBA}" srcOrd="1" destOrd="0" presId="urn:microsoft.com/office/officeart/2005/8/layout/orgChart1"/>
    <dgm:cxn modelId="{8E2D84A4-B3B7-4FA4-95D9-193E542F11A6}" type="presParOf" srcId="{9C4B8AA0-B04D-4B72-A6F0-61EB44211CBA}" destId="{84594887-807B-4D21-ABE9-4913D59D3839}" srcOrd="0" destOrd="0" presId="urn:microsoft.com/office/officeart/2005/8/layout/orgChart1"/>
    <dgm:cxn modelId="{5DCDF497-382D-44A0-ABD9-484CB60370CC}" type="presParOf" srcId="{9C4B8AA0-B04D-4B72-A6F0-61EB44211CBA}" destId="{435D9EBC-CE0D-47B7-915A-2ED03D6AD057}" srcOrd="1" destOrd="0" presId="urn:microsoft.com/office/officeart/2005/8/layout/orgChart1"/>
    <dgm:cxn modelId="{6904160A-E892-40BC-842E-316F6C2377DD}" type="presParOf" srcId="{435D9EBC-CE0D-47B7-915A-2ED03D6AD057}" destId="{F3533F69-2C55-4EB9-B749-A6E31A592A5D}" srcOrd="0" destOrd="0" presId="urn:microsoft.com/office/officeart/2005/8/layout/orgChart1"/>
    <dgm:cxn modelId="{C9D0E437-5CF4-42AB-8FFF-45D39B186B82}" type="presParOf" srcId="{F3533F69-2C55-4EB9-B749-A6E31A592A5D}" destId="{C00EC811-8C38-4CDF-8F08-A49673699B4D}" srcOrd="0" destOrd="0" presId="urn:microsoft.com/office/officeart/2005/8/layout/orgChart1"/>
    <dgm:cxn modelId="{BE3D183C-A8F1-4844-9D69-ACC0A87FC9EB}" type="presParOf" srcId="{F3533F69-2C55-4EB9-B749-A6E31A592A5D}" destId="{90276C47-A05F-4566-9FDB-DE485DEA63A8}" srcOrd="1" destOrd="0" presId="urn:microsoft.com/office/officeart/2005/8/layout/orgChart1"/>
    <dgm:cxn modelId="{8F47FC5C-68F6-4873-9C74-9FED9008A225}" type="presParOf" srcId="{435D9EBC-CE0D-47B7-915A-2ED03D6AD057}" destId="{5FF70AC5-B3BC-4027-ADC2-133BECCE401C}" srcOrd="1" destOrd="0" presId="urn:microsoft.com/office/officeart/2005/8/layout/orgChart1"/>
    <dgm:cxn modelId="{35692F8B-DC26-4068-908D-455B8616DC02}" type="presParOf" srcId="{435D9EBC-CE0D-47B7-915A-2ED03D6AD057}" destId="{A67E8C0F-7C5F-4301-9559-F7A0394A3F0D}" srcOrd="2" destOrd="0" presId="urn:microsoft.com/office/officeart/2005/8/layout/orgChart1"/>
    <dgm:cxn modelId="{8F1A74FB-2507-4472-84C6-B3F012B99C3A}" type="presParOf" srcId="{9C4B8AA0-B04D-4B72-A6F0-61EB44211CBA}" destId="{DADCB136-311E-4908-819C-1371D887078A}" srcOrd="2" destOrd="0" presId="urn:microsoft.com/office/officeart/2005/8/layout/orgChart1"/>
    <dgm:cxn modelId="{F72212C5-CE4A-4E69-82EF-F6AF44B8C660}" type="presParOf" srcId="{9C4B8AA0-B04D-4B72-A6F0-61EB44211CBA}" destId="{5C0529CB-32ED-4D51-B746-E1166CE3EA29}" srcOrd="3" destOrd="0" presId="urn:microsoft.com/office/officeart/2005/8/layout/orgChart1"/>
    <dgm:cxn modelId="{FF56849E-1172-4902-BD5B-2395E17ACC04}" type="presParOf" srcId="{5C0529CB-32ED-4D51-B746-E1166CE3EA29}" destId="{7A628F47-F7E9-455F-8AE9-D922C3D1D6EE}" srcOrd="0" destOrd="0" presId="urn:microsoft.com/office/officeart/2005/8/layout/orgChart1"/>
    <dgm:cxn modelId="{0E1A3A30-067E-4E5E-A1CE-21CB4FACF13F}" type="presParOf" srcId="{7A628F47-F7E9-455F-8AE9-D922C3D1D6EE}" destId="{8E0F790C-A2C7-4DC4-9457-549D16A89920}" srcOrd="0" destOrd="0" presId="urn:microsoft.com/office/officeart/2005/8/layout/orgChart1"/>
    <dgm:cxn modelId="{7EB2F9B2-6196-44DB-891C-50C8C5C133AF}" type="presParOf" srcId="{7A628F47-F7E9-455F-8AE9-D922C3D1D6EE}" destId="{1650C7F3-33EB-4E83-A092-06ADA540EF02}" srcOrd="1" destOrd="0" presId="urn:microsoft.com/office/officeart/2005/8/layout/orgChart1"/>
    <dgm:cxn modelId="{22879597-201E-49CE-B373-3D48BCFB3054}" type="presParOf" srcId="{5C0529CB-32ED-4D51-B746-E1166CE3EA29}" destId="{865CB4E0-781E-4EA4-B329-FE0C945114F9}" srcOrd="1" destOrd="0" presId="urn:microsoft.com/office/officeart/2005/8/layout/orgChart1"/>
    <dgm:cxn modelId="{C3BEA745-7141-47C9-9542-50C3F00D844C}" type="presParOf" srcId="{5C0529CB-32ED-4D51-B746-E1166CE3EA29}" destId="{A7C5CE27-206A-4637-A017-49721EA46E86}" srcOrd="2" destOrd="0" presId="urn:microsoft.com/office/officeart/2005/8/layout/orgChart1"/>
    <dgm:cxn modelId="{2F257C5E-EA43-4879-BAD7-AB221D139770}" type="presParOf" srcId="{9C4B8AA0-B04D-4B72-A6F0-61EB44211CBA}" destId="{D093BB4C-79DB-4136-80F0-9167AAEE0DB3}" srcOrd="4" destOrd="0" presId="urn:microsoft.com/office/officeart/2005/8/layout/orgChart1"/>
    <dgm:cxn modelId="{992F90D7-AAF8-4C2B-8FCD-B4E9CA5B77D4}" type="presParOf" srcId="{9C4B8AA0-B04D-4B72-A6F0-61EB44211CBA}" destId="{5D48202C-F750-4753-82C6-4F3B9931D86B}" srcOrd="5" destOrd="0" presId="urn:microsoft.com/office/officeart/2005/8/layout/orgChart1"/>
    <dgm:cxn modelId="{25DEF97D-598D-4E65-8527-8C53F4ACE097}" type="presParOf" srcId="{5D48202C-F750-4753-82C6-4F3B9931D86B}" destId="{0ACDBAF3-1205-4B83-96CC-A2AF67A4A653}" srcOrd="0" destOrd="0" presId="urn:microsoft.com/office/officeart/2005/8/layout/orgChart1"/>
    <dgm:cxn modelId="{EF7AB621-1E98-4DEB-ACD0-374AFC5A4D6A}" type="presParOf" srcId="{0ACDBAF3-1205-4B83-96CC-A2AF67A4A653}" destId="{7E73C5D3-2C47-4D11-9D46-2A780D47CE83}" srcOrd="0" destOrd="0" presId="urn:microsoft.com/office/officeart/2005/8/layout/orgChart1"/>
    <dgm:cxn modelId="{B608F29D-C667-4AA8-AAB3-8773D4074EFD}" type="presParOf" srcId="{0ACDBAF3-1205-4B83-96CC-A2AF67A4A653}" destId="{8071C68F-FD2E-425C-98C6-F91EE4A16A37}" srcOrd="1" destOrd="0" presId="urn:microsoft.com/office/officeart/2005/8/layout/orgChart1"/>
    <dgm:cxn modelId="{2FB1CE29-B4C8-4CC0-B362-3A2D7C946DB7}" type="presParOf" srcId="{5D48202C-F750-4753-82C6-4F3B9931D86B}" destId="{21FDAD40-7B2F-4509-BA1B-C8084545DD9B}" srcOrd="1" destOrd="0" presId="urn:microsoft.com/office/officeart/2005/8/layout/orgChart1"/>
    <dgm:cxn modelId="{194F3D88-ADB1-4F74-A37E-A8319FEE15F0}" type="presParOf" srcId="{5D48202C-F750-4753-82C6-4F3B9931D86B}" destId="{00EF86BF-6C11-441F-9F31-72C1958BEFBC}" srcOrd="2" destOrd="0" presId="urn:microsoft.com/office/officeart/2005/8/layout/orgChart1"/>
    <dgm:cxn modelId="{524238EE-BE49-47FE-B388-D5D3BA45891C}" type="presParOf" srcId="{F53678D0-6235-4D9B-A7F8-0154FC7D7786}" destId="{7E26A99B-C47C-453A-A626-C362C8E12AD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A7CB20-B1C5-43AC-840D-A86D020F8A9B}" type="doc">
      <dgm:prSet loTypeId="urn:microsoft.com/office/officeart/2005/8/layout/cycle8" loCatId="cycle" qsTypeId="urn:microsoft.com/office/officeart/2005/8/quickstyle/3d2" qsCatId="3D" csTypeId="urn:microsoft.com/office/officeart/2005/8/colors/colorful5" csCatId="colorful" phldr="1"/>
      <dgm:spPr/>
    </dgm:pt>
    <dgm:pt modelId="{A5EB6D2A-D92C-4158-B392-07C50C997339}">
      <dgm:prSet phldrT="[Text]"/>
      <dgm:spPr/>
      <dgm:t>
        <a:bodyPr/>
        <a:lstStyle/>
        <a:p>
          <a:r>
            <a:rPr lang="en-US" dirty="0"/>
            <a:t>Genuineness</a:t>
          </a:r>
        </a:p>
      </dgm:t>
    </dgm:pt>
    <dgm:pt modelId="{2B4A6768-3901-4C6C-9646-1198B94FAAB3}" type="parTrans" cxnId="{AA7A7AF3-E009-45CB-A3C4-0838811A172F}">
      <dgm:prSet/>
      <dgm:spPr/>
      <dgm:t>
        <a:bodyPr/>
        <a:lstStyle/>
        <a:p>
          <a:endParaRPr lang="en-US"/>
        </a:p>
      </dgm:t>
    </dgm:pt>
    <dgm:pt modelId="{2D3B36A0-DF2F-4C6E-9FAB-F674A1CCCA64}" type="sibTrans" cxnId="{AA7A7AF3-E009-45CB-A3C4-0838811A172F}">
      <dgm:prSet/>
      <dgm:spPr/>
      <dgm:t>
        <a:bodyPr/>
        <a:lstStyle/>
        <a:p>
          <a:endParaRPr lang="en-US"/>
        </a:p>
      </dgm:t>
    </dgm:pt>
    <dgm:pt modelId="{3920FC87-B679-44B7-B1D1-8D89A71444BA}">
      <dgm:prSet phldrT="[Text]"/>
      <dgm:spPr/>
      <dgm:t>
        <a:bodyPr/>
        <a:lstStyle/>
        <a:p>
          <a:r>
            <a:rPr lang="en-US" dirty="0"/>
            <a:t>Acceptance</a:t>
          </a:r>
        </a:p>
      </dgm:t>
    </dgm:pt>
    <dgm:pt modelId="{1C2CE11D-58E7-4297-B70E-9BFCFA04D212}" type="parTrans" cxnId="{6358A993-38BB-4CB9-9A78-E8535C981EC8}">
      <dgm:prSet/>
      <dgm:spPr/>
      <dgm:t>
        <a:bodyPr/>
        <a:lstStyle/>
        <a:p>
          <a:endParaRPr lang="en-US"/>
        </a:p>
      </dgm:t>
    </dgm:pt>
    <dgm:pt modelId="{369BC442-A835-4E63-8F34-F3436D93A79A}" type="sibTrans" cxnId="{6358A993-38BB-4CB9-9A78-E8535C981EC8}">
      <dgm:prSet/>
      <dgm:spPr/>
      <dgm:t>
        <a:bodyPr/>
        <a:lstStyle/>
        <a:p>
          <a:endParaRPr lang="en-US"/>
        </a:p>
      </dgm:t>
    </dgm:pt>
    <dgm:pt modelId="{3E2D12D6-C06B-4DC1-B3E7-597D830D2279}">
      <dgm:prSet phldrT="[Text]"/>
      <dgm:spPr/>
      <dgm:t>
        <a:bodyPr/>
        <a:lstStyle/>
        <a:p>
          <a:r>
            <a:rPr lang="en-US" dirty="0"/>
            <a:t>Empathy</a:t>
          </a:r>
        </a:p>
      </dgm:t>
    </dgm:pt>
    <dgm:pt modelId="{7EA11534-ED7D-430D-B256-88BFD2E640D1}" type="parTrans" cxnId="{050D02D5-D65B-429A-9BBD-F1D02664F9E1}">
      <dgm:prSet/>
      <dgm:spPr/>
      <dgm:t>
        <a:bodyPr/>
        <a:lstStyle/>
        <a:p>
          <a:endParaRPr lang="en-US"/>
        </a:p>
      </dgm:t>
    </dgm:pt>
    <dgm:pt modelId="{94C943F8-B06D-47A6-A34E-9A772D8094F5}" type="sibTrans" cxnId="{050D02D5-D65B-429A-9BBD-F1D02664F9E1}">
      <dgm:prSet/>
      <dgm:spPr/>
      <dgm:t>
        <a:bodyPr/>
        <a:lstStyle/>
        <a:p>
          <a:endParaRPr lang="en-US"/>
        </a:p>
      </dgm:t>
    </dgm:pt>
    <dgm:pt modelId="{00615BEB-C78D-4C9A-8868-C77CC2D4FFD5}" type="pres">
      <dgm:prSet presAssocID="{1CA7CB20-B1C5-43AC-840D-A86D020F8A9B}" presName="compositeShape" presStyleCnt="0">
        <dgm:presLayoutVars>
          <dgm:chMax val="7"/>
          <dgm:dir/>
          <dgm:resizeHandles val="exact"/>
        </dgm:presLayoutVars>
      </dgm:prSet>
      <dgm:spPr/>
    </dgm:pt>
    <dgm:pt modelId="{5B81DFF4-0A44-4AC7-B457-E9B80B7AEB08}" type="pres">
      <dgm:prSet presAssocID="{1CA7CB20-B1C5-43AC-840D-A86D020F8A9B}" presName="wedge1" presStyleLbl="node1" presStyleIdx="0" presStyleCnt="3"/>
      <dgm:spPr/>
      <dgm:t>
        <a:bodyPr/>
        <a:lstStyle/>
        <a:p>
          <a:endParaRPr lang="en-US"/>
        </a:p>
      </dgm:t>
    </dgm:pt>
    <dgm:pt modelId="{653B58E4-52CD-4345-A18F-9036DF4B159B}" type="pres">
      <dgm:prSet presAssocID="{1CA7CB20-B1C5-43AC-840D-A86D020F8A9B}" presName="dummy1a" presStyleCnt="0"/>
      <dgm:spPr/>
    </dgm:pt>
    <dgm:pt modelId="{A7445377-0DD4-4588-9E19-5A9CE0A585A0}" type="pres">
      <dgm:prSet presAssocID="{1CA7CB20-B1C5-43AC-840D-A86D020F8A9B}" presName="dummy1b" presStyleCnt="0"/>
      <dgm:spPr/>
    </dgm:pt>
    <dgm:pt modelId="{7543D2BE-5923-481B-B871-2DEF066204D1}" type="pres">
      <dgm:prSet presAssocID="{1CA7CB20-B1C5-43AC-840D-A86D020F8A9B}" presName="wedge1Tx" presStyleLbl="node1" presStyleIdx="0" presStyleCnt="3">
        <dgm:presLayoutVars>
          <dgm:chMax val="0"/>
          <dgm:chPref val="0"/>
          <dgm:bulletEnabled val="1"/>
        </dgm:presLayoutVars>
      </dgm:prSet>
      <dgm:spPr/>
      <dgm:t>
        <a:bodyPr/>
        <a:lstStyle/>
        <a:p>
          <a:endParaRPr lang="en-US"/>
        </a:p>
      </dgm:t>
    </dgm:pt>
    <dgm:pt modelId="{763C4397-8DC5-40A1-9911-8152A7EB7095}" type="pres">
      <dgm:prSet presAssocID="{1CA7CB20-B1C5-43AC-840D-A86D020F8A9B}" presName="wedge2" presStyleLbl="node1" presStyleIdx="1" presStyleCnt="3"/>
      <dgm:spPr/>
      <dgm:t>
        <a:bodyPr/>
        <a:lstStyle/>
        <a:p>
          <a:endParaRPr lang="en-US"/>
        </a:p>
      </dgm:t>
    </dgm:pt>
    <dgm:pt modelId="{430FCC67-AF46-4B75-9242-2C1865E5CA66}" type="pres">
      <dgm:prSet presAssocID="{1CA7CB20-B1C5-43AC-840D-A86D020F8A9B}" presName="dummy2a" presStyleCnt="0"/>
      <dgm:spPr/>
    </dgm:pt>
    <dgm:pt modelId="{D2181AAF-7B45-4BD8-B4AC-317E1DE66414}" type="pres">
      <dgm:prSet presAssocID="{1CA7CB20-B1C5-43AC-840D-A86D020F8A9B}" presName="dummy2b" presStyleCnt="0"/>
      <dgm:spPr/>
    </dgm:pt>
    <dgm:pt modelId="{528958AD-A74F-4A2B-B5E2-D013AA3CFDA1}" type="pres">
      <dgm:prSet presAssocID="{1CA7CB20-B1C5-43AC-840D-A86D020F8A9B}" presName="wedge2Tx" presStyleLbl="node1" presStyleIdx="1" presStyleCnt="3">
        <dgm:presLayoutVars>
          <dgm:chMax val="0"/>
          <dgm:chPref val="0"/>
          <dgm:bulletEnabled val="1"/>
        </dgm:presLayoutVars>
      </dgm:prSet>
      <dgm:spPr/>
      <dgm:t>
        <a:bodyPr/>
        <a:lstStyle/>
        <a:p>
          <a:endParaRPr lang="en-US"/>
        </a:p>
      </dgm:t>
    </dgm:pt>
    <dgm:pt modelId="{056D6473-1436-4C4D-B21C-5801A994A5D2}" type="pres">
      <dgm:prSet presAssocID="{1CA7CB20-B1C5-43AC-840D-A86D020F8A9B}" presName="wedge3" presStyleLbl="node1" presStyleIdx="2" presStyleCnt="3"/>
      <dgm:spPr/>
      <dgm:t>
        <a:bodyPr/>
        <a:lstStyle/>
        <a:p>
          <a:endParaRPr lang="en-US"/>
        </a:p>
      </dgm:t>
    </dgm:pt>
    <dgm:pt modelId="{27EA08F0-681C-49D0-A48D-ED7A36ED8464}" type="pres">
      <dgm:prSet presAssocID="{1CA7CB20-B1C5-43AC-840D-A86D020F8A9B}" presName="dummy3a" presStyleCnt="0"/>
      <dgm:spPr/>
    </dgm:pt>
    <dgm:pt modelId="{8B337CF6-4E3B-4393-A925-E3FE9CC7270E}" type="pres">
      <dgm:prSet presAssocID="{1CA7CB20-B1C5-43AC-840D-A86D020F8A9B}" presName="dummy3b" presStyleCnt="0"/>
      <dgm:spPr/>
    </dgm:pt>
    <dgm:pt modelId="{B0FA31ED-4B6E-47A1-B32C-B735B74011F7}" type="pres">
      <dgm:prSet presAssocID="{1CA7CB20-B1C5-43AC-840D-A86D020F8A9B}" presName="wedge3Tx" presStyleLbl="node1" presStyleIdx="2" presStyleCnt="3">
        <dgm:presLayoutVars>
          <dgm:chMax val="0"/>
          <dgm:chPref val="0"/>
          <dgm:bulletEnabled val="1"/>
        </dgm:presLayoutVars>
      </dgm:prSet>
      <dgm:spPr/>
      <dgm:t>
        <a:bodyPr/>
        <a:lstStyle/>
        <a:p>
          <a:endParaRPr lang="en-US"/>
        </a:p>
      </dgm:t>
    </dgm:pt>
    <dgm:pt modelId="{3CB5D703-19C5-43DC-829A-5B506D6FCBE6}" type="pres">
      <dgm:prSet presAssocID="{2D3B36A0-DF2F-4C6E-9FAB-F674A1CCCA64}" presName="arrowWedge1" presStyleLbl="fgSibTrans2D1" presStyleIdx="0" presStyleCnt="3"/>
      <dgm:spPr/>
    </dgm:pt>
    <dgm:pt modelId="{119C946F-62F7-45FA-B753-EB5B1224A6DF}" type="pres">
      <dgm:prSet presAssocID="{369BC442-A835-4E63-8F34-F3436D93A79A}" presName="arrowWedge2" presStyleLbl="fgSibTrans2D1" presStyleIdx="1" presStyleCnt="3"/>
      <dgm:spPr/>
    </dgm:pt>
    <dgm:pt modelId="{CFC7C6F0-656E-4705-8FC1-C2121C243F7F}" type="pres">
      <dgm:prSet presAssocID="{94C943F8-B06D-47A6-A34E-9A772D8094F5}" presName="arrowWedge3" presStyleLbl="fgSibTrans2D1" presStyleIdx="2" presStyleCnt="3"/>
      <dgm:spPr/>
    </dgm:pt>
  </dgm:ptLst>
  <dgm:cxnLst>
    <dgm:cxn modelId="{F1818B63-8FBA-43F4-AD2A-66B9EBFC30AE}" type="presOf" srcId="{A5EB6D2A-D92C-4158-B392-07C50C997339}" destId="{5B81DFF4-0A44-4AC7-B457-E9B80B7AEB08}" srcOrd="0" destOrd="0" presId="urn:microsoft.com/office/officeart/2005/8/layout/cycle8"/>
    <dgm:cxn modelId="{050D02D5-D65B-429A-9BBD-F1D02664F9E1}" srcId="{1CA7CB20-B1C5-43AC-840D-A86D020F8A9B}" destId="{3E2D12D6-C06B-4DC1-B3E7-597D830D2279}" srcOrd="2" destOrd="0" parTransId="{7EA11534-ED7D-430D-B256-88BFD2E640D1}" sibTransId="{94C943F8-B06D-47A6-A34E-9A772D8094F5}"/>
    <dgm:cxn modelId="{E1B0780B-CCBE-4B79-9210-13681AFDB2A3}" type="presOf" srcId="{3E2D12D6-C06B-4DC1-B3E7-597D830D2279}" destId="{056D6473-1436-4C4D-B21C-5801A994A5D2}" srcOrd="0" destOrd="0" presId="urn:microsoft.com/office/officeart/2005/8/layout/cycle8"/>
    <dgm:cxn modelId="{6358A993-38BB-4CB9-9A78-E8535C981EC8}" srcId="{1CA7CB20-B1C5-43AC-840D-A86D020F8A9B}" destId="{3920FC87-B679-44B7-B1D1-8D89A71444BA}" srcOrd="1" destOrd="0" parTransId="{1C2CE11D-58E7-4297-B70E-9BFCFA04D212}" sibTransId="{369BC442-A835-4E63-8F34-F3436D93A79A}"/>
    <dgm:cxn modelId="{14F83471-26BC-46F2-A2C8-55466E04DC7E}" type="presOf" srcId="{3920FC87-B679-44B7-B1D1-8D89A71444BA}" destId="{763C4397-8DC5-40A1-9911-8152A7EB7095}" srcOrd="0" destOrd="0" presId="urn:microsoft.com/office/officeart/2005/8/layout/cycle8"/>
    <dgm:cxn modelId="{45A57746-7F7E-42E9-BD7C-30F1CC5703EA}" type="presOf" srcId="{1CA7CB20-B1C5-43AC-840D-A86D020F8A9B}" destId="{00615BEB-C78D-4C9A-8868-C77CC2D4FFD5}" srcOrd="0" destOrd="0" presId="urn:microsoft.com/office/officeart/2005/8/layout/cycle8"/>
    <dgm:cxn modelId="{B47B4FE5-8B7D-4D3A-961A-7D0866161F1E}" type="presOf" srcId="{3920FC87-B679-44B7-B1D1-8D89A71444BA}" destId="{528958AD-A74F-4A2B-B5E2-D013AA3CFDA1}" srcOrd="1" destOrd="0" presId="urn:microsoft.com/office/officeart/2005/8/layout/cycle8"/>
    <dgm:cxn modelId="{0325281C-9409-4B12-BBED-CADD76937172}" type="presOf" srcId="{3E2D12D6-C06B-4DC1-B3E7-597D830D2279}" destId="{B0FA31ED-4B6E-47A1-B32C-B735B74011F7}" srcOrd="1" destOrd="0" presId="urn:microsoft.com/office/officeart/2005/8/layout/cycle8"/>
    <dgm:cxn modelId="{AA7A7AF3-E009-45CB-A3C4-0838811A172F}" srcId="{1CA7CB20-B1C5-43AC-840D-A86D020F8A9B}" destId="{A5EB6D2A-D92C-4158-B392-07C50C997339}" srcOrd="0" destOrd="0" parTransId="{2B4A6768-3901-4C6C-9646-1198B94FAAB3}" sibTransId="{2D3B36A0-DF2F-4C6E-9FAB-F674A1CCCA64}"/>
    <dgm:cxn modelId="{6BEBC962-93E0-43A8-B438-DB53FED0E829}" type="presOf" srcId="{A5EB6D2A-D92C-4158-B392-07C50C997339}" destId="{7543D2BE-5923-481B-B871-2DEF066204D1}" srcOrd="1" destOrd="0" presId="urn:microsoft.com/office/officeart/2005/8/layout/cycle8"/>
    <dgm:cxn modelId="{B918AE01-5E3C-4EAD-95F2-D97B12A3F613}" type="presParOf" srcId="{00615BEB-C78D-4C9A-8868-C77CC2D4FFD5}" destId="{5B81DFF4-0A44-4AC7-B457-E9B80B7AEB08}" srcOrd="0" destOrd="0" presId="urn:microsoft.com/office/officeart/2005/8/layout/cycle8"/>
    <dgm:cxn modelId="{1AC9BA3C-D131-45DC-8371-7637CC5D903D}" type="presParOf" srcId="{00615BEB-C78D-4C9A-8868-C77CC2D4FFD5}" destId="{653B58E4-52CD-4345-A18F-9036DF4B159B}" srcOrd="1" destOrd="0" presId="urn:microsoft.com/office/officeart/2005/8/layout/cycle8"/>
    <dgm:cxn modelId="{804F191A-5C70-4565-BDDC-44A241240807}" type="presParOf" srcId="{00615BEB-C78D-4C9A-8868-C77CC2D4FFD5}" destId="{A7445377-0DD4-4588-9E19-5A9CE0A585A0}" srcOrd="2" destOrd="0" presId="urn:microsoft.com/office/officeart/2005/8/layout/cycle8"/>
    <dgm:cxn modelId="{15E33D72-CD1C-4B27-91B0-CFACB0922D94}" type="presParOf" srcId="{00615BEB-C78D-4C9A-8868-C77CC2D4FFD5}" destId="{7543D2BE-5923-481B-B871-2DEF066204D1}" srcOrd="3" destOrd="0" presId="urn:microsoft.com/office/officeart/2005/8/layout/cycle8"/>
    <dgm:cxn modelId="{1C9E6DC0-5432-4249-89C5-A820435F4B5F}" type="presParOf" srcId="{00615BEB-C78D-4C9A-8868-C77CC2D4FFD5}" destId="{763C4397-8DC5-40A1-9911-8152A7EB7095}" srcOrd="4" destOrd="0" presId="urn:microsoft.com/office/officeart/2005/8/layout/cycle8"/>
    <dgm:cxn modelId="{5FEAB45A-3D58-4DFE-9C1D-60DD7F2B8506}" type="presParOf" srcId="{00615BEB-C78D-4C9A-8868-C77CC2D4FFD5}" destId="{430FCC67-AF46-4B75-9242-2C1865E5CA66}" srcOrd="5" destOrd="0" presId="urn:microsoft.com/office/officeart/2005/8/layout/cycle8"/>
    <dgm:cxn modelId="{A60E9F9F-C4FA-4863-B4D2-F676A85A6E91}" type="presParOf" srcId="{00615BEB-C78D-4C9A-8868-C77CC2D4FFD5}" destId="{D2181AAF-7B45-4BD8-B4AC-317E1DE66414}" srcOrd="6" destOrd="0" presId="urn:microsoft.com/office/officeart/2005/8/layout/cycle8"/>
    <dgm:cxn modelId="{99D39E3C-E7A2-47DE-9005-97192C6B63DA}" type="presParOf" srcId="{00615BEB-C78D-4C9A-8868-C77CC2D4FFD5}" destId="{528958AD-A74F-4A2B-B5E2-D013AA3CFDA1}" srcOrd="7" destOrd="0" presId="urn:microsoft.com/office/officeart/2005/8/layout/cycle8"/>
    <dgm:cxn modelId="{17227C4D-C0E7-4E03-A5E7-48D41D2A5DBD}" type="presParOf" srcId="{00615BEB-C78D-4C9A-8868-C77CC2D4FFD5}" destId="{056D6473-1436-4C4D-B21C-5801A994A5D2}" srcOrd="8" destOrd="0" presId="urn:microsoft.com/office/officeart/2005/8/layout/cycle8"/>
    <dgm:cxn modelId="{805058D3-1C66-4ACC-8658-0ED1FC3C2B9F}" type="presParOf" srcId="{00615BEB-C78D-4C9A-8868-C77CC2D4FFD5}" destId="{27EA08F0-681C-49D0-A48D-ED7A36ED8464}" srcOrd="9" destOrd="0" presId="urn:microsoft.com/office/officeart/2005/8/layout/cycle8"/>
    <dgm:cxn modelId="{613A0962-A208-496E-A863-0B25033BF55B}" type="presParOf" srcId="{00615BEB-C78D-4C9A-8868-C77CC2D4FFD5}" destId="{8B337CF6-4E3B-4393-A925-E3FE9CC7270E}" srcOrd="10" destOrd="0" presId="urn:microsoft.com/office/officeart/2005/8/layout/cycle8"/>
    <dgm:cxn modelId="{36BF995B-9C0A-40BD-AADA-0EC1F953D27D}" type="presParOf" srcId="{00615BEB-C78D-4C9A-8868-C77CC2D4FFD5}" destId="{B0FA31ED-4B6E-47A1-B32C-B735B74011F7}" srcOrd="11" destOrd="0" presId="urn:microsoft.com/office/officeart/2005/8/layout/cycle8"/>
    <dgm:cxn modelId="{5451FCDA-5A6E-491D-B527-42D6D7A4AF75}" type="presParOf" srcId="{00615BEB-C78D-4C9A-8868-C77CC2D4FFD5}" destId="{3CB5D703-19C5-43DC-829A-5B506D6FCBE6}" srcOrd="12" destOrd="0" presId="urn:microsoft.com/office/officeart/2005/8/layout/cycle8"/>
    <dgm:cxn modelId="{DCB4C3AA-C414-4732-BBBA-805C14A5835E}" type="presParOf" srcId="{00615BEB-C78D-4C9A-8868-C77CC2D4FFD5}" destId="{119C946F-62F7-45FA-B753-EB5B1224A6DF}" srcOrd="13" destOrd="0" presId="urn:microsoft.com/office/officeart/2005/8/layout/cycle8"/>
    <dgm:cxn modelId="{7A6106F1-0AA9-428E-9CA3-FB31B33BCF34}" type="presParOf" srcId="{00615BEB-C78D-4C9A-8868-C77CC2D4FFD5}" destId="{CFC7C6F0-656E-4705-8FC1-C2121C243F7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CA7CB20-B1C5-43AC-840D-A86D020F8A9B}" type="doc">
      <dgm:prSet loTypeId="urn:microsoft.com/office/officeart/2005/8/layout/cycle8" loCatId="cycle" qsTypeId="urn:microsoft.com/office/officeart/2005/8/quickstyle/3d2" qsCatId="3D" csTypeId="urn:microsoft.com/office/officeart/2005/8/colors/colorful5" csCatId="colorful" phldr="1"/>
      <dgm:spPr/>
    </dgm:pt>
    <dgm:pt modelId="{A5EB6D2A-D92C-4158-B392-07C50C997339}">
      <dgm:prSet phldrT="[Text]"/>
      <dgm:spPr/>
      <dgm:t>
        <a:bodyPr/>
        <a:lstStyle/>
        <a:p>
          <a:r>
            <a:rPr lang="en-US" dirty="0"/>
            <a:t>Genuineness</a:t>
          </a:r>
        </a:p>
      </dgm:t>
    </dgm:pt>
    <dgm:pt modelId="{2B4A6768-3901-4C6C-9646-1198B94FAAB3}" type="parTrans" cxnId="{AA7A7AF3-E009-45CB-A3C4-0838811A172F}">
      <dgm:prSet/>
      <dgm:spPr/>
      <dgm:t>
        <a:bodyPr/>
        <a:lstStyle/>
        <a:p>
          <a:endParaRPr lang="en-US"/>
        </a:p>
      </dgm:t>
    </dgm:pt>
    <dgm:pt modelId="{2D3B36A0-DF2F-4C6E-9FAB-F674A1CCCA64}" type="sibTrans" cxnId="{AA7A7AF3-E009-45CB-A3C4-0838811A172F}">
      <dgm:prSet/>
      <dgm:spPr/>
      <dgm:t>
        <a:bodyPr/>
        <a:lstStyle/>
        <a:p>
          <a:endParaRPr lang="en-US"/>
        </a:p>
      </dgm:t>
    </dgm:pt>
    <dgm:pt modelId="{3920FC87-B679-44B7-B1D1-8D89A71444BA}">
      <dgm:prSet phldrT="[Text]"/>
      <dgm:spPr/>
      <dgm:t>
        <a:bodyPr/>
        <a:lstStyle/>
        <a:p>
          <a:r>
            <a:rPr lang="en-US" dirty="0"/>
            <a:t>Acceptance</a:t>
          </a:r>
        </a:p>
      </dgm:t>
    </dgm:pt>
    <dgm:pt modelId="{1C2CE11D-58E7-4297-B70E-9BFCFA04D212}" type="parTrans" cxnId="{6358A993-38BB-4CB9-9A78-E8535C981EC8}">
      <dgm:prSet/>
      <dgm:spPr/>
      <dgm:t>
        <a:bodyPr/>
        <a:lstStyle/>
        <a:p>
          <a:endParaRPr lang="en-US"/>
        </a:p>
      </dgm:t>
    </dgm:pt>
    <dgm:pt modelId="{369BC442-A835-4E63-8F34-F3436D93A79A}" type="sibTrans" cxnId="{6358A993-38BB-4CB9-9A78-E8535C981EC8}">
      <dgm:prSet/>
      <dgm:spPr/>
      <dgm:t>
        <a:bodyPr/>
        <a:lstStyle/>
        <a:p>
          <a:endParaRPr lang="en-US"/>
        </a:p>
      </dgm:t>
    </dgm:pt>
    <dgm:pt modelId="{3E2D12D6-C06B-4DC1-B3E7-597D830D2279}">
      <dgm:prSet phldrT="[Text]"/>
      <dgm:spPr/>
      <dgm:t>
        <a:bodyPr/>
        <a:lstStyle/>
        <a:p>
          <a:r>
            <a:rPr lang="en-US" dirty="0"/>
            <a:t>Empathy</a:t>
          </a:r>
        </a:p>
      </dgm:t>
    </dgm:pt>
    <dgm:pt modelId="{7EA11534-ED7D-430D-B256-88BFD2E640D1}" type="parTrans" cxnId="{050D02D5-D65B-429A-9BBD-F1D02664F9E1}">
      <dgm:prSet/>
      <dgm:spPr/>
      <dgm:t>
        <a:bodyPr/>
        <a:lstStyle/>
        <a:p>
          <a:endParaRPr lang="en-US"/>
        </a:p>
      </dgm:t>
    </dgm:pt>
    <dgm:pt modelId="{94C943F8-B06D-47A6-A34E-9A772D8094F5}" type="sibTrans" cxnId="{050D02D5-D65B-429A-9BBD-F1D02664F9E1}">
      <dgm:prSet/>
      <dgm:spPr/>
      <dgm:t>
        <a:bodyPr/>
        <a:lstStyle/>
        <a:p>
          <a:endParaRPr lang="en-US"/>
        </a:p>
      </dgm:t>
    </dgm:pt>
    <dgm:pt modelId="{00615BEB-C78D-4C9A-8868-C77CC2D4FFD5}" type="pres">
      <dgm:prSet presAssocID="{1CA7CB20-B1C5-43AC-840D-A86D020F8A9B}" presName="compositeShape" presStyleCnt="0">
        <dgm:presLayoutVars>
          <dgm:chMax val="7"/>
          <dgm:dir/>
          <dgm:resizeHandles val="exact"/>
        </dgm:presLayoutVars>
      </dgm:prSet>
      <dgm:spPr/>
    </dgm:pt>
    <dgm:pt modelId="{5B81DFF4-0A44-4AC7-B457-E9B80B7AEB08}" type="pres">
      <dgm:prSet presAssocID="{1CA7CB20-B1C5-43AC-840D-A86D020F8A9B}" presName="wedge1" presStyleLbl="node1" presStyleIdx="0" presStyleCnt="3"/>
      <dgm:spPr/>
      <dgm:t>
        <a:bodyPr/>
        <a:lstStyle/>
        <a:p>
          <a:endParaRPr lang="en-US"/>
        </a:p>
      </dgm:t>
    </dgm:pt>
    <dgm:pt modelId="{653B58E4-52CD-4345-A18F-9036DF4B159B}" type="pres">
      <dgm:prSet presAssocID="{1CA7CB20-B1C5-43AC-840D-A86D020F8A9B}" presName="dummy1a" presStyleCnt="0"/>
      <dgm:spPr/>
    </dgm:pt>
    <dgm:pt modelId="{A7445377-0DD4-4588-9E19-5A9CE0A585A0}" type="pres">
      <dgm:prSet presAssocID="{1CA7CB20-B1C5-43AC-840D-A86D020F8A9B}" presName="dummy1b" presStyleCnt="0"/>
      <dgm:spPr/>
    </dgm:pt>
    <dgm:pt modelId="{7543D2BE-5923-481B-B871-2DEF066204D1}" type="pres">
      <dgm:prSet presAssocID="{1CA7CB20-B1C5-43AC-840D-A86D020F8A9B}" presName="wedge1Tx" presStyleLbl="node1" presStyleIdx="0" presStyleCnt="3">
        <dgm:presLayoutVars>
          <dgm:chMax val="0"/>
          <dgm:chPref val="0"/>
          <dgm:bulletEnabled val="1"/>
        </dgm:presLayoutVars>
      </dgm:prSet>
      <dgm:spPr/>
      <dgm:t>
        <a:bodyPr/>
        <a:lstStyle/>
        <a:p>
          <a:endParaRPr lang="en-US"/>
        </a:p>
      </dgm:t>
    </dgm:pt>
    <dgm:pt modelId="{763C4397-8DC5-40A1-9911-8152A7EB7095}" type="pres">
      <dgm:prSet presAssocID="{1CA7CB20-B1C5-43AC-840D-A86D020F8A9B}" presName="wedge2" presStyleLbl="node1" presStyleIdx="1" presStyleCnt="3"/>
      <dgm:spPr/>
      <dgm:t>
        <a:bodyPr/>
        <a:lstStyle/>
        <a:p>
          <a:endParaRPr lang="en-US"/>
        </a:p>
      </dgm:t>
    </dgm:pt>
    <dgm:pt modelId="{430FCC67-AF46-4B75-9242-2C1865E5CA66}" type="pres">
      <dgm:prSet presAssocID="{1CA7CB20-B1C5-43AC-840D-A86D020F8A9B}" presName="dummy2a" presStyleCnt="0"/>
      <dgm:spPr/>
    </dgm:pt>
    <dgm:pt modelId="{D2181AAF-7B45-4BD8-B4AC-317E1DE66414}" type="pres">
      <dgm:prSet presAssocID="{1CA7CB20-B1C5-43AC-840D-A86D020F8A9B}" presName="dummy2b" presStyleCnt="0"/>
      <dgm:spPr/>
    </dgm:pt>
    <dgm:pt modelId="{528958AD-A74F-4A2B-B5E2-D013AA3CFDA1}" type="pres">
      <dgm:prSet presAssocID="{1CA7CB20-B1C5-43AC-840D-A86D020F8A9B}" presName="wedge2Tx" presStyleLbl="node1" presStyleIdx="1" presStyleCnt="3">
        <dgm:presLayoutVars>
          <dgm:chMax val="0"/>
          <dgm:chPref val="0"/>
          <dgm:bulletEnabled val="1"/>
        </dgm:presLayoutVars>
      </dgm:prSet>
      <dgm:spPr/>
      <dgm:t>
        <a:bodyPr/>
        <a:lstStyle/>
        <a:p>
          <a:endParaRPr lang="en-US"/>
        </a:p>
      </dgm:t>
    </dgm:pt>
    <dgm:pt modelId="{056D6473-1436-4C4D-B21C-5801A994A5D2}" type="pres">
      <dgm:prSet presAssocID="{1CA7CB20-B1C5-43AC-840D-A86D020F8A9B}" presName="wedge3" presStyleLbl="node1" presStyleIdx="2" presStyleCnt="3"/>
      <dgm:spPr/>
      <dgm:t>
        <a:bodyPr/>
        <a:lstStyle/>
        <a:p>
          <a:endParaRPr lang="en-US"/>
        </a:p>
      </dgm:t>
    </dgm:pt>
    <dgm:pt modelId="{27EA08F0-681C-49D0-A48D-ED7A36ED8464}" type="pres">
      <dgm:prSet presAssocID="{1CA7CB20-B1C5-43AC-840D-A86D020F8A9B}" presName="dummy3a" presStyleCnt="0"/>
      <dgm:spPr/>
    </dgm:pt>
    <dgm:pt modelId="{8B337CF6-4E3B-4393-A925-E3FE9CC7270E}" type="pres">
      <dgm:prSet presAssocID="{1CA7CB20-B1C5-43AC-840D-A86D020F8A9B}" presName="dummy3b" presStyleCnt="0"/>
      <dgm:spPr/>
    </dgm:pt>
    <dgm:pt modelId="{B0FA31ED-4B6E-47A1-B32C-B735B74011F7}" type="pres">
      <dgm:prSet presAssocID="{1CA7CB20-B1C5-43AC-840D-A86D020F8A9B}" presName="wedge3Tx" presStyleLbl="node1" presStyleIdx="2" presStyleCnt="3">
        <dgm:presLayoutVars>
          <dgm:chMax val="0"/>
          <dgm:chPref val="0"/>
          <dgm:bulletEnabled val="1"/>
        </dgm:presLayoutVars>
      </dgm:prSet>
      <dgm:spPr/>
      <dgm:t>
        <a:bodyPr/>
        <a:lstStyle/>
        <a:p>
          <a:endParaRPr lang="en-US"/>
        </a:p>
      </dgm:t>
    </dgm:pt>
    <dgm:pt modelId="{3CB5D703-19C5-43DC-829A-5B506D6FCBE6}" type="pres">
      <dgm:prSet presAssocID="{2D3B36A0-DF2F-4C6E-9FAB-F674A1CCCA64}" presName="arrowWedge1" presStyleLbl="fgSibTrans2D1" presStyleIdx="0" presStyleCnt="3"/>
      <dgm:spPr/>
    </dgm:pt>
    <dgm:pt modelId="{119C946F-62F7-45FA-B753-EB5B1224A6DF}" type="pres">
      <dgm:prSet presAssocID="{369BC442-A835-4E63-8F34-F3436D93A79A}" presName="arrowWedge2" presStyleLbl="fgSibTrans2D1" presStyleIdx="1" presStyleCnt="3"/>
      <dgm:spPr/>
    </dgm:pt>
    <dgm:pt modelId="{CFC7C6F0-656E-4705-8FC1-C2121C243F7F}" type="pres">
      <dgm:prSet presAssocID="{94C943F8-B06D-47A6-A34E-9A772D8094F5}" presName="arrowWedge3" presStyleLbl="fgSibTrans2D1" presStyleIdx="2" presStyleCnt="3"/>
      <dgm:spPr/>
    </dgm:pt>
  </dgm:ptLst>
  <dgm:cxnLst>
    <dgm:cxn modelId="{F1818B63-8FBA-43F4-AD2A-66B9EBFC30AE}" type="presOf" srcId="{A5EB6D2A-D92C-4158-B392-07C50C997339}" destId="{5B81DFF4-0A44-4AC7-B457-E9B80B7AEB08}" srcOrd="0" destOrd="0" presId="urn:microsoft.com/office/officeart/2005/8/layout/cycle8"/>
    <dgm:cxn modelId="{050D02D5-D65B-429A-9BBD-F1D02664F9E1}" srcId="{1CA7CB20-B1C5-43AC-840D-A86D020F8A9B}" destId="{3E2D12D6-C06B-4DC1-B3E7-597D830D2279}" srcOrd="2" destOrd="0" parTransId="{7EA11534-ED7D-430D-B256-88BFD2E640D1}" sibTransId="{94C943F8-B06D-47A6-A34E-9A772D8094F5}"/>
    <dgm:cxn modelId="{E1B0780B-CCBE-4B79-9210-13681AFDB2A3}" type="presOf" srcId="{3E2D12D6-C06B-4DC1-B3E7-597D830D2279}" destId="{056D6473-1436-4C4D-B21C-5801A994A5D2}" srcOrd="0" destOrd="0" presId="urn:microsoft.com/office/officeart/2005/8/layout/cycle8"/>
    <dgm:cxn modelId="{6358A993-38BB-4CB9-9A78-E8535C981EC8}" srcId="{1CA7CB20-B1C5-43AC-840D-A86D020F8A9B}" destId="{3920FC87-B679-44B7-B1D1-8D89A71444BA}" srcOrd="1" destOrd="0" parTransId="{1C2CE11D-58E7-4297-B70E-9BFCFA04D212}" sibTransId="{369BC442-A835-4E63-8F34-F3436D93A79A}"/>
    <dgm:cxn modelId="{14F83471-26BC-46F2-A2C8-55466E04DC7E}" type="presOf" srcId="{3920FC87-B679-44B7-B1D1-8D89A71444BA}" destId="{763C4397-8DC5-40A1-9911-8152A7EB7095}" srcOrd="0" destOrd="0" presId="urn:microsoft.com/office/officeart/2005/8/layout/cycle8"/>
    <dgm:cxn modelId="{45A57746-7F7E-42E9-BD7C-30F1CC5703EA}" type="presOf" srcId="{1CA7CB20-B1C5-43AC-840D-A86D020F8A9B}" destId="{00615BEB-C78D-4C9A-8868-C77CC2D4FFD5}" srcOrd="0" destOrd="0" presId="urn:microsoft.com/office/officeart/2005/8/layout/cycle8"/>
    <dgm:cxn modelId="{B47B4FE5-8B7D-4D3A-961A-7D0866161F1E}" type="presOf" srcId="{3920FC87-B679-44B7-B1D1-8D89A71444BA}" destId="{528958AD-A74F-4A2B-B5E2-D013AA3CFDA1}" srcOrd="1" destOrd="0" presId="urn:microsoft.com/office/officeart/2005/8/layout/cycle8"/>
    <dgm:cxn modelId="{0325281C-9409-4B12-BBED-CADD76937172}" type="presOf" srcId="{3E2D12D6-C06B-4DC1-B3E7-597D830D2279}" destId="{B0FA31ED-4B6E-47A1-B32C-B735B74011F7}" srcOrd="1" destOrd="0" presId="urn:microsoft.com/office/officeart/2005/8/layout/cycle8"/>
    <dgm:cxn modelId="{AA7A7AF3-E009-45CB-A3C4-0838811A172F}" srcId="{1CA7CB20-B1C5-43AC-840D-A86D020F8A9B}" destId="{A5EB6D2A-D92C-4158-B392-07C50C997339}" srcOrd="0" destOrd="0" parTransId="{2B4A6768-3901-4C6C-9646-1198B94FAAB3}" sibTransId="{2D3B36A0-DF2F-4C6E-9FAB-F674A1CCCA64}"/>
    <dgm:cxn modelId="{6BEBC962-93E0-43A8-B438-DB53FED0E829}" type="presOf" srcId="{A5EB6D2A-D92C-4158-B392-07C50C997339}" destId="{7543D2BE-5923-481B-B871-2DEF066204D1}" srcOrd="1" destOrd="0" presId="urn:microsoft.com/office/officeart/2005/8/layout/cycle8"/>
    <dgm:cxn modelId="{B918AE01-5E3C-4EAD-95F2-D97B12A3F613}" type="presParOf" srcId="{00615BEB-C78D-4C9A-8868-C77CC2D4FFD5}" destId="{5B81DFF4-0A44-4AC7-B457-E9B80B7AEB08}" srcOrd="0" destOrd="0" presId="urn:microsoft.com/office/officeart/2005/8/layout/cycle8"/>
    <dgm:cxn modelId="{1AC9BA3C-D131-45DC-8371-7637CC5D903D}" type="presParOf" srcId="{00615BEB-C78D-4C9A-8868-C77CC2D4FFD5}" destId="{653B58E4-52CD-4345-A18F-9036DF4B159B}" srcOrd="1" destOrd="0" presId="urn:microsoft.com/office/officeart/2005/8/layout/cycle8"/>
    <dgm:cxn modelId="{804F191A-5C70-4565-BDDC-44A241240807}" type="presParOf" srcId="{00615BEB-C78D-4C9A-8868-C77CC2D4FFD5}" destId="{A7445377-0DD4-4588-9E19-5A9CE0A585A0}" srcOrd="2" destOrd="0" presId="urn:microsoft.com/office/officeart/2005/8/layout/cycle8"/>
    <dgm:cxn modelId="{15E33D72-CD1C-4B27-91B0-CFACB0922D94}" type="presParOf" srcId="{00615BEB-C78D-4C9A-8868-C77CC2D4FFD5}" destId="{7543D2BE-5923-481B-B871-2DEF066204D1}" srcOrd="3" destOrd="0" presId="urn:microsoft.com/office/officeart/2005/8/layout/cycle8"/>
    <dgm:cxn modelId="{1C9E6DC0-5432-4249-89C5-A820435F4B5F}" type="presParOf" srcId="{00615BEB-C78D-4C9A-8868-C77CC2D4FFD5}" destId="{763C4397-8DC5-40A1-9911-8152A7EB7095}" srcOrd="4" destOrd="0" presId="urn:microsoft.com/office/officeart/2005/8/layout/cycle8"/>
    <dgm:cxn modelId="{5FEAB45A-3D58-4DFE-9C1D-60DD7F2B8506}" type="presParOf" srcId="{00615BEB-C78D-4C9A-8868-C77CC2D4FFD5}" destId="{430FCC67-AF46-4B75-9242-2C1865E5CA66}" srcOrd="5" destOrd="0" presId="urn:microsoft.com/office/officeart/2005/8/layout/cycle8"/>
    <dgm:cxn modelId="{A60E9F9F-C4FA-4863-B4D2-F676A85A6E91}" type="presParOf" srcId="{00615BEB-C78D-4C9A-8868-C77CC2D4FFD5}" destId="{D2181AAF-7B45-4BD8-B4AC-317E1DE66414}" srcOrd="6" destOrd="0" presId="urn:microsoft.com/office/officeart/2005/8/layout/cycle8"/>
    <dgm:cxn modelId="{99D39E3C-E7A2-47DE-9005-97192C6B63DA}" type="presParOf" srcId="{00615BEB-C78D-4C9A-8868-C77CC2D4FFD5}" destId="{528958AD-A74F-4A2B-B5E2-D013AA3CFDA1}" srcOrd="7" destOrd="0" presId="urn:microsoft.com/office/officeart/2005/8/layout/cycle8"/>
    <dgm:cxn modelId="{17227C4D-C0E7-4E03-A5E7-48D41D2A5DBD}" type="presParOf" srcId="{00615BEB-C78D-4C9A-8868-C77CC2D4FFD5}" destId="{056D6473-1436-4C4D-B21C-5801A994A5D2}" srcOrd="8" destOrd="0" presId="urn:microsoft.com/office/officeart/2005/8/layout/cycle8"/>
    <dgm:cxn modelId="{805058D3-1C66-4ACC-8658-0ED1FC3C2B9F}" type="presParOf" srcId="{00615BEB-C78D-4C9A-8868-C77CC2D4FFD5}" destId="{27EA08F0-681C-49D0-A48D-ED7A36ED8464}" srcOrd="9" destOrd="0" presId="urn:microsoft.com/office/officeart/2005/8/layout/cycle8"/>
    <dgm:cxn modelId="{613A0962-A208-496E-A863-0B25033BF55B}" type="presParOf" srcId="{00615BEB-C78D-4C9A-8868-C77CC2D4FFD5}" destId="{8B337CF6-4E3B-4393-A925-E3FE9CC7270E}" srcOrd="10" destOrd="0" presId="urn:microsoft.com/office/officeart/2005/8/layout/cycle8"/>
    <dgm:cxn modelId="{36BF995B-9C0A-40BD-AADA-0EC1F953D27D}" type="presParOf" srcId="{00615BEB-C78D-4C9A-8868-C77CC2D4FFD5}" destId="{B0FA31ED-4B6E-47A1-B32C-B735B74011F7}" srcOrd="11" destOrd="0" presId="urn:microsoft.com/office/officeart/2005/8/layout/cycle8"/>
    <dgm:cxn modelId="{5451FCDA-5A6E-491D-B527-42D6D7A4AF75}" type="presParOf" srcId="{00615BEB-C78D-4C9A-8868-C77CC2D4FFD5}" destId="{3CB5D703-19C5-43DC-829A-5B506D6FCBE6}" srcOrd="12" destOrd="0" presId="urn:microsoft.com/office/officeart/2005/8/layout/cycle8"/>
    <dgm:cxn modelId="{DCB4C3AA-C414-4732-BBBA-805C14A5835E}" type="presParOf" srcId="{00615BEB-C78D-4C9A-8868-C77CC2D4FFD5}" destId="{119C946F-62F7-45FA-B753-EB5B1224A6DF}" srcOrd="13" destOrd="0" presId="urn:microsoft.com/office/officeart/2005/8/layout/cycle8"/>
    <dgm:cxn modelId="{7A6106F1-0AA9-428E-9CA3-FB31B33BCF34}" type="presParOf" srcId="{00615BEB-C78D-4C9A-8868-C77CC2D4FFD5}" destId="{CFC7C6F0-656E-4705-8FC1-C2121C243F7F}"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BEB739C-A1F4-45BF-9F2B-7E7900A745A6}" type="doc">
      <dgm:prSet loTypeId="urn:microsoft.com/office/officeart/2005/8/layout/vList2" loCatId="list" qsTypeId="urn:microsoft.com/office/officeart/2005/8/quickstyle/simple5" qsCatId="simple" csTypeId="urn:microsoft.com/office/officeart/2005/8/colors/colorful3" csCatId="colorful" phldr="1"/>
      <dgm:spPr/>
      <dgm:t>
        <a:bodyPr/>
        <a:lstStyle/>
        <a:p>
          <a:endParaRPr lang="en-US"/>
        </a:p>
      </dgm:t>
    </dgm:pt>
    <dgm:pt modelId="{1FF90DF7-EBF1-4A6F-A7FD-B75691B99482}">
      <dgm:prSet phldrT="[Text]"/>
      <dgm:spPr/>
      <dgm:t>
        <a:bodyPr/>
        <a:lstStyle/>
        <a:p>
          <a:pPr algn="ctr"/>
          <a:r>
            <a:rPr lang="en-US" dirty="0"/>
            <a:t>Gambling Disorder has Progressive Features</a:t>
          </a:r>
        </a:p>
      </dgm:t>
    </dgm:pt>
    <dgm:pt modelId="{E352A238-9051-4041-85A9-613281F60FBF}" type="parTrans" cxnId="{2605A7F2-F1E0-4F6E-9843-A63CA2FC1A2A}">
      <dgm:prSet/>
      <dgm:spPr/>
      <dgm:t>
        <a:bodyPr/>
        <a:lstStyle/>
        <a:p>
          <a:pPr algn="ctr"/>
          <a:endParaRPr lang="en-US"/>
        </a:p>
      </dgm:t>
    </dgm:pt>
    <dgm:pt modelId="{AF654688-6A5B-43B9-8DA0-FA83BB4ABCBC}" type="sibTrans" cxnId="{2605A7F2-F1E0-4F6E-9843-A63CA2FC1A2A}">
      <dgm:prSet/>
      <dgm:spPr/>
      <dgm:t>
        <a:bodyPr/>
        <a:lstStyle/>
        <a:p>
          <a:pPr algn="ctr"/>
          <a:endParaRPr lang="en-US"/>
        </a:p>
      </dgm:t>
    </dgm:pt>
    <dgm:pt modelId="{23883301-8B4C-4556-A156-FE6DFDEC288C}">
      <dgm:prSet/>
      <dgm:spPr/>
      <dgm:t>
        <a:bodyPr/>
        <a:lstStyle/>
        <a:p>
          <a:pPr algn="ctr"/>
          <a:r>
            <a:rPr lang="en-US" dirty="0"/>
            <a:t>Funds can be Spent Quickly and Impulsively via Microtransactions</a:t>
          </a:r>
        </a:p>
      </dgm:t>
    </dgm:pt>
    <dgm:pt modelId="{94493DDD-19BD-4AAD-9EA1-C55717908DED}" type="parTrans" cxnId="{FC28BE34-305A-4736-AF3C-A06B96BE9063}">
      <dgm:prSet/>
      <dgm:spPr/>
      <dgm:t>
        <a:bodyPr/>
        <a:lstStyle/>
        <a:p>
          <a:pPr algn="ctr"/>
          <a:endParaRPr lang="en-US"/>
        </a:p>
      </dgm:t>
    </dgm:pt>
    <dgm:pt modelId="{BC350E85-ED68-44BC-9518-EFFC363C8460}" type="sibTrans" cxnId="{FC28BE34-305A-4736-AF3C-A06B96BE9063}">
      <dgm:prSet/>
      <dgm:spPr/>
      <dgm:t>
        <a:bodyPr/>
        <a:lstStyle/>
        <a:p>
          <a:pPr algn="ctr"/>
          <a:endParaRPr lang="en-US"/>
        </a:p>
      </dgm:t>
    </dgm:pt>
    <dgm:pt modelId="{994C5B97-06B7-4BC4-987E-81911DEB425C}">
      <dgm:prSet/>
      <dgm:spPr/>
      <dgm:t>
        <a:bodyPr/>
        <a:lstStyle/>
        <a:p>
          <a:pPr algn="ctr"/>
          <a:r>
            <a:rPr lang="en-US"/>
            <a:t>Can become a Pattern of Preoccupation and Destructive Behaviors</a:t>
          </a:r>
          <a:endParaRPr lang="en-US" dirty="0"/>
        </a:p>
      </dgm:t>
    </dgm:pt>
    <dgm:pt modelId="{A5CF2438-B637-41A3-A0D0-837EEC19FBD9}" type="parTrans" cxnId="{04568B02-AB88-404E-939D-608F9D09928D}">
      <dgm:prSet/>
      <dgm:spPr/>
      <dgm:t>
        <a:bodyPr/>
        <a:lstStyle/>
        <a:p>
          <a:pPr algn="ctr"/>
          <a:endParaRPr lang="en-US"/>
        </a:p>
      </dgm:t>
    </dgm:pt>
    <dgm:pt modelId="{BAD078D0-6B7A-4DB9-A231-9D7DB5C9333E}" type="sibTrans" cxnId="{04568B02-AB88-404E-939D-608F9D09928D}">
      <dgm:prSet/>
      <dgm:spPr/>
      <dgm:t>
        <a:bodyPr/>
        <a:lstStyle/>
        <a:p>
          <a:pPr algn="ctr"/>
          <a:endParaRPr lang="en-US"/>
        </a:p>
      </dgm:t>
    </dgm:pt>
    <dgm:pt modelId="{1198DA86-3E1F-4A74-9CD5-99B167E83860}">
      <dgm:prSet/>
      <dgm:spPr/>
      <dgm:t>
        <a:bodyPr/>
        <a:lstStyle/>
        <a:p>
          <a:pPr algn="ctr"/>
          <a:r>
            <a:rPr lang="en-US" dirty="0"/>
            <a:t>Rapport Building and Understanding can Improve Client Trust</a:t>
          </a:r>
        </a:p>
      </dgm:t>
    </dgm:pt>
    <dgm:pt modelId="{E4DB7859-0425-4990-8531-CC46B44D57B7}" type="parTrans" cxnId="{22529BAA-39A2-46E3-AAA3-09EA2294BB7B}">
      <dgm:prSet/>
      <dgm:spPr/>
      <dgm:t>
        <a:bodyPr/>
        <a:lstStyle/>
        <a:p>
          <a:pPr algn="ctr"/>
          <a:endParaRPr lang="en-US"/>
        </a:p>
      </dgm:t>
    </dgm:pt>
    <dgm:pt modelId="{24136324-63B7-4944-88A4-FE8A1414F39F}" type="sibTrans" cxnId="{22529BAA-39A2-46E3-AAA3-09EA2294BB7B}">
      <dgm:prSet/>
      <dgm:spPr/>
      <dgm:t>
        <a:bodyPr/>
        <a:lstStyle/>
        <a:p>
          <a:pPr algn="ctr"/>
          <a:endParaRPr lang="en-US"/>
        </a:p>
      </dgm:t>
    </dgm:pt>
    <dgm:pt modelId="{4D1CB7D8-51E1-4362-8815-06551D97DA8E}" type="pres">
      <dgm:prSet presAssocID="{5BEB739C-A1F4-45BF-9F2B-7E7900A745A6}" presName="linear" presStyleCnt="0">
        <dgm:presLayoutVars>
          <dgm:animLvl val="lvl"/>
          <dgm:resizeHandles val="exact"/>
        </dgm:presLayoutVars>
      </dgm:prSet>
      <dgm:spPr/>
      <dgm:t>
        <a:bodyPr/>
        <a:lstStyle/>
        <a:p>
          <a:endParaRPr lang="en-US"/>
        </a:p>
      </dgm:t>
    </dgm:pt>
    <dgm:pt modelId="{9E1AF891-BB75-4504-851C-81FB6E5B3132}" type="pres">
      <dgm:prSet presAssocID="{1FF90DF7-EBF1-4A6F-A7FD-B75691B99482}" presName="parentText" presStyleLbl="node1" presStyleIdx="0" presStyleCnt="4">
        <dgm:presLayoutVars>
          <dgm:chMax val="0"/>
          <dgm:bulletEnabled val="1"/>
        </dgm:presLayoutVars>
      </dgm:prSet>
      <dgm:spPr/>
      <dgm:t>
        <a:bodyPr/>
        <a:lstStyle/>
        <a:p>
          <a:endParaRPr lang="en-US"/>
        </a:p>
      </dgm:t>
    </dgm:pt>
    <dgm:pt modelId="{04BD1052-CBEA-4917-A291-F75C19AAAE4C}" type="pres">
      <dgm:prSet presAssocID="{AF654688-6A5B-43B9-8DA0-FA83BB4ABCBC}" presName="spacer" presStyleCnt="0"/>
      <dgm:spPr/>
    </dgm:pt>
    <dgm:pt modelId="{458C746E-8418-41D7-BEEF-D8FF3459C599}" type="pres">
      <dgm:prSet presAssocID="{23883301-8B4C-4556-A156-FE6DFDEC288C}" presName="parentText" presStyleLbl="node1" presStyleIdx="1" presStyleCnt="4">
        <dgm:presLayoutVars>
          <dgm:chMax val="0"/>
          <dgm:bulletEnabled val="1"/>
        </dgm:presLayoutVars>
      </dgm:prSet>
      <dgm:spPr/>
      <dgm:t>
        <a:bodyPr/>
        <a:lstStyle/>
        <a:p>
          <a:endParaRPr lang="en-US"/>
        </a:p>
      </dgm:t>
    </dgm:pt>
    <dgm:pt modelId="{D7BAA016-23DD-4811-B394-63576B338924}" type="pres">
      <dgm:prSet presAssocID="{BC350E85-ED68-44BC-9518-EFFC363C8460}" presName="spacer" presStyleCnt="0"/>
      <dgm:spPr/>
    </dgm:pt>
    <dgm:pt modelId="{66233239-F9B8-4FC1-90C4-D01A1B1212D8}" type="pres">
      <dgm:prSet presAssocID="{994C5B97-06B7-4BC4-987E-81911DEB425C}" presName="parentText" presStyleLbl="node1" presStyleIdx="2" presStyleCnt="4">
        <dgm:presLayoutVars>
          <dgm:chMax val="0"/>
          <dgm:bulletEnabled val="1"/>
        </dgm:presLayoutVars>
      </dgm:prSet>
      <dgm:spPr/>
      <dgm:t>
        <a:bodyPr/>
        <a:lstStyle/>
        <a:p>
          <a:endParaRPr lang="en-US"/>
        </a:p>
      </dgm:t>
    </dgm:pt>
    <dgm:pt modelId="{6822D8D4-2664-4F19-9FA3-D7906F9BA007}" type="pres">
      <dgm:prSet presAssocID="{BAD078D0-6B7A-4DB9-A231-9D7DB5C9333E}" presName="spacer" presStyleCnt="0"/>
      <dgm:spPr/>
    </dgm:pt>
    <dgm:pt modelId="{F3D12BED-65F7-4329-B8C2-A256653CCC50}" type="pres">
      <dgm:prSet presAssocID="{1198DA86-3E1F-4A74-9CD5-99B167E83860}" presName="parentText" presStyleLbl="node1" presStyleIdx="3" presStyleCnt="4">
        <dgm:presLayoutVars>
          <dgm:chMax val="0"/>
          <dgm:bulletEnabled val="1"/>
        </dgm:presLayoutVars>
      </dgm:prSet>
      <dgm:spPr/>
      <dgm:t>
        <a:bodyPr/>
        <a:lstStyle/>
        <a:p>
          <a:endParaRPr lang="en-US"/>
        </a:p>
      </dgm:t>
    </dgm:pt>
  </dgm:ptLst>
  <dgm:cxnLst>
    <dgm:cxn modelId="{22529BAA-39A2-46E3-AAA3-09EA2294BB7B}" srcId="{5BEB739C-A1F4-45BF-9F2B-7E7900A745A6}" destId="{1198DA86-3E1F-4A74-9CD5-99B167E83860}" srcOrd="3" destOrd="0" parTransId="{E4DB7859-0425-4990-8531-CC46B44D57B7}" sibTransId="{24136324-63B7-4944-88A4-FE8A1414F39F}"/>
    <dgm:cxn modelId="{B55E2E35-30B4-45CA-B9D6-90FB8B1488E3}" type="presOf" srcId="{994C5B97-06B7-4BC4-987E-81911DEB425C}" destId="{66233239-F9B8-4FC1-90C4-D01A1B1212D8}" srcOrd="0" destOrd="0" presId="urn:microsoft.com/office/officeart/2005/8/layout/vList2"/>
    <dgm:cxn modelId="{FC28BE34-305A-4736-AF3C-A06B96BE9063}" srcId="{5BEB739C-A1F4-45BF-9F2B-7E7900A745A6}" destId="{23883301-8B4C-4556-A156-FE6DFDEC288C}" srcOrd="1" destOrd="0" parTransId="{94493DDD-19BD-4AAD-9EA1-C55717908DED}" sibTransId="{BC350E85-ED68-44BC-9518-EFFC363C8460}"/>
    <dgm:cxn modelId="{2605A7F2-F1E0-4F6E-9843-A63CA2FC1A2A}" srcId="{5BEB739C-A1F4-45BF-9F2B-7E7900A745A6}" destId="{1FF90DF7-EBF1-4A6F-A7FD-B75691B99482}" srcOrd="0" destOrd="0" parTransId="{E352A238-9051-4041-85A9-613281F60FBF}" sibTransId="{AF654688-6A5B-43B9-8DA0-FA83BB4ABCBC}"/>
    <dgm:cxn modelId="{4ED64A0D-B15B-4662-ACA7-B4E253AA5919}" type="presOf" srcId="{23883301-8B4C-4556-A156-FE6DFDEC288C}" destId="{458C746E-8418-41D7-BEEF-D8FF3459C599}" srcOrd="0" destOrd="0" presId="urn:microsoft.com/office/officeart/2005/8/layout/vList2"/>
    <dgm:cxn modelId="{FA648900-3FCA-45A5-93BB-0C13CF425975}" type="presOf" srcId="{1198DA86-3E1F-4A74-9CD5-99B167E83860}" destId="{F3D12BED-65F7-4329-B8C2-A256653CCC50}" srcOrd="0" destOrd="0" presId="urn:microsoft.com/office/officeart/2005/8/layout/vList2"/>
    <dgm:cxn modelId="{821CC282-8B24-4626-A230-1E905E938232}" type="presOf" srcId="{5BEB739C-A1F4-45BF-9F2B-7E7900A745A6}" destId="{4D1CB7D8-51E1-4362-8815-06551D97DA8E}" srcOrd="0" destOrd="0" presId="urn:microsoft.com/office/officeart/2005/8/layout/vList2"/>
    <dgm:cxn modelId="{43F90F9B-5DF9-4D16-B996-6D7C9A137C98}" type="presOf" srcId="{1FF90DF7-EBF1-4A6F-A7FD-B75691B99482}" destId="{9E1AF891-BB75-4504-851C-81FB6E5B3132}" srcOrd="0" destOrd="0" presId="urn:microsoft.com/office/officeart/2005/8/layout/vList2"/>
    <dgm:cxn modelId="{04568B02-AB88-404E-939D-608F9D09928D}" srcId="{5BEB739C-A1F4-45BF-9F2B-7E7900A745A6}" destId="{994C5B97-06B7-4BC4-987E-81911DEB425C}" srcOrd="2" destOrd="0" parTransId="{A5CF2438-B637-41A3-A0D0-837EEC19FBD9}" sibTransId="{BAD078D0-6B7A-4DB9-A231-9D7DB5C9333E}"/>
    <dgm:cxn modelId="{EA6C37DD-A40C-471B-9EF5-B36C97A69500}" type="presParOf" srcId="{4D1CB7D8-51E1-4362-8815-06551D97DA8E}" destId="{9E1AF891-BB75-4504-851C-81FB6E5B3132}" srcOrd="0" destOrd="0" presId="urn:microsoft.com/office/officeart/2005/8/layout/vList2"/>
    <dgm:cxn modelId="{EB616FF6-4729-419E-9F6E-D26C8CE4C3D5}" type="presParOf" srcId="{4D1CB7D8-51E1-4362-8815-06551D97DA8E}" destId="{04BD1052-CBEA-4917-A291-F75C19AAAE4C}" srcOrd="1" destOrd="0" presId="urn:microsoft.com/office/officeart/2005/8/layout/vList2"/>
    <dgm:cxn modelId="{ACA7D3BD-C8D4-4DD0-8D95-FD096B38DE42}" type="presParOf" srcId="{4D1CB7D8-51E1-4362-8815-06551D97DA8E}" destId="{458C746E-8418-41D7-BEEF-D8FF3459C599}" srcOrd="2" destOrd="0" presId="urn:microsoft.com/office/officeart/2005/8/layout/vList2"/>
    <dgm:cxn modelId="{8E053E3C-9D86-419F-8B6F-B34A9A3609C7}" type="presParOf" srcId="{4D1CB7D8-51E1-4362-8815-06551D97DA8E}" destId="{D7BAA016-23DD-4811-B394-63576B338924}" srcOrd="3" destOrd="0" presId="urn:microsoft.com/office/officeart/2005/8/layout/vList2"/>
    <dgm:cxn modelId="{012995C6-E007-42EF-B779-DCF8782E9E6A}" type="presParOf" srcId="{4D1CB7D8-51E1-4362-8815-06551D97DA8E}" destId="{66233239-F9B8-4FC1-90C4-D01A1B1212D8}" srcOrd="4" destOrd="0" presId="urn:microsoft.com/office/officeart/2005/8/layout/vList2"/>
    <dgm:cxn modelId="{CB2D3171-F26C-42BE-BACD-8F4B349815DF}" type="presParOf" srcId="{4D1CB7D8-51E1-4362-8815-06551D97DA8E}" destId="{6822D8D4-2664-4F19-9FA3-D7906F9BA007}" srcOrd="5" destOrd="0" presId="urn:microsoft.com/office/officeart/2005/8/layout/vList2"/>
    <dgm:cxn modelId="{0B395911-D090-4C90-ADF0-8883455ECE38}" type="presParOf" srcId="{4D1CB7D8-51E1-4362-8815-06551D97DA8E}" destId="{F3D12BED-65F7-4329-B8C2-A256653CCC5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Women &amp; Problem Gambling</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B3105B5-A8E1-4B7D-BE65-41DA8B61D706}">
      <dgm:prSet phldrT="[Text]"/>
      <dgm:spPr/>
      <dgm:t>
        <a:bodyPr/>
        <a:lstStyle/>
        <a:p>
          <a:pPr algn="l"/>
          <a:r>
            <a:rPr lang="en-US" b="0" dirty="0"/>
            <a:t>2. Age and Older Adult Issues</a:t>
          </a:r>
        </a:p>
      </dgm:t>
    </dgm:pt>
    <dgm:pt modelId="{8E7764C3-A361-4986-B039-3C21E4741B2E}" type="parTrans" cxnId="{6596BDD7-4857-451C-8844-F56CC0459F91}">
      <dgm:prSet/>
      <dgm:spPr/>
      <dgm:t>
        <a:bodyPr/>
        <a:lstStyle/>
        <a:p>
          <a:endParaRPr lang="en-US"/>
        </a:p>
      </dgm:t>
    </dgm:pt>
    <dgm:pt modelId="{1A85ED84-153B-4FF9-9B5E-23830BC618C4}" type="sibTrans" cxnId="{6596BDD7-4857-451C-8844-F56CC0459F91}">
      <dgm:prSet/>
      <dgm:spPr/>
      <dgm:t>
        <a:bodyPr/>
        <a:lstStyle/>
        <a:p>
          <a:endParaRPr lang="en-US"/>
        </a:p>
      </dgm:t>
    </dgm:pt>
    <dgm:pt modelId="{DE8CD8F7-DC1B-4213-98C7-300F9BDFC886}">
      <dgm:prSet phldrT="[Text]"/>
      <dgm:spPr/>
      <dgm:t>
        <a:bodyPr/>
        <a:lstStyle/>
        <a:p>
          <a:pPr algn="l"/>
          <a:r>
            <a:rPr lang="en-US" b="0" dirty="0"/>
            <a:t>3. Spirituality and Gambling</a:t>
          </a:r>
        </a:p>
      </dgm:t>
    </dgm:pt>
    <dgm:pt modelId="{B96875B1-541F-47F9-93BC-C7933B3F5291}" type="parTrans" cxnId="{E47F460E-2781-4E10-BEEA-12456E83785E}">
      <dgm:prSet/>
      <dgm:spPr/>
      <dgm:t>
        <a:bodyPr/>
        <a:lstStyle/>
        <a:p>
          <a:endParaRPr lang="en-US"/>
        </a:p>
      </dgm:t>
    </dgm:pt>
    <dgm:pt modelId="{AAF87304-4625-468B-AE82-33F259214E6D}" type="sibTrans" cxnId="{E47F460E-2781-4E10-BEEA-12456E83785E}">
      <dgm:prSet/>
      <dgm:spPr/>
      <dgm:t>
        <a:bodyPr/>
        <a:lstStyle/>
        <a:p>
          <a:endParaRPr lang="en-US"/>
        </a:p>
      </dgm:t>
    </dgm:pt>
    <dgm:pt modelId="{EED243DF-8083-4B0A-AF66-F8E3BE3D5B72}">
      <dgm:prSet phldrT="[Text]"/>
      <dgm:spPr/>
      <dgm:t>
        <a:bodyPr/>
        <a:lstStyle/>
        <a:p>
          <a:pPr algn="l"/>
          <a:r>
            <a:rPr lang="en-US" b="0"/>
            <a:t>4. Game Technology and Gambling</a:t>
          </a:r>
          <a:endParaRPr lang="en-US" b="0" dirty="0"/>
        </a:p>
      </dgm:t>
    </dgm:pt>
    <dgm:pt modelId="{234D5FE3-91C7-49B3-9A7A-F129252E8CB3}" type="parTrans" cxnId="{A956A586-AE72-4D9E-9516-D91024EA50F5}">
      <dgm:prSet/>
      <dgm:spPr/>
    </dgm:pt>
    <dgm:pt modelId="{42757509-CD2F-4DC4-A99B-73F885C5B0C7}" type="sibTrans" cxnId="{A956A586-AE72-4D9E-9516-D91024EA50F5}">
      <dgm:prSet/>
      <dgm:spPr/>
    </dgm:pt>
    <dgm:pt modelId="{E868D6E2-4EE9-4747-8E2D-6C13FB8C4055}" type="pres">
      <dgm:prSet presAssocID="{9B101865-D3E7-426A-875C-C1A2CA7D2829}" presName="linear" presStyleCnt="0">
        <dgm:presLayoutVars>
          <dgm:animLvl val="lvl"/>
          <dgm:resizeHandles val="exact"/>
        </dgm:presLayoutVars>
      </dgm:prSet>
      <dgm:spPr/>
      <dgm:t>
        <a:bodyPr/>
        <a:lstStyle/>
        <a:p>
          <a:endParaRPr lang="en-US"/>
        </a:p>
      </dgm:t>
    </dgm:pt>
    <dgm:pt modelId="{572E3BB7-78D4-449C-A3EF-C0BA87C2FE0E}" type="pres">
      <dgm:prSet presAssocID="{95619DD7-7690-4F61-B20C-538CB8FCB30D}" presName="parentText" presStyleLbl="node1" presStyleIdx="0" presStyleCnt="4">
        <dgm:presLayoutVars>
          <dgm:chMax val="0"/>
          <dgm:bulletEnabled val="1"/>
        </dgm:presLayoutVars>
      </dgm:prSet>
      <dgm:spPr/>
      <dgm:t>
        <a:bodyPr/>
        <a:lstStyle/>
        <a:p>
          <a:endParaRPr lang="en-US"/>
        </a:p>
      </dgm:t>
    </dgm:pt>
    <dgm:pt modelId="{184464F0-6B3C-4A15-8C3B-EF48EDB44111}" type="pres">
      <dgm:prSet presAssocID="{1B26918B-9717-43F0-8522-24B19C5A5C6B}" presName="spacer" presStyleCnt="0"/>
      <dgm:spPr/>
    </dgm:pt>
    <dgm:pt modelId="{A16032EC-34B7-40A4-B4CA-68328AA8D135}" type="pres">
      <dgm:prSet presAssocID="{6B3105B5-A8E1-4B7D-BE65-41DA8B61D706}" presName="parentText" presStyleLbl="node1" presStyleIdx="1" presStyleCnt="4">
        <dgm:presLayoutVars>
          <dgm:chMax val="0"/>
          <dgm:bulletEnabled val="1"/>
        </dgm:presLayoutVars>
      </dgm:prSet>
      <dgm:spPr/>
      <dgm:t>
        <a:bodyPr/>
        <a:lstStyle/>
        <a:p>
          <a:endParaRPr lang="en-US"/>
        </a:p>
      </dgm:t>
    </dgm:pt>
    <dgm:pt modelId="{FDA8E559-176C-4322-8F7B-6568B218E812}" type="pres">
      <dgm:prSet presAssocID="{1A85ED84-153B-4FF9-9B5E-23830BC618C4}" presName="spacer" presStyleCnt="0"/>
      <dgm:spPr/>
    </dgm:pt>
    <dgm:pt modelId="{6874DF60-70CA-4F45-9DDB-47CEBD293074}" type="pres">
      <dgm:prSet presAssocID="{DE8CD8F7-DC1B-4213-98C7-300F9BDFC886}" presName="parentText" presStyleLbl="node1" presStyleIdx="2" presStyleCnt="4">
        <dgm:presLayoutVars>
          <dgm:chMax val="0"/>
          <dgm:bulletEnabled val="1"/>
        </dgm:presLayoutVars>
      </dgm:prSet>
      <dgm:spPr/>
      <dgm:t>
        <a:bodyPr/>
        <a:lstStyle/>
        <a:p>
          <a:endParaRPr lang="en-US"/>
        </a:p>
      </dgm:t>
    </dgm:pt>
    <dgm:pt modelId="{760571E2-D4F6-4E25-8278-ECDBC1C84588}" type="pres">
      <dgm:prSet presAssocID="{AAF87304-4625-468B-AE82-33F259214E6D}" presName="spacer" presStyleCnt="0"/>
      <dgm:spPr/>
    </dgm:pt>
    <dgm:pt modelId="{91807EC5-353B-4FE5-983E-068B056929B8}" type="pres">
      <dgm:prSet presAssocID="{EED243DF-8083-4B0A-AF66-F8E3BE3D5B72}" presName="parentText" presStyleLbl="node1" presStyleIdx="3" presStyleCnt="4">
        <dgm:presLayoutVars>
          <dgm:chMax val="0"/>
          <dgm:bulletEnabled val="1"/>
        </dgm:presLayoutVars>
      </dgm:prSet>
      <dgm:spPr/>
      <dgm:t>
        <a:bodyPr/>
        <a:lstStyle/>
        <a:p>
          <a:endParaRPr lang="en-US"/>
        </a:p>
      </dgm:t>
    </dgm:pt>
  </dgm:ptLst>
  <dgm:cxnLst>
    <dgm:cxn modelId="{342F8B2E-31A0-4367-9581-8EF3E1C48C73}" type="presOf" srcId="{6B3105B5-A8E1-4B7D-BE65-41DA8B61D706}" destId="{A16032EC-34B7-40A4-B4CA-68328AA8D135}" srcOrd="0" destOrd="0" presId="urn:microsoft.com/office/officeart/2005/8/layout/vList2"/>
    <dgm:cxn modelId="{4C743B53-7D6A-46C8-BD3C-B62322FF27EA}" type="presOf" srcId="{DE8CD8F7-DC1B-4213-98C7-300F9BDFC886}" destId="{6874DF60-70CA-4F45-9DDB-47CEBD293074}" srcOrd="0" destOrd="0" presId="urn:microsoft.com/office/officeart/2005/8/layout/vList2"/>
    <dgm:cxn modelId="{E47F460E-2781-4E10-BEEA-12456E83785E}" srcId="{9B101865-D3E7-426A-875C-C1A2CA7D2829}" destId="{DE8CD8F7-DC1B-4213-98C7-300F9BDFC886}" srcOrd="2" destOrd="0" parTransId="{B96875B1-541F-47F9-93BC-C7933B3F5291}" sibTransId="{AAF87304-4625-468B-AE82-33F259214E6D}"/>
    <dgm:cxn modelId="{A48FF1C0-B099-41E8-84F4-8B7984AB93A9}" type="presOf" srcId="{EED243DF-8083-4B0A-AF66-F8E3BE3D5B72}" destId="{91807EC5-353B-4FE5-983E-068B056929B8}"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B3C55606-30D8-485E-AD64-FBEF74CF5501}" srcId="{9B101865-D3E7-426A-875C-C1A2CA7D2829}" destId="{95619DD7-7690-4F61-B20C-538CB8FCB30D}" srcOrd="0" destOrd="0" parTransId="{02D33AD9-693B-4C89-A88C-7438A4084F18}" sibTransId="{1B26918B-9717-43F0-8522-24B19C5A5C6B}"/>
    <dgm:cxn modelId="{D43177E2-1DBA-44C8-BF01-672A26FD8DC7}" type="presOf" srcId="{95619DD7-7690-4F61-B20C-538CB8FCB30D}" destId="{572E3BB7-78D4-449C-A3EF-C0BA87C2FE0E}" srcOrd="0" destOrd="0" presId="urn:microsoft.com/office/officeart/2005/8/layout/vList2"/>
    <dgm:cxn modelId="{6596BDD7-4857-451C-8844-F56CC0459F91}" srcId="{9B101865-D3E7-426A-875C-C1A2CA7D2829}" destId="{6B3105B5-A8E1-4B7D-BE65-41DA8B61D706}" srcOrd="1" destOrd="0" parTransId="{8E7764C3-A361-4986-B039-3C21E4741B2E}" sibTransId="{1A85ED84-153B-4FF9-9B5E-23830BC618C4}"/>
    <dgm:cxn modelId="{A956A586-AE72-4D9E-9516-D91024EA50F5}" srcId="{9B101865-D3E7-426A-875C-C1A2CA7D2829}" destId="{EED243DF-8083-4B0A-AF66-F8E3BE3D5B72}" srcOrd="3" destOrd="0" parTransId="{234D5FE3-91C7-49B3-9A7A-F129252E8CB3}" sibTransId="{42757509-CD2F-4DC4-A99B-73F885C5B0C7}"/>
    <dgm:cxn modelId="{34222583-B6E4-45B0-AA17-A3A1943AED52}" type="presParOf" srcId="{E868D6E2-4EE9-4747-8E2D-6C13FB8C4055}" destId="{572E3BB7-78D4-449C-A3EF-C0BA87C2FE0E}" srcOrd="0" destOrd="0" presId="urn:microsoft.com/office/officeart/2005/8/layout/vList2"/>
    <dgm:cxn modelId="{133E48D1-0E85-4654-BEC9-10B8C29AC0A0}" type="presParOf" srcId="{E868D6E2-4EE9-4747-8E2D-6C13FB8C4055}" destId="{184464F0-6B3C-4A15-8C3B-EF48EDB44111}" srcOrd="1" destOrd="0" presId="urn:microsoft.com/office/officeart/2005/8/layout/vList2"/>
    <dgm:cxn modelId="{0E143804-BD29-4F9D-9D6D-4143F92FF86A}" type="presParOf" srcId="{E868D6E2-4EE9-4747-8E2D-6C13FB8C4055}" destId="{A16032EC-34B7-40A4-B4CA-68328AA8D135}" srcOrd="2" destOrd="0" presId="urn:microsoft.com/office/officeart/2005/8/layout/vList2"/>
    <dgm:cxn modelId="{A6010A39-E67A-4E42-B233-EC6525E9E348}" type="presParOf" srcId="{E868D6E2-4EE9-4747-8E2D-6C13FB8C4055}" destId="{FDA8E559-176C-4322-8F7B-6568B218E812}" srcOrd="3" destOrd="0" presId="urn:microsoft.com/office/officeart/2005/8/layout/vList2"/>
    <dgm:cxn modelId="{15E0DDB6-B4FE-4682-AB52-4DE55886DE53}" type="presParOf" srcId="{E868D6E2-4EE9-4747-8E2D-6C13FB8C4055}" destId="{6874DF60-70CA-4F45-9DDB-47CEBD293074}" srcOrd="4" destOrd="0" presId="urn:microsoft.com/office/officeart/2005/8/layout/vList2"/>
    <dgm:cxn modelId="{F64754E3-C7CE-4EBF-9C7E-51CE201D868B}" type="presParOf" srcId="{E868D6E2-4EE9-4747-8E2D-6C13FB8C4055}" destId="{760571E2-D4F6-4E25-8278-ECDBC1C84588}" srcOrd="5" destOrd="0" presId="urn:microsoft.com/office/officeart/2005/8/layout/vList2"/>
    <dgm:cxn modelId="{B83AF60E-2AC1-417C-ACA1-2CF7CD61395E}" type="presParOf" srcId="{E868D6E2-4EE9-4747-8E2D-6C13FB8C4055}" destId="{91807EC5-353B-4FE5-983E-068B056929B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51CD75-4D0F-4DBE-9F45-28E6E2706218}"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n-US"/>
        </a:p>
      </dgm:t>
    </dgm:pt>
    <dgm:pt modelId="{EBE5F36C-BA7B-44C5-9617-17713546AF03}">
      <dgm:prSet phldrT="[Text]"/>
      <dgm:spPr>
        <a:solidFill>
          <a:srgbClr val="D86018"/>
        </a:solidFill>
      </dgm:spPr>
      <dgm:t>
        <a:bodyPr/>
        <a:lstStyle/>
        <a:p>
          <a:r>
            <a:rPr lang="en-US">
              <a:latin typeface="Trajan Pro" pitchFamily="18" charset="0"/>
              <a:ea typeface="Trajan Pro Bold" charset="0"/>
              <a:cs typeface="Trajan Pro Bold" charset="0"/>
              <a:sym typeface="Trajan Pro Bold" charset="0"/>
            </a:rPr>
            <a:t>Problem Gambling Among Women</a:t>
          </a:r>
          <a:endParaRPr lang="en-US" dirty="0"/>
        </a:p>
      </dgm:t>
    </dgm:pt>
    <dgm:pt modelId="{A541BA80-E46F-466B-A56F-97B85C421131}" type="parTrans" cxnId="{1D23F319-4D34-44AC-AC55-579747BED344}">
      <dgm:prSet/>
      <dgm:spPr/>
      <dgm:t>
        <a:bodyPr/>
        <a:lstStyle/>
        <a:p>
          <a:endParaRPr lang="en-US"/>
        </a:p>
      </dgm:t>
    </dgm:pt>
    <dgm:pt modelId="{76499FB9-6D58-421B-8AD0-DB5CA88C98C4}" type="sibTrans" cxnId="{1D23F319-4D34-44AC-AC55-579747BED344}">
      <dgm:prSet/>
      <dgm:spPr/>
      <dgm:t>
        <a:bodyPr/>
        <a:lstStyle/>
        <a:p>
          <a:endParaRPr lang="en-US"/>
        </a:p>
      </dgm:t>
    </dgm:pt>
    <dgm:pt modelId="{5718B4CA-FA6F-42DB-8C79-399BB12B2B23}">
      <dgm:prSet/>
      <dgm:spPr/>
      <dgm:t>
        <a:bodyPr/>
        <a:lstStyle/>
        <a:p>
          <a:r>
            <a:rPr lang="en-US">
              <a:latin typeface="Trajan Pro" pitchFamily="18" charset="0"/>
              <a:ea typeface="Trajan Pro Bold" charset="0"/>
              <a:cs typeface="Trajan Pro Bold" charset="0"/>
              <a:sym typeface="Trajan Pro Bold" charset="0"/>
            </a:rPr>
            <a:t>Deepen understanding of older adult involvement in gambling</a:t>
          </a:r>
          <a:endParaRPr lang="en-US" dirty="0">
            <a:latin typeface="Trajan Pro" pitchFamily="18" charset="0"/>
            <a:ea typeface="Trajan Pro Bold" charset="0"/>
            <a:cs typeface="Trajan Pro Bold" charset="0"/>
            <a:sym typeface="Trajan Pro Bold" charset="0"/>
          </a:endParaRPr>
        </a:p>
      </dgm:t>
    </dgm:pt>
    <dgm:pt modelId="{4F205902-7409-452A-BE67-2A57158754D9}" type="parTrans" cxnId="{97FEE7CD-9DC2-4671-920A-4E26434BCBA3}">
      <dgm:prSet/>
      <dgm:spPr/>
      <dgm:t>
        <a:bodyPr/>
        <a:lstStyle/>
        <a:p>
          <a:endParaRPr lang="en-US"/>
        </a:p>
      </dgm:t>
    </dgm:pt>
    <dgm:pt modelId="{2B6127FF-8FA1-4213-86A1-1F8053228FAE}" type="sibTrans" cxnId="{97FEE7CD-9DC2-4671-920A-4E26434BCBA3}">
      <dgm:prSet/>
      <dgm:spPr/>
      <dgm:t>
        <a:bodyPr/>
        <a:lstStyle/>
        <a:p>
          <a:endParaRPr lang="en-US"/>
        </a:p>
      </dgm:t>
    </dgm:pt>
    <dgm:pt modelId="{529302DA-F1A4-4DCE-B3FC-BAF5EA430580}">
      <dgm:prSet/>
      <dgm:spPr/>
      <dgm:t>
        <a:bodyPr/>
        <a:lstStyle/>
        <a:p>
          <a:r>
            <a:rPr lang="en-US">
              <a:latin typeface="Trajan Pro" pitchFamily="18" charset="0"/>
              <a:ea typeface="Trajan Pro Bold" charset="0"/>
              <a:cs typeface="Trajan Pro Bold" charset="0"/>
              <a:sym typeface="Trajan Pro Bold" charset="0"/>
            </a:rPr>
            <a:t>Understand how to address the spirituality of the client</a:t>
          </a:r>
          <a:endParaRPr lang="en-US" dirty="0">
            <a:latin typeface="Trajan Pro" pitchFamily="18" charset="0"/>
            <a:ea typeface="Trajan Pro Bold" charset="0"/>
            <a:cs typeface="Trajan Pro Bold" charset="0"/>
            <a:sym typeface="Trajan Pro Bold" charset="0"/>
          </a:endParaRPr>
        </a:p>
      </dgm:t>
    </dgm:pt>
    <dgm:pt modelId="{2D0E1DAA-6743-49B5-9730-FA5328976B36}" type="parTrans" cxnId="{CFDE87C8-472E-4ACB-9CF3-EAD99BCF464B}">
      <dgm:prSet/>
      <dgm:spPr/>
      <dgm:t>
        <a:bodyPr/>
        <a:lstStyle/>
        <a:p>
          <a:endParaRPr lang="en-US"/>
        </a:p>
      </dgm:t>
    </dgm:pt>
    <dgm:pt modelId="{4B1F4370-EA72-41D8-875E-0470EC1179CB}" type="sibTrans" cxnId="{CFDE87C8-472E-4ACB-9CF3-EAD99BCF464B}">
      <dgm:prSet/>
      <dgm:spPr/>
      <dgm:t>
        <a:bodyPr/>
        <a:lstStyle/>
        <a:p>
          <a:endParaRPr lang="en-US"/>
        </a:p>
      </dgm:t>
    </dgm:pt>
    <dgm:pt modelId="{541DFE90-1F6D-48FD-9B96-2339A33BC47F}">
      <dgm:prSet/>
      <dgm:spPr/>
      <dgm:t>
        <a:bodyPr/>
        <a:lstStyle/>
        <a:p>
          <a:r>
            <a:rPr lang="en-US">
              <a:latin typeface="Trajan Pro" pitchFamily="18" charset="0"/>
              <a:ea typeface="Trajan Pro Bold" charset="0"/>
              <a:cs typeface="Trajan Pro Bold" charset="0"/>
              <a:sym typeface="Trajan Pro Bold" charset="0"/>
            </a:rPr>
            <a:t>Explore the Use of Various Technologies from Gambling in other Enjoyment Activities</a:t>
          </a:r>
          <a:endParaRPr lang="en-US" dirty="0">
            <a:latin typeface="Trajan Pro" pitchFamily="18" charset="0"/>
            <a:ea typeface="Trajan Pro Bold" charset="0"/>
            <a:cs typeface="Trajan Pro Bold" charset="0"/>
            <a:sym typeface="Trajan Pro Bold" charset="0"/>
          </a:endParaRPr>
        </a:p>
      </dgm:t>
    </dgm:pt>
    <dgm:pt modelId="{709BB3E1-8AC1-4935-BA29-ABC7637522B5}" type="parTrans" cxnId="{33BEF593-B04D-4ED8-A010-56C6BFD2974D}">
      <dgm:prSet/>
      <dgm:spPr/>
      <dgm:t>
        <a:bodyPr/>
        <a:lstStyle/>
        <a:p>
          <a:endParaRPr lang="en-US"/>
        </a:p>
      </dgm:t>
    </dgm:pt>
    <dgm:pt modelId="{19862992-5327-441F-B0E0-737430ADEF5A}" type="sibTrans" cxnId="{33BEF593-B04D-4ED8-A010-56C6BFD2974D}">
      <dgm:prSet/>
      <dgm:spPr/>
      <dgm:t>
        <a:bodyPr/>
        <a:lstStyle/>
        <a:p>
          <a:endParaRPr lang="en-US"/>
        </a:p>
      </dgm:t>
    </dgm:pt>
    <dgm:pt modelId="{B8584B74-2F81-45D9-AC14-AA3C98E7C7EA}" type="pres">
      <dgm:prSet presAssocID="{7551CD75-4D0F-4DBE-9F45-28E6E2706218}" presName="linear" presStyleCnt="0">
        <dgm:presLayoutVars>
          <dgm:dir/>
          <dgm:resizeHandles val="exact"/>
        </dgm:presLayoutVars>
      </dgm:prSet>
      <dgm:spPr/>
      <dgm:t>
        <a:bodyPr/>
        <a:lstStyle/>
        <a:p>
          <a:endParaRPr lang="en-US"/>
        </a:p>
      </dgm:t>
    </dgm:pt>
    <dgm:pt modelId="{31B18563-6791-45D7-A1B5-F0EC78FCF6BC}" type="pres">
      <dgm:prSet presAssocID="{EBE5F36C-BA7B-44C5-9617-17713546AF03}" presName="comp" presStyleCnt="0"/>
      <dgm:spPr/>
    </dgm:pt>
    <dgm:pt modelId="{289638D4-1802-42AB-988E-AD9962FBC4D7}" type="pres">
      <dgm:prSet presAssocID="{EBE5F36C-BA7B-44C5-9617-17713546AF03}" presName="box" presStyleLbl="node1" presStyleIdx="0" presStyleCnt="4"/>
      <dgm:spPr/>
      <dgm:t>
        <a:bodyPr/>
        <a:lstStyle/>
        <a:p>
          <a:endParaRPr lang="en-US"/>
        </a:p>
      </dgm:t>
    </dgm:pt>
    <dgm:pt modelId="{6A02281A-C1B0-4F4D-AF92-79E77BBB31F6}" type="pres">
      <dgm:prSet presAssocID="{EBE5F36C-BA7B-44C5-9617-17713546AF03}" presName="img" presStyleLbl="fgImgPlace1" presStyleIdx="0" presStyleCnt="4" custLinFactNeighborY="116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30" b="-109670"/>
          </a:stretch>
        </a:blipFill>
      </dgm:spPr>
      <dgm:t>
        <a:bodyPr/>
        <a:lstStyle/>
        <a:p>
          <a:endParaRPr lang="en-US"/>
        </a:p>
      </dgm:t>
    </dgm:pt>
    <dgm:pt modelId="{E16FE577-1B43-4157-AA62-D4D43B9275A3}" type="pres">
      <dgm:prSet presAssocID="{EBE5F36C-BA7B-44C5-9617-17713546AF03}" presName="text" presStyleLbl="node1" presStyleIdx="0" presStyleCnt="4">
        <dgm:presLayoutVars>
          <dgm:bulletEnabled val="1"/>
        </dgm:presLayoutVars>
      </dgm:prSet>
      <dgm:spPr/>
      <dgm:t>
        <a:bodyPr/>
        <a:lstStyle/>
        <a:p>
          <a:endParaRPr lang="en-US"/>
        </a:p>
      </dgm:t>
    </dgm:pt>
    <dgm:pt modelId="{C4717323-FE29-4E52-BD79-A09BC25E306C}" type="pres">
      <dgm:prSet presAssocID="{76499FB9-6D58-421B-8AD0-DB5CA88C98C4}" presName="spacer" presStyleCnt="0"/>
      <dgm:spPr/>
    </dgm:pt>
    <dgm:pt modelId="{08B6F01C-D4A6-48DB-8D3D-CF3DCAA1F01E}" type="pres">
      <dgm:prSet presAssocID="{5718B4CA-FA6F-42DB-8C79-399BB12B2B23}" presName="comp" presStyleCnt="0"/>
      <dgm:spPr/>
    </dgm:pt>
    <dgm:pt modelId="{995F4D96-F524-4FEF-A334-19909CC079AC}" type="pres">
      <dgm:prSet presAssocID="{5718B4CA-FA6F-42DB-8C79-399BB12B2B23}" presName="box" presStyleLbl="node1" presStyleIdx="1" presStyleCnt="4"/>
      <dgm:spPr/>
      <dgm:t>
        <a:bodyPr/>
        <a:lstStyle/>
        <a:p>
          <a:endParaRPr lang="en-US"/>
        </a:p>
      </dgm:t>
    </dgm:pt>
    <dgm:pt modelId="{3FE3DA6A-AF6D-4A0D-A9D4-0D16EDB281B5}" type="pres">
      <dgm:prSet presAssocID="{5718B4CA-FA6F-42DB-8C79-399BB12B2B23}" presName="img" presStyleLbl="fgImgPlac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7391" t="-32005" r="-17391" b="-114011"/>
          </a:stretch>
        </a:blipFill>
      </dgm:spPr>
      <dgm:t>
        <a:bodyPr/>
        <a:lstStyle/>
        <a:p>
          <a:endParaRPr lang="en-US"/>
        </a:p>
      </dgm:t>
    </dgm:pt>
    <dgm:pt modelId="{98E478DD-4B49-45DD-901B-8E6F912FD483}" type="pres">
      <dgm:prSet presAssocID="{5718B4CA-FA6F-42DB-8C79-399BB12B2B23}" presName="text" presStyleLbl="node1" presStyleIdx="1" presStyleCnt="4">
        <dgm:presLayoutVars>
          <dgm:bulletEnabled val="1"/>
        </dgm:presLayoutVars>
      </dgm:prSet>
      <dgm:spPr/>
      <dgm:t>
        <a:bodyPr/>
        <a:lstStyle/>
        <a:p>
          <a:endParaRPr lang="en-US"/>
        </a:p>
      </dgm:t>
    </dgm:pt>
    <dgm:pt modelId="{44143E0D-3708-440F-95E5-D6E4F8FD2E27}" type="pres">
      <dgm:prSet presAssocID="{2B6127FF-8FA1-4213-86A1-1F8053228FAE}" presName="spacer" presStyleCnt="0"/>
      <dgm:spPr/>
    </dgm:pt>
    <dgm:pt modelId="{5A1EF669-DB5A-471A-BFF5-76C0262FE4B6}" type="pres">
      <dgm:prSet presAssocID="{529302DA-F1A4-4DCE-B3FC-BAF5EA430580}" presName="comp" presStyleCnt="0"/>
      <dgm:spPr/>
    </dgm:pt>
    <dgm:pt modelId="{C2B65E56-C41B-4D05-9F11-0C33F7F32205}" type="pres">
      <dgm:prSet presAssocID="{529302DA-F1A4-4DCE-B3FC-BAF5EA430580}" presName="box" presStyleLbl="node1" presStyleIdx="2" presStyleCnt="4"/>
      <dgm:spPr/>
      <dgm:t>
        <a:bodyPr/>
        <a:lstStyle/>
        <a:p>
          <a:endParaRPr lang="en-US"/>
        </a:p>
      </dgm:t>
    </dgm:pt>
    <dgm:pt modelId="{DE8F5DBD-5621-418A-AA2E-011BB1B43743}" type="pres">
      <dgm:prSet presAssocID="{529302DA-F1A4-4DCE-B3FC-BAF5EA430580}" presName="img" presStyleLbl="fgImgPlace1" presStyleIdx="2"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869" t="-86675" r="-10869" b="-32005"/>
          </a:stretch>
        </a:blipFill>
      </dgm:spPr>
    </dgm:pt>
    <dgm:pt modelId="{B404E13B-450C-4919-AF92-13DF174F257A}" type="pres">
      <dgm:prSet presAssocID="{529302DA-F1A4-4DCE-B3FC-BAF5EA430580}" presName="text" presStyleLbl="node1" presStyleIdx="2" presStyleCnt="4">
        <dgm:presLayoutVars>
          <dgm:bulletEnabled val="1"/>
        </dgm:presLayoutVars>
      </dgm:prSet>
      <dgm:spPr/>
      <dgm:t>
        <a:bodyPr/>
        <a:lstStyle/>
        <a:p>
          <a:endParaRPr lang="en-US"/>
        </a:p>
      </dgm:t>
    </dgm:pt>
    <dgm:pt modelId="{A04037C7-288F-497A-A12B-518B51394FF6}" type="pres">
      <dgm:prSet presAssocID="{4B1F4370-EA72-41D8-875E-0470EC1179CB}" presName="spacer" presStyleCnt="0"/>
      <dgm:spPr/>
    </dgm:pt>
    <dgm:pt modelId="{18CA02EA-E75A-448D-9411-FBD6E14233A1}" type="pres">
      <dgm:prSet presAssocID="{541DFE90-1F6D-48FD-9B96-2339A33BC47F}" presName="comp" presStyleCnt="0"/>
      <dgm:spPr/>
    </dgm:pt>
    <dgm:pt modelId="{CA7C2CA6-ED33-444E-BC35-03A383DE86E0}" type="pres">
      <dgm:prSet presAssocID="{541DFE90-1F6D-48FD-9B96-2339A33BC47F}" presName="box" presStyleLbl="node1" presStyleIdx="3" presStyleCnt="4"/>
      <dgm:spPr/>
      <dgm:t>
        <a:bodyPr/>
        <a:lstStyle/>
        <a:p>
          <a:endParaRPr lang="en-US"/>
        </a:p>
      </dgm:t>
    </dgm:pt>
    <dgm:pt modelId="{82987E7F-3B56-4AE0-BA28-01CE6CAB3466}" type="pres">
      <dgm:prSet presAssocID="{541DFE90-1F6D-48FD-9B96-2339A33BC47F}"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dgm:spPr>
      <dgm:t>
        <a:bodyPr/>
        <a:lstStyle/>
        <a:p>
          <a:endParaRPr lang="en-US"/>
        </a:p>
      </dgm:t>
    </dgm:pt>
    <dgm:pt modelId="{B9E17EA8-94C9-40B4-849D-41D1F50672A6}" type="pres">
      <dgm:prSet presAssocID="{541DFE90-1F6D-48FD-9B96-2339A33BC47F}" presName="text" presStyleLbl="node1" presStyleIdx="3" presStyleCnt="4">
        <dgm:presLayoutVars>
          <dgm:bulletEnabled val="1"/>
        </dgm:presLayoutVars>
      </dgm:prSet>
      <dgm:spPr/>
      <dgm:t>
        <a:bodyPr/>
        <a:lstStyle/>
        <a:p>
          <a:endParaRPr lang="en-US"/>
        </a:p>
      </dgm:t>
    </dgm:pt>
  </dgm:ptLst>
  <dgm:cxnLst>
    <dgm:cxn modelId="{FB070DF5-C77E-46C4-AF59-645693515B24}" type="presOf" srcId="{541DFE90-1F6D-48FD-9B96-2339A33BC47F}" destId="{B9E17EA8-94C9-40B4-849D-41D1F50672A6}" srcOrd="1" destOrd="0" presId="urn:microsoft.com/office/officeart/2005/8/layout/vList4"/>
    <dgm:cxn modelId="{1D23F319-4D34-44AC-AC55-579747BED344}" srcId="{7551CD75-4D0F-4DBE-9F45-28E6E2706218}" destId="{EBE5F36C-BA7B-44C5-9617-17713546AF03}" srcOrd="0" destOrd="0" parTransId="{A541BA80-E46F-466B-A56F-97B85C421131}" sibTransId="{76499FB9-6D58-421B-8AD0-DB5CA88C98C4}"/>
    <dgm:cxn modelId="{33BEF593-B04D-4ED8-A010-56C6BFD2974D}" srcId="{7551CD75-4D0F-4DBE-9F45-28E6E2706218}" destId="{541DFE90-1F6D-48FD-9B96-2339A33BC47F}" srcOrd="3" destOrd="0" parTransId="{709BB3E1-8AC1-4935-BA29-ABC7637522B5}" sibTransId="{19862992-5327-441F-B0E0-737430ADEF5A}"/>
    <dgm:cxn modelId="{CF90E1AE-CAD1-400C-A74D-CC8158FB3FF2}" type="presOf" srcId="{5718B4CA-FA6F-42DB-8C79-399BB12B2B23}" destId="{98E478DD-4B49-45DD-901B-8E6F912FD483}" srcOrd="1" destOrd="0" presId="urn:microsoft.com/office/officeart/2005/8/layout/vList4"/>
    <dgm:cxn modelId="{C46C0FF1-A8F8-47B7-9726-EA2CC3962C80}" type="presOf" srcId="{5718B4CA-FA6F-42DB-8C79-399BB12B2B23}" destId="{995F4D96-F524-4FEF-A334-19909CC079AC}" srcOrd="0" destOrd="0" presId="urn:microsoft.com/office/officeart/2005/8/layout/vList4"/>
    <dgm:cxn modelId="{A700FE10-8630-4A6C-A8A3-9697D2389308}" type="presOf" srcId="{529302DA-F1A4-4DCE-B3FC-BAF5EA430580}" destId="{C2B65E56-C41B-4D05-9F11-0C33F7F32205}" srcOrd="0" destOrd="0" presId="urn:microsoft.com/office/officeart/2005/8/layout/vList4"/>
    <dgm:cxn modelId="{CFDE87C8-472E-4ACB-9CF3-EAD99BCF464B}" srcId="{7551CD75-4D0F-4DBE-9F45-28E6E2706218}" destId="{529302DA-F1A4-4DCE-B3FC-BAF5EA430580}" srcOrd="2" destOrd="0" parTransId="{2D0E1DAA-6743-49B5-9730-FA5328976B36}" sibTransId="{4B1F4370-EA72-41D8-875E-0470EC1179CB}"/>
    <dgm:cxn modelId="{97FEE7CD-9DC2-4671-920A-4E26434BCBA3}" srcId="{7551CD75-4D0F-4DBE-9F45-28E6E2706218}" destId="{5718B4CA-FA6F-42DB-8C79-399BB12B2B23}" srcOrd="1" destOrd="0" parTransId="{4F205902-7409-452A-BE67-2A57158754D9}" sibTransId="{2B6127FF-8FA1-4213-86A1-1F8053228FAE}"/>
    <dgm:cxn modelId="{71C652AC-FC54-423B-919E-861CC746A468}" type="presOf" srcId="{7551CD75-4D0F-4DBE-9F45-28E6E2706218}" destId="{B8584B74-2F81-45D9-AC14-AA3C98E7C7EA}" srcOrd="0" destOrd="0" presId="urn:microsoft.com/office/officeart/2005/8/layout/vList4"/>
    <dgm:cxn modelId="{EC205EA9-923C-4464-A16C-3B6296A8E54F}" type="presOf" srcId="{529302DA-F1A4-4DCE-B3FC-BAF5EA430580}" destId="{B404E13B-450C-4919-AF92-13DF174F257A}" srcOrd="1" destOrd="0" presId="urn:microsoft.com/office/officeart/2005/8/layout/vList4"/>
    <dgm:cxn modelId="{70EE0FB1-F5B4-4A7D-9ADC-9BA6B2A050A0}" type="presOf" srcId="{EBE5F36C-BA7B-44C5-9617-17713546AF03}" destId="{E16FE577-1B43-4157-AA62-D4D43B9275A3}" srcOrd="1" destOrd="0" presId="urn:microsoft.com/office/officeart/2005/8/layout/vList4"/>
    <dgm:cxn modelId="{5C219E09-1D29-406B-A74B-9CC8F0D0049E}" type="presOf" srcId="{541DFE90-1F6D-48FD-9B96-2339A33BC47F}" destId="{CA7C2CA6-ED33-444E-BC35-03A383DE86E0}" srcOrd="0" destOrd="0" presId="urn:microsoft.com/office/officeart/2005/8/layout/vList4"/>
    <dgm:cxn modelId="{3FD07DDA-DC1F-467B-B3D4-B30F75D179A9}" type="presOf" srcId="{EBE5F36C-BA7B-44C5-9617-17713546AF03}" destId="{289638D4-1802-42AB-988E-AD9962FBC4D7}" srcOrd="0" destOrd="0" presId="urn:microsoft.com/office/officeart/2005/8/layout/vList4"/>
    <dgm:cxn modelId="{C5969B20-5328-4C36-B2AD-8329BAC7D5E6}" type="presParOf" srcId="{B8584B74-2F81-45D9-AC14-AA3C98E7C7EA}" destId="{31B18563-6791-45D7-A1B5-F0EC78FCF6BC}" srcOrd="0" destOrd="0" presId="urn:microsoft.com/office/officeart/2005/8/layout/vList4"/>
    <dgm:cxn modelId="{E5C3E55E-C745-49B4-9A67-D0C87EAE6194}" type="presParOf" srcId="{31B18563-6791-45D7-A1B5-F0EC78FCF6BC}" destId="{289638D4-1802-42AB-988E-AD9962FBC4D7}" srcOrd="0" destOrd="0" presId="urn:microsoft.com/office/officeart/2005/8/layout/vList4"/>
    <dgm:cxn modelId="{F0B9EC77-250C-4B0A-A675-8A7547320C84}" type="presParOf" srcId="{31B18563-6791-45D7-A1B5-F0EC78FCF6BC}" destId="{6A02281A-C1B0-4F4D-AF92-79E77BBB31F6}" srcOrd="1" destOrd="0" presId="urn:microsoft.com/office/officeart/2005/8/layout/vList4"/>
    <dgm:cxn modelId="{C288FA50-A9DF-440F-B681-AA3A193DAE32}" type="presParOf" srcId="{31B18563-6791-45D7-A1B5-F0EC78FCF6BC}" destId="{E16FE577-1B43-4157-AA62-D4D43B9275A3}" srcOrd="2" destOrd="0" presId="urn:microsoft.com/office/officeart/2005/8/layout/vList4"/>
    <dgm:cxn modelId="{9D1172F6-F057-4792-9534-2F91B4A77FCF}" type="presParOf" srcId="{B8584B74-2F81-45D9-AC14-AA3C98E7C7EA}" destId="{C4717323-FE29-4E52-BD79-A09BC25E306C}" srcOrd="1" destOrd="0" presId="urn:microsoft.com/office/officeart/2005/8/layout/vList4"/>
    <dgm:cxn modelId="{CC2781D8-22A6-449B-8669-9B4C814B60B1}" type="presParOf" srcId="{B8584B74-2F81-45D9-AC14-AA3C98E7C7EA}" destId="{08B6F01C-D4A6-48DB-8D3D-CF3DCAA1F01E}" srcOrd="2" destOrd="0" presId="urn:microsoft.com/office/officeart/2005/8/layout/vList4"/>
    <dgm:cxn modelId="{E06539C3-EA54-46EC-8A37-86E178300873}" type="presParOf" srcId="{08B6F01C-D4A6-48DB-8D3D-CF3DCAA1F01E}" destId="{995F4D96-F524-4FEF-A334-19909CC079AC}" srcOrd="0" destOrd="0" presId="urn:microsoft.com/office/officeart/2005/8/layout/vList4"/>
    <dgm:cxn modelId="{7163530D-5BBB-4551-B424-34CA348164AC}" type="presParOf" srcId="{08B6F01C-D4A6-48DB-8D3D-CF3DCAA1F01E}" destId="{3FE3DA6A-AF6D-4A0D-A9D4-0D16EDB281B5}" srcOrd="1" destOrd="0" presId="urn:microsoft.com/office/officeart/2005/8/layout/vList4"/>
    <dgm:cxn modelId="{A01BC512-4018-43E5-A796-FFC29931295F}" type="presParOf" srcId="{08B6F01C-D4A6-48DB-8D3D-CF3DCAA1F01E}" destId="{98E478DD-4B49-45DD-901B-8E6F912FD483}" srcOrd="2" destOrd="0" presId="urn:microsoft.com/office/officeart/2005/8/layout/vList4"/>
    <dgm:cxn modelId="{7DAF9B21-032D-4DEE-A6B2-BDFED4F6CC82}" type="presParOf" srcId="{B8584B74-2F81-45D9-AC14-AA3C98E7C7EA}" destId="{44143E0D-3708-440F-95E5-D6E4F8FD2E27}" srcOrd="3" destOrd="0" presId="urn:microsoft.com/office/officeart/2005/8/layout/vList4"/>
    <dgm:cxn modelId="{F6B3E79D-C918-41DF-BE31-65E14DF68760}" type="presParOf" srcId="{B8584B74-2F81-45D9-AC14-AA3C98E7C7EA}" destId="{5A1EF669-DB5A-471A-BFF5-76C0262FE4B6}" srcOrd="4" destOrd="0" presId="urn:microsoft.com/office/officeart/2005/8/layout/vList4"/>
    <dgm:cxn modelId="{B652AB0B-2E13-4F85-90BA-4C18361DB1CB}" type="presParOf" srcId="{5A1EF669-DB5A-471A-BFF5-76C0262FE4B6}" destId="{C2B65E56-C41B-4D05-9F11-0C33F7F32205}" srcOrd="0" destOrd="0" presId="urn:microsoft.com/office/officeart/2005/8/layout/vList4"/>
    <dgm:cxn modelId="{F6AD4020-3CDB-42F8-AA7B-376731287941}" type="presParOf" srcId="{5A1EF669-DB5A-471A-BFF5-76C0262FE4B6}" destId="{DE8F5DBD-5621-418A-AA2E-011BB1B43743}" srcOrd="1" destOrd="0" presId="urn:microsoft.com/office/officeart/2005/8/layout/vList4"/>
    <dgm:cxn modelId="{6A82512B-51FE-4963-80E0-88FFDBBCC9ED}" type="presParOf" srcId="{5A1EF669-DB5A-471A-BFF5-76C0262FE4B6}" destId="{B404E13B-450C-4919-AF92-13DF174F257A}" srcOrd="2" destOrd="0" presId="urn:microsoft.com/office/officeart/2005/8/layout/vList4"/>
    <dgm:cxn modelId="{AFE780F0-88EE-44A2-A1AC-5EB917935C0E}" type="presParOf" srcId="{B8584B74-2F81-45D9-AC14-AA3C98E7C7EA}" destId="{A04037C7-288F-497A-A12B-518B51394FF6}" srcOrd="5" destOrd="0" presId="urn:microsoft.com/office/officeart/2005/8/layout/vList4"/>
    <dgm:cxn modelId="{DB7B6353-772E-46BF-A424-298C15F4E7D2}" type="presParOf" srcId="{B8584B74-2F81-45D9-AC14-AA3C98E7C7EA}" destId="{18CA02EA-E75A-448D-9411-FBD6E14233A1}" srcOrd="6" destOrd="0" presId="urn:microsoft.com/office/officeart/2005/8/layout/vList4"/>
    <dgm:cxn modelId="{7D87BA1E-6463-4DB4-A3E5-17DDEC683364}" type="presParOf" srcId="{18CA02EA-E75A-448D-9411-FBD6E14233A1}" destId="{CA7C2CA6-ED33-444E-BC35-03A383DE86E0}" srcOrd="0" destOrd="0" presId="urn:microsoft.com/office/officeart/2005/8/layout/vList4"/>
    <dgm:cxn modelId="{8DCB657B-E330-48E1-A20D-941FEBCF85B0}" type="presParOf" srcId="{18CA02EA-E75A-448D-9411-FBD6E14233A1}" destId="{82987E7F-3B56-4AE0-BA28-01CE6CAB3466}" srcOrd="1" destOrd="0" presId="urn:microsoft.com/office/officeart/2005/8/layout/vList4"/>
    <dgm:cxn modelId="{CECBC221-37A3-45C2-B8C0-85FE35D4925B}" type="presParOf" srcId="{18CA02EA-E75A-448D-9411-FBD6E14233A1}" destId="{B9E17EA8-94C9-40B4-849D-41D1F50672A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815249-B73E-43A9-9BDB-21626A095428}" type="doc">
      <dgm:prSet loTypeId="urn:microsoft.com/office/officeart/2008/layout/VerticalCurvedList" loCatId="list" qsTypeId="urn:microsoft.com/office/officeart/2005/8/quickstyle/simple4" qsCatId="simple" csTypeId="urn:microsoft.com/office/officeart/2005/8/colors/colorful1" csCatId="colorful" phldr="1"/>
      <dgm:spPr/>
      <dgm:t>
        <a:bodyPr/>
        <a:lstStyle/>
        <a:p>
          <a:endParaRPr lang="en-US"/>
        </a:p>
      </dgm:t>
    </dgm:pt>
    <dgm:pt modelId="{38C0724F-D3B0-4155-B5FF-60479725C02F}">
      <dgm:prSet phldrT="[Text]"/>
      <dgm:spPr/>
      <dgm:t>
        <a:bodyPr/>
        <a:lstStyle/>
        <a:p>
          <a:pPr>
            <a:buClr>
              <a:srgbClr val="FFFFFF"/>
            </a:buClr>
            <a:buFont typeface="Arial" panose="020B0604020202020204" pitchFamily="34" charset="0"/>
            <a:buChar char="•"/>
          </a:pPr>
          <a:r>
            <a:rPr lang="en-US">
              <a:latin typeface="Trajan Pro" pitchFamily="18" charset="0"/>
              <a:ea typeface="Trajan Pro" pitchFamily="18" charset="0"/>
              <a:cs typeface="Trajan Pro" pitchFamily="18" charset="0"/>
              <a:sym typeface="Trajan Pro" pitchFamily="18" charset="0"/>
            </a:rPr>
            <a:t>Flexible hours </a:t>
          </a:r>
          <a:endParaRPr lang="en-US"/>
        </a:p>
      </dgm:t>
    </dgm:pt>
    <dgm:pt modelId="{9F26474A-74BC-40B3-9950-9E719B1AAFBD}" type="parTrans" cxnId="{A523A620-896D-41FE-949A-45AB283B18BC}">
      <dgm:prSet/>
      <dgm:spPr/>
      <dgm:t>
        <a:bodyPr/>
        <a:lstStyle/>
        <a:p>
          <a:endParaRPr lang="en-US"/>
        </a:p>
      </dgm:t>
    </dgm:pt>
    <dgm:pt modelId="{5E2823FD-158F-4311-9ECD-C32C7E182B2E}" type="sibTrans" cxnId="{A523A620-896D-41FE-949A-45AB283B18BC}">
      <dgm:prSet/>
      <dgm:spPr/>
      <dgm:t>
        <a:bodyPr/>
        <a:lstStyle/>
        <a:p>
          <a:endParaRPr lang="en-US"/>
        </a:p>
      </dgm:t>
    </dgm:pt>
    <dgm:pt modelId="{EB4F15A0-EC38-43A4-B39F-0E504A1BC0E5}">
      <dgm:prSet/>
      <dgm:spPr/>
      <dgm:t>
        <a:bodyPr/>
        <a:lstStyle/>
        <a:p>
          <a:r>
            <a:rPr lang="en-US" dirty="0">
              <a:latin typeface="Trajan Pro" pitchFamily="18" charset="0"/>
              <a:ea typeface="Trajan Pro" pitchFamily="18" charset="0"/>
              <a:cs typeface="Trajan Pro" pitchFamily="18" charset="0"/>
              <a:sym typeface="Trajan Pro" pitchFamily="18" charset="0"/>
            </a:rPr>
            <a:t>Local availability </a:t>
          </a:r>
        </a:p>
      </dgm:t>
    </dgm:pt>
    <dgm:pt modelId="{7A607FAE-1531-4889-80D0-1BBDC5988E21}" type="parTrans" cxnId="{FA60CC32-F97E-4889-8114-8364B379FB5F}">
      <dgm:prSet/>
      <dgm:spPr/>
      <dgm:t>
        <a:bodyPr/>
        <a:lstStyle/>
        <a:p>
          <a:endParaRPr lang="en-US"/>
        </a:p>
      </dgm:t>
    </dgm:pt>
    <dgm:pt modelId="{EB30B5BE-3675-4E1B-94FC-A980EC911E44}" type="sibTrans" cxnId="{FA60CC32-F97E-4889-8114-8364B379FB5F}">
      <dgm:prSet/>
      <dgm:spPr/>
      <dgm:t>
        <a:bodyPr/>
        <a:lstStyle/>
        <a:p>
          <a:endParaRPr lang="en-US"/>
        </a:p>
      </dgm:t>
    </dgm:pt>
    <dgm:pt modelId="{DBB609D7-31CE-4F03-BB19-70ABF07B58C5}">
      <dgm:prSet/>
      <dgm:spPr>
        <a:solidFill>
          <a:srgbClr val="D86018"/>
        </a:solidFill>
      </dgm:spPr>
      <dgm:t>
        <a:bodyPr/>
        <a:lstStyle/>
        <a:p>
          <a:r>
            <a:rPr lang="en-US">
              <a:latin typeface="Trajan Pro" pitchFamily="18" charset="0"/>
              <a:ea typeface="Trajan Pro" pitchFamily="18" charset="0"/>
              <a:cs typeface="Trajan Pro" pitchFamily="18" charset="0"/>
              <a:sym typeface="Trajan Pro" pitchFamily="18" charset="0"/>
            </a:rPr>
            <a:t>Low prices for participation </a:t>
          </a:r>
          <a:endParaRPr lang="en-US" dirty="0">
            <a:latin typeface="Trajan Pro" pitchFamily="18" charset="0"/>
            <a:ea typeface="Trajan Pro" pitchFamily="18" charset="0"/>
            <a:cs typeface="Trajan Pro" pitchFamily="18" charset="0"/>
            <a:sym typeface="Trajan Pro" pitchFamily="18" charset="0"/>
          </a:endParaRPr>
        </a:p>
      </dgm:t>
    </dgm:pt>
    <dgm:pt modelId="{3017DFD7-0FC5-4E86-9A75-63B0C40E60ED}" type="parTrans" cxnId="{DC8ED8E6-2CFC-4374-99D4-3FD28D5D8259}">
      <dgm:prSet/>
      <dgm:spPr/>
      <dgm:t>
        <a:bodyPr/>
        <a:lstStyle/>
        <a:p>
          <a:endParaRPr lang="en-US"/>
        </a:p>
      </dgm:t>
    </dgm:pt>
    <dgm:pt modelId="{F823E2B3-87E5-4C46-B538-DE213421833D}" type="sibTrans" cxnId="{DC8ED8E6-2CFC-4374-99D4-3FD28D5D8259}">
      <dgm:prSet/>
      <dgm:spPr/>
      <dgm:t>
        <a:bodyPr/>
        <a:lstStyle/>
        <a:p>
          <a:endParaRPr lang="en-US"/>
        </a:p>
      </dgm:t>
    </dgm:pt>
    <dgm:pt modelId="{27F8B771-693E-4022-9590-C4E51C048134}">
      <dgm:prSet/>
      <dgm:spPr/>
      <dgm:t>
        <a:bodyPr/>
        <a:lstStyle/>
        <a:p>
          <a:r>
            <a:rPr lang="en-US">
              <a:latin typeface="Trajan Pro" pitchFamily="18" charset="0"/>
              <a:ea typeface="Trajan Pro" pitchFamily="18" charset="0"/>
              <a:cs typeface="Trajan Pro" pitchFamily="18" charset="0"/>
              <a:sym typeface="Trajan Pro" pitchFamily="18" charset="0"/>
            </a:rPr>
            <a:t>Clean, attractive locations </a:t>
          </a:r>
          <a:endParaRPr lang="en-US" dirty="0">
            <a:latin typeface="Trajan Pro" pitchFamily="18" charset="0"/>
            <a:ea typeface="Trajan Pro" pitchFamily="18" charset="0"/>
            <a:cs typeface="Trajan Pro" pitchFamily="18" charset="0"/>
            <a:sym typeface="Trajan Pro" pitchFamily="18" charset="0"/>
          </a:endParaRPr>
        </a:p>
      </dgm:t>
    </dgm:pt>
    <dgm:pt modelId="{74B0CCBF-3DCE-4586-8A18-F88AFF4C5590}" type="parTrans" cxnId="{D3796619-7929-4912-BA41-DA0DD79C5EA5}">
      <dgm:prSet/>
      <dgm:spPr/>
      <dgm:t>
        <a:bodyPr/>
        <a:lstStyle/>
        <a:p>
          <a:endParaRPr lang="en-US"/>
        </a:p>
      </dgm:t>
    </dgm:pt>
    <dgm:pt modelId="{0D501451-0C37-4ED7-919A-8B9F8A9DE27E}" type="sibTrans" cxnId="{D3796619-7929-4912-BA41-DA0DD79C5EA5}">
      <dgm:prSet/>
      <dgm:spPr/>
      <dgm:t>
        <a:bodyPr/>
        <a:lstStyle/>
        <a:p>
          <a:endParaRPr lang="en-US"/>
        </a:p>
      </dgm:t>
    </dgm:pt>
    <dgm:pt modelId="{83E480A2-47D5-4E58-BB7D-9DDA54B1C481}">
      <dgm:prSet/>
      <dgm:spPr/>
      <dgm:t>
        <a:bodyPr/>
        <a:lstStyle/>
        <a:p>
          <a:r>
            <a:rPr lang="en-US">
              <a:latin typeface="Trajan Pro" pitchFamily="18" charset="0"/>
              <a:ea typeface="Trajan Pro" pitchFamily="18" charset="0"/>
              <a:cs typeface="Trajan Pro" pitchFamily="18" charset="0"/>
              <a:sym typeface="Trajan Pro" pitchFamily="18" charset="0"/>
            </a:rPr>
            <a:t>Physical safety </a:t>
          </a:r>
          <a:endParaRPr lang="en-US" dirty="0">
            <a:latin typeface="Trajan Pro" pitchFamily="18" charset="0"/>
            <a:ea typeface="Trajan Pro" pitchFamily="18" charset="0"/>
            <a:cs typeface="Trajan Pro" pitchFamily="18" charset="0"/>
            <a:sym typeface="Trajan Pro" pitchFamily="18" charset="0"/>
          </a:endParaRPr>
        </a:p>
      </dgm:t>
    </dgm:pt>
    <dgm:pt modelId="{9F7E2858-C51C-4D00-9425-D448703B1A8C}" type="parTrans" cxnId="{75584881-5070-4CB4-980E-702B0A91B83B}">
      <dgm:prSet/>
      <dgm:spPr/>
      <dgm:t>
        <a:bodyPr/>
        <a:lstStyle/>
        <a:p>
          <a:endParaRPr lang="en-US"/>
        </a:p>
      </dgm:t>
    </dgm:pt>
    <dgm:pt modelId="{DE232CB2-C90B-4252-B63B-8E37CB2EF8E3}" type="sibTrans" cxnId="{75584881-5070-4CB4-980E-702B0A91B83B}">
      <dgm:prSet/>
      <dgm:spPr/>
      <dgm:t>
        <a:bodyPr/>
        <a:lstStyle/>
        <a:p>
          <a:endParaRPr lang="en-US"/>
        </a:p>
      </dgm:t>
    </dgm:pt>
    <dgm:pt modelId="{C4E3E57F-683E-4699-8D3C-ACCC877464C9}">
      <dgm:prSet/>
      <dgm:spPr/>
      <dgm:t>
        <a:bodyPr/>
        <a:lstStyle/>
        <a:p>
          <a:r>
            <a:rPr lang="en-US">
              <a:latin typeface="Trajan Pro" pitchFamily="18" charset="0"/>
              <a:ea typeface="Trajan Pro" pitchFamily="18" charset="0"/>
              <a:cs typeface="Trajan Pro" pitchFamily="18" charset="0"/>
              <a:sym typeface="Trajan Pro" pitchFamily="18" charset="0"/>
            </a:rPr>
            <a:t>Childcare</a:t>
          </a:r>
          <a:endParaRPr lang="en-US" dirty="0">
            <a:latin typeface="Trajan Pro" pitchFamily="18" charset="0"/>
            <a:ea typeface="Trajan Pro" pitchFamily="18" charset="0"/>
            <a:cs typeface="Trajan Pro" pitchFamily="18" charset="0"/>
            <a:sym typeface="Trajan Pro" pitchFamily="18" charset="0"/>
          </a:endParaRPr>
        </a:p>
      </dgm:t>
    </dgm:pt>
    <dgm:pt modelId="{AA6366E9-FCDB-4EC7-862B-625A9E33C71B}" type="parTrans" cxnId="{32FAC5B0-7A39-44C4-91AC-66906931D677}">
      <dgm:prSet/>
      <dgm:spPr/>
      <dgm:t>
        <a:bodyPr/>
        <a:lstStyle/>
        <a:p>
          <a:endParaRPr lang="en-US"/>
        </a:p>
      </dgm:t>
    </dgm:pt>
    <dgm:pt modelId="{D8D6DD61-FEFF-4C68-A9BD-8F19155A181C}" type="sibTrans" cxnId="{32FAC5B0-7A39-44C4-91AC-66906931D677}">
      <dgm:prSet/>
      <dgm:spPr/>
      <dgm:t>
        <a:bodyPr/>
        <a:lstStyle/>
        <a:p>
          <a:endParaRPr lang="en-US"/>
        </a:p>
      </dgm:t>
    </dgm:pt>
    <dgm:pt modelId="{C54C9128-9DC2-48AA-AF41-73FF5E3E5A55}" type="pres">
      <dgm:prSet presAssocID="{7F815249-B73E-43A9-9BDB-21626A095428}" presName="Name0" presStyleCnt="0">
        <dgm:presLayoutVars>
          <dgm:chMax val="7"/>
          <dgm:chPref val="7"/>
          <dgm:dir/>
        </dgm:presLayoutVars>
      </dgm:prSet>
      <dgm:spPr/>
      <dgm:t>
        <a:bodyPr/>
        <a:lstStyle/>
        <a:p>
          <a:endParaRPr lang="en-US"/>
        </a:p>
      </dgm:t>
    </dgm:pt>
    <dgm:pt modelId="{5D3750E2-0F0B-431C-9D44-69053F730B28}" type="pres">
      <dgm:prSet presAssocID="{7F815249-B73E-43A9-9BDB-21626A095428}" presName="Name1" presStyleCnt="0"/>
      <dgm:spPr/>
    </dgm:pt>
    <dgm:pt modelId="{52057902-7983-488C-9B9E-BFCD312D8A8E}" type="pres">
      <dgm:prSet presAssocID="{7F815249-B73E-43A9-9BDB-21626A095428}" presName="cycle" presStyleCnt="0"/>
      <dgm:spPr/>
    </dgm:pt>
    <dgm:pt modelId="{7072C32A-7118-42EE-9887-A21FC751BE8B}" type="pres">
      <dgm:prSet presAssocID="{7F815249-B73E-43A9-9BDB-21626A095428}" presName="srcNode" presStyleLbl="node1" presStyleIdx="0" presStyleCnt="6"/>
      <dgm:spPr/>
    </dgm:pt>
    <dgm:pt modelId="{EDE6EC54-5583-4E28-9E1F-DAEAAA1F1FDE}" type="pres">
      <dgm:prSet presAssocID="{7F815249-B73E-43A9-9BDB-21626A095428}" presName="conn" presStyleLbl="parChTrans1D2" presStyleIdx="0" presStyleCnt="1"/>
      <dgm:spPr/>
      <dgm:t>
        <a:bodyPr/>
        <a:lstStyle/>
        <a:p>
          <a:endParaRPr lang="en-US"/>
        </a:p>
      </dgm:t>
    </dgm:pt>
    <dgm:pt modelId="{B72182B1-54BC-4CFF-B425-307D3B687522}" type="pres">
      <dgm:prSet presAssocID="{7F815249-B73E-43A9-9BDB-21626A095428}" presName="extraNode" presStyleLbl="node1" presStyleIdx="0" presStyleCnt="6"/>
      <dgm:spPr/>
    </dgm:pt>
    <dgm:pt modelId="{13C7C554-8436-4A21-9205-D729B4AC74F1}" type="pres">
      <dgm:prSet presAssocID="{7F815249-B73E-43A9-9BDB-21626A095428}" presName="dstNode" presStyleLbl="node1" presStyleIdx="0" presStyleCnt="6"/>
      <dgm:spPr/>
    </dgm:pt>
    <dgm:pt modelId="{7A4627ED-B8BF-448A-94FE-85BCF4217459}" type="pres">
      <dgm:prSet presAssocID="{38C0724F-D3B0-4155-B5FF-60479725C02F}" presName="text_1" presStyleLbl="node1" presStyleIdx="0" presStyleCnt="6">
        <dgm:presLayoutVars>
          <dgm:bulletEnabled val="1"/>
        </dgm:presLayoutVars>
      </dgm:prSet>
      <dgm:spPr/>
      <dgm:t>
        <a:bodyPr/>
        <a:lstStyle/>
        <a:p>
          <a:endParaRPr lang="en-US"/>
        </a:p>
      </dgm:t>
    </dgm:pt>
    <dgm:pt modelId="{91EA2A06-892D-4B86-9ACD-8E995884614D}" type="pres">
      <dgm:prSet presAssocID="{38C0724F-D3B0-4155-B5FF-60479725C02F}" presName="accent_1" presStyleCnt="0"/>
      <dgm:spPr/>
    </dgm:pt>
    <dgm:pt modelId="{4A2CC022-CAB9-4516-9EF3-3A9976DA6A45}" type="pres">
      <dgm:prSet presAssocID="{38C0724F-D3B0-4155-B5FF-60479725C02F}" presName="accentRepeatNode" presStyleLbl="solidFgAcc1" presStyleIdx="0" presStyleCnt="6"/>
      <dgm:spPr/>
    </dgm:pt>
    <dgm:pt modelId="{FF3A7C98-8AC8-411A-8A87-0C57A30AF708}" type="pres">
      <dgm:prSet presAssocID="{EB4F15A0-EC38-43A4-B39F-0E504A1BC0E5}" presName="text_2" presStyleLbl="node1" presStyleIdx="1" presStyleCnt="6">
        <dgm:presLayoutVars>
          <dgm:bulletEnabled val="1"/>
        </dgm:presLayoutVars>
      </dgm:prSet>
      <dgm:spPr/>
      <dgm:t>
        <a:bodyPr/>
        <a:lstStyle/>
        <a:p>
          <a:endParaRPr lang="en-US"/>
        </a:p>
      </dgm:t>
    </dgm:pt>
    <dgm:pt modelId="{E38F4EE5-E97A-4B03-AB76-B0BEA77C2890}" type="pres">
      <dgm:prSet presAssocID="{EB4F15A0-EC38-43A4-B39F-0E504A1BC0E5}" presName="accent_2" presStyleCnt="0"/>
      <dgm:spPr/>
    </dgm:pt>
    <dgm:pt modelId="{69EC0E78-3566-4AD5-8B69-C942E8654E3B}" type="pres">
      <dgm:prSet presAssocID="{EB4F15A0-EC38-43A4-B39F-0E504A1BC0E5}" presName="accentRepeatNode" presStyleLbl="solidFgAcc1" presStyleIdx="1" presStyleCnt="6"/>
      <dgm:spPr/>
    </dgm:pt>
    <dgm:pt modelId="{2F8274AB-57FF-4EED-A23D-3E32AFEE8E68}" type="pres">
      <dgm:prSet presAssocID="{DBB609D7-31CE-4F03-BB19-70ABF07B58C5}" presName="text_3" presStyleLbl="node1" presStyleIdx="2" presStyleCnt="6">
        <dgm:presLayoutVars>
          <dgm:bulletEnabled val="1"/>
        </dgm:presLayoutVars>
      </dgm:prSet>
      <dgm:spPr/>
      <dgm:t>
        <a:bodyPr/>
        <a:lstStyle/>
        <a:p>
          <a:endParaRPr lang="en-US"/>
        </a:p>
      </dgm:t>
    </dgm:pt>
    <dgm:pt modelId="{BBF0FD93-EBE4-48AD-BE7F-CCBD0EF2414F}" type="pres">
      <dgm:prSet presAssocID="{DBB609D7-31CE-4F03-BB19-70ABF07B58C5}" presName="accent_3" presStyleCnt="0"/>
      <dgm:spPr/>
    </dgm:pt>
    <dgm:pt modelId="{31FF8E63-0FF5-403D-91C8-2EA5F05E62F9}" type="pres">
      <dgm:prSet presAssocID="{DBB609D7-31CE-4F03-BB19-70ABF07B58C5}" presName="accentRepeatNode" presStyleLbl="solidFgAcc1" presStyleIdx="2" presStyleCnt="6"/>
      <dgm:spPr/>
    </dgm:pt>
    <dgm:pt modelId="{807407AF-8BA8-41C7-AFDE-9E8C7F466163}" type="pres">
      <dgm:prSet presAssocID="{27F8B771-693E-4022-9590-C4E51C048134}" presName="text_4" presStyleLbl="node1" presStyleIdx="3" presStyleCnt="6">
        <dgm:presLayoutVars>
          <dgm:bulletEnabled val="1"/>
        </dgm:presLayoutVars>
      </dgm:prSet>
      <dgm:spPr/>
      <dgm:t>
        <a:bodyPr/>
        <a:lstStyle/>
        <a:p>
          <a:endParaRPr lang="en-US"/>
        </a:p>
      </dgm:t>
    </dgm:pt>
    <dgm:pt modelId="{8EE5E343-CAF9-4F6D-9959-6C75D63BD0F5}" type="pres">
      <dgm:prSet presAssocID="{27F8B771-693E-4022-9590-C4E51C048134}" presName="accent_4" presStyleCnt="0"/>
      <dgm:spPr/>
    </dgm:pt>
    <dgm:pt modelId="{7473858A-FA04-49B2-AA11-02105FAFF1EC}" type="pres">
      <dgm:prSet presAssocID="{27F8B771-693E-4022-9590-C4E51C048134}" presName="accentRepeatNode" presStyleLbl="solidFgAcc1" presStyleIdx="3" presStyleCnt="6"/>
      <dgm:spPr/>
    </dgm:pt>
    <dgm:pt modelId="{F9A2FE84-AD7B-4625-B114-C038DD5AD892}" type="pres">
      <dgm:prSet presAssocID="{83E480A2-47D5-4E58-BB7D-9DDA54B1C481}" presName="text_5" presStyleLbl="node1" presStyleIdx="4" presStyleCnt="6">
        <dgm:presLayoutVars>
          <dgm:bulletEnabled val="1"/>
        </dgm:presLayoutVars>
      </dgm:prSet>
      <dgm:spPr/>
      <dgm:t>
        <a:bodyPr/>
        <a:lstStyle/>
        <a:p>
          <a:endParaRPr lang="en-US"/>
        </a:p>
      </dgm:t>
    </dgm:pt>
    <dgm:pt modelId="{4664BD60-50DD-4BE3-84B8-34F9FD2B24F0}" type="pres">
      <dgm:prSet presAssocID="{83E480A2-47D5-4E58-BB7D-9DDA54B1C481}" presName="accent_5" presStyleCnt="0"/>
      <dgm:spPr/>
    </dgm:pt>
    <dgm:pt modelId="{F53DF123-A02F-4CE8-BB61-4C6708BBEBFC}" type="pres">
      <dgm:prSet presAssocID="{83E480A2-47D5-4E58-BB7D-9DDA54B1C481}" presName="accentRepeatNode" presStyleLbl="solidFgAcc1" presStyleIdx="4" presStyleCnt="6"/>
      <dgm:spPr/>
    </dgm:pt>
    <dgm:pt modelId="{B4E0303F-CA98-4EA7-9E60-AFA47CC98B82}" type="pres">
      <dgm:prSet presAssocID="{C4E3E57F-683E-4699-8D3C-ACCC877464C9}" presName="text_6" presStyleLbl="node1" presStyleIdx="5" presStyleCnt="6">
        <dgm:presLayoutVars>
          <dgm:bulletEnabled val="1"/>
        </dgm:presLayoutVars>
      </dgm:prSet>
      <dgm:spPr/>
      <dgm:t>
        <a:bodyPr/>
        <a:lstStyle/>
        <a:p>
          <a:endParaRPr lang="en-US"/>
        </a:p>
      </dgm:t>
    </dgm:pt>
    <dgm:pt modelId="{C3E33412-B12E-4C6E-B8A5-60C980360A7A}" type="pres">
      <dgm:prSet presAssocID="{C4E3E57F-683E-4699-8D3C-ACCC877464C9}" presName="accent_6" presStyleCnt="0"/>
      <dgm:spPr/>
    </dgm:pt>
    <dgm:pt modelId="{055C4900-A3E1-4DDC-A527-7CEEDCDB774D}" type="pres">
      <dgm:prSet presAssocID="{C4E3E57F-683E-4699-8D3C-ACCC877464C9}" presName="accentRepeatNode" presStyleLbl="solidFgAcc1" presStyleIdx="5" presStyleCnt="6"/>
      <dgm:spPr/>
    </dgm:pt>
  </dgm:ptLst>
  <dgm:cxnLst>
    <dgm:cxn modelId="{E2F930DE-F964-45CB-BDDE-8769ECC3D732}" type="presOf" srcId="{5E2823FD-158F-4311-9ECD-C32C7E182B2E}" destId="{EDE6EC54-5583-4E28-9E1F-DAEAAA1F1FDE}" srcOrd="0" destOrd="0" presId="urn:microsoft.com/office/officeart/2008/layout/VerticalCurvedList"/>
    <dgm:cxn modelId="{75584881-5070-4CB4-980E-702B0A91B83B}" srcId="{7F815249-B73E-43A9-9BDB-21626A095428}" destId="{83E480A2-47D5-4E58-BB7D-9DDA54B1C481}" srcOrd="4" destOrd="0" parTransId="{9F7E2858-C51C-4D00-9425-D448703B1A8C}" sibTransId="{DE232CB2-C90B-4252-B63B-8E37CB2EF8E3}"/>
    <dgm:cxn modelId="{FA60CC32-F97E-4889-8114-8364B379FB5F}" srcId="{7F815249-B73E-43A9-9BDB-21626A095428}" destId="{EB4F15A0-EC38-43A4-B39F-0E504A1BC0E5}" srcOrd="1" destOrd="0" parTransId="{7A607FAE-1531-4889-80D0-1BBDC5988E21}" sibTransId="{EB30B5BE-3675-4E1B-94FC-A980EC911E44}"/>
    <dgm:cxn modelId="{2EBE924E-2961-4E04-925C-CF3D41123596}" type="presOf" srcId="{EB4F15A0-EC38-43A4-B39F-0E504A1BC0E5}" destId="{FF3A7C98-8AC8-411A-8A87-0C57A30AF708}" srcOrd="0" destOrd="0" presId="urn:microsoft.com/office/officeart/2008/layout/VerticalCurvedList"/>
    <dgm:cxn modelId="{DA69F30E-0323-41BF-889F-32BE56285A89}" type="presOf" srcId="{38C0724F-D3B0-4155-B5FF-60479725C02F}" destId="{7A4627ED-B8BF-448A-94FE-85BCF4217459}" srcOrd="0" destOrd="0" presId="urn:microsoft.com/office/officeart/2008/layout/VerticalCurvedList"/>
    <dgm:cxn modelId="{EFCC62BB-2F02-411D-AB4E-8E44A082DAD5}" type="presOf" srcId="{27F8B771-693E-4022-9590-C4E51C048134}" destId="{807407AF-8BA8-41C7-AFDE-9E8C7F466163}" srcOrd="0" destOrd="0" presId="urn:microsoft.com/office/officeart/2008/layout/VerticalCurvedList"/>
    <dgm:cxn modelId="{A523A620-896D-41FE-949A-45AB283B18BC}" srcId="{7F815249-B73E-43A9-9BDB-21626A095428}" destId="{38C0724F-D3B0-4155-B5FF-60479725C02F}" srcOrd="0" destOrd="0" parTransId="{9F26474A-74BC-40B3-9950-9E719B1AAFBD}" sibTransId="{5E2823FD-158F-4311-9ECD-C32C7E182B2E}"/>
    <dgm:cxn modelId="{DC8ED8E6-2CFC-4374-99D4-3FD28D5D8259}" srcId="{7F815249-B73E-43A9-9BDB-21626A095428}" destId="{DBB609D7-31CE-4F03-BB19-70ABF07B58C5}" srcOrd="2" destOrd="0" parTransId="{3017DFD7-0FC5-4E86-9A75-63B0C40E60ED}" sibTransId="{F823E2B3-87E5-4C46-B538-DE213421833D}"/>
    <dgm:cxn modelId="{02D079E5-D628-4B28-9FE9-8156094AE05D}" type="presOf" srcId="{7F815249-B73E-43A9-9BDB-21626A095428}" destId="{C54C9128-9DC2-48AA-AF41-73FF5E3E5A55}" srcOrd="0" destOrd="0" presId="urn:microsoft.com/office/officeart/2008/layout/VerticalCurvedList"/>
    <dgm:cxn modelId="{26178627-497F-4B60-916D-D1052CB6F8FF}" type="presOf" srcId="{C4E3E57F-683E-4699-8D3C-ACCC877464C9}" destId="{B4E0303F-CA98-4EA7-9E60-AFA47CC98B82}" srcOrd="0" destOrd="0" presId="urn:microsoft.com/office/officeart/2008/layout/VerticalCurvedList"/>
    <dgm:cxn modelId="{D3796619-7929-4912-BA41-DA0DD79C5EA5}" srcId="{7F815249-B73E-43A9-9BDB-21626A095428}" destId="{27F8B771-693E-4022-9590-C4E51C048134}" srcOrd="3" destOrd="0" parTransId="{74B0CCBF-3DCE-4586-8A18-F88AFF4C5590}" sibTransId="{0D501451-0C37-4ED7-919A-8B9F8A9DE27E}"/>
    <dgm:cxn modelId="{90514D49-B4FB-4F16-865D-796119576BFA}" type="presOf" srcId="{83E480A2-47D5-4E58-BB7D-9DDA54B1C481}" destId="{F9A2FE84-AD7B-4625-B114-C038DD5AD892}" srcOrd="0" destOrd="0" presId="urn:microsoft.com/office/officeart/2008/layout/VerticalCurvedList"/>
    <dgm:cxn modelId="{32FAC5B0-7A39-44C4-91AC-66906931D677}" srcId="{7F815249-B73E-43A9-9BDB-21626A095428}" destId="{C4E3E57F-683E-4699-8D3C-ACCC877464C9}" srcOrd="5" destOrd="0" parTransId="{AA6366E9-FCDB-4EC7-862B-625A9E33C71B}" sibTransId="{D8D6DD61-FEFF-4C68-A9BD-8F19155A181C}"/>
    <dgm:cxn modelId="{8084EC3E-5CA4-4F4C-83D1-97D34EB1A884}" type="presOf" srcId="{DBB609D7-31CE-4F03-BB19-70ABF07B58C5}" destId="{2F8274AB-57FF-4EED-A23D-3E32AFEE8E68}" srcOrd="0" destOrd="0" presId="urn:microsoft.com/office/officeart/2008/layout/VerticalCurvedList"/>
    <dgm:cxn modelId="{E39073AD-56C3-4F9C-A935-23AB5F044D92}" type="presParOf" srcId="{C54C9128-9DC2-48AA-AF41-73FF5E3E5A55}" destId="{5D3750E2-0F0B-431C-9D44-69053F730B28}" srcOrd="0" destOrd="0" presId="urn:microsoft.com/office/officeart/2008/layout/VerticalCurvedList"/>
    <dgm:cxn modelId="{79483112-65E0-4C6E-B2EF-F9B92D8B8AB7}" type="presParOf" srcId="{5D3750E2-0F0B-431C-9D44-69053F730B28}" destId="{52057902-7983-488C-9B9E-BFCD312D8A8E}" srcOrd="0" destOrd="0" presId="urn:microsoft.com/office/officeart/2008/layout/VerticalCurvedList"/>
    <dgm:cxn modelId="{95D655FD-B00F-4803-BEC6-B577C5A32028}" type="presParOf" srcId="{52057902-7983-488C-9B9E-BFCD312D8A8E}" destId="{7072C32A-7118-42EE-9887-A21FC751BE8B}" srcOrd="0" destOrd="0" presId="urn:microsoft.com/office/officeart/2008/layout/VerticalCurvedList"/>
    <dgm:cxn modelId="{E524C019-9FB4-4593-8C53-8E82102481E9}" type="presParOf" srcId="{52057902-7983-488C-9B9E-BFCD312D8A8E}" destId="{EDE6EC54-5583-4E28-9E1F-DAEAAA1F1FDE}" srcOrd="1" destOrd="0" presId="urn:microsoft.com/office/officeart/2008/layout/VerticalCurvedList"/>
    <dgm:cxn modelId="{05E29655-3FA1-4501-95B4-73858BD88382}" type="presParOf" srcId="{52057902-7983-488C-9B9E-BFCD312D8A8E}" destId="{B72182B1-54BC-4CFF-B425-307D3B687522}" srcOrd="2" destOrd="0" presId="urn:microsoft.com/office/officeart/2008/layout/VerticalCurvedList"/>
    <dgm:cxn modelId="{8587B029-4882-4E75-9C85-959F2A62FC52}" type="presParOf" srcId="{52057902-7983-488C-9B9E-BFCD312D8A8E}" destId="{13C7C554-8436-4A21-9205-D729B4AC74F1}" srcOrd="3" destOrd="0" presId="urn:microsoft.com/office/officeart/2008/layout/VerticalCurvedList"/>
    <dgm:cxn modelId="{F0BD9D59-3460-4B03-AD75-0187A97F7092}" type="presParOf" srcId="{5D3750E2-0F0B-431C-9D44-69053F730B28}" destId="{7A4627ED-B8BF-448A-94FE-85BCF4217459}" srcOrd="1" destOrd="0" presId="urn:microsoft.com/office/officeart/2008/layout/VerticalCurvedList"/>
    <dgm:cxn modelId="{B3F1CC0D-98D2-41F4-9A4F-654EFBD48A2E}" type="presParOf" srcId="{5D3750E2-0F0B-431C-9D44-69053F730B28}" destId="{91EA2A06-892D-4B86-9ACD-8E995884614D}" srcOrd="2" destOrd="0" presId="urn:microsoft.com/office/officeart/2008/layout/VerticalCurvedList"/>
    <dgm:cxn modelId="{6021BDD4-DD7D-4D28-A576-8CCFA37A36BD}" type="presParOf" srcId="{91EA2A06-892D-4B86-9ACD-8E995884614D}" destId="{4A2CC022-CAB9-4516-9EF3-3A9976DA6A45}" srcOrd="0" destOrd="0" presId="urn:microsoft.com/office/officeart/2008/layout/VerticalCurvedList"/>
    <dgm:cxn modelId="{44AD739A-C643-4165-8663-FB96C2D8CA54}" type="presParOf" srcId="{5D3750E2-0F0B-431C-9D44-69053F730B28}" destId="{FF3A7C98-8AC8-411A-8A87-0C57A30AF708}" srcOrd="3" destOrd="0" presId="urn:microsoft.com/office/officeart/2008/layout/VerticalCurvedList"/>
    <dgm:cxn modelId="{A9547987-5B84-4C07-B3C5-A3049AFB25F9}" type="presParOf" srcId="{5D3750E2-0F0B-431C-9D44-69053F730B28}" destId="{E38F4EE5-E97A-4B03-AB76-B0BEA77C2890}" srcOrd="4" destOrd="0" presId="urn:microsoft.com/office/officeart/2008/layout/VerticalCurvedList"/>
    <dgm:cxn modelId="{1764A32F-31FC-460D-A7E4-9349139E9CDC}" type="presParOf" srcId="{E38F4EE5-E97A-4B03-AB76-B0BEA77C2890}" destId="{69EC0E78-3566-4AD5-8B69-C942E8654E3B}" srcOrd="0" destOrd="0" presId="urn:microsoft.com/office/officeart/2008/layout/VerticalCurvedList"/>
    <dgm:cxn modelId="{6D974BC5-3CDF-4FA2-83F1-DFD6919E61B3}" type="presParOf" srcId="{5D3750E2-0F0B-431C-9D44-69053F730B28}" destId="{2F8274AB-57FF-4EED-A23D-3E32AFEE8E68}" srcOrd="5" destOrd="0" presId="urn:microsoft.com/office/officeart/2008/layout/VerticalCurvedList"/>
    <dgm:cxn modelId="{AF46232B-58E7-4D53-8C6A-D0A9EDC5A993}" type="presParOf" srcId="{5D3750E2-0F0B-431C-9D44-69053F730B28}" destId="{BBF0FD93-EBE4-48AD-BE7F-CCBD0EF2414F}" srcOrd="6" destOrd="0" presId="urn:microsoft.com/office/officeart/2008/layout/VerticalCurvedList"/>
    <dgm:cxn modelId="{17F01B0B-62B1-4C9A-8A7E-ADD964BEC560}" type="presParOf" srcId="{BBF0FD93-EBE4-48AD-BE7F-CCBD0EF2414F}" destId="{31FF8E63-0FF5-403D-91C8-2EA5F05E62F9}" srcOrd="0" destOrd="0" presId="urn:microsoft.com/office/officeart/2008/layout/VerticalCurvedList"/>
    <dgm:cxn modelId="{1FDF24DE-C0BA-48DD-A363-6B52733E234B}" type="presParOf" srcId="{5D3750E2-0F0B-431C-9D44-69053F730B28}" destId="{807407AF-8BA8-41C7-AFDE-9E8C7F466163}" srcOrd="7" destOrd="0" presId="urn:microsoft.com/office/officeart/2008/layout/VerticalCurvedList"/>
    <dgm:cxn modelId="{665DD639-8377-4A8B-B940-5484DED4E696}" type="presParOf" srcId="{5D3750E2-0F0B-431C-9D44-69053F730B28}" destId="{8EE5E343-CAF9-4F6D-9959-6C75D63BD0F5}" srcOrd="8" destOrd="0" presId="urn:microsoft.com/office/officeart/2008/layout/VerticalCurvedList"/>
    <dgm:cxn modelId="{DD9B732D-7951-4FC9-8D2B-537DB6885E13}" type="presParOf" srcId="{8EE5E343-CAF9-4F6D-9959-6C75D63BD0F5}" destId="{7473858A-FA04-49B2-AA11-02105FAFF1EC}" srcOrd="0" destOrd="0" presId="urn:microsoft.com/office/officeart/2008/layout/VerticalCurvedList"/>
    <dgm:cxn modelId="{5A93C7CE-CBD3-4565-BCB5-F4DA74A7FE75}" type="presParOf" srcId="{5D3750E2-0F0B-431C-9D44-69053F730B28}" destId="{F9A2FE84-AD7B-4625-B114-C038DD5AD892}" srcOrd="9" destOrd="0" presId="urn:microsoft.com/office/officeart/2008/layout/VerticalCurvedList"/>
    <dgm:cxn modelId="{2E0CC9CB-9361-405D-AF96-12D53E893D05}" type="presParOf" srcId="{5D3750E2-0F0B-431C-9D44-69053F730B28}" destId="{4664BD60-50DD-4BE3-84B8-34F9FD2B24F0}" srcOrd="10" destOrd="0" presId="urn:microsoft.com/office/officeart/2008/layout/VerticalCurvedList"/>
    <dgm:cxn modelId="{FB3110BE-12E5-4564-A25D-016AE603663F}" type="presParOf" srcId="{4664BD60-50DD-4BE3-84B8-34F9FD2B24F0}" destId="{F53DF123-A02F-4CE8-BB61-4C6708BBEBFC}" srcOrd="0" destOrd="0" presId="urn:microsoft.com/office/officeart/2008/layout/VerticalCurvedList"/>
    <dgm:cxn modelId="{079F81E3-DD49-4CEA-8EBA-19C0E53CFAC4}" type="presParOf" srcId="{5D3750E2-0F0B-431C-9D44-69053F730B28}" destId="{B4E0303F-CA98-4EA7-9E60-AFA47CC98B82}" srcOrd="11" destOrd="0" presId="urn:microsoft.com/office/officeart/2008/layout/VerticalCurvedList"/>
    <dgm:cxn modelId="{F939EABD-69E4-47E6-8ABF-F661A42B25F7}" type="presParOf" srcId="{5D3750E2-0F0B-431C-9D44-69053F730B28}" destId="{C3E33412-B12E-4C6E-B8A5-60C980360A7A}" srcOrd="12" destOrd="0" presId="urn:microsoft.com/office/officeart/2008/layout/VerticalCurvedList"/>
    <dgm:cxn modelId="{80969643-8E3B-42D4-A839-39500988B91D}" type="presParOf" srcId="{C3E33412-B12E-4C6E-B8A5-60C980360A7A}" destId="{055C4900-A3E1-4DDC-A527-7CEEDCDB774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FBC42B-727F-495B-903D-4447FA616E6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F4754E02-B9F8-4406-A912-975311CA1836}">
      <dgm:prSet phldrT="[Text]"/>
      <dgm:spPr>
        <a:solidFill>
          <a:srgbClr val="0070C0"/>
        </a:solidFill>
      </dgm:spPr>
      <dgm:t>
        <a:bodyPr/>
        <a:lstStyle/>
        <a:p>
          <a:r>
            <a:rPr lang="en-US" dirty="0">
              <a:solidFill>
                <a:srgbClr val="FFFFFF"/>
              </a:solidFill>
            </a:rPr>
            <a:t>Escape</a:t>
          </a:r>
        </a:p>
      </dgm:t>
    </dgm:pt>
    <dgm:pt modelId="{9B52397E-AD07-4F10-BF39-7AA06B95354F}" type="parTrans" cxnId="{11DB1F00-21FA-4608-805B-4E73ABCC1FC9}">
      <dgm:prSet/>
      <dgm:spPr/>
      <dgm:t>
        <a:bodyPr/>
        <a:lstStyle/>
        <a:p>
          <a:endParaRPr lang="en-US"/>
        </a:p>
      </dgm:t>
    </dgm:pt>
    <dgm:pt modelId="{A698E287-9EEB-4B55-B5E9-FCE564B396C2}" type="sibTrans" cxnId="{11DB1F00-21FA-4608-805B-4E73ABCC1FC9}">
      <dgm:prSet/>
      <dgm:spPr>
        <a:ln>
          <a:solidFill>
            <a:srgbClr val="FFFFFF"/>
          </a:solidFill>
        </a:ln>
      </dgm:spPr>
      <dgm:t>
        <a:bodyPr/>
        <a:lstStyle/>
        <a:p>
          <a:endParaRPr lang="en-US"/>
        </a:p>
      </dgm:t>
    </dgm:pt>
    <dgm:pt modelId="{8413C070-453B-4445-96F4-69043B47CA3C}">
      <dgm:prSet phldrT="[Text]"/>
      <dgm:spPr>
        <a:solidFill>
          <a:srgbClr val="D86018"/>
        </a:solidFill>
      </dgm:spPr>
      <dgm:t>
        <a:bodyPr/>
        <a:lstStyle/>
        <a:p>
          <a:r>
            <a:rPr lang="en-US" dirty="0">
              <a:solidFill>
                <a:srgbClr val="FFFFFF"/>
              </a:solidFill>
            </a:rPr>
            <a:t>Disassociation</a:t>
          </a:r>
        </a:p>
      </dgm:t>
    </dgm:pt>
    <dgm:pt modelId="{5085B949-715F-4DBA-86C4-DA5A81FF97E8}" type="parTrans" cxnId="{EFDEF447-64CC-43C7-BFBF-B7B08656BE95}">
      <dgm:prSet/>
      <dgm:spPr/>
      <dgm:t>
        <a:bodyPr/>
        <a:lstStyle/>
        <a:p>
          <a:endParaRPr lang="en-US"/>
        </a:p>
      </dgm:t>
    </dgm:pt>
    <dgm:pt modelId="{0CDBE246-CA00-425F-A1BA-6DE66B90B863}" type="sibTrans" cxnId="{EFDEF447-64CC-43C7-BFBF-B7B08656BE95}">
      <dgm:prSet/>
      <dgm:spPr>
        <a:ln>
          <a:solidFill>
            <a:srgbClr val="FFFFFF"/>
          </a:solidFill>
        </a:ln>
      </dgm:spPr>
      <dgm:t>
        <a:bodyPr/>
        <a:lstStyle/>
        <a:p>
          <a:endParaRPr lang="en-US"/>
        </a:p>
      </dgm:t>
    </dgm:pt>
    <dgm:pt modelId="{E5E0B141-EBAD-4434-AEEF-D2C3B77A0D4C}">
      <dgm:prSet phldrT="[Text]"/>
      <dgm:spPr>
        <a:solidFill>
          <a:srgbClr val="00B050"/>
        </a:solidFill>
      </dgm:spPr>
      <dgm:t>
        <a:bodyPr/>
        <a:lstStyle/>
        <a:p>
          <a:r>
            <a:rPr lang="en-US" dirty="0">
              <a:solidFill>
                <a:srgbClr val="FFFFFF"/>
              </a:solidFill>
            </a:rPr>
            <a:t>Egotism</a:t>
          </a:r>
        </a:p>
      </dgm:t>
    </dgm:pt>
    <dgm:pt modelId="{0EEBB82D-86A2-4BE9-8008-9449EB2C562C}" type="parTrans" cxnId="{B0EA8441-9C4D-4571-8DBA-4BAC27085BDE}">
      <dgm:prSet/>
      <dgm:spPr/>
      <dgm:t>
        <a:bodyPr/>
        <a:lstStyle/>
        <a:p>
          <a:endParaRPr lang="en-US"/>
        </a:p>
      </dgm:t>
    </dgm:pt>
    <dgm:pt modelId="{C3BEA974-FE38-4796-A969-B0A28470552F}" type="sibTrans" cxnId="{B0EA8441-9C4D-4571-8DBA-4BAC27085BDE}">
      <dgm:prSet/>
      <dgm:spPr>
        <a:ln>
          <a:solidFill>
            <a:srgbClr val="FFFFFF"/>
          </a:solidFill>
        </a:ln>
      </dgm:spPr>
      <dgm:t>
        <a:bodyPr/>
        <a:lstStyle/>
        <a:p>
          <a:endParaRPr lang="en-US"/>
        </a:p>
      </dgm:t>
    </dgm:pt>
    <dgm:pt modelId="{BFF18544-775C-4A37-A812-3B9E59337761}" type="pres">
      <dgm:prSet presAssocID="{58FBC42B-727F-495B-903D-4447FA616E69}" presName="cycle" presStyleCnt="0">
        <dgm:presLayoutVars>
          <dgm:dir/>
          <dgm:resizeHandles val="exact"/>
        </dgm:presLayoutVars>
      </dgm:prSet>
      <dgm:spPr/>
      <dgm:t>
        <a:bodyPr/>
        <a:lstStyle/>
        <a:p>
          <a:endParaRPr lang="en-US"/>
        </a:p>
      </dgm:t>
    </dgm:pt>
    <dgm:pt modelId="{5800CEA4-9A89-4671-91D9-95E1B4504161}" type="pres">
      <dgm:prSet presAssocID="{F4754E02-B9F8-4406-A912-975311CA1836}" presName="node" presStyleLbl="node1" presStyleIdx="0" presStyleCnt="3">
        <dgm:presLayoutVars>
          <dgm:bulletEnabled val="1"/>
        </dgm:presLayoutVars>
      </dgm:prSet>
      <dgm:spPr/>
      <dgm:t>
        <a:bodyPr/>
        <a:lstStyle/>
        <a:p>
          <a:endParaRPr lang="en-US"/>
        </a:p>
      </dgm:t>
    </dgm:pt>
    <dgm:pt modelId="{BCF7363F-72CB-46B0-96DB-A0EF1891FD76}" type="pres">
      <dgm:prSet presAssocID="{F4754E02-B9F8-4406-A912-975311CA1836}" presName="spNode" presStyleCnt="0"/>
      <dgm:spPr/>
    </dgm:pt>
    <dgm:pt modelId="{F7E7C629-EB3C-43E6-8B8B-E5570C8E68A9}" type="pres">
      <dgm:prSet presAssocID="{A698E287-9EEB-4B55-B5E9-FCE564B396C2}" presName="sibTrans" presStyleLbl="sibTrans1D1" presStyleIdx="0" presStyleCnt="3"/>
      <dgm:spPr/>
      <dgm:t>
        <a:bodyPr/>
        <a:lstStyle/>
        <a:p>
          <a:endParaRPr lang="en-US"/>
        </a:p>
      </dgm:t>
    </dgm:pt>
    <dgm:pt modelId="{1C05D4CD-2B76-46A7-AAD3-8EA8E0C8225C}" type="pres">
      <dgm:prSet presAssocID="{8413C070-453B-4445-96F4-69043B47CA3C}" presName="node" presStyleLbl="node1" presStyleIdx="1" presStyleCnt="3">
        <dgm:presLayoutVars>
          <dgm:bulletEnabled val="1"/>
        </dgm:presLayoutVars>
      </dgm:prSet>
      <dgm:spPr/>
      <dgm:t>
        <a:bodyPr/>
        <a:lstStyle/>
        <a:p>
          <a:endParaRPr lang="en-US"/>
        </a:p>
      </dgm:t>
    </dgm:pt>
    <dgm:pt modelId="{1E43AA34-4EBF-4052-92BA-8875F52436D5}" type="pres">
      <dgm:prSet presAssocID="{8413C070-453B-4445-96F4-69043B47CA3C}" presName="spNode" presStyleCnt="0"/>
      <dgm:spPr/>
    </dgm:pt>
    <dgm:pt modelId="{05A276A9-9019-458A-A65A-30B3F46672BF}" type="pres">
      <dgm:prSet presAssocID="{0CDBE246-CA00-425F-A1BA-6DE66B90B863}" presName="sibTrans" presStyleLbl="sibTrans1D1" presStyleIdx="1" presStyleCnt="3"/>
      <dgm:spPr/>
      <dgm:t>
        <a:bodyPr/>
        <a:lstStyle/>
        <a:p>
          <a:endParaRPr lang="en-US"/>
        </a:p>
      </dgm:t>
    </dgm:pt>
    <dgm:pt modelId="{1D1E0998-EF89-48D5-B604-A489B4817149}" type="pres">
      <dgm:prSet presAssocID="{E5E0B141-EBAD-4434-AEEF-D2C3B77A0D4C}" presName="node" presStyleLbl="node1" presStyleIdx="2" presStyleCnt="3">
        <dgm:presLayoutVars>
          <dgm:bulletEnabled val="1"/>
        </dgm:presLayoutVars>
      </dgm:prSet>
      <dgm:spPr/>
      <dgm:t>
        <a:bodyPr/>
        <a:lstStyle/>
        <a:p>
          <a:endParaRPr lang="en-US"/>
        </a:p>
      </dgm:t>
    </dgm:pt>
    <dgm:pt modelId="{681359D9-6518-48EA-8F74-ED2C1B6B1C44}" type="pres">
      <dgm:prSet presAssocID="{E5E0B141-EBAD-4434-AEEF-D2C3B77A0D4C}" presName="spNode" presStyleCnt="0"/>
      <dgm:spPr/>
    </dgm:pt>
    <dgm:pt modelId="{2EC18D3F-38AD-4716-BC3D-4757015D0717}" type="pres">
      <dgm:prSet presAssocID="{C3BEA974-FE38-4796-A969-B0A28470552F}" presName="sibTrans" presStyleLbl="sibTrans1D1" presStyleIdx="2" presStyleCnt="3"/>
      <dgm:spPr/>
      <dgm:t>
        <a:bodyPr/>
        <a:lstStyle/>
        <a:p>
          <a:endParaRPr lang="en-US"/>
        </a:p>
      </dgm:t>
    </dgm:pt>
  </dgm:ptLst>
  <dgm:cxnLst>
    <dgm:cxn modelId="{1903CEDB-9997-4EFA-B2D1-37F24A888911}" type="presOf" srcId="{C3BEA974-FE38-4796-A969-B0A28470552F}" destId="{2EC18D3F-38AD-4716-BC3D-4757015D0717}" srcOrd="0" destOrd="0" presId="urn:microsoft.com/office/officeart/2005/8/layout/cycle6"/>
    <dgm:cxn modelId="{DB41DF0B-B5EC-4940-8B36-A04788228620}" type="presOf" srcId="{F4754E02-B9F8-4406-A912-975311CA1836}" destId="{5800CEA4-9A89-4671-91D9-95E1B4504161}" srcOrd="0" destOrd="0" presId="urn:microsoft.com/office/officeart/2005/8/layout/cycle6"/>
    <dgm:cxn modelId="{6AC475DD-5E58-4511-8EFE-4B5B0567D59C}" type="presOf" srcId="{58FBC42B-727F-495B-903D-4447FA616E69}" destId="{BFF18544-775C-4A37-A812-3B9E59337761}" srcOrd="0" destOrd="0" presId="urn:microsoft.com/office/officeart/2005/8/layout/cycle6"/>
    <dgm:cxn modelId="{446BFFD3-6EAB-4733-A8A9-41B4911B4043}" type="presOf" srcId="{A698E287-9EEB-4B55-B5E9-FCE564B396C2}" destId="{F7E7C629-EB3C-43E6-8B8B-E5570C8E68A9}" srcOrd="0" destOrd="0" presId="urn:microsoft.com/office/officeart/2005/8/layout/cycle6"/>
    <dgm:cxn modelId="{B0EA8441-9C4D-4571-8DBA-4BAC27085BDE}" srcId="{58FBC42B-727F-495B-903D-4447FA616E69}" destId="{E5E0B141-EBAD-4434-AEEF-D2C3B77A0D4C}" srcOrd="2" destOrd="0" parTransId="{0EEBB82D-86A2-4BE9-8008-9449EB2C562C}" sibTransId="{C3BEA974-FE38-4796-A969-B0A28470552F}"/>
    <dgm:cxn modelId="{EFDEF447-64CC-43C7-BFBF-B7B08656BE95}" srcId="{58FBC42B-727F-495B-903D-4447FA616E69}" destId="{8413C070-453B-4445-96F4-69043B47CA3C}" srcOrd="1" destOrd="0" parTransId="{5085B949-715F-4DBA-86C4-DA5A81FF97E8}" sibTransId="{0CDBE246-CA00-425F-A1BA-6DE66B90B863}"/>
    <dgm:cxn modelId="{4AF5F3AA-D55F-441B-AE90-48DF3692AE12}" type="presOf" srcId="{0CDBE246-CA00-425F-A1BA-6DE66B90B863}" destId="{05A276A9-9019-458A-A65A-30B3F46672BF}" srcOrd="0" destOrd="0" presId="urn:microsoft.com/office/officeart/2005/8/layout/cycle6"/>
    <dgm:cxn modelId="{28FC775F-899D-4670-A1F2-0DFD6A4B6838}" type="presOf" srcId="{E5E0B141-EBAD-4434-AEEF-D2C3B77A0D4C}" destId="{1D1E0998-EF89-48D5-B604-A489B4817149}" srcOrd="0" destOrd="0" presId="urn:microsoft.com/office/officeart/2005/8/layout/cycle6"/>
    <dgm:cxn modelId="{11DB1F00-21FA-4608-805B-4E73ABCC1FC9}" srcId="{58FBC42B-727F-495B-903D-4447FA616E69}" destId="{F4754E02-B9F8-4406-A912-975311CA1836}" srcOrd="0" destOrd="0" parTransId="{9B52397E-AD07-4F10-BF39-7AA06B95354F}" sibTransId="{A698E287-9EEB-4B55-B5E9-FCE564B396C2}"/>
    <dgm:cxn modelId="{AE5A0BC1-79D9-4D4B-BE92-A4529706AB71}" type="presOf" srcId="{8413C070-453B-4445-96F4-69043B47CA3C}" destId="{1C05D4CD-2B76-46A7-AAD3-8EA8E0C8225C}" srcOrd="0" destOrd="0" presId="urn:microsoft.com/office/officeart/2005/8/layout/cycle6"/>
    <dgm:cxn modelId="{E0AA2EC2-C1C2-4544-9227-47AC559C6621}" type="presParOf" srcId="{BFF18544-775C-4A37-A812-3B9E59337761}" destId="{5800CEA4-9A89-4671-91D9-95E1B4504161}" srcOrd="0" destOrd="0" presId="urn:microsoft.com/office/officeart/2005/8/layout/cycle6"/>
    <dgm:cxn modelId="{822D53D5-848B-40DD-948D-AB055C5A7C2E}" type="presParOf" srcId="{BFF18544-775C-4A37-A812-3B9E59337761}" destId="{BCF7363F-72CB-46B0-96DB-A0EF1891FD76}" srcOrd="1" destOrd="0" presId="urn:microsoft.com/office/officeart/2005/8/layout/cycle6"/>
    <dgm:cxn modelId="{4F6B302E-CF4F-4880-A26E-833A4A084DC0}" type="presParOf" srcId="{BFF18544-775C-4A37-A812-3B9E59337761}" destId="{F7E7C629-EB3C-43E6-8B8B-E5570C8E68A9}" srcOrd="2" destOrd="0" presId="urn:microsoft.com/office/officeart/2005/8/layout/cycle6"/>
    <dgm:cxn modelId="{29DF8EA6-BB3A-44E0-89A0-94CB119500EE}" type="presParOf" srcId="{BFF18544-775C-4A37-A812-3B9E59337761}" destId="{1C05D4CD-2B76-46A7-AAD3-8EA8E0C8225C}" srcOrd="3" destOrd="0" presId="urn:microsoft.com/office/officeart/2005/8/layout/cycle6"/>
    <dgm:cxn modelId="{ECBEC71B-6393-4E9D-BC33-B9FFC4B48847}" type="presParOf" srcId="{BFF18544-775C-4A37-A812-3B9E59337761}" destId="{1E43AA34-4EBF-4052-92BA-8875F52436D5}" srcOrd="4" destOrd="0" presId="urn:microsoft.com/office/officeart/2005/8/layout/cycle6"/>
    <dgm:cxn modelId="{D53B427F-37A6-4572-881E-98109E91C3B6}" type="presParOf" srcId="{BFF18544-775C-4A37-A812-3B9E59337761}" destId="{05A276A9-9019-458A-A65A-30B3F46672BF}" srcOrd="5" destOrd="0" presId="urn:microsoft.com/office/officeart/2005/8/layout/cycle6"/>
    <dgm:cxn modelId="{01227D00-01D8-4D6F-B406-1779CC66E3B0}" type="presParOf" srcId="{BFF18544-775C-4A37-A812-3B9E59337761}" destId="{1D1E0998-EF89-48D5-B604-A489B4817149}" srcOrd="6" destOrd="0" presId="urn:microsoft.com/office/officeart/2005/8/layout/cycle6"/>
    <dgm:cxn modelId="{5951F3EC-D661-4822-AA2E-56F9A5AA234B}" type="presParOf" srcId="{BFF18544-775C-4A37-A812-3B9E59337761}" destId="{681359D9-6518-48EA-8F74-ED2C1B6B1C44}" srcOrd="7" destOrd="0" presId="urn:microsoft.com/office/officeart/2005/8/layout/cycle6"/>
    <dgm:cxn modelId="{5E59A6E7-825B-4D00-8FA0-2B98EFFFC4FA}" type="presParOf" srcId="{BFF18544-775C-4A37-A812-3B9E59337761}" destId="{2EC18D3F-38AD-4716-BC3D-4757015D0717}" srcOrd="8" destOrd="0" presId="urn:microsoft.com/office/officeart/2005/8/layout/cycle6"/>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9A4FC5-5B43-4312-9FA5-D9B972EECA72}" type="doc">
      <dgm:prSet loTypeId="urn:microsoft.com/office/officeart/2005/8/layout/default" loCatId="list" qsTypeId="urn:microsoft.com/office/officeart/2005/8/quickstyle/simple4" qsCatId="simple" csTypeId="urn:microsoft.com/office/officeart/2005/8/colors/colorful3" csCatId="colorful" phldr="1"/>
      <dgm:spPr/>
      <dgm:t>
        <a:bodyPr/>
        <a:lstStyle/>
        <a:p>
          <a:endParaRPr lang="en-US"/>
        </a:p>
      </dgm:t>
    </dgm:pt>
    <dgm:pt modelId="{7FC62A34-8F6F-4B62-8385-0A32002ABDA5}">
      <dgm:prSet phldrT="[Text]"/>
      <dgm:spPr/>
      <dgm:t>
        <a:bodyPr/>
        <a:lstStyle/>
        <a:p>
          <a:pPr>
            <a:buClr>
              <a:srgbClr val="FFFFFF"/>
            </a:buClr>
            <a:buSzPct val="100000"/>
            <a:buFont typeface="Arial" panose="020B0604020202020204" pitchFamily="34" charset="0"/>
            <a:buChar char="•"/>
          </a:pPr>
          <a:r>
            <a:rPr lang="en-US">
              <a:latin typeface="Trajan Pro" pitchFamily="18" charset="0"/>
              <a:ea typeface="Trajan Pro Bold" charset="0"/>
              <a:cs typeface="Trajan Pro Bold" charset="0"/>
              <a:sym typeface="Trajan Pro Bold" charset="0"/>
            </a:rPr>
            <a:t>Experiences of Abuse</a:t>
          </a:r>
          <a:endParaRPr lang="en-US" dirty="0"/>
        </a:p>
      </dgm:t>
    </dgm:pt>
    <dgm:pt modelId="{30C78EA9-6BD7-43A8-B3ED-6F9F39B0D67E}" type="parTrans" cxnId="{207A6487-5C00-444E-AC8C-7A0144154A1C}">
      <dgm:prSet/>
      <dgm:spPr/>
      <dgm:t>
        <a:bodyPr/>
        <a:lstStyle/>
        <a:p>
          <a:endParaRPr lang="en-US"/>
        </a:p>
      </dgm:t>
    </dgm:pt>
    <dgm:pt modelId="{F335D043-CC44-4D2D-95AB-E8400D1AF59F}" type="sibTrans" cxnId="{207A6487-5C00-444E-AC8C-7A0144154A1C}">
      <dgm:prSet/>
      <dgm:spPr/>
      <dgm:t>
        <a:bodyPr/>
        <a:lstStyle/>
        <a:p>
          <a:endParaRPr lang="en-US"/>
        </a:p>
      </dgm:t>
    </dgm:pt>
    <dgm:pt modelId="{C2ADFAC2-6353-4ADB-B548-A629FD848E52}">
      <dgm:prSet/>
      <dgm:spPr/>
      <dgm:t>
        <a:bodyPr/>
        <a:lstStyle/>
        <a:p>
          <a:r>
            <a:rPr lang="en-US">
              <a:latin typeface="Trajan Pro" pitchFamily="18" charset="0"/>
              <a:ea typeface="Trajan Pro Bold" charset="0"/>
              <a:cs typeface="Trajan Pro Bold" charset="0"/>
              <a:sym typeface="Trajan Pro Bold" charset="0"/>
            </a:rPr>
            <a:t>Caregiving Demands</a:t>
          </a:r>
          <a:endParaRPr lang="en-US" dirty="0">
            <a:latin typeface="Trajan Pro" pitchFamily="18" charset="0"/>
            <a:ea typeface="Trajan Pro Bold" charset="0"/>
            <a:cs typeface="Trajan Pro Bold" charset="0"/>
            <a:sym typeface="Trajan Pro Bold" charset="0"/>
          </a:endParaRPr>
        </a:p>
      </dgm:t>
    </dgm:pt>
    <dgm:pt modelId="{6720FDAF-46E8-46FE-9337-C5CD78DC3EDE}" type="parTrans" cxnId="{5EC23213-CAB9-4CB7-9485-1E2ABEB887EA}">
      <dgm:prSet/>
      <dgm:spPr/>
      <dgm:t>
        <a:bodyPr/>
        <a:lstStyle/>
        <a:p>
          <a:endParaRPr lang="en-US"/>
        </a:p>
      </dgm:t>
    </dgm:pt>
    <dgm:pt modelId="{D49AE920-EABC-42FC-B17E-52B2D6382F25}" type="sibTrans" cxnId="{5EC23213-CAB9-4CB7-9485-1E2ABEB887EA}">
      <dgm:prSet/>
      <dgm:spPr/>
      <dgm:t>
        <a:bodyPr/>
        <a:lstStyle/>
        <a:p>
          <a:endParaRPr lang="en-US"/>
        </a:p>
      </dgm:t>
    </dgm:pt>
    <dgm:pt modelId="{44795B51-147C-4DB0-B3FA-9C41EE3268BF}">
      <dgm:prSet/>
      <dgm:spPr/>
      <dgm:t>
        <a:bodyPr/>
        <a:lstStyle/>
        <a:p>
          <a:r>
            <a:rPr lang="en-US">
              <a:latin typeface="Trajan Pro" pitchFamily="18" charset="0"/>
              <a:ea typeface="Trajan Pro Bold" charset="0"/>
              <a:cs typeface="Trajan Pro Bold" charset="0"/>
              <a:sym typeface="Trajan Pro Bold" charset="0"/>
            </a:rPr>
            <a:t>Codependency</a:t>
          </a:r>
          <a:endParaRPr lang="en-US" dirty="0">
            <a:latin typeface="Trajan Pro" pitchFamily="18" charset="0"/>
            <a:ea typeface="Trajan Pro Bold" charset="0"/>
            <a:cs typeface="Trajan Pro Bold" charset="0"/>
            <a:sym typeface="Trajan Pro Bold" charset="0"/>
          </a:endParaRPr>
        </a:p>
      </dgm:t>
    </dgm:pt>
    <dgm:pt modelId="{EE5457D3-01E1-4648-8537-CAD1338127A4}" type="parTrans" cxnId="{F5989E2E-E06A-4DA5-81BF-A9B26CC09678}">
      <dgm:prSet/>
      <dgm:spPr/>
      <dgm:t>
        <a:bodyPr/>
        <a:lstStyle/>
        <a:p>
          <a:endParaRPr lang="en-US"/>
        </a:p>
      </dgm:t>
    </dgm:pt>
    <dgm:pt modelId="{74552DE5-6FDC-48B2-A2DD-D0FF267ACD11}" type="sibTrans" cxnId="{F5989E2E-E06A-4DA5-81BF-A9B26CC09678}">
      <dgm:prSet/>
      <dgm:spPr/>
      <dgm:t>
        <a:bodyPr/>
        <a:lstStyle/>
        <a:p>
          <a:endParaRPr lang="en-US"/>
        </a:p>
      </dgm:t>
    </dgm:pt>
    <dgm:pt modelId="{42C22EB5-A78D-4C04-BE9C-D07B2667903E}">
      <dgm:prSet phldrT="[Text]"/>
      <dgm:spPr/>
      <dgm:t>
        <a:bodyPr/>
        <a:lstStyle/>
        <a:p>
          <a:pPr>
            <a:buClr>
              <a:srgbClr val="FFFFFF"/>
            </a:buClr>
            <a:buSzPct val="100000"/>
            <a:buFont typeface="Arial" panose="020B0604020202020204" pitchFamily="34" charset="0"/>
            <a:buChar char="•"/>
          </a:pPr>
          <a:r>
            <a:rPr lang="en-US" dirty="0"/>
            <a:t>Relationship Trauma</a:t>
          </a:r>
        </a:p>
      </dgm:t>
    </dgm:pt>
    <dgm:pt modelId="{44CCFF60-5A46-4CFC-A342-A0D04D66883E}" type="parTrans" cxnId="{6CDDCEF4-5EFC-4053-96CA-BF4C88434CB3}">
      <dgm:prSet/>
      <dgm:spPr/>
      <dgm:t>
        <a:bodyPr/>
        <a:lstStyle/>
        <a:p>
          <a:endParaRPr lang="en-US"/>
        </a:p>
      </dgm:t>
    </dgm:pt>
    <dgm:pt modelId="{BE884694-577C-434E-931D-724D91031151}" type="sibTrans" cxnId="{6CDDCEF4-5EFC-4053-96CA-BF4C88434CB3}">
      <dgm:prSet/>
      <dgm:spPr/>
      <dgm:t>
        <a:bodyPr/>
        <a:lstStyle/>
        <a:p>
          <a:endParaRPr lang="en-US"/>
        </a:p>
      </dgm:t>
    </dgm:pt>
    <dgm:pt modelId="{3A1E07DF-9116-469C-8109-B40C51E03EC6}">
      <dgm:prSet/>
      <dgm:spPr/>
      <dgm:t>
        <a:bodyPr/>
        <a:lstStyle/>
        <a:p>
          <a:r>
            <a:rPr lang="en-US">
              <a:latin typeface="Trajan Pro" pitchFamily="18" charset="0"/>
              <a:ea typeface="Trajan Pro Bold" charset="0"/>
              <a:cs typeface="Trajan Pro Bold" charset="0"/>
              <a:sym typeface="Trajan Pro Bold" charset="0"/>
            </a:rPr>
            <a:t>Self-Esteem </a:t>
          </a:r>
          <a:endParaRPr lang="en-US" dirty="0">
            <a:latin typeface="Trajan Pro" pitchFamily="18" charset="0"/>
            <a:ea typeface="Trajan Pro Bold" charset="0"/>
            <a:cs typeface="Trajan Pro Bold" charset="0"/>
            <a:sym typeface="Trajan Pro Bold" charset="0"/>
          </a:endParaRPr>
        </a:p>
      </dgm:t>
    </dgm:pt>
    <dgm:pt modelId="{F444FB86-D7BF-4985-A18F-03681940EDA1}" type="parTrans" cxnId="{29679BE1-D3D5-4212-9933-B32F3DC504EB}">
      <dgm:prSet/>
      <dgm:spPr/>
      <dgm:t>
        <a:bodyPr/>
        <a:lstStyle/>
        <a:p>
          <a:endParaRPr lang="en-US"/>
        </a:p>
      </dgm:t>
    </dgm:pt>
    <dgm:pt modelId="{E4B6FDC4-588F-4671-9072-AF091A5EF213}" type="sibTrans" cxnId="{29679BE1-D3D5-4212-9933-B32F3DC504EB}">
      <dgm:prSet/>
      <dgm:spPr/>
      <dgm:t>
        <a:bodyPr/>
        <a:lstStyle/>
        <a:p>
          <a:endParaRPr lang="en-US"/>
        </a:p>
      </dgm:t>
    </dgm:pt>
    <dgm:pt modelId="{B10A8E2B-4742-46E9-A0A6-2ECA0F9963B0}">
      <dgm:prSet/>
      <dgm:spPr/>
      <dgm:t>
        <a:bodyPr/>
        <a:lstStyle/>
        <a:p>
          <a:r>
            <a:rPr lang="en-US">
              <a:latin typeface="Trajan Pro" pitchFamily="18" charset="0"/>
              <a:ea typeface="Trajan Pro Bold" charset="0"/>
              <a:cs typeface="Trajan Pro Bold" charset="0"/>
              <a:sym typeface="Trajan Pro Bold" charset="0"/>
            </a:rPr>
            <a:t>Autonomy</a:t>
          </a:r>
          <a:endParaRPr lang="en-US" dirty="0">
            <a:latin typeface="Trajan Pro" pitchFamily="18" charset="0"/>
            <a:ea typeface="Trajan Pro Bold" charset="0"/>
            <a:cs typeface="Trajan Pro Bold" charset="0"/>
            <a:sym typeface="Trajan Pro Bold" charset="0"/>
          </a:endParaRPr>
        </a:p>
      </dgm:t>
    </dgm:pt>
    <dgm:pt modelId="{FB63A9B0-425E-478C-B96C-3BAD65C6A45D}" type="parTrans" cxnId="{1A0CCB90-B561-45FF-AAA3-7ECEE11A3DF7}">
      <dgm:prSet/>
      <dgm:spPr/>
      <dgm:t>
        <a:bodyPr/>
        <a:lstStyle/>
        <a:p>
          <a:endParaRPr lang="en-US"/>
        </a:p>
      </dgm:t>
    </dgm:pt>
    <dgm:pt modelId="{DA0287CA-336B-4B63-8967-9AECD313B66F}" type="sibTrans" cxnId="{1A0CCB90-B561-45FF-AAA3-7ECEE11A3DF7}">
      <dgm:prSet/>
      <dgm:spPr/>
      <dgm:t>
        <a:bodyPr/>
        <a:lstStyle/>
        <a:p>
          <a:endParaRPr lang="en-US"/>
        </a:p>
      </dgm:t>
    </dgm:pt>
    <dgm:pt modelId="{A3CFDF9A-9F85-46F5-A99E-EB0D4C12EE2F}">
      <dgm:prSet/>
      <dgm:spPr/>
      <dgm:t>
        <a:bodyPr/>
        <a:lstStyle/>
        <a:p>
          <a:r>
            <a:rPr lang="en-US">
              <a:latin typeface="Trajan Pro" pitchFamily="18" charset="0"/>
              <a:ea typeface="Trajan Pro Bold" charset="0"/>
              <a:cs typeface="Trajan Pro Bold" charset="0"/>
              <a:sym typeface="Trajan Pro Bold" charset="0"/>
            </a:rPr>
            <a:t>Rebellion</a:t>
          </a:r>
          <a:endParaRPr lang="en-US" dirty="0">
            <a:latin typeface="Trajan Pro" pitchFamily="18" charset="0"/>
            <a:ea typeface="Trajan Pro Bold" charset="0"/>
            <a:cs typeface="Trajan Pro Bold" charset="0"/>
            <a:sym typeface="Trajan Pro Bold" charset="0"/>
          </a:endParaRPr>
        </a:p>
      </dgm:t>
    </dgm:pt>
    <dgm:pt modelId="{A7CBDA2C-656D-4A2E-B8BB-9CEDC7464AE4}" type="parTrans" cxnId="{0265B7E7-1315-45BE-A9EC-ABA0BDBA1DD2}">
      <dgm:prSet/>
      <dgm:spPr/>
      <dgm:t>
        <a:bodyPr/>
        <a:lstStyle/>
        <a:p>
          <a:endParaRPr lang="en-US"/>
        </a:p>
      </dgm:t>
    </dgm:pt>
    <dgm:pt modelId="{55B9239F-4FA3-47AE-81B7-9FCA54C3ABBD}" type="sibTrans" cxnId="{0265B7E7-1315-45BE-A9EC-ABA0BDBA1DD2}">
      <dgm:prSet/>
      <dgm:spPr/>
      <dgm:t>
        <a:bodyPr/>
        <a:lstStyle/>
        <a:p>
          <a:endParaRPr lang="en-US"/>
        </a:p>
      </dgm:t>
    </dgm:pt>
    <dgm:pt modelId="{D3CCA28D-B612-4F5D-B158-CE198891A5C0}">
      <dgm:prSet/>
      <dgm:spPr/>
      <dgm:t>
        <a:bodyPr/>
        <a:lstStyle/>
        <a:p>
          <a:r>
            <a:rPr lang="en-US" dirty="0">
              <a:latin typeface="Trajan Pro" pitchFamily="18" charset="0"/>
              <a:ea typeface="Trajan Pro Bold" charset="0"/>
              <a:cs typeface="Trajan Pro Bold" charset="0"/>
              <a:sym typeface="Trajan Pro Bold" charset="0"/>
            </a:rPr>
            <a:t>Issues with Social Attachments</a:t>
          </a:r>
        </a:p>
      </dgm:t>
    </dgm:pt>
    <dgm:pt modelId="{2D51E7B2-BC9A-4F20-912A-A9FB77852652}" type="parTrans" cxnId="{1034BC8F-1F2A-479D-AAC5-43AE3BCD4E81}">
      <dgm:prSet/>
      <dgm:spPr/>
      <dgm:t>
        <a:bodyPr/>
        <a:lstStyle/>
        <a:p>
          <a:endParaRPr lang="en-US"/>
        </a:p>
      </dgm:t>
    </dgm:pt>
    <dgm:pt modelId="{061943E7-83E5-43B1-9C6C-4498A1C2833B}" type="sibTrans" cxnId="{1034BC8F-1F2A-479D-AAC5-43AE3BCD4E81}">
      <dgm:prSet/>
      <dgm:spPr/>
      <dgm:t>
        <a:bodyPr/>
        <a:lstStyle/>
        <a:p>
          <a:endParaRPr lang="en-US"/>
        </a:p>
      </dgm:t>
    </dgm:pt>
    <dgm:pt modelId="{0323CF21-9727-4E27-A6E5-2D388ACA3FAF}" type="pres">
      <dgm:prSet presAssocID="{859A4FC5-5B43-4312-9FA5-D9B972EECA72}" presName="diagram" presStyleCnt="0">
        <dgm:presLayoutVars>
          <dgm:dir/>
          <dgm:resizeHandles val="exact"/>
        </dgm:presLayoutVars>
      </dgm:prSet>
      <dgm:spPr/>
      <dgm:t>
        <a:bodyPr/>
        <a:lstStyle/>
        <a:p>
          <a:endParaRPr lang="en-US"/>
        </a:p>
      </dgm:t>
    </dgm:pt>
    <dgm:pt modelId="{CECE1653-3826-4729-99A6-D35E2F001C84}" type="pres">
      <dgm:prSet presAssocID="{7FC62A34-8F6F-4B62-8385-0A32002ABDA5}" presName="node" presStyleLbl="node1" presStyleIdx="0" presStyleCnt="8">
        <dgm:presLayoutVars>
          <dgm:bulletEnabled val="1"/>
        </dgm:presLayoutVars>
      </dgm:prSet>
      <dgm:spPr/>
      <dgm:t>
        <a:bodyPr/>
        <a:lstStyle/>
        <a:p>
          <a:endParaRPr lang="en-US"/>
        </a:p>
      </dgm:t>
    </dgm:pt>
    <dgm:pt modelId="{3BB5FFEB-7841-4470-AE8A-3DBD5A91F5B6}" type="pres">
      <dgm:prSet presAssocID="{F335D043-CC44-4D2D-95AB-E8400D1AF59F}" presName="sibTrans" presStyleCnt="0"/>
      <dgm:spPr/>
    </dgm:pt>
    <dgm:pt modelId="{E878A86B-8BE7-4289-8D7A-EC01C6A101D7}" type="pres">
      <dgm:prSet presAssocID="{42C22EB5-A78D-4C04-BE9C-D07B2667903E}" presName="node" presStyleLbl="node1" presStyleIdx="1" presStyleCnt="8">
        <dgm:presLayoutVars>
          <dgm:bulletEnabled val="1"/>
        </dgm:presLayoutVars>
      </dgm:prSet>
      <dgm:spPr/>
      <dgm:t>
        <a:bodyPr/>
        <a:lstStyle/>
        <a:p>
          <a:endParaRPr lang="en-US"/>
        </a:p>
      </dgm:t>
    </dgm:pt>
    <dgm:pt modelId="{799F406F-29ED-4FDC-AEE3-EADBF479857C}" type="pres">
      <dgm:prSet presAssocID="{BE884694-577C-434E-931D-724D91031151}" presName="sibTrans" presStyleCnt="0"/>
      <dgm:spPr/>
    </dgm:pt>
    <dgm:pt modelId="{D74E4F58-AAE1-4309-9590-F375FE0C91CD}" type="pres">
      <dgm:prSet presAssocID="{C2ADFAC2-6353-4ADB-B548-A629FD848E52}" presName="node" presStyleLbl="node1" presStyleIdx="2" presStyleCnt="8">
        <dgm:presLayoutVars>
          <dgm:bulletEnabled val="1"/>
        </dgm:presLayoutVars>
      </dgm:prSet>
      <dgm:spPr/>
      <dgm:t>
        <a:bodyPr/>
        <a:lstStyle/>
        <a:p>
          <a:endParaRPr lang="en-US"/>
        </a:p>
      </dgm:t>
    </dgm:pt>
    <dgm:pt modelId="{ABE3864D-BC2C-466D-81FD-79B4BEBB1A16}" type="pres">
      <dgm:prSet presAssocID="{D49AE920-EABC-42FC-B17E-52B2D6382F25}" presName="sibTrans" presStyleCnt="0"/>
      <dgm:spPr/>
    </dgm:pt>
    <dgm:pt modelId="{2378AB5C-88B1-4E65-9ACC-87CA0B387A0F}" type="pres">
      <dgm:prSet presAssocID="{44795B51-147C-4DB0-B3FA-9C41EE3268BF}" presName="node" presStyleLbl="node1" presStyleIdx="3" presStyleCnt="8">
        <dgm:presLayoutVars>
          <dgm:bulletEnabled val="1"/>
        </dgm:presLayoutVars>
      </dgm:prSet>
      <dgm:spPr/>
      <dgm:t>
        <a:bodyPr/>
        <a:lstStyle/>
        <a:p>
          <a:endParaRPr lang="en-US"/>
        </a:p>
      </dgm:t>
    </dgm:pt>
    <dgm:pt modelId="{11E2134B-4C93-4DD2-8D46-DFEDAA85F38F}" type="pres">
      <dgm:prSet presAssocID="{74552DE5-6FDC-48B2-A2DD-D0FF267ACD11}" presName="sibTrans" presStyleCnt="0"/>
      <dgm:spPr/>
    </dgm:pt>
    <dgm:pt modelId="{A2154F2E-1762-4003-9923-97DC3053FD23}" type="pres">
      <dgm:prSet presAssocID="{3A1E07DF-9116-469C-8109-B40C51E03EC6}" presName="node" presStyleLbl="node1" presStyleIdx="4" presStyleCnt="8">
        <dgm:presLayoutVars>
          <dgm:bulletEnabled val="1"/>
        </dgm:presLayoutVars>
      </dgm:prSet>
      <dgm:spPr/>
      <dgm:t>
        <a:bodyPr/>
        <a:lstStyle/>
        <a:p>
          <a:endParaRPr lang="en-US"/>
        </a:p>
      </dgm:t>
    </dgm:pt>
    <dgm:pt modelId="{D53FCFF8-A00E-4E98-9C71-A4DE7AF05D62}" type="pres">
      <dgm:prSet presAssocID="{E4B6FDC4-588F-4671-9072-AF091A5EF213}" presName="sibTrans" presStyleCnt="0"/>
      <dgm:spPr/>
    </dgm:pt>
    <dgm:pt modelId="{78600B25-E4B2-4F9D-AB23-2FA737B5EEC4}" type="pres">
      <dgm:prSet presAssocID="{B10A8E2B-4742-46E9-A0A6-2ECA0F9963B0}" presName="node" presStyleLbl="node1" presStyleIdx="5" presStyleCnt="8">
        <dgm:presLayoutVars>
          <dgm:bulletEnabled val="1"/>
        </dgm:presLayoutVars>
      </dgm:prSet>
      <dgm:spPr/>
      <dgm:t>
        <a:bodyPr/>
        <a:lstStyle/>
        <a:p>
          <a:endParaRPr lang="en-US"/>
        </a:p>
      </dgm:t>
    </dgm:pt>
    <dgm:pt modelId="{A719539E-E4E5-478B-A6F9-B7AAB1C7EB7D}" type="pres">
      <dgm:prSet presAssocID="{DA0287CA-336B-4B63-8967-9AECD313B66F}" presName="sibTrans" presStyleCnt="0"/>
      <dgm:spPr/>
    </dgm:pt>
    <dgm:pt modelId="{9B79B609-358E-4B26-A0DD-30CB109C64D5}" type="pres">
      <dgm:prSet presAssocID="{A3CFDF9A-9F85-46F5-A99E-EB0D4C12EE2F}" presName="node" presStyleLbl="node1" presStyleIdx="6" presStyleCnt="8">
        <dgm:presLayoutVars>
          <dgm:bulletEnabled val="1"/>
        </dgm:presLayoutVars>
      </dgm:prSet>
      <dgm:spPr/>
      <dgm:t>
        <a:bodyPr/>
        <a:lstStyle/>
        <a:p>
          <a:endParaRPr lang="en-US"/>
        </a:p>
      </dgm:t>
    </dgm:pt>
    <dgm:pt modelId="{682DE28F-D474-4BBE-A52E-A908A53642CB}" type="pres">
      <dgm:prSet presAssocID="{55B9239F-4FA3-47AE-81B7-9FCA54C3ABBD}" presName="sibTrans" presStyleCnt="0"/>
      <dgm:spPr/>
    </dgm:pt>
    <dgm:pt modelId="{524F8E21-C572-49EE-BA3D-545CE5704DA1}" type="pres">
      <dgm:prSet presAssocID="{D3CCA28D-B612-4F5D-B158-CE198891A5C0}" presName="node" presStyleLbl="node1" presStyleIdx="7" presStyleCnt="8">
        <dgm:presLayoutVars>
          <dgm:bulletEnabled val="1"/>
        </dgm:presLayoutVars>
      </dgm:prSet>
      <dgm:spPr/>
      <dgm:t>
        <a:bodyPr/>
        <a:lstStyle/>
        <a:p>
          <a:endParaRPr lang="en-US"/>
        </a:p>
      </dgm:t>
    </dgm:pt>
  </dgm:ptLst>
  <dgm:cxnLst>
    <dgm:cxn modelId="{6A66F344-1F48-468A-9047-F5184DC788FF}" type="presOf" srcId="{A3CFDF9A-9F85-46F5-A99E-EB0D4C12EE2F}" destId="{9B79B609-358E-4B26-A0DD-30CB109C64D5}" srcOrd="0" destOrd="0" presId="urn:microsoft.com/office/officeart/2005/8/layout/default"/>
    <dgm:cxn modelId="{1A0CCB90-B561-45FF-AAA3-7ECEE11A3DF7}" srcId="{859A4FC5-5B43-4312-9FA5-D9B972EECA72}" destId="{B10A8E2B-4742-46E9-A0A6-2ECA0F9963B0}" srcOrd="5" destOrd="0" parTransId="{FB63A9B0-425E-478C-B96C-3BAD65C6A45D}" sibTransId="{DA0287CA-336B-4B63-8967-9AECD313B66F}"/>
    <dgm:cxn modelId="{F5989E2E-E06A-4DA5-81BF-A9B26CC09678}" srcId="{859A4FC5-5B43-4312-9FA5-D9B972EECA72}" destId="{44795B51-147C-4DB0-B3FA-9C41EE3268BF}" srcOrd="3" destOrd="0" parTransId="{EE5457D3-01E1-4648-8537-CAD1338127A4}" sibTransId="{74552DE5-6FDC-48B2-A2DD-D0FF267ACD11}"/>
    <dgm:cxn modelId="{5142ED0D-6FCB-4B07-BD7C-E239D90D47A1}" type="presOf" srcId="{D3CCA28D-B612-4F5D-B158-CE198891A5C0}" destId="{524F8E21-C572-49EE-BA3D-545CE5704DA1}" srcOrd="0" destOrd="0" presId="urn:microsoft.com/office/officeart/2005/8/layout/default"/>
    <dgm:cxn modelId="{128AA111-3B4D-4275-825D-AB5FF993B0D9}" type="presOf" srcId="{C2ADFAC2-6353-4ADB-B548-A629FD848E52}" destId="{D74E4F58-AAE1-4309-9590-F375FE0C91CD}" srcOrd="0" destOrd="0" presId="urn:microsoft.com/office/officeart/2005/8/layout/default"/>
    <dgm:cxn modelId="{25B71D9B-B36E-433E-913B-842BE5B02516}" type="presOf" srcId="{42C22EB5-A78D-4C04-BE9C-D07B2667903E}" destId="{E878A86B-8BE7-4289-8D7A-EC01C6A101D7}" srcOrd="0" destOrd="0" presId="urn:microsoft.com/office/officeart/2005/8/layout/default"/>
    <dgm:cxn modelId="{1034BC8F-1F2A-479D-AAC5-43AE3BCD4E81}" srcId="{859A4FC5-5B43-4312-9FA5-D9B972EECA72}" destId="{D3CCA28D-B612-4F5D-B158-CE198891A5C0}" srcOrd="7" destOrd="0" parTransId="{2D51E7B2-BC9A-4F20-912A-A9FB77852652}" sibTransId="{061943E7-83E5-43B1-9C6C-4498A1C2833B}"/>
    <dgm:cxn modelId="{E0B4FFE1-B2EC-4157-AC21-155C55E261D4}" type="presOf" srcId="{7FC62A34-8F6F-4B62-8385-0A32002ABDA5}" destId="{CECE1653-3826-4729-99A6-D35E2F001C84}" srcOrd="0" destOrd="0" presId="urn:microsoft.com/office/officeart/2005/8/layout/default"/>
    <dgm:cxn modelId="{265F9878-3555-48EA-861B-1C149E12079E}" type="presOf" srcId="{44795B51-147C-4DB0-B3FA-9C41EE3268BF}" destId="{2378AB5C-88B1-4E65-9ACC-87CA0B387A0F}" srcOrd="0" destOrd="0" presId="urn:microsoft.com/office/officeart/2005/8/layout/default"/>
    <dgm:cxn modelId="{5CD4DD8B-394B-4AE0-96E1-1122A0469753}" type="presOf" srcId="{859A4FC5-5B43-4312-9FA5-D9B972EECA72}" destId="{0323CF21-9727-4E27-A6E5-2D388ACA3FAF}" srcOrd="0" destOrd="0" presId="urn:microsoft.com/office/officeart/2005/8/layout/default"/>
    <dgm:cxn modelId="{6CDDCEF4-5EFC-4053-96CA-BF4C88434CB3}" srcId="{859A4FC5-5B43-4312-9FA5-D9B972EECA72}" destId="{42C22EB5-A78D-4C04-BE9C-D07B2667903E}" srcOrd="1" destOrd="0" parTransId="{44CCFF60-5A46-4CFC-A342-A0D04D66883E}" sibTransId="{BE884694-577C-434E-931D-724D91031151}"/>
    <dgm:cxn modelId="{8F0CB46A-128D-4583-BF3F-D7E2DB0CBDC8}" type="presOf" srcId="{B10A8E2B-4742-46E9-A0A6-2ECA0F9963B0}" destId="{78600B25-E4B2-4F9D-AB23-2FA737B5EEC4}" srcOrd="0" destOrd="0" presId="urn:microsoft.com/office/officeart/2005/8/layout/default"/>
    <dgm:cxn modelId="{5EC23213-CAB9-4CB7-9485-1E2ABEB887EA}" srcId="{859A4FC5-5B43-4312-9FA5-D9B972EECA72}" destId="{C2ADFAC2-6353-4ADB-B548-A629FD848E52}" srcOrd="2" destOrd="0" parTransId="{6720FDAF-46E8-46FE-9337-C5CD78DC3EDE}" sibTransId="{D49AE920-EABC-42FC-B17E-52B2D6382F25}"/>
    <dgm:cxn modelId="{207A6487-5C00-444E-AC8C-7A0144154A1C}" srcId="{859A4FC5-5B43-4312-9FA5-D9B972EECA72}" destId="{7FC62A34-8F6F-4B62-8385-0A32002ABDA5}" srcOrd="0" destOrd="0" parTransId="{30C78EA9-6BD7-43A8-B3ED-6F9F39B0D67E}" sibTransId="{F335D043-CC44-4D2D-95AB-E8400D1AF59F}"/>
    <dgm:cxn modelId="{0265B7E7-1315-45BE-A9EC-ABA0BDBA1DD2}" srcId="{859A4FC5-5B43-4312-9FA5-D9B972EECA72}" destId="{A3CFDF9A-9F85-46F5-A99E-EB0D4C12EE2F}" srcOrd="6" destOrd="0" parTransId="{A7CBDA2C-656D-4A2E-B8BB-9CEDC7464AE4}" sibTransId="{55B9239F-4FA3-47AE-81B7-9FCA54C3ABBD}"/>
    <dgm:cxn modelId="{D03F82A3-F08B-466C-92C5-2A20B2CEF76D}" type="presOf" srcId="{3A1E07DF-9116-469C-8109-B40C51E03EC6}" destId="{A2154F2E-1762-4003-9923-97DC3053FD23}" srcOrd="0" destOrd="0" presId="urn:microsoft.com/office/officeart/2005/8/layout/default"/>
    <dgm:cxn modelId="{29679BE1-D3D5-4212-9933-B32F3DC504EB}" srcId="{859A4FC5-5B43-4312-9FA5-D9B972EECA72}" destId="{3A1E07DF-9116-469C-8109-B40C51E03EC6}" srcOrd="4" destOrd="0" parTransId="{F444FB86-D7BF-4985-A18F-03681940EDA1}" sibTransId="{E4B6FDC4-588F-4671-9072-AF091A5EF213}"/>
    <dgm:cxn modelId="{3F4FF03B-6737-458D-8E8F-B93240905BC6}" type="presParOf" srcId="{0323CF21-9727-4E27-A6E5-2D388ACA3FAF}" destId="{CECE1653-3826-4729-99A6-D35E2F001C84}" srcOrd="0" destOrd="0" presId="urn:microsoft.com/office/officeart/2005/8/layout/default"/>
    <dgm:cxn modelId="{FC9DD742-851C-4FEE-B590-DF43E440F65B}" type="presParOf" srcId="{0323CF21-9727-4E27-A6E5-2D388ACA3FAF}" destId="{3BB5FFEB-7841-4470-AE8A-3DBD5A91F5B6}" srcOrd="1" destOrd="0" presId="urn:microsoft.com/office/officeart/2005/8/layout/default"/>
    <dgm:cxn modelId="{1E5649E4-24F3-47DD-BFE6-E59DEBB97FBE}" type="presParOf" srcId="{0323CF21-9727-4E27-A6E5-2D388ACA3FAF}" destId="{E878A86B-8BE7-4289-8D7A-EC01C6A101D7}" srcOrd="2" destOrd="0" presId="urn:microsoft.com/office/officeart/2005/8/layout/default"/>
    <dgm:cxn modelId="{1648DFE2-551F-4F3D-835B-E3C92DC54121}" type="presParOf" srcId="{0323CF21-9727-4E27-A6E5-2D388ACA3FAF}" destId="{799F406F-29ED-4FDC-AEE3-EADBF479857C}" srcOrd="3" destOrd="0" presId="urn:microsoft.com/office/officeart/2005/8/layout/default"/>
    <dgm:cxn modelId="{D992E16F-72D0-4D08-A3B3-787410056F98}" type="presParOf" srcId="{0323CF21-9727-4E27-A6E5-2D388ACA3FAF}" destId="{D74E4F58-AAE1-4309-9590-F375FE0C91CD}" srcOrd="4" destOrd="0" presId="urn:microsoft.com/office/officeart/2005/8/layout/default"/>
    <dgm:cxn modelId="{DA3D64B7-53FF-497E-B342-24DF7C3A5C90}" type="presParOf" srcId="{0323CF21-9727-4E27-A6E5-2D388ACA3FAF}" destId="{ABE3864D-BC2C-466D-81FD-79B4BEBB1A16}" srcOrd="5" destOrd="0" presId="urn:microsoft.com/office/officeart/2005/8/layout/default"/>
    <dgm:cxn modelId="{BE400E62-58D1-43CA-9285-06CE7541E583}" type="presParOf" srcId="{0323CF21-9727-4E27-A6E5-2D388ACA3FAF}" destId="{2378AB5C-88B1-4E65-9ACC-87CA0B387A0F}" srcOrd="6" destOrd="0" presId="urn:microsoft.com/office/officeart/2005/8/layout/default"/>
    <dgm:cxn modelId="{39E573A7-3847-4254-AA89-8F0613114210}" type="presParOf" srcId="{0323CF21-9727-4E27-A6E5-2D388ACA3FAF}" destId="{11E2134B-4C93-4DD2-8D46-DFEDAA85F38F}" srcOrd="7" destOrd="0" presId="urn:microsoft.com/office/officeart/2005/8/layout/default"/>
    <dgm:cxn modelId="{C1677955-5688-4FA8-BCD3-1E0D51F0401F}" type="presParOf" srcId="{0323CF21-9727-4E27-A6E5-2D388ACA3FAF}" destId="{A2154F2E-1762-4003-9923-97DC3053FD23}" srcOrd="8" destOrd="0" presId="urn:microsoft.com/office/officeart/2005/8/layout/default"/>
    <dgm:cxn modelId="{B21BEFF1-7D6C-4AA1-B6B9-06FCB48CB513}" type="presParOf" srcId="{0323CF21-9727-4E27-A6E5-2D388ACA3FAF}" destId="{D53FCFF8-A00E-4E98-9C71-A4DE7AF05D62}" srcOrd="9" destOrd="0" presId="urn:microsoft.com/office/officeart/2005/8/layout/default"/>
    <dgm:cxn modelId="{013E9363-3957-4020-9632-0655D921CF8D}" type="presParOf" srcId="{0323CF21-9727-4E27-A6E5-2D388ACA3FAF}" destId="{78600B25-E4B2-4F9D-AB23-2FA737B5EEC4}" srcOrd="10" destOrd="0" presId="urn:microsoft.com/office/officeart/2005/8/layout/default"/>
    <dgm:cxn modelId="{1B359F90-33C7-4EBB-8034-DFC6D98D4406}" type="presParOf" srcId="{0323CF21-9727-4E27-A6E5-2D388ACA3FAF}" destId="{A719539E-E4E5-478B-A6F9-B7AAB1C7EB7D}" srcOrd="11" destOrd="0" presId="urn:microsoft.com/office/officeart/2005/8/layout/default"/>
    <dgm:cxn modelId="{F11C6C5F-1420-4C80-8C3F-2BF54D600E17}" type="presParOf" srcId="{0323CF21-9727-4E27-A6E5-2D388ACA3FAF}" destId="{9B79B609-358E-4B26-A0DD-30CB109C64D5}" srcOrd="12" destOrd="0" presId="urn:microsoft.com/office/officeart/2005/8/layout/default"/>
    <dgm:cxn modelId="{7C47A828-97B5-41AD-B6FF-65C707A973FB}" type="presParOf" srcId="{0323CF21-9727-4E27-A6E5-2D388ACA3FAF}" destId="{682DE28F-D474-4BBE-A52E-A908A53642CB}" srcOrd="13" destOrd="0" presId="urn:microsoft.com/office/officeart/2005/8/layout/default"/>
    <dgm:cxn modelId="{208350D2-2D44-47A1-9BA7-DE6D21861BBC}" type="presParOf" srcId="{0323CF21-9727-4E27-A6E5-2D388ACA3FAF}" destId="{524F8E21-C572-49EE-BA3D-545CE5704DA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600876-0C96-42CD-A11D-F18010120B9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F94FFE-4F3E-4387-9388-4F072FCB6692}">
      <dgm:prSet phldrT="[Text]"/>
      <dgm:spPr>
        <a:solidFill>
          <a:schemeClr val="accent6"/>
        </a:solidFill>
      </dgm:spPr>
      <dgm:t>
        <a:bodyPr/>
        <a:lstStyle/>
        <a:p>
          <a:r>
            <a:rPr lang="en-US" dirty="0"/>
            <a:t>Males</a:t>
          </a:r>
        </a:p>
      </dgm:t>
    </dgm:pt>
    <dgm:pt modelId="{A8A4EFA4-F8DE-48D8-B1BC-06693F871FB6}" type="parTrans" cxnId="{E16FB24D-EAE4-4EFB-BE4E-2ECAC670D490}">
      <dgm:prSet/>
      <dgm:spPr/>
      <dgm:t>
        <a:bodyPr/>
        <a:lstStyle/>
        <a:p>
          <a:endParaRPr lang="en-US"/>
        </a:p>
      </dgm:t>
    </dgm:pt>
    <dgm:pt modelId="{ABA9F467-77EA-4D85-B12F-E632E184C6FF}" type="sibTrans" cxnId="{E16FB24D-EAE4-4EFB-BE4E-2ECAC670D490}">
      <dgm:prSet/>
      <dgm:spPr/>
      <dgm:t>
        <a:bodyPr/>
        <a:lstStyle/>
        <a:p>
          <a:endParaRPr lang="en-US"/>
        </a:p>
      </dgm:t>
    </dgm:pt>
    <dgm:pt modelId="{79A4B57B-E440-4C56-8FEC-5851E2E1543F}">
      <dgm:prSet phldrT="[Text]"/>
      <dgm:spPr>
        <a:solidFill>
          <a:srgbClr val="7030A0"/>
        </a:solidFill>
      </dgm:spPr>
      <dgm:t>
        <a:bodyPr/>
        <a:lstStyle/>
        <a:p>
          <a:r>
            <a:rPr lang="en-US" dirty="0"/>
            <a:t>Females</a:t>
          </a:r>
        </a:p>
      </dgm:t>
    </dgm:pt>
    <dgm:pt modelId="{2400D3FB-79E9-47F9-BB35-45A1AEFA12C6}" type="parTrans" cxnId="{DDDE4819-8501-43B3-824D-727599F38D3B}">
      <dgm:prSet/>
      <dgm:spPr/>
      <dgm:t>
        <a:bodyPr/>
        <a:lstStyle/>
        <a:p>
          <a:endParaRPr lang="en-US"/>
        </a:p>
      </dgm:t>
    </dgm:pt>
    <dgm:pt modelId="{5A905DB7-95A7-4CC4-AC4B-FECB251F3678}" type="sibTrans" cxnId="{DDDE4819-8501-43B3-824D-727599F38D3B}">
      <dgm:prSet/>
      <dgm:spPr/>
      <dgm:t>
        <a:bodyPr/>
        <a:lstStyle/>
        <a:p>
          <a:endParaRPr lang="en-US"/>
        </a:p>
      </dgm:t>
    </dgm:pt>
    <dgm:pt modelId="{D28091EF-EA1B-4845-8301-407780F12F14}">
      <dgm:prSet phldrT="[Text]"/>
      <dgm:spPr/>
      <dgm:t>
        <a:bodyPr/>
        <a:lstStyle/>
        <a:p>
          <a:r>
            <a:rPr lang="en-US" dirty="0"/>
            <a:t>Thoughts = 56%</a:t>
          </a:r>
        </a:p>
      </dgm:t>
    </dgm:pt>
    <dgm:pt modelId="{40D6D36A-436A-46AF-A0CA-EE0A963534A4}" type="parTrans" cxnId="{523F14E8-7440-4ECB-9D83-E9EA57D82433}">
      <dgm:prSet/>
      <dgm:spPr/>
      <dgm:t>
        <a:bodyPr/>
        <a:lstStyle/>
        <a:p>
          <a:endParaRPr lang="en-US"/>
        </a:p>
      </dgm:t>
    </dgm:pt>
    <dgm:pt modelId="{8C05167B-134B-48F6-949A-329989EDFDD0}" type="sibTrans" cxnId="{523F14E8-7440-4ECB-9D83-E9EA57D82433}">
      <dgm:prSet/>
      <dgm:spPr/>
      <dgm:t>
        <a:bodyPr/>
        <a:lstStyle/>
        <a:p>
          <a:endParaRPr lang="en-US"/>
        </a:p>
      </dgm:t>
    </dgm:pt>
    <dgm:pt modelId="{3311BC38-FADB-464E-A7A9-68814873F4DF}">
      <dgm:prSet phldrT="[Text]"/>
      <dgm:spPr/>
      <dgm:t>
        <a:bodyPr/>
        <a:lstStyle/>
        <a:p>
          <a:r>
            <a:rPr lang="en-US" dirty="0"/>
            <a:t>Attempts = 23%</a:t>
          </a:r>
        </a:p>
      </dgm:t>
    </dgm:pt>
    <dgm:pt modelId="{6FCAC196-5433-48E0-B464-631D08CED8AB}" type="parTrans" cxnId="{8785D26E-90A9-43EF-8E98-0CD3C65BCB6D}">
      <dgm:prSet/>
      <dgm:spPr/>
      <dgm:t>
        <a:bodyPr/>
        <a:lstStyle/>
        <a:p>
          <a:endParaRPr lang="en-US"/>
        </a:p>
      </dgm:t>
    </dgm:pt>
    <dgm:pt modelId="{F8942EC2-A782-4AE2-B3BF-D99384F58128}" type="sibTrans" cxnId="{8785D26E-90A9-43EF-8E98-0CD3C65BCB6D}">
      <dgm:prSet/>
      <dgm:spPr/>
      <dgm:t>
        <a:bodyPr/>
        <a:lstStyle/>
        <a:p>
          <a:endParaRPr lang="en-US"/>
        </a:p>
      </dgm:t>
    </dgm:pt>
    <dgm:pt modelId="{E37E3A36-AC22-40C8-86A4-9F1B7D95A51A}">
      <dgm:prSet phldrT="[Text]"/>
      <dgm:spPr/>
      <dgm:t>
        <a:bodyPr/>
        <a:lstStyle/>
        <a:p>
          <a:r>
            <a:rPr lang="en-US" dirty="0"/>
            <a:t>Thoughts = 79%</a:t>
          </a:r>
        </a:p>
      </dgm:t>
    </dgm:pt>
    <dgm:pt modelId="{779C7B73-9045-4609-BEB0-7EB427A5DA48}" type="parTrans" cxnId="{64762785-8233-4E1F-8640-07A6F28EEE3B}">
      <dgm:prSet/>
      <dgm:spPr/>
      <dgm:t>
        <a:bodyPr/>
        <a:lstStyle/>
        <a:p>
          <a:endParaRPr lang="en-US"/>
        </a:p>
      </dgm:t>
    </dgm:pt>
    <dgm:pt modelId="{0FDF84FD-D88B-446A-9BE2-C987EC329C96}" type="sibTrans" cxnId="{64762785-8233-4E1F-8640-07A6F28EEE3B}">
      <dgm:prSet/>
      <dgm:spPr/>
      <dgm:t>
        <a:bodyPr/>
        <a:lstStyle/>
        <a:p>
          <a:endParaRPr lang="en-US"/>
        </a:p>
      </dgm:t>
    </dgm:pt>
    <dgm:pt modelId="{A6DFBABC-09E9-434C-AF18-20D42E5F7046}">
      <dgm:prSet phldrT="[Text]"/>
      <dgm:spPr/>
      <dgm:t>
        <a:bodyPr/>
        <a:lstStyle/>
        <a:p>
          <a:r>
            <a:rPr lang="en-US" dirty="0"/>
            <a:t>Attempts = 35%</a:t>
          </a:r>
        </a:p>
      </dgm:t>
    </dgm:pt>
    <dgm:pt modelId="{71111E60-EAD9-4CC8-A922-7A8552771C61}" type="parTrans" cxnId="{64ED9A28-0D5C-401D-A081-B615D4AD2ED7}">
      <dgm:prSet/>
      <dgm:spPr/>
      <dgm:t>
        <a:bodyPr/>
        <a:lstStyle/>
        <a:p>
          <a:endParaRPr lang="en-US"/>
        </a:p>
      </dgm:t>
    </dgm:pt>
    <dgm:pt modelId="{0F1281D0-011E-4282-AA17-503BC921167B}" type="sibTrans" cxnId="{64ED9A28-0D5C-401D-A081-B615D4AD2ED7}">
      <dgm:prSet/>
      <dgm:spPr/>
      <dgm:t>
        <a:bodyPr/>
        <a:lstStyle/>
        <a:p>
          <a:endParaRPr lang="en-US"/>
        </a:p>
      </dgm:t>
    </dgm:pt>
    <dgm:pt modelId="{70F06F6A-A78B-44AA-9CCE-7AE45B03E0E5}" type="pres">
      <dgm:prSet presAssocID="{41600876-0C96-42CD-A11D-F18010120B96}" presName="linear" presStyleCnt="0">
        <dgm:presLayoutVars>
          <dgm:dir/>
          <dgm:animLvl val="lvl"/>
          <dgm:resizeHandles val="exact"/>
        </dgm:presLayoutVars>
      </dgm:prSet>
      <dgm:spPr/>
      <dgm:t>
        <a:bodyPr/>
        <a:lstStyle/>
        <a:p>
          <a:endParaRPr lang="en-US"/>
        </a:p>
      </dgm:t>
    </dgm:pt>
    <dgm:pt modelId="{E59B647B-C532-4AEF-B74E-8D1E89B89A29}" type="pres">
      <dgm:prSet presAssocID="{EBF94FFE-4F3E-4387-9388-4F072FCB6692}" presName="parentLin" presStyleCnt="0"/>
      <dgm:spPr/>
    </dgm:pt>
    <dgm:pt modelId="{20A44254-9A0A-4DB6-8CE0-5A409D826644}" type="pres">
      <dgm:prSet presAssocID="{EBF94FFE-4F3E-4387-9388-4F072FCB6692}" presName="parentLeftMargin" presStyleLbl="node1" presStyleIdx="0" presStyleCnt="2"/>
      <dgm:spPr/>
      <dgm:t>
        <a:bodyPr/>
        <a:lstStyle/>
        <a:p>
          <a:endParaRPr lang="en-US"/>
        </a:p>
      </dgm:t>
    </dgm:pt>
    <dgm:pt modelId="{BA786D4A-6426-4A55-B366-B7557013D0FD}" type="pres">
      <dgm:prSet presAssocID="{EBF94FFE-4F3E-4387-9388-4F072FCB6692}" presName="parentText" presStyleLbl="node1" presStyleIdx="0" presStyleCnt="2">
        <dgm:presLayoutVars>
          <dgm:chMax val="0"/>
          <dgm:bulletEnabled val="1"/>
        </dgm:presLayoutVars>
      </dgm:prSet>
      <dgm:spPr/>
      <dgm:t>
        <a:bodyPr/>
        <a:lstStyle/>
        <a:p>
          <a:endParaRPr lang="en-US"/>
        </a:p>
      </dgm:t>
    </dgm:pt>
    <dgm:pt modelId="{56AAA6EC-4581-40AF-8FAC-B9A5DFBC9FFA}" type="pres">
      <dgm:prSet presAssocID="{EBF94FFE-4F3E-4387-9388-4F072FCB6692}" presName="negativeSpace" presStyleCnt="0"/>
      <dgm:spPr/>
    </dgm:pt>
    <dgm:pt modelId="{72E8A826-CAEB-4212-85BF-5621DAC1D2AB}" type="pres">
      <dgm:prSet presAssocID="{EBF94FFE-4F3E-4387-9388-4F072FCB6692}" presName="childText" presStyleLbl="conFgAcc1" presStyleIdx="0" presStyleCnt="2">
        <dgm:presLayoutVars>
          <dgm:bulletEnabled val="1"/>
        </dgm:presLayoutVars>
      </dgm:prSet>
      <dgm:spPr/>
      <dgm:t>
        <a:bodyPr/>
        <a:lstStyle/>
        <a:p>
          <a:endParaRPr lang="en-US"/>
        </a:p>
      </dgm:t>
    </dgm:pt>
    <dgm:pt modelId="{313619D7-F716-46BE-A130-44430067CEEC}" type="pres">
      <dgm:prSet presAssocID="{ABA9F467-77EA-4D85-B12F-E632E184C6FF}" presName="spaceBetweenRectangles" presStyleCnt="0"/>
      <dgm:spPr/>
    </dgm:pt>
    <dgm:pt modelId="{F13B1B67-F301-423A-A1B5-9C98E17412CA}" type="pres">
      <dgm:prSet presAssocID="{79A4B57B-E440-4C56-8FEC-5851E2E1543F}" presName="parentLin" presStyleCnt="0"/>
      <dgm:spPr/>
    </dgm:pt>
    <dgm:pt modelId="{4040E7B0-8670-4695-B36A-75B3B786A73F}" type="pres">
      <dgm:prSet presAssocID="{79A4B57B-E440-4C56-8FEC-5851E2E1543F}" presName="parentLeftMargin" presStyleLbl="node1" presStyleIdx="0" presStyleCnt="2"/>
      <dgm:spPr/>
      <dgm:t>
        <a:bodyPr/>
        <a:lstStyle/>
        <a:p>
          <a:endParaRPr lang="en-US"/>
        </a:p>
      </dgm:t>
    </dgm:pt>
    <dgm:pt modelId="{65FEC394-4FE0-476E-B9D7-DD3F16C5EF79}" type="pres">
      <dgm:prSet presAssocID="{79A4B57B-E440-4C56-8FEC-5851E2E1543F}" presName="parentText" presStyleLbl="node1" presStyleIdx="1" presStyleCnt="2">
        <dgm:presLayoutVars>
          <dgm:chMax val="0"/>
          <dgm:bulletEnabled val="1"/>
        </dgm:presLayoutVars>
      </dgm:prSet>
      <dgm:spPr/>
      <dgm:t>
        <a:bodyPr/>
        <a:lstStyle/>
        <a:p>
          <a:endParaRPr lang="en-US"/>
        </a:p>
      </dgm:t>
    </dgm:pt>
    <dgm:pt modelId="{63DD055A-728D-4843-8CF1-E34491FB1F17}" type="pres">
      <dgm:prSet presAssocID="{79A4B57B-E440-4C56-8FEC-5851E2E1543F}" presName="negativeSpace" presStyleCnt="0"/>
      <dgm:spPr/>
    </dgm:pt>
    <dgm:pt modelId="{A9E2EF40-A3DE-4B66-89E2-F22D72EAD748}" type="pres">
      <dgm:prSet presAssocID="{79A4B57B-E440-4C56-8FEC-5851E2E1543F}" presName="childText" presStyleLbl="conFgAcc1" presStyleIdx="1" presStyleCnt="2">
        <dgm:presLayoutVars>
          <dgm:bulletEnabled val="1"/>
        </dgm:presLayoutVars>
      </dgm:prSet>
      <dgm:spPr/>
      <dgm:t>
        <a:bodyPr/>
        <a:lstStyle/>
        <a:p>
          <a:endParaRPr lang="en-US"/>
        </a:p>
      </dgm:t>
    </dgm:pt>
  </dgm:ptLst>
  <dgm:cxnLst>
    <dgm:cxn modelId="{8785D26E-90A9-43EF-8E98-0CD3C65BCB6D}" srcId="{EBF94FFE-4F3E-4387-9388-4F072FCB6692}" destId="{3311BC38-FADB-464E-A7A9-68814873F4DF}" srcOrd="1" destOrd="0" parTransId="{6FCAC196-5433-48E0-B464-631D08CED8AB}" sibTransId="{F8942EC2-A782-4AE2-B3BF-D99384F58128}"/>
    <dgm:cxn modelId="{523F14E8-7440-4ECB-9D83-E9EA57D82433}" srcId="{EBF94FFE-4F3E-4387-9388-4F072FCB6692}" destId="{D28091EF-EA1B-4845-8301-407780F12F14}" srcOrd="0" destOrd="0" parTransId="{40D6D36A-436A-46AF-A0CA-EE0A963534A4}" sibTransId="{8C05167B-134B-48F6-949A-329989EDFDD0}"/>
    <dgm:cxn modelId="{E43ABDFF-3262-4427-A3DA-9532E32D6403}" type="presOf" srcId="{EBF94FFE-4F3E-4387-9388-4F072FCB6692}" destId="{20A44254-9A0A-4DB6-8CE0-5A409D826644}" srcOrd="0" destOrd="0" presId="urn:microsoft.com/office/officeart/2005/8/layout/list1"/>
    <dgm:cxn modelId="{D5AA4F1B-089D-4A64-B709-FE5D5C7A6B91}" type="presOf" srcId="{79A4B57B-E440-4C56-8FEC-5851E2E1543F}" destId="{65FEC394-4FE0-476E-B9D7-DD3F16C5EF79}" srcOrd="1" destOrd="0" presId="urn:microsoft.com/office/officeart/2005/8/layout/list1"/>
    <dgm:cxn modelId="{64ED9A28-0D5C-401D-A081-B615D4AD2ED7}" srcId="{79A4B57B-E440-4C56-8FEC-5851E2E1543F}" destId="{A6DFBABC-09E9-434C-AF18-20D42E5F7046}" srcOrd="1" destOrd="0" parTransId="{71111E60-EAD9-4CC8-A922-7A8552771C61}" sibTransId="{0F1281D0-011E-4282-AA17-503BC921167B}"/>
    <dgm:cxn modelId="{2441177E-D6B9-46DD-87BC-4CDE0F526A6A}" type="presOf" srcId="{EBF94FFE-4F3E-4387-9388-4F072FCB6692}" destId="{BA786D4A-6426-4A55-B366-B7557013D0FD}" srcOrd="1" destOrd="0" presId="urn:microsoft.com/office/officeart/2005/8/layout/list1"/>
    <dgm:cxn modelId="{19489AE6-6B56-44A0-BEC9-395F951F3C71}" type="presOf" srcId="{A6DFBABC-09E9-434C-AF18-20D42E5F7046}" destId="{A9E2EF40-A3DE-4B66-89E2-F22D72EAD748}" srcOrd="0" destOrd="1" presId="urn:microsoft.com/office/officeart/2005/8/layout/list1"/>
    <dgm:cxn modelId="{7290CD1D-1209-4A55-9773-1D2D9DF4352E}" type="presOf" srcId="{79A4B57B-E440-4C56-8FEC-5851E2E1543F}" destId="{4040E7B0-8670-4695-B36A-75B3B786A73F}" srcOrd="0" destOrd="0" presId="urn:microsoft.com/office/officeart/2005/8/layout/list1"/>
    <dgm:cxn modelId="{90C7824A-D65D-49E1-ABE9-5E5CAD7E380C}" type="presOf" srcId="{D28091EF-EA1B-4845-8301-407780F12F14}" destId="{72E8A826-CAEB-4212-85BF-5621DAC1D2AB}" srcOrd="0" destOrd="0" presId="urn:microsoft.com/office/officeart/2005/8/layout/list1"/>
    <dgm:cxn modelId="{64762785-8233-4E1F-8640-07A6F28EEE3B}" srcId="{79A4B57B-E440-4C56-8FEC-5851E2E1543F}" destId="{E37E3A36-AC22-40C8-86A4-9F1B7D95A51A}" srcOrd="0" destOrd="0" parTransId="{779C7B73-9045-4609-BEB0-7EB427A5DA48}" sibTransId="{0FDF84FD-D88B-446A-9BE2-C987EC329C96}"/>
    <dgm:cxn modelId="{DDDE4819-8501-43B3-824D-727599F38D3B}" srcId="{41600876-0C96-42CD-A11D-F18010120B96}" destId="{79A4B57B-E440-4C56-8FEC-5851E2E1543F}" srcOrd="1" destOrd="0" parTransId="{2400D3FB-79E9-47F9-BB35-45A1AEFA12C6}" sibTransId="{5A905DB7-95A7-4CC4-AC4B-FECB251F3678}"/>
    <dgm:cxn modelId="{AE07F7D7-EA9C-4C8F-8630-8056C412770E}" type="presOf" srcId="{E37E3A36-AC22-40C8-86A4-9F1B7D95A51A}" destId="{A9E2EF40-A3DE-4B66-89E2-F22D72EAD748}" srcOrd="0" destOrd="0" presId="urn:microsoft.com/office/officeart/2005/8/layout/list1"/>
    <dgm:cxn modelId="{D924DE07-1FCB-4330-85E2-5FFDB3E41B0B}" type="presOf" srcId="{3311BC38-FADB-464E-A7A9-68814873F4DF}" destId="{72E8A826-CAEB-4212-85BF-5621DAC1D2AB}" srcOrd="0" destOrd="1" presId="urn:microsoft.com/office/officeart/2005/8/layout/list1"/>
    <dgm:cxn modelId="{1722B743-72E6-4D42-B4D4-AE55C23B98B0}" type="presOf" srcId="{41600876-0C96-42CD-A11D-F18010120B96}" destId="{70F06F6A-A78B-44AA-9CCE-7AE45B03E0E5}" srcOrd="0" destOrd="0" presId="urn:microsoft.com/office/officeart/2005/8/layout/list1"/>
    <dgm:cxn modelId="{E16FB24D-EAE4-4EFB-BE4E-2ECAC670D490}" srcId="{41600876-0C96-42CD-A11D-F18010120B96}" destId="{EBF94FFE-4F3E-4387-9388-4F072FCB6692}" srcOrd="0" destOrd="0" parTransId="{A8A4EFA4-F8DE-48D8-B1BC-06693F871FB6}" sibTransId="{ABA9F467-77EA-4D85-B12F-E632E184C6FF}"/>
    <dgm:cxn modelId="{49D834B2-E781-46EB-B3A3-F9F8D30BB8FB}" type="presParOf" srcId="{70F06F6A-A78B-44AA-9CCE-7AE45B03E0E5}" destId="{E59B647B-C532-4AEF-B74E-8D1E89B89A29}" srcOrd="0" destOrd="0" presId="urn:microsoft.com/office/officeart/2005/8/layout/list1"/>
    <dgm:cxn modelId="{BD90B01A-3B07-4A62-AB8D-8D69453E8FC4}" type="presParOf" srcId="{E59B647B-C532-4AEF-B74E-8D1E89B89A29}" destId="{20A44254-9A0A-4DB6-8CE0-5A409D826644}" srcOrd="0" destOrd="0" presId="urn:microsoft.com/office/officeart/2005/8/layout/list1"/>
    <dgm:cxn modelId="{005ED80E-6C02-42DC-AC52-AA2AD9A6CC9A}" type="presParOf" srcId="{E59B647B-C532-4AEF-B74E-8D1E89B89A29}" destId="{BA786D4A-6426-4A55-B366-B7557013D0FD}" srcOrd="1" destOrd="0" presId="urn:microsoft.com/office/officeart/2005/8/layout/list1"/>
    <dgm:cxn modelId="{5AC1C267-7926-47CB-B0D6-EB27733BF988}" type="presParOf" srcId="{70F06F6A-A78B-44AA-9CCE-7AE45B03E0E5}" destId="{56AAA6EC-4581-40AF-8FAC-B9A5DFBC9FFA}" srcOrd="1" destOrd="0" presId="urn:microsoft.com/office/officeart/2005/8/layout/list1"/>
    <dgm:cxn modelId="{4C1D759F-B295-480A-9363-4C6964E2590F}" type="presParOf" srcId="{70F06F6A-A78B-44AA-9CCE-7AE45B03E0E5}" destId="{72E8A826-CAEB-4212-85BF-5621DAC1D2AB}" srcOrd="2" destOrd="0" presId="urn:microsoft.com/office/officeart/2005/8/layout/list1"/>
    <dgm:cxn modelId="{C981F4B6-6B0C-4507-9597-638F9A5A5234}" type="presParOf" srcId="{70F06F6A-A78B-44AA-9CCE-7AE45B03E0E5}" destId="{313619D7-F716-46BE-A130-44430067CEEC}" srcOrd="3" destOrd="0" presId="urn:microsoft.com/office/officeart/2005/8/layout/list1"/>
    <dgm:cxn modelId="{CDBB8FBC-D0C9-459E-9148-7E7CB1134789}" type="presParOf" srcId="{70F06F6A-A78B-44AA-9CCE-7AE45B03E0E5}" destId="{F13B1B67-F301-423A-A1B5-9C98E17412CA}" srcOrd="4" destOrd="0" presId="urn:microsoft.com/office/officeart/2005/8/layout/list1"/>
    <dgm:cxn modelId="{355992BC-AEC1-4047-AAE7-B2147587C67F}" type="presParOf" srcId="{F13B1B67-F301-423A-A1B5-9C98E17412CA}" destId="{4040E7B0-8670-4695-B36A-75B3B786A73F}" srcOrd="0" destOrd="0" presId="urn:microsoft.com/office/officeart/2005/8/layout/list1"/>
    <dgm:cxn modelId="{3D03C75C-AC36-444D-BE6D-694C898AF99A}" type="presParOf" srcId="{F13B1B67-F301-423A-A1B5-9C98E17412CA}" destId="{65FEC394-4FE0-476E-B9D7-DD3F16C5EF79}" srcOrd="1" destOrd="0" presId="urn:microsoft.com/office/officeart/2005/8/layout/list1"/>
    <dgm:cxn modelId="{CC656009-2F37-444C-8237-748A64D753C7}" type="presParOf" srcId="{70F06F6A-A78B-44AA-9CCE-7AE45B03E0E5}" destId="{63DD055A-728D-4843-8CF1-E34491FB1F17}" srcOrd="5" destOrd="0" presId="urn:microsoft.com/office/officeart/2005/8/layout/list1"/>
    <dgm:cxn modelId="{E62EBEBA-F8F7-45D8-9B39-40F267860EC0}" type="presParOf" srcId="{70F06F6A-A78B-44AA-9CCE-7AE45B03E0E5}" destId="{A9E2EF40-A3DE-4B66-89E2-F22D72EAD748}"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C8C2C4-5D43-460D-919C-54B755210011}" type="doc">
      <dgm:prSet loTypeId="urn:microsoft.com/office/officeart/2005/8/layout/default" loCatId="list" qsTypeId="urn:microsoft.com/office/officeart/2005/8/quickstyle/simple5" qsCatId="simple" csTypeId="urn:microsoft.com/office/officeart/2005/8/colors/colorful3" csCatId="colorful" phldr="1"/>
      <dgm:spPr/>
      <dgm:t>
        <a:bodyPr/>
        <a:lstStyle/>
        <a:p>
          <a:endParaRPr lang="en-US"/>
        </a:p>
      </dgm:t>
    </dgm:pt>
    <dgm:pt modelId="{297B1D53-75AC-4673-B018-B44D94F4B272}">
      <dgm:prSet phldrT="[Text]"/>
      <dgm:spPr/>
      <dgm:t>
        <a:bodyPr/>
        <a:lstStyle/>
        <a:p>
          <a:r>
            <a:rPr lang="en-US" dirty="0"/>
            <a:t>Loneliness</a:t>
          </a:r>
        </a:p>
      </dgm:t>
    </dgm:pt>
    <dgm:pt modelId="{E7D97838-B1A7-48FF-95C3-14DE16D78F85}" type="parTrans" cxnId="{D54A7CC3-0053-4E9E-8BBF-000F04EE51EE}">
      <dgm:prSet/>
      <dgm:spPr/>
      <dgm:t>
        <a:bodyPr/>
        <a:lstStyle/>
        <a:p>
          <a:endParaRPr lang="en-US"/>
        </a:p>
      </dgm:t>
    </dgm:pt>
    <dgm:pt modelId="{3280090F-8E23-4BDD-AD33-7A464FB672A9}" type="sibTrans" cxnId="{D54A7CC3-0053-4E9E-8BBF-000F04EE51EE}">
      <dgm:prSet/>
      <dgm:spPr/>
      <dgm:t>
        <a:bodyPr/>
        <a:lstStyle/>
        <a:p>
          <a:endParaRPr lang="en-US"/>
        </a:p>
      </dgm:t>
    </dgm:pt>
    <dgm:pt modelId="{261FA83A-0550-41E5-A69A-992794757A79}">
      <dgm:prSet phldrT="[Text]"/>
      <dgm:spPr/>
      <dgm:t>
        <a:bodyPr/>
        <a:lstStyle/>
        <a:p>
          <a:r>
            <a:rPr lang="en-US" dirty="0"/>
            <a:t>Grief</a:t>
          </a:r>
        </a:p>
      </dgm:t>
    </dgm:pt>
    <dgm:pt modelId="{89BC77CD-7A66-489C-BC08-45FDA8A0FFD6}" type="parTrans" cxnId="{3CD56638-EC11-4F4D-A1DB-2F089EF85794}">
      <dgm:prSet/>
      <dgm:spPr/>
      <dgm:t>
        <a:bodyPr/>
        <a:lstStyle/>
        <a:p>
          <a:endParaRPr lang="en-US"/>
        </a:p>
      </dgm:t>
    </dgm:pt>
    <dgm:pt modelId="{40814082-1CC7-4B1D-A055-7D84901110BE}" type="sibTrans" cxnId="{3CD56638-EC11-4F4D-A1DB-2F089EF85794}">
      <dgm:prSet/>
      <dgm:spPr/>
      <dgm:t>
        <a:bodyPr/>
        <a:lstStyle/>
        <a:p>
          <a:endParaRPr lang="en-US"/>
        </a:p>
      </dgm:t>
    </dgm:pt>
    <dgm:pt modelId="{79CAC2D0-0A8A-4BBA-98F3-698C6AADF339}">
      <dgm:prSet phldrT="[Text]"/>
      <dgm:spPr/>
      <dgm:t>
        <a:bodyPr/>
        <a:lstStyle/>
        <a:p>
          <a:r>
            <a:rPr lang="en-US" dirty="0"/>
            <a:t>Disposable Income</a:t>
          </a:r>
        </a:p>
      </dgm:t>
    </dgm:pt>
    <dgm:pt modelId="{E3130AF0-2110-41B8-B5EF-69239CAE07E7}" type="parTrans" cxnId="{808E9032-42E2-460E-A705-2984AC3FD792}">
      <dgm:prSet/>
      <dgm:spPr/>
      <dgm:t>
        <a:bodyPr/>
        <a:lstStyle/>
        <a:p>
          <a:endParaRPr lang="en-US"/>
        </a:p>
      </dgm:t>
    </dgm:pt>
    <dgm:pt modelId="{07D0D5FE-EF6D-456A-89B2-B4AB662ABEB4}" type="sibTrans" cxnId="{808E9032-42E2-460E-A705-2984AC3FD792}">
      <dgm:prSet/>
      <dgm:spPr/>
      <dgm:t>
        <a:bodyPr/>
        <a:lstStyle/>
        <a:p>
          <a:endParaRPr lang="en-US"/>
        </a:p>
      </dgm:t>
    </dgm:pt>
    <dgm:pt modelId="{795D4C12-255D-4A9A-8DE8-542EAA02C856}">
      <dgm:prSet phldrT="[Text]"/>
      <dgm:spPr/>
      <dgm:t>
        <a:bodyPr/>
        <a:lstStyle/>
        <a:p>
          <a:r>
            <a:rPr lang="en-US" dirty="0"/>
            <a:t>Social Activity</a:t>
          </a:r>
        </a:p>
      </dgm:t>
    </dgm:pt>
    <dgm:pt modelId="{7E5FF35E-DAAD-40E1-98DC-03857D6149CB}" type="parTrans" cxnId="{6E734757-7895-4518-9B48-4C113132E0E7}">
      <dgm:prSet/>
      <dgm:spPr/>
      <dgm:t>
        <a:bodyPr/>
        <a:lstStyle/>
        <a:p>
          <a:endParaRPr lang="en-US"/>
        </a:p>
      </dgm:t>
    </dgm:pt>
    <dgm:pt modelId="{F59A8265-406F-4AB3-9319-2880DB074203}" type="sibTrans" cxnId="{6E734757-7895-4518-9B48-4C113132E0E7}">
      <dgm:prSet/>
      <dgm:spPr/>
      <dgm:t>
        <a:bodyPr/>
        <a:lstStyle/>
        <a:p>
          <a:endParaRPr lang="en-US"/>
        </a:p>
      </dgm:t>
    </dgm:pt>
    <dgm:pt modelId="{480A93D9-D3AB-4F07-8EBE-DC55D9AB8387}">
      <dgm:prSet phldrT="[Text]"/>
      <dgm:spPr/>
      <dgm:t>
        <a:bodyPr/>
        <a:lstStyle/>
        <a:p>
          <a:r>
            <a:rPr lang="en-US" dirty="0"/>
            <a:t>Just for Fun</a:t>
          </a:r>
        </a:p>
      </dgm:t>
    </dgm:pt>
    <dgm:pt modelId="{C3BB0610-B9E1-4095-AA52-A302F1CD7805}" type="parTrans" cxnId="{4BCD9570-A192-47BE-9FC2-BEF6805B2DD1}">
      <dgm:prSet/>
      <dgm:spPr/>
      <dgm:t>
        <a:bodyPr/>
        <a:lstStyle/>
        <a:p>
          <a:endParaRPr lang="en-US"/>
        </a:p>
      </dgm:t>
    </dgm:pt>
    <dgm:pt modelId="{070A4255-851E-4DE3-8A41-2CA79EEEE256}" type="sibTrans" cxnId="{4BCD9570-A192-47BE-9FC2-BEF6805B2DD1}">
      <dgm:prSet/>
      <dgm:spPr/>
      <dgm:t>
        <a:bodyPr/>
        <a:lstStyle/>
        <a:p>
          <a:endParaRPr lang="en-US"/>
        </a:p>
      </dgm:t>
    </dgm:pt>
    <dgm:pt modelId="{82697C77-64BB-4B18-8DE8-9F2BCE7249DA}">
      <dgm:prSet phldrT="[Text]"/>
      <dgm:spPr/>
      <dgm:t>
        <a:bodyPr/>
        <a:lstStyle/>
        <a:p>
          <a:r>
            <a:rPr lang="en-US" dirty="0"/>
            <a:t>Boredom</a:t>
          </a:r>
        </a:p>
      </dgm:t>
    </dgm:pt>
    <dgm:pt modelId="{FEBD4C5C-7E12-44FB-B303-3C303CF36C71}" type="parTrans" cxnId="{DC36A2CD-0551-4B8E-89F4-70F512EA1E5A}">
      <dgm:prSet/>
      <dgm:spPr/>
      <dgm:t>
        <a:bodyPr/>
        <a:lstStyle/>
        <a:p>
          <a:endParaRPr lang="en-US"/>
        </a:p>
      </dgm:t>
    </dgm:pt>
    <dgm:pt modelId="{886B72E9-A9F2-4224-B359-F2911FC1F98F}" type="sibTrans" cxnId="{DC36A2CD-0551-4B8E-89F4-70F512EA1E5A}">
      <dgm:prSet/>
      <dgm:spPr/>
      <dgm:t>
        <a:bodyPr/>
        <a:lstStyle/>
        <a:p>
          <a:endParaRPr lang="en-US"/>
        </a:p>
      </dgm:t>
    </dgm:pt>
    <dgm:pt modelId="{D409C040-11C9-4255-9DF5-8BE782CF22CA}" type="pres">
      <dgm:prSet presAssocID="{42C8C2C4-5D43-460D-919C-54B755210011}" presName="diagram" presStyleCnt="0">
        <dgm:presLayoutVars>
          <dgm:dir/>
          <dgm:resizeHandles val="exact"/>
        </dgm:presLayoutVars>
      </dgm:prSet>
      <dgm:spPr/>
      <dgm:t>
        <a:bodyPr/>
        <a:lstStyle/>
        <a:p>
          <a:endParaRPr lang="en-US"/>
        </a:p>
      </dgm:t>
    </dgm:pt>
    <dgm:pt modelId="{9B8F727E-37A8-42F7-A04F-726EF0FFA22B}" type="pres">
      <dgm:prSet presAssocID="{297B1D53-75AC-4673-B018-B44D94F4B272}" presName="node" presStyleLbl="node1" presStyleIdx="0" presStyleCnt="6">
        <dgm:presLayoutVars>
          <dgm:bulletEnabled val="1"/>
        </dgm:presLayoutVars>
      </dgm:prSet>
      <dgm:spPr/>
      <dgm:t>
        <a:bodyPr/>
        <a:lstStyle/>
        <a:p>
          <a:endParaRPr lang="en-US"/>
        </a:p>
      </dgm:t>
    </dgm:pt>
    <dgm:pt modelId="{F9711527-3546-4B20-A928-4720BAB8AB69}" type="pres">
      <dgm:prSet presAssocID="{3280090F-8E23-4BDD-AD33-7A464FB672A9}" presName="sibTrans" presStyleCnt="0"/>
      <dgm:spPr/>
    </dgm:pt>
    <dgm:pt modelId="{4CDD54AD-EAD0-4935-833F-2F6C58A88ADB}" type="pres">
      <dgm:prSet presAssocID="{82697C77-64BB-4B18-8DE8-9F2BCE7249DA}" presName="node" presStyleLbl="node1" presStyleIdx="1" presStyleCnt="6">
        <dgm:presLayoutVars>
          <dgm:bulletEnabled val="1"/>
        </dgm:presLayoutVars>
      </dgm:prSet>
      <dgm:spPr/>
      <dgm:t>
        <a:bodyPr/>
        <a:lstStyle/>
        <a:p>
          <a:endParaRPr lang="en-US"/>
        </a:p>
      </dgm:t>
    </dgm:pt>
    <dgm:pt modelId="{EB658E06-5010-4939-AA28-CE261357E7A2}" type="pres">
      <dgm:prSet presAssocID="{886B72E9-A9F2-4224-B359-F2911FC1F98F}" presName="sibTrans" presStyleCnt="0"/>
      <dgm:spPr/>
    </dgm:pt>
    <dgm:pt modelId="{21091247-A703-4A78-8FCB-A6559A8F4D3F}" type="pres">
      <dgm:prSet presAssocID="{261FA83A-0550-41E5-A69A-992794757A79}" presName="node" presStyleLbl="node1" presStyleIdx="2" presStyleCnt="6">
        <dgm:presLayoutVars>
          <dgm:bulletEnabled val="1"/>
        </dgm:presLayoutVars>
      </dgm:prSet>
      <dgm:spPr/>
      <dgm:t>
        <a:bodyPr/>
        <a:lstStyle/>
        <a:p>
          <a:endParaRPr lang="en-US"/>
        </a:p>
      </dgm:t>
    </dgm:pt>
    <dgm:pt modelId="{E5E7DE89-3FD9-4FFD-B3DA-EE323F7F8665}" type="pres">
      <dgm:prSet presAssocID="{40814082-1CC7-4B1D-A055-7D84901110BE}" presName="sibTrans" presStyleCnt="0"/>
      <dgm:spPr/>
    </dgm:pt>
    <dgm:pt modelId="{4868FE49-232A-4230-9677-4F8699AA7C70}" type="pres">
      <dgm:prSet presAssocID="{79CAC2D0-0A8A-4BBA-98F3-698C6AADF339}" presName="node" presStyleLbl="node1" presStyleIdx="3" presStyleCnt="6">
        <dgm:presLayoutVars>
          <dgm:bulletEnabled val="1"/>
        </dgm:presLayoutVars>
      </dgm:prSet>
      <dgm:spPr/>
      <dgm:t>
        <a:bodyPr/>
        <a:lstStyle/>
        <a:p>
          <a:endParaRPr lang="en-US"/>
        </a:p>
      </dgm:t>
    </dgm:pt>
    <dgm:pt modelId="{B6221F62-D480-4579-B718-C7AFACBA2E06}" type="pres">
      <dgm:prSet presAssocID="{07D0D5FE-EF6D-456A-89B2-B4AB662ABEB4}" presName="sibTrans" presStyleCnt="0"/>
      <dgm:spPr/>
    </dgm:pt>
    <dgm:pt modelId="{AF7619A1-7313-4F54-A943-73E1B46BDF62}" type="pres">
      <dgm:prSet presAssocID="{795D4C12-255D-4A9A-8DE8-542EAA02C856}" presName="node" presStyleLbl="node1" presStyleIdx="4" presStyleCnt="6">
        <dgm:presLayoutVars>
          <dgm:bulletEnabled val="1"/>
        </dgm:presLayoutVars>
      </dgm:prSet>
      <dgm:spPr/>
      <dgm:t>
        <a:bodyPr/>
        <a:lstStyle/>
        <a:p>
          <a:endParaRPr lang="en-US"/>
        </a:p>
      </dgm:t>
    </dgm:pt>
    <dgm:pt modelId="{DA3F387B-1052-42BF-B62C-4403FB7B0DC7}" type="pres">
      <dgm:prSet presAssocID="{F59A8265-406F-4AB3-9319-2880DB074203}" presName="sibTrans" presStyleCnt="0"/>
      <dgm:spPr/>
    </dgm:pt>
    <dgm:pt modelId="{435F26C2-8B7E-420B-9237-3F4F6AA57812}" type="pres">
      <dgm:prSet presAssocID="{480A93D9-D3AB-4F07-8EBE-DC55D9AB8387}" presName="node" presStyleLbl="node1" presStyleIdx="5" presStyleCnt="6">
        <dgm:presLayoutVars>
          <dgm:bulletEnabled val="1"/>
        </dgm:presLayoutVars>
      </dgm:prSet>
      <dgm:spPr/>
      <dgm:t>
        <a:bodyPr/>
        <a:lstStyle/>
        <a:p>
          <a:endParaRPr lang="en-US"/>
        </a:p>
      </dgm:t>
    </dgm:pt>
  </dgm:ptLst>
  <dgm:cxnLst>
    <dgm:cxn modelId="{D54A7CC3-0053-4E9E-8BBF-000F04EE51EE}" srcId="{42C8C2C4-5D43-460D-919C-54B755210011}" destId="{297B1D53-75AC-4673-B018-B44D94F4B272}" srcOrd="0" destOrd="0" parTransId="{E7D97838-B1A7-48FF-95C3-14DE16D78F85}" sibTransId="{3280090F-8E23-4BDD-AD33-7A464FB672A9}"/>
    <dgm:cxn modelId="{8B9D2CBB-A923-4553-A1C9-FCC217C3B399}" type="presOf" srcId="{42C8C2C4-5D43-460D-919C-54B755210011}" destId="{D409C040-11C9-4255-9DF5-8BE782CF22CA}" srcOrd="0" destOrd="0" presId="urn:microsoft.com/office/officeart/2005/8/layout/default"/>
    <dgm:cxn modelId="{FCD4E04B-443A-433B-ADD7-41034165B23F}" type="presOf" srcId="{795D4C12-255D-4A9A-8DE8-542EAA02C856}" destId="{AF7619A1-7313-4F54-A943-73E1B46BDF62}" srcOrd="0" destOrd="0" presId="urn:microsoft.com/office/officeart/2005/8/layout/default"/>
    <dgm:cxn modelId="{3CD56638-EC11-4F4D-A1DB-2F089EF85794}" srcId="{42C8C2C4-5D43-460D-919C-54B755210011}" destId="{261FA83A-0550-41E5-A69A-992794757A79}" srcOrd="2" destOrd="0" parTransId="{89BC77CD-7A66-489C-BC08-45FDA8A0FFD6}" sibTransId="{40814082-1CC7-4B1D-A055-7D84901110BE}"/>
    <dgm:cxn modelId="{5A4C070D-32AC-4883-ACA9-CA5BC1E64E17}" type="presOf" srcId="{297B1D53-75AC-4673-B018-B44D94F4B272}" destId="{9B8F727E-37A8-42F7-A04F-726EF0FFA22B}" srcOrd="0" destOrd="0" presId="urn:microsoft.com/office/officeart/2005/8/layout/default"/>
    <dgm:cxn modelId="{DC36A2CD-0551-4B8E-89F4-70F512EA1E5A}" srcId="{42C8C2C4-5D43-460D-919C-54B755210011}" destId="{82697C77-64BB-4B18-8DE8-9F2BCE7249DA}" srcOrd="1" destOrd="0" parTransId="{FEBD4C5C-7E12-44FB-B303-3C303CF36C71}" sibTransId="{886B72E9-A9F2-4224-B359-F2911FC1F98F}"/>
    <dgm:cxn modelId="{3CA0AD23-FA19-4EAD-9A74-23860EACD42A}" type="presOf" srcId="{480A93D9-D3AB-4F07-8EBE-DC55D9AB8387}" destId="{435F26C2-8B7E-420B-9237-3F4F6AA57812}" srcOrd="0" destOrd="0" presId="urn:microsoft.com/office/officeart/2005/8/layout/default"/>
    <dgm:cxn modelId="{10882D7E-5FE0-4DE3-9718-D96C566EA02F}" type="presOf" srcId="{261FA83A-0550-41E5-A69A-992794757A79}" destId="{21091247-A703-4A78-8FCB-A6559A8F4D3F}" srcOrd="0" destOrd="0" presId="urn:microsoft.com/office/officeart/2005/8/layout/default"/>
    <dgm:cxn modelId="{588109C1-23D4-4A5E-88E0-79BBBE3AA37E}" type="presOf" srcId="{82697C77-64BB-4B18-8DE8-9F2BCE7249DA}" destId="{4CDD54AD-EAD0-4935-833F-2F6C58A88ADB}" srcOrd="0" destOrd="0" presId="urn:microsoft.com/office/officeart/2005/8/layout/default"/>
    <dgm:cxn modelId="{4BCD9570-A192-47BE-9FC2-BEF6805B2DD1}" srcId="{42C8C2C4-5D43-460D-919C-54B755210011}" destId="{480A93D9-D3AB-4F07-8EBE-DC55D9AB8387}" srcOrd="5" destOrd="0" parTransId="{C3BB0610-B9E1-4095-AA52-A302F1CD7805}" sibTransId="{070A4255-851E-4DE3-8A41-2CA79EEEE256}"/>
    <dgm:cxn modelId="{808E9032-42E2-460E-A705-2984AC3FD792}" srcId="{42C8C2C4-5D43-460D-919C-54B755210011}" destId="{79CAC2D0-0A8A-4BBA-98F3-698C6AADF339}" srcOrd="3" destOrd="0" parTransId="{E3130AF0-2110-41B8-B5EF-69239CAE07E7}" sibTransId="{07D0D5FE-EF6D-456A-89B2-B4AB662ABEB4}"/>
    <dgm:cxn modelId="{6E734757-7895-4518-9B48-4C113132E0E7}" srcId="{42C8C2C4-5D43-460D-919C-54B755210011}" destId="{795D4C12-255D-4A9A-8DE8-542EAA02C856}" srcOrd="4" destOrd="0" parTransId="{7E5FF35E-DAAD-40E1-98DC-03857D6149CB}" sibTransId="{F59A8265-406F-4AB3-9319-2880DB074203}"/>
    <dgm:cxn modelId="{8ABE730E-D12F-4D9A-BE4F-223561AE25D8}" type="presOf" srcId="{79CAC2D0-0A8A-4BBA-98F3-698C6AADF339}" destId="{4868FE49-232A-4230-9677-4F8699AA7C70}" srcOrd="0" destOrd="0" presId="urn:microsoft.com/office/officeart/2005/8/layout/default"/>
    <dgm:cxn modelId="{94CC95A4-35D9-4ED0-A51B-01212F73C314}" type="presParOf" srcId="{D409C040-11C9-4255-9DF5-8BE782CF22CA}" destId="{9B8F727E-37A8-42F7-A04F-726EF0FFA22B}" srcOrd="0" destOrd="0" presId="urn:microsoft.com/office/officeart/2005/8/layout/default"/>
    <dgm:cxn modelId="{AF0551CC-0F9A-4A46-817A-5E1F4A361A49}" type="presParOf" srcId="{D409C040-11C9-4255-9DF5-8BE782CF22CA}" destId="{F9711527-3546-4B20-A928-4720BAB8AB69}" srcOrd="1" destOrd="0" presId="urn:microsoft.com/office/officeart/2005/8/layout/default"/>
    <dgm:cxn modelId="{BB4F8B8F-ED7D-4CCF-BB60-F3E83EAE8D36}" type="presParOf" srcId="{D409C040-11C9-4255-9DF5-8BE782CF22CA}" destId="{4CDD54AD-EAD0-4935-833F-2F6C58A88ADB}" srcOrd="2" destOrd="0" presId="urn:microsoft.com/office/officeart/2005/8/layout/default"/>
    <dgm:cxn modelId="{4AF22102-86C4-4B19-8DFC-9BA3B54A23E2}" type="presParOf" srcId="{D409C040-11C9-4255-9DF5-8BE782CF22CA}" destId="{EB658E06-5010-4939-AA28-CE261357E7A2}" srcOrd="3" destOrd="0" presId="urn:microsoft.com/office/officeart/2005/8/layout/default"/>
    <dgm:cxn modelId="{BC5C1A83-3887-465B-8BD6-E35976CA6E83}" type="presParOf" srcId="{D409C040-11C9-4255-9DF5-8BE782CF22CA}" destId="{21091247-A703-4A78-8FCB-A6559A8F4D3F}" srcOrd="4" destOrd="0" presId="urn:microsoft.com/office/officeart/2005/8/layout/default"/>
    <dgm:cxn modelId="{85B87CA2-B7E2-405A-B20E-C2F2300CAE28}" type="presParOf" srcId="{D409C040-11C9-4255-9DF5-8BE782CF22CA}" destId="{E5E7DE89-3FD9-4FFD-B3DA-EE323F7F8665}" srcOrd="5" destOrd="0" presId="urn:microsoft.com/office/officeart/2005/8/layout/default"/>
    <dgm:cxn modelId="{8D185307-055F-48ED-B759-5ECDDE9D9993}" type="presParOf" srcId="{D409C040-11C9-4255-9DF5-8BE782CF22CA}" destId="{4868FE49-232A-4230-9677-4F8699AA7C70}" srcOrd="6" destOrd="0" presId="urn:microsoft.com/office/officeart/2005/8/layout/default"/>
    <dgm:cxn modelId="{59D20405-B072-4256-AB16-6C5D1BB69643}" type="presParOf" srcId="{D409C040-11C9-4255-9DF5-8BE782CF22CA}" destId="{B6221F62-D480-4579-B718-C7AFACBA2E06}" srcOrd="7" destOrd="0" presId="urn:microsoft.com/office/officeart/2005/8/layout/default"/>
    <dgm:cxn modelId="{ECE33291-CFEF-465A-AD8C-A834C309B9AB}" type="presParOf" srcId="{D409C040-11C9-4255-9DF5-8BE782CF22CA}" destId="{AF7619A1-7313-4F54-A943-73E1B46BDF62}" srcOrd="8" destOrd="0" presId="urn:microsoft.com/office/officeart/2005/8/layout/default"/>
    <dgm:cxn modelId="{B3B30C0C-D9D8-416E-AE81-05F28254D601}" type="presParOf" srcId="{D409C040-11C9-4255-9DF5-8BE782CF22CA}" destId="{DA3F387B-1052-42BF-B62C-4403FB7B0DC7}" srcOrd="9" destOrd="0" presId="urn:microsoft.com/office/officeart/2005/8/layout/default"/>
    <dgm:cxn modelId="{00EDB630-0F06-492B-B87D-82191A766BDE}" type="presParOf" srcId="{D409C040-11C9-4255-9DF5-8BE782CF22CA}" destId="{435F26C2-8B7E-420B-9237-3F4F6AA5781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B71729-7361-462D-AABA-716911D1D3DD}" type="doc">
      <dgm:prSet loTypeId="urn:microsoft.com/office/officeart/2008/layout/VerticalCurvedList" loCatId="list" qsTypeId="urn:microsoft.com/office/officeart/2005/8/quickstyle/simple5" qsCatId="simple" csTypeId="urn:microsoft.com/office/officeart/2005/8/colors/colorful2" csCatId="colorful" phldr="1"/>
      <dgm:spPr/>
      <dgm:t>
        <a:bodyPr/>
        <a:lstStyle/>
        <a:p>
          <a:endParaRPr lang="en-US"/>
        </a:p>
      </dgm:t>
    </dgm:pt>
    <dgm:pt modelId="{34D2C2B2-79C3-47E1-BAE0-715681BD6845}">
      <dgm:prSet phldrT="[Text]"/>
      <dgm:spPr/>
      <dgm:t>
        <a:bodyPr/>
        <a:lstStyle/>
        <a:p>
          <a:r>
            <a:rPr lang="en-US">
              <a:latin typeface="Trajan Pro" pitchFamily="18" charset="0"/>
              <a:ea typeface="Trajan Pro Bold" charset="0"/>
              <a:cs typeface="Trajan Pro Bold" charset="0"/>
              <a:sym typeface="Trajan Pro Bold" charset="0"/>
            </a:rPr>
            <a:t>Preoccupation</a:t>
          </a:r>
          <a:endParaRPr lang="en-US" dirty="0"/>
        </a:p>
      </dgm:t>
    </dgm:pt>
    <dgm:pt modelId="{604EC402-4A69-491F-95BB-1241A045ACBA}" type="parTrans" cxnId="{14B500EE-37D0-4B8C-A942-8EB37047BEDC}">
      <dgm:prSet/>
      <dgm:spPr/>
      <dgm:t>
        <a:bodyPr/>
        <a:lstStyle/>
        <a:p>
          <a:endParaRPr lang="en-US"/>
        </a:p>
      </dgm:t>
    </dgm:pt>
    <dgm:pt modelId="{3B159413-E571-428D-B9E9-827D687F6AB4}" type="sibTrans" cxnId="{14B500EE-37D0-4B8C-A942-8EB37047BEDC}">
      <dgm:prSet/>
      <dgm:spPr/>
      <dgm:t>
        <a:bodyPr/>
        <a:lstStyle/>
        <a:p>
          <a:endParaRPr lang="en-US"/>
        </a:p>
      </dgm:t>
    </dgm:pt>
    <dgm:pt modelId="{3AC3228A-BCB2-4B9B-B3EA-883B89DA2AF3}">
      <dgm:prSet phldrT="[Text]"/>
      <dgm:spPr/>
      <dgm:t>
        <a:bodyPr/>
        <a:lstStyle/>
        <a:p>
          <a:r>
            <a:rPr lang="en-US" dirty="0"/>
            <a:t>Withdrawal</a:t>
          </a:r>
        </a:p>
      </dgm:t>
    </dgm:pt>
    <dgm:pt modelId="{CC24D36E-CF46-4F99-9EFF-489CD6769F17}" type="parTrans" cxnId="{1B512021-800F-4538-AC50-28F7E880292E}">
      <dgm:prSet/>
      <dgm:spPr/>
      <dgm:t>
        <a:bodyPr/>
        <a:lstStyle/>
        <a:p>
          <a:endParaRPr lang="en-US"/>
        </a:p>
      </dgm:t>
    </dgm:pt>
    <dgm:pt modelId="{88D42931-45DF-40AB-8E00-E5E983CB454A}" type="sibTrans" cxnId="{1B512021-800F-4538-AC50-28F7E880292E}">
      <dgm:prSet/>
      <dgm:spPr/>
      <dgm:t>
        <a:bodyPr/>
        <a:lstStyle/>
        <a:p>
          <a:endParaRPr lang="en-US"/>
        </a:p>
      </dgm:t>
    </dgm:pt>
    <dgm:pt modelId="{51AA7527-25E1-4CA1-A281-CEA043C52048}">
      <dgm:prSet phldrT="[Text]"/>
      <dgm:spPr/>
      <dgm:t>
        <a:bodyPr/>
        <a:lstStyle/>
        <a:p>
          <a:r>
            <a:rPr lang="en-US" dirty="0"/>
            <a:t>Neglecting Personal Needs</a:t>
          </a:r>
        </a:p>
      </dgm:t>
    </dgm:pt>
    <dgm:pt modelId="{0D3F5065-3F56-40BA-9777-534B6E13D6DD}" type="parTrans" cxnId="{429F9B5E-7856-4DEF-9D76-4B23899678B6}">
      <dgm:prSet/>
      <dgm:spPr/>
      <dgm:t>
        <a:bodyPr/>
        <a:lstStyle/>
        <a:p>
          <a:endParaRPr lang="en-US"/>
        </a:p>
      </dgm:t>
    </dgm:pt>
    <dgm:pt modelId="{D5E5327D-FB30-42E7-AAD7-11E5DA765B86}" type="sibTrans" cxnId="{429F9B5E-7856-4DEF-9D76-4B23899678B6}">
      <dgm:prSet/>
      <dgm:spPr/>
      <dgm:t>
        <a:bodyPr/>
        <a:lstStyle/>
        <a:p>
          <a:endParaRPr lang="en-US"/>
        </a:p>
      </dgm:t>
    </dgm:pt>
    <dgm:pt modelId="{141026E6-9131-4BAD-A30D-36EE58A314A5}">
      <dgm:prSet phldrT="[Text]"/>
      <dgm:spPr/>
      <dgm:t>
        <a:bodyPr/>
        <a:lstStyle/>
        <a:p>
          <a:r>
            <a:rPr lang="en-US" dirty="0"/>
            <a:t>Mood Swings</a:t>
          </a:r>
        </a:p>
      </dgm:t>
    </dgm:pt>
    <dgm:pt modelId="{F828D993-F290-4879-BC31-D7912B14A13A}" type="parTrans" cxnId="{DB7FE8B0-28B1-44B8-A0C1-73057E2E4F8C}">
      <dgm:prSet/>
      <dgm:spPr/>
    </dgm:pt>
    <dgm:pt modelId="{6321E85E-771A-47FB-A244-30D28B30F7AB}" type="sibTrans" cxnId="{DB7FE8B0-28B1-44B8-A0C1-73057E2E4F8C}">
      <dgm:prSet/>
      <dgm:spPr/>
    </dgm:pt>
    <dgm:pt modelId="{C5E1E518-F7B0-4D5D-ABA8-EA9C0B51FE6B}">
      <dgm:prSet phldrT="[Text]"/>
      <dgm:spPr/>
      <dgm:t>
        <a:bodyPr/>
        <a:lstStyle/>
        <a:p>
          <a:r>
            <a:rPr lang="en-US" dirty="0"/>
            <a:t>Depression after a Gambling Outing</a:t>
          </a:r>
        </a:p>
      </dgm:t>
    </dgm:pt>
    <dgm:pt modelId="{B63EB35A-1C19-4344-AA4E-20C15A9E4EE5}" type="parTrans" cxnId="{2FAAD9AC-F9C3-4629-90C3-D6D35B07B01C}">
      <dgm:prSet/>
      <dgm:spPr/>
    </dgm:pt>
    <dgm:pt modelId="{DF017C3F-754C-40AE-933C-0460F11465D2}" type="sibTrans" cxnId="{2FAAD9AC-F9C3-4629-90C3-D6D35B07B01C}">
      <dgm:prSet/>
      <dgm:spPr/>
    </dgm:pt>
    <dgm:pt modelId="{EC9D40BC-B8EE-4C55-88F6-C6C07F2A3E55}">
      <dgm:prSet phldrT="[Text]"/>
      <dgm:spPr/>
      <dgm:t>
        <a:bodyPr/>
        <a:lstStyle/>
        <a:p>
          <a:r>
            <a:rPr lang="en-US" dirty="0"/>
            <a:t>Secrecy on Finances </a:t>
          </a:r>
        </a:p>
      </dgm:t>
    </dgm:pt>
    <dgm:pt modelId="{EB21E5F5-9462-44F7-8932-756F3F0C761F}" type="parTrans" cxnId="{E513E303-22AE-47F0-8D6C-A8CC6C2B1130}">
      <dgm:prSet/>
      <dgm:spPr/>
    </dgm:pt>
    <dgm:pt modelId="{FAE8D5AA-03CE-44E5-A155-E412CF9F9422}" type="sibTrans" cxnId="{E513E303-22AE-47F0-8D6C-A8CC6C2B1130}">
      <dgm:prSet/>
      <dgm:spPr/>
    </dgm:pt>
    <dgm:pt modelId="{CDAC15FB-3836-4C68-9E8C-07DD1ECB5ECE}">
      <dgm:prSet phldrT="[Text]"/>
      <dgm:spPr/>
      <dgm:t>
        <a:bodyPr/>
        <a:lstStyle/>
        <a:p>
          <a:r>
            <a:rPr lang="en-US" dirty="0"/>
            <a:t>Lying About Time Spent Out</a:t>
          </a:r>
        </a:p>
      </dgm:t>
    </dgm:pt>
    <dgm:pt modelId="{89795C86-EDF2-4FB3-BA53-E1F20257F3CB}" type="parTrans" cxnId="{BC23AF93-9523-42AE-A064-34264220A411}">
      <dgm:prSet/>
      <dgm:spPr/>
    </dgm:pt>
    <dgm:pt modelId="{D81F0ACB-B31E-4E18-8AC9-9D8E55409A93}" type="sibTrans" cxnId="{BC23AF93-9523-42AE-A064-34264220A411}">
      <dgm:prSet/>
      <dgm:spPr/>
    </dgm:pt>
    <dgm:pt modelId="{0987BF7A-87C6-4DE9-87F3-18E97918DDDB}" type="pres">
      <dgm:prSet presAssocID="{4FB71729-7361-462D-AABA-716911D1D3DD}" presName="Name0" presStyleCnt="0">
        <dgm:presLayoutVars>
          <dgm:chMax val="7"/>
          <dgm:chPref val="7"/>
          <dgm:dir/>
        </dgm:presLayoutVars>
      </dgm:prSet>
      <dgm:spPr/>
      <dgm:t>
        <a:bodyPr/>
        <a:lstStyle/>
        <a:p>
          <a:endParaRPr lang="en-US"/>
        </a:p>
      </dgm:t>
    </dgm:pt>
    <dgm:pt modelId="{D1573CC7-C520-49DB-B8E2-B1E7537BBE0E}" type="pres">
      <dgm:prSet presAssocID="{4FB71729-7361-462D-AABA-716911D1D3DD}" presName="Name1" presStyleCnt="0"/>
      <dgm:spPr/>
    </dgm:pt>
    <dgm:pt modelId="{2F8CF3CF-D04E-47D1-90EF-015D289409F0}" type="pres">
      <dgm:prSet presAssocID="{4FB71729-7361-462D-AABA-716911D1D3DD}" presName="cycle" presStyleCnt="0"/>
      <dgm:spPr/>
    </dgm:pt>
    <dgm:pt modelId="{A0716469-F595-4381-96A7-31FF785757D0}" type="pres">
      <dgm:prSet presAssocID="{4FB71729-7361-462D-AABA-716911D1D3DD}" presName="srcNode" presStyleLbl="node1" presStyleIdx="0" presStyleCnt="7"/>
      <dgm:spPr/>
    </dgm:pt>
    <dgm:pt modelId="{629D7EF6-0875-4BCD-B03D-AA755CFA5390}" type="pres">
      <dgm:prSet presAssocID="{4FB71729-7361-462D-AABA-716911D1D3DD}" presName="conn" presStyleLbl="parChTrans1D2" presStyleIdx="0" presStyleCnt="1"/>
      <dgm:spPr/>
      <dgm:t>
        <a:bodyPr/>
        <a:lstStyle/>
        <a:p>
          <a:endParaRPr lang="en-US"/>
        </a:p>
      </dgm:t>
    </dgm:pt>
    <dgm:pt modelId="{7310091F-DC3B-4DF9-A62B-AE5FA6E9E1EB}" type="pres">
      <dgm:prSet presAssocID="{4FB71729-7361-462D-AABA-716911D1D3DD}" presName="extraNode" presStyleLbl="node1" presStyleIdx="0" presStyleCnt="7"/>
      <dgm:spPr/>
    </dgm:pt>
    <dgm:pt modelId="{05342B6A-1EDB-4AF0-AA32-4CCA012E6570}" type="pres">
      <dgm:prSet presAssocID="{4FB71729-7361-462D-AABA-716911D1D3DD}" presName="dstNode" presStyleLbl="node1" presStyleIdx="0" presStyleCnt="7"/>
      <dgm:spPr/>
    </dgm:pt>
    <dgm:pt modelId="{732AA7C6-2AEC-48EC-9232-9067C40721AA}" type="pres">
      <dgm:prSet presAssocID="{34D2C2B2-79C3-47E1-BAE0-715681BD6845}" presName="text_1" presStyleLbl="node1" presStyleIdx="0" presStyleCnt="7">
        <dgm:presLayoutVars>
          <dgm:bulletEnabled val="1"/>
        </dgm:presLayoutVars>
      </dgm:prSet>
      <dgm:spPr/>
      <dgm:t>
        <a:bodyPr/>
        <a:lstStyle/>
        <a:p>
          <a:endParaRPr lang="en-US"/>
        </a:p>
      </dgm:t>
    </dgm:pt>
    <dgm:pt modelId="{545161BD-F655-40A0-9F1A-3C70DA8093E6}" type="pres">
      <dgm:prSet presAssocID="{34D2C2B2-79C3-47E1-BAE0-715681BD6845}" presName="accent_1" presStyleCnt="0"/>
      <dgm:spPr/>
    </dgm:pt>
    <dgm:pt modelId="{B1F79E4B-F990-4C90-B01B-97704F118159}" type="pres">
      <dgm:prSet presAssocID="{34D2C2B2-79C3-47E1-BAE0-715681BD6845}" presName="accentRepeatNode" presStyleLbl="solidFgAcc1" presStyleIdx="0" presStyleCnt="7"/>
      <dgm:spPr/>
    </dgm:pt>
    <dgm:pt modelId="{0A5FB18C-3056-4FC9-BAA7-FAE60373C5BC}" type="pres">
      <dgm:prSet presAssocID="{3AC3228A-BCB2-4B9B-B3EA-883B89DA2AF3}" presName="text_2" presStyleLbl="node1" presStyleIdx="1" presStyleCnt="7">
        <dgm:presLayoutVars>
          <dgm:bulletEnabled val="1"/>
        </dgm:presLayoutVars>
      </dgm:prSet>
      <dgm:spPr/>
      <dgm:t>
        <a:bodyPr/>
        <a:lstStyle/>
        <a:p>
          <a:endParaRPr lang="en-US"/>
        </a:p>
      </dgm:t>
    </dgm:pt>
    <dgm:pt modelId="{63E7E22A-2AD3-475F-9417-020DC2D2F95D}" type="pres">
      <dgm:prSet presAssocID="{3AC3228A-BCB2-4B9B-B3EA-883B89DA2AF3}" presName="accent_2" presStyleCnt="0"/>
      <dgm:spPr/>
    </dgm:pt>
    <dgm:pt modelId="{0F2E04AD-1E98-45C8-8260-2117B8CD82A9}" type="pres">
      <dgm:prSet presAssocID="{3AC3228A-BCB2-4B9B-B3EA-883B89DA2AF3}" presName="accentRepeatNode" presStyleLbl="solidFgAcc1" presStyleIdx="1" presStyleCnt="7"/>
      <dgm:spPr/>
    </dgm:pt>
    <dgm:pt modelId="{02E55F77-113C-48A8-A414-E4CC0184535B}" type="pres">
      <dgm:prSet presAssocID="{51AA7527-25E1-4CA1-A281-CEA043C52048}" presName="text_3" presStyleLbl="node1" presStyleIdx="2" presStyleCnt="7">
        <dgm:presLayoutVars>
          <dgm:bulletEnabled val="1"/>
        </dgm:presLayoutVars>
      </dgm:prSet>
      <dgm:spPr/>
      <dgm:t>
        <a:bodyPr/>
        <a:lstStyle/>
        <a:p>
          <a:endParaRPr lang="en-US"/>
        </a:p>
      </dgm:t>
    </dgm:pt>
    <dgm:pt modelId="{90C24EF5-7305-4CD4-91E2-EE89A30EA277}" type="pres">
      <dgm:prSet presAssocID="{51AA7527-25E1-4CA1-A281-CEA043C52048}" presName="accent_3" presStyleCnt="0"/>
      <dgm:spPr/>
    </dgm:pt>
    <dgm:pt modelId="{0CFEAB19-3834-468F-811A-4F4A1840CD65}" type="pres">
      <dgm:prSet presAssocID="{51AA7527-25E1-4CA1-A281-CEA043C52048}" presName="accentRepeatNode" presStyleLbl="solidFgAcc1" presStyleIdx="2" presStyleCnt="7"/>
      <dgm:spPr/>
    </dgm:pt>
    <dgm:pt modelId="{088FCEA8-AE5C-4F0E-9E73-3FDCB068F71E}" type="pres">
      <dgm:prSet presAssocID="{141026E6-9131-4BAD-A30D-36EE58A314A5}" presName="text_4" presStyleLbl="node1" presStyleIdx="3" presStyleCnt="7">
        <dgm:presLayoutVars>
          <dgm:bulletEnabled val="1"/>
        </dgm:presLayoutVars>
      </dgm:prSet>
      <dgm:spPr/>
      <dgm:t>
        <a:bodyPr/>
        <a:lstStyle/>
        <a:p>
          <a:endParaRPr lang="en-US"/>
        </a:p>
      </dgm:t>
    </dgm:pt>
    <dgm:pt modelId="{6CE4AC26-A15E-499D-83F9-95087329227F}" type="pres">
      <dgm:prSet presAssocID="{141026E6-9131-4BAD-A30D-36EE58A314A5}" presName="accent_4" presStyleCnt="0"/>
      <dgm:spPr/>
    </dgm:pt>
    <dgm:pt modelId="{F287A694-7A60-4CA4-9C90-B25D0FC89C8C}" type="pres">
      <dgm:prSet presAssocID="{141026E6-9131-4BAD-A30D-36EE58A314A5}" presName="accentRepeatNode" presStyleLbl="solidFgAcc1" presStyleIdx="3" presStyleCnt="7"/>
      <dgm:spPr/>
    </dgm:pt>
    <dgm:pt modelId="{A914A8AB-1FC7-41F6-912C-88000FEA51B4}" type="pres">
      <dgm:prSet presAssocID="{C5E1E518-F7B0-4D5D-ABA8-EA9C0B51FE6B}" presName="text_5" presStyleLbl="node1" presStyleIdx="4" presStyleCnt="7">
        <dgm:presLayoutVars>
          <dgm:bulletEnabled val="1"/>
        </dgm:presLayoutVars>
      </dgm:prSet>
      <dgm:spPr/>
      <dgm:t>
        <a:bodyPr/>
        <a:lstStyle/>
        <a:p>
          <a:endParaRPr lang="en-US"/>
        </a:p>
      </dgm:t>
    </dgm:pt>
    <dgm:pt modelId="{139C86AB-2EB0-4264-9D90-4CE99CEC4CDD}" type="pres">
      <dgm:prSet presAssocID="{C5E1E518-F7B0-4D5D-ABA8-EA9C0B51FE6B}" presName="accent_5" presStyleCnt="0"/>
      <dgm:spPr/>
    </dgm:pt>
    <dgm:pt modelId="{3BECCCA8-6F93-4DE1-82B7-C10B11F22BA3}" type="pres">
      <dgm:prSet presAssocID="{C5E1E518-F7B0-4D5D-ABA8-EA9C0B51FE6B}" presName="accentRepeatNode" presStyleLbl="solidFgAcc1" presStyleIdx="4" presStyleCnt="7"/>
      <dgm:spPr/>
    </dgm:pt>
    <dgm:pt modelId="{975C014E-4244-4957-83A3-FDB13E46D7AC}" type="pres">
      <dgm:prSet presAssocID="{EC9D40BC-B8EE-4C55-88F6-C6C07F2A3E55}" presName="text_6" presStyleLbl="node1" presStyleIdx="5" presStyleCnt="7">
        <dgm:presLayoutVars>
          <dgm:bulletEnabled val="1"/>
        </dgm:presLayoutVars>
      </dgm:prSet>
      <dgm:spPr/>
      <dgm:t>
        <a:bodyPr/>
        <a:lstStyle/>
        <a:p>
          <a:endParaRPr lang="en-US"/>
        </a:p>
      </dgm:t>
    </dgm:pt>
    <dgm:pt modelId="{B606406F-7CA0-43B1-ADD3-F2DEFE7984F3}" type="pres">
      <dgm:prSet presAssocID="{EC9D40BC-B8EE-4C55-88F6-C6C07F2A3E55}" presName="accent_6" presStyleCnt="0"/>
      <dgm:spPr/>
    </dgm:pt>
    <dgm:pt modelId="{D5A8C527-3F59-478D-A560-12A789F77BBA}" type="pres">
      <dgm:prSet presAssocID="{EC9D40BC-B8EE-4C55-88F6-C6C07F2A3E55}" presName="accentRepeatNode" presStyleLbl="solidFgAcc1" presStyleIdx="5" presStyleCnt="7"/>
      <dgm:spPr/>
    </dgm:pt>
    <dgm:pt modelId="{57E88C39-549C-41EA-81DA-59BBA867F91D}" type="pres">
      <dgm:prSet presAssocID="{CDAC15FB-3836-4C68-9E8C-07DD1ECB5ECE}" presName="text_7" presStyleLbl="node1" presStyleIdx="6" presStyleCnt="7">
        <dgm:presLayoutVars>
          <dgm:bulletEnabled val="1"/>
        </dgm:presLayoutVars>
      </dgm:prSet>
      <dgm:spPr/>
      <dgm:t>
        <a:bodyPr/>
        <a:lstStyle/>
        <a:p>
          <a:endParaRPr lang="en-US"/>
        </a:p>
      </dgm:t>
    </dgm:pt>
    <dgm:pt modelId="{B9C60092-362D-41C8-85FC-B8775441079D}" type="pres">
      <dgm:prSet presAssocID="{CDAC15FB-3836-4C68-9E8C-07DD1ECB5ECE}" presName="accent_7" presStyleCnt="0"/>
      <dgm:spPr/>
    </dgm:pt>
    <dgm:pt modelId="{0A8598D4-FF23-49C6-99D6-C880945B6B9B}" type="pres">
      <dgm:prSet presAssocID="{CDAC15FB-3836-4C68-9E8C-07DD1ECB5ECE}" presName="accentRepeatNode" presStyleLbl="solidFgAcc1" presStyleIdx="6" presStyleCnt="7"/>
      <dgm:spPr/>
    </dgm:pt>
  </dgm:ptLst>
  <dgm:cxnLst>
    <dgm:cxn modelId="{458AED87-4BD5-4925-9E28-FFF7DFC788F3}" type="presOf" srcId="{C5E1E518-F7B0-4D5D-ABA8-EA9C0B51FE6B}" destId="{A914A8AB-1FC7-41F6-912C-88000FEA51B4}" srcOrd="0" destOrd="0" presId="urn:microsoft.com/office/officeart/2008/layout/VerticalCurvedList"/>
    <dgm:cxn modelId="{AD1F4CDC-2D7C-42AF-AE20-A315DE1B91AF}" type="presOf" srcId="{51AA7527-25E1-4CA1-A281-CEA043C52048}" destId="{02E55F77-113C-48A8-A414-E4CC0184535B}" srcOrd="0" destOrd="0" presId="urn:microsoft.com/office/officeart/2008/layout/VerticalCurvedList"/>
    <dgm:cxn modelId="{DB7FE8B0-28B1-44B8-A0C1-73057E2E4F8C}" srcId="{4FB71729-7361-462D-AABA-716911D1D3DD}" destId="{141026E6-9131-4BAD-A30D-36EE58A314A5}" srcOrd="3" destOrd="0" parTransId="{F828D993-F290-4879-BC31-D7912B14A13A}" sibTransId="{6321E85E-771A-47FB-A244-30D28B30F7AB}"/>
    <dgm:cxn modelId="{196267CB-33F8-4B69-87CE-8FF4503985C1}" type="presOf" srcId="{3AC3228A-BCB2-4B9B-B3EA-883B89DA2AF3}" destId="{0A5FB18C-3056-4FC9-BAA7-FAE60373C5BC}" srcOrd="0" destOrd="0" presId="urn:microsoft.com/office/officeart/2008/layout/VerticalCurvedList"/>
    <dgm:cxn modelId="{F924734B-6AB4-4473-85B7-34A78D47AD54}" type="presOf" srcId="{3B159413-E571-428D-B9E9-827D687F6AB4}" destId="{629D7EF6-0875-4BCD-B03D-AA755CFA5390}" srcOrd="0" destOrd="0" presId="urn:microsoft.com/office/officeart/2008/layout/VerticalCurvedList"/>
    <dgm:cxn modelId="{429F9B5E-7856-4DEF-9D76-4B23899678B6}" srcId="{4FB71729-7361-462D-AABA-716911D1D3DD}" destId="{51AA7527-25E1-4CA1-A281-CEA043C52048}" srcOrd="2" destOrd="0" parTransId="{0D3F5065-3F56-40BA-9777-534B6E13D6DD}" sibTransId="{D5E5327D-FB30-42E7-AAD7-11E5DA765B86}"/>
    <dgm:cxn modelId="{BC23AF93-9523-42AE-A064-34264220A411}" srcId="{4FB71729-7361-462D-AABA-716911D1D3DD}" destId="{CDAC15FB-3836-4C68-9E8C-07DD1ECB5ECE}" srcOrd="6" destOrd="0" parTransId="{89795C86-EDF2-4FB3-BA53-E1F20257F3CB}" sibTransId="{D81F0ACB-B31E-4E18-8AC9-9D8E55409A93}"/>
    <dgm:cxn modelId="{14B500EE-37D0-4B8C-A942-8EB37047BEDC}" srcId="{4FB71729-7361-462D-AABA-716911D1D3DD}" destId="{34D2C2B2-79C3-47E1-BAE0-715681BD6845}" srcOrd="0" destOrd="0" parTransId="{604EC402-4A69-491F-95BB-1241A045ACBA}" sibTransId="{3B159413-E571-428D-B9E9-827D687F6AB4}"/>
    <dgm:cxn modelId="{E513E303-22AE-47F0-8D6C-A8CC6C2B1130}" srcId="{4FB71729-7361-462D-AABA-716911D1D3DD}" destId="{EC9D40BC-B8EE-4C55-88F6-C6C07F2A3E55}" srcOrd="5" destOrd="0" parTransId="{EB21E5F5-9462-44F7-8932-756F3F0C761F}" sibTransId="{FAE8D5AA-03CE-44E5-A155-E412CF9F9422}"/>
    <dgm:cxn modelId="{028F5B2D-1C25-458B-970A-71F021AA3D14}" type="presOf" srcId="{CDAC15FB-3836-4C68-9E8C-07DD1ECB5ECE}" destId="{57E88C39-549C-41EA-81DA-59BBA867F91D}" srcOrd="0" destOrd="0" presId="urn:microsoft.com/office/officeart/2008/layout/VerticalCurvedList"/>
    <dgm:cxn modelId="{D7E9A1F0-20DE-426E-859D-36DCF1D269F2}" type="presOf" srcId="{EC9D40BC-B8EE-4C55-88F6-C6C07F2A3E55}" destId="{975C014E-4244-4957-83A3-FDB13E46D7AC}" srcOrd="0" destOrd="0" presId="urn:microsoft.com/office/officeart/2008/layout/VerticalCurvedList"/>
    <dgm:cxn modelId="{E4021B0B-A9F1-4794-A361-99CEBF2BDA1F}" type="presOf" srcId="{4FB71729-7361-462D-AABA-716911D1D3DD}" destId="{0987BF7A-87C6-4DE9-87F3-18E97918DDDB}" srcOrd="0" destOrd="0" presId="urn:microsoft.com/office/officeart/2008/layout/VerticalCurvedList"/>
    <dgm:cxn modelId="{1B512021-800F-4538-AC50-28F7E880292E}" srcId="{4FB71729-7361-462D-AABA-716911D1D3DD}" destId="{3AC3228A-BCB2-4B9B-B3EA-883B89DA2AF3}" srcOrd="1" destOrd="0" parTransId="{CC24D36E-CF46-4F99-9EFF-489CD6769F17}" sibTransId="{88D42931-45DF-40AB-8E00-E5E983CB454A}"/>
    <dgm:cxn modelId="{2EC201EA-ACB5-479B-BD72-2DF702895445}" type="presOf" srcId="{34D2C2B2-79C3-47E1-BAE0-715681BD6845}" destId="{732AA7C6-2AEC-48EC-9232-9067C40721AA}" srcOrd="0" destOrd="0" presId="urn:microsoft.com/office/officeart/2008/layout/VerticalCurvedList"/>
    <dgm:cxn modelId="{020455D3-3E41-4670-85B8-C7B6EC49B4B8}" type="presOf" srcId="{141026E6-9131-4BAD-A30D-36EE58A314A5}" destId="{088FCEA8-AE5C-4F0E-9E73-3FDCB068F71E}" srcOrd="0" destOrd="0" presId="urn:microsoft.com/office/officeart/2008/layout/VerticalCurvedList"/>
    <dgm:cxn modelId="{2FAAD9AC-F9C3-4629-90C3-D6D35B07B01C}" srcId="{4FB71729-7361-462D-AABA-716911D1D3DD}" destId="{C5E1E518-F7B0-4D5D-ABA8-EA9C0B51FE6B}" srcOrd="4" destOrd="0" parTransId="{B63EB35A-1C19-4344-AA4E-20C15A9E4EE5}" sibTransId="{DF017C3F-754C-40AE-933C-0460F11465D2}"/>
    <dgm:cxn modelId="{FE9C35EE-C44E-4DE7-B50A-2278CC7378D2}" type="presParOf" srcId="{0987BF7A-87C6-4DE9-87F3-18E97918DDDB}" destId="{D1573CC7-C520-49DB-B8E2-B1E7537BBE0E}" srcOrd="0" destOrd="0" presId="urn:microsoft.com/office/officeart/2008/layout/VerticalCurvedList"/>
    <dgm:cxn modelId="{0F2DEB2E-7509-43BB-A66C-8E999041D289}" type="presParOf" srcId="{D1573CC7-C520-49DB-B8E2-B1E7537BBE0E}" destId="{2F8CF3CF-D04E-47D1-90EF-015D289409F0}" srcOrd="0" destOrd="0" presId="urn:microsoft.com/office/officeart/2008/layout/VerticalCurvedList"/>
    <dgm:cxn modelId="{E8F45B4D-6687-4E91-8F01-37890EE35F3F}" type="presParOf" srcId="{2F8CF3CF-D04E-47D1-90EF-015D289409F0}" destId="{A0716469-F595-4381-96A7-31FF785757D0}" srcOrd="0" destOrd="0" presId="urn:microsoft.com/office/officeart/2008/layout/VerticalCurvedList"/>
    <dgm:cxn modelId="{90EE4B0A-9334-4088-B3F7-217C070318B3}" type="presParOf" srcId="{2F8CF3CF-D04E-47D1-90EF-015D289409F0}" destId="{629D7EF6-0875-4BCD-B03D-AA755CFA5390}" srcOrd="1" destOrd="0" presId="urn:microsoft.com/office/officeart/2008/layout/VerticalCurvedList"/>
    <dgm:cxn modelId="{38E31AC9-40B2-47F8-ADB3-EB6113341637}" type="presParOf" srcId="{2F8CF3CF-D04E-47D1-90EF-015D289409F0}" destId="{7310091F-DC3B-4DF9-A62B-AE5FA6E9E1EB}" srcOrd="2" destOrd="0" presId="urn:microsoft.com/office/officeart/2008/layout/VerticalCurvedList"/>
    <dgm:cxn modelId="{BCF1537C-253D-4F6E-8A10-D4533481F9B3}" type="presParOf" srcId="{2F8CF3CF-D04E-47D1-90EF-015D289409F0}" destId="{05342B6A-1EDB-4AF0-AA32-4CCA012E6570}" srcOrd="3" destOrd="0" presId="urn:microsoft.com/office/officeart/2008/layout/VerticalCurvedList"/>
    <dgm:cxn modelId="{4DE553B4-43BE-4ADF-841C-B41CFBEF1460}" type="presParOf" srcId="{D1573CC7-C520-49DB-B8E2-B1E7537BBE0E}" destId="{732AA7C6-2AEC-48EC-9232-9067C40721AA}" srcOrd="1" destOrd="0" presId="urn:microsoft.com/office/officeart/2008/layout/VerticalCurvedList"/>
    <dgm:cxn modelId="{0693B41A-5270-48A2-BBB5-07D8D2DCDD8C}" type="presParOf" srcId="{D1573CC7-C520-49DB-B8E2-B1E7537BBE0E}" destId="{545161BD-F655-40A0-9F1A-3C70DA8093E6}" srcOrd="2" destOrd="0" presId="urn:microsoft.com/office/officeart/2008/layout/VerticalCurvedList"/>
    <dgm:cxn modelId="{331C90BC-8F24-4F72-BFF9-7129A2400C10}" type="presParOf" srcId="{545161BD-F655-40A0-9F1A-3C70DA8093E6}" destId="{B1F79E4B-F990-4C90-B01B-97704F118159}" srcOrd="0" destOrd="0" presId="urn:microsoft.com/office/officeart/2008/layout/VerticalCurvedList"/>
    <dgm:cxn modelId="{2CA5CD54-5F34-4ED2-9886-6A17C6C10F42}" type="presParOf" srcId="{D1573CC7-C520-49DB-B8E2-B1E7537BBE0E}" destId="{0A5FB18C-3056-4FC9-BAA7-FAE60373C5BC}" srcOrd="3" destOrd="0" presId="urn:microsoft.com/office/officeart/2008/layout/VerticalCurvedList"/>
    <dgm:cxn modelId="{C47CB0A5-91BE-494F-B944-24FC4345C3CE}" type="presParOf" srcId="{D1573CC7-C520-49DB-B8E2-B1E7537BBE0E}" destId="{63E7E22A-2AD3-475F-9417-020DC2D2F95D}" srcOrd="4" destOrd="0" presId="urn:microsoft.com/office/officeart/2008/layout/VerticalCurvedList"/>
    <dgm:cxn modelId="{0D4C2AB2-F7D7-419A-AB4B-6F7EB8FB8000}" type="presParOf" srcId="{63E7E22A-2AD3-475F-9417-020DC2D2F95D}" destId="{0F2E04AD-1E98-45C8-8260-2117B8CD82A9}" srcOrd="0" destOrd="0" presId="urn:microsoft.com/office/officeart/2008/layout/VerticalCurvedList"/>
    <dgm:cxn modelId="{2B726682-F4BA-4154-B437-A6248A9A5B0A}" type="presParOf" srcId="{D1573CC7-C520-49DB-B8E2-B1E7537BBE0E}" destId="{02E55F77-113C-48A8-A414-E4CC0184535B}" srcOrd="5" destOrd="0" presId="urn:microsoft.com/office/officeart/2008/layout/VerticalCurvedList"/>
    <dgm:cxn modelId="{2BB1B189-03C8-4FC4-AB5B-C2AFB61D077F}" type="presParOf" srcId="{D1573CC7-C520-49DB-B8E2-B1E7537BBE0E}" destId="{90C24EF5-7305-4CD4-91E2-EE89A30EA277}" srcOrd="6" destOrd="0" presId="urn:microsoft.com/office/officeart/2008/layout/VerticalCurvedList"/>
    <dgm:cxn modelId="{A6D9BF96-6E0F-4A2E-8217-05A5BC4E91EC}" type="presParOf" srcId="{90C24EF5-7305-4CD4-91E2-EE89A30EA277}" destId="{0CFEAB19-3834-468F-811A-4F4A1840CD65}" srcOrd="0" destOrd="0" presId="urn:microsoft.com/office/officeart/2008/layout/VerticalCurvedList"/>
    <dgm:cxn modelId="{FC36262C-2182-4174-9D21-3FFEEC79B18B}" type="presParOf" srcId="{D1573CC7-C520-49DB-B8E2-B1E7537BBE0E}" destId="{088FCEA8-AE5C-4F0E-9E73-3FDCB068F71E}" srcOrd="7" destOrd="0" presId="urn:microsoft.com/office/officeart/2008/layout/VerticalCurvedList"/>
    <dgm:cxn modelId="{2E0AB09A-F951-4D01-B9AA-12D8A3E50AB5}" type="presParOf" srcId="{D1573CC7-C520-49DB-B8E2-B1E7537BBE0E}" destId="{6CE4AC26-A15E-499D-83F9-95087329227F}" srcOrd="8" destOrd="0" presId="urn:microsoft.com/office/officeart/2008/layout/VerticalCurvedList"/>
    <dgm:cxn modelId="{B77E0D57-896D-418E-BC45-2C2C2753EFF5}" type="presParOf" srcId="{6CE4AC26-A15E-499D-83F9-95087329227F}" destId="{F287A694-7A60-4CA4-9C90-B25D0FC89C8C}" srcOrd="0" destOrd="0" presId="urn:microsoft.com/office/officeart/2008/layout/VerticalCurvedList"/>
    <dgm:cxn modelId="{7C6A9E4E-DC70-427E-9168-42DDB8958A9A}" type="presParOf" srcId="{D1573CC7-C520-49DB-B8E2-B1E7537BBE0E}" destId="{A914A8AB-1FC7-41F6-912C-88000FEA51B4}" srcOrd="9" destOrd="0" presId="urn:microsoft.com/office/officeart/2008/layout/VerticalCurvedList"/>
    <dgm:cxn modelId="{EAAEFE4E-9FA3-4273-88CB-DFF120295D46}" type="presParOf" srcId="{D1573CC7-C520-49DB-B8E2-B1E7537BBE0E}" destId="{139C86AB-2EB0-4264-9D90-4CE99CEC4CDD}" srcOrd="10" destOrd="0" presId="urn:microsoft.com/office/officeart/2008/layout/VerticalCurvedList"/>
    <dgm:cxn modelId="{F8B97FB3-D808-47E8-AE8C-806008685171}" type="presParOf" srcId="{139C86AB-2EB0-4264-9D90-4CE99CEC4CDD}" destId="{3BECCCA8-6F93-4DE1-82B7-C10B11F22BA3}" srcOrd="0" destOrd="0" presId="urn:microsoft.com/office/officeart/2008/layout/VerticalCurvedList"/>
    <dgm:cxn modelId="{59D22837-3F83-4AD8-B43D-8510AF7626BA}" type="presParOf" srcId="{D1573CC7-C520-49DB-B8E2-B1E7537BBE0E}" destId="{975C014E-4244-4957-83A3-FDB13E46D7AC}" srcOrd="11" destOrd="0" presId="urn:microsoft.com/office/officeart/2008/layout/VerticalCurvedList"/>
    <dgm:cxn modelId="{165E07D2-7948-478E-A5A2-83A0DA06A072}" type="presParOf" srcId="{D1573CC7-C520-49DB-B8E2-B1E7537BBE0E}" destId="{B606406F-7CA0-43B1-ADD3-F2DEFE7984F3}" srcOrd="12" destOrd="0" presId="urn:microsoft.com/office/officeart/2008/layout/VerticalCurvedList"/>
    <dgm:cxn modelId="{AE382BA5-4A77-4309-B48C-C2ECF81EE43E}" type="presParOf" srcId="{B606406F-7CA0-43B1-ADD3-F2DEFE7984F3}" destId="{D5A8C527-3F59-478D-A560-12A789F77BBA}" srcOrd="0" destOrd="0" presId="urn:microsoft.com/office/officeart/2008/layout/VerticalCurvedList"/>
    <dgm:cxn modelId="{8E7F6C87-D48C-4F3B-B780-BF10FFFB1F5F}" type="presParOf" srcId="{D1573CC7-C520-49DB-B8E2-B1E7537BBE0E}" destId="{57E88C39-549C-41EA-81DA-59BBA867F91D}" srcOrd="13" destOrd="0" presId="urn:microsoft.com/office/officeart/2008/layout/VerticalCurvedList"/>
    <dgm:cxn modelId="{0F297F7A-756B-42DF-969A-222ECFD9DE50}" type="presParOf" srcId="{D1573CC7-C520-49DB-B8E2-B1E7537BBE0E}" destId="{B9C60092-362D-41C8-85FC-B8775441079D}" srcOrd="14" destOrd="0" presId="urn:microsoft.com/office/officeart/2008/layout/VerticalCurvedList"/>
    <dgm:cxn modelId="{B9C53279-AFC4-4EC8-A1B4-40CEEEA63961}" type="presParOf" srcId="{B9C60092-362D-41C8-85FC-B8775441079D}" destId="{0A8598D4-FF23-49C6-99D6-C880945B6B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CD4A1EE-40B3-4DCD-8547-4AF8B980F69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A09D5778-E19B-4807-BA81-047ED6A8F681}">
      <dgm:prSet phldrT="[Text]"/>
      <dgm:spPr/>
      <dgm:t>
        <a:bodyPr/>
        <a:lstStyle/>
        <a:p>
          <a:pPr>
            <a:buClr>
              <a:srgbClr val="FBC500"/>
            </a:buClr>
            <a:buSzPct val="125000"/>
            <a:buFont typeface="Arial" panose="020B0604020202020204" pitchFamily="34" charset="0"/>
            <a:buChar char="•"/>
          </a:pPr>
          <a:r>
            <a:rPr lang="en-US" dirty="0">
              <a:latin typeface="Trajan Pro" pitchFamily="18" charset="0"/>
              <a:ea typeface="Trajan Pro Bold" charset="0"/>
              <a:cs typeface="Trajan Pro Bold" charset="0"/>
              <a:sym typeface="Trajan Pro Bold" charset="0"/>
            </a:rPr>
            <a:t>Unaccounted blocks of time</a:t>
          </a:r>
          <a:endParaRPr lang="en-US" dirty="0"/>
        </a:p>
      </dgm:t>
    </dgm:pt>
    <dgm:pt modelId="{A84264B8-6E20-445F-A123-CF5C4EC3B538}" type="parTrans" cxnId="{2CB701ED-337E-4C0A-A630-D517A2FCAFF5}">
      <dgm:prSet/>
      <dgm:spPr/>
      <dgm:t>
        <a:bodyPr/>
        <a:lstStyle/>
        <a:p>
          <a:endParaRPr lang="en-US"/>
        </a:p>
      </dgm:t>
    </dgm:pt>
    <dgm:pt modelId="{5D9235C8-434D-44DD-82FA-4FCEEC2DD24F}" type="sibTrans" cxnId="{2CB701ED-337E-4C0A-A630-D517A2FCAFF5}">
      <dgm:prSet/>
      <dgm:spPr/>
      <dgm:t>
        <a:bodyPr/>
        <a:lstStyle/>
        <a:p>
          <a:endParaRPr lang="en-US"/>
        </a:p>
      </dgm:t>
    </dgm:pt>
    <dgm:pt modelId="{1E60A55F-2070-4F89-A917-88FD93302F86}">
      <dgm:prSet/>
      <dgm:spPr/>
      <dgm:t>
        <a:bodyPr/>
        <a:lstStyle/>
        <a:p>
          <a:r>
            <a:rPr lang="en-US">
              <a:latin typeface="Trajan Pro" pitchFamily="18" charset="0"/>
              <a:ea typeface="Trajan Pro Bold" charset="0"/>
              <a:cs typeface="Trajan Pro Bold" charset="0"/>
              <a:sym typeface="Trajan Pro Bold" charset="0"/>
            </a:rPr>
            <a:t>Missing possessions or assets, including pawning or sale of personal items </a:t>
          </a:r>
          <a:endParaRPr lang="en-US" dirty="0">
            <a:latin typeface="Trajan Pro" pitchFamily="18" charset="0"/>
            <a:ea typeface="Trajan Pro Bold" charset="0"/>
            <a:cs typeface="Trajan Pro Bold" charset="0"/>
            <a:sym typeface="Trajan Pro Bold" charset="0"/>
          </a:endParaRPr>
        </a:p>
      </dgm:t>
    </dgm:pt>
    <dgm:pt modelId="{0CE4B702-0C26-4663-ADAE-08C53A1E51D8}" type="parTrans" cxnId="{E4E8BD3E-8262-4865-9C38-3CD835FA6B07}">
      <dgm:prSet/>
      <dgm:spPr/>
      <dgm:t>
        <a:bodyPr/>
        <a:lstStyle/>
        <a:p>
          <a:endParaRPr lang="en-US"/>
        </a:p>
      </dgm:t>
    </dgm:pt>
    <dgm:pt modelId="{9AA68DDA-D128-4205-B8DF-ADF28B87EA9A}" type="sibTrans" cxnId="{E4E8BD3E-8262-4865-9C38-3CD835FA6B07}">
      <dgm:prSet/>
      <dgm:spPr/>
      <dgm:t>
        <a:bodyPr/>
        <a:lstStyle/>
        <a:p>
          <a:endParaRPr lang="en-US"/>
        </a:p>
      </dgm:t>
    </dgm:pt>
    <dgm:pt modelId="{58889331-35F4-46C1-AB15-7E336E52CA87}">
      <dgm:prSet/>
      <dgm:spPr/>
      <dgm:t>
        <a:bodyPr/>
        <a:lstStyle/>
        <a:p>
          <a:r>
            <a:rPr lang="en-US">
              <a:latin typeface="Trajan Pro" pitchFamily="18" charset="0"/>
              <a:ea typeface="Trajan Pro Bold" charset="0"/>
              <a:cs typeface="Trajan Pro Bold" charset="0"/>
              <a:sym typeface="Trajan Pro Bold" charset="0"/>
            </a:rPr>
            <a:t>Using retirement funds or cashing in an insurance policy to fund gambling</a:t>
          </a:r>
          <a:endParaRPr lang="en-US" dirty="0">
            <a:latin typeface="Trajan Pro" pitchFamily="18" charset="0"/>
            <a:ea typeface="Trajan Pro Bold" charset="0"/>
            <a:cs typeface="Trajan Pro Bold" charset="0"/>
            <a:sym typeface="Trajan Pro Bold" charset="0"/>
          </a:endParaRPr>
        </a:p>
      </dgm:t>
    </dgm:pt>
    <dgm:pt modelId="{41CD22AF-AF34-4306-A784-6E89ED637504}" type="parTrans" cxnId="{E9A921C6-76E7-44EF-97A4-3C8F19F5F595}">
      <dgm:prSet/>
      <dgm:spPr/>
      <dgm:t>
        <a:bodyPr/>
        <a:lstStyle/>
        <a:p>
          <a:endParaRPr lang="en-US"/>
        </a:p>
      </dgm:t>
    </dgm:pt>
    <dgm:pt modelId="{92E71B94-6C20-478B-8D9F-B95E26530472}" type="sibTrans" cxnId="{E9A921C6-76E7-44EF-97A4-3C8F19F5F595}">
      <dgm:prSet/>
      <dgm:spPr/>
      <dgm:t>
        <a:bodyPr/>
        <a:lstStyle/>
        <a:p>
          <a:endParaRPr lang="en-US"/>
        </a:p>
      </dgm:t>
    </dgm:pt>
    <dgm:pt modelId="{3AB75C98-24A5-426C-BE9A-E7A178CFA11F}">
      <dgm:prSet/>
      <dgm:spPr/>
      <dgm:t>
        <a:bodyPr/>
        <a:lstStyle/>
        <a:p>
          <a:r>
            <a:rPr lang="en-US">
              <a:latin typeface="Trajan Pro" pitchFamily="18" charset="0"/>
              <a:ea typeface="Trajan Pro Bold" charset="0"/>
              <a:cs typeface="Trajan Pro Bold" charset="0"/>
              <a:sym typeface="Trajan Pro Bold" charset="0"/>
            </a:rPr>
            <a:t>Needing to gamble large and larger amounts of money to experience the thrill</a:t>
          </a:r>
          <a:endParaRPr lang="en-US" dirty="0">
            <a:latin typeface="Trajan Pro" pitchFamily="18" charset="0"/>
            <a:ea typeface="Trajan Pro Bold" charset="0"/>
            <a:cs typeface="Trajan Pro Bold" charset="0"/>
            <a:sym typeface="Trajan Pro Bold" charset="0"/>
          </a:endParaRPr>
        </a:p>
      </dgm:t>
    </dgm:pt>
    <dgm:pt modelId="{4E93CB5A-E644-48AE-A6CD-4ECE6EC3E855}" type="parTrans" cxnId="{F911B7AD-DDFC-4799-A187-1F190D7C2869}">
      <dgm:prSet/>
      <dgm:spPr/>
      <dgm:t>
        <a:bodyPr/>
        <a:lstStyle/>
        <a:p>
          <a:endParaRPr lang="en-US"/>
        </a:p>
      </dgm:t>
    </dgm:pt>
    <dgm:pt modelId="{91080DD1-A021-4016-A6A7-0685B283F67E}" type="sibTrans" cxnId="{F911B7AD-DDFC-4799-A187-1F190D7C2869}">
      <dgm:prSet/>
      <dgm:spPr/>
      <dgm:t>
        <a:bodyPr/>
        <a:lstStyle/>
        <a:p>
          <a:endParaRPr lang="en-US"/>
        </a:p>
      </dgm:t>
    </dgm:pt>
    <dgm:pt modelId="{A5C7AB78-2EAB-4B83-9BCA-5B18DBF49A9A}">
      <dgm:prSet/>
      <dgm:spPr/>
      <dgm:t>
        <a:bodyPr/>
        <a:lstStyle/>
        <a:p>
          <a:r>
            <a:rPr lang="en-US">
              <a:latin typeface="Trajan Pro" pitchFamily="18" charset="0"/>
              <a:ea typeface="Trajan Pro Bold" charset="0"/>
              <a:cs typeface="Trajan Pro Bold" charset="0"/>
              <a:sym typeface="Trajan Pro Bold" charset="0"/>
            </a:rPr>
            <a:t>Gambling to calm nerves, forget worries or reduce depression</a:t>
          </a:r>
          <a:endParaRPr lang="en-US" dirty="0">
            <a:latin typeface="Trajan Pro" pitchFamily="18" charset="0"/>
            <a:ea typeface="Trajan Pro Bold" charset="0"/>
            <a:cs typeface="Trajan Pro Bold" charset="0"/>
            <a:sym typeface="Trajan Pro Bold" charset="0"/>
          </a:endParaRPr>
        </a:p>
      </dgm:t>
    </dgm:pt>
    <dgm:pt modelId="{C208857D-D98F-4FF8-959B-CC698990C894}" type="parTrans" cxnId="{C63F55A2-91B5-4E76-BC4E-129D6C99647E}">
      <dgm:prSet/>
      <dgm:spPr/>
      <dgm:t>
        <a:bodyPr/>
        <a:lstStyle/>
        <a:p>
          <a:endParaRPr lang="en-US"/>
        </a:p>
      </dgm:t>
    </dgm:pt>
    <dgm:pt modelId="{8D0B5A13-6605-43BC-AA23-43AA7B7B65A6}" type="sibTrans" cxnId="{C63F55A2-91B5-4E76-BC4E-129D6C99647E}">
      <dgm:prSet/>
      <dgm:spPr/>
      <dgm:t>
        <a:bodyPr/>
        <a:lstStyle/>
        <a:p>
          <a:endParaRPr lang="en-US"/>
        </a:p>
      </dgm:t>
    </dgm:pt>
    <dgm:pt modelId="{2656875E-B74C-4F11-930B-01EBEF5D94B2}">
      <dgm:prSet/>
      <dgm:spPr/>
      <dgm:t>
        <a:bodyPr/>
        <a:lstStyle/>
        <a:p>
          <a:r>
            <a:rPr lang="en-US">
              <a:latin typeface="Trajan Pro" pitchFamily="18" charset="0"/>
              <a:ea typeface="Trajan Pro Bold" charset="0"/>
              <a:cs typeface="Trajan Pro Bold" charset="0"/>
              <a:sym typeface="Trajan Pro Bold" charset="0"/>
            </a:rPr>
            <a:t>Hopelessness over gambling debts</a:t>
          </a:r>
          <a:endParaRPr lang="en-US" dirty="0">
            <a:latin typeface="Trajan Pro" pitchFamily="18" charset="0"/>
            <a:ea typeface="Trajan Pro Bold" charset="0"/>
            <a:cs typeface="Trajan Pro Bold" charset="0"/>
            <a:sym typeface="Trajan Pro Bold" charset="0"/>
          </a:endParaRPr>
        </a:p>
      </dgm:t>
    </dgm:pt>
    <dgm:pt modelId="{A2E03D3F-8F1E-4970-A725-D23B3F0DB158}" type="parTrans" cxnId="{658931F6-0259-4091-964D-09CDDED7503D}">
      <dgm:prSet/>
      <dgm:spPr/>
      <dgm:t>
        <a:bodyPr/>
        <a:lstStyle/>
        <a:p>
          <a:endParaRPr lang="en-US"/>
        </a:p>
      </dgm:t>
    </dgm:pt>
    <dgm:pt modelId="{E89E334F-4DE4-404C-A475-E0E9AE50F2D1}" type="sibTrans" cxnId="{658931F6-0259-4091-964D-09CDDED7503D}">
      <dgm:prSet/>
      <dgm:spPr/>
      <dgm:t>
        <a:bodyPr/>
        <a:lstStyle/>
        <a:p>
          <a:endParaRPr lang="en-US"/>
        </a:p>
      </dgm:t>
    </dgm:pt>
    <dgm:pt modelId="{E241A54D-D855-462D-81D4-319ECFB2FE61}">
      <dgm:prSet/>
      <dgm:spPr/>
      <dgm:t>
        <a:bodyPr/>
        <a:lstStyle/>
        <a:p>
          <a:r>
            <a:rPr lang="en-US">
              <a:latin typeface="Trajan Pro" pitchFamily="18" charset="0"/>
              <a:ea typeface="Trajan Pro Bold" charset="0"/>
              <a:cs typeface="Trajan Pro Bold" charset="0"/>
              <a:sym typeface="Trajan Pro Bold" charset="0"/>
            </a:rPr>
            <a:t>Lack of concern over consequences in the future</a:t>
          </a:r>
          <a:endParaRPr lang="en-US" dirty="0">
            <a:latin typeface="Trajan Pro" pitchFamily="18" charset="0"/>
            <a:ea typeface="Trajan Pro Bold" charset="0"/>
            <a:cs typeface="Trajan Pro Bold" charset="0"/>
            <a:sym typeface="Trajan Pro Bold" charset="0"/>
          </a:endParaRPr>
        </a:p>
      </dgm:t>
    </dgm:pt>
    <dgm:pt modelId="{02A23127-EC66-42E3-8E80-6DEB36D946B8}" type="parTrans" cxnId="{ACD3864D-DC36-402B-AEEC-01591BF9DC6A}">
      <dgm:prSet/>
      <dgm:spPr/>
      <dgm:t>
        <a:bodyPr/>
        <a:lstStyle/>
        <a:p>
          <a:endParaRPr lang="en-US"/>
        </a:p>
      </dgm:t>
    </dgm:pt>
    <dgm:pt modelId="{01B6E4BE-FE48-417F-9F46-177703001FB9}" type="sibTrans" cxnId="{ACD3864D-DC36-402B-AEEC-01591BF9DC6A}">
      <dgm:prSet/>
      <dgm:spPr/>
      <dgm:t>
        <a:bodyPr/>
        <a:lstStyle/>
        <a:p>
          <a:endParaRPr lang="en-US"/>
        </a:p>
      </dgm:t>
    </dgm:pt>
    <dgm:pt modelId="{AB61D66E-5868-4A5B-AB84-69C9219FCA09}" type="pres">
      <dgm:prSet presAssocID="{4CD4A1EE-40B3-4DCD-8547-4AF8B980F691}" presName="linear" presStyleCnt="0">
        <dgm:presLayoutVars>
          <dgm:animLvl val="lvl"/>
          <dgm:resizeHandles val="exact"/>
        </dgm:presLayoutVars>
      </dgm:prSet>
      <dgm:spPr/>
      <dgm:t>
        <a:bodyPr/>
        <a:lstStyle/>
        <a:p>
          <a:endParaRPr lang="en-US"/>
        </a:p>
      </dgm:t>
    </dgm:pt>
    <dgm:pt modelId="{BAEF0B30-1278-4D92-A733-54541042EA2E}" type="pres">
      <dgm:prSet presAssocID="{A09D5778-E19B-4807-BA81-047ED6A8F681}" presName="parentText" presStyleLbl="node1" presStyleIdx="0" presStyleCnt="7">
        <dgm:presLayoutVars>
          <dgm:chMax val="0"/>
          <dgm:bulletEnabled val="1"/>
        </dgm:presLayoutVars>
      </dgm:prSet>
      <dgm:spPr/>
      <dgm:t>
        <a:bodyPr/>
        <a:lstStyle/>
        <a:p>
          <a:endParaRPr lang="en-US"/>
        </a:p>
      </dgm:t>
    </dgm:pt>
    <dgm:pt modelId="{D54423D6-61E2-4871-BFB2-83B519935AD4}" type="pres">
      <dgm:prSet presAssocID="{5D9235C8-434D-44DD-82FA-4FCEEC2DD24F}" presName="spacer" presStyleCnt="0"/>
      <dgm:spPr/>
    </dgm:pt>
    <dgm:pt modelId="{B7D02B63-2AA1-4867-A004-BF0CB4D82E24}" type="pres">
      <dgm:prSet presAssocID="{1E60A55F-2070-4F89-A917-88FD93302F86}" presName="parentText" presStyleLbl="node1" presStyleIdx="1" presStyleCnt="7">
        <dgm:presLayoutVars>
          <dgm:chMax val="0"/>
          <dgm:bulletEnabled val="1"/>
        </dgm:presLayoutVars>
      </dgm:prSet>
      <dgm:spPr/>
      <dgm:t>
        <a:bodyPr/>
        <a:lstStyle/>
        <a:p>
          <a:endParaRPr lang="en-US"/>
        </a:p>
      </dgm:t>
    </dgm:pt>
    <dgm:pt modelId="{9AEE57E8-BBC9-4A5B-B7CA-EEEDFCC847D3}" type="pres">
      <dgm:prSet presAssocID="{9AA68DDA-D128-4205-B8DF-ADF28B87EA9A}" presName="spacer" presStyleCnt="0"/>
      <dgm:spPr/>
    </dgm:pt>
    <dgm:pt modelId="{F95757E8-9265-427A-BDF1-B75BD77A6F40}" type="pres">
      <dgm:prSet presAssocID="{58889331-35F4-46C1-AB15-7E336E52CA87}" presName="parentText" presStyleLbl="node1" presStyleIdx="2" presStyleCnt="7">
        <dgm:presLayoutVars>
          <dgm:chMax val="0"/>
          <dgm:bulletEnabled val="1"/>
        </dgm:presLayoutVars>
      </dgm:prSet>
      <dgm:spPr/>
      <dgm:t>
        <a:bodyPr/>
        <a:lstStyle/>
        <a:p>
          <a:endParaRPr lang="en-US"/>
        </a:p>
      </dgm:t>
    </dgm:pt>
    <dgm:pt modelId="{54574580-8E58-4437-A848-0F71B82B1B74}" type="pres">
      <dgm:prSet presAssocID="{92E71B94-6C20-478B-8D9F-B95E26530472}" presName="spacer" presStyleCnt="0"/>
      <dgm:spPr/>
    </dgm:pt>
    <dgm:pt modelId="{C4B1D70F-9AC9-4659-85CE-08C735F0BADC}" type="pres">
      <dgm:prSet presAssocID="{3AB75C98-24A5-426C-BE9A-E7A178CFA11F}" presName="parentText" presStyleLbl="node1" presStyleIdx="3" presStyleCnt="7">
        <dgm:presLayoutVars>
          <dgm:chMax val="0"/>
          <dgm:bulletEnabled val="1"/>
        </dgm:presLayoutVars>
      </dgm:prSet>
      <dgm:spPr/>
      <dgm:t>
        <a:bodyPr/>
        <a:lstStyle/>
        <a:p>
          <a:endParaRPr lang="en-US"/>
        </a:p>
      </dgm:t>
    </dgm:pt>
    <dgm:pt modelId="{6858A210-57C5-4D48-AA44-602912BC305F}" type="pres">
      <dgm:prSet presAssocID="{91080DD1-A021-4016-A6A7-0685B283F67E}" presName="spacer" presStyleCnt="0"/>
      <dgm:spPr/>
    </dgm:pt>
    <dgm:pt modelId="{F78D9E07-8313-42BB-8B98-69BBDFA14B45}" type="pres">
      <dgm:prSet presAssocID="{A5C7AB78-2EAB-4B83-9BCA-5B18DBF49A9A}" presName="parentText" presStyleLbl="node1" presStyleIdx="4" presStyleCnt="7">
        <dgm:presLayoutVars>
          <dgm:chMax val="0"/>
          <dgm:bulletEnabled val="1"/>
        </dgm:presLayoutVars>
      </dgm:prSet>
      <dgm:spPr/>
      <dgm:t>
        <a:bodyPr/>
        <a:lstStyle/>
        <a:p>
          <a:endParaRPr lang="en-US"/>
        </a:p>
      </dgm:t>
    </dgm:pt>
    <dgm:pt modelId="{08FC9DB9-3DB0-42E1-98AD-B3E47718873C}" type="pres">
      <dgm:prSet presAssocID="{8D0B5A13-6605-43BC-AA23-43AA7B7B65A6}" presName="spacer" presStyleCnt="0"/>
      <dgm:spPr/>
    </dgm:pt>
    <dgm:pt modelId="{4758F992-366C-4C61-ADE2-5EA57704A1E8}" type="pres">
      <dgm:prSet presAssocID="{2656875E-B74C-4F11-930B-01EBEF5D94B2}" presName="parentText" presStyleLbl="node1" presStyleIdx="5" presStyleCnt="7">
        <dgm:presLayoutVars>
          <dgm:chMax val="0"/>
          <dgm:bulletEnabled val="1"/>
        </dgm:presLayoutVars>
      </dgm:prSet>
      <dgm:spPr/>
      <dgm:t>
        <a:bodyPr/>
        <a:lstStyle/>
        <a:p>
          <a:endParaRPr lang="en-US"/>
        </a:p>
      </dgm:t>
    </dgm:pt>
    <dgm:pt modelId="{044E17C4-E074-4D24-9743-54AE8DBD612C}" type="pres">
      <dgm:prSet presAssocID="{E89E334F-4DE4-404C-A475-E0E9AE50F2D1}" presName="spacer" presStyleCnt="0"/>
      <dgm:spPr/>
    </dgm:pt>
    <dgm:pt modelId="{1856BBDD-74F5-4711-BE59-C23FE063DDC8}" type="pres">
      <dgm:prSet presAssocID="{E241A54D-D855-462D-81D4-319ECFB2FE61}" presName="parentText" presStyleLbl="node1" presStyleIdx="6" presStyleCnt="7">
        <dgm:presLayoutVars>
          <dgm:chMax val="0"/>
          <dgm:bulletEnabled val="1"/>
        </dgm:presLayoutVars>
      </dgm:prSet>
      <dgm:spPr/>
      <dgm:t>
        <a:bodyPr/>
        <a:lstStyle/>
        <a:p>
          <a:endParaRPr lang="en-US"/>
        </a:p>
      </dgm:t>
    </dgm:pt>
  </dgm:ptLst>
  <dgm:cxnLst>
    <dgm:cxn modelId="{20CACD80-5BF9-4624-A685-4AB932C1D1F5}" type="presOf" srcId="{3AB75C98-24A5-426C-BE9A-E7A178CFA11F}" destId="{C4B1D70F-9AC9-4659-85CE-08C735F0BADC}" srcOrd="0" destOrd="0" presId="urn:microsoft.com/office/officeart/2005/8/layout/vList2"/>
    <dgm:cxn modelId="{F911B7AD-DDFC-4799-A187-1F190D7C2869}" srcId="{4CD4A1EE-40B3-4DCD-8547-4AF8B980F691}" destId="{3AB75C98-24A5-426C-BE9A-E7A178CFA11F}" srcOrd="3" destOrd="0" parTransId="{4E93CB5A-E644-48AE-A6CD-4ECE6EC3E855}" sibTransId="{91080DD1-A021-4016-A6A7-0685B283F67E}"/>
    <dgm:cxn modelId="{001AA05B-0D4E-45C8-9153-A1574AB0FD8B}" type="presOf" srcId="{E241A54D-D855-462D-81D4-319ECFB2FE61}" destId="{1856BBDD-74F5-4711-BE59-C23FE063DDC8}" srcOrd="0" destOrd="0" presId="urn:microsoft.com/office/officeart/2005/8/layout/vList2"/>
    <dgm:cxn modelId="{ACD3864D-DC36-402B-AEEC-01591BF9DC6A}" srcId="{4CD4A1EE-40B3-4DCD-8547-4AF8B980F691}" destId="{E241A54D-D855-462D-81D4-319ECFB2FE61}" srcOrd="6" destOrd="0" parTransId="{02A23127-EC66-42E3-8E80-6DEB36D946B8}" sibTransId="{01B6E4BE-FE48-417F-9F46-177703001FB9}"/>
    <dgm:cxn modelId="{658931F6-0259-4091-964D-09CDDED7503D}" srcId="{4CD4A1EE-40B3-4DCD-8547-4AF8B980F691}" destId="{2656875E-B74C-4F11-930B-01EBEF5D94B2}" srcOrd="5" destOrd="0" parTransId="{A2E03D3F-8F1E-4970-A725-D23B3F0DB158}" sibTransId="{E89E334F-4DE4-404C-A475-E0E9AE50F2D1}"/>
    <dgm:cxn modelId="{C63F55A2-91B5-4E76-BC4E-129D6C99647E}" srcId="{4CD4A1EE-40B3-4DCD-8547-4AF8B980F691}" destId="{A5C7AB78-2EAB-4B83-9BCA-5B18DBF49A9A}" srcOrd="4" destOrd="0" parTransId="{C208857D-D98F-4FF8-959B-CC698990C894}" sibTransId="{8D0B5A13-6605-43BC-AA23-43AA7B7B65A6}"/>
    <dgm:cxn modelId="{037A8DE3-A370-49D9-82F6-C5E5DFE11D78}" type="presOf" srcId="{4CD4A1EE-40B3-4DCD-8547-4AF8B980F691}" destId="{AB61D66E-5868-4A5B-AB84-69C9219FCA09}" srcOrd="0" destOrd="0" presId="urn:microsoft.com/office/officeart/2005/8/layout/vList2"/>
    <dgm:cxn modelId="{E9A921C6-76E7-44EF-97A4-3C8F19F5F595}" srcId="{4CD4A1EE-40B3-4DCD-8547-4AF8B980F691}" destId="{58889331-35F4-46C1-AB15-7E336E52CA87}" srcOrd="2" destOrd="0" parTransId="{41CD22AF-AF34-4306-A784-6E89ED637504}" sibTransId="{92E71B94-6C20-478B-8D9F-B95E26530472}"/>
    <dgm:cxn modelId="{0D0F4BA9-6B3F-492F-A583-6FB67C07E83C}" type="presOf" srcId="{1E60A55F-2070-4F89-A917-88FD93302F86}" destId="{B7D02B63-2AA1-4867-A004-BF0CB4D82E24}" srcOrd="0" destOrd="0" presId="urn:microsoft.com/office/officeart/2005/8/layout/vList2"/>
    <dgm:cxn modelId="{E4E8BD3E-8262-4865-9C38-3CD835FA6B07}" srcId="{4CD4A1EE-40B3-4DCD-8547-4AF8B980F691}" destId="{1E60A55F-2070-4F89-A917-88FD93302F86}" srcOrd="1" destOrd="0" parTransId="{0CE4B702-0C26-4663-ADAE-08C53A1E51D8}" sibTransId="{9AA68DDA-D128-4205-B8DF-ADF28B87EA9A}"/>
    <dgm:cxn modelId="{855D81FC-C0B9-4A15-B347-9CD837DBE9ED}" type="presOf" srcId="{A5C7AB78-2EAB-4B83-9BCA-5B18DBF49A9A}" destId="{F78D9E07-8313-42BB-8B98-69BBDFA14B45}" srcOrd="0" destOrd="0" presId="urn:microsoft.com/office/officeart/2005/8/layout/vList2"/>
    <dgm:cxn modelId="{6629E7A7-E3A3-4D17-8F3B-13694C5DF1D2}" type="presOf" srcId="{A09D5778-E19B-4807-BA81-047ED6A8F681}" destId="{BAEF0B30-1278-4D92-A733-54541042EA2E}" srcOrd="0" destOrd="0" presId="urn:microsoft.com/office/officeart/2005/8/layout/vList2"/>
    <dgm:cxn modelId="{497C48EE-74B2-44FD-B8B8-72FC5DD0EB14}" type="presOf" srcId="{58889331-35F4-46C1-AB15-7E336E52CA87}" destId="{F95757E8-9265-427A-BDF1-B75BD77A6F40}" srcOrd="0" destOrd="0" presId="urn:microsoft.com/office/officeart/2005/8/layout/vList2"/>
    <dgm:cxn modelId="{B98723D2-A235-4528-961C-4A89898A4581}" type="presOf" srcId="{2656875E-B74C-4F11-930B-01EBEF5D94B2}" destId="{4758F992-366C-4C61-ADE2-5EA57704A1E8}" srcOrd="0" destOrd="0" presId="urn:microsoft.com/office/officeart/2005/8/layout/vList2"/>
    <dgm:cxn modelId="{2CB701ED-337E-4C0A-A630-D517A2FCAFF5}" srcId="{4CD4A1EE-40B3-4DCD-8547-4AF8B980F691}" destId="{A09D5778-E19B-4807-BA81-047ED6A8F681}" srcOrd="0" destOrd="0" parTransId="{A84264B8-6E20-445F-A123-CF5C4EC3B538}" sibTransId="{5D9235C8-434D-44DD-82FA-4FCEEC2DD24F}"/>
    <dgm:cxn modelId="{F9FCC196-09DE-409C-8F7C-CE2F03E0DAC2}" type="presParOf" srcId="{AB61D66E-5868-4A5B-AB84-69C9219FCA09}" destId="{BAEF0B30-1278-4D92-A733-54541042EA2E}" srcOrd="0" destOrd="0" presId="urn:microsoft.com/office/officeart/2005/8/layout/vList2"/>
    <dgm:cxn modelId="{50B21745-3065-482F-B9E9-8DA919FFE917}" type="presParOf" srcId="{AB61D66E-5868-4A5B-AB84-69C9219FCA09}" destId="{D54423D6-61E2-4871-BFB2-83B519935AD4}" srcOrd="1" destOrd="0" presId="urn:microsoft.com/office/officeart/2005/8/layout/vList2"/>
    <dgm:cxn modelId="{CFDDC830-E92B-4E44-8B9A-AD7F4FFEE3D1}" type="presParOf" srcId="{AB61D66E-5868-4A5B-AB84-69C9219FCA09}" destId="{B7D02B63-2AA1-4867-A004-BF0CB4D82E24}" srcOrd="2" destOrd="0" presId="urn:microsoft.com/office/officeart/2005/8/layout/vList2"/>
    <dgm:cxn modelId="{89BDE124-CC57-4EB5-81C0-4EDC1CC5FBDD}" type="presParOf" srcId="{AB61D66E-5868-4A5B-AB84-69C9219FCA09}" destId="{9AEE57E8-BBC9-4A5B-B7CA-EEEDFCC847D3}" srcOrd="3" destOrd="0" presId="urn:microsoft.com/office/officeart/2005/8/layout/vList2"/>
    <dgm:cxn modelId="{1426DBB7-22CE-4BC7-8EA4-FE86416651D2}" type="presParOf" srcId="{AB61D66E-5868-4A5B-AB84-69C9219FCA09}" destId="{F95757E8-9265-427A-BDF1-B75BD77A6F40}" srcOrd="4" destOrd="0" presId="urn:microsoft.com/office/officeart/2005/8/layout/vList2"/>
    <dgm:cxn modelId="{FDEE84BF-381E-429C-AF60-C315B63B9AE3}" type="presParOf" srcId="{AB61D66E-5868-4A5B-AB84-69C9219FCA09}" destId="{54574580-8E58-4437-A848-0F71B82B1B74}" srcOrd="5" destOrd="0" presId="urn:microsoft.com/office/officeart/2005/8/layout/vList2"/>
    <dgm:cxn modelId="{6221D539-0704-4D21-B894-C9206B647471}" type="presParOf" srcId="{AB61D66E-5868-4A5B-AB84-69C9219FCA09}" destId="{C4B1D70F-9AC9-4659-85CE-08C735F0BADC}" srcOrd="6" destOrd="0" presId="urn:microsoft.com/office/officeart/2005/8/layout/vList2"/>
    <dgm:cxn modelId="{C1B92AFF-6DEF-4FEF-88D3-213D998AFF08}" type="presParOf" srcId="{AB61D66E-5868-4A5B-AB84-69C9219FCA09}" destId="{6858A210-57C5-4D48-AA44-602912BC305F}" srcOrd="7" destOrd="0" presId="urn:microsoft.com/office/officeart/2005/8/layout/vList2"/>
    <dgm:cxn modelId="{DF4C6AED-B700-4542-AF82-FFE716FA7189}" type="presParOf" srcId="{AB61D66E-5868-4A5B-AB84-69C9219FCA09}" destId="{F78D9E07-8313-42BB-8B98-69BBDFA14B45}" srcOrd="8" destOrd="0" presId="urn:microsoft.com/office/officeart/2005/8/layout/vList2"/>
    <dgm:cxn modelId="{4E1A4EE6-B5CA-4E9C-B568-2DC0DABEC72B}" type="presParOf" srcId="{AB61D66E-5868-4A5B-AB84-69C9219FCA09}" destId="{08FC9DB9-3DB0-42E1-98AD-B3E47718873C}" srcOrd="9" destOrd="0" presId="urn:microsoft.com/office/officeart/2005/8/layout/vList2"/>
    <dgm:cxn modelId="{BCC91409-9345-41D5-8D1F-504EA5600979}" type="presParOf" srcId="{AB61D66E-5868-4A5B-AB84-69C9219FCA09}" destId="{4758F992-366C-4C61-ADE2-5EA57704A1E8}" srcOrd="10" destOrd="0" presId="urn:microsoft.com/office/officeart/2005/8/layout/vList2"/>
    <dgm:cxn modelId="{A80E4755-09A1-40DC-86A5-C0223CD15D58}" type="presParOf" srcId="{AB61D66E-5868-4A5B-AB84-69C9219FCA09}" destId="{044E17C4-E074-4D24-9743-54AE8DBD612C}" srcOrd="11" destOrd="0" presId="urn:microsoft.com/office/officeart/2005/8/layout/vList2"/>
    <dgm:cxn modelId="{1DBD1041-DCF2-449D-9BF4-B2B2B9700B1E}" type="presParOf" srcId="{AB61D66E-5868-4A5B-AB84-69C9219FCA09}" destId="{1856BBDD-74F5-4711-BE59-C23FE063DDC8}"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556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latin typeface="Times New Roman" panose="02020603050405020304" pitchFamily="18" charset="0"/>
              <a:cs typeface="Times New Roman" panose="02020603050405020304" pitchFamily="18" charset="0"/>
            </a:rPr>
            <a:t>1. Women &amp; Problem Gambling</a:t>
          </a:r>
          <a:endParaRPr lang="en-US" sz="3400" b="0" kern="1200" dirty="0"/>
        </a:p>
      </dsp:txBody>
      <dsp:txXfrm>
        <a:off x="39809" y="75369"/>
        <a:ext cx="7614305" cy="735872"/>
      </dsp:txXfrm>
    </dsp:sp>
    <dsp:sp modelId="{A16032EC-34B7-40A4-B4CA-68328AA8D135}">
      <dsp:nvSpPr>
        <dsp:cNvPr id="0" name=""/>
        <dsp:cNvSpPr/>
      </dsp:nvSpPr>
      <dsp:spPr>
        <a:xfrm>
          <a:off x="0" y="94897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t>2. Age and Older Adult Issues</a:t>
          </a:r>
        </a:p>
      </dsp:txBody>
      <dsp:txXfrm>
        <a:off x="39809" y="988779"/>
        <a:ext cx="7614305" cy="735872"/>
      </dsp:txXfrm>
    </dsp:sp>
    <dsp:sp modelId="{6874DF60-70CA-4F45-9DDB-47CEBD293074}">
      <dsp:nvSpPr>
        <dsp:cNvPr id="0" name=""/>
        <dsp:cNvSpPr/>
      </dsp:nvSpPr>
      <dsp:spPr>
        <a:xfrm>
          <a:off x="0" y="186238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t>3. Spirituality and Gambling</a:t>
          </a:r>
        </a:p>
      </dsp:txBody>
      <dsp:txXfrm>
        <a:off x="39809" y="1902189"/>
        <a:ext cx="7614305" cy="735872"/>
      </dsp:txXfrm>
    </dsp:sp>
    <dsp:sp modelId="{445D1C31-B34B-4437-8124-15DEF8B6E165}">
      <dsp:nvSpPr>
        <dsp:cNvPr id="0" name=""/>
        <dsp:cNvSpPr/>
      </dsp:nvSpPr>
      <dsp:spPr>
        <a:xfrm>
          <a:off x="0" y="277579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t>4. Game Technology and Gambling</a:t>
          </a:r>
        </a:p>
      </dsp:txBody>
      <dsp:txXfrm>
        <a:off x="39809" y="2815599"/>
        <a:ext cx="7614305" cy="73587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CD881-9E8C-43D8-8ED8-37A9C492F0CA}">
      <dsp:nvSpPr>
        <dsp:cNvPr id="0" name=""/>
        <dsp:cNvSpPr/>
      </dsp:nvSpPr>
      <dsp:spPr>
        <a:xfrm>
          <a:off x="1502965" y="0"/>
          <a:ext cx="2175669" cy="2175669"/>
        </a:xfrm>
        <a:prstGeom prst="triangl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Cognitive Life Satisfaction</a:t>
          </a:r>
        </a:p>
      </dsp:txBody>
      <dsp:txXfrm>
        <a:off x="2046882" y="1087835"/>
        <a:ext cx="1087835" cy="1087834"/>
      </dsp:txXfrm>
    </dsp:sp>
    <dsp:sp modelId="{CE0E6C26-2704-4600-BC33-9624A8521FDC}">
      <dsp:nvSpPr>
        <dsp:cNvPr id="0" name=""/>
        <dsp:cNvSpPr/>
      </dsp:nvSpPr>
      <dsp:spPr>
        <a:xfrm>
          <a:off x="415130" y="2175669"/>
          <a:ext cx="2175669" cy="2175669"/>
        </a:xfrm>
        <a:prstGeom prst="triangle">
          <a:avLst/>
        </a:prstGeom>
        <a:solidFill>
          <a:srgbClr val="09293E"/>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solidFill>
                <a:srgbClr val="FFFFFF"/>
              </a:solidFill>
            </a:rPr>
            <a:t>Negative Affect</a:t>
          </a:r>
        </a:p>
      </dsp:txBody>
      <dsp:txXfrm>
        <a:off x="959047" y="3263504"/>
        <a:ext cx="1087835" cy="1087834"/>
      </dsp:txXfrm>
    </dsp:sp>
    <dsp:sp modelId="{916CF7A1-9ECB-4B9E-B8F4-5FEED90C0B09}">
      <dsp:nvSpPr>
        <dsp:cNvPr id="0" name=""/>
        <dsp:cNvSpPr/>
      </dsp:nvSpPr>
      <dsp:spPr>
        <a:xfrm rot="10800000">
          <a:off x="1502965" y="2175669"/>
          <a:ext cx="2175669" cy="2175669"/>
        </a:xfrm>
        <a:prstGeom prst="triangle">
          <a:avLst/>
        </a:prstGeom>
        <a:noFill/>
        <a:ln w="12700" cap="flat" cmpd="sng" algn="ctr">
          <a:solidFill>
            <a:schemeClr val="lt1">
              <a:hueOff val="0"/>
              <a:satOff val="0"/>
              <a:lumOff val="0"/>
              <a:alphaOff val="0"/>
            </a:schemeClr>
          </a:solidFill>
          <a:prstDash val="solid"/>
          <a:miter lim="800000"/>
        </a:ln>
        <a:effectLst>
          <a:glow rad="228600">
            <a:srgbClr val="FFFFFF">
              <a:alpha val="4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kern="1200" dirty="0">
              <a:solidFill>
                <a:srgbClr val="FFC000"/>
              </a:solidFill>
              <a:latin typeface="+mj-lt"/>
              <a:cs typeface="Times New Roman" panose="02020603050405020304" pitchFamily="18" charset="0"/>
            </a:rPr>
            <a:t>Spirituality</a:t>
          </a:r>
          <a:endParaRPr lang="en-US" sz="1200" b="0" kern="1200" dirty="0">
            <a:solidFill>
              <a:srgbClr val="FFC000"/>
            </a:solidFill>
            <a:latin typeface="+mj-lt"/>
            <a:cs typeface="Times New Roman" panose="02020603050405020304" pitchFamily="18" charset="0"/>
          </a:endParaRPr>
        </a:p>
      </dsp:txBody>
      <dsp:txXfrm rot="10800000">
        <a:off x="2046882" y="2175669"/>
        <a:ext cx="1087835" cy="1087834"/>
      </dsp:txXfrm>
    </dsp:sp>
    <dsp:sp modelId="{946F49EA-340D-4F72-AD26-F6D1B133A27B}">
      <dsp:nvSpPr>
        <dsp:cNvPr id="0" name=""/>
        <dsp:cNvSpPr/>
      </dsp:nvSpPr>
      <dsp:spPr>
        <a:xfrm>
          <a:off x="2590800" y="2175669"/>
          <a:ext cx="2175669" cy="2175669"/>
        </a:xfrm>
        <a:prstGeom prst="triangle">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Positive Affect</a:t>
          </a:r>
        </a:p>
      </dsp:txBody>
      <dsp:txXfrm>
        <a:off x="3134717" y="3263504"/>
        <a:ext cx="1087835" cy="10878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64D39-7B5E-4567-B302-60502584CE5E}">
      <dsp:nvSpPr>
        <dsp:cNvPr id="0" name=""/>
        <dsp:cNvSpPr/>
      </dsp:nvSpPr>
      <dsp:spPr>
        <a:xfrm>
          <a:off x="2890258" y="-110579"/>
          <a:ext cx="4735082" cy="4735082"/>
        </a:xfrm>
        <a:prstGeom prst="circularArrow">
          <a:avLst>
            <a:gd name="adj1" fmla="val 5310"/>
            <a:gd name="adj2" fmla="val 343918"/>
            <a:gd name="adj3" fmla="val 12695751"/>
            <a:gd name="adj4" fmla="val 18075192"/>
            <a:gd name="adj5" fmla="val 6195"/>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33A516-663D-432C-8189-7252778EE52B}">
      <dsp:nvSpPr>
        <dsp:cNvPr id="0" name=""/>
        <dsp:cNvSpPr/>
      </dsp:nvSpPr>
      <dsp:spPr>
        <a:xfrm>
          <a:off x="3691318" y="82365"/>
          <a:ext cx="3132963" cy="1566481"/>
        </a:xfrm>
        <a:prstGeom prst="roundRect">
          <a:avLst/>
        </a:prstGeom>
        <a:solidFill>
          <a:srgbClr val="0070C0">
            <a:alpha val="8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FF"/>
              </a:solidFill>
            </a:rPr>
            <a:t>UNTUTORED HUMAN NATURE</a:t>
          </a:r>
        </a:p>
      </dsp:txBody>
      <dsp:txXfrm>
        <a:off x="3767787" y="158834"/>
        <a:ext cx="2980025" cy="1413543"/>
      </dsp:txXfrm>
    </dsp:sp>
    <dsp:sp modelId="{D98EEC10-7976-4E98-8EB2-8EE128D8873C}">
      <dsp:nvSpPr>
        <dsp:cNvPr id="0" name=""/>
        <dsp:cNvSpPr/>
      </dsp:nvSpPr>
      <dsp:spPr>
        <a:xfrm>
          <a:off x="3734835" y="3114318"/>
          <a:ext cx="3045929" cy="1237019"/>
        </a:xfrm>
        <a:prstGeom prst="roundRect">
          <a:avLst/>
        </a:prstGeom>
        <a:solidFill>
          <a:srgbClr val="1CCA45">
            <a:alpha val="85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b="1" kern="1200" dirty="0">
              <a:solidFill>
                <a:srgbClr val="FFFFFF"/>
              </a:solidFill>
            </a:rPr>
            <a:t>HUMAN PERFECTIBILITY</a:t>
          </a:r>
        </a:p>
      </dsp:txBody>
      <dsp:txXfrm>
        <a:off x="3795221" y="3174704"/>
        <a:ext cx="2925157" cy="111624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3BB4C-79DB-4136-80F0-9167AAEE0DB3}">
      <dsp:nvSpPr>
        <dsp:cNvPr id="0" name=""/>
        <dsp:cNvSpPr/>
      </dsp:nvSpPr>
      <dsp:spPr>
        <a:xfrm>
          <a:off x="5257800" y="1852864"/>
          <a:ext cx="3719932" cy="645608"/>
        </a:xfrm>
        <a:custGeom>
          <a:avLst/>
          <a:gdLst/>
          <a:ahLst/>
          <a:cxnLst/>
          <a:rect l="0" t="0" r="0" b="0"/>
          <a:pathLst>
            <a:path>
              <a:moveTo>
                <a:pt x="0" y="0"/>
              </a:moveTo>
              <a:lnTo>
                <a:pt x="0" y="322804"/>
              </a:lnTo>
              <a:lnTo>
                <a:pt x="3719932" y="322804"/>
              </a:lnTo>
              <a:lnTo>
                <a:pt x="3719932" y="6456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DCB136-311E-4908-819C-1371D887078A}">
      <dsp:nvSpPr>
        <dsp:cNvPr id="0" name=""/>
        <dsp:cNvSpPr/>
      </dsp:nvSpPr>
      <dsp:spPr>
        <a:xfrm>
          <a:off x="5212080" y="1852864"/>
          <a:ext cx="91440" cy="645608"/>
        </a:xfrm>
        <a:custGeom>
          <a:avLst/>
          <a:gdLst/>
          <a:ahLst/>
          <a:cxnLst/>
          <a:rect l="0" t="0" r="0" b="0"/>
          <a:pathLst>
            <a:path>
              <a:moveTo>
                <a:pt x="45720" y="0"/>
              </a:moveTo>
              <a:lnTo>
                <a:pt x="45720" y="6456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594887-807B-4D21-ABE9-4913D59D3839}">
      <dsp:nvSpPr>
        <dsp:cNvPr id="0" name=""/>
        <dsp:cNvSpPr/>
      </dsp:nvSpPr>
      <dsp:spPr>
        <a:xfrm>
          <a:off x="1537867" y="1852864"/>
          <a:ext cx="3719932" cy="645608"/>
        </a:xfrm>
        <a:custGeom>
          <a:avLst/>
          <a:gdLst/>
          <a:ahLst/>
          <a:cxnLst/>
          <a:rect l="0" t="0" r="0" b="0"/>
          <a:pathLst>
            <a:path>
              <a:moveTo>
                <a:pt x="3719932" y="0"/>
              </a:moveTo>
              <a:lnTo>
                <a:pt x="3719932" y="322804"/>
              </a:lnTo>
              <a:lnTo>
                <a:pt x="0" y="322804"/>
              </a:lnTo>
              <a:lnTo>
                <a:pt x="0" y="64560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9DEC7C-ABB9-4B95-ACBE-F5BE947886AC}">
      <dsp:nvSpPr>
        <dsp:cNvPr id="0" name=""/>
        <dsp:cNvSpPr/>
      </dsp:nvSpPr>
      <dsp:spPr>
        <a:xfrm>
          <a:off x="3720638" y="315702"/>
          <a:ext cx="3074323" cy="1537161"/>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Active Involvement</a:t>
          </a:r>
        </a:p>
      </dsp:txBody>
      <dsp:txXfrm>
        <a:off x="3720638" y="315702"/>
        <a:ext cx="3074323" cy="1537161"/>
      </dsp:txXfrm>
    </dsp:sp>
    <dsp:sp modelId="{C00EC811-8C38-4CDF-8F08-A49673699B4D}">
      <dsp:nvSpPr>
        <dsp:cNvPr id="0" name=""/>
        <dsp:cNvSpPr/>
      </dsp:nvSpPr>
      <dsp:spPr>
        <a:xfrm>
          <a:off x="706" y="2498473"/>
          <a:ext cx="3074323" cy="1537161"/>
        </a:xfrm>
        <a:prstGeom prst="rect">
          <a:avLst/>
        </a:prstGeom>
        <a:solidFill>
          <a:srgbClr val="D8601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Reduced Mortality</a:t>
          </a:r>
        </a:p>
      </dsp:txBody>
      <dsp:txXfrm>
        <a:off x="706" y="2498473"/>
        <a:ext cx="3074323" cy="1537161"/>
      </dsp:txXfrm>
    </dsp:sp>
    <dsp:sp modelId="{8E0F790C-A2C7-4DC4-9457-549D16A89920}">
      <dsp:nvSpPr>
        <dsp:cNvPr id="0" name=""/>
        <dsp:cNvSpPr/>
      </dsp:nvSpPr>
      <dsp:spPr>
        <a:xfrm>
          <a:off x="3720638" y="2498473"/>
          <a:ext cx="3074323" cy="153716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Enhanced Coping Ability</a:t>
          </a:r>
        </a:p>
      </dsp:txBody>
      <dsp:txXfrm>
        <a:off x="3720638" y="2498473"/>
        <a:ext cx="3074323" cy="1537161"/>
      </dsp:txXfrm>
    </dsp:sp>
    <dsp:sp modelId="{7E73C5D3-2C47-4D11-9D46-2A780D47CE83}">
      <dsp:nvSpPr>
        <dsp:cNvPr id="0" name=""/>
        <dsp:cNvSpPr/>
      </dsp:nvSpPr>
      <dsp:spPr>
        <a:xfrm>
          <a:off x="7440570" y="2498473"/>
          <a:ext cx="3074323" cy="1537161"/>
        </a:xfrm>
        <a:prstGeom prst="rect">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Lower Rates of Comorbid Issues</a:t>
          </a:r>
        </a:p>
      </dsp:txBody>
      <dsp:txXfrm>
        <a:off x="7440570" y="2498473"/>
        <a:ext cx="3074323" cy="153716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1DFF4-0A44-4AC7-B457-E9B80B7AEB08}">
      <dsp:nvSpPr>
        <dsp:cNvPr id="0" name=""/>
        <dsp:cNvSpPr/>
      </dsp:nvSpPr>
      <dsp:spPr>
        <a:xfrm>
          <a:off x="919961" y="231272"/>
          <a:ext cx="2988747" cy="2988747"/>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Genuineness</a:t>
          </a:r>
        </a:p>
      </dsp:txBody>
      <dsp:txXfrm>
        <a:off x="2495102" y="864602"/>
        <a:ext cx="1067409" cy="889508"/>
      </dsp:txXfrm>
    </dsp:sp>
    <dsp:sp modelId="{763C4397-8DC5-40A1-9911-8152A7EB7095}">
      <dsp:nvSpPr>
        <dsp:cNvPr id="0" name=""/>
        <dsp:cNvSpPr/>
      </dsp:nvSpPr>
      <dsp:spPr>
        <a:xfrm>
          <a:off x="858407" y="338013"/>
          <a:ext cx="2988747" cy="2988747"/>
        </a:xfrm>
        <a:prstGeom prst="pie">
          <a:avLst>
            <a:gd name="adj1" fmla="val 1800000"/>
            <a:gd name="adj2" fmla="val 900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Acceptance</a:t>
          </a:r>
        </a:p>
      </dsp:txBody>
      <dsp:txXfrm>
        <a:off x="1570013" y="2277141"/>
        <a:ext cx="1601114" cy="782767"/>
      </dsp:txXfrm>
    </dsp:sp>
    <dsp:sp modelId="{056D6473-1436-4C4D-B21C-5801A994A5D2}">
      <dsp:nvSpPr>
        <dsp:cNvPr id="0" name=""/>
        <dsp:cNvSpPr/>
      </dsp:nvSpPr>
      <dsp:spPr>
        <a:xfrm>
          <a:off x="796853" y="231272"/>
          <a:ext cx="2988747" cy="2988747"/>
        </a:xfrm>
        <a:prstGeom prst="pie">
          <a:avLst>
            <a:gd name="adj1" fmla="val 9000000"/>
            <a:gd name="adj2" fmla="val 1620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Empathy</a:t>
          </a:r>
        </a:p>
      </dsp:txBody>
      <dsp:txXfrm>
        <a:off x="1143049" y="864602"/>
        <a:ext cx="1067409" cy="889508"/>
      </dsp:txXfrm>
    </dsp:sp>
    <dsp:sp modelId="{3CB5D703-19C5-43DC-829A-5B506D6FCBE6}">
      <dsp:nvSpPr>
        <dsp:cNvPr id="0" name=""/>
        <dsp:cNvSpPr/>
      </dsp:nvSpPr>
      <dsp:spPr>
        <a:xfrm>
          <a:off x="735190" y="46254"/>
          <a:ext cx="3358783" cy="3358783"/>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19C946F-62F7-45FA-B753-EB5B1224A6DF}">
      <dsp:nvSpPr>
        <dsp:cNvPr id="0" name=""/>
        <dsp:cNvSpPr/>
      </dsp:nvSpPr>
      <dsp:spPr>
        <a:xfrm>
          <a:off x="673389" y="152806"/>
          <a:ext cx="3358783" cy="3358783"/>
        </a:xfrm>
        <a:prstGeom prst="circularArrow">
          <a:avLst>
            <a:gd name="adj1" fmla="val 5085"/>
            <a:gd name="adj2" fmla="val 327528"/>
            <a:gd name="adj3" fmla="val 8671970"/>
            <a:gd name="adj4" fmla="val 1800502"/>
            <a:gd name="adj5" fmla="val 5932"/>
          </a:avLst>
        </a:prstGeom>
        <a:solidFill>
          <a:schemeClr val="accent5">
            <a:hueOff val="-3379271"/>
            <a:satOff val="-8710"/>
            <a:lumOff val="-5883"/>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FC7C6F0-656E-4705-8FC1-C2121C243F7F}">
      <dsp:nvSpPr>
        <dsp:cNvPr id="0" name=""/>
        <dsp:cNvSpPr/>
      </dsp:nvSpPr>
      <dsp:spPr>
        <a:xfrm>
          <a:off x="611588" y="46254"/>
          <a:ext cx="3358783" cy="3358783"/>
        </a:xfrm>
        <a:prstGeom prst="circularArrow">
          <a:avLst>
            <a:gd name="adj1" fmla="val 5085"/>
            <a:gd name="adj2" fmla="val 327528"/>
            <a:gd name="adj3" fmla="val 15873039"/>
            <a:gd name="adj4" fmla="val 9000000"/>
            <a:gd name="adj5" fmla="val 5932"/>
          </a:avLst>
        </a:prstGeom>
        <a:solidFill>
          <a:schemeClr val="accent5">
            <a:hueOff val="-6758543"/>
            <a:satOff val="-17419"/>
            <a:lumOff val="-11765"/>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81DFF4-0A44-4AC7-B457-E9B80B7AEB08}">
      <dsp:nvSpPr>
        <dsp:cNvPr id="0" name=""/>
        <dsp:cNvSpPr/>
      </dsp:nvSpPr>
      <dsp:spPr>
        <a:xfrm>
          <a:off x="919961" y="231272"/>
          <a:ext cx="2988747" cy="2988747"/>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Genuineness</a:t>
          </a:r>
        </a:p>
      </dsp:txBody>
      <dsp:txXfrm>
        <a:off x="2495102" y="864602"/>
        <a:ext cx="1067409" cy="889508"/>
      </dsp:txXfrm>
    </dsp:sp>
    <dsp:sp modelId="{763C4397-8DC5-40A1-9911-8152A7EB7095}">
      <dsp:nvSpPr>
        <dsp:cNvPr id="0" name=""/>
        <dsp:cNvSpPr/>
      </dsp:nvSpPr>
      <dsp:spPr>
        <a:xfrm>
          <a:off x="858407" y="338013"/>
          <a:ext cx="2988747" cy="2988747"/>
        </a:xfrm>
        <a:prstGeom prst="pie">
          <a:avLst>
            <a:gd name="adj1" fmla="val 1800000"/>
            <a:gd name="adj2" fmla="val 900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Acceptance</a:t>
          </a:r>
        </a:p>
      </dsp:txBody>
      <dsp:txXfrm>
        <a:off x="1570013" y="2277141"/>
        <a:ext cx="1601114" cy="782767"/>
      </dsp:txXfrm>
    </dsp:sp>
    <dsp:sp modelId="{056D6473-1436-4C4D-B21C-5801A994A5D2}">
      <dsp:nvSpPr>
        <dsp:cNvPr id="0" name=""/>
        <dsp:cNvSpPr/>
      </dsp:nvSpPr>
      <dsp:spPr>
        <a:xfrm>
          <a:off x="796853" y="231272"/>
          <a:ext cx="2988747" cy="2988747"/>
        </a:xfrm>
        <a:prstGeom prst="pie">
          <a:avLst>
            <a:gd name="adj1" fmla="val 9000000"/>
            <a:gd name="adj2" fmla="val 1620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Empathy</a:t>
          </a:r>
        </a:p>
      </dsp:txBody>
      <dsp:txXfrm>
        <a:off x="1143049" y="864602"/>
        <a:ext cx="1067409" cy="889508"/>
      </dsp:txXfrm>
    </dsp:sp>
    <dsp:sp modelId="{3CB5D703-19C5-43DC-829A-5B506D6FCBE6}">
      <dsp:nvSpPr>
        <dsp:cNvPr id="0" name=""/>
        <dsp:cNvSpPr/>
      </dsp:nvSpPr>
      <dsp:spPr>
        <a:xfrm>
          <a:off x="735190" y="46254"/>
          <a:ext cx="3358783" cy="3358783"/>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19C946F-62F7-45FA-B753-EB5B1224A6DF}">
      <dsp:nvSpPr>
        <dsp:cNvPr id="0" name=""/>
        <dsp:cNvSpPr/>
      </dsp:nvSpPr>
      <dsp:spPr>
        <a:xfrm>
          <a:off x="673389" y="152806"/>
          <a:ext cx="3358783" cy="3358783"/>
        </a:xfrm>
        <a:prstGeom prst="circularArrow">
          <a:avLst>
            <a:gd name="adj1" fmla="val 5085"/>
            <a:gd name="adj2" fmla="val 327528"/>
            <a:gd name="adj3" fmla="val 8671970"/>
            <a:gd name="adj4" fmla="val 1800502"/>
            <a:gd name="adj5" fmla="val 5932"/>
          </a:avLst>
        </a:prstGeom>
        <a:solidFill>
          <a:schemeClr val="accent5">
            <a:hueOff val="-3379271"/>
            <a:satOff val="-8710"/>
            <a:lumOff val="-5883"/>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FC7C6F0-656E-4705-8FC1-C2121C243F7F}">
      <dsp:nvSpPr>
        <dsp:cNvPr id="0" name=""/>
        <dsp:cNvSpPr/>
      </dsp:nvSpPr>
      <dsp:spPr>
        <a:xfrm>
          <a:off x="611588" y="46254"/>
          <a:ext cx="3358783" cy="3358783"/>
        </a:xfrm>
        <a:prstGeom prst="circularArrow">
          <a:avLst>
            <a:gd name="adj1" fmla="val 5085"/>
            <a:gd name="adj2" fmla="val 327528"/>
            <a:gd name="adj3" fmla="val 15873039"/>
            <a:gd name="adj4" fmla="val 9000000"/>
            <a:gd name="adj5" fmla="val 5932"/>
          </a:avLst>
        </a:prstGeom>
        <a:solidFill>
          <a:schemeClr val="accent5">
            <a:hueOff val="-6758543"/>
            <a:satOff val="-17419"/>
            <a:lumOff val="-11765"/>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AF891-BB75-4504-851C-81FB6E5B3132}">
      <dsp:nvSpPr>
        <dsp:cNvPr id="0" name=""/>
        <dsp:cNvSpPr/>
      </dsp:nvSpPr>
      <dsp:spPr>
        <a:xfrm>
          <a:off x="0" y="50776"/>
          <a:ext cx="9230473" cy="55165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Gambling Disorder has Progressive Features</a:t>
          </a:r>
        </a:p>
      </dsp:txBody>
      <dsp:txXfrm>
        <a:off x="26930" y="77706"/>
        <a:ext cx="9176613" cy="497795"/>
      </dsp:txXfrm>
    </dsp:sp>
    <dsp:sp modelId="{458C746E-8418-41D7-BEEF-D8FF3459C599}">
      <dsp:nvSpPr>
        <dsp:cNvPr id="0" name=""/>
        <dsp:cNvSpPr/>
      </dsp:nvSpPr>
      <dsp:spPr>
        <a:xfrm>
          <a:off x="0" y="668671"/>
          <a:ext cx="9230473" cy="551655"/>
        </a:xfrm>
        <a:prstGeom prst="roundRect">
          <a:avLst/>
        </a:prstGeom>
        <a:gradFill rotWithShape="0">
          <a:gsLst>
            <a:gs pos="0">
              <a:schemeClr val="accent3">
                <a:hueOff val="903533"/>
                <a:satOff val="33333"/>
                <a:lumOff val="-4902"/>
                <a:alphaOff val="0"/>
                <a:satMod val="103000"/>
                <a:lumMod val="102000"/>
                <a:tint val="94000"/>
              </a:schemeClr>
            </a:gs>
            <a:gs pos="50000">
              <a:schemeClr val="accent3">
                <a:hueOff val="903533"/>
                <a:satOff val="33333"/>
                <a:lumOff val="-4902"/>
                <a:alphaOff val="0"/>
                <a:satMod val="110000"/>
                <a:lumMod val="100000"/>
                <a:shade val="100000"/>
              </a:schemeClr>
            </a:gs>
            <a:gs pos="100000">
              <a:schemeClr val="accent3">
                <a:hueOff val="903533"/>
                <a:satOff val="33333"/>
                <a:lumOff val="-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Funds can be Spent Quickly and Impulsively via Microtransactions</a:t>
          </a:r>
        </a:p>
      </dsp:txBody>
      <dsp:txXfrm>
        <a:off x="26930" y="695601"/>
        <a:ext cx="9176613" cy="497795"/>
      </dsp:txXfrm>
    </dsp:sp>
    <dsp:sp modelId="{66233239-F9B8-4FC1-90C4-D01A1B1212D8}">
      <dsp:nvSpPr>
        <dsp:cNvPr id="0" name=""/>
        <dsp:cNvSpPr/>
      </dsp:nvSpPr>
      <dsp:spPr>
        <a:xfrm>
          <a:off x="0" y="1286566"/>
          <a:ext cx="9230473" cy="551655"/>
        </a:xfrm>
        <a:prstGeom prst="roundRect">
          <a:avLst/>
        </a:prstGeom>
        <a:gradFill rotWithShape="0">
          <a:gsLst>
            <a:gs pos="0">
              <a:schemeClr val="accent3">
                <a:hueOff val="1807066"/>
                <a:satOff val="66667"/>
                <a:lumOff val="-9804"/>
                <a:alphaOff val="0"/>
                <a:satMod val="103000"/>
                <a:lumMod val="102000"/>
                <a:tint val="94000"/>
              </a:schemeClr>
            </a:gs>
            <a:gs pos="50000">
              <a:schemeClr val="accent3">
                <a:hueOff val="1807066"/>
                <a:satOff val="66667"/>
                <a:lumOff val="-9804"/>
                <a:alphaOff val="0"/>
                <a:satMod val="110000"/>
                <a:lumMod val="100000"/>
                <a:shade val="100000"/>
              </a:schemeClr>
            </a:gs>
            <a:gs pos="100000">
              <a:schemeClr val="accent3">
                <a:hueOff val="1807066"/>
                <a:satOff val="66667"/>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a:t>Can become a Pattern of Preoccupation and Destructive Behaviors</a:t>
          </a:r>
          <a:endParaRPr lang="en-US" sz="2300" kern="1200" dirty="0"/>
        </a:p>
      </dsp:txBody>
      <dsp:txXfrm>
        <a:off x="26930" y="1313496"/>
        <a:ext cx="9176613" cy="497795"/>
      </dsp:txXfrm>
    </dsp:sp>
    <dsp:sp modelId="{F3D12BED-65F7-4329-B8C2-A256653CCC50}">
      <dsp:nvSpPr>
        <dsp:cNvPr id="0" name=""/>
        <dsp:cNvSpPr/>
      </dsp:nvSpPr>
      <dsp:spPr>
        <a:xfrm>
          <a:off x="0" y="1904462"/>
          <a:ext cx="9230473" cy="551655"/>
        </a:xfrm>
        <a:prstGeom prst="round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t>Rapport Building and Understanding can Improve Client Trust</a:t>
          </a:r>
        </a:p>
      </dsp:txBody>
      <dsp:txXfrm>
        <a:off x="26930" y="1931392"/>
        <a:ext cx="9176613" cy="4977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556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latin typeface="Times New Roman" panose="02020603050405020304" pitchFamily="18" charset="0"/>
              <a:cs typeface="Times New Roman" panose="02020603050405020304" pitchFamily="18" charset="0"/>
            </a:rPr>
            <a:t>1. Women &amp; Problem Gambling</a:t>
          </a:r>
          <a:endParaRPr lang="en-US" sz="3400" b="0" kern="1200" dirty="0"/>
        </a:p>
      </dsp:txBody>
      <dsp:txXfrm>
        <a:off x="39809" y="75369"/>
        <a:ext cx="7614305" cy="735872"/>
      </dsp:txXfrm>
    </dsp:sp>
    <dsp:sp modelId="{A16032EC-34B7-40A4-B4CA-68328AA8D135}">
      <dsp:nvSpPr>
        <dsp:cNvPr id="0" name=""/>
        <dsp:cNvSpPr/>
      </dsp:nvSpPr>
      <dsp:spPr>
        <a:xfrm>
          <a:off x="0" y="94897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t>2. Age and Older Adult Issues</a:t>
          </a:r>
        </a:p>
      </dsp:txBody>
      <dsp:txXfrm>
        <a:off x="39809" y="988779"/>
        <a:ext cx="7614305" cy="735872"/>
      </dsp:txXfrm>
    </dsp:sp>
    <dsp:sp modelId="{6874DF60-70CA-4F45-9DDB-47CEBD293074}">
      <dsp:nvSpPr>
        <dsp:cNvPr id="0" name=""/>
        <dsp:cNvSpPr/>
      </dsp:nvSpPr>
      <dsp:spPr>
        <a:xfrm>
          <a:off x="0" y="186238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dirty="0"/>
            <a:t>3. Spirituality and Gambling</a:t>
          </a:r>
        </a:p>
      </dsp:txBody>
      <dsp:txXfrm>
        <a:off x="39809" y="1902189"/>
        <a:ext cx="7614305" cy="735872"/>
      </dsp:txXfrm>
    </dsp:sp>
    <dsp:sp modelId="{91807EC5-353B-4FE5-983E-068B056929B8}">
      <dsp:nvSpPr>
        <dsp:cNvPr id="0" name=""/>
        <dsp:cNvSpPr/>
      </dsp:nvSpPr>
      <dsp:spPr>
        <a:xfrm>
          <a:off x="0" y="2775790"/>
          <a:ext cx="7693923" cy="81549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0" kern="1200"/>
            <a:t>4. Game Technology and Gambling</a:t>
          </a:r>
          <a:endParaRPr lang="en-US" sz="3400" b="0" kern="1200" dirty="0"/>
        </a:p>
      </dsp:txBody>
      <dsp:txXfrm>
        <a:off x="39809" y="2815599"/>
        <a:ext cx="7614305" cy="735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638D4-1802-42AB-988E-AD9962FBC4D7}">
      <dsp:nvSpPr>
        <dsp:cNvPr id="0" name=""/>
        <dsp:cNvSpPr/>
      </dsp:nvSpPr>
      <dsp:spPr>
        <a:xfrm>
          <a:off x="0" y="0"/>
          <a:ext cx="10515600" cy="836288"/>
        </a:xfrm>
        <a:prstGeom prst="roundRect">
          <a:avLst>
            <a:gd name="adj" fmla="val 10000"/>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Problem Gambling Among Women</a:t>
          </a:r>
          <a:endParaRPr lang="en-US" sz="2300" kern="1200" dirty="0"/>
        </a:p>
      </dsp:txBody>
      <dsp:txXfrm>
        <a:off x="2186748" y="0"/>
        <a:ext cx="8328851" cy="836288"/>
      </dsp:txXfrm>
    </dsp:sp>
    <dsp:sp modelId="{6A02281A-C1B0-4F4D-AF92-79E77BBB31F6}">
      <dsp:nvSpPr>
        <dsp:cNvPr id="0" name=""/>
        <dsp:cNvSpPr/>
      </dsp:nvSpPr>
      <dsp:spPr>
        <a:xfrm>
          <a:off x="83628" y="91443"/>
          <a:ext cx="2103120" cy="669031"/>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330" b="-10967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F4D96-F524-4FEF-A334-19909CC079AC}">
      <dsp:nvSpPr>
        <dsp:cNvPr id="0" name=""/>
        <dsp:cNvSpPr/>
      </dsp:nvSpPr>
      <dsp:spPr>
        <a:xfrm>
          <a:off x="0" y="919917"/>
          <a:ext cx="10515600" cy="836288"/>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Deepen understanding of older adult involvement in gambling</a:t>
          </a:r>
          <a:endParaRPr lang="en-US" sz="2300" kern="1200" dirty="0">
            <a:latin typeface="Trajan Pro" pitchFamily="18" charset="0"/>
            <a:ea typeface="Trajan Pro Bold" charset="0"/>
            <a:cs typeface="Trajan Pro Bold" charset="0"/>
            <a:sym typeface="Trajan Pro Bold" charset="0"/>
          </a:endParaRPr>
        </a:p>
      </dsp:txBody>
      <dsp:txXfrm>
        <a:off x="2186748" y="919917"/>
        <a:ext cx="8328851" cy="836288"/>
      </dsp:txXfrm>
    </dsp:sp>
    <dsp:sp modelId="{3FE3DA6A-AF6D-4A0D-A9D4-0D16EDB281B5}">
      <dsp:nvSpPr>
        <dsp:cNvPr id="0" name=""/>
        <dsp:cNvSpPr/>
      </dsp:nvSpPr>
      <dsp:spPr>
        <a:xfrm>
          <a:off x="83628" y="1003546"/>
          <a:ext cx="2103120" cy="669031"/>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7391" t="-32005" r="-17391" b="-11401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B65E56-C41B-4D05-9F11-0C33F7F32205}">
      <dsp:nvSpPr>
        <dsp:cNvPr id="0" name=""/>
        <dsp:cNvSpPr/>
      </dsp:nvSpPr>
      <dsp:spPr>
        <a:xfrm>
          <a:off x="0" y="1839835"/>
          <a:ext cx="10515600" cy="836288"/>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Understand how to address the spirituality of the client</a:t>
          </a:r>
          <a:endParaRPr lang="en-US" sz="2300" kern="1200" dirty="0">
            <a:latin typeface="Trajan Pro" pitchFamily="18" charset="0"/>
            <a:ea typeface="Trajan Pro Bold" charset="0"/>
            <a:cs typeface="Trajan Pro Bold" charset="0"/>
            <a:sym typeface="Trajan Pro Bold" charset="0"/>
          </a:endParaRPr>
        </a:p>
      </dsp:txBody>
      <dsp:txXfrm>
        <a:off x="2186748" y="1839835"/>
        <a:ext cx="8328851" cy="836288"/>
      </dsp:txXfrm>
    </dsp:sp>
    <dsp:sp modelId="{DE8F5DBD-5621-418A-AA2E-011BB1B43743}">
      <dsp:nvSpPr>
        <dsp:cNvPr id="0" name=""/>
        <dsp:cNvSpPr/>
      </dsp:nvSpPr>
      <dsp:spPr>
        <a:xfrm>
          <a:off x="83628" y="1923464"/>
          <a:ext cx="2103120" cy="669031"/>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869" t="-86675" r="-10869" b="-320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7C2CA6-ED33-444E-BC35-03A383DE86E0}">
      <dsp:nvSpPr>
        <dsp:cNvPr id="0" name=""/>
        <dsp:cNvSpPr/>
      </dsp:nvSpPr>
      <dsp:spPr>
        <a:xfrm>
          <a:off x="0" y="2759752"/>
          <a:ext cx="10515600" cy="836288"/>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Explore the Use of Various Technologies from Gambling in other Enjoyment Activities</a:t>
          </a:r>
          <a:endParaRPr lang="en-US" sz="2300" kern="1200" dirty="0">
            <a:latin typeface="Trajan Pro" pitchFamily="18" charset="0"/>
            <a:ea typeface="Trajan Pro Bold" charset="0"/>
            <a:cs typeface="Trajan Pro Bold" charset="0"/>
            <a:sym typeface="Trajan Pro Bold" charset="0"/>
          </a:endParaRPr>
        </a:p>
      </dsp:txBody>
      <dsp:txXfrm>
        <a:off x="2186748" y="2759752"/>
        <a:ext cx="8328851" cy="836288"/>
      </dsp:txXfrm>
    </dsp:sp>
    <dsp:sp modelId="{82987E7F-3B56-4AE0-BA28-01CE6CAB3466}">
      <dsp:nvSpPr>
        <dsp:cNvPr id="0" name=""/>
        <dsp:cNvSpPr/>
      </dsp:nvSpPr>
      <dsp:spPr>
        <a:xfrm>
          <a:off x="83628" y="2843381"/>
          <a:ext cx="2103120" cy="66903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8000" b="-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6EC54-5583-4E28-9E1F-DAEAAA1F1FDE}">
      <dsp:nvSpPr>
        <dsp:cNvPr id="0" name=""/>
        <dsp:cNvSpPr/>
      </dsp:nvSpPr>
      <dsp:spPr>
        <a:xfrm>
          <a:off x="-3413854" y="-524943"/>
          <a:ext cx="4070489" cy="4070489"/>
        </a:xfrm>
        <a:prstGeom prst="blockArc">
          <a:avLst>
            <a:gd name="adj1" fmla="val 18900000"/>
            <a:gd name="adj2" fmla="val 2700000"/>
            <a:gd name="adj3" fmla="val 531"/>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A4627ED-B8BF-448A-94FE-85BCF4217459}">
      <dsp:nvSpPr>
        <dsp:cNvPr id="0" name=""/>
        <dsp:cNvSpPr/>
      </dsp:nvSpPr>
      <dsp:spPr>
        <a:xfrm>
          <a:off x="246135" y="159064"/>
          <a:ext cx="4985800" cy="318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buClr>
              <a:srgbClr val="FFFFFF"/>
            </a:buClr>
            <a:buFont typeface="Arial" panose="020B0604020202020204" pitchFamily="34" charset="0"/>
            <a:buChar char="•"/>
          </a:pPr>
          <a:r>
            <a:rPr lang="en-US" sz="1600" kern="1200">
              <a:latin typeface="Trajan Pro" pitchFamily="18" charset="0"/>
              <a:ea typeface="Trajan Pro" pitchFamily="18" charset="0"/>
              <a:cs typeface="Trajan Pro" pitchFamily="18" charset="0"/>
              <a:sym typeface="Trajan Pro" pitchFamily="18" charset="0"/>
            </a:rPr>
            <a:t>Flexible hours </a:t>
          </a:r>
          <a:endParaRPr lang="en-US" sz="1600" kern="1200"/>
        </a:p>
      </dsp:txBody>
      <dsp:txXfrm>
        <a:off x="246135" y="159064"/>
        <a:ext cx="4985800" cy="318008"/>
      </dsp:txXfrm>
    </dsp:sp>
    <dsp:sp modelId="{4A2CC022-CAB9-4516-9EF3-3A9976DA6A45}">
      <dsp:nvSpPr>
        <dsp:cNvPr id="0" name=""/>
        <dsp:cNvSpPr/>
      </dsp:nvSpPr>
      <dsp:spPr>
        <a:xfrm>
          <a:off x="47379" y="119313"/>
          <a:ext cx="397511" cy="397511"/>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3A7C98-8AC8-411A-8A87-0C57A30AF708}">
      <dsp:nvSpPr>
        <dsp:cNvPr id="0" name=""/>
        <dsp:cNvSpPr/>
      </dsp:nvSpPr>
      <dsp:spPr>
        <a:xfrm>
          <a:off x="507719" y="636017"/>
          <a:ext cx="4724216" cy="31800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pPr>
          <a:r>
            <a:rPr lang="en-US" sz="1600" kern="1200" dirty="0">
              <a:latin typeface="Trajan Pro" pitchFamily="18" charset="0"/>
              <a:ea typeface="Trajan Pro" pitchFamily="18" charset="0"/>
              <a:cs typeface="Trajan Pro" pitchFamily="18" charset="0"/>
              <a:sym typeface="Trajan Pro" pitchFamily="18" charset="0"/>
            </a:rPr>
            <a:t>Local availability </a:t>
          </a:r>
        </a:p>
      </dsp:txBody>
      <dsp:txXfrm>
        <a:off x="507719" y="636017"/>
        <a:ext cx="4724216" cy="318008"/>
      </dsp:txXfrm>
    </dsp:sp>
    <dsp:sp modelId="{69EC0E78-3566-4AD5-8B69-C942E8654E3B}">
      <dsp:nvSpPr>
        <dsp:cNvPr id="0" name=""/>
        <dsp:cNvSpPr/>
      </dsp:nvSpPr>
      <dsp:spPr>
        <a:xfrm>
          <a:off x="308964" y="596266"/>
          <a:ext cx="397511" cy="397511"/>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F8274AB-57FF-4EED-A23D-3E32AFEE8E68}">
      <dsp:nvSpPr>
        <dsp:cNvPr id="0" name=""/>
        <dsp:cNvSpPr/>
      </dsp:nvSpPr>
      <dsp:spPr>
        <a:xfrm>
          <a:off x="627335" y="1112971"/>
          <a:ext cx="4604600" cy="318008"/>
        </a:xfrm>
        <a:prstGeom prst="rect">
          <a:avLst/>
        </a:prstGeom>
        <a:solidFill>
          <a:srgbClr val="D8601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pPr>
          <a:r>
            <a:rPr lang="en-US" sz="1600" kern="1200">
              <a:latin typeface="Trajan Pro" pitchFamily="18" charset="0"/>
              <a:ea typeface="Trajan Pro" pitchFamily="18" charset="0"/>
              <a:cs typeface="Trajan Pro" pitchFamily="18" charset="0"/>
              <a:sym typeface="Trajan Pro" pitchFamily="18" charset="0"/>
            </a:rPr>
            <a:t>Low prices for participation </a:t>
          </a:r>
          <a:endParaRPr lang="en-US" sz="1600" kern="1200" dirty="0">
            <a:latin typeface="Trajan Pro" pitchFamily="18" charset="0"/>
            <a:ea typeface="Trajan Pro" pitchFamily="18" charset="0"/>
            <a:cs typeface="Trajan Pro" pitchFamily="18" charset="0"/>
            <a:sym typeface="Trajan Pro" pitchFamily="18" charset="0"/>
          </a:endParaRPr>
        </a:p>
      </dsp:txBody>
      <dsp:txXfrm>
        <a:off x="627335" y="1112971"/>
        <a:ext cx="4604600" cy="318008"/>
      </dsp:txXfrm>
    </dsp:sp>
    <dsp:sp modelId="{31FF8E63-0FF5-403D-91C8-2EA5F05E62F9}">
      <dsp:nvSpPr>
        <dsp:cNvPr id="0" name=""/>
        <dsp:cNvSpPr/>
      </dsp:nvSpPr>
      <dsp:spPr>
        <a:xfrm>
          <a:off x="428579" y="1073219"/>
          <a:ext cx="397511" cy="397511"/>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7407AF-8BA8-41C7-AFDE-9E8C7F466163}">
      <dsp:nvSpPr>
        <dsp:cNvPr id="0" name=""/>
        <dsp:cNvSpPr/>
      </dsp:nvSpPr>
      <dsp:spPr>
        <a:xfrm>
          <a:off x="627335" y="1589622"/>
          <a:ext cx="4604600" cy="318008"/>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pPr>
          <a:r>
            <a:rPr lang="en-US" sz="1600" kern="1200">
              <a:latin typeface="Trajan Pro" pitchFamily="18" charset="0"/>
              <a:ea typeface="Trajan Pro" pitchFamily="18" charset="0"/>
              <a:cs typeface="Trajan Pro" pitchFamily="18" charset="0"/>
              <a:sym typeface="Trajan Pro" pitchFamily="18" charset="0"/>
            </a:rPr>
            <a:t>Clean, attractive locations </a:t>
          </a:r>
          <a:endParaRPr lang="en-US" sz="1600" kern="1200" dirty="0">
            <a:latin typeface="Trajan Pro" pitchFamily="18" charset="0"/>
            <a:ea typeface="Trajan Pro" pitchFamily="18" charset="0"/>
            <a:cs typeface="Trajan Pro" pitchFamily="18" charset="0"/>
            <a:sym typeface="Trajan Pro" pitchFamily="18" charset="0"/>
          </a:endParaRPr>
        </a:p>
      </dsp:txBody>
      <dsp:txXfrm>
        <a:off x="627335" y="1589622"/>
        <a:ext cx="4604600" cy="318008"/>
      </dsp:txXfrm>
    </dsp:sp>
    <dsp:sp modelId="{7473858A-FA04-49B2-AA11-02105FAFF1EC}">
      <dsp:nvSpPr>
        <dsp:cNvPr id="0" name=""/>
        <dsp:cNvSpPr/>
      </dsp:nvSpPr>
      <dsp:spPr>
        <a:xfrm>
          <a:off x="428579" y="1549870"/>
          <a:ext cx="397511" cy="397511"/>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9A2FE84-AD7B-4625-B114-C038DD5AD892}">
      <dsp:nvSpPr>
        <dsp:cNvPr id="0" name=""/>
        <dsp:cNvSpPr/>
      </dsp:nvSpPr>
      <dsp:spPr>
        <a:xfrm>
          <a:off x="507719" y="2066575"/>
          <a:ext cx="4724216" cy="318008"/>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pPr>
          <a:r>
            <a:rPr lang="en-US" sz="1600" kern="1200">
              <a:latin typeface="Trajan Pro" pitchFamily="18" charset="0"/>
              <a:ea typeface="Trajan Pro" pitchFamily="18" charset="0"/>
              <a:cs typeface="Trajan Pro" pitchFamily="18" charset="0"/>
              <a:sym typeface="Trajan Pro" pitchFamily="18" charset="0"/>
            </a:rPr>
            <a:t>Physical safety </a:t>
          </a:r>
          <a:endParaRPr lang="en-US" sz="1600" kern="1200" dirty="0">
            <a:latin typeface="Trajan Pro" pitchFamily="18" charset="0"/>
            <a:ea typeface="Trajan Pro" pitchFamily="18" charset="0"/>
            <a:cs typeface="Trajan Pro" pitchFamily="18" charset="0"/>
            <a:sym typeface="Trajan Pro" pitchFamily="18" charset="0"/>
          </a:endParaRPr>
        </a:p>
      </dsp:txBody>
      <dsp:txXfrm>
        <a:off x="507719" y="2066575"/>
        <a:ext cx="4724216" cy="318008"/>
      </dsp:txXfrm>
    </dsp:sp>
    <dsp:sp modelId="{F53DF123-A02F-4CE8-BB61-4C6708BBEBFC}">
      <dsp:nvSpPr>
        <dsp:cNvPr id="0" name=""/>
        <dsp:cNvSpPr/>
      </dsp:nvSpPr>
      <dsp:spPr>
        <a:xfrm>
          <a:off x="308964" y="2026823"/>
          <a:ext cx="397511" cy="397511"/>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4E0303F-CA98-4EA7-9E60-AFA47CC98B82}">
      <dsp:nvSpPr>
        <dsp:cNvPr id="0" name=""/>
        <dsp:cNvSpPr/>
      </dsp:nvSpPr>
      <dsp:spPr>
        <a:xfrm>
          <a:off x="246135" y="2543528"/>
          <a:ext cx="4985800" cy="31800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2420" tIns="40640" rIns="40640" bIns="40640" numCol="1" spcCol="1270" anchor="ctr" anchorCtr="0">
          <a:noAutofit/>
        </a:bodyPr>
        <a:lstStyle/>
        <a:p>
          <a:pPr lvl="0" algn="l" defTabSz="711200">
            <a:lnSpc>
              <a:spcPct val="90000"/>
            </a:lnSpc>
            <a:spcBef>
              <a:spcPct val="0"/>
            </a:spcBef>
            <a:spcAft>
              <a:spcPct val="35000"/>
            </a:spcAft>
          </a:pPr>
          <a:r>
            <a:rPr lang="en-US" sz="1600" kern="1200">
              <a:latin typeface="Trajan Pro" pitchFamily="18" charset="0"/>
              <a:ea typeface="Trajan Pro" pitchFamily="18" charset="0"/>
              <a:cs typeface="Trajan Pro" pitchFamily="18" charset="0"/>
              <a:sym typeface="Trajan Pro" pitchFamily="18" charset="0"/>
            </a:rPr>
            <a:t>Childcare</a:t>
          </a:r>
          <a:endParaRPr lang="en-US" sz="1600" kern="1200" dirty="0">
            <a:latin typeface="Trajan Pro" pitchFamily="18" charset="0"/>
            <a:ea typeface="Trajan Pro" pitchFamily="18" charset="0"/>
            <a:cs typeface="Trajan Pro" pitchFamily="18" charset="0"/>
            <a:sym typeface="Trajan Pro" pitchFamily="18" charset="0"/>
          </a:endParaRPr>
        </a:p>
      </dsp:txBody>
      <dsp:txXfrm>
        <a:off x="246135" y="2543528"/>
        <a:ext cx="4985800" cy="318008"/>
      </dsp:txXfrm>
    </dsp:sp>
    <dsp:sp modelId="{055C4900-A3E1-4DDC-A527-7CEEDCDB774D}">
      <dsp:nvSpPr>
        <dsp:cNvPr id="0" name=""/>
        <dsp:cNvSpPr/>
      </dsp:nvSpPr>
      <dsp:spPr>
        <a:xfrm>
          <a:off x="47379" y="2503776"/>
          <a:ext cx="397511" cy="397511"/>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0CEA4-9A89-4671-91D9-95E1B4504161}">
      <dsp:nvSpPr>
        <dsp:cNvPr id="0" name=""/>
        <dsp:cNvSpPr/>
      </dsp:nvSpPr>
      <dsp:spPr>
        <a:xfrm>
          <a:off x="4259126" y="943"/>
          <a:ext cx="1997347" cy="1298276"/>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rgbClr val="FFFFFF"/>
              </a:solidFill>
            </a:rPr>
            <a:t>Escape</a:t>
          </a:r>
        </a:p>
      </dsp:txBody>
      <dsp:txXfrm>
        <a:off x="4322503" y="64320"/>
        <a:ext cx="1870593" cy="1171522"/>
      </dsp:txXfrm>
    </dsp:sp>
    <dsp:sp modelId="{F7E7C629-EB3C-43E6-8B8B-E5570C8E68A9}">
      <dsp:nvSpPr>
        <dsp:cNvPr id="0" name=""/>
        <dsp:cNvSpPr/>
      </dsp:nvSpPr>
      <dsp:spPr>
        <a:xfrm>
          <a:off x="3527484" y="650081"/>
          <a:ext cx="3460630" cy="3460630"/>
        </a:xfrm>
        <a:custGeom>
          <a:avLst/>
          <a:gdLst/>
          <a:ahLst/>
          <a:cxnLst/>
          <a:rect l="0" t="0" r="0" b="0"/>
          <a:pathLst>
            <a:path>
              <a:moveTo>
                <a:pt x="2743474" y="327639"/>
              </a:moveTo>
              <a:arcTo wR="1730315" hR="1730315" stAng="18350445" swAng="3644489"/>
            </a:path>
          </a:pathLst>
        </a:custGeom>
        <a:noFill/>
        <a:ln w="6350" cap="flat" cmpd="sng" algn="ctr">
          <a:solidFill>
            <a:srgbClr val="FFFFFF"/>
          </a:solidFill>
          <a:prstDash val="solid"/>
          <a:miter lim="800000"/>
        </a:ln>
        <a:effectLst/>
      </dsp:spPr>
      <dsp:style>
        <a:lnRef idx="1">
          <a:scrgbClr r="0" g="0" b="0"/>
        </a:lnRef>
        <a:fillRef idx="0">
          <a:scrgbClr r="0" g="0" b="0"/>
        </a:fillRef>
        <a:effectRef idx="0">
          <a:scrgbClr r="0" g="0" b="0"/>
        </a:effectRef>
        <a:fontRef idx="minor"/>
      </dsp:style>
    </dsp:sp>
    <dsp:sp modelId="{1C05D4CD-2B76-46A7-AAD3-8EA8E0C8225C}">
      <dsp:nvSpPr>
        <dsp:cNvPr id="0" name=""/>
        <dsp:cNvSpPr/>
      </dsp:nvSpPr>
      <dsp:spPr>
        <a:xfrm>
          <a:off x="5757623" y="2596416"/>
          <a:ext cx="1997347" cy="1298276"/>
        </a:xfrm>
        <a:prstGeom prst="roundRect">
          <a:avLst/>
        </a:prstGeom>
        <a:solidFill>
          <a:srgbClr val="D860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rgbClr val="FFFFFF"/>
              </a:solidFill>
            </a:rPr>
            <a:t>Disassociation</a:t>
          </a:r>
        </a:p>
      </dsp:txBody>
      <dsp:txXfrm>
        <a:off x="5821000" y="2659793"/>
        <a:ext cx="1870593" cy="1171522"/>
      </dsp:txXfrm>
    </dsp:sp>
    <dsp:sp modelId="{05A276A9-9019-458A-A65A-30B3F46672BF}">
      <dsp:nvSpPr>
        <dsp:cNvPr id="0" name=""/>
        <dsp:cNvSpPr/>
      </dsp:nvSpPr>
      <dsp:spPr>
        <a:xfrm>
          <a:off x="3527484" y="650081"/>
          <a:ext cx="3460630" cy="3460630"/>
        </a:xfrm>
        <a:custGeom>
          <a:avLst/>
          <a:gdLst/>
          <a:ahLst/>
          <a:cxnLst/>
          <a:rect l="0" t="0" r="0" b="0"/>
          <a:pathLst>
            <a:path>
              <a:moveTo>
                <a:pt x="2552820" y="3252641"/>
              </a:moveTo>
              <a:arcTo wR="1730315" hR="1730315" stAng="3697073" swAng="3405855"/>
            </a:path>
          </a:pathLst>
        </a:custGeom>
        <a:noFill/>
        <a:ln w="6350" cap="flat" cmpd="sng" algn="ctr">
          <a:solidFill>
            <a:srgbClr val="FFFFFF"/>
          </a:solidFill>
          <a:prstDash val="solid"/>
          <a:miter lim="800000"/>
        </a:ln>
        <a:effectLst/>
      </dsp:spPr>
      <dsp:style>
        <a:lnRef idx="1">
          <a:scrgbClr r="0" g="0" b="0"/>
        </a:lnRef>
        <a:fillRef idx="0">
          <a:scrgbClr r="0" g="0" b="0"/>
        </a:fillRef>
        <a:effectRef idx="0">
          <a:scrgbClr r="0" g="0" b="0"/>
        </a:effectRef>
        <a:fontRef idx="minor"/>
      </dsp:style>
    </dsp:sp>
    <dsp:sp modelId="{1D1E0998-EF89-48D5-B604-A489B4817149}">
      <dsp:nvSpPr>
        <dsp:cNvPr id="0" name=""/>
        <dsp:cNvSpPr/>
      </dsp:nvSpPr>
      <dsp:spPr>
        <a:xfrm>
          <a:off x="2760629" y="2596416"/>
          <a:ext cx="1997347" cy="1298276"/>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a:solidFill>
                <a:srgbClr val="FFFFFF"/>
              </a:solidFill>
            </a:rPr>
            <a:t>Egotism</a:t>
          </a:r>
        </a:p>
      </dsp:txBody>
      <dsp:txXfrm>
        <a:off x="2824006" y="2659793"/>
        <a:ext cx="1870593" cy="1171522"/>
      </dsp:txXfrm>
    </dsp:sp>
    <dsp:sp modelId="{2EC18D3F-38AD-4716-BC3D-4757015D0717}">
      <dsp:nvSpPr>
        <dsp:cNvPr id="0" name=""/>
        <dsp:cNvSpPr/>
      </dsp:nvSpPr>
      <dsp:spPr>
        <a:xfrm>
          <a:off x="3527484" y="650081"/>
          <a:ext cx="3460630" cy="3460630"/>
        </a:xfrm>
        <a:custGeom>
          <a:avLst/>
          <a:gdLst/>
          <a:ahLst/>
          <a:cxnLst/>
          <a:rect l="0" t="0" r="0" b="0"/>
          <a:pathLst>
            <a:path>
              <a:moveTo>
                <a:pt x="11405" y="1928660"/>
              </a:moveTo>
              <a:arcTo wR="1730315" hR="1730315" stAng="10405065" swAng="3644489"/>
            </a:path>
          </a:pathLst>
        </a:custGeom>
        <a:noFill/>
        <a:ln w="6350" cap="flat" cmpd="sng" algn="ctr">
          <a:solidFill>
            <a:srgbClr val="FFFFFF"/>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CE1653-3826-4729-99A6-D35E2F001C84}">
      <dsp:nvSpPr>
        <dsp:cNvPr id="0" name=""/>
        <dsp:cNvSpPr/>
      </dsp:nvSpPr>
      <dsp:spPr>
        <a:xfrm>
          <a:off x="2381" y="413127"/>
          <a:ext cx="1889124" cy="1133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Clr>
              <a:srgbClr val="FFFFFF"/>
            </a:buClr>
            <a:buSzPct val="100000"/>
            <a:buFont typeface="Arial" panose="020B0604020202020204" pitchFamily="34" charset="0"/>
            <a:buChar char="•"/>
          </a:pPr>
          <a:r>
            <a:rPr lang="en-US" sz="2200" kern="1200">
              <a:latin typeface="Trajan Pro" pitchFamily="18" charset="0"/>
              <a:ea typeface="Trajan Pro Bold" charset="0"/>
              <a:cs typeface="Trajan Pro Bold" charset="0"/>
              <a:sym typeface="Trajan Pro Bold" charset="0"/>
            </a:rPr>
            <a:t>Experiences of Abuse</a:t>
          </a:r>
          <a:endParaRPr lang="en-US" sz="2200" kern="1200" dirty="0"/>
        </a:p>
      </dsp:txBody>
      <dsp:txXfrm>
        <a:off x="2381" y="413127"/>
        <a:ext cx="1889124" cy="1133475"/>
      </dsp:txXfrm>
    </dsp:sp>
    <dsp:sp modelId="{E878A86B-8BE7-4289-8D7A-EC01C6A101D7}">
      <dsp:nvSpPr>
        <dsp:cNvPr id="0" name=""/>
        <dsp:cNvSpPr/>
      </dsp:nvSpPr>
      <dsp:spPr>
        <a:xfrm>
          <a:off x="2080418" y="413127"/>
          <a:ext cx="1889124" cy="1133475"/>
        </a:xfrm>
        <a:prstGeom prst="rect">
          <a:avLst/>
        </a:prstGeom>
        <a:gradFill rotWithShape="0">
          <a:gsLst>
            <a:gs pos="0">
              <a:schemeClr val="accent3">
                <a:hueOff val="387228"/>
                <a:satOff val="14286"/>
                <a:lumOff val="-2101"/>
                <a:alphaOff val="0"/>
                <a:satMod val="103000"/>
                <a:lumMod val="102000"/>
                <a:tint val="94000"/>
              </a:schemeClr>
            </a:gs>
            <a:gs pos="50000">
              <a:schemeClr val="accent3">
                <a:hueOff val="387228"/>
                <a:satOff val="14286"/>
                <a:lumOff val="-2101"/>
                <a:alphaOff val="0"/>
                <a:satMod val="110000"/>
                <a:lumMod val="100000"/>
                <a:shade val="100000"/>
              </a:schemeClr>
            </a:gs>
            <a:gs pos="100000">
              <a:schemeClr val="accent3">
                <a:hueOff val="387228"/>
                <a:satOff val="14286"/>
                <a:lumOff val="-210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buClr>
              <a:srgbClr val="FFFFFF"/>
            </a:buClr>
            <a:buSzPct val="100000"/>
            <a:buFont typeface="Arial" panose="020B0604020202020204" pitchFamily="34" charset="0"/>
            <a:buChar char="•"/>
          </a:pPr>
          <a:r>
            <a:rPr lang="en-US" sz="2200" kern="1200" dirty="0"/>
            <a:t>Relationship Trauma</a:t>
          </a:r>
        </a:p>
      </dsp:txBody>
      <dsp:txXfrm>
        <a:off x="2080418" y="413127"/>
        <a:ext cx="1889124" cy="1133475"/>
      </dsp:txXfrm>
    </dsp:sp>
    <dsp:sp modelId="{D74E4F58-AAE1-4309-9590-F375FE0C91CD}">
      <dsp:nvSpPr>
        <dsp:cNvPr id="0" name=""/>
        <dsp:cNvSpPr/>
      </dsp:nvSpPr>
      <dsp:spPr>
        <a:xfrm>
          <a:off x="4158456" y="413127"/>
          <a:ext cx="1889124" cy="1133475"/>
        </a:xfrm>
        <a:prstGeom prst="rect">
          <a:avLst/>
        </a:prstGeom>
        <a:gradFill rotWithShape="0">
          <a:gsLst>
            <a:gs pos="0">
              <a:schemeClr val="accent3">
                <a:hueOff val="774457"/>
                <a:satOff val="28571"/>
                <a:lumOff val="-4202"/>
                <a:alphaOff val="0"/>
                <a:satMod val="103000"/>
                <a:lumMod val="102000"/>
                <a:tint val="94000"/>
              </a:schemeClr>
            </a:gs>
            <a:gs pos="50000">
              <a:schemeClr val="accent3">
                <a:hueOff val="774457"/>
                <a:satOff val="28571"/>
                <a:lumOff val="-4202"/>
                <a:alphaOff val="0"/>
                <a:satMod val="110000"/>
                <a:lumMod val="100000"/>
                <a:shade val="100000"/>
              </a:schemeClr>
            </a:gs>
            <a:gs pos="100000">
              <a:schemeClr val="accent3">
                <a:hueOff val="774457"/>
                <a:satOff val="28571"/>
                <a:lumOff val="-42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latin typeface="Trajan Pro" pitchFamily="18" charset="0"/>
              <a:ea typeface="Trajan Pro Bold" charset="0"/>
              <a:cs typeface="Trajan Pro Bold" charset="0"/>
              <a:sym typeface="Trajan Pro Bold" charset="0"/>
            </a:rPr>
            <a:t>Caregiving Demands</a:t>
          </a:r>
          <a:endParaRPr lang="en-US" sz="2200" kern="1200" dirty="0">
            <a:latin typeface="Trajan Pro" pitchFamily="18" charset="0"/>
            <a:ea typeface="Trajan Pro Bold" charset="0"/>
            <a:cs typeface="Trajan Pro Bold" charset="0"/>
            <a:sym typeface="Trajan Pro Bold" charset="0"/>
          </a:endParaRPr>
        </a:p>
      </dsp:txBody>
      <dsp:txXfrm>
        <a:off x="4158456" y="413127"/>
        <a:ext cx="1889124" cy="1133475"/>
      </dsp:txXfrm>
    </dsp:sp>
    <dsp:sp modelId="{2378AB5C-88B1-4E65-9ACC-87CA0B387A0F}">
      <dsp:nvSpPr>
        <dsp:cNvPr id="0" name=""/>
        <dsp:cNvSpPr/>
      </dsp:nvSpPr>
      <dsp:spPr>
        <a:xfrm>
          <a:off x="6236493" y="413127"/>
          <a:ext cx="1889124" cy="1133475"/>
        </a:xfrm>
        <a:prstGeom prst="rect">
          <a:avLst/>
        </a:prstGeom>
        <a:gradFill rotWithShape="0">
          <a:gsLst>
            <a:gs pos="0">
              <a:schemeClr val="accent3">
                <a:hueOff val="1161685"/>
                <a:satOff val="42857"/>
                <a:lumOff val="-6303"/>
                <a:alphaOff val="0"/>
                <a:satMod val="103000"/>
                <a:lumMod val="102000"/>
                <a:tint val="94000"/>
              </a:schemeClr>
            </a:gs>
            <a:gs pos="50000">
              <a:schemeClr val="accent3">
                <a:hueOff val="1161685"/>
                <a:satOff val="42857"/>
                <a:lumOff val="-6303"/>
                <a:alphaOff val="0"/>
                <a:satMod val="110000"/>
                <a:lumMod val="100000"/>
                <a:shade val="100000"/>
              </a:schemeClr>
            </a:gs>
            <a:gs pos="100000">
              <a:schemeClr val="accent3">
                <a:hueOff val="1161685"/>
                <a:satOff val="42857"/>
                <a:lumOff val="-63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latin typeface="Trajan Pro" pitchFamily="18" charset="0"/>
              <a:ea typeface="Trajan Pro Bold" charset="0"/>
              <a:cs typeface="Trajan Pro Bold" charset="0"/>
              <a:sym typeface="Trajan Pro Bold" charset="0"/>
            </a:rPr>
            <a:t>Codependency</a:t>
          </a:r>
          <a:endParaRPr lang="en-US" sz="2200" kern="1200" dirty="0">
            <a:latin typeface="Trajan Pro" pitchFamily="18" charset="0"/>
            <a:ea typeface="Trajan Pro Bold" charset="0"/>
            <a:cs typeface="Trajan Pro Bold" charset="0"/>
            <a:sym typeface="Trajan Pro Bold" charset="0"/>
          </a:endParaRPr>
        </a:p>
      </dsp:txBody>
      <dsp:txXfrm>
        <a:off x="6236493" y="413127"/>
        <a:ext cx="1889124" cy="1133475"/>
      </dsp:txXfrm>
    </dsp:sp>
    <dsp:sp modelId="{A2154F2E-1762-4003-9923-97DC3053FD23}">
      <dsp:nvSpPr>
        <dsp:cNvPr id="0" name=""/>
        <dsp:cNvSpPr/>
      </dsp:nvSpPr>
      <dsp:spPr>
        <a:xfrm>
          <a:off x="2381" y="1735514"/>
          <a:ext cx="1889124" cy="1133475"/>
        </a:xfrm>
        <a:prstGeom prst="rect">
          <a:avLst/>
        </a:prstGeom>
        <a:gradFill rotWithShape="0">
          <a:gsLst>
            <a:gs pos="0">
              <a:schemeClr val="accent3">
                <a:hueOff val="1548914"/>
                <a:satOff val="57143"/>
                <a:lumOff val="-8403"/>
                <a:alphaOff val="0"/>
                <a:satMod val="103000"/>
                <a:lumMod val="102000"/>
                <a:tint val="94000"/>
              </a:schemeClr>
            </a:gs>
            <a:gs pos="50000">
              <a:schemeClr val="accent3">
                <a:hueOff val="1548914"/>
                <a:satOff val="57143"/>
                <a:lumOff val="-8403"/>
                <a:alphaOff val="0"/>
                <a:satMod val="110000"/>
                <a:lumMod val="100000"/>
                <a:shade val="100000"/>
              </a:schemeClr>
            </a:gs>
            <a:gs pos="100000">
              <a:schemeClr val="accent3">
                <a:hueOff val="1548914"/>
                <a:satOff val="57143"/>
                <a:lumOff val="-840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latin typeface="Trajan Pro" pitchFamily="18" charset="0"/>
              <a:ea typeface="Trajan Pro Bold" charset="0"/>
              <a:cs typeface="Trajan Pro Bold" charset="0"/>
              <a:sym typeface="Trajan Pro Bold" charset="0"/>
            </a:rPr>
            <a:t>Self-Esteem </a:t>
          </a:r>
          <a:endParaRPr lang="en-US" sz="2200" kern="1200" dirty="0">
            <a:latin typeface="Trajan Pro" pitchFamily="18" charset="0"/>
            <a:ea typeface="Trajan Pro Bold" charset="0"/>
            <a:cs typeface="Trajan Pro Bold" charset="0"/>
            <a:sym typeface="Trajan Pro Bold" charset="0"/>
          </a:endParaRPr>
        </a:p>
      </dsp:txBody>
      <dsp:txXfrm>
        <a:off x="2381" y="1735514"/>
        <a:ext cx="1889124" cy="1133475"/>
      </dsp:txXfrm>
    </dsp:sp>
    <dsp:sp modelId="{78600B25-E4B2-4F9D-AB23-2FA737B5EEC4}">
      <dsp:nvSpPr>
        <dsp:cNvPr id="0" name=""/>
        <dsp:cNvSpPr/>
      </dsp:nvSpPr>
      <dsp:spPr>
        <a:xfrm>
          <a:off x="2080418" y="1735514"/>
          <a:ext cx="1889124" cy="1133475"/>
        </a:xfrm>
        <a:prstGeom prst="rect">
          <a:avLst/>
        </a:prstGeom>
        <a:gradFill rotWithShape="0">
          <a:gsLst>
            <a:gs pos="0">
              <a:schemeClr val="accent3">
                <a:hueOff val="1936142"/>
                <a:satOff val="71429"/>
                <a:lumOff val="-10504"/>
                <a:alphaOff val="0"/>
                <a:satMod val="103000"/>
                <a:lumMod val="102000"/>
                <a:tint val="94000"/>
              </a:schemeClr>
            </a:gs>
            <a:gs pos="50000">
              <a:schemeClr val="accent3">
                <a:hueOff val="1936142"/>
                <a:satOff val="71429"/>
                <a:lumOff val="-10504"/>
                <a:alphaOff val="0"/>
                <a:satMod val="110000"/>
                <a:lumMod val="100000"/>
                <a:shade val="100000"/>
              </a:schemeClr>
            </a:gs>
            <a:gs pos="100000">
              <a:schemeClr val="accent3">
                <a:hueOff val="1936142"/>
                <a:satOff val="71429"/>
                <a:lumOff val="-105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latin typeface="Trajan Pro" pitchFamily="18" charset="0"/>
              <a:ea typeface="Trajan Pro Bold" charset="0"/>
              <a:cs typeface="Trajan Pro Bold" charset="0"/>
              <a:sym typeface="Trajan Pro Bold" charset="0"/>
            </a:rPr>
            <a:t>Autonomy</a:t>
          </a:r>
          <a:endParaRPr lang="en-US" sz="2200" kern="1200" dirty="0">
            <a:latin typeface="Trajan Pro" pitchFamily="18" charset="0"/>
            <a:ea typeface="Trajan Pro Bold" charset="0"/>
            <a:cs typeface="Trajan Pro Bold" charset="0"/>
            <a:sym typeface="Trajan Pro Bold" charset="0"/>
          </a:endParaRPr>
        </a:p>
      </dsp:txBody>
      <dsp:txXfrm>
        <a:off x="2080418" y="1735514"/>
        <a:ext cx="1889124" cy="1133475"/>
      </dsp:txXfrm>
    </dsp:sp>
    <dsp:sp modelId="{9B79B609-358E-4B26-A0DD-30CB109C64D5}">
      <dsp:nvSpPr>
        <dsp:cNvPr id="0" name=""/>
        <dsp:cNvSpPr/>
      </dsp:nvSpPr>
      <dsp:spPr>
        <a:xfrm>
          <a:off x="4158456" y="1735514"/>
          <a:ext cx="1889124" cy="1133475"/>
        </a:xfrm>
        <a:prstGeom prst="rect">
          <a:avLst/>
        </a:prstGeom>
        <a:gradFill rotWithShape="0">
          <a:gsLst>
            <a:gs pos="0">
              <a:schemeClr val="accent3">
                <a:hueOff val="2323371"/>
                <a:satOff val="85714"/>
                <a:lumOff val="-12605"/>
                <a:alphaOff val="0"/>
                <a:satMod val="103000"/>
                <a:lumMod val="102000"/>
                <a:tint val="94000"/>
              </a:schemeClr>
            </a:gs>
            <a:gs pos="50000">
              <a:schemeClr val="accent3">
                <a:hueOff val="2323371"/>
                <a:satOff val="85714"/>
                <a:lumOff val="-12605"/>
                <a:alphaOff val="0"/>
                <a:satMod val="110000"/>
                <a:lumMod val="100000"/>
                <a:shade val="100000"/>
              </a:schemeClr>
            </a:gs>
            <a:gs pos="100000">
              <a:schemeClr val="accent3">
                <a:hueOff val="2323371"/>
                <a:satOff val="85714"/>
                <a:lumOff val="-126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a:latin typeface="Trajan Pro" pitchFamily="18" charset="0"/>
              <a:ea typeface="Trajan Pro Bold" charset="0"/>
              <a:cs typeface="Trajan Pro Bold" charset="0"/>
              <a:sym typeface="Trajan Pro Bold" charset="0"/>
            </a:rPr>
            <a:t>Rebellion</a:t>
          </a:r>
          <a:endParaRPr lang="en-US" sz="2200" kern="1200" dirty="0">
            <a:latin typeface="Trajan Pro" pitchFamily="18" charset="0"/>
            <a:ea typeface="Trajan Pro Bold" charset="0"/>
            <a:cs typeface="Trajan Pro Bold" charset="0"/>
            <a:sym typeface="Trajan Pro Bold" charset="0"/>
          </a:endParaRPr>
        </a:p>
      </dsp:txBody>
      <dsp:txXfrm>
        <a:off x="4158456" y="1735514"/>
        <a:ext cx="1889124" cy="1133475"/>
      </dsp:txXfrm>
    </dsp:sp>
    <dsp:sp modelId="{524F8E21-C572-49EE-BA3D-545CE5704DA1}">
      <dsp:nvSpPr>
        <dsp:cNvPr id="0" name=""/>
        <dsp:cNvSpPr/>
      </dsp:nvSpPr>
      <dsp:spPr>
        <a:xfrm>
          <a:off x="6236493" y="1735514"/>
          <a:ext cx="1889124" cy="1133475"/>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a:latin typeface="Trajan Pro" pitchFamily="18" charset="0"/>
              <a:ea typeface="Trajan Pro Bold" charset="0"/>
              <a:cs typeface="Trajan Pro Bold" charset="0"/>
              <a:sym typeface="Trajan Pro Bold" charset="0"/>
            </a:rPr>
            <a:t>Issues with Social Attachments</a:t>
          </a:r>
        </a:p>
      </dsp:txBody>
      <dsp:txXfrm>
        <a:off x="6236493" y="1735514"/>
        <a:ext cx="1889124" cy="11334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E8A826-CAEB-4212-85BF-5621DAC1D2AB}">
      <dsp:nvSpPr>
        <dsp:cNvPr id="0" name=""/>
        <dsp:cNvSpPr/>
      </dsp:nvSpPr>
      <dsp:spPr>
        <a:xfrm>
          <a:off x="0" y="468369"/>
          <a:ext cx="5181600" cy="163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583184" rIns="402150"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Thoughts = 56%</a:t>
          </a:r>
        </a:p>
        <a:p>
          <a:pPr marL="285750" lvl="1" indent="-285750" algn="l" defTabSz="1244600">
            <a:lnSpc>
              <a:spcPct val="90000"/>
            </a:lnSpc>
            <a:spcBef>
              <a:spcPct val="0"/>
            </a:spcBef>
            <a:spcAft>
              <a:spcPct val="15000"/>
            </a:spcAft>
            <a:buChar char="••"/>
          </a:pPr>
          <a:r>
            <a:rPr lang="en-US" sz="2800" kern="1200" dirty="0"/>
            <a:t>Attempts = 23%</a:t>
          </a:r>
        </a:p>
      </dsp:txBody>
      <dsp:txXfrm>
        <a:off x="0" y="468369"/>
        <a:ext cx="5181600" cy="1631700"/>
      </dsp:txXfrm>
    </dsp:sp>
    <dsp:sp modelId="{BA786D4A-6426-4A55-B366-B7557013D0FD}">
      <dsp:nvSpPr>
        <dsp:cNvPr id="0" name=""/>
        <dsp:cNvSpPr/>
      </dsp:nvSpPr>
      <dsp:spPr>
        <a:xfrm>
          <a:off x="259080" y="55089"/>
          <a:ext cx="3627120" cy="82656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lvl="0" algn="l" defTabSz="1244600">
            <a:lnSpc>
              <a:spcPct val="90000"/>
            </a:lnSpc>
            <a:spcBef>
              <a:spcPct val="0"/>
            </a:spcBef>
            <a:spcAft>
              <a:spcPct val="35000"/>
            </a:spcAft>
          </a:pPr>
          <a:r>
            <a:rPr lang="en-US" sz="2800" kern="1200" dirty="0"/>
            <a:t>Males</a:t>
          </a:r>
        </a:p>
      </dsp:txBody>
      <dsp:txXfrm>
        <a:off x="299429" y="95438"/>
        <a:ext cx="3546422" cy="745862"/>
      </dsp:txXfrm>
    </dsp:sp>
    <dsp:sp modelId="{A9E2EF40-A3DE-4B66-89E2-F22D72EAD748}">
      <dsp:nvSpPr>
        <dsp:cNvPr id="0" name=""/>
        <dsp:cNvSpPr/>
      </dsp:nvSpPr>
      <dsp:spPr>
        <a:xfrm>
          <a:off x="0" y="2664549"/>
          <a:ext cx="5181600" cy="16317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583184" rIns="402150"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Thoughts = 79%</a:t>
          </a:r>
        </a:p>
        <a:p>
          <a:pPr marL="285750" lvl="1" indent="-285750" algn="l" defTabSz="1244600">
            <a:lnSpc>
              <a:spcPct val="90000"/>
            </a:lnSpc>
            <a:spcBef>
              <a:spcPct val="0"/>
            </a:spcBef>
            <a:spcAft>
              <a:spcPct val="15000"/>
            </a:spcAft>
            <a:buChar char="••"/>
          </a:pPr>
          <a:r>
            <a:rPr lang="en-US" sz="2800" kern="1200" dirty="0"/>
            <a:t>Attempts = 35%</a:t>
          </a:r>
        </a:p>
      </dsp:txBody>
      <dsp:txXfrm>
        <a:off x="0" y="2664549"/>
        <a:ext cx="5181600" cy="1631700"/>
      </dsp:txXfrm>
    </dsp:sp>
    <dsp:sp modelId="{65FEC394-4FE0-476E-B9D7-DD3F16C5EF79}">
      <dsp:nvSpPr>
        <dsp:cNvPr id="0" name=""/>
        <dsp:cNvSpPr/>
      </dsp:nvSpPr>
      <dsp:spPr>
        <a:xfrm>
          <a:off x="259080" y="2251269"/>
          <a:ext cx="3627120" cy="82656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lvl="0" algn="l" defTabSz="1244600">
            <a:lnSpc>
              <a:spcPct val="90000"/>
            </a:lnSpc>
            <a:spcBef>
              <a:spcPct val="0"/>
            </a:spcBef>
            <a:spcAft>
              <a:spcPct val="35000"/>
            </a:spcAft>
          </a:pPr>
          <a:r>
            <a:rPr lang="en-US" sz="2800" kern="1200" dirty="0"/>
            <a:t>Females</a:t>
          </a:r>
        </a:p>
      </dsp:txBody>
      <dsp:txXfrm>
        <a:off x="299429" y="2291618"/>
        <a:ext cx="3546422" cy="745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F727E-37A8-42F7-A04F-726EF0FFA22B}">
      <dsp:nvSpPr>
        <dsp:cNvPr id="0" name=""/>
        <dsp:cNvSpPr/>
      </dsp:nvSpPr>
      <dsp:spPr>
        <a:xfrm>
          <a:off x="190500" y="667"/>
          <a:ext cx="2420937" cy="14525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Loneliness</a:t>
          </a:r>
        </a:p>
      </dsp:txBody>
      <dsp:txXfrm>
        <a:off x="190500" y="667"/>
        <a:ext cx="2420937" cy="1452562"/>
      </dsp:txXfrm>
    </dsp:sp>
    <dsp:sp modelId="{4CDD54AD-EAD0-4935-833F-2F6C58A88ADB}">
      <dsp:nvSpPr>
        <dsp:cNvPr id="0" name=""/>
        <dsp:cNvSpPr/>
      </dsp:nvSpPr>
      <dsp:spPr>
        <a:xfrm>
          <a:off x="2853531" y="667"/>
          <a:ext cx="2420937" cy="1452562"/>
        </a:xfrm>
        <a:prstGeom prst="rect">
          <a:avLst/>
        </a:prstGeom>
        <a:gradFill rotWithShape="0">
          <a:gsLst>
            <a:gs pos="0">
              <a:schemeClr val="accent3">
                <a:hueOff val="542120"/>
                <a:satOff val="20000"/>
                <a:lumOff val="-2941"/>
                <a:alphaOff val="0"/>
                <a:satMod val="103000"/>
                <a:lumMod val="102000"/>
                <a:tint val="94000"/>
              </a:schemeClr>
            </a:gs>
            <a:gs pos="50000">
              <a:schemeClr val="accent3">
                <a:hueOff val="542120"/>
                <a:satOff val="20000"/>
                <a:lumOff val="-2941"/>
                <a:alphaOff val="0"/>
                <a:satMod val="110000"/>
                <a:lumMod val="100000"/>
                <a:shade val="100000"/>
              </a:schemeClr>
            </a:gs>
            <a:gs pos="100000">
              <a:schemeClr val="accent3">
                <a:hueOff val="542120"/>
                <a:satOff val="20000"/>
                <a:lumOff val="-29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Boredom</a:t>
          </a:r>
        </a:p>
      </dsp:txBody>
      <dsp:txXfrm>
        <a:off x="2853531" y="667"/>
        <a:ext cx="2420937" cy="1452562"/>
      </dsp:txXfrm>
    </dsp:sp>
    <dsp:sp modelId="{21091247-A703-4A78-8FCB-A6559A8F4D3F}">
      <dsp:nvSpPr>
        <dsp:cNvPr id="0" name=""/>
        <dsp:cNvSpPr/>
      </dsp:nvSpPr>
      <dsp:spPr>
        <a:xfrm>
          <a:off x="5516562" y="667"/>
          <a:ext cx="2420937" cy="1452562"/>
        </a:xfrm>
        <a:prstGeom prst="rect">
          <a:avLst/>
        </a:prstGeom>
        <a:gradFill rotWithShape="0">
          <a:gsLst>
            <a:gs pos="0">
              <a:schemeClr val="accent3">
                <a:hueOff val="1084240"/>
                <a:satOff val="40000"/>
                <a:lumOff val="-5882"/>
                <a:alphaOff val="0"/>
                <a:satMod val="103000"/>
                <a:lumMod val="102000"/>
                <a:tint val="94000"/>
              </a:schemeClr>
            </a:gs>
            <a:gs pos="50000">
              <a:schemeClr val="accent3">
                <a:hueOff val="1084240"/>
                <a:satOff val="40000"/>
                <a:lumOff val="-5882"/>
                <a:alphaOff val="0"/>
                <a:satMod val="110000"/>
                <a:lumMod val="100000"/>
                <a:shade val="100000"/>
              </a:schemeClr>
            </a:gs>
            <a:gs pos="100000">
              <a:schemeClr val="accent3">
                <a:hueOff val="1084240"/>
                <a:satOff val="40000"/>
                <a:lumOff val="-5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Grief</a:t>
          </a:r>
        </a:p>
      </dsp:txBody>
      <dsp:txXfrm>
        <a:off x="5516562" y="667"/>
        <a:ext cx="2420937" cy="1452562"/>
      </dsp:txXfrm>
    </dsp:sp>
    <dsp:sp modelId="{4868FE49-232A-4230-9677-4F8699AA7C70}">
      <dsp:nvSpPr>
        <dsp:cNvPr id="0" name=""/>
        <dsp:cNvSpPr/>
      </dsp:nvSpPr>
      <dsp:spPr>
        <a:xfrm>
          <a:off x="190500" y="1695323"/>
          <a:ext cx="2420937" cy="1452562"/>
        </a:xfrm>
        <a:prstGeom prst="rect">
          <a:avLst/>
        </a:prstGeom>
        <a:gradFill rotWithShape="0">
          <a:gsLst>
            <a:gs pos="0">
              <a:schemeClr val="accent3">
                <a:hueOff val="1626359"/>
                <a:satOff val="60000"/>
                <a:lumOff val="-8824"/>
                <a:alphaOff val="0"/>
                <a:satMod val="103000"/>
                <a:lumMod val="102000"/>
                <a:tint val="94000"/>
              </a:schemeClr>
            </a:gs>
            <a:gs pos="50000">
              <a:schemeClr val="accent3">
                <a:hueOff val="1626359"/>
                <a:satOff val="60000"/>
                <a:lumOff val="-8824"/>
                <a:alphaOff val="0"/>
                <a:satMod val="110000"/>
                <a:lumMod val="100000"/>
                <a:shade val="100000"/>
              </a:schemeClr>
            </a:gs>
            <a:gs pos="100000">
              <a:schemeClr val="accent3">
                <a:hueOff val="1626359"/>
                <a:satOff val="60000"/>
                <a:lumOff val="-88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Disposable Income</a:t>
          </a:r>
        </a:p>
      </dsp:txBody>
      <dsp:txXfrm>
        <a:off x="190500" y="1695323"/>
        <a:ext cx="2420937" cy="1452562"/>
      </dsp:txXfrm>
    </dsp:sp>
    <dsp:sp modelId="{AF7619A1-7313-4F54-A943-73E1B46BDF62}">
      <dsp:nvSpPr>
        <dsp:cNvPr id="0" name=""/>
        <dsp:cNvSpPr/>
      </dsp:nvSpPr>
      <dsp:spPr>
        <a:xfrm>
          <a:off x="2853531" y="1695323"/>
          <a:ext cx="2420937" cy="1452562"/>
        </a:xfrm>
        <a:prstGeom prst="rect">
          <a:avLst/>
        </a:prstGeom>
        <a:gradFill rotWithShape="0">
          <a:gsLst>
            <a:gs pos="0">
              <a:schemeClr val="accent3">
                <a:hueOff val="2168479"/>
                <a:satOff val="80000"/>
                <a:lumOff val="-11765"/>
                <a:alphaOff val="0"/>
                <a:satMod val="103000"/>
                <a:lumMod val="102000"/>
                <a:tint val="94000"/>
              </a:schemeClr>
            </a:gs>
            <a:gs pos="50000">
              <a:schemeClr val="accent3">
                <a:hueOff val="2168479"/>
                <a:satOff val="80000"/>
                <a:lumOff val="-11765"/>
                <a:alphaOff val="0"/>
                <a:satMod val="110000"/>
                <a:lumMod val="100000"/>
                <a:shade val="100000"/>
              </a:schemeClr>
            </a:gs>
            <a:gs pos="100000">
              <a:schemeClr val="accent3">
                <a:hueOff val="2168479"/>
                <a:satOff val="80000"/>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Social Activity</a:t>
          </a:r>
        </a:p>
      </dsp:txBody>
      <dsp:txXfrm>
        <a:off x="2853531" y="1695323"/>
        <a:ext cx="2420937" cy="1452562"/>
      </dsp:txXfrm>
    </dsp:sp>
    <dsp:sp modelId="{435F26C2-8B7E-420B-9237-3F4F6AA57812}">
      <dsp:nvSpPr>
        <dsp:cNvPr id="0" name=""/>
        <dsp:cNvSpPr/>
      </dsp:nvSpPr>
      <dsp:spPr>
        <a:xfrm>
          <a:off x="5516562" y="1695323"/>
          <a:ext cx="2420937" cy="1452562"/>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Just for Fun</a:t>
          </a:r>
        </a:p>
      </dsp:txBody>
      <dsp:txXfrm>
        <a:off x="5516562" y="1695323"/>
        <a:ext cx="2420937" cy="14525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D7EF6-0875-4BCD-B03D-AA755CFA5390}">
      <dsp:nvSpPr>
        <dsp:cNvPr id="0" name=""/>
        <dsp:cNvSpPr/>
      </dsp:nvSpPr>
      <dsp:spPr>
        <a:xfrm>
          <a:off x="-4055656" y="-622514"/>
          <a:ext cx="4832904" cy="4832904"/>
        </a:xfrm>
        <a:prstGeom prst="blockArc">
          <a:avLst>
            <a:gd name="adj1" fmla="val 18900000"/>
            <a:gd name="adj2" fmla="val 2700000"/>
            <a:gd name="adj3" fmla="val 447"/>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2AA7C6-2AEC-48EC-9232-9067C40721AA}">
      <dsp:nvSpPr>
        <dsp:cNvPr id="0" name=""/>
        <dsp:cNvSpPr/>
      </dsp:nvSpPr>
      <dsp:spPr>
        <a:xfrm>
          <a:off x="251920" y="163104"/>
          <a:ext cx="10216012" cy="3260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a:latin typeface="Trajan Pro" pitchFamily="18" charset="0"/>
              <a:ea typeface="Trajan Pro Bold" charset="0"/>
              <a:cs typeface="Trajan Pro Bold" charset="0"/>
              <a:sym typeface="Trajan Pro Bold" charset="0"/>
            </a:rPr>
            <a:t>Preoccupation</a:t>
          </a:r>
          <a:endParaRPr lang="en-US" sz="1700" kern="1200" dirty="0"/>
        </a:p>
      </dsp:txBody>
      <dsp:txXfrm>
        <a:off x="251920" y="163104"/>
        <a:ext cx="10216012" cy="326066"/>
      </dsp:txXfrm>
    </dsp:sp>
    <dsp:sp modelId="{B1F79E4B-F990-4C90-B01B-97704F118159}">
      <dsp:nvSpPr>
        <dsp:cNvPr id="0" name=""/>
        <dsp:cNvSpPr/>
      </dsp:nvSpPr>
      <dsp:spPr>
        <a:xfrm>
          <a:off x="48129" y="122346"/>
          <a:ext cx="407582" cy="407582"/>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A5FB18C-3056-4FC9-BAA7-FAE60373C5BC}">
      <dsp:nvSpPr>
        <dsp:cNvPr id="0" name=""/>
        <dsp:cNvSpPr/>
      </dsp:nvSpPr>
      <dsp:spPr>
        <a:xfrm>
          <a:off x="547202" y="652490"/>
          <a:ext cx="9920730" cy="326066"/>
        </a:xfrm>
        <a:prstGeom prst="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Withdrawal</a:t>
          </a:r>
        </a:p>
      </dsp:txBody>
      <dsp:txXfrm>
        <a:off x="547202" y="652490"/>
        <a:ext cx="9920730" cy="326066"/>
      </dsp:txXfrm>
    </dsp:sp>
    <dsp:sp modelId="{0F2E04AD-1E98-45C8-8260-2117B8CD82A9}">
      <dsp:nvSpPr>
        <dsp:cNvPr id="0" name=""/>
        <dsp:cNvSpPr/>
      </dsp:nvSpPr>
      <dsp:spPr>
        <a:xfrm>
          <a:off x="343411" y="611732"/>
          <a:ext cx="407582" cy="407582"/>
        </a:xfrm>
        <a:prstGeom prst="ellipse">
          <a:avLst/>
        </a:prstGeom>
        <a:solidFill>
          <a:schemeClr val="lt1">
            <a:hueOff val="0"/>
            <a:satOff val="0"/>
            <a:lumOff val="0"/>
            <a:alphaOff val="0"/>
          </a:schemeClr>
        </a:solidFill>
        <a:ln w="6350" cap="flat" cmpd="sng" algn="ctr">
          <a:solidFill>
            <a:schemeClr val="accent2">
              <a:hueOff val="-242561"/>
              <a:satOff val="-13988"/>
              <a:lumOff val="1438"/>
              <a:alphaOff val="0"/>
            </a:schemeClr>
          </a:solidFill>
          <a:prstDash val="solid"/>
          <a:miter lim="800000"/>
        </a:ln>
        <a:effectLst/>
      </dsp:spPr>
      <dsp:style>
        <a:lnRef idx="1">
          <a:scrgbClr r="0" g="0" b="0"/>
        </a:lnRef>
        <a:fillRef idx="1">
          <a:scrgbClr r="0" g="0" b="0"/>
        </a:fillRef>
        <a:effectRef idx="2">
          <a:scrgbClr r="0" g="0" b="0"/>
        </a:effectRef>
        <a:fontRef idx="minor"/>
      </dsp:style>
    </dsp:sp>
    <dsp:sp modelId="{02E55F77-113C-48A8-A414-E4CC0184535B}">
      <dsp:nvSpPr>
        <dsp:cNvPr id="0" name=""/>
        <dsp:cNvSpPr/>
      </dsp:nvSpPr>
      <dsp:spPr>
        <a:xfrm>
          <a:off x="709016" y="1141518"/>
          <a:ext cx="9758917" cy="326066"/>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Neglecting Personal Needs</a:t>
          </a:r>
        </a:p>
      </dsp:txBody>
      <dsp:txXfrm>
        <a:off x="709016" y="1141518"/>
        <a:ext cx="9758917" cy="326066"/>
      </dsp:txXfrm>
    </dsp:sp>
    <dsp:sp modelId="{0CFEAB19-3834-468F-811A-4F4A1840CD65}">
      <dsp:nvSpPr>
        <dsp:cNvPr id="0" name=""/>
        <dsp:cNvSpPr/>
      </dsp:nvSpPr>
      <dsp:spPr>
        <a:xfrm>
          <a:off x="505224" y="1100760"/>
          <a:ext cx="407582" cy="407582"/>
        </a:xfrm>
        <a:prstGeom prst="ellipse">
          <a:avLst/>
        </a:prstGeom>
        <a:solidFill>
          <a:schemeClr val="lt1">
            <a:hueOff val="0"/>
            <a:satOff val="0"/>
            <a:lumOff val="0"/>
            <a:alphaOff val="0"/>
          </a:schemeClr>
        </a:solidFill>
        <a:ln w="6350" cap="flat" cmpd="sng" algn="ctr">
          <a:solidFill>
            <a:schemeClr val="accent2">
              <a:hueOff val="-485121"/>
              <a:satOff val="-27976"/>
              <a:lumOff val="2876"/>
              <a:alphaOff val="0"/>
            </a:schemeClr>
          </a:solidFill>
          <a:prstDash val="solid"/>
          <a:miter lim="800000"/>
        </a:ln>
        <a:effectLst/>
      </dsp:spPr>
      <dsp:style>
        <a:lnRef idx="1">
          <a:scrgbClr r="0" g="0" b="0"/>
        </a:lnRef>
        <a:fillRef idx="1">
          <a:scrgbClr r="0" g="0" b="0"/>
        </a:fillRef>
        <a:effectRef idx="2">
          <a:scrgbClr r="0" g="0" b="0"/>
        </a:effectRef>
        <a:fontRef idx="minor"/>
      </dsp:style>
    </dsp:sp>
    <dsp:sp modelId="{088FCEA8-AE5C-4F0E-9E73-3FDCB068F71E}">
      <dsp:nvSpPr>
        <dsp:cNvPr id="0" name=""/>
        <dsp:cNvSpPr/>
      </dsp:nvSpPr>
      <dsp:spPr>
        <a:xfrm>
          <a:off x="760681" y="1630904"/>
          <a:ext cx="9707251" cy="326066"/>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Mood Swings</a:t>
          </a:r>
        </a:p>
      </dsp:txBody>
      <dsp:txXfrm>
        <a:off x="760681" y="1630904"/>
        <a:ext cx="9707251" cy="326066"/>
      </dsp:txXfrm>
    </dsp:sp>
    <dsp:sp modelId="{F287A694-7A60-4CA4-9C90-B25D0FC89C8C}">
      <dsp:nvSpPr>
        <dsp:cNvPr id="0" name=""/>
        <dsp:cNvSpPr/>
      </dsp:nvSpPr>
      <dsp:spPr>
        <a:xfrm>
          <a:off x="556890" y="1590146"/>
          <a:ext cx="407582" cy="407582"/>
        </a:xfrm>
        <a:prstGeom prst="ellipse">
          <a:avLst/>
        </a:prstGeom>
        <a:solidFill>
          <a:schemeClr val="lt1">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2">
          <a:scrgbClr r="0" g="0" b="0"/>
        </a:effectRef>
        <a:fontRef idx="minor"/>
      </dsp:style>
    </dsp:sp>
    <dsp:sp modelId="{A914A8AB-1FC7-41F6-912C-88000FEA51B4}">
      <dsp:nvSpPr>
        <dsp:cNvPr id="0" name=""/>
        <dsp:cNvSpPr/>
      </dsp:nvSpPr>
      <dsp:spPr>
        <a:xfrm>
          <a:off x="709016" y="2120290"/>
          <a:ext cx="9758917" cy="326066"/>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Depression after a Gambling Outing</a:t>
          </a:r>
        </a:p>
      </dsp:txBody>
      <dsp:txXfrm>
        <a:off x="709016" y="2120290"/>
        <a:ext cx="9758917" cy="326066"/>
      </dsp:txXfrm>
    </dsp:sp>
    <dsp:sp modelId="{3BECCCA8-6F93-4DE1-82B7-C10B11F22BA3}">
      <dsp:nvSpPr>
        <dsp:cNvPr id="0" name=""/>
        <dsp:cNvSpPr/>
      </dsp:nvSpPr>
      <dsp:spPr>
        <a:xfrm>
          <a:off x="505224" y="2079532"/>
          <a:ext cx="407582" cy="407582"/>
        </a:xfrm>
        <a:prstGeom prst="ellipse">
          <a:avLst/>
        </a:prstGeom>
        <a:solidFill>
          <a:schemeClr val="lt1">
            <a:hueOff val="0"/>
            <a:satOff val="0"/>
            <a:lumOff val="0"/>
            <a:alphaOff val="0"/>
          </a:schemeClr>
        </a:solidFill>
        <a:ln w="6350" cap="flat" cmpd="sng" algn="ctr">
          <a:solidFill>
            <a:schemeClr val="accent2">
              <a:hueOff val="-970242"/>
              <a:satOff val="-55952"/>
              <a:lumOff val="5752"/>
              <a:alphaOff val="0"/>
            </a:schemeClr>
          </a:solidFill>
          <a:prstDash val="solid"/>
          <a:miter lim="800000"/>
        </a:ln>
        <a:effectLst/>
      </dsp:spPr>
      <dsp:style>
        <a:lnRef idx="1">
          <a:scrgbClr r="0" g="0" b="0"/>
        </a:lnRef>
        <a:fillRef idx="1">
          <a:scrgbClr r="0" g="0" b="0"/>
        </a:fillRef>
        <a:effectRef idx="2">
          <a:scrgbClr r="0" g="0" b="0"/>
        </a:effectRef>
        <a:fontRef idx="minor"/>
      </dsp:style>
    </dsp:sp>
    <dsp:sp modelId="{975C014E-4244-4957-83A3-FDB13E46D7AC}">
      <dsp:nvSpPr>
        <dsp:cNvPr id="0" name=""/>
        <dsp:cNvSpPr/>
      </dsp:nvSpPr>
      <dsp:spPr>
        <a:xfrm>
          <a:off x="547202" y="2609317"/>
          <a:ext cx="9920730" cy="326066"/>
        </a:xfrm>
        <a:prstGeom prst="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Secrecy on Finances </a:t>
          </a:r>
        </a:p>
      </dsp:txBody>
      <dsp:txXfrm>
        <a:off x="547202" y="2609317"/>
        <a:ext cx="9920730" cy="326066"/>
      </dsp:txXfrm>
    </dsp:sp>
    <dsp:sp modelId="{D5A8C527-3F59-478D-A560-12A789F77BBA}">
      <dsp:nvSpPr>
        <dsp:cNvPr id="0" name=""/>
        <dsp:cNvSpPr/>
      </dsp:nvSpPr>
      <dsp:spPr>
        <a:xfrm>
          <a:off x="343411" y="2568559"/>
          <a:ext cx="407582" cy="407582"/>
        </a:xfrm>
        <a:prstGeom prst="ellipse">
          <a:avLst/>
        </a:prstGeom>
        <a:solidFill>
          <a:schemeClr val="lt1">
            <a:hueOff val="0"/>
            <a:satOff val="0"/>
            <a:lumOff val="0"/>
            <a:alphaOff val="0"/>
          </a:schemeClr>
        </a:solidFill>
        <a:ln w="6350" cap="flat" cmpd="sng" algn="ctr">
          <a:solidFill>
            <a:schemeClr val="accent2">
              <a:hueOff val="-1212803"/>
              <a:satOff val="-69940"/>
              <a:lumOff val="7190"/>
              <a:alphaOff val="0"/>
            </a:schemeClr>
          </a:solidFill>
          <a:prstDash val="solid"/>
          <a:miter lim="800000"/>
        </a:ln>
        <a:effectLst/>
      </dsp:spPr>
      <dsp:style>
        <a:lnRef idx="1">
          <a:scrgbClr r="0" g="0" b="0"/>
        </a:lnRef>
        <a:fillRef idx="1">
          <a:scrgbClr r="0" g="0" b="0"/>
        </a:fillRef>
        <a:effectRef idx="2">
          <a:scrgbClr r="0" g="0" b="0"/>
        </a:effectRef>
        <a:fontRef idx="minor"/>
      </dsp:style>
    </dsp:sp>
    <dsp:sp modelId="{57E88C39-549C-41EA-81DA-59BBA867F91D}">
      <dsp:nvSpPr>
        <dsp:cNvPr id="0" name=""/>
        <dsp:cNvSpPr/>
      </dsp:nvSpPr>
      <dsp:spPr>
        <a:xfrm>
          <a:off x="251920" y="3098704"/>
          <a:ext cx="10216012" cy="326066"/>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8815" tIns="43180" rIns="43180" bIns="43180" numCol="1" spcCol="1270" anchor="ctr" anchorCtr="0">
          <a:noAutofit/>
        </a:bodyPr>
        <a:lstStyle/>
        <a:p>
          <a:pPr lvl="0" algn="l" defTabSz="755650">
            <a:lnSpc>
              <a:spcPct val="90000"/>
            </a:lnSpc>
            <a:spcBef>
              <a:spcPct val="0"/>
            </a:spcBef>
            <a:spcAft>
              <a:spcPct val="35000"/>
            </a:spcAft>
          </a:pPr>
          <a:r>
            <a:rPr lang="en-US" sz="1700" kern="1200" dirty="0"/>
            <a:t>Lying About Time Spent Out</a:t>
          </a:r>
        </a:p>
      </dsp:txBody>
      <dsp:txXfrm>
        <a:off x="251920" y="3098704"/>
        <a:ext cx="10216012" cy="326066"/>
      </dsp:txXfrm>
    </dsp:sp>
    <dsp:sp modelId="{0A8598D4-FF23-49C6-99D6-C880945B6B9B}">
      <dsp:nvSpPr>
        <dsp:cNvPr id="0" name=""/>
        <dsp:cNvSpPr/>
      </dsp:nvSpPr>
      <dsp:spPr>
        <a:xfrm>
          <a:off x="48129" y="3057945"/>
          <a:ext cx="407582" cy="407582"/>
        </a:xfrm>
        <a:prstGeom prst="ellipse">
          <a:avLst/>
        </a:prstGeom>
        <a:solidFill>
          <a:schemeClr val="lt1">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F0B30-1278-4D92-A733-54541042EA2E}">
      <dsp:nvSpPr>
        <dsp:cNvPr id="0" name=""/>
        <dsp:cNvSpPr/>
      </dsp:nvSpPr>
      <dsp:spPr>
        <a:xfrm>
          <a:off x="0" y="46156"/>
          <a:ext cx="10515600" cy="55165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buClr>
              <a:srgbClr val="FBC500"/>
            </a:buClr>
            <a:buSzPct val="125000"/>
            <a:buFont typeface="Arial" panose="020B0604020202020204" pitchFamily="34" charset="0"/>
            <a:buChar char="•"/>
          </a:pPr>
          <a:r>
            <a:rPr lang="en-US" sz="2300" kern="1200" dirty="0">
              <a:latin typeface="Trajan Pro" pitchFamily="18" charset="0"/>
              <a:ea typeface="Trajan Pro Bold" charset="0"/>
              <a:cs typeface="Trajan Pro Bold" charset="0"/>
              <a:sym typeface="Trajan Pro Bold" charset="0"/>
            </a:rPr>
            <a:t>Unaccounted blocks of time</a:t>
          </a:r>
          <a:endParaRPr lang="en-US" sz="2300" kern="1200" dirty="0"/>
        </a:p>
      </dsp:txBody>
      <dsp:txXfrm>
        <a:off x="26930" y="73086"/>
        <a:ext cx="10461740" cy="497795"/>
      </dsp:txXfrm>
    </dsp:sp>
    <dsp:sp modelId="{B7D02B63-2AA1-4867-A004-BF0CB4D82E24}">
      <dsp:nvSpPr>
        <dsp:cNvPr id="0" name=""/>
        <dsp:cNvSpPr/>
      </dsp:nvSpPr>
      <dsp:spPr>
        <a:xfrm>
          <a:off x="0" y="664051"/>
          <a:ext cx="10515600" cy="551655"/>
        </a:xfrm>
        <a:prstGeom prst="roundRect">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Missing possessions or assets, including pawning or sale of personal items </a:t>
          </a:r>
          <a:endParaRPr lang="en-US" sz="2300" kern="1200" dirty="0">
            <a:latin typeface="Trajan Pro" pitchFamily="18" charset="0"/>
            <a:ea typeface="Trajan Pro Bold" charset="0"/>
            <a:cs typeface="Trajan Pro Bold" charset="0"/>
            <a:sym typeface="Trajan Pro Bold" charset="0"/>
          </a:endParaRPr>
        </a:p>
      </dsp:txBody>
      <dsp:txXfrm>
        <a:off x="26930" y="690981"/>
        <a:ext cx="10461740" cy="497795"/>
      </dsp:txXfrm>
    </dsp:sp>
    <dsp:sp modelId="{F95757E8-9265-427A-BDF1-B75BD77A6F40}">
      <dsp:nvSpPr>
        <dsp:cNvPr id="0" name=""/>
        <dsp:cNvSpPr/>
      </dsp:nvSpPr>
      <dsp:spPr>
        <a:xfrm>
          <a:off x="0" y="1281946"/>
          <a:ext cx="10515600" cy="551655"/>
        </a:xfrm>
        <a:prstGeom prst="roundRect">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Using retirement funds or cashing in an insurance policy to fund gambling</a:t>
          </a:r>
          <a:endParaRPr lang="en-US" sz="2300" kern="1200" dirty="0">
            <a:latin typeface="Trajan Pro" pitchFamily="18" charset="0"/>
            <a:ea typeface="Trajan Pro Bold" charset="0"/>
            <a:cs typeface="Trajan Pro Bold" charset="0"/>
            <a:sym typeface="Trajan Pro Bold" charset="0"/>
          </a:endParaRPr>
        </a:p>
      </dsp:txBody>
      <dsp:txXfrm>
        <a:off x="26930" y="1308876"/>
        <a:ext cx="10461740" cy="497795"/>
      </dsp:txXfrm>
    </dsp:sp>
    <dsp:sp modelId="{C4B1D70F-9AC9-4659-85CE-08C735F0BADC}">
      <dsp:nvSpPr>
        <dsp:cNvPr id="0" name=""/>
        <dsp:cNvSpPr/>
      </dsp:nvSpPr>
      <dsp:spPr>
        <a:xfrm>
          <a:off x="0" y="1899841"/>
          <a:ext cx="10515600" cy="551655"/>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Needing to gamble large and larger amounts of money to experience the thrill</a:t>
          </a:r>
          <a:endParaRPr lang="en-US" sz="2300" kern="1200" dirty="0">
            <a:latin typeface="Trajan Pro" pitchFamily="18" charset="0"/>
            <a:ea typeface="Trajan Pro Bold" charset="0"/>
            <a:cs typeface="Trajan Pro Bold" charset="0"/>
            <a:sym typeface="Trajan Pro Bold" charset="0"/>
          </a:endParaRPr>
        </a:p>
      </dsp:txBody>
      <dsp:txXfrm>
        <a:off x="26930" y="1926771"/>
        <a:ext cx="10461740" cy="497795"/>
      </dsp:txXfrm>
    </dsp:sp>
    <dsp:sp modelId="{F78D9E07-8313-42BB-8B98-69BBDFA14B45}">
      <dsp:nvSpPr>
        <dsp:cNvPr id="0" name=""/>
        <dsp:cNvSpPr/>
      </dsp:nvSpPr>
      <dsp:spPr>
        <a:xfrm>
          <a:off x="0" y="2517736"/>
          <a:ext cx="10515600" cy="551655"/>
        </a:xfrm>
        <a:prstGeom prst="roundRect">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Gambling to calm nerves, forget worries or reduce depression</a:t>
          </a:r>
          <a:endParaRPr lang="en-US" sz="2300" kern="1200" dirty="0">
            <a:latin typeface="Trajan Pro" pitchFamily="18" charset="0"/>
            <a:ea typeface="Trajan Pro Bold" charset="0"/>
            <a:cs typeface="Trajan Pro Bold" charset="0"/>
            <a:sym typeface="Trajan Pro Bold" charset="0"/>
          </a:endParaRPr>
        </a:p>
      </dsp:txBody>
      <dsp:txXfrm>
        <a:off x="26930" y="2544666"/>
        <a:ext cx="10461740" cy="497795"/>
      </dsp:txXfrm>
    </dsp:sp>
    <dsp:sp modelId="{4758F992-366C-4C61-ADE2-5EA57704A1E8}">
      <dsp:nvSpPr>
        <dsp:cNvPr id="0" name=""/>
        <dsp:cNvSpPr/>
      </dsp:nvSpPr>
      <dsp:spPr>
        <a:xfrm>
          <a:off x="0" y="3135631"/>
          <a:ext cx="10515600" cy="551655"/>
        </a:xfrm>
        <a:prstGeom prst="roundRect">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Hopelessness over gambling debts</a:t>
          </a:r>
          <a:endParaRPr lang="en-US" sz="2300" kern="1200" dirty="0">
            <a:latin typeface="Trajan Pro" pitchFamily="18" charset="0"/>
            <a:ea typeface="Trajan Pro Bold" charset="0"/>
            <a:cs typeface="Trajan Pro Bold" charset="0"/>
            <a:sym typeface="Trajan Pro Bold" charset="0"/>
          </a:endParaRPr>
        </a:p>
      </dsp:txBody>
      <dsp:txXfrm>
        <a:off x="26930" y="3162561"/>
        <a:ext cx="10461740" cy="497795"/>
      </dsp:txXfrm>
    </dsp:sp>
    <dsp:sp modelId="{1856BBDD-74F5-4711-BE59-C23FE063DDC8}">
      <dsp:nvSpPr>
        <dsp:cNvPr id="0" name=""/>
        <dsp:cNvSpPr/>
      </dsp:nvSpPr>
      <dsp:spPr>
        <a:xfrm>
          <a:off x="0" y="3753526"/>
          <a:ext cx="10515600" cy="551655"/>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a:latin typeface="Trajan Pro" pitchFamily="18" charset="0"/>
              <a:ea typeface="Trajan Pro Bold" charset="0"/>
              <a:cs typeface="Trajan Pro Bold" charset="0"/>
              <a:sym typeface="Trajan Pro Bold" charset="0"/>
            </a:rPr>
            <a:t>Lack of concern over consequences in the future</a:t>
          </a:r>
          <a:endParaRPr lang="en-US" sz="2300" kern="1200" dirty="0">
            <a:latin typeface="Trajan Pro" pitchFamily="18" charset="0"/>
            <a:ea typeface="Trajan Pro Bold" charset="0"/>
            <a:cs typeface="Trajan Pro Bold" charset="0"/>
            <a:sym typeface="Trajan Pro Bold" charset="0"/>
          </a:endParaRPr>
        </a:p>
      </dsp:txBody>
      <dsp:txXfrm>
        <a:off x="26930" y="3780456"/>
        <a:ext cx="10461740" cy="4977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LkYKR6fk_W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Griffiths%20(2005)%20-%20Components%20model%20of%20addicti.pdf"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dpgtraining.az.gov/Portals/0/Resources/Subramaniam-2017-Responsible-gambling-among-ol.pdf" TargetMode="External"/><Relationship Id="rId5" Type="http://schemas.openxmlformats.org/officeDocument/2006/relationships/hyperlink" Target="https://dpgtraining.az.gov/Portals/0/Resources/Potenza%20et%20al.%20(2001)%20-%20Action%20and%20Escape%20or%20G.pdf" TargetMode="External"/><Relationship Id="rId4" Type="http://schemas.openxmlformats.org/officeDocument/2006/relationships/hyperlink" Target="https://dpgtraining.az.gov/Portals/0/Resources/Gainsbury,%20Hing,%20Delfabbro,%20King%20(2104)%20-%20Gamb.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youtu.be/ZgxypeGEeeE"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six of the Arizona Department of problem gambling training on mental health treatment for gambling issues. This module is titled De</a:t>
            </a:r>
            <a:r>
              <a:rPr lang="en-US" sz="1200" dirty="0"/>
              <a:t>mographic Factors in Problem Gambling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In 1976 the national study indicated that 68% of the total sample population had participated in gambling during their lifetime. In 1999, the most recent national study indicated that the number has risen to nearly 90%.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506717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Past year gambling participation. Again, in this graph the blue bars indicate men, and the purple bars indicate women. The graph illustrates some of the differences in men and women regarding past year gambling participation. Interestingly, both genders showed decreased report of past year gambling between the 2 time periods. However, in the 1999 study, women had a higher report that they had participated in some form of gambling activity than males, and with a larger discrepancy</a:t>
            </a:r>
            <a:r>
              <a:rPr lang="en-US" baseline="0" dirty="0"/>
              <a:t> than existed in the 1970’s.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177432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54" eaLnBrk="1" hangingPunct="1"/>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While women are just as likely as men to participate in </a:t>
            </a:r>
            <a:r>
              <a:rPr lang="en-US" u="sng" dirty="0">
                <a:solidFill>
                  <a:srgbClr val="000000"/>
                </a:solidFill>
                <a:ea typeface="Calibri" panose="020F0502020204030204" pitchFamily="34" charset="0"/>
                <a:cs typeface="Calibri" panose="020F0502020204030204" pitchFamily="34" charset="0"/>
                <a:sym typeface="Calibri" panose="020F0502020204030204" pitchFamily="34" charset="0"/>
              </a:rPr>
              <a:t>legal </a:t>
            </a: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forms of gambling, they are much less likely to participate in illegal types of gambling (</a:t>
            </a:r>
            <a:r>
              <a:rPr lang="en-US" dirty="0" err="1">
                <a:solidFill>
                  <a:srgbClr val="000000"/>
                </a:solidFill>
                <a:ea typeface="Calibri" panose="020F0502020204030204" pitchFamily="34" charset="0"/>
                <a:cs typeface="Calibri" panose="020F0502020204030204" pitchFamily="34" charset="0"/>
                <a:sym typeface="Calibri" panose="020F0502020204030204" pitchFamily="34" charset="0"/>
              </a:rPr>
              <a:t>Hraba</a:t>
            </a: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 &amp; Lee 1996; </a:t>
            </a:r>
            <a:r>
              <a:rPr lang="en-US" dirty="0" err="1">
                <a:solidFill>
                  <a:srgbClr val="000000"/>
                </a:solidFill>
                <a:ea typeface="Calibri" panose="020F0502020204030204" pitchFamily="34" charset="0"/>
                <a:cs typeface="Calibri" panose="020F0502020204030204" pitchFamily="34" charset="0"/>
                <a:sym typeface="Calibri" panose="020F0502020204030204" pitchFamily="34" charset="0"/>
              </a:rPr>
              <a:t>Lesieur</a:t>
            </a: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 &amp; Blume 1991).  </a:t>
            </a:r>
          </a:p>
          <a:p>
            <a:pPr marL="41954" eaLnBrk="1" hangingPunct="1"/>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The 1975 survey found that while 68% of males and 55% of females participated in all types of gambling, the difference in illegal gambling participation was much greater with 17% of males and only 5% of females engaging in these activities (</a:t>
            </a:r>
            <a:r>
              <a:rPr lang="en-US" dirty="0" err="1">
                <a:solidFill>
                  <a:srgbClr val="000000"/>
                </a:solidFill>
                <a:ea typeface="Calibri" panose="020F0502020204030204" pitchFamily="34" charset="0"/>
                <a:cs typeface="Calibri" panose="020F0502020204030204" pitchFamily="34" charset="0"/>
                <a:sym typeface="Calibri" panose="020F0502020204030204" pitchFamily="34" charset="0"/>
              </a:rPr>
              <a:t>Kallick</a:t>
            </a: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 et al 1975).  </a:t>
            </a:r>
          </a:p>
          <a:p>
            <a:pPr marL="41954" eaLnBrk="1" hangingPunct="1"/>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The 1998 national survey found that while past-year casino and lottery players were just as likely to be women as men, men were still more likely than women to gamble in cardrooms and at unlicensed gambling establishments and to participate in private wagers amongst themselves.  The only type of gambling that women were more likely to engage in than men was bingo (Gerstein et al 1999).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2058985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women are gambling and developing problems than in the past. Service providers worldwide are seeing more women seeking help. The feminization of gambling problems is linked to increases in the availability of electronic gaming machines.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1130469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rajan Pro" pitchFamily="18" charset="0"/>
                <a:ea typeface="+mn-ea"/>
                <a:cs typeface="+mn-cs"/>
              </a:rPr>
              <a:t>Clinical research and some empirical data suggest that there are differences among gamblers.  The Ledgerwood and Petry used the Gambling Experiences Measure (GEM) and other measures to establish support for differing subtypes of gamblers. The GEM produced 3 factors that include gambling as a way to escape negative emotions (Escape), disassociating (Disassociation) and narcissism/seeking attention (Egotism).  Being female and general disassociation was associated with Escape gambling.  General disassociation was also related to the Disassociation factor while male gender and impulsivity were associated with the Egotism factors.  The authors note that the results show preliminary evidence of the validity and reliability of the GEM distinguishing subgroups of gamblers. </a:t>
            </a:r>
          </a:p>
          <a:p>
            <a:endParaRPr lang="en-US" sz="1200" kern="1200" dirty="0">
              <a:solidFill>
                <a:schemeClr val="tx1"/>
              </a:solidFill>
              <a:latin typeface="Trajan Pro"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162742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rajan Pro" pitchFamily="18" charset="0"/>
                <a:ea typeface="+mn-ea"/>
                <a:cs typeface="+mn-cs"/>
              </a:rPr>
              <a:t>Deficits in self-­‐confidence and problem-­‐solving skills are common among male and female problem gamblers. both male and female problem gamblers rely excessively on avoidance coping styles. </a:t>
            </a:r>
          </a:p>
          <a:p>
            <a:endParaRPr lang="en-US" sz="1200" kern="1200" dirty="0">
              <a:solidFill>
                <a:schemeClr val="tx1"/>
              </a:solidFill>
              <a:latin typeface="Trajan Pro" pitchFamily="18" charset="0"/>
              <a:ea typeface="+mn-ea"/>
              <a:cs typeface="+mn-cs"/>
            </a:endParaRPr>
          </a:p>
          <a:p>
            <a:r>
              <a:rPr lang="en-US" sz="1200" kern="1200" dirty="0">
                <a:solidFill>
                  <a:schemeClr val="tx1"/>
                </a:solidFill>
                <a:latin typeface="Trajan Pro" pitchFamily="18" charset="0"/>
                <a:ea typeface="+mn-ea"/>
                <a:cs typeface="+mn-cs"/>
              </a:rPr>
              <a:t>Mathison, Wohl, &amp; </a:t>
            </a:r>
            <a:r>
              <a:rPr lang="en-US" sz="1200" kern="1200" dirty="0" err="1">
                <a:solidFill>
                  <a:schemeClr val="tx1"/>
                </a:solidFill>
                <a:latin typeface="Trajan Pro" pitchFamily="18" charset="0"/>
                <a:ea typeface="+mn-ea"/>
                <a:cs typeface="+mn-cs"/>
              </a:rPr>
              <a:t>Anisman</a:t>
            </a:r>
            <a:r>
              <a:rPr lang="en-US" sz="1200" kern="1200" dirty="0">
                <a:solidFill>
                  <a:schemeClr val="tx1"/>
                </a:solidFill>
                <a:latin typeface="Trajan Pro" pitchFamily="18" charset="0"/>
                <a:ea typeface="+mn-ea"/>
                <a:cs typeface="+mn-cs"/>
              </a:rPr>
              <a:t> found that among women, the propensity to gamble was related to the reduced social support seeking, whereas for men gambling pathology was mainly accounted for by increased use of wishful thinking (i.e., "I know if I gamble every day and stay until I win that I will win!". They also found that more positive attitudes to seeking treatment was reported by those who were more likely to use problem solving and support seeking coping efforts.</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428233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on the concept of what a win is and why gamblers cannot stop there.</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https://youtu.be/LkYKR6fk_WE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4282602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do bring some gender specific issues into treatment that must be addressed. Experiences of abuse, care-­giving demands, and emotional issues with codependency and related concerns </a:t>
            </a:r>
            <a:r>
              <a:rPr lang="en-US" baseline="0" dirty="0"/>
              <a:t>are all potential issues more likely to be encountered in work with a female gambler.</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153098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54" marR="0" indent="0" algn="l" defTabSz="914400" rtl="0" eaLnBrk="1" fontAlgn="base" latinLnBrk="0" hangingPunct="1">
              <a:lnSpc>
                <a:spcPct val="100000"/>
              </a:lnSpc>
              <a:spcBef>
                <a:spcPct val="0"/>
              </a:spcBef>
              <a:spcAft>
                <a:spcPct val="0"/>
              </a:spcAft>
              <a:buClrTx/>
              <a:buSzTx/>
              <a:buFontTx/>
              <a:buNone/>
              <a:tabLst/>
              <a:defRPr/>
            </a:pP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In 2009, Wenzel</a:t>
            </a:r>
            <a:r>
              <a:rPr lang="en-US" baseline="0" dirty="0">
                <a:solidFill>
                  <a:srgbClr val="000000"/>
                </a:solidFill>
                <a:ea typeface="Calibri" panose="020F0502020204030204" pitchFamily="34" charset="0"/>
                <a:cs typeface="Calibri" panose="020F0502020204030204" pitchFamily="34" charset="0"/>
                <a:sym typeface="Calibri" panose="020F0502020204030204" pitchFamily="34" charset="0"/>
              </a:rPr>
              <a:t> and Dahl conducted a critical review of clinical findings. They reported </a:t>
            </a:r>
            <a:r>
              <a:rPr lang="en-US" sz="1200" kern="1200" dirty="0">
                <a:solidFill>
                  <a:schemeClr val="tx1"/>
                </a:solidFill>
                <a:latin typeface="Trajan Pro" pitchFamily="18" charset="0"/>
                <a:ea typeface="+mn-ea"/>
                <a:cs typeface="+mn-cs"/>
              </a:rPr>
              <a:t>that women have a more rapid progression into problem gambling than men. For women, the age of onset is also much later,</a:t>
            </a:r>
            <a:r>
              <a:rPr lang="en-US" sz="1200" kern="1200" baseline="0" dirty="0">
                <a:solidFill>
                  <a:schemeClr val="tx1"/>
                </a:solidFill>
                <a:latin typeface="Trajan Pro" pitchFamily="18" charset="0"/>
                <a:ea typeface="+mn-ea"/>
                <a:cs typeface="+mn-cs"/>
              </a:rPr>
              <a:t> 35 compared to 26 years old among male gamblers. </a:t>
            </a:r>
            <a:r>
              <a:rPr lang="en-US" sz="1200" kern="1200" dirty="0">
                <a:solidFill>
                  <a:schemeClr val="tx1"/>
                </a:solidFill>
                <a:latin typeface="Trajan Pro" pitchFamily="18" charset="0"/>
                <a:ea typeface="+mn-ea"/>
                <a:cs typeface="+mn-cs"/>
              </a:rPr>
              <a:t>More women who gamble were widowed, separated, or divorced; these results document that women may gamble later in life when encountering significant relationship losses such as death, divorce, or separation. Female gamblers (25%) were significantly more likely to seek treatment for a mood or anxiety disorder compared to men. </a:t>
            </a:r>
          </a:p>
          <a:p>
            <a:pPr marL="41954" marR="0" indent="0" algn="l" defTabSz="914400" rtl="0" eaLnBrk="1" fontAlgn="base" latinLnBrk="0" hangingPunct="1">
              <a:lnSpc>
                <a:spcPct val="100000"/>
              </a:lnSpc>
              <a:spcBef>
                <a:spcPct val="0"/>
              </a:spcBef>
              <a:spcAft>
                <a:spcPct val="0"/>
              </a:spcAft>
              <a:buClrTx/>
              <a:buSzTx/>
              <a:buFontTx/>
              <a:buNone/>
              <a:tabLst/>
              <a:defRPr/>
            </a:pPr>
            <a:endParaRPr lang="en-US" sz="1200" kern="1200" dirty="0">
              <a:solidFill>
                <a:schemeClr val="tx1"/>
              </a:solidFill>
              <a:latin typeface="Trajan Pro" pitchFamily="18" charset="0"/>
              <a:ea typeface="+mn-ea"/>
              <a:cs typeface="+mn-cs"/>
            </a:endParaRPr>
          </a:p>
          <a:p>
            <a:pPr marL="41954" eaLnBrk="1" hangingPunct="1"/>
            <a:endParaRPr lang="en-US" dirty="0">
              <a:solidFill>
                <a:srgbClr val="000000"/>
              </a:solidFill>
              <a:ea typeface="Calibri" panose="020F0502020204030204" pitchFamily="34" charset="0"/>
              <a:cs typeface="Calibri" panose="020F0502020204030204" pitchFamily="34" charset="0"/>
              <a:sym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4278591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Trajan Pro" pitchFamily="18" charset="0"/>
                <a:ea typeface="Trajan Pro Bold" charset="0"/>
                <a:cs typeface="Trajan Pro Bold" charset="0"/>
                <a:sym typeface="Trajan Pro Bold" charset="0"/>
              </a:rPr>
              <a:t>We should expect to see </a:t>
            </a:r>
            <a:r>
              <a:rPr lang="en-US" sz="1200" dirty="0">
                <a:solidFill>
                  <a:srgbClr val="D86018"/>
                </a:solidFill>
                <a:latin typeface="Trajan Pro" pitchFamily="18" charset="0"/>
                <a:ea typeface="Trajan Pro Bold" charset="0"/>
                <a:cs typeface="Trajan Pro Bold" charset="0"/>
                <a:sym typeface="Trajan Pro Bold" charset="0"/>
              </a:rPr>
              <a:t>PARITY</a:t>
            </a:r>
            <a:r>
              <a:rPr lang="en-US" sz="1200" dirty="0">
                <a:solidFill>
                  <a:srgbClr val="FFFFFF"/>
                </a:solidFill>
                <a:latin typeface="Trajan Pro" pitchFamily="18" charset="0"/>
                <a:ea typeface="Trajan Pro Bold" charset="0"/>
                <a:cs typeface="Trajan Pro Bold" charset="0"/>
                <a:sym typeface="Trajan Pro Bold" charset="0"/>
              </a:rPr>
              <a:t> between the genders.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women are going to emulate male drinking, smoking, and gambling habits we should expect to see parity in rates of alcohol abuse and dependence, tobacco related morbidity and mortality and gambling disorders.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68222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Your topics for this module include </a:t>
            </a:r>
            <a:r>
              <a:rPr lang="en-US" b="0" dirty="0">
                <a:latin typeface="Times New Roman" panose="02020603050405020304" pitchFamily="18" charset="0"/>
                <a:cs typeface="Times New Roman" panose="02020603050405020304" pitchFamily="18" charset="0"/>
              </a:rPr>
              <a:t>Women &amp; Problem Gambling, </a:t>
            </a:r>
            <a:r>
              <a:rPr lang="en-US" b="0" dirty="0"/>
              <a:t>Age and Older Adult Issues, Spirituality and Gambling, and Game Technology &amp; Gambling</a:t>
            </a:r>
          </a:p>
          <a:p>
            <a:pPr lvl="0" algn="l"/>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rajan Pro" pitchFamily="18" charset="0"/>
                <a:ea typeface="+mn-ea"/>
                <a:cs typeface="+mn-cs"/>
              </a:rPr>
              <a:t>Previous studies of suicide and gambling addiction have shown</a:t>
            </a:r>
            <a:r>
              <a:rPr lang="en-US" sz="1200" kern="1200" baseline="0" dirty="0">
                <a:solidFill>
                  <a:schemeClr val="tx1"/>
                </a:solidFill>
                <a:latin typeface="Trajan Pro" pitchFamily="18" charset="0"/>
                <a:ea typeface="+mn-ea"/>
                <a:cs typeface="+mn-cs"/>
              </a:rPr>
              <a:t> reasonable cause for concern. A 2002 study by </a:t>
            </a:r>
            <a:r>
              <a:rPr lang="en-US" sz="1200" kern="1200" baseline="0" dirty="0" err="1">
                <a:solidFill>
                  <a:schemeClr val="tx1"/>
                </a:solidFill>
                <a:latin typeface="Trajan Pro" pitchFamily="18" charset="0"/>
                <a:ea typeface="+mn-ea"/>
                <a:cs typeface="+mn-cs"/>
              </a:rPr>
              <a:t>Trimeridian</a:t>
            </a:r>
            <a:r>
              <a:rPr lang="en-US" sz="1200" kern="1200" baseline="0" dirty="0">
                <a:solidFill>
                  <a:schemeClr val="tx1"/>
                </a:solidFill>
                <a:latin typeface="Trajan Pro" pitchFamily="18" charset="0"/>
                <a:ea typeface="+mn-ea"/>
                <a:cs typeface="+mn-cs"/>
              </a:rPr>
              <a:t> Incorporated found that females are more likely to experience suicidal ideation and follow through on suicidal attempts while experiencing the worst of their addiction. </a:t>
            </a:r>
            <a:r>
              <a:rPr lang="en-US" sz="1200" kern="1200" dirty="0">
                <a:solidFill>
                  <a:schemeClr val="tx1"/>
                </a:solidFill>
                <a:latin typeface="Trajan Pro" pitchFamily="18" charset="0"/>
                <a:ea typeface="+mn-ea"/>
                <a:cs typeface="+mn-cs"/>
              </a:rPr>
              <a:t>George &amp; Murali reported that suicidal ideation, suicidal attempts, and completed suicide are much more common among diagnosed gamblers than in the general population. The rate of suicidal ideation with gambling addiction has been estimated to range from 20 to 80% and that of suicidal attempts from 4 to 40%.  Severe gambling, large debts, coexisting psychiatric disorders, and substance use have all been associated with an increased suicide risk. </a:t>
            </a:r>
            <a:r>
              <a:rPr lang="en-US" sz="1200" kern="1200" baseline="0" dirty="0">
                <a:solidFill>
                  <a:schemeClr val="tx1"/>
                </a:solidFill>
                <a:latin typeface="Trajan Pro" pitchFamily="18" charset="0"/>
                <a:ea typeface="+mn-ea"/>
                <a:cs typeface="+mn-cs"/>
              </a:rPr>
              <a:t>Crisis intervention protocols should be a readily discussed and available intervention during work with gamblers, regardless of their gender.</a:t>
            </a:r>
            <a:endParaRPr lang="en-US" sz="1200" kern="1200" dirty="0">
              <a:solidFill>
                <a:schemeClr val="tx1"/>
              </a:solidFill>
              <a:latin typeface="Trajan Pro" pitchFamily="18" charset="0"/>
              <a:ea typeface="+mn-ea"/>
              <a:cs typeface="+mn-cs"/>
            </a:endParaRPr>
          </a:p>
          <a:p>
            <a:endParaRPr lang="en-US" sz="1200" kern="1200" dirty="0">
              <a:solidFill>
                <a:schemeClr val="tx1"/>
              </a:solidFill>
              <a:latin typeface="Trajan Pro"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3109458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Women seeking help for gambling problems typically start gambling later in life than men, though women have a more rapid progression into problem gambling than men. This is attributed to telescoping, which occurs when the subject perceives the problem as occurring over a longer period than it has. This exhilarates</a:t>
            </a:r>
            <a:r>
              <a:rPr lang="en-US" baseline="0" dirty="0"/>
              <a:t> the process of women going from sparse to frequent gambling activity. The mechanism for this occurrence is still being explored but has been found consistently true. </a:t>
            </a:r>
            <a:r>
              <a:rPr lang="en-US" dirty="0"/>
              <a:t>Women seeking help are also more likely to cite electronic gambling machines as their primary problem.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535020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workplace problem gambling among women may be indicated by these signs and symptoms: late for work, leaves work early, unexplained disappearance from work (often after lunch), excessive sick time, excessive and/or secretive phone use, vacations centered primarily around gambling activities, gambling on breaks, moody, loan seeking from various sources at work, arguments with other employees related to money, displays gambling related souvenirs on person or in office, conversations focus primarily on own gambling, initiator of sports pool or gambling junkets or office bookie, decreased productivity, decreased grooming and appearing ill or tired, signs of excessive debt or financial irresponsibility, theft from coworkers or employer.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234774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research is required to answer questions that could lead to more effective treatment for women. What are the factors that keep women away from gambling up to a point ? What are the factors that facilitate a quicker deeper involvement for women? How have social attitudes towards gambling changed for men and women? Do men and women begin gambling for different reasons? Are deficits and problem-solving skills and coping strategies a precursor or a symptom of gambling problems? Women represent a rapidly expanding segment of the online gambling population. Online gambling features characteristics favored by women which may result in growing numbers of women experiencing difficulties with this new and very private form of gambling.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1428552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Counseling female problem gamblers requires a feminist sensitivity to the reality of women's lives. While not all women who develop gambling problems will present with the issues described here, many will. Supporting women through a process of change may involve a variety of tasks in addition to relapse prevention, developing support systems, addressing relationship and leisure needs, working with financial issues, dealing with psychiatric concerns, or the aftermath of violence and trauma.</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2875145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Age &amp; Older Adult Issues</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2785622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Older adults gamble for various reasons, many of them centered on loneliness, boredom, and grief. Many older adults have disposable incomes and can afford to gamble socially or recreationally (just for fun). Others have limited access to financial resources and are looking for that big payoff to compensate for their lack of sufficient retirement income. Increases in the number of lottery games and gambling venues provides more opportunity and availability for the older adult to gamble. Some older adults are bored with extra time on their hands since retiring. They may be widowed, lonely, or have feelings of depression. Other older adults are isolated, having lost a spouse or close friends or having moved from other parts of the country. Older adults are often subject to limited social opportunities due to scarcity of transportation or physical limitations. Older adults seek fun and exciting activities with others but are often subject to peer pressure, as are younger people.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444011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adults will often find themselves in social situations that encourage gambling activity</a:t>
            </a:r>
          </a:p>
          <a:p>
            <a:endParaRPr lang="en-US" dirty="0"/>
          </a:p>
          <a:p>
            <a:pPr lvl="1"/>
            <a:r>
              <a:rPr lang="en-US" dirty="0"/>
              <a:t>Funds are available</a:t>
            </a:r>
          </a:p>
          <a:p>
            <a:pPr lvl="1"/>
            <a:r>
              <a:rPr lang="en-US" dirty="0"/>
              <a:t>They miss fun and exciting venues with friends</a:t>
            </a:r>
          </a:p>
          <a:p>
            <a:pPr lvl="1"/>
            <a:r>
              <a:rPr lang="en-US" dirty="0"/>
              <a:t>Staff are trained to be friendly, which is a contrast to other social interactions</a:t>
            </a:r>
          </a:p>
          <a:p>
            <a:pPr lvl="1"/>
            <a:endParaRPr lang="en-US" dirty="0"/>
          </a:p>
          <a:p>
            <a:r>
              <a:rPr lang="en-US" dirty="0"/>
              <a:t>Older adult communities schedule outings to casinos around deposits of benefits, which encourages frivolous spending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4118439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Warning signs of older adult problem gambling</a:t>
            </a:r>
            <a:r>
              <a:rPr lang="en-US" baseline="0" dirty="0"/>
              <a:t> can include</a:t>
            </a:r>
            <a:r>
              <a:rPr lang="en-US" dirty="0"/>
              <a:t> preoccupation with gambling, withdrawal from family and friends, neglecting personal needs or health, depression or withdrawal, anxiety resulting from gambling excursions, mood swings based on winnings and losses, sudden need for money or loans, secrecy, avoidance, or lying when questioned about gambling habits. Current research suggests that </a:t>
            </a:r>
            <a:r>
              <a:rPr lang="en-US" sz="1200" kern="1200" dirty="0">
                <a:solidFill>
                  <a:schemeClr val="tx1"/>
                </a:solidFill>
                <a:latin typeface="Trajan Pro" pitchFamily="18" charset="0"/>
                <a:ea typeface="+mn-ea"/>
                <a:cs typeface="+mn-cs"/>
              </a:rPr>
              <a:t>age may influence psychopathological and clinical features associated to problem gambling; which means early intervention is needed to lead to more successful treatment planning. There are likely trends in the relationship between age and problem gambling as well. The older the patient, the more comorbid health problems are visible,</a:t>
            </a:r>
            <a:r>
              <a:rPr lang="en-US" sz="1200" kern="1200" baseline="0" dirty="0">
                <a:solidFill>
                  <a:schemeClr val="tx1"/>
                </a:solidFill>
                <a:latin typeface="Trajan Pro" pitchFamily="18" charset="0"/>
                <a:ea typeface="+mn-ea"/>
                <a:cs typeface="+mn-cs"/>
              </a:rPr>
              <a:t> which can lead the person to gamble more as a coping or escape mechanism.</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3495299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warning signs can include unaccounted blocks of time, missing possessions or assets including pawning or sale of personal items, using retirement funds or cashing in an insurance policy to fund gambling, needing to gamble larger and larger amounts of money to experience the thrill, gambling to calm nerves, to forget worries, or to reduce depression.</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dirty="0">
              <a:solidFill>
                <a:schemeClr val="tx1"/>
              </a:solidFill>
              <a:latin typeface="Trajan Pro" pitchFamily="18" charset="0"/>
              <a:ea typeface="+mn-ea"/>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rajan Pro" pitchFamily="18" charset="0"/>
                <a:ea typeface="+mn-ea"/>
                <a:cs typeface="+mn-cs"/>
              </a:rPr>
              <a:t>Counselors can educate families and communities about the signs and symptoms of differences between recreational gambling and when the gambling behavior becomes problematic among their family/friends who are older adults.  Literature cites the increased suicidal ideation and attempts among problem gamblers; older adults may be at increased risk because many may feel "because I'm going to die anyway it doesn't really matter if I'm no longer here! I'll never be able to recoup my losses!.“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2779921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a:t>
            </a:r>
          </a:p>
          <a:p>
            <a:endParaRPr lang="en-US" dirty="0"/>
          </a:p>
          <a:p>
            <a:r>
              <a:rPr lang="en-US"/>
              <a:t>Griffiths (2005) – Components Model of Addiction: </a:t>
            </a:r>
            <a:r>
              <a:rPr lang="en-US" dirty="0">
                <a:hlinkClick r:id="rId3"/>
              </a:rPr>
              <a:t>https://dpgtraining.az.gov/Portals/0/Resources/Griffiths%20(2005)%20-%20Components%20model%20of%20addicti.pdf</a:t>
            </a:r>
            <a:endParaRPr lang="en-US" dirty="0">
              <a:cs typeface="Calibri"/>
              <a:hlinkClick r:id="rId3"/>
            </a:endParaRPr>
          </a:p>
          <a:p>
            <a:r>
              <a:rPr lang="en-US"/>
              <a:t>Gainsbury et al (2014) – Gambling and Social Media: </a:t>
            </a:r>
            <a:r>
              <a:rPr lang="en-US" dirty="0">
                <a:hlinkClick r:id="rId4"/>
              </a:rPr>
              <a:t>https://dpgtraining.az.gov/Portals/0/Resources/Gainsbury,%20Hing,%20Delfabbro,%20King%20(2104)%20-%20Gamb.pdf</a:t>
            </a:r>
            <a:endParaRPr lang="en-US" dirty="0">
              <a:cs typeface="Calibri"/>
              <a:hlinkClick r:id="rId4"/>
            </a:endParaRPr>
          </a:p>
          <a:p>
            <a:r>
              <a:rPr lang="en-US"/>
              <a:t>Gainsbury et al (2015) – Social Gambling and Problem Gambling: </a:t>
            </a:r>
            <a:r>
              <a:rPr lang="en-US" dirty="0">
                <a:hlinkClick r:id="rId4"/>
              </a:rPr>
              <a:t>https://dpgtraining.az.gov/Portals/0/Resources/Gainsbury,%20Hing,%20Delfabbro,%20King%20(2104)%20-%20Gamb.pdf</a:t>
            </a:r>
            <a:endParaRPr lang="en-US" dirty="0">
              <a:cs typeface="Calibri"/>
              <a:hlinkClick r:id="rId4"/>
            </a:endParaRPr>
          </a:p>
          <a:p>
            <a:r>
              <a:rPr lang="en-US"/>
              <a:t>Potenza et al. (2001) – Gender Differences: </a:t>
            </a:r>
            <a:r>
              <a:rPr lang="en-US" dirty="0">
                <a:hlinkClick r:id="rId5"/>
              </a:rPr>
              <a:t>https://dpgtraining.az.gov/Portals/0/Resources/Potenza%20et%20al.%20(2001)%20-%20Action%20and%20Escape%20or%20G.pdf</a:t>
            </a:r>
            <a:endParaRPr lang="en-US" dirty="0">
              <a:cs typeface="Calibri"/>
              <a:hlinkClick r:id="rId5"/>
            </a:endParaRPr>
          </a:p>
          <a:p>
            <a:r>
              <a:rPr lang="en-US"/>
              <a:t>Subramian et al. (2017) – Responsible Gaming &amp; Older Adults: </a:t>
            </a:r>
            <a:r>
              <a:rPr lang="en-US" dirty="0">
                <a:hlinkClick r:id="rId6"/>
              </a:rPr>
              <a:t>https://dpgtraining.az.gov/Portals/0/Resources/Subramaniam-2017-Responsible-gambling-among-ol.pdf</a:t>
            </a:r>
            <a:endParaRPr lang="en-US" dirty="0">
              <a:cs typeface="Calibri"/>
              <a:hlinkClick r:id="rId6"/>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rajan Pro" pitchFamily="18" charset="0"/>
                <a:ea typeface="+mn-ea"/>
                <a:cs typeface="+mn-cs"/>
              </a:rPr>
              <a:t>It is always important for counselors be aware of potential harm or threat</a:t>
            </a:r>
            <a:r>
              <a:rPr lang="en-US" sz="1200" kern="1200" baseline="0" dirty="0">
                <a:solidFill>
                  <a:schemeClr val="tx1"/>
                </a:solidFill>
                <a:latin typeface="Trajan Pro" pitchFamily="18" charset="0"/>
                <a:ea typeface="+mn-ea"/>
                <a:cs typeface="+mn-cs"/>
              </a:rPr>
              <a:t> of acting on suicidal thinking among both gamblers and older adults. Research has found that among older adults, fear of suicide is a primary rationale for self-exclusion. Due to the increased risk in this client base, it is important to educate your older adult clients on the connection between gambling activity, mood, and thinking patterns when necessary.</a:t>
            </a:r>
            <a:endParaRPr lang="en-US" sz="1200" kern="1200" dirty="0">
              <a:solidFill>
                <a:schemeClr val="tx1"/>
              </a:solidFill>
              <a:latin typeface="Trajan Pro"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1945518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Spirituality &amp;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3227438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purposes of treating gambling and other mental health disorders, spirituality is often broadly defined as those experiences, beliefs, and phenomena that help explain our relationship to a transcendent being, such as God or a higher power; OR our way of explaining deep existential questions such as the purpose and meaning of life, suffering, good and evil, death, and so on. We view religion as a subset of the spiritual element in our existence. Religious expressions tend to be denominational, external, cognitive behavioral, internal, affective, spontaneous and private.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361194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Spiritual factors that have been described as influencing risks for gambling problems include: alienation, lack of meaning and purpose, and lack of guiding values or principles. This can lead one to a belief in chance or luck rather than faith in a meaningful universe.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61125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some, gambling provides temporary relief from the uncertainties found in today's world, and the clarity of the win-lose world of gambling may come to replace the clarity of belief in a set of guiding principles or values. Additionally, as gambling related problems increase, an individual's values and moral principles are likely to be violated or compromised as desperate attempts to find money and hide gambling losses increase.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1310798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Spiritual and religious paths to well-­being and life satisfaction represent a rich and ancient tradition of human growth and healing. There is a wealth of evidence supporting their efficacy.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1947265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a:t>Walsh and colleagues reported</a:t>
            </a:r>
            <a:r>
              <a:rPr lang="en-US" baseline="0" dirty="0"/>
              <a:t> in 2007 their findings related to the interaction between spirituality and well-being. </a:t>
            </a:r>
            <a:r>
              <a:rPr lang="en-US" sz="1200" kern="1200" dirty="0">
                <a:solidFill>
                  <a:schemeClr val="tx1"/>
                </a:solidFill>
                <a:latin typeface="Trajan Pro" pitchFamily="18" charset="0"/>
                <a:ea typeface="+mn-ea"/>
                <a:cs typeface="+mn-cs"/>
              </a:rPr>
              <a:t>when the relationship between spirituality and well-being has been studied, the findings generally have predicted a positive relationship between spirituality and 2 of the components of well-being:  cognitive-based life satisfaction and positive affect. However, no relationship between spirituality and the third component of well-being-negative affect has been predicted (</a:t>
            </a:r>
            <a:r>
              <a:rPr lang="en-US" sz="1200" dirty="0" err="1">
                <a:solidFill>
                  <a:srgbClr val="FFFFFF"/>
                </a:solidFill>
              </a:rPr>
              <a:t>Ciarrocchi</a:t>
            </a:r>
            <a:r>
              <a:rPr lang="en-US" sz="1200" dirty="0">
                <a:solidFill>
                  <a:srgbClr val="FFFFFF"/>
                </a:solidFill>
              </a:rPr>
              <a:t> &amp; </a:t>
            </a:r>
            <a:r>
              <a:rPr lang="en-US" sz="1200" dirty="0" err="1">
                <a:solidFill>
                  <a:srgbClr val="FFFFFF"/>
                </a:solidFill>
              </a:rPr>
              <a:t>Dencke</a:t>
            </a:r>
            <a:r>
              <a:rPr lang="en-US" sz="1200" dirty="0">
                <a:solidFill>
                  <a:srgbClr val="FFFFFF"/>
                </a:solidFill>
              </a:rPr>
              <a:t>, 2004). </a:t>
            </a:r>
            <a:r>
              <a:rPr lang="en-US" sz="1200" kern="1200" dirty="0">
                <a:solidFill>
                  <a:schemeClr val="tx1"/>
                </a:solidFill>
                <a:latin typeface="Trajan Pro" pitchFamily="18" charset="0"/>
                <a:ea typeface="+mn-ea"/>
                <a:cs typeface="+mn-cs"/>
              </a:rPr>
              <a:t>There is a stream of research documenting the influence of spirituality on recovery from addictive behaviors and subjective well-being, with most studies attempting to understand the influence of active participation in 12-step self-help groups, primarily AA, which promotes spirituality as a means to develop/maintain abstinence from behavioral addictions.</a:t>
            </a:r>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3524114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Spirituality has been characterized as the capacity of individuals to stand outside of their immediate sense of time and place and to view life from a larger more objective perspective. This definition clearly articulates spirituality as a latent characteristic similar to personality factors such as extroversion or conscientiousness. By viewing spirituality this way, one can then understand religion as a way to explore and cultivate a deeper spirituality.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41200058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these definitions, it is important for the clinician to have a strategy for utilizing spiritual concepts with appropriate clients and situations. The question becomes, if spiritual capacity is indicative of human well-­being, how can the treatment professional effectively encourage its growth to support client recovery?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2589728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religion can be understood as a system of personal conversion that always contains three conceptual elements: a concept of untutored human nature, a concept of human perfectibility, and a means of passing from untutored human nature towards the element of perfectibility. While the treatment professional should never become enmeshed in the individual's choice of religious practices, the clinician can view clinical practice as a means to help the client pass from a condition of emotional suffering to a higher state of functioning.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122363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The learning objectives for this session are to understand the unique elements of problem gambling among women, deepen your understanding of older adult involvement in gambling, and to understand how to address the spirituality of your client, as well as how spirituality can enhance the treatment of a problem gambler. A brief overview of how gambling effects have made it into other forms of media will be included in the session as well.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1084702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Treatments for addiction in general, and specifically gambling, have been profoundly influenced by the 12‐step movement. Though all 12-­step organizations shy from religious labels, the conceptual elements of personal conversion that are found in religion are evident in the spiritual organization of most 12-­step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Alcoholics Anonymous and Gamblers Anonymous both conceptualize the addicted person as being in a state of untutored human nature, which both organizations refer to as the disease of addiction. In this light, human perfectibility is seen as recovery. Passing from disease to recovery is the central goal found in the 12 steps and 12 traditions of each organization.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3447420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Ample empirical evidence supports the relationship between active involvement in institutional religious structures and physical and emotional well-­being (Hoffmann, 2000; Walsh et al., 2007). The benefits in physical and mental health include improvements in the forms of reduced mortality rates,</a:t>
            </a:r>
            <a:r>
              <a:rPr lang="en-US" baseline="0" dirty="0"/>
              <a:t> enhanced </a:t>
            </a:r>
            <a:r>
              <a:rPr lang="en-US" dirty="0"/>
              <a:t>coping skills, and lowered rates of suicide, depression, and addiction. Based on these findings, it is considered appropriate practice to refer clients with gambling or other addiction issues to activities of religious or spiritual</a:t>
            </a:r>
            <a:r>
              <a:rPr lang="en-US" baseline="0" dirty="0"/>
              <a:t> involvement, provided appropriate judgment and consideration is being made concerning the individual details and preferences of the client, and that such interventions are warranted as a beneficial element of their behavioral health practice.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3821823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incorporating spirituality into behavioral health treatment requires increasing an individuals latent capacity to view life from a transcendent and existential perspective. How does the counselor facilitate growth in this latent capacity in the context of the therapeutic relationship? </a:t>
            </a:r>
          </a:p>
          <a:p>
            <a:endParaRPr lang="en-US" dirty="0"/>
          </a:p>
          <a:p>
            <a:r>
              <a:rPr lang="en-US" sz="1200" kern="1200" dirty="0">
                <a:solidFill>
                  <a:schemeClr val="tx1"/>
                </a:solidFill>
                <a:latin typeface="Trajan Pro" pitchFamily="18" charset="0"/>
                <a:ea typeface="+mn-ea"/>
                <a:cs typeface="+mn-cs"/>
              </a:rPr>
              <a:t>Many counselors, including problem gambling counselors, may not feel confident or competent to integrate religion and spirituality into problem gambling treatment.  Additionally, if the counselor has his/her own views, conflicts, or experiences with spirituality that are unresolved, it is possible that clients may not receive effective focus on this aspect of recovery.  A schism between psychology and religion has existed (Bergin and Richards, 2000) for some time; however, there is ethical and multicultural support for enhancing this dimension in the helping process. For many consumers, their faith or spiritual identity may be the primary way they draw support</a:t>
            </a:r>
            <a:r>
              <a:rPr lang="en-US" sz="1200" kern="1200" baseline="0" dirty="0">
                <a:solidFill>
                  <a:schemeClr val="tx1"/>
                </a:solidFill>
                <a:latin typeface="Trajan Pro" pitchFamily="18" charset="0"/>
                <a:ea typeface="+mn-ea"/>
                <a:cs typeface="+mn-cs"/>
              </a:rPr>
              <a:t> from others</a:t>
            </a:r>
            <a:r>
              <a:rPr lang="en-US" sz="1200" kern="1200" dirty="0">
                <a:solidFill>
                  <a:schemeClr val="tx1"/>
                </a:solidFill>
                <a:latin typeface="Trajan Pro" pitchFamily="18" charset="0"/>
                <a:ea typeface="+mn-ea"/>
                <a:cs typeface="+mn-cs"/>
              </a:rPr>
              <a:t>, approach problems, and make sense out of experiences in life.</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1137638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 providers need techniques and empirically validated measures for assessing spirituality. Treatment should incorporate interventions that address spiritual factors such as values clarification, development and defining life principles, and philosophy practices, such as meditation or prayer.</a:t>
            </a:r>
            <a:r>
              <a:rPr lang="en-US" baseline="0" dirty="0"/>
              <a:t> These practices </a:t>
            </a:r>
            <a:r>
              <a:rPr lang="en-US" dirty="0"/>
              <a:t>can be utilized through a broad-­based approach to therapy taking the needs and preferences of each client into account. Utilizing 12 step groups or other spiritual support systems to promote spiritual development as part of treatment may also be indicated. For clients who do not see themselves benefitting from the spiritual elements of the 12-step model, it can be discussed with them that the specific</a:t>
            </a:r>
            <a:r>
              <a:rPr lang="en-US" baseline="0" dirty="0"/>
              <a:t> language of GA meetings asks the person to consider a Higher Power as they understand him, which can leave it up to the client to explore the elements of recovery through the meetings without forcing a unified religious message on the observer.</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3537425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Rogers, genuineness, acceptance, and empathy are the necessary and sufficient conditions for the stimulation of personal growth in the therapeutic relationship. Miller's meta-­analysis covering 30 years of research into the addiction recovery process found strong empirical evidence for Roger's principles, and further suggested that therapist presence is the most salient variable in the process of therapeutic change after controlling for clinical technique. Rogers later expanded his conditions for therapeutic change to include therapeutic presence.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3774237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 of Rogers and Miller suggests the most effective way to integrate spirituality into the therapeutic process is to understand it as a latent variable that is part of the therapist's presence. It is thus part of the therapeutic process, to the extent that the therapist is fully present in the moment of therapy. To be fully present, the therapist must be fully awake and alive in his or her own spirituality and the therapist's identity must be transparent in the context of the therapy session. Spirituality can be incorporated into the therapeutic process to the extent that the therapist's spirituality is an integral part of the therapist's identity. </a:t>
            </a:r>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18594827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not important how the therapist's spirituality is organized. It can be founded on 12 step principles, organized religion, personal beliefs and experiences, or some combination of the three. What matters is how well the therapist has integrated spirituality within his or her core person, and how transparent the therapist can be with his or her clients. As Miller suggests, the therapist's spiritual presence can be the fire that fuels the clients’ personal process for therapeutic change.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3392483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Game Technology &amp;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2488300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 the differences and similarities between gambling and videogame disorders, it can be important to understand what kinds of games are involved. Gambling games are often based on chance and random number generation. These games involve slots, cards, lottery, and other luck-based mechanics. Video games include games such as first-person shooters, action-adventure, massively online role-playing games, and others. Any of these games are able to borrow structural mechanics from a gambling game in order to generate more revenue in their player base. All of them can include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42495997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publication from Kuss and Griffiths identify the development of the gaming addiction starting with risk factors, and then including pathology and addiction issues, and then consequences experienced. The personality traits, motivations for playing, and structural characteristics of the game all create the landscape for the etiology and risk to the individual when playing a videogame. Since structural game characteristics can include gambling mechanics, this is where the overlap occurs. The person may begin gambling and think they are just playing a videogame. They can in fact be doing both at the same time and develop a gambling addiction that looks like a videogame problem.</a:t>
            </a:r>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275669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Women &amp; Problem Gambling</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from </a:t>
            </a:r>
            <a:r>
              <a:rPr lang="en-US" dirty="0" err="1"/>
              <a:t>Beranuy</a:t>
            </a:r>
            <a:r>
              <a:rPr lang="en-US" dirty="0"/>
              <a:t> and colleagues explains the presence of addiction components in the play of the videogame. Players will often play for different reasons person-to-person. However, we understand the mechanics of this progression because we been studying problem gambling. Key terms in this progression include words like salience, craving, loss of control, mood modification, escape, and many others. There are social reasons to continue playing and coping reasons to continue playing. Eventually the gaming activity becomes the most important activity a person has, which is very similar to problem gambling. This is why both of these process addictions share so much similarity in terms of psychological connections experienced by the player.</a:t>
            </a:r>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530039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creator for this training did not always see this clear connection between video games and gambling. This slide reviews the situation that showed how similar and interconnected they can be. </a:t>
            </a:r>
          </a:p>
          <a:p>
            <a:endParaRPr lang="en-US" b="0" dirty="0"/>
          </a:p>
          <a:p>
            <a:pPr marL="0" indent="0">
              <a:buNone/>
            </a:pPr>
            <a:r>
              <a:rPr lang="en-US" sz="1200" b="0" dirty="0"/>
              <a:t>Step 1: The Client started a session and reported they have not gambled since last week.</a:t>
            </a:r>
          </a:p>
          <a:p>
            <a:pPr marL="0" indent="0">
              <a:buNone/>
            </a:pPr>
            <a:r>
              <a:rPr lang="en-US" sz="1200" b="0" dirty="0"/>
              <a:t>Step 2: The Client shifted their attention from Blackjack to a smart phone app which was more like a strategy war game. They played this game the entire week in their effort to not gamble.</a:t>
            </a:r>
          </a:p>
          <a:p>
            <a:pPr marL="0" indent="0">
              <a:buNone/>
            </a:pPr>
            <a:r>
              <a:rPr lang="en-US" sz="1200" b="0" dirty="0"/>
              <a:t>Step 3: The Client spent $300 over the course of the week to get his navy in the top 5 of the worldwide leader board. These Navy packs were packs governed by random number generation and were just gambling with a different coat of paint. These funds were spent gambling but in a different form of gambling that the client did not understand. As a result, the clinician and client reviewed the feeling of chance in anticipation with each naval addition. They determined that this was also problematic as a form of gambling.</a:t>
            </a:r>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10129030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200" dirty="0"/>
              <a:t>Many games have become </a:t>
            </a:r>
            <a:r>
              <a:rPr lang="en-US" sz="1200" b="1" i="1" dirty="0"/>
              <a:t>FREE</a:t>
            </a:r>
            <a:r>
              <a:rPr lang="en-US" sz="1200" b="1" dirty="0"/>
              <a:t> </a:t>
            </a:r>
            <a:r>
              <a:rPr lang="en-US" sz="1200" b="1" i="1" dirty="0"/>
              <a:t>to PLAY</a:t>
            </a:r>
            <a:r>
              <a:rPr lang="en-US" sz="1200" dirty="0"/>
              <a:t>, and have monetized their existence through the use of purchasing things within the free game rather than paying to own the game.</a:t>
            </a:r>
          </a:p>
          <a:p>
            <a:pPr>
              <a:lnSpc>
                <a:spcPct val="90000"/>
              </a:lnSpc>
            </a:pPr>
            <a:endParaRPr lang="en-US" sz="1200" dirty="0"/>
          </a:p>
          <a:p>
            <a:pPr>
              <a:lnSpc>
                <a:spcPct val="90000"/>
              </a:lnSpc>
            </a:pPr>
            <a:r>
              <a:rPr lang="en-US" sz="1200" b="1" i="1" dirty="0"/>
              <a:t>Pay to Win </a:t>
            </a:r>
            <a:r>
              <a:rPr lang="en-US" sz="1200" dirty="0"/>
              <a:t>is a similar concept, except it goes one step further. People who pay for these microtransactions are able to become stronger exponentially quicker than their free-playing competitors.</a:t>
            </a:r>
          </a:p>
          <a:p>
            <a:pPr>
              <a:lnSpc>
                <a:spcPct val="90000"/>
              </a:lnSpc>
            </a:pPr>
            <a:endParaRPr lang="en-US" sz="1200"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52</a:t>
            </a:fld>
            <a:endParaRPr lang="en-US" dirty="0"/>
          </a:p>
        </p:txBody>
      </p:sp>
    </p:spTree>
    <p:extLst>
      <p:ext uri="{BB962C8B-B14F-4D97-AF65-F5344CB8AC3E}">
        <p14:creationId xmlns:p14="http://schemas.microsoft.com/office/powerpoint/2010/main" val="2687694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moment to review this Christmas pack from the smart phone game Summoners War. Notice the randomness of the items and ask yourself how valuable you think those items would be without having played the game. Do you notice the cost? There is no guarantee that many of the items that you would hope for such as the four- or five-star monsters would be included in this pack. You can infer this from noticing the words “special chance” and also the bold words “just one” next to the description of the bonus. This pack costs $160 to buy. If a person does not get what they were hoping for they may be encouraged by this again. This game is free to download on a smart phone but can cause the person hundreds of dollars a day to play if they are driven to be successful.</a:t>
            </a:r>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358631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games use these packs as a way to make the player (or their team) stronger.</a:t>
            </a:r>
          </a:p>
          <a:p>
            <a:endParaRPr lang="en-US" sz="1200" dirty="0"/>
          </a:p>
          <a:p>
            <a:r>
              <a:rPr lang="en-US" sz="1200" dirty="0"/>
              <a:t>Sports Games are currently notorious for this, but others games use this revenue model as a way to dramatically improve profitability for games.</a:t>
            </a:r>
          </a:p>
          <a:p>
            <a:endParaRPr lang="en-US" sz="1200" dirty="0"/>
          </a:p>
          <a:p>
            <a:r>
              <a:rPr lang="en-US" sz="1200" dirty="0"/>
              <a:t>Players who pay excessively lose credibility amongst fellow gamers, and viewed as lacking skill versus other players.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3151377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player may spend more on these loot boxes to acquire items which make them stronger FAR faster than they ever could improve their stats by actually playing the game.</a:t>
            </a:r>
          </a:p>
          <a:p>
            <a:endParaRPr lang="en-US" dirty="0"/>
          </a:p>
          <a:p>
            <a:r>
              <a:rPr lang="en-US" dirty="0"/>
              <a:t>Notice the difference in effort and statistical improvement described on the left and right sides of the screen. A slight improvement earned by actually playing the game for a period of time may not be as desirable as the one in 200 chance that costs money. That is the proposition being posed to gamers across thousands of different games every day. This is a main transformation in the games industry since loot boxes and random chance have been added to the process of in game growth.</a:t>
            </a:r>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2143628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 shortened version of “A Whale of a Tale” from Reddit</a:t>
            </a:r>
          </a:p>
          <a:p>
            <a:endParaRPr lang="en-US" dirty="0"/>
          </a:p>
          <a:p>
            <a:pPr marL="0" marR="0">
              <a:lnSpc>
                <a:spcPct val="107000"/>
              </a:lnSpc>
              <a:spcBef>
                <a:spcPts val="0"/>
              </a:spcBef>
              <a:spcAft>
                <a:spcPts val="800"/>
              </a:spcAft>
            </a:pPr>
            <a:r>
              <a:rPr lang="en-US" sz="1800" u="sng" dirty="0">
                <a:solidFill>
                  <a:srgbClr val="0563C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hlinkClick r:id="rId3"/>
              </a:rPr>
              <a:t>https://youtu.be/ZgxypeGEeeE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873953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As a review of this topic, Gambling Disorder has Progressive Features. Funds can be Spent Quickly and Impulsively via Microtransactions. These purchases can become a Pattern of Preoccupation and Destructive Behaviors. </a:t>
            </a:r>
            <a:r>
              <a:rPr lang="en-US"/>
              <a:t>As a clinician, always remember that Rapport </a:t>
            </a:r>
            <a:r>
              <a:rPr lang="en-US" dirty="0"/>
              <a:t>Building and Understanding can Improve </a:t>
            </a:r>
            <a:r>
              <a:rPr lang="en-US"/>
              <a:t>Client Trust to be able to discuss the important issues in their treatment process.</a:t>
            </a:r>
            <a:endParaRPr lang="en-US" dirty="0"/>
          </a:p>
          <a:p>
            <a:pPr algn="l"/>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57</a:t>
            </a:fld>
            <a:endParaRPr lang="en-US" dirty="0"/>
          </a:p>
        </p:txBody>
      </p:sp>
    </p:spTree>
    <p:extLst>
      <p:ext uri="{BB962C8B-B14F-4D97-AF65-F5344CB8AC3E}">
        <p14:creationId xmlns:p14="http://schemas.microsoft.com/office/powerpoint/2010/main" val="837814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This concludes Session 6</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58</a:t>
            </a:fld>
            <a:endParaRPr lang="en-US" dirty="0"/>
          </a:p>
        </p:txBody>
      </p:sp>
    </p:spTree>
    <p:extLst>
      <p:ext uri="{BB962C8B-B14F-4D97-AF65-F5344CB8AC3E}">
        <p14:creationId xmlns:p14="http://schemas.microsoft.com/office/powerpoint/2010/main" val="3542122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Gender differences and gambling are reflected in reasons for gambling, choice of games, gambling progression, and consequences experienced. Men tend to prefer fast action and competitive games based on some degree of strategic skill. The setting and stereotypical environment for certain games reflect a gender-based expectation from the gaming industry about who will participate in the game itself. Female gamblers can enjoy whichever games appeal to them, but individual tendencies often differ from the overall group when examined at a higher level.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2079188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Female priorities of connection and intimacy are better met in games where winning is not at the direct expense of others. For instance, games of chance such as bingo, slot machines and scratch tickets; gaming venues preferred by women feature flexible hours, local availability, low prices for participation, clean attractive locations, physical safety and availability of childcare.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4169446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954" marR="0" indent="0" algn="l" defTabSz="914400" rtl="0" eaLnBrk="1" fontAlgn="base" latinLnBrk="0" hangingPunct="1">
              <a:lnSpc>
                <a:spcPct val="100000"/>
              </a:lnSpc>
              <a:spcBef>
                <a:spcPct val="0"/>
              </a:spcBef>
              <a:spcAft>
                <a:spcPct val="0"/>
              </a:spcAft>
              <a:buClrTx/>
              <a:buSzTx/>
              <a:buFontTx/>
              <a:buNone/>
              <a:tabLst/>
              <a:defRPr/>
            </a:pP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Women often gamble in a social context in which relationships are nurtured. Sharing bingo winnings for example is a common practice and is a way of sustaining special networks. In general women are more concerned with being liked, concerned with symmetry in relationships, and sensitivity to the feelings of others. This</a:t>
            </a:r>
            <a:r>
              <a:rPr lang="en-US" baseline="0" dirty="0">
                <a:solidFill>
                  <a:srgbClr val="000000"/>
                </a:solidFill>
                <a:ea typeface="Calibri" panose="020F0502020204030204" pitchFamily="34" charset="0"/>
                <a:cs typeface="Calibri" panose="020F0502020204030204" pitchFamily="34" charset="0"/>
                <a:sym typeface="Calibri" panose="020F0502020204030204" pitchFamily="34" charset="0"/>
              </a:rPr>
              <a:t> approach e</a:t>
            </a:r>
            <a:r>
              <a:rPr lang="en-US" dirty="0">
                <a:solidFill>
                  <a:srgbClr val="000000"/>
                </a:solidFill>
                <a:ea typeface="Calibri" panose="020F0502020204030204" pitchFamily="34" charset="0"/>
                <a:cs typeface="Calibri" panose="020F0502020204030204" pitchFamily="34" charset="0"/>
                <a:sym typeface="Calibri" panose="020F0502020204030204" pitchFamily="34" charset="0"/>
              </a:rPr>
              <a:t>ncourages modesty in play and downplays competition. Some female gamblers, particularly middle-­class career women, appear to become empowered through competition in a male-­dominated world. In 2002, </a:t>
            </a:r>
            <a:r>
              <a:rPr lang="en-US" sz="1200" kern="1200" dirty="0">
                <a:solidFill>
                  <a:schemeClr val="tx1"/>
                </a:solidFill>
                <a:latin typeface="Trajan Pro" pitchFamily="18" charset="0"/>
                <a:ea typeface="+mn-ea"/>
                <a:cs typeface="+mn-cs"/>
              </a:rPr>
              <a:t>Grant and Kim explored the gender differences in preferred gambling activities;</a:t>
            </a:r>
            <a:r>
              <a:rPr lang="en-US" sz="1200" kern="1200" baseline="0" dirty="0">
                <a:solidFill>
                  <a:schemeClr val="tx1"/>
                </a:solidFill>
                <a:latin typeface="Trajan Pro" pitchFamily="18" charset="0"/>
                <a:ea typeface="+mn-ea"/>
                <a:cs typeface="+mn-cs"/>
              </a:rPr>
              <a:t> </a:t>
            </a:r>
            <a:r>
              <a:rPr lang="en-US" sz="1200" kern="1200" dirty="0">
                <a:solidFill>
                  <a:schemeClr val="tx1"/>
                </a:solidFill>
                <a:latin typeface="Trajan Pro" pitchFamily="18" charset="0"/>
                <a:ea typeface="+mn-ea"/>
                <a:cs typeface="+mn-cs"/>
              </a:rPr>
              <a:t>slots and bingo among women in the sample compared to the male preference for cards, sports betting, and track wagering.</a:t>
            </a:r>
          </a:p>
          <a:p>
            <a:pPr marL="41954" eaLnBrk="1" hangingPunct="1"/>
            <a:endParaRPr lang="en-US" dirty="0">
              <a:solidFill>
                <a:srgbClr val="000000"/>
              </a:solidFill>
              <a:ea typeface="Calibri" panose="020F0502020204030204" pitchFamily="34" charset="0"/>
              <a:cs typeface="Calibri" panose="020F0502020204030204" pitchFamily="34" charset="0"/>
              <a:sym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101563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rajan Pro" pitchFamily="18" charset="0"/>
                <a:ea typeface="+mn-ea"/>
                <a:cs typeface="+mn-cs"/>
              </a:rPr>
              <a:t>In </a:t>
            </a:r>
            <a:r>
              <a:rPr lang="en-US" sz="1200" kern="1200" dirty="0" err="1">
                <a:solidFill>
                  <a:schemeClr val="tx1"/>
                </a:solidFill>
                <a:latin typeface="Trajan Pro" pitchFamily="18" charset="0"/>
                <a:ea typeface="+mn-ea"/>
                <a:cs typeface="+mn-cs"/>
              </a:rPr>
              <a:t>Volberg's</a:t>
            </a:r>
            <a:r>
              <a:rPr lang="en-US" sz="1200" kern="1200" dirty="0">
                <a:solidFill>
                  <a:schemeClr val="tx1"/>
                </a:solidFill>
                <a:latin typeface="Trajan Pro" pitchFamily="18" charset="0"/>
                <a:ea typeface="+mn-ea"/>
                <a:cs typeface="+mn-cs"/>
              </a:rPr>
              <a:t> 1994 study, men were overrepresented in treatment programs. However, in the past 10 years, the gender gap has narrowed. While male status continues to be a risk factor for development of gambling addiction, men and women identified as having a diagnosable</a:t>
            </a:r>
            <a:r>
              <a:rPr lang="en-US" sz="1200" kern="1200" baseline="0" dirty="0">
                <a:solidFill>
                  <a:schemeClr val="tx1"/>
                </a:solidFill>
                <a:latin typeface="Trajan Pro" pitchFamily="18" charset="0"/>
                <a:ea typeface="+mn-ea"/>
                <a:cs typeface="+mn-cs"/>
              </a:rPr>
              <a:t> issue </a:t>
            </a:r>
            <a:r>
              <a:rPr lang="en-US" sz="1200" kern="1200" dirty="0">
                <a:solidFill>
                  <a:schemeClr val="tx1"/>
                </a:solidFill>
                <a:latin typeface="Trajan Pro" pitchFamily="18" charset="0"/>
                <a:ea typeface="+mn-ea"/>
                <a:cs typeface="+mn-cs"/>
              </a:rPr>
              <a:t>seem to be equally likely to seek gambling-specific treatment (Petry, 2005). </a:t>
            </a:r>
          </a:p>
          <a:p>
            <a:endParaRPr lang="en-US" sz="1200" kern="1200" dirty="0">
              <a:solidFill>
                <a:schemeClr val="tx1"/>
              </a:solidFill>
              <a:latin typeface="Trajan Pro" pitchFamily="18" charset="0"/>
              <a:ea typeface="+mn-ea"/>
              <a:cs typeface="+mn-cs"/>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latin typeface="Trajan Pro" pitchFamily="18" charset="0"/>
                <a:ea typeface="+mn-ea"/>
                <a:cs typeface="+mn-cs"/>
              </a:rPr>
              <a:t>We are starting to see an increased presence of inclusion of women in the literature. Often research is based on clinical populations which presented challenges for women. Historically, and even currently, women may not seek treatment due to caregiving roles/responsibilities.  The field is beginning to include literature to increase our knowledge of gender differences to that mental health programs can address these specific gender obstacles to treatment and needs. For example, Karter, L. (2013)'s book ""Women and Problem Gambling: Therapeutic Insights into Understanding Addiction and Treatment" is  based on the author's use of theory, research,  and clinical experiences with female gamblers to provide gender-specific therapy for female problem gamblers.</a:t>
            </a:r>
          </a:p>
          <a:p>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957108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cxnSp>
        <p:nvCxnSpPr>
          <p:cNvPr id="10" name="Straight Connector 9">
            <a:extLst>
              <a:ext uri="{FF2B5EF4-FFF2-40B4-BE49-F238E27FC236}">
                <a16:creationId xmlns:a16="http://schemas.microsoft.com/office/drawing/2014/main" id="{78CD17FF-8E12-46BD-AF86-FBA1A928A7A8}"/>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11" name="Straight Connector 10">
            <a:extLst>
              <a:ext uri="{FF2B5EF4-FFF2-40B4-BE49-F238E27FC236}">
                <a16:creationId xmlns:a16="http://schemas.microsoft.com/office/drawing/2014/main" id="{A41F38CA-F113-4BA7-B4F1-19C101DCBE03}"/>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12" name="Picture 11">
            <a:extLst>
              <a:ext uri="{FF2B5EF4-FFF2-40B4-BE49-F238E27FC236}">
                <a16:creationId xmlns:a16="http://schemas.microsoft.com/office/drawing/2014/main" id="{0E561EBC-405F-4587-842B-8D8AA440613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3769088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1" name="Straight Connector 10">
            <a:extLst>
              <a:ext uri="{FF2B5EF4-FFF2-40B4-BE49-F238E27FC236}">
                <a16:creationId xmlns:a16="http://schemas.microsoft.com/office/drawing/2014/main" id="{C5295962-EE48-4695-8163-A9EE8F36B7E5}"/>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178C8E09-EEAD-4535-ABA8-C264C6433FE6}"/>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62D3EB61-5C5C-4727-942C-23201339F29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960952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9" name="Straight Connector 8">
            <a:extLst>
              <a:ext uri="{FF2B5EF4-FFF2-40B4-BE49-F238E27FC236}">
                <a16:creationId xmlns:a16="http://schemas.microsoft.com/office/drawing/2014/main" id="{92A4186A-8370-4475-95EE-4BC698A29B0A}"/>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a:extLst>
              <a:ext uri="{FF2B5EF4-FFF2-40B4-BE49-F238E27FC236}">
                <a16:creationId xmlns:a16="http://schemas.microsoft.com/office/drawing/2014/main" id="{EABBB1E2-AF29-448D-893B-F9D1B604D47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16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3" name="Straight Connector 12">
            <a:extLst>
              <a:ext uri="{FF2B5EF4-FFF2-40B4-BE49-F238E27FC236}">
                <a16:creationId xmlns:a16="http://schemas.microsoft.com/office/drawing/2014/main" id="{716C1E5E-F188-46B2-AD7F-6269BFFBA677}"/>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406AF96C-25F9-4C0D-A8CA-1A1D9DA4DE30}"/>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a:extLst>
              <a:ext uri="{FF2B5EF4-FFF2-40B4-BE49-F238E27FC236}">
                <a16:creationId xmlns:a16="http://schemas.microsoft.com/office/drawing/2014/main" id="{2FFF5E12-EA70-49A9-A994-FEDDC56E230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4410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9" name="Straight Connector 8">
            <a:extLst>
              <a:ext uri="{FF2B5EF4-FFF2-40B4-BE49-F238E27FC236}">
                <a16:creationId xmlns:a16="http://schemas.microsoft.com/office/drawing/2014/main" id="{DDEF1ED5-DEEE-4F07-9637-31952342D997}"/>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a:extLst>
              <a:ext uri="{FF2B5EF4-FFF2-40B4-BE49-F238E27FC236}">
                <a16:creationId xmlns:a16="http://schemas.microsoft.com/office/drawing/2014/main" id="{FE16ECD2-71C3-430D-B975-7BA24C8269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993910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2" name="Straight Connector 11">
            <a:extLst>
              <a:ext uri="{FF2B5EF4-FFF2-40B4-BE49-F238E27FC236}">
                <a16:creationId xmlns:a16="http://schemas.microsoft.com/office/drawing/2014/main" id="{89378A84-B877-4584-9262-8E933E59E196}"/>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FA85A4EB-788A-4171-BBDB-B20BB71681B0}"/>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a:extLst>
              <a:ext uri="{FF2B5EF4-FFF2-40B4-BE49-F238E27FC236}">
                <a16:creationId xmlns:a16="http://schemas.microsoft.com/office/drawing/2014/main" id="{FC543B6E-EB9A-4914-951D-0E6A9E8E675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51898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4" name="Straight Connector 13">
            <a:extLst>
              <a:ext uri="{FF2B5EF4-FFF2-40B4-BE49-F238E27FC236}">
                <a16:creationId xmlns:a16="http://schemas.microsoft.com/office/drawing/2014/main" id="{DA954758-287B-4667-AA07-139AA47C1825}"/>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488C3556-8ABB-4A17-9BBF-DFEDA5971862}"/>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7" name="Picture 16">
            <a:extLst>
              <a:ext uri="{FF2B5EF4-FFF2-40B4-BE49-F238E27FC236}">
                <a16:creationId xmlns:a16="http://schemas.microsoft.com/office/drawing/2014/main" id="{BDDDCCCA-3865-46FB-8FC5-A32EDE27D15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3252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1" name="Straight Connector 10">
            <a:extLst>
              <a:ext uri="{FF2B5EF4-FFF2-40B4-BE49-F238E27FC236}">
                <a16:creationId xmlns:a16="http://schemas.microsoft.com/office/drawing/2014/main" id="{CC776369-A38B-4B55-988A-E9B049025128}"/>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A20F482C-1EFC-4D49-83CE-EEEFFF07F415}"/>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4" name="Picture 13">
            <a:extLst>
              <a:ext uri="{FF2B5EF4-FFF2-40B4-BE49-F238E27FC236}">
                <a16:creationId xmlns:a16="http://schemas.microsoft.com/office/drawing/2014/main" id="{3CD430DF-1598-4E8D-87D9-6E0D939BE6D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470385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7" name="Straight Connector 6">
            <a:extLst>
              <a:ext uri="{FF2B5EF4-FFF2-40B4-BE49-F238E27FC236}">
                <a16:creationId xmlns:a16="http://schemas.microsoft.com/office/drawing/2014/main" id="{6E34E913-2515-4580-9DA3-C8DCE42070EF}"/>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9" name="Picture 8">
            <a:extLst>
              <a:ext uri="{FF2B5EF4-FFF2-40B4-BE49-F238E27FC236}">
                <a16:creationId xmlns:a16="http://schemas.microsoft.com/office/drawing/2014/main" id="{A489C514-BF56-4331-B85D-A219C06A76B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523194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0" name="Straight Connector 9">
            <a:extLst>
              <a:ext uri="{FF2B5EF4-FFF2-40B4-BE49-F238E27FC236}">
                <a16:creationId xmlns:a16="http://schemas.microsoft.com/office/drawing/2014/main" id="{462486A0-32CF-4D75-B3BC-2F9F317941E2}"/>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F4AF1154-AEE7-450D-9788-7547AD10B7F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7411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cxnSp>
        <p:nvCxnSpPr>
          <p:cNvPr id="10" name="Straight Connector 9">
            <a:extLst>
              <a:ext uri="{FF2B5EF4-FFF2-40B4-BE49-F238E27FC236}">
                <a16:creationId xmlns:a16="http://schemas.microsoft.com/office/drawing/2014/main" id="{2F4D3CDC-4710-4A2D-9A81-B35181B0B1A3}"/>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a:extLst>
              <a:ext uri="{FF2B5EF4-FFF2-40B4-BE49-F238E27FC236}">
                <a16:creationId xmlns:a16="http://schemas.microsoft.com/office/drawing/2014/main" id="{39077699-F296-42CB-9573-65DC71241A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763942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41126055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LkYKR6fk_WE?feature=oembed"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Griffiths%20(2005)%20-%20Components%20model%20of%20addicti.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dpgtraining.az.gov/Portals/0/Resources/Subramaniam-2017-Responsible-gambling-among-ol.pdf" TargetMode="External"/><Relationship Id="rId5" Type="http://schemas.openxmlformats.org/officeDocument/2006/relationships/hyperlink" Target="https://dpgtraining.az.gov/Portals/0/Resources/Potenza%20et%20al.%20(2001)%20-%20Action%20and%20Escape%20or%20G.pdf" TargetMode="External"/><Relationship Id="rId4" Type="http://schemas.openxmlformats.org/officeDocument/2006/relationships/hyperlink" Target="https://dpgtraining.az.gov/Portals/0/Resources/Gainsbury,%20Hing,%20Delfabbro,%20King%20(2104)%20-%20Gamb.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8.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8.png"/><Relationship Id="rId7" Type="http://schemas.openxmlformats.org/officeDocument/2006/relationships/diagramColors" Target="../diagrams/colors1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https://www.youtube.com/embed/ZgxypeGEeeE?feature=oembed" TargetMode="Externa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59.svg"/></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53300"/>
            <a:ext cx="9144000" cy="564006"/>
          </a:xfrm>
        </p:spPr>
        <p:txBody>
          <a:bodyPr>
            <a:normAutofit/>
          </a:bodyPr>
          <a:lstStyle/>
          <a:p>
            <a:r>
              <a:rPr lang="en-US" sz="3200" dirty="0"/>
              <a:t>Module 6: Demographic Factors in Problem Gambling </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995D-F85D-45E7-AE80-A4CEBDC80B12}"/>
              </a:ext>
            </a:extLst>
          </p:cNvPr>
          <p:cNvSpPr>
            <a:spLocks noGrp="1"/>
          </p:cNvSpPr>
          <p:nvPr>
            <p:ph type="title"/>
          </p:nvPr>
        </p:nvSpPr>
        <p:spPr/>
        <p:txBody>
          <a:bodyPr/>
          <a:lstStyle/>
          <a:p>
            <a:r>
              <a:rPr lang="en-US" dirty="0"/>
              <a:t>Lifetime Gambling Participation (1999)</a:t>
            </a:r>
          </a:p>
        </p:txBody>
      </p:sp>
      <p:graphicFrame>
        <p:nvGraphicFramePr>
          <p:cNvPr id="4" name="Object 3">
            <a:extLst>
              <a:ext uri="{FF2B5EF4-FFF2-40B4-BE49-F238E27FC236}">
                <a16:creationId xmlns:a16="http://schemas.microsoft.com/office/drawing/2014/main" id="{BED8394C-EFD1-4233-962D-B0414B710B1F}"/>
              </a:ext>
            </a:extLst>
          </p:cNvPr>
          <p:cNvGraphicFramePr>
            <a:graphicFrameLocks noGrp="1"/>
          </p:cNvGraphicFramePr>
          <p:nvPr>
            <p:ph idx="1"/>
            <p:extLst>
              <p:ext uri="{D42A27DB-BD31-4B8C-83A1-F6EECF244321}">
                <p14:modId xmlns:p14="http://schemas.microsoft.com/office/powerpoint/2010/main" val="3059352235"/>
              </p:ext>
            </p:extLst>
          </p:nvPr>
        </p:nvGraphicFramePr>
        <p:xfrm>
          <a:off x="478604" y="883577"/>
          <a:ext cx="10515600" cy="616667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9E124D0-B8D5-4BD5-8522-0443729BE44B}"/>
              </a:ext>
            </a:extLst>
          </p:cNvPr>
          <p:cNvSpPr txBox="1"/>
          <p:nvPr/>
        </p:nvSpPr>
        <p:spPr>
          <a:xfrm>
            <a:off x="2414426" y="3736079"/>
            <a:ext cx="806631" cy="461665"/>
          </a:xfrm>
          <a:prstGeom prst="rect">
            <a:avLst/>
          </a:prstGeom>
          <a:noFill/>
        </p:spPr>
        <p:txBody>
          <a:bodyPr wrap="none" rtlCol="0">
            <a:spAutoFit/>
          </a:bodyPr>
          <a:lstStyle/>
          <a:p>
            <a:r>
              <a:rPr lang="en-US" sz="2400" dirty="0">
                <a:solidFill>
                  <a:schemeClr val="bg1"/>
                </a:solidFill>
              </a:rPr>
              <a:t>1976</a:t>
            </a:r>
          </a:p>
        </p:txBody>
      </p:sp>
      <p:sp>
        <p:nvSpPr>
          <p:cNvPr id="7" name="TextBox 6">
            <a:extLst>
              <a:ext uri="{FF2B5EF4-FFF2-40B4-BE49-F238E27FC236}">
                <a16:creationId xmlns:a16="http://schemas.microsoft.com/office/drawing/2014/main" id="{1C20DD86-954A-4544-BDD2-867650A4D33B}"/>
              </a:ext>
            </a:extLst>
          </p:cNvPr>
          <p:cNvSpPr txBox="1"/>
          <p:nvPr/>
        </p:nvSpPr>
        <p:spPr>
          <a:xfrm>
            <a:off x="5525783" y="3736078"/>
            <a:ext cx="806631" cy="461665"/>
          </a:xfrm>
          <a:prstGeom prst="rect">
            <a:avLst/>
          </a:prstGeom>
          <a:noFill/>
        </p:spPr>
        <p:txBody>
          <a:bodyPr wrap="none" rtlCol="0">
            <a:spAutoFit/>
          </a:bodyPr>
          <a:lstStyle/>
          <a:p>
            <a:r>
              <a:rPr lang="en-US" sz="2400" dirty="0">
                <a:solidFill>
                  <a:schemeClr val="bg1"/>
                </a:solidFill>
              </a:rPr>
              <a:t>1976</a:t>
            </a:r>
          </a:p>
        </p:txBody>
      </p:sp>
      <p:sp>
        <p:nvSpPr>
          <p:cNvPr id="8" name="TextBox 7">
            <a:extLst>
              <a:ext uri="{FF2B5EF4-FFF2-40B4-BE49-F238E27FC236}">
                <a16:creationId xmlns:a16="http://schemas.microsoft.com/office/drawing/2014/main" id="{10F00E82-0FE6-444D-AE28-7D98013C4DFD}"/>
              </a:ext>
            </a:extLst>
          </p:cNvPr>
          <p:cNvSpPr txBox="1"/>
          <p:nvPr/>
        </p:nvSpPr>
        <p:spPr>
          <a:xfrm>
            <a:off x="8637140" y="3736077"/>
            <a:ext cx="806631" cy="461665"/>
          </a:xfrm>
          <a:prstGeom prst="rect">
            <a:avLst/>
          </a:prstGeom>
          <a:noFill/>
        </p:spPr>
        <p:txBody>
          <a:bodyPr wrap="none" rtlCol="0">
            <a:spAutoFit/>
          </a:bodyPr>
          <a:lstStyle/>
          <a:p>
            <a:r>
              <a:rPr lang="en-US" sz="2400" dirty="0">
                <a:solidFill>
                  <a:schemeClr val="bg1"/>
                </a:solidFill>
              </a:rPr>
              <a:t>1976</a:t>
            </a:r>
          </a:p>
        </p:txBody>
      </p:sp>
      <p:sp>
        <p:nvSpPr>
          <p:cNvPr id="9" name="TextBox 8">
            <a:extLst>
              <a:ext uri="{FF2B5EF4-FFF2-40B4-BE49-F238E27FC236}">
                <a16:creationId xmlns:a16="http://schemas.microsoft.com/office/drawing/2014/main" id="{C6F489BB-03F0-4908-BD79-2BEEFCA891C7}"/>
              </a:ext>
            </a:extLst>
          </p:cNvPr>
          <p:cNvSpPr txBox="1"/>
          <p:nvPr/>
        </p:nvSpPr>
        <p:spPr>
          <a:xfrm>
            <a:off x="3296291" y="2967335"/>
            <a:ext cx="806631" cy="461665"/>
          </a:xfrm>
          <a:prstGeom prst="rect">
            <a:avLst/>
          </a:prstGeom>
          <a:noFill/>
        </p:spPr>
        <p:txBody>
          <a:bodyPr wrap="none" rtlCol="0">
            <a:spAutoFit/>
          </a:bodyPr>
          <a:lstStyle/>
          <a:p>
            <a:r>
              <a:rPr lang="en-US" sz="2400" dirty="0">
                <a:solidFill>
                  <a:schemeClr val="bg1"/>
                </a:solidFill>
              </a:rPr>
              <a:t>1999</a:t>
            </a:r>
          </a:p>
        </p:txBody>
      </p:sp>
      <p:sp>
        <p:nvSpPr>
          <p:cNvPr id="10" name="TextBox 9">
            <a:extLst>
              <a:ext uri="{FF2B5EF4-FFF2-40B4-BE49-F238E27FC236}">
                <a16:creationId xmlns:a16="http://schemas.microsoft.com/office/drawing/2014/main" id="{0594D8F0-2276-40C2-9D74-D6D4C8D9A116}"/>
              </a:ext>
            </a:extLst>
          </p:cNvPr>
          <p:cNvSpPr txBox="1"/>
          <p:nvPr/>
        </p:nvSpPr>
        <p:spPr>
          <a:xfrm>
            <a:off x="6407649" y="2967335"/>
            <a:ext cx="806631" cy="461665"/>
          </a:xfrm>
          <a:prstGeom prst="rect">
            <a:avLst/>
          </a:prstGeom>
          <a:noFill/>
        </p:spPr>
        <p:txBody>
          <a:bodyPr wrap="none" rtlCol="0">
            <a:spAutoFit/>
          </a:bodyPr>
          <a:lstStyle/>
          <a:p>
            <a:r>
              <a:rPr lang="en-US" sz="2400" dirty="0">
                <a:solidFill>
                  <a:schemeClr val="bg1"/>
                </a:solidFill>
              </a:rPr>
              <a:t>1999</a:t>
            </a:r>
          </a:p>
        </p:txBody>
      </p:sp>
      <p:sp>
        <p:nvSpPr>
          <p:cNvPr id="11" name="TextBox 10">
            <a:extLst>
              <a:ext uri="{FF2B5EF4-FFF2-40B4-BE49-F238E27FC236}">
                <a16:creationId xmlns:a16="http://schemas.microsoft.com/office/drawing/2014/main" id="{C3875724-CBF7-4AE6-BDB4-0171DD091C18}"/>
              </a:ext>
            </a:extLst>
          </p:cNvPr>
          <p:cNvSpPr txBox="1"/>
          <p:nvPr/>
        </p:nvSpPr>
        <p:spPr>
          <a:xfrm>
            <a:off x="9488185" y="2967334"/>
            <a:ext cx="806631" cy="461665"/>
          </a:xfrm>
          <a:prstGeom prst="rect">
            <a:avLst/>
          </a:prstGeom>
          <a:noFill/>
        </p:spPr>
        <p:txBody>
          <a:bodyPr wrap="none" rtlCol="0">
            <a:spAutoFit/>
          </a:bodyPr>
          <a:lstStyle/>
          <a:p>
            <a:r>
              <a:rPr lang="en-US" sz="2400" dirty="0">
                <a:solidFill>
                  <a:schemeClr val="bg1"/>
                </a:solidFill>
              </a:rPr>
              <a:t>1999</a:t>
            </a:r>
          </a:p>
        </p:txBody>
      </p:sp>
      <p:sp>
        <p:nvSpPr>
          <p:cNvPr id="12" name="Rectangle 1">
            <a:extLst>
              <a:ext uri="{FF2B5EF4-FFF2-40B4-BE49-F238E27FC236}">
                <a16:creationId xmlns:a16="http://schemas.microsoft.com/office/drawing/2014/main" id="{59A6AD3A-58BB-48E1-9225-531EE5808141}"/>
              </a:ext>
            </a:extLst>
          </p:cNvPr>
          <p:cNvSpPr>
            <a:spLocks/>
          </p:cNvSpPr>
          <p:nvPr/>
        </p:nvSpPr>
        <p:spPr bwMode="auto">
          <a:xfrm>
            <a:off x="3470381" y="6324600"/>
            <a:ext cx="473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19" bIns="0"/>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000" dirty="0">
                <a:solidFill>
                  <a:srgbClr val="FFFFFF"/>
                </a:solidFill>
                <a:latin typeface="Trajan Pro" pitchFamily="18" charset="0"/>
                <a:ea typeface="Gill Sans" charset="0"/>
                <a:cs typeface="Gill Sans" charset="0"/>
              </a:rPr>
              <a:t>(Gerstein et al, 1999)</a:t>
            </a:r>
          </a:p>
        </p:txBody>
      </p:sp>
    </p:spTree>
    <p:extLst>
      <p:ext uri="{BB962C8B-B14F-4D97-AF65-F5344CB8AC3E}">
        <p14:creationId xmlns:p14="http://schemas.microsoft.com/office/powerpoint/2010/main" val="386301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577B2-F082-4053-8F4B-45376576EEBD}"/>
              </a:ext>
            </a:extLst>
          </p:cNvPr>
          <p:cNvSpPr>
            <a:spLocks noGrp="1"/>
          </p:cNvSpPr>
          <p:nvPr>
            <p:ph type="title"/>
          </p:nvPr>
        </p:nvSpPr>
        <p:spPr/>
        <p:txBody>
          <a:bodyPr/>
          <a:lstStyle/>
          <a:p>
            <a:r>
              <a:rPr lang="en-US" dirty="0"/>
              <a:t>Past Year Gambling Participation (1999)</a:t>
            </a:r>
          </a:p>
        </p:txBody>
      </p:sp>
      <p:pic>
        <p:nvPicPr>
          <p:cNvPr id="8" name="Content Placeholder 7">
            <a:extLst>
              <a:ext uri="{FF2B5EF4-FFF2-40B4-BE49-F238E27FC236}">
                <a16:creationId xmlns:a16="http://schemas.microsoft.com/office/drawing/2014/main" id="{945DAF4A-8091-4270-9D9B-F4DC8053F233}"/>
              </a:ext>
            </a:extLst>
          </p:cNvPr>
          <p:cNvPicPr>
            <a:picLocks noGrp="1" noChangeAspect="1"/>
          </p:cNvPicPr>
          <p:nvPr>
            <p:ph idx="1"/>
          </p:nvPr>
        </p:nvPicPr>
        <p:blipFill>
          <a:blip r:embed="rId3">
            <a:clrChange>
              <a:clrFrom>
                <a:srgbClr val="00384E"/>
              </a:clrFrom>
              <a:clrTo>
                <a:srgbClr val="00384E">
                  <a:alpha val="0"/>
                </a:srgbClr>
              </a:clrTo>
            </a:clrChange>
          </a:blip>
          <a:stretch>
            <a:fillRect/>
          </a:stretch>
        </p:blipFill>
        <p:spPr>
          <a:xfrm>
            <a:off x="1300162" y="1643865"/>
            <a:ext cx="9591675" cy="4329104"/>
          </a:xfrm>
        </p:spPr>
      </p:pic>
      <p:sp>
        <p:nvSpPr>
          <p:cNvPr id="9" name="TextBox 8">
            <a:extLst>
              <a:ext uri="{FF2B5EF4-FFF2-40B4-BE49-F238E27FC236}">
                <a16:creationId xmlns:a16="http://schemas.microsoft.com/office/drawing/2014/main" id="{36CD3C22-F08F-46C3-88C4-BE5CB58149BC}"/>
              </a:ext>
            </a:extLst>
          </p:cNvPr>
          <p:cNvSpPr txBox="1"/>
          <p:nvPr/>
        </p:nvSpPr>
        <p:spPr>
          <a:xfrm>
            <a:off x="3164441" y="3546807"/>
            <a:ext cx="923651" cy="523220"/>
          </a:xfrm>
          <a:prstGeom prst="rect">
            <a:avLst/>
          </a:prstGeom>
          <a:noFill/>
        </p:spPr>
        <p:txBody>
          <a:bodyPr wrap="none" rtlCol="0">
            <a:spAutoFit/>
          </a:bodyPr>
          <a:lstStyle/>
          <a:p>
            <a:r>
              <a:rPr lang="en-US" sz="2800" dirty="0">
                <a:solidFill>
                  <a:schemeClr val="bg1"/>
                </a:solidFill>
              </a:rPr>
              <a:t>Male</a:t>
            </a:r>
          </a:p>
        </p:txBody>
      </p:sp>
      <p:sp>
        <p:nvSpPr>
          <p:cNvPr id="10" name="TextBox 9">
            <a:extLst>
              <a:ext uri="{FF2B5EF4-FFF2-40B4-BE49-F238E27FC236}">
                <a16:creationId xmlns:a16="http://schemas.microsoft.com/office/drawing/2014/main" id="{186B6989-34ED-44B4-AF7A-37F9C884493E}"/>
              </a:ext>
            </a:extLst>
          </p:cNvPr>
          <p:cNvSpPr txBox="1"/>
          <p:nvPr/>
        </p:nvSpPr>
        <p:spPr>
          <a:xfrm>
            <a:off x="7508697" y="3546807"/>
            <a:ext cx="923651" cy="523220"/>
          </a:xfrm>
          <a:prstGeom prst="rect">
            <a:avLst/>
          </a:prstGeom>
          <a:noFill/>
        </p:spPr>
        <p:txBody>
          <a:bodyPr wrap="none" rtlCol="0">
            <a:spAutoFit/>
          </a:bodyPr>
          <a:lstStyle/>
          <a:p>
            <a:r>
              <a:rPr lang="en-US" sz="2800" dirty="0">
                <a:solidFill>
                  <a:schemeClr val="bg1"/>
                </a:solidFill>
              </a:rPr>
              <a:t>Male</a:t>
            </a:r>
          </a:p>
        </p:txBody>
      </p:sp>
      <p:sp>
        <p:nvSpPr>
          <p:cNvPr id="11" name="TextBox 10">
            <a:extLst>
              <a:ext uri="{FF2B5EF4-FFF2-40B4-BE49-F238E27FC236}">
                <a16:creationId xmlns:a16="http://schemas.microsoft.com/office/drawing/2014/main" id="{1B2BB674-5FC0-41B6-B16F-2F658216B0F7}"/>
              </a:ext>
            </a:extLst>
          </p:cNvPr>
          <p:cNvSpPr txBox="1"/>
          <p:nvPr/>
        </p:nvSpPr>
        <p:spPr>
          <a:xfrm>
            <a:off x="4258808" y="3880336"/>
            <a:ext cx="1240596" cy="523220"/>
          </a:xfrm>
          <a:prstGeom prst="rect">
            <a:avLst/>
          </a:prstGeom>
          <a:noFill/>
        </p:spPr>
        <p:txBody>
          <a:bodyPr wrap="none" rtlCol="0">
            <a:spAutoFit/>
          </a:bodyPr>
          <a:lstStyle/>
          <a:p>
            <a:r>
              <a:rPr lang="en-US" sz="2800" dirty="0">
                <a:solidFill>
                  <a:schemeClr val="bg1"/>
                </a:solidFill>
              </a:rPr>
              <a:t>Female</a:t>
            </a:r>
          </a:p>
        </p:txBody>
      </p:sp>
      <p:sp>
        <p:nvSpPr>
          <p:cNvPr id="12" name="TextBox 11">
            <a:extLst>
              <a:ext uri="{FF2B5EF4-FFF2-40B4-BE49-F238E27FC236}">
                <a16:creationId xmlns:a16="http://schemas.microsoft.com/office/drawing/2014/main" id="{69457A87-D7EC-4864-B025-268D03A4B8D3}"/>
              </a:ext>
            </a:extLst>
          </p:cNvPr>
          <p:cNvSpPr txBox="1"/>
          <p:nvPr/>
        </p:nvSpPr>
        <p:spPr>
          <a:xfrm>
            <a:off x="8572243" y="3023587"/>
            <a:ext cx="1240596" cy="523220"/>
          </a:xfrm>
          <a:prstGeom prst="rect">
            <a:avLst/>
          </a:prstGeom>
          <a:noFill/>
        </p:spPr>
        <p:txBody>
          <a:bodyPr wrap="none" rtlCol="0">
            <a:spAutoFit/>
          </a:bodyPr>
          <a:lstStyle/>
          <a:p>
            <a:r>
              <a:rPr lang="en-US" sz="2800" dirty="0">
                <a:solidFill>
                  <a:schemeClr val="bg1"/>
                </a:solidFill>
              </a:rPr>
              <a:t>Female</a:t>
            </a:r>
          </a:p>
        </p:txBody>
      </p:sp>
      <p:sp>
        <p:nvSpPr>
          <p:cNvPr id="13" name="Rectangle 1">
            <a:extLst>
              <a:ext uri="{FF2B5EF4-FFF2-40B4-BE49-F238E27FC236}">
                <a16:creationId xmlns:a16="http://schemas.microsoft.com/office/drawing/2014/main" id="{7DB1CFE4-B05D-4104-8FA4-81A7B3921C41}"/>
              </a:ext>
            </a:extLst>
          </p:cNvPr>
          <p:cNvSpPr>
            <a:spLocks/>
          </p:cNvSpPr>
          <p:nvPr/>
        </p:nvSpPr>
        <p:spPr bwMode="auto">
          <a:xfrm>
            <a:off x="3470381" y="6324600"/>
            <a:ext cx="473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19" bIns="0"/>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000" dirty="0">
                <a:solidFill>
                  <a:srgbClr val="FFFFFF"/>
                </a:solidFill>
                <a:latin typeface="Trajan Pro" pitchFamily="18" charset="0"/>
                <a:ea typeface="Gill Sans" charset="0"/>
                <a:cs typeface="Gill Sans" charset="0"/>
              </a:rPr>
              <a:t>(Gerstein et al, 1999)</a:t>
            </a:r>
          </a:p>
        </p:txBody>
      </p:sp>
    </p:spTree>
    <p:extLst>
      <p:ext uri="{BB962C8B-B14F-4D97-AF65-F5344CB8AC3E}">
        <p14:creationId xmlns:p14="http://schemas.microsoft.com/office/powerpoint/2010/main" val="2728462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4503-0BE5-43BE-BAD4-6E9C96110699}"/>
              </a:ext>
            </a:extLst>
          </p:cNvPr>
          <p:cNvSpPr>
            <a:spLocks noGrp="1"/>
          </p:cNvSpPr>
          <p:nvPr>
            <p:ph type="title"/>
          </p:nvPr>
        </p:nvSpPr>
        <p:spPr/>
        <p:txBody>
          <a:bodyPr/>
          <a:lstStyle/>
          <a:p>
            <a:r>
              <a:rPr lang="en-US" dirty="0"/>
              <a:t>Gender Differences By Game (1999)</a:t>
            </a:r>
          </a:p>
        </p:txBody>
      </p:sp>
      <p:graphicFrame>
        <p:nvGraphicFramePr>
          <p:cNvPr id="4" name="Object 3">
            <a:extLst>
              <a:ext uri="{FF2B5EF4-FFF2-40B4-BE49-F238E27FC236}">
                <a16:creationId xmlns:a16="http://schemas.microsoft.com/office/drawing/2014/main" id="{B7612787-8249-4C5B-8AFC-BFF1B9553233}"/>
              </a:ext>
            </a:extLst>
          </p:cNvPr>
          <p:cNvGraphicFramePr>
            <a:graphicFrameLocks noGrp="1"/>
          </p:cNvGraphicFramePr>
          <p:nvPr>
            <p:ph idx="1"/>
            <p:extLst>
              <p:ext uri="{D42A27DB-BD31-4B8C-83A1-F6EECF244321}">
                <p14:modId xmlns:p14="http://schemas.microsoft.com/office/powerpoint/2010/main" val="1993337239"/>
              </p:ext>
            </p:extLst>
          </p:nvPr>
        </p:nvGraphicFramePr>
        <p:xfrm>
          <a:off x="174661" y="1462088"/>
          <a:ext cx="11753636" cy="47148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50A493B-BD6B-4430-8E40-581379700EBB}"/>
              </a:ext>
            </a:extLst>
          </p:cNvPr>
          <p:cNvSpPr txBox="1"/>
          <p:nvPr/>
        </p:nvSpPr>
        <p:spPr>
          <a:xfrm rot="16200000">
            <a:off x="1777429" y="2945226"/>
            <a:ext cx="715260" cy="400110"/>
          </a:xfrm>
          <a:prstGeom prst="rect">
            <a:avLst/>
          </a:prstGeom>
          <a:noFill/>
        </p:spPr>
        <p:txBody>
          <a:bodyPr wrap="none" rtlCol="0">
            <a:spAutoFit/>
          </a:bodyPr>
          <a:lstStyle/>
          <a:p>
            <a:r>
              <a:rPr lang="en-US" sz="2000" dirty="0">
                <a:solidFill>
                  <a:schemeClr val="bg1"/>
                </a:solidFill>
              </a:rPr>
              <a:t>Male</a:t>
            </a:r>
          </a:p>
        </p:txBody>
      </p:sp>
      <p:sp>
        <p:nvSpPr>
          <p:cNvPr id="6" name="TextBox 5">
            <a:extLst>
              <a:ext uri="{FF2B5EF4-FFF2-40B4-BE49-F238E27FC236}">
                <a16:creationId xmlns:a16="http://schemas.microsoft.com/office/drawing/2014/main" id="{0644007F-6170-4A72-91BE-E71205743D1D}"/>
              </a:ext>
            </a:extLst>
          </p:cNvPr>
          <p:cNvSpPr txBox="1"/>
          <p:nvPr/>
        </p:nvSpPr>
        <p:spPr>
          <a:xfrm rot="16200000">
            <a:off x="3727805" y="3375028"/>
            <a:ext cx="715260" cy="400110"/>
          </a:xfrm>
          <a:prstGeom prst="rect">
            <a:avLst/>
          </a:prstGeom>
          <a:noFill/>
        </p:spPr>
        <p:txBody>
          <a:bodyPr wrap="none" rtlCol="0">
            <a:spAutoFit/>
          </a:bodyPr>
          <a:lstStyle/>
          <a:p>
            <a:r>
              <a:rPr lang="en-US" sz="2000" dirty="0">
                <a:solidFill>
                  <a:schemeClr val="bg1"/>
                </a:solidFill>
              </a:rPr>
              <a:t>Male</a:t>
            </a:r>
          </a:p>
        </p:txBody>
      </p:sp>
      <p:sp>
        <p:nvSpPr>
          <p:cNvPr id="7" name="TextBox 6">
            <a:extLst>
              <a:ext uri="{FF2B5EF4-FFF2-40B4-BE49-F238E27FC236}">
                <a16:creationId xmlns:a16="http://schemas.microsoft.com/office/drawing/2014/main" id="{06C8BB6E-9E1F-493D-B04D-A83C62891D78}"/>
              </a:ext>
            </a:extLst>
          </p:cNvPr>
          <p:cNvSpPr txBox="1"/>
          <p:nvPr/>
        </p:nvSpPr>
        <p:spPr>
          <a:xfrm rot="16200000">
            <a:off x="5678181" y="3457222"/>
            <a:ext cx="715260" cy="400110"/>
          </a:xfrm>
          <a:prstGeom prst="rect">
            <a:avLst/>
          </a:prstGeom>
          <a:noFill/>
        </p:spPr>
        <p:txBody>
          <a:bodyPr wrap="none" rtlCol="0">
            <a:spAutoFit/>
          </a:bodyPr>
          <a:lstStyle/>
          <a:p>
            <a:r>
              <a:rPr lang="en-US" sz="2000" dirty="0">
                <a:solidFill>
                  <a:schemeClr val="bg1"/>
                </a:solidFill>
              </a:rPr>
              <a:t>Male</a:t>
            </a:r>
          </a:p>
        </p:txBody>
      </p:sp>
      <p:sp>
        <p:nvSpPr>
          <p:cNvPr id="8" name="TextBox 7">
            <a:extLst>
              <a:ext uri="{FF2B5EF4-FFF2-40B4-BE49-F238E27FC236}">
                <a16:creationId xmlns:a16="http://schemas.microsoft.com/office/drawing/2014/main" id="{714D6557-4A71-4D8C-9589-12E8EC08CC42}"/>
              </a:ext>
            </a:extLst>
          </p:cNvPr>
          <p:cNvSpPr txBox="1"/>
          <p:nvPr/>
        </p:nvSpPr>
        <p:spPr>
          <a:xfrm rot="16200000">
            <a:off x="7608009" y="3691065"/>
            <a:ext cx="715260" cy="400110"/>
          </a:xfrm>
          <a:prstGeom prst="rect">
            <a:avLst/>
          </a:prstGeom>
          <a:noFill/>
        </p:spPr>
        <p:txBody>
          <a:bodyPr wrap="none" rtlCol="0">
            <a:spAutoFit/>
          </a:bodyPr>
          <a:lstStyle/>
          <a:p>
            <a:r>
              <a:rPr lang="en-US" sz="2000" dirty="0">
                <a:solidFill>
                  <a:schemeClr val="bg1"/>
                </a:solidFill>
              </a:rPr>
              <a:t>Male</a:t>
            </a:r>
          </a:p>
        </p:txBody>
      </p:sp>
      <p:sp>
        <p:nvSpPr>
          <p:cNvPr id="9" name="TextBox 8">
            <a:extLst>
              <a:ext uri="{FF2B5EF4-FFF2-40B4-BE49-F238E27FC236}">
                <a16:creationId xmlns:a16="http://schemas.microsoft.com/office/drawing/2014/main" id="{96F85F71-BE12-4301-BF6D-80F6187DEE85}"/>
              </a:ext>
            </a:extLst>
          </p:cNvPr>
          <p:cNvSpPr txBox="1"/>
          <p:nvPr/>
        </p:nvSpPr>
        <p:spPr>
          <a:xfrm rot="16200000">
            <a:off x="9703350" y="3894473"/>
            <a:ext cx="404278" cy="400110"/>
          </a:xfrm>
          <a:prstGeom prst="rect">
            <a:avLst/>
          </a:prstGeom>
          <a:noFill/>
        </p:spPr>
        <p:txBody>
          <a:bodyPr wrap="none" rtlCol="0">
            <a:spAutoFit/>
          </a:bodyPr>
          <a:lstStyle/>
          <a:p>
            <a:r>
              <a:rPr lang="en-US" sz="2000" dirty="0">
                <a:solidFill>
                  <a:schemeClr val="bg1"/>
                </a:solidFill>
              </a:rPr>
              <a:t>M</a:t>
            </a:r>
          </a:p>
        </p:txBody>
      </p:sp>
      <p:sp>
        <p:nvSpPr>
          <p:cNvPr id="10" name="TextBox 9">
            <a:extLst>
              <a:ext uri="{FF2B5EF4-FFF2-40B4-BE49-F238E27FC236}">
                <a16:creationId xmlns:a16="http://schemas.microsoft.com/office/drawing/2014/main" id="{36DD45DC-C3FA-4103-95A5-D54DC67B74E5}"/>
              </a:ext>
            </a:extLst>
          </p:cNvPr>
          <p:cNvSpPr txBox="1"/>
          <p:nvPr/>
        </p:nvSpPr>
        <p:spPr>
          <a:xfrm rot="16200000">
            <a:off x="2238181" y="3099591"/>
            <a:ext cx="943913" cy="400110"/>
          </a:xfrm>
          <a:prstGeom prst="rect">
            <a:avLst/>
          </a:prstGeom>
          <a:noFill/>
        </p:spPr>
        <p:txBody>
          <a:bodyPr wrap="none" rtlCol="0">
            <a:spAutoFit/>
          </a:bodyPr>
          <a:lstStyle/>
          <a:p>
            <a:r>
              <a:rPr lang="en-US" sz="2000" dirty="0">
                <a:solidFill>
                  <a:schemeClr val="bg1"/>
                </a:solidFill>
              </a:rPr>
              <a:t>Female</a:t>
            </a:r>
          </a:p>
        </p:txBody>
      </p:sp>
      <p:sp>
        <p:nvSpPr>
          <p:cNvPr id="11" name="TextBox 10">
            <a:extLst>
              <a:ext uri="{FF2B5EF4-FFF2-40B4-BE49-F238E27FC236}">
                <a16:creationId xmlns:a16="http://schemas.microsoft.com/office/drawing/2014/main" id="{DC1BD7BF-19DD-4266-82A9-964344234672}"/>
              </a:ext>
            </a:extLst>
          </p:cNvPr>
          <p:cNvSpPr txBox="1"/>
          <p:nvPr/>
        </p:nvSpPr>
        <p:spPr>
          <a:xfrm rot="16200000">
            <a:off x="4160579" y="3375027"/>
            <a:ext cx="943913" cy="400110"/>
          </a:xfrm>
          <a:prstGeom prst="rect">
            <a:avLst/>
          </a:prstGeom>
          <a:noFill/>
        </p:spPr>
        <p:txBody>
          <a:bodyPr wrap="none" rtlCol="0">
            <a:spAutoFit/>
          </a:bodyPr>
          <a:lstStyle/>
          <a:p>
            <a:r>
              <a:rPr lang="en-US" sz="2000" dirty="0">
                <a:solidFill>
                  <a:schemeClr val="bg1"/>
                </a:solidFill>
              </a:rPr>
              <a:t>Female</a:t>
            </a:r>
          </a:p>
        </p:txBody>
      </p:sp>
      <p:sp>
        <p:nvSpPr>
          <p:cNvPr id="12" name="TextBox 11">
            <a:extLst>
              <a:ext uri="{FF2B5EF4-FFF2-40B4-BE49-F238E27FC236}">
                <a16:creationId xmlns:a16="http://schemas.microsoft.com/office/drawing/2014/main" id="{5F52B61C-B17F-4EFB-8BFB-DDEC47593169}"/>
              </a:ext>
            </a:extLst>
          </p:cNvPr>
          <p:cNvSpPr txBox="1"/>
          <p:nvPr/>
        </p:nvSpPr>
        <p:spPr>
          <a:xfrm rot="16200000">
            <a:off x="6436775" y="3831857"/>
            <a:ext cx="303288" cy="400110"/>
          </a:xfrm>
          <a:prstGeom prst="rect">
            <a:avLst/>
          </a:prstGeom>
          <a:noFill/>
        </p:spPr>
        <p:txBody>
          <a:bodyPr wrap="none" rtlCol="0">
            <a:spAutoFit/>
          </a:bodyPr>
          <a:lstStyle/>
          <a:p>
            <a:r>
              <a:rPr lang="en-US" sz="2000" dirty="0">
                <a:solidFill>
                  <a:schemeClr val="bg1"/>
                </a:solidFill>
              </a:rPr>
              <a:t>F</a:t>
            </a:r>
          </a:p>
        </p:txBody>
      </p:sp>
      <p:sp>
        <p:nvSpPr>
          <p:cNvPr id="14" name="TextBox 13">
            <a:extLst>
              <a:ext uri="{FF2B5EF4-FFF2-40B4-BE49-F238E27FC236}">
                <a16:creationId xmlns:a16="http://schemas.microsoft.com/office/drawing/2014/main" id="{8D4C7B61-96D2-4397-9BEF-EEB09FCDB271}"/>
              </a:ext>
            </a:extLst>
          </p:cNvPr>
          <p:cNvSpPr txBox="1"/>
          <p:nvPr/>
        </p:nvSpPr>
        <p:spPr>
          <a:xfrm rot="16200000">
            <a:off x="8382384" y="3831856"/>
            <a:ext cx="303288" cy="400110"/>
          </a:xfrm>
          <a:prstGeom prst="rect">
            <a:avLst/>
          </a:prstGeom>
          <a:noFill/>
        </p:spPr>
        <p:txBody>
          <a:bodyPr wrap="none" rtlCol="0">
            <a:spAutoFit/>
          </a:bodyPr>
          <a:lstStyle/>
          <a:p>
            <a:r>
              <a:rPr lang="en-US" sz="2000" dirty="0">
                <a:solidFill>
                  <a:schemeClr val="bg1"/>
                </a:solidFill>
              </a:rPr>
              <a:t>F</a:t>
            </a:r>
          </a:p>
        </p:txBody>
      </p:sp>
      <p:sp>
        <p:nvSpPr>
          <p:cNvPr id="15" name="TextBox 14">
            <a:extLst>
              <a:ext uri="{FF2B5EF4-FFF2-40B4-BE49-F238E27FC236}">
                <a16:creationId xmlns:a16="http://schemas.microsoft.com/office/drawing/2014/main" id="{57D4013A-5756-4702-84ED-BD309C83D46B}"/>
              </a:ext>
            </a:extLst>
          </p:cNvPr>
          <p:cNvSpPr txBox="1"/>
          <p:nvPr/>
        </p:nvSpPr>
        <p:spPr>
          <a:xfrm rot="16200000">
            <a:off x="10336949" y="3771114"/>
            <a:ext cx="303288" cy="400110"/>
          </a:xfrm>
          <a:prstGeom prst="rect">
            <a:avLst/>
          </a:prstGeom>
          <a:noFill/>
        </p:spPr>
        <p:txBody>
          <a:bodyPr wrap="none" rtlCol="0">
            <a:spAutoFit/>
          </a:bodyPr>
          <a:lstStyle/>
          <a:p>
            <a:r>
              <a:rPr lang="en-US" sz="2000" dirty="0">
                <a:solidFill>
                  <a:schemeClr val="bg1"/>
                </a:solidFill>
              </a:rPr>
              <a:t>F</a:t>
            </a:r>
          </a:p>
        </p:txBody>
      </p:sp>
      <p:sp>
        <p:nvSpPr>
          <p:cNvPr id="16" name="Rectangle 1">
            <a:extLst>
              <a:ext uri="{FF2B5EF4-FFF2-40B4-BE49-F238E27FC236}">
                <a16:creationId xmlns:a16="http://schemas.microsoft.com/office/drawing/2014/main" id="{023579F5-7608-4A34-99F2-29E2411EFA2F}"/>
              </a:ext>
            </a:extLst>
          </p:cNvPr>
          <p:cNvSpPr>
            <a:spLocks/>
          </p:cNvSpPr>
          <p:nvPr/>
        </p:nvSpPr>
        <p:spPr bwMode="auto">
          <a:xfrm>
            <a:off x="3470381" y="6324600"/>
            <a:ext cx="4730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5719" bIns="0"/>
          <a:lstStyle>
            <a:lvl1pPr marL="42863"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dirty="0">
                <a:solidFill>
                  <a:srgbClr val="FFFFFF"/>
                </a:solidFill>
                <a:latin typeface="Trajan Pro" pitchFamily="18" charset="0"/>
                <a:ea typeface="Gill Sans" charset="0"/>
                <a:cs typeface="Gill Sans" charset="0"/>
              </a:rPr>
              <a:t>(</a:t>
            </a:r>
            <a:r>
              <a:rPr lang="en-US" sz="2000" dirty="0" err="1">
                <a:solidFill>
                  <a:srgbClr val="FFFFFF"/>
                </a:solidFill>
                <a:latin typeface="Trajan Pro" pitchFamily="18" charset="0"/>
                <a:ea typeface="Gill Sans" charset="0"/>
                <a:cs typeface="Gill Sans" charset="0"/>
              </a:rPr>
              <a:t>Kallick</a:t>
            </a:r>
            <a:r>
              <a:rPr lang="en-US" sz="2000" dirty="0">
                <a:solidFill>
                  <a:srgbClr val="FFFFFF"/>
                </a:solidFill>
                <a:latin typeface="Trajan Pro" pitchFamily="18" charset="0"/>
                <a:ea typeface="Gill Sans" charset="0"/>
                <a:cs typeface="Gill Sans" charset="0"/>
              </a:rPr>
              <a:t> et al., 1975; Gerstein et al, 1999)</a:t>
            </a:r>
          </a:p>
        </p:txBody>
      </p:sp>
    </p:spTree>
    <p:extLst>
      <p:ext uri="{BB962C8B-B14F-4D97-AF65-F5344CB8AC3E}">
        <p14:creationId xmlns:p14="http://schemas.microsoft.com/office/powerpoint/2010/main" val="86424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691C-2F24-4C7C-8C0D-EC22A95A3C8D}"/>
              </a:ext>
            </a:extLst>
          </p:cNvPr>
          <p:cNvSpPr>
            <a:spLocks noGrp="1"/>
          </p:cNvSpPr>
          <p:nvPr>
            <p:ph type="title"/>
          </p:nvPr>
        </p:nvSpPr>
        <p:spPr/>
        <p:txBody>
          <a:bodyPr/>
          <a:lstStyle/>
          <a:p>
            <a:r>
              <a:rPr lang="en-US" dirty="0"/>
              <a:t>The “Feminization” of Problem Gambling</a:t>
            </a:r>
          </a:p>
        </p:txBody>
      </p:sp>
      <p:sp>
        <p:nvSpPr>
          <p:cNvPr id="3" name="Content Placeholder 2">
            <a:extLst>
              <a:ext uri="{FF2B5EF4-FFF2-40B4-BE49-F238E27FC236}">
                <a16:creationId xmlns:a16="http://schemas.microsoft.com/office/drawing/2014/main" id="{F0F6056C-7B78-43C9-971A-A63A0BA5D6F9}"/>
              </a:ext>
            </a:extLst>
          </p:cNvPr>
          <p:cNvSpPr>
            <a:spLocks noGrp="1"/>
          </p:cNvSpPr>
          <p:nvPr>
            <p:ph idx="1"/>
          </p:nvPr>
        </p:nvSpPr>
        <p:spPr>
          <a:xfrm>
            <a:off x="5897366" y="2465797"/>
            <a:ext cx="5456433" cy="3711165"/>
          </a:xfrm>
        </p:spPr>
        <p:txBody>
          <a:bodyPr/>
          <a:lstStyle/>
          <a:p>
            <a:pPr marL="461963" indent="-461963" algn="l" eaLnBrk="1" hangingPunct="1">
              <a:buSzPct val="117000"/>
            </a:pPr>
            <a:r>
              <a:rPr lang="en-US" sz="2800" dirty="0">
                <a:solidFill>
                  <a:srgbClr val="FFFFFF"/>
                </a:solidFill>
                <a:ea typeface="Trajan Pro Bold" charset="0"/>
                <a:cs typeface="Trajan Pro Bold" charset="0"/>
                <a:sym typeface="Trajan Pro Bold" charset="0"/>
              </a:rPr>
              <a:t>More women gambling and developing problems</a:t>
            </a:r>
            <a:endParaRPr lang="en-US" sz="2800" dirty="0">
              <a:solidFill>
                <a:srgbClr val="FFFFFF"/>
              </a:solidFill>
              <a:ea typeface="ヒラギノ角ゴ ProN W6" charset="0"/>
              <a:cs typeface="ヒラギノ角ゴ ProN W6" charset="0"/>
              <a:sym typeface="Trajan Pro Bold" charset="0"/>
            </a:endParaRPr>
          </a:p>
          <a:p>
            <a:pPr marL="461963" indent="-461963" algn="l" eaLnBrk="1" hangingPunct="1">
              <a:spcBef>
                <a:spcPts val="625"/>
              </a:spcBef>
              <a:buSzPct val="117000"/>
            </a:pPr>
            <a:endParaRPr lang="en-US" sz="700" dirty="0">
              <a:solidFill>
                <a:srgbClr val="FFFFFF"/>
              </a:solidFill>
              <a:ea typeface="ヒラギノ角ゴ ProN W6" charset="0"/>
              <a:cs typeface="ヒラギノ角ゴ ProN W6" charset="0"/>
              <a:sym typeface="Trajan Pro Bold" charset="0"/>
            </a:endParaRPr>
          </a:p>
          <a:p>
            <a:pPr marL="461963" indent="-461963" algn="l" eaLnBrk="1" hangingPunct="1">
              <a:spcBef>
                <a:spcPts val="625"/>
              </a:spcBef>
              <a:buSzPct val="117000"/>
            </a:pPr>
            <a:r>
              <a:rPr lang="en-US" sz="2800" dirty="0">
                <a:solidFill>
                  <a:srgbClr val="FFFFFF"/>
                </a:solidFill>
                <a:ea typeface="Trajan Pro Bold" charset="0"/>
                <a:cs typeface="Trajan Pro Bold" charset="0"/>
                <a:sym typeface="Trajan Pro Bold" charset="0"/>
              </a:rPr>
              <a:t>More women are seeking help</a:t>
            </a:r>
            <a:endParaRPr lang="en-US" sz="2800" dirty="0">
              <a:solidFill>
                <a:srgbClr val="FFFFFF"/>
              </a:solidFill>
              <a:ea typeface="ヒラギノ角ゴ ProN W6" charset="0"/>
              <a:cs typeface="ヒラギノ角ゴ ProN W6" charset="0"/>
              <a:sym typeface="Trajan Pro Bold" charset="0"/>
            </a:endParaRPr>
          </a:p>
          <a:p>
            <a:pPr marL="461963" indent="-461963" algn="l" eaLnBrk="1" hangingPunct="1">
              <a:spcBef>
                <a:spcPts val="625"/>
              </a:spcBef>
              <a:buSzPct val="117000"/>
            </a:pPr>
            <a:endParaRPr lang="en-US" sz="700" dirty="0">
              <a:solidFill>
                <a:srgbClr val="FFFFFF"/>
              </a:solidFill>
              <a:ea typeface="ヒラギノ角ゴ ProN W6" charset="0"/>
              <a:cs typeface="ヒラギノ角ゴ ProN W6" charset="0"/>
              <a:sym typeface="Trajan Pro Bold" charset="0"/>
            </a:endParaRPr>
          </a:p>
          <a:p>
            <a:pPr marL="461963" indent="-461963" algn="l" eaLnBrk="1" hangingPunct="1">
              <a:spcBef>
                <a:spcPts val="625"/>
              </a:spcBef>
              <a:buSzPct val="117000"/>
            </a:pPr>
            <a:r>
              <a:rPr lang="en-US" sz="2800" dirty="0">
                <a:solidFill>
                  <a:srgbClr val="FFFFFF"/>
                </a:solidFill>
                <a:ea typeface="Trajan Pro Bold" charset="0"/>
                <a:cs typeface="Trajan Pro Bold" charset="0"/>
                <a:sym typeface="Trajan Pro Bold" charset="0"/>
              </a:rPr>
              <a:t>Feminization linked to growth in electronic gaming machines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491AF53E-E493-4C32-94E5-ABAEE3A8BEF3}"/>
              </a:ext>
            </a:extLst>
          </p:cNvPr>
          <p:cNvPicPr>
            <a:picLocks noChangeAspect="1"/>
          </p:cNvPicPr>
          <p:nvPr/>
        </p:nvPicPr>
        <p:blipFill>
          <a:blip r:embed="rId3"/>
          <a:stretch>
            <a:fillRect/>
          </a:stretch>
        </p:blipFill>
        <p:spPr>
          <a:xfrm>
            <a:off x="561063" y="1825625"/>
            <a:ext cx="4586289" cy="189071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F17BD1C-2FE3-4A28-8C5F-0C5344AA36B6}"/>
              </a:ext>
            </a:extLst>
          </p:cNvPr>
          <p:cNvPicPr>
            <a:picLocks noChangeAspect="1"/>
          </p:cNvPicPr>
          <p:nvPr/>
        </p:nvPicPr>
        <p:blipFill>
          <a:blip r:embed="rId4"/>
          <a:stretch>
            <a:fillRect/>
          </a:stretch>
        </p:blipFill>
        <p:spPr>
          <a:xfrm>
            <a:off x="561062" y="4001294"/>
            <a:ext cx="4586289" cy="1905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92791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E6180-3620-4D72-8AC1-4B6C9B773BFA}"/>
              </a:ext>
            </a:extLst>
          </p:cNvPr>
          <p:cNvSpPr>
            <a:spLocks noGrp="1"/>
          </p:cNvSpPr>
          <p:nvPr>
            <p:ph type="title"/>
          </p:nvPr>
        </p:nvSpPr>
        <p:spPr/>
        <p:txBody>
          <a:bodyPr/>
          <a:lstStyle/>
          <a:p>
            <a:r>
              <a:rPr lang="en-US" dirty="0"/>
              <a:t>Gambling Experiences Measure </a:t>
            </a:r>
            <a:br>
              <a:rPr lang="en-US" dirty="0"/>
            </a:br>
            <a:r>
              <a:rPr lang="en-US" sz="2800" dirty="0"/>
              <a:t>(</a:t>
            </a:r>
            <a:r>
              <a:rPr lang="en-US" sz="2800" dirty="0">
                <a:solidFill>
                  <a:srgbClr val="FFFFFF"/>
                </a:solidFill>
              </a:rPr>
              <a:t>Ledgerwood &amp; Petry, 2006)</a:t>
            </a:r>
            <a:endParaRPr lang="en-US" dirty="0"/>
          </a:p>
        </p:txBody>
      </p:sp>
      <p:graphicFrame>
        <p:nvGraphicFramePr>
          <p:cNvPr id="5" name="Content Placeholder 4">
            <a:extLst>
              <a:ext uri="{FF2B5EF4-FFF2-40B4-BE49-F238E27FC236}">
                <a16:creationId xmlns:a16="http://schemas.microsoft.com/office/drawing/2014/main" id="{0F70ABBD-FE6D-4BE5-B386-09BAFA0AF662}"/>
              </a:ext>
            </a:extLst>
          </p:cNvPr>
          <p:cNvGraphicFramePr>
            <a:graphicFrameLocks noGrp="1"/>
          </p:cNvGraphicFramePr>
          <p:nvPr>
            <p:ph idx="1"/>
            <p:extLst>
              <p:ext uri="{D42A27DB-BD31-4B8C-83A1-F6EECF244321}">
                <p14:modId xmlns:p14="http://schemas.microsoft.com/office/powerpoint/2010/main" val="6622985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2EE4D8E2-21BF-41DA-AD15-49429F4B90C2}"/>
              </a:ext>
            </a:extLst>
          </p:cNvPr>
          <p:cNvPicPr>
            <a:picLocks noChangeAspect="1"/>
          </p:cNvPicPr>
          <p:nvPr/>
        </p:nvPicPr>
        <p:blipFill>
          <a:blip r:embed="rId8"/>
          <a:stretch>
            <a:fillRect/>
          </a:stretch>
        </p:blipFill>
        <p:spPr>
          <a:xfrm>
            <a:off x="1105114" y="2606459"/>
            <a:ext cx="2624405" cy="1312203"/>
          </a:xfrm>
          <a:prstGeom prst="rect">
            <a:avLst/>
          </a:prstGeom>
          <a:ln>
            <a:noFill/>
          </a:ln>
          <a:effectLst>
            <a:softEdge rad="112500"/>
          </a:effectLst>
        </p:spPr>
      </p:pic>
      <p:pic>
        <p:nvPicPr>
          <p:cNvPr id="9" name="Picture 8">
            <a:extLst>
              <a:ext uri="{FF2B5EF4-FFF2-40B4-BE49-F238E27FC236}">
                <a16:creationId xmlns:a16="http://schemas.microsoft.com/office/drawing/2014/main" id="{2F87A9FC-0107-49C3-A68A-1808729E158C}"/>
              </a:ext>
            </a:extLst>
          </p:cNvPr>
          <p:cNvPicPr>
            <a:picLocks noChangeAspect="1"/>
          </p:cNvPicPr>
          <p:nvPr/>
        </p:nvPicPr>
        <p:blipFill>
          <a:blip r:embed="rId9"/>
          <a:stretch>
            <a:fillRect/>
          </a:stretch>
        </p:blipFill>
        <p:spPr>
          <a:xfrm>
            <a:off x="8729396" y="2606458"/>
            <a:ext cx="2624404" cy="1312203"/>
          </a:xfrm>
          <a:prstGeom prst="rect">
            <a:avLst/>
          </a:prstGeom>
          <a:ln>
            <a:noFill/>
          </a:ln>
          <a:effectLst>
            <a:softEdge rad="112500"/>
          </a:effectLst>
        </p:spPr>
      </p:pic>
    </p:spTree>
    <p:extLst>
      <p:ext uri="{BB962C8B-B14F-4D97-AF65-F5344CB8AC3E}">
        <p14:creationId xmlns:p14="http://schemas.microsoft.com/office/powerpoint/2010/main" val="48804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D228-298C-47E0-9F5E-96D5937E70B8}"/>
              </a:ext>
            </a:extLst>
          </p:cNvPr>
          <p:cNvSpPr>
            <a:spLocks noGrp="1"/>
          </p:cNvSpPr>
          <p:nvPr>
            <p:ph type="title"/>
          </p:nvPr>
        </p:nvSpPr>
        <p:spPr/>
        <p:txBody>
          <a:bodyPr/>
          <a:lstStyle/>
          <a:p>
            <a:r>
              <a:rPr lang="en-US" dirty="0"/>
              <a:t>Gender Similarities &amp; Differences</a:t>
            </a:r>
          </a:p>
        </p:txBody>
      </p:sp>
      <p:sp>
        <p:nvSpPr>
          <p:cNvPr id="3" name="Content Placeholder 2">
            <a:extLst>
              <a:ext uri="{FF2B5EF4-FFF2-40B4-BE49-F238E27FC236}">
                <a16:creationId xmlns:a16="http://schemas.microsoft.com/office/drawing/2014/main" id="{831CE8F5-2C00-4E9B-BBBD-417DFCC12838}"/>
              </a:ext>
            </a:extLst>
          </p:cNvPr>
          <p:cNvSpPr>
            <a:spLocks noGrp="1"/>
          </p:cNvSpPr>
          <p:nvPr>
            <p:ph idx="1"/>
          </p:nvPr>
        </p:nvSpPr>
        <p:spPr>
          <a:xfrm>
            <a:off x="4921320" y="1825625"/>
            <a:ext cx="6432479" cy="3979274"/>
          </a:xfrm>
        </p:spPr>
        <p:txBody>
          <a:bodyPr>
            <a:normAutofit fontScale="92500" lnSpcReduction="20000"/>
          </a:bodyPr>
          <a:lstStyle/>
          <a:p>
            <a:r>
              <a:rPr lang="en-US" sz="2800" dirty="0">
                <a:solidFill>
                  <a:srgbClr val="FFFFFF"/>
                </a:solidFill>
                <a:latin typeface="Trajan Pro" pitchFamily="18" charset="0"/>
                <a:ea typeface="Trajan Pro Bold" charset="0"/>
                <a:cs typeface="Trajan Pro Bold" charset="0"/>
                <a:sym typeface="Trajan Pro Bold" charset="0"/>
              </a:rPr>
              <a:t>Deficits in self-confidence and problem-solving skills are common among male and female problem gamblers</a:t>
            </a:r>
          </a:p>
          <a:p>
            <a:endParaRPr lang="en-US" dirty="0"/>
          </a:p>
          <a:p>
            <a:r>
              <a:rPr lang="en-US" sz="2800" dirty="0">
                <a:solidFill>
                  <a:srgbClr val="FFFFFF"/>
                </a:solidFill>
                <a:latin typeface="Trajan Pro" pitchFamily="18" charset="0"/>
                <a:ea typeface="Trajan Pro Bold" charset="0"/>
                <a:cs typeface="Trajan Pro Bold" charset="0"/>
                <a:sym typeface="Trajan Pro Bold" charset="0"/>
              </a:rPr>
              <a:t>Both male and female problem gamblers rely excessively on avoidant coping styles</a:t>
            </a:r>
          </a:p>
          <a:p>
            <a:endParaRPr lang="en-US" dirty="0"/>
          </a:p>
          <a:p>
            <a:pPr algn="l"/>
            <a:r>
              <a:rPr lang="en-US" dirty="0">
                <a:solidFill>
                  <a:srgbClr val="FFFFFF"/>
                </a:solidFill>
              </a:rPr>
              <a:t>Among Women: Gambling is related to reduced social support seeking</a:t>
            </a:r>
          </a:p>
          <a:p>
            <a:pPr algn="l"/>
            <a:r>
              <a:rPr lang="en-US" dirty="0">
                <a:solidFill>
                  <a:srgbClr val="FFFFFF"/>
                </a:solidFill>
              </a:rPr>
              <a:t>Among Men: Gambling is related to “wishful thinking”</a:t>
            </a:r>
          </a:p>
          <a:p>
            <a:endParaRPr lang="en-US" dirty="0"/>
          </a:p>
        </p:txBody>
      </p:sp>
      <p:pic>
        <p:nvPicPr>
          <p:cNvPr id="4" name="Picture 3">
            <a:extLst>
              <a:ext uri="{FF2B5EF4-FFF2-40B4-BE49-F238E27FC236}">
                <a16:creationId xmlns:a16="http://schemas.microsoft.com/office/drawing/2014/main" id="{50A13F32-303D-40D1-B076-638215FFB9B0}"/>
              </a:ext>
            </a:extLst>
          </p:cNvPr>
          <p:cNvPicPr>
            <a:picLocks noChangeAspect="1"/>
          </p:cNvPicPr>
          <p:nvPr/>
        </p:nvPicPr>
        <p:blipFill>
          <a:blip r:embed="rId3"/>
          <a:stretch>
            <a:fillRect/>
          </a:stretch>
        </p:blipFill>
        <p:spPr>
          <a:xfrm>
            <a:off x="838201" y="1964055"/>
            <a:ext cx="3427820" cy="16585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18FE413-2D29-4E28-954C-7CD7328B3E8B}"/>
              </a:ext>
            </a:extLst>
          </p:cNvPr>
          <p:cNvPicPr>
            <a:picLocks noChangeAspect="1"/>
          </p:cNvPicPr>
          <p:nvPr/>
        </p:nvPicPr>
        <p:blipFill>
          <a:blip r:embed="rId4"/>
          <a:stretch>
            <a:fillRect/>
          </a:stretch>
        </p:blipFill>
        <p:spPr>
          <a:xfrm>
            <a:off x="838200" y="4012808"/>
            <a:ext cx="3427820" cy="165852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8485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2583-CB0F-4337-B5CD-B97005E28B04}"/>
              </a:ext>
            </a:extLst>
          </p:cNvPr>
          <p:cNvSpPr>
            <a:spLocks noGrp="1"/>
          </p:cNvSpPr>
          <p:nvPr>
            <p:ph type="title" idx="4294967295"/>
          </p:nvPr>
        </p:nvSpPr>
        <p:spPr>
          <a:xfrm>
            <a:off x="838200" y="2766218"/>
            <a:ext cx="10515600" cy="1325563"/>
          </a:xfrm>
        </p:spPr>
        <p:txBody>
          <a:bodyPr/>
          <a:lstStyle/>
          <a:p>
            <a:r>
              <a:rPr lang="en-US" dirty="0"/>
              <a:t>Video Lecture 15: What is a win?</a:t>
            </a:r>
          </a:p>
        </p:txBody>
      </p:sp>
      <p:pic>
        <p:nvPicPr>
          <p:cNvPr id="3" name="Online Media 2" title="Lecture 15: Wins and Losses for Problem Gamblers - AZ Problem Gambling Training">
            <a:hlinkClick r:id="" action="ppaction://media"/>
            <a:extLst>
              <a:ext uri="{FF2B5EF4-FFF2-40B4-BE49-F238E27FC236}">
                <a16:creationId xmlns:a16="http://schemas.microsoft.com/office/drawing/2014/main" id="{DEB00A30-1CAE-40FA-9C3E-428F70EB49A0}"/>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92126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BA96C-F43E-4CF4-BA93-E3ABB969F353}"/>
              </a:ext>
            </a:extLst>
          </p:cNvPr>
          <p:cNvSpPr>
            <a:spLocks noGrp="1"/>
          </p:cNvSpPr>
          <p:nvPr>
            <p:ph type="title"/>
          </p:nvPr>
        </p:nvSpPr>
        <p:spPr/>
        <p:txBody>
          <a:bodyPr/>
          <a:lstStyle/>
          <a:p>
            <a:r>
              <a:rPr lang="en-US" dirty="0"/>
              <a:t>Unique Issues with Female Gamblers</a:t>
            </a:r>
          </a:p>
        </p:txBody>
      </p:sp>
      <p:sp>
        <p:nvSpPr>
          <p:cNvPr id="3" name="Content Placeholder 2">
            <a:extLst>
              <a:ext uri="{FF2B5EF4-FFF2-40B4-BE49-F238E27FC236}">
                <a16:creationId xmlns:a16="http://schemas.microsoft.com/office/drawing/2014/main" id="{A1F8B23B-05B1-4140-8259-15E692B04F75}"/>
              </a:ext>
            </a:extLst>
          </p:cNvPr>
          <p:cNvSpPr>
            <a:spLocks noGrp="1"/>
          </p:cNvSpPr>
          <p:nvPr>
            <p:ph idx="1"/>
          </p:nvPr>
        </p:nvSpPr>
        <p:spPr/>
        <p:txBody>
          <a:bodyPr/>
          <a:lstStyle/>
          <a:p>
            <a:pPr algn="l" eaLnBrk="1" hangingPunct="1"/>
            <a:r>
              <a:rPr lang="en-US" sz="2800" dirty="0">
                <a:latin typeface="Trajan Pro" pitchFamily="18" charset="0"/>
                <a:ea typeface="Trajan Pro Bold" charset="0"/>
                <a:cs typeface="Trajan Pro Bold" charset="0"/>
                <a:sym typeface="Trajan Pro Bold" charset="0"/>
              </a:rPr>
              <a:t>Women do bring some gender-specific issues into treatment that must be addressed:</a:t>
            </a:r>
          </a:p>
          <a:p>
            <a:endParaRPr lang="en-US" dirty="0"/>
          </a:p>
        </p:txBody>
      </p:sp>
      <p:graphicFrame>
        <p:nvGraphicFramePr>
          <p:cNvPr id="4" name="Diagram 3">
            <a:extLst>
              <a:ext uri="{FF2B5EF4-FFF2-40B4-BE49-F238E27FC236}">
                <a16:creationId xmlns:a16="http://schemas.microsoft.com/office/drawing/2014/main" id="{E8604556-75AC-4CAC-8D66-FB89E09F83F9}"/>
              </a:ext>
            </a:extLst>
          </p:cNvPr>
          <p:cNvGraphicFramePr/>
          <p:nvPr>
            <p:extLst>
              <p:ext uri="{D42A27DB-BD31-4B8C-83A1-F6EECF244321}">
                <p14:modId xmlns:p14="http://schemas.microsoft.com/office/powerpoint/2010/main" val="3883742092"/>
              </p:ext>
            </p:extLst>
          </p:nvPr>
        </p:nvGraphicFramePr>
        <p:xfrm>
          <a:off x="2032000" y="2856216"/>
          <a:ext cx="8128000" cy="3282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3542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06A79-5317-41F0-B315-79F62B99BE68}"/>
              </a:ext>
            </a:extLst>
          </p:cNvPr>
          <p:cNvSpPr>
            <a:spLocks noGrp="1"/>
          </p:cNvSpPr>
          <p:nvPr>
            <p:ph type="title"/>
          </p:nvPr>
        </p:nvSpPr>
        <p:spPr/>
        <p:txBody>
          <a:bodyPr/>
          <a:lstStyle/>
          <a:p>
            <a:r>
              <a:rPr lang="en-US" dirty="0"/>
              <a:t>Progression of the Disorder </a:t>
            </a:r>
            <a:br>
              <a:rPr lang="en-US" dirty="0"/>
            </a:br>
            <a:r>
              <a:rPr lang="en-US" sz="2800" dirty="0"/>
              <a:t>(Wenzel &amp; Dahl, 2009)</a:t>
            </a:r>
            <a:endParaRPr lang="en-US" dirty="0"/>
          </a:p>
        </p:txBody>
      </p:sp>
      <p:sp>
        <p:nvSpPr>
          <p:cNvPr id="3" name="Content Placeholder 2">
            <a:extLst>
              <a:ext uri="{FF2B5EF4-FFF2-40B4-BE49-F238E27FC236}">
                <a16:creationId xmlns:a16="http://schemas.microsoft.com/office/drawing/2014/main" id="{2C227A6E-9D3A-47AB-A5B1-E29B9CB2A539}"/>
              </a:ext>
            </a:extLst>
          </p:cNvPr>
          <p:cNvSpPr>
            <a:spLocks noGrp="1"/>
          </p:cNvSpPr>
          <p:nvPr>
            <p:ph sz="half" idx="1"/>
          </p:nvPr>
        </p:nvSpPr>
        <p:spPr/>
        <p:txBody>
          <a:bodyPr>
            <a:normAutofit fontScale="85000" lnSpcReduction="20000"/>
          </a:bodyPr>
          <a:lstStyle/>
          <a:p>
            <a:pPr algn="l">
              <a:spcBef>
                <a:spcPts val="1200"/>
              </a:spcBef>
            </a:pPr>
            <a:r>
              <a:rPr lang="en-US" sz="2800">
                <a:solidFill>
                  <a:srgbClr val="FFFFFF"/>
                </a:solidFill>
                <a:ea typeface="Trajan Pro Bold" charset="0"/>
                <a:cs typeface="Trajan Pro Bold" charset="0"/>
                <a:sym typeface="Trajan Pro Bold" charset="0"/>
              </a:rPr>
              <a:t>Women have a more rapid progression into problem levels of gambling than men</a:t>
            </a:r>
          </a:p>
          <a:p>
            <a:pPr algn="l">
              <a:spcBef>
                <a:spcPts val="1200"/>
              </a:spcBef>
            </a:pPr>
            <a:r>
              <a:rPr lang="en-US" sz="2800">
                <a:solidFill>
                  <a:srgbClr val="FFFFFF"/>
                </a:solidFill>
                <a:ea typeface="Trajan Pro Bold" charset="0"/>
                <a:cs typeface="Trajan Pro Bold" charset="0"/>
                <a:sym typeface="Trajan Pro Bold" charset="0"/>
              </a:rPr>
              <a:t>The age of onset was significantly later for women (35) compared to men (26)</a:t>
            </a:r>
          </a:p>
          <a:p>
            <a:pPr algn="l">
              <a:spcBef>
                <a:spcPts val="1200"/>
              </a:spcBef>
            </a:pPr>
            <a:r>
              <a:rPr lang="en-US" sz="2800">
                <a:solidFill>
                  <a:srgbClr val="FFFFFF"/>
                </a:solidFill>
                <a:ea typeface="Trajan Pro Bold" charset="0"/>
                <a:cs typeface="Trajan Pro Bold" charset="0"/>
                <a:sym typeface="Trajan Pro Bold" charset="0"/>
              </a:rPr>
              <a:t>More women turn to gambling when faced with significant losses such as death, divorce, or separation.</a:t>
            </a:r>
          </a:p>
          <a:p>
            <a:pPr algn="l">
              <a:spcBef>
                <a:spcPts val="1200"/>
              </a:spcBef>
            </a:pPr>
            <a:r>
              <a:rPr lang="en-US" sz="2800">
                <a:solidFill>
                  <a:srgbClr val="FFFFFF"/>
                </a:solidFill>
                <a:ea typeface="Trajan Pro Bold" charset="0"/>
                <a:cs typeface="Trajan Pro Bold" charset="0"/>
                <a:sym typeface="Trajan Pro Bold" charset="0"/>
              </a:rPr>
              <a:t>Female gamblers (25%) were significantly more likely to seek treatment for a mood or anxiety disorder compared to men. </a:t>
            </a:r>
          </a:p>
          <a:p>
            <a:endParaRPr lang="en-US" dirty="0"/>
          </a:p>
        </p:txBody>
      </p:sp>
      <p:pic>
        <p:nvPicPr>
          <p:cNvPr id="6" name="Content Placeholder 5">
            <a:extLst>
              <a:ext uri="{FF2B5EF4-FFF2-40B4-BE49-F238E27FC236}">
                <a16:creationId xmlns:a16="http://schemas.microsoft.com/office/drawing/2014/main" id="{B68AABB2-FDAB-4F78-A17D-585D958D6B15}"/>
              </a:ext>
            </a:extLst>
          </p:cNvPr>
          <p:cNvPicPr>
            <a:picLocks noGrp="1" noChangeAspect="1"/>
          </p:cNvPicPr>
          <p:nvPr>
            <p:ph sz="half" idx="2"/>
          </p:nvPr>
        </p:nvPicPr>
        <p:blipFill rotWithShape="1">
          <a:blip r:embed="rId3"/>
          <a:srcRect l="3224" t="6684" r="5367" b="2412"/>
          <a:stretch/>
        </p:blipFill>
        <p:spPr>
          <a:xfrm>
            <a:off x="7161087" y="1825625"/>
            <a:ext cx="3431569" cy="395555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8474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A3CD-B2ED-4207-A752-9AA9519B5BCC}"/>
              </a:ext>
            </a:extLst>
          </p:cNvPr>
          <p:cNvSpPr>
            <a:spLocks noGrp="1"/>
          </p:cNvSpPr>
          <p:nvPr>
            <p:ph type="title"/>
          </p:nvPr>
        </p:nvSpPr>
        <p:spPr/>
        <p:txBody>
          <a:bodyPr/>
          <a:lstStyle/>
          <a:p>
            <a:r>
              <a:rPr lang="en-US" dirty="0"/>
              <a:t>Parity and Addiction Issues</a:t>
            </a:r>
          </a:p>
        </p:txBody>
      </p:sp>
      <p:sp>
        <p:nvSpPr>
          <p:cNvPr id="3" name="Content Placeholder 2">
            <a:extLst>
              <a:ext uri="{FF2B5EF4-FFF2-40B4-BE49-F238E27FC236}">
                <a16:creationId xmlns:a16="http://schemas.microsoft.com/office/drawing/2014/main" id="{799B960E-322B-4F6C-9254-AB8C671A287D}"/>
              </a:ext>
            </a:extLst>
          </p:cNvPr>
          <p:cNvSpPr>
            <a:spLocks noGrp="1"/>
          </p:cNvSpPr>
          <p:nvPr>
            <p:ph sz="half" idx="1"/>
          </p:nvPr>
        </p:nvSpPr>
        <p:spPr>
          <a:xfrm>
            <a:off x="1013288" y="4099389"/>
            <a:ext cx="10165423" cy="1939868"/>
          </a:xfrm>
        </p:spPr>
        <p:txBody>
          <a:bodyPr>
            <a:normAutofit fontScale="70000" lnSpcReduction="20000"/>
          </a:bodyPr>
          <a:lstStyle/>
          <a:p>
            <a:r>
              <a:rPr lang="en-US" sz="2800" dirty="0">
                <a:solidFill>
                  <a:srgbClr val="FFFFFF"/>
                </a:solidFill>
                <a:latin typeface="Trajan Pro" pitchFamily="18" charset="0"/>
                <a:ea typeface="Trajan Pro Bold" charset="0"/>
                <a:cs typeface="Trajan Pro Bold" charset="0"/>
                <a:sym typeface="Trajan Pro Bold" charset="0"/>
              </a:rPr>
              <a:t>We should expect to see </a:t>
            </a:r>
            <a:r>
              <a:rPr lang="en-US" sz="2800" dirty="0">
                <a:solidFill>
                  <a:srgbClr val="D86018"/>
                </a:solidFill>
                <a:latin typeface="Trajan Pro" pitchFamily="18" charset="0"/>
                <a:ea typeface="Trajan Pro Bold" charset="0"/>
                <a:cs typeface="Trajan Pro Bold" charset="0"/>
                <a:sym typeface="Trajan Pro Bold" charset="0"/>
              </a:rPr>
              <a:t>PARITY</a:t>
            </a:r>
            <a:r>
              <a:rPr lang="en-US" sz="2800" dirty="0">
                <a:solidFill>
                  <a:srgbClr val="FFFFFF"/>
                </a:solidFill>
                <a:latin typeface="Trajan Pro" pitchFamily="18" charset="0"/>
                <a:ea typeface="Trajan Pro Bold" charset="0"/>
                <a:cs typeface="Trajan Pro Bold" charset="0"/>
                <a:sym typeface="Trajan Pro Bold" charset="0"/>
              </a:rPr>
              <a:t> between the genders</a:t>
            </a:r>
          </a:p>
          <a:p>
            <a:r>
              <a:rPr lang="en-US" dirty="0"/>
              <a:t>If women emulate males in drinking, smoking, and gambling habits there would be similar rates of …</a:t>
            </a:r>
          </a:p>
          <a:p>
            <a:endParaRPr lang="en-US" dirty="0"/>
          </a:p>
          <a:p>
            <a:pPr marL="801688" lvl="1" indent="-344488">
              <a:buFont typeface="Wingdings" panose="05000000000000000000" pitchFamily="2" charset="2"/>
              <a:buChar char="ü"/>
            </a:pPr>
            <a:r>
              <a:rPr lang="en-US" dirty="0"/>
              <a:t>alcohol abuse and dependence</a:t>
            </a:r>
          </a:p>
          <a:p>
            <a:pPr marL="801688" lvl="1" indent="-344488">
              <a:buFont typeface="Wingdings" panose="05000000000000000000" pitchFamily="2" charset="2"/>
              <a:buChar char="ü"/>
            </a:pPr>
            <a:r>
              <a:rPr lang="en-US" dirty="0"/>
              <a:t>tobacco related morbidity and mortality </a:t>
            </a:r>
          </a:p>
          <a:p>
            <a:pPr marL="801688" lvl="1" indent="-344488">
              <a:buFont typeface="Wingdings" panose="05000000000000000000" pitchFamily="2" charset="2"/>
              <a:buChar char="ü"/>
            </a:pPr>
            <a:r>
              <a:rPr lang="en-US" dirty="0"/>
              <a:t>gambling disorders. </a:t>
            </a:r>
          </a:p>
          <a:p>
            <a:endParaRPr lang="en-US" sz="2800" dirty="0">
              <a:solidFill>
                <a:srgbClr val="FFFFFF"/>
              </a:solidFill>
              <a:latin typeface="Trajan Pro" pitchFamily="18" charset="0"/>
              <a:ea typeface="Trajan Pro Bold" charset="0"/>
              <a:cs typeface="Trajan Pro Bold" charset="0"/>
              <a:sym typeface="Trajan Pro Bold" charset="0"/>
            </a:endParaRPr>
          </a:p>
          <a:p>
            <a:endParaRPr lang="en-US" dirty="0"/>
          </a:p>
        </p:txBody>
      </p:sp>
      <p:pic>
        <p:nvPicPr>
          <p:cNvPr id="6" name="Content Placeholder 5">
            <a:extLst>
              <a:ext uri="{FF2B5EF4-FFF2-40B4-BE49-F238E27FC236}">
                <a16:creationId xmlns:a16="http://schemas.microsoft.com/office/drawing/2014/main" id="{E1FE0B1A-8B21-4DA7-AE4D-8D10EAE96061}"/>
              </a:ext>
            </a:extLst>
          </p:cNvPr>
          <p:cNvPicPr>
            <a:picLocks noGrp="1" noChangeAspect="1"/>
          </p:cNvPicPr>
          <p:nvPr>
            <p:ph sz="half" idx="2"/>
          </p:nvPr>
        </p:nvPicPr>
        <p:blipFill>
          <a:blip r:embed="rId3"/>
          <a:stretch>
            <a:fillRect/>
          </a:stretch>
        </p:blipFill>
        <p:spPr>
          <a:xfrm>
            <a:off x="3505200" y="1696225"/>
            <a:ext cx="5181600" cy="212477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6696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6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1225742152"/>
              </p:ext>
            </p:extLst>
          </p:nvPr>
        </p:nvGraphicFramePr>
        <p:xfrm>
          <a:off x="2249038" y="2023946"/>
          <a:ext cx="7693923" cy="362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8801-7D2C-4F58-8F69-D755FE612745}"/>
              </a:ext>
            </a:extLst>
          </p:cNvPr>
          <p:cNvSpPr>
            <a:spLocks noGrp="1"/>
          </p:cNvSpPr>
          <p:nvPr>
            <p:ph type="title"/>
          </p:nvPr>
        </p:nvSpPr>
        <p:spPr/>
        <p:txBody>
          <a:bodyPr/>
          <a:lstStyle/>
          <a:p>
            <a:r>
              <a:rPr lang="en-US" dirty="0"/>
              <a:t>Suicide &amp; Gambling Addiction</a:t>
            </a:r>
          </a:p>
        </p:txBody>
      </p:sp>
      <p:graphicFrame>
        <p:nvGraphicFramePr>
          <p:cNvPr id="5" name="Content Placeholder 4">
            <a:extLst>
              <a:ext uri="{FF2B5EF4-FFF2-40B4-BE49-F238E27FC236}">
                <a16:creationId xmlns:a16="http://schemas.microsoft.com/office/drawing/2014/main" id="{C0EA1D58-F7E0-44C1-B974-DB7DF7952476}"/>
              </a:ext>
            </a:extLst>
          </p:cNvPr>
          <p:cNvGraphicFramePr>
            <a:graphicFrameLocks noGrp="1"/>
          </p:cNvGraphicFramePr>
          <p:nvPr>
            <p:ph sz="half" idx="1"/>
            <p:extLst>
              <p:ext uri="{D42A27DB-BD31-4B8C-83A1-F6EECF244321}">
                <p14:modId xmlns:p14="http://schemas.microsoft.com/office/powerpoint/2010/main" val="3694223123"/>
              </p:ext>
            </p:extLst>
          </p:nvPr>
        </p:nvGraphicFramePr>
        <p:xfrm>
          <a:off x="838200" y="1733157"/>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8 Tips for Dealing with a Depressed Spouse | Live Science">
            <a:extLst>
              <a:ext uri="{FF2B5EF4-FFF2-40B4-BE49-F238E27FC236}">
                <a16:creationId xmlns:a16="http://schemas.microsoft.com/office/drawing/2014/main" id="{1A27AA3D-B482-454B-BEB9-F05538A15142}"/>
              </a:ext>
            </a:extLst>
          </p:cNvPr>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6831536" y="2461967"/>
            <a:ext cx="4327055" cy="289371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19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7C8D4-743F-4041-8948-59615E0A5DF2}"/>
              </a:ext>
            </a:extLst>
          </p:cNvPr>
          <p:cNvSpPr>
            <a:spLocks noGrp="1"/>
          </p:cNvSpPr>
          <p:nvPr>
            <p:ph type="title"/>
          </p:nvPr>
        </p:nvSpPr>
        <p:spPr/>
        <p:txBody>
          <a:bodyPr/>
          <a:lstStyle/>
          <a:p>
            <a:r>
              <a:rPr lang="en-US" dirty="0"/>
              <a:t>The Concept of “Telescoping”</a:t>
            </a:r>
          </a:p>
        </p:txBody>
      </p:sp>
      <p:sp>
        <p:nvSpPr>
          <p:cNvPr id="3" name="Content Placeholder 2">
            <a:extLst>
              <a:ext uri="{FF2B5EF4-FFF2-40B4-BE49-F238E27FC236}">
                <a16:creationId xmlns:a16="http://schemas.microsoft.com/office/drawing/2014/main" id="{DB8D5423-DE1F-4D9D-A9DB-61D07425B8E8}"/>
              </a:ext>
            </a:extLst>
          </p:cNvPr>
          <p:cNvSpPr>
            <a:spLocks noGrp="1"/>
          </p:cNvSpPr>
          <p:nvPr>
            <p:ph sz="half" idx="1"/>
          </p:nvPr>
        </p:nvSpPr>
        <p:spPr/>
        <p:txBody>
          <a:bodyPr>
            <a:normAutofit lnSpcReduction="10000"/>
          </a:bodyPr>
          <a:lstStyle/>
          <a:p>
            <a:r>
              <a:rPr lang="en-US" sz="2400" dirty="0">
                <a:solidFill>
                  <a:srgbClr val="FFFFFF"/>
                </a:solidFill>
                <a:latin typeface="Trajan Pro" pitchFamily="18" charset="0"/>
                <a:ea typeface="Trajan Pro Bold" charset="0"/>
                <a:cs typeface="Trajan Pro Bold" charset="0"/>
                <a:sym typeface="Trajan Pro Bold" charset="0"/>
              </a:rPr>
              <a:t>Women seeking help for gambling problems start gambling later in life than men</a:t>
            </a:r>
          </a:p>
          <a:p>
            <a:endParaRPr lang="en-US" sz="2400" dirty="0"/>
          </a:p>
          <a:p>
            <a:r>
              <a:rPr lang="en-US" sz="2400" dirty="0">
                <a:solidFill>
                  <a:srgbClr val="FFFFFF"/>
                </a:solidFill>
                <a:latin typeface="Trajan Pro" pitchFamily="18" charset="0"/>
                <a:ea typeface="Trajan Pro Bold" charset="0"/>
                <a:cs typeface="Trajan Pro Bold" charset="0"/>
                <a:sym typeface="Trajan Pro Bold" charset="0"/>
              </a:rPr>
              <a:t>Women have more rapid progression into problem gambling than men. This can be attributed to a process known as  “</a:t>
            </a:r>
            <a:r>
              <a:rPr lang="en-US" sz="2400" dirty="0">
                <a:solidFill>
                  <a:srgbClr val="FFC000"/>
                </a:solidFill>
                <a:latin typeface="Trajan Pro" pitchFamily="18" charset="0"/>
                <a:ea typeface="Trajan Pro Bold" charset="0"/>
                <a:cs typeface="Trajan Pro Bold" charset="0"/>
                <a:sym typeface="Trajan Pro Bold" charset="0"/>
              </a:rPr>
              <a:t>TELESCOPING</a:t>
            </a:r>
            <a:r>
              <a:rPr lang="en-US" sz="2400" dirty="0">
                <a:solidFill>
                  <a:srgbClr val="FFFFFF"/>
                </a:solidFill>
                <a:latin typeface="Trajan Pro" pitchFamily="18" charset="0"/>
                <a:ea typeface="Trajan Pro Bold" charset="0"/>
                <a:cs typeface="Trajan Pro Bold" charset="0"/>
                <a:sym typeface="Trajan Pro Bold" charset="0"/>
              </a:rPr>
              <a:t>”</a:t>
            </a:r>
          </a:p>
          <a:p>
            <a:endParaRPr lang="en-US" sz="2400" dirty="0"/>
          </a:p>
          <a:p>
            <a:r>
              <a:rPr lang="en-US" sz="2400" dirty="0">
                <a:solidFill>
                  <a:srgbClr val="FFFFFF"/>
                </a:solidFill>
                <a:latin typeface="Trajan Pro" pitchFamily="18" charset="0"/>
                <a:ea typeface="Trajan Pro Bold" charset="0"/>
                <a:cs typeface="Trajan Pro Bold" charset="0"/>
                <a:sym typeface="Trajan Pro Bold" charset="0"/>
              </a:rPr>
              <a:t>Women seeking help are more likely to cite electronic gambling machines as their primary problem </a:t>
            </a:r>
          </a:p>
          <a:p>
            <a:endParaRPr lang="en-US" sz="2400" dirty="0"/>
          </a:p>
        </p:txBody>
      </p:sp>
      <p:pic>
        <p:nvPicPr>
          <p:cNvPr id="2050" name="Picture 2" descr="Time Warp Traveling Space Time Dilation Stock Illustration 779861908">
            <a:extLst>
              <a:ext uri="{FF2B5EF4-FFF2-40B4-BE49-F238E27FC236}">
                <a16:creationId xmlns:a16="http://schemas.microsoft.com/office/drawing/2014/main" id="{4F2D5E8F-8C8A-4BE1-B34E-CDBD59B595A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8857"/>
          <a:stretch/>
        </p:blipFill>
        <p:spPr bwMode="auto">
          <a:xfrm>
            <a:off x="6592572" y="2137027"/>
            <a:ext cx="5008653" cy="327745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32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5B970D-3916-4899-9903-6A26FFD44F08}"/>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 y="1462087"/>
            <a:ext cx="12192001" cy="4714875"/>
          </a:xfrm>
          <a:prstGeom prst="rect">
            <a:avLst/>
          </a:prstGeom>
        </p:spPr>
      </p:pic>
      <p:sp>
        <p:nvSpPr>
          <p:cNvPr id="2" name="Title 1">
            <a:extLst>
              <a:ext uri="{FF2B5EF4-FFF2-40B4-BE49-F238E27FC236}">
                <a16:creationId xmlns:a16="http://schemas.microsoft.com/office/drawing/2014/main" id="{BE8C08DA-654D-4613-882D-53BB997033D6}"/>
              </a:ext>
            </a:extLst>
          </p:cNvPr>
          <p:cNvSpPr>
            <a:spLocks noGrp="1"/>
          </p:cNvSpPr>
          <p:nvPr>
            <p:ph type="title"/>
          </p:nvPr>
        </p:nvSpPr>
        <p:spPr/>
        <p:txBody>
          <a:bodyPr/>
          <a:lstStyle/>
          <a:p>
            <a:r>
              <a:rPr lang="en-US" dirty="0"/>
              <a:t>Impact on the Workplace</a:t>
            </a:r>
          </a:p>
        </p:txBody>
      </p:sp>
      <p:sp>
        <p:nvSpPr>
          <p:cNvPr id="3" name="Content Placeholder 2">
            <a:extLst>
              <a:ext uri="{FF2B5EF4-FFF2-40B4-BE49-F238E27FC236}">
                <a16:creationId xmlns:a16="http://schemas.microsoft.com/office/drawing/2014/main" id="{D113B8E2-2662-4127-8BBA-0AE3E55CC351}"/>
              </a:ext>
            </a:extLst>
          </p:cNvPr>
          <p:cNvSpPr>
            <a:spLocks noGrp="1"/>
          </p:cNvSpPr>
          <p:nvPr>
            <p:ph sz="half" idx="1"/>
          </p:nvPr>
        </p:nvSpPr>
        <p:spPr/>
        <p:txBody>
          <a:bodyPr>
            <a:normAutofit fontScale="92500" lnSpcReduction="10000"/>
          </a:bodyPr>
          <a:lstStyle/>
          <a:p>
            <a:pPr marL="239713" indent="-239713" algn="l" eaLnBrk="1" hangingPunct="1">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Lateness or Tardiness</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Leaves Early</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Unexplained Disappearances</a:t>
            </a: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Excessive </a:t>
            </a:r>
            <a:r>
              <a:rPr lang="en-US" dirty="0">
                <a:solidFill>
                  <a:srgbClr val="FFFFFF"/>
                </a:solidFill>
                <a:ea typeface="Trajan Pro" pitchFamily="18" charset="0"/>
                <a:cs typeface="Trajan Pro" pitchFamily="18" charset="0"/>
                <a:sym typeface="Trajan Pro" pitchFamily="18" charset="0"/>
              </a:rPr>
              <a:t>S</a:t>
            </a:r>
            <a:r>
              <a:rPr lang="en-US" sz="2800" dirty="0">
                <a:solidFill>
                  <a:srgbClr val="FFFFFF"/>
                </a:solidFill>
                <a:ea typeface="Trajan Pro" pitchFamily="18" charset="0"/>
                <a:cs typeface="Trajan Pro" pitchFamily="18" charset="0"/>
                <a:sym typeface="Trajan Pro" pitchFamily="18" charset="0"/>
              </a:rPr>
              <a:t>ick </a:t>
            </a:r>
            <a:r>
              <a:rPr lang="en-US" dirty="0">
                <a:solidFill>
                  <a:srgbClr val="FFFFFF"/>
                </a:solidFill>
                <a:ea typeface="Trajan Pro" pitchFamily="18" charset="0"/>
                <a:cs typeface="Trajan Pro" pitchFamily="18" charset="0"/>
                <a:sym typeface="Trajan Pro" pitchFamily="18" charset="0"/>
              </a:rPr>
              <a:t>T</a:t>
            </a:r>
            <a:r>
              <a:rPr lang="en-US" sz="2800" dirty="0">
                <a:solidFill>
                  <a:srgbClr val="FFFFFF"/>
                </a:solidFill>
                <a:ea typeface="Trajan Pro" pitchFamily="18" charset="0"/>
                <a:cs typeface="Trajan Pro" pitchFamily="18" charset="0"/>
                <a:sym typeface="Trajan Pro" pitchFamily="18" charset="0"/>
              </a:rPr>
              <a:t>ime</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Excessive and/or Secretive Phone </a:t>
            </a:r>
            <a:r>
              <a:rPr lang="en-US" dirty="0">
                <a:solidFill>
                  <a:srgbClr val="FFFFFF"/>
                </a:solidFill>
                <a:ea typeface="Trajan Pro" pitchFamily="18" charset="0"/>
                <a:cs typeface="Trajan Pro" pitchFamily="18" charset="0"/>
                <a:sym typeface="Trajan Pro" pitchFamily="18" charset="0"/>
              </a:rPr>
              <a:t>U</a:t>
            </a:r>
            <a:r>
              <a:rPr lang="en-US" sz="2800" dirty="0">
                <a:solidFill>
                  <a:srgbClr val="FFFFFF"/>
                </a:solidFill>
                <a:ea typeface="Trajan Pro" pitchFamily="18" charset="0"/>
                <a:cs typeface="Trajan Pro" pitchFamily="18" charset="0"/>
                <a:sym typeface="Trajan Pro" pitchFamily="18" charset="0"/>
              </a:rPr>
              <a:t>se</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Gambling on Breaks</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Moodiness</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Loan Seeking from Coworkers</a:t>
            </a:r>
            <a:endParaRPr lang="en-US" sz="2800" dirty="0">
              <a:solidFill>
                <a:srgbClr val="FFFFFF"/>
              </a:solidFill>
              <a:sym typeface="Trajan Pro" pitchFamily="18" charset="0"/>
            </a:endParaRPr>
          </a:p>
          <a:p>
            <a:pPr marL="239713" indent="-239713" algn="l" eaLnBrk="1" hangingPunct="1">
              <a:spcBef>
                <a:spcPts val="450"/>
              </a:spcBef>
              <a:buClr>
                <a:srgbClr val="FFFFFF"/>
              </a:buClr>
              <a:buFont typeface="Trajan Pro" pitchFamily="18" charset="0"/>
              <a:buChar char="•"/>
            </a:pPr>
            <a:r>
              <a:rPr lang="en-US" sz="2800" dirty="0">
                <a:solidFill>
                  <a:srgbClr val="FFFFFF"/>
                </a:solidFill>
                <a:ea typeface="Trajan Pro" pitchFamily="18" charset="0"/>
                <a:cs typeface="Trajan Pro" pitchFamily="18" charset="0"/>
                <a:sym typeface="Trajan Pro" pitchFamily="18" charset="0"/>
              </a:rPr>
              <a:t>Arguments With Other Employees Related to Money</a:t>
            </a:r>
            <a:endParaRPr lang="en-US" sz="2800" dirty="0">
              <a:solidFill>
                <a:srgbClr val="FFFFFF"/>
              </a:solidFill>
              <a:sym typeface="Trajan Pro" pitchFamily="18" charset="0"/>
            </a:endParaRPr>
          </a:p>
          <a:p>
            <a:endParaRPr lang="en-US" dirty="0"/>
          </a:p>
        </p:txBody>
      </p:sp>
      <p:sp>
        <p:nvSpPr>
          <p:cNvPr id="4" name="Content Placeholder 3">
            <a:extLst>
              <a:ext uri="{FF2B5EF4-FFF2-40B4-BE49-F238E27FC236}">
                <a16:creationId xmlns:a16="http://schemas.microsoft.com/office/drawing/2014/main" id="{4ED03C40-B52F-4E44-A79F-4327C8613B0F}"/>
              </a:ext>
            </a:extLst>
          </p:cNvPr>
          <p:cNvSpPr>
            <a:spLocks noGrp="1"/>
          </p:cNvSpPr>
          <p:nvPr>
            <p:ph sz="half" idx="2"/>
          </p:nvPr>
        </p:nvSpPr>
        <p:spPr/>
        <p:txBody>
          <a:bodyPr>
            <a:normAutofit fontScale="92500" lnSpcReduction="10000"/>
          </a:bodyPr>
          <a:lstStyle/>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Displays Gambling Related Souvenirs in Office</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Conversations Focused on Gambling</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Initiator of Sports Pool or Office Bookie</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Decreased Productivity</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Decreased Grooming </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Appearing Sick / Tired</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Signs of Excessive Debt</a:t>
            </a:r>
          </a:p>
          <a:p>
            <a:pPr algn="l" eaLnBrk="1" hangingPunct="1">
              <a:spcBef>
                <a:spcPts val="425"/>
              </a:spcBef>
              <a:buClr>
                <a:srgbClr val="FFFFFF"/>
              </a:buClr>
              <a:buSzPct val="100000"/>
              <a:buFont typeface="Trajan Pro" pitchFamily="18" charset="0"/>
              <a:buChar char="•"/>
            </a:pPr>
            <a:r>
              <a:rPr lang="en-US" sz="2800" dirty="0">
                <a:solidFill>
                  <a:srgbClr val="FFFFFF"/>
                </a:solidFill>
                <a:latin typeface="Trajan Pro" pitchFamily="18" charset="0"/>
                <a:ea typeface="Trajan Pro" pitchFamily="18" charset="0"/>
                <a:cs typeface="Trajan Pro" pitchFamily="18" charset="0"/>
                <a:sym typeface="Trajan Pro" pitchFamily="18" charset="0"/>
              </a:rPr>
              <a:t>Theft from Co-workers or Employer </a:t>
            </a:r>
          </a:p>
          <a:p>
            <a:endParaRPr lang="en-US" dirty="0"/>
          </a:p>
        </p:txBody>
      </p:sp>
    </p:spTree>
    <p:extLst>
      <p:ext uri="{BB962C8B-B14F-4D97-AF65-F5344CB8AC3E}">
        <p14:creationId xmlns:p14="http://schemas.microsoft.com/office/powerpoint/2010/main" val="3120643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B3909-12E0-4446-8ACB-C119ECF46A10}"/>
              </a:ext>
            </a:extLst>
          </p:cNvPr>
          <p:cNvSpPr>
            <a:spLocks noGrp="1"/>
          </p:cNvSpPr>
          <p:nvPr>
            <p:ph type="title"/>
          </p:nvPr>
        </p:nvSpPr>
        <p:spPr/>
        <p:txBody>
          <a:bodyPr/>
          <a:lstStyle/>
          <a:p>
            <a:r>
              <a:rPr lang="en-US" dirty="0"/>
              <a:t>Topics for Further Study</a:t>
            </a:r>
          </a:p>
        </p:txBody>
      </p:sp>
      <p:sp>
        <p:nvSpPr>
          <p:cNvPr id="3" name="Content Placeholder 2">
            <a:extLst>
              <a:ext uri="{FF2B5EF4-FFF2-40B4-BE49-F238E27FC236}">
                <a16:creationId xmlns:a16="http://schemas.microsoft.com/office/drawing/2014/main" id="{28734C48-1772-499A-80A6-535BAA35CAC4}"/>
              </a:ext>
            </a:extLst>
          </p:cNvPr>
          <p:cNvSpPr>
            <a:spLocks noGrp="1"/>
          </p:cNvSpPr>
          <p:nvPr>
            <p:ph sz="half" idx="1"/>
          </p:nvPr>
        </p:nvSpPr>
        <p:spPr>
          <a:xfrm>
            <a:off x="1023563" y="3780890"/>
            <a:ext cx="10144874" cy="2313880"/>
          </a:xfrm>
        </p:spPr>
        <p:txBody>
          <a:bodyPr>
            <a:normAutofit fontScale="92500" lnSpcReduction="10000"/>
          </a:bodyPr>
          <a:lstStyle/>
          <a:p>
            <a:pPr algn="l" eaLnBrk="1" hangingPunct="1">
              <a:spcBef>
                <a:spcPts val="425"/>
              </a:spcBef>
            </a:pPr>
            <a:r>
              <a:rPr lang="en-US" sz="3200" dirty="0">
                <a:solidFill>
                  <a:srgbClr val="D86018"/>
                </a:solidFill>
                <a:latin typeface="Trajan Pro" pitchFamily="18" charset="0"/>
                <a:ea typeface="Trajan Pro Bold" charset="0"/>
                <a:cs typeface="Trajan Pro Bold" charset="0"/>
                <a:sym typeface="Trajan Pro Bold" charset="0"/>
              </a:rPr>
              <a:t>Topics for further study:</a:t>
            </a:r>
          </a:p>
          <a:p>
            <a:pPr algn="l" eaLnBrk="1" hangingPunct="1">
              <a:spcBef>
                <a:spcPts val="425"/>
              </a:spcBef>
            </a:pPr>
            <a:endParaRPr lang="en-US" sz="200" dirty="0">
              <a:solidFill>
                <a:srgbClr val="FFFFFF"/>
              </a:solidFill>
              <a:latin typeface="Trajan Pro" pitchFamily="18" charset="0"/>
              <a:ea typeface="Lucida Grande" charset="0"/>
              <a:cs typeface="Lucida Grande" charset="0"/>
              <a:sym typeface="Trajan Pro Bold" charset="0"/>
            </a:endParaRP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Factors that discourage women’s gambling</a:t>
            </a: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Factors that facilitate quicker, deeper involvement for women</a:t>
            </a: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Changes in social attitudes</a:t>
            </a: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Gender differences in gambling motivation</a:t>
            </a: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Roles of deficits in problem solving skills and coping</a:t>
            </a:r>
          </a:p>
          <a:p>
            <a:pPr lvl="1" algn="l" eaLnBrk="1" hangingPunct="1">
              <a:spcBef>
                <a:spcPts val="425"/>
              </a:spcBef>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pitchFamily="18" charset="0"/>
                <a:cs typeface="Trajan Pro" pitchFamily="18" charset="0"/>
                <a:sym typeface="Trajan Pro" pitchFamily="18" charset="0"/>
              </a:rPr>
              <a:t>Women and online gambling</a:t>
            </a:r>
          </a:p>
          <a:p>
            <a:endParaRPr lang="en-US" dirty="0"/>
          </a:p>
        </p:txBody>
      </p:sp>
      <p:pic>
        <p:nvPicPr>
          <p:cNvPr id="3074" name="Picture 2" descr="Home - Future Research Corporation">
            <a:extLst>
              <a:ext uri="{FF2B5EF4-FFF2-40B4-BE49-F238E27FC236}">
                <a16:creationId xmlns:a16="http://schemas.microsoft.com/office/drawing/2014/main" id="{B621C5A0-E86E-4DD3-9793-270A8B53509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05200" y="1701800"/>
            <a:ext cx="5181600" cy="17272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593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41CC-5EC0-48A5-8197-1AC999E7F71C}"/>
              </a:ext>
            </a:extLst>
          </p:cNvPr>
          <p:cNvSpPr>
            <a:spLocks noGrp="1"/>
          </p:cNvSpPr>
          <p:nvPr>
            <p:ph type="title"/>
          </p:nvPr>
        </p:nvSpPr>
        <p:spPr/>
        <p:txBody>
          <a:bodyPr/>
          <a:lstStyle/>
          <a:p>
            <a:r>
              <a:rPr lang="en-US" dirty="0"/>
              <a:t>Counseling Female Gamblers</a:t>
            </a:r>
          </a:p>
        </p:txBody>
      </p:sp>
      <p:pic>
        <p:nvPicPr>
          <p:cNvPr id="4098" name="Picture 2" descr="✅ psychologist consulting premium vector download for commercial use.  format: eps, cdr, ai, svg vector illustration graphic art design">
            <a:extLst>
              <a:ext uri="{FF2B5EF4-FFF2-40B4-BE49-F238E27FC236}">
                <a16:creationId xmlns:a16="http://schemas.microsoft.com/office/drawing/2014/main" id="{40C1A7A2-D5BD-4A07-99F2-BF7CE3231F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75412" y="2203904"/>
            <a:ext cx="3619500" cy="30194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7C22BB1-B543-4E47-9A4C-DD8D2E1ED214}"/>
              </a:ext>
            </a:extLst>
          </p:cNvPr>
          <p:cNvSpPr>
            <a:spLocks noGrp="1"/>
          </p:cNvSpPr>
          <p:nvPr>
            <p:ph sz="half" idx="2"/>
          </p:nvPr>
        </p:nvSpPr>
        <p:spPr/>
        <p:txBody>
          <a:bodyPr/>
          <a:lstStyle/>
          <a:p>
            <a:pPr algn="l" eaLnBrk="1" hangingPunct="1"/>
            <a:r>
              <a:rPr lang="en-US" sz="2400" dirty="0">
                <a:solidFill>
                  <a:srgbClr val="FFFFFF"/>
                </a:solidFill>
                <a:latin typeface="Trajan Pro" pitchFamily="18" charset="0"/>
                <a:ea typeface="Trajan Pro Bold" charset="0"/>
                <a:cs typeface="Trajan Pro Bold" charset="0"/>
                <a:sym typeface="Trajan Pro Bold" charset="0"/>
              </a:rPr>
              <a:t>Women must be supported through a process of change involving:</a:t>
            </a:r>
          </a:p>
          <a:p>
            <a:pPr algn="l" eaLnBrk="1" hangingPunct="1"/>
            <a:endParaRPr lang="en-US" sz="2400" dirty="0">
              <a:solidFill>
                <a:srgbClr val="FFFFFF"/>
              </a:solidFill>
              <a:latin typeface="Trajan Pro" pitchFamily="18" charset="0"/>
              <a:ea typeface="Trajan Pro Bold" charset="0"/>
              <a:cs typeface="Trajan Pro Bold" charset="0"/>
              <a:sym typeface="Trajan Pro Bold" charset="0"/>
            </a:endParaRP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Relapse prevention</a:t>
            </a: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Developing support systems</a:t>
            </a: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Addressing relationship needs</a:t>
            </a: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Cultivating alternative leisure activities</a:t>
            </a: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Resolving financial issues</a:t>
            </a:r>
          </a:p>
          <a:p>
            <a:pPr lvl="1" algn="l" eaLnBrk="1" hangingPunct="1">
              <a:buClr>
                <a:srgbClr val="FFFFFF"/>
              </a:buClr>
              <a:buSzPct val="100000"/>
              <a:buFont typeface="Arial" panose="020B0604020202020204" pitchFamily="34" charset="0"/>
              <a:buChar char="•"/>
            </a:pPr>
            <a:r>
              <a:rPr lang="en-US" sz="2000" dirty="0">
                <a:solidFill>
                  <a:srgbClr val="FFFFFF"/>
                </a:solidFill>
                <a:latin typeface="Trajan Pro" pitchFamily="18" charset="0"/>
                <a:ea typeface="Trajan Pro Bold" charset="0"/>
                <a:cs typeface="Trajan Pro Bold" charset="0"/>
                <a:sym typeface="Trajan Pro Bold" charset="0"/>
              </a:rPr>
              <a:t>Dealing with psychiatric and psychological concerns</a:t>
            </a:r>
          </a:p>
          <a:p>
            <a:endParaRPr lang="en-US" dirty="0"/>
          </a:p>
        </p:txBody>
      </p:sp>
    </p:spTree>
    <p:extLst>
      <p:ext uri="{BB962C8B-B14F-4D97-AF65-F5344CB8AC3E}">
        <p14:creationId xmlns:p14="http://schemas.microsoft.com/office/powerpoint/2010/main" val="3581421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Age &amp; </a:t>
            </a:r>
            <a:br>
              <a:rPr lang="en-US" sz="5400" dirty="0">
                <a:solidFill>
                  <a:schemeClr val="tx1"/>
                </a:solidFill>
              </a:rPr>
            </a:br>
            <a:r>
              <a:rPr lang="en-US" sz="5400" dirty="0">
                <a:solidFill>
                  <a:schemeClr val="tx1"/>
                </a:solidFill>
              </a:rPr>
              <a:t>Older Adult Issues</a:t>
            </a:r>
          </a:p>
        </p:txBody>
      </p:sp>
    </p:spTree>
    <p:extLst>
      <p:ext uri="{BB962C8B-B14F-4D97-AF65-F5344CB8AC3E}">
        <p14:creationId xmlns:p14="http://schemas.microsoft.com/office/powerpoint/2010/main" val="254336101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86136-4431-4E5C-A1E9-16F6FD85B4EC}"/>
              </a:ext>
            </a:extLst>
          </p:cNvPr>
          <p:cNvSpPr>
            <a:spLocks noGrp="1"/>
          </p:cNvSpPr>
          <p:nvPr>
            <p:ph type="title"/>
          </p:nvPr>
        </p:nvSpPr>
        <p:spPr/>
        <p:txBody>
          <a:bodyPr/>
          <a:lstStyle/>
          <a:p>
            <a:r>
              <a:rPr lang="en-US" dirty="0"/>
              <a:t>Older Adults &amp; Gambling</a:t>
            </a:r>
          </a:p>
        </p:txBody>
      </p:sp>
      <p:sp>
        <p:nvSpPr>
          <p:cNvPr id="3" name="Content Placeholder 2">
            <a:extLst>
              <a:ext uri="{FF2B5EF4-FFF2-40B4-BE49-F238E27FC236}">
                <a16:creationId xmlns:a16="http://schemas.microsoft.com/office/drawing/2014/main" id="{40832B13-7980-4FE6-B8E1-2CFE571FA252}"/>
              </a:ext>
            </a:extLst>
          </p:cNvPr>
          <p:cNvSpPr>
            <a:spLocks noGrp="1"/>
          </p:cNvSpPr>
          <p:nvPr>
            <p:ph idx="1"/>
          </p:nvPr>
        </p:nvSpPr>
        <p:spPr/>
        <p:txBody>
          <a:bodyPr/>
          <a:lstStyle/>
          <a:p>
            <a:r>
              <a:rPr lang="en-US" dirty="0"/>
              <a:t>Older adults gamble for various reasons:</a:t>
            </a:r>
          </a:p>
          <a:p>
            <a:endParaRPr lang="en-US" dirty="0"/>
          </a:p>
          <a:p>
            <a:endParaRPr lang="en-US" dirty="0"/>
          </a:p>
        </p:txBody>
      </p:sp>
      <p:graphicFrame>
        <p:nvGraphicFramePr>
          <p:cNvPr id="4" name="Diagram 3">
            <a:extLst>
              <a:ext uri="{FF2B5EF4-FFF2-40B4-BE49-F238E27FC236}">
                <a16:creationId xmlns:a16="http://schemas.microsoft.com/office/drawing/2014/main" id="{7645FBF0-7617-4F64-AE01-5DD169A79B2A}"/>
              </a:ext>
            </a:extLst>
          </p:cNvPr>
          <p:cNvGraphicFramePr/>
          <p:nvPr>
            <p:extLst>
              <p:ext uri="{D42A27DB-BD31-4B8C-83A1-F6EECF244321}">
                <p14:modId xmlns:p14="http://schemas.microsoft.com/office/powerpoint/2010/main" val="3374806995"/>
              </p:ext>
            </p:extLst>
          </p:nvPr>
        </p:nvGraphicFramePr>
        <p:xfrm>
          <a:off x="2032000" y="2732926"/>
          <a:ext cx="8128000" cy="3148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614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7707-D80D-4C0A-8FC1-2E4812EF1B71}"/>
              </a:ext>
            </a:extLst>
          </p:cNvPr>
          <p:cNvSpPr>
            <a:spLocks noGrp="1"/>
          </p:cNvSpPr>
          <p:nvPr>
            <p:ph type="title"/>
          </p:nvPr>
        </p:nvSpPr>
        <p:spPr/>
        <p:txBody>
          <a:bodyPr/>
          <a:lstStyle/>
          <a:p>
            <a:r>
              <a:rPr lang="en-US" dirty="0"/>
              <a:t>Accessible and Problematic Fun</a:t>
            </a:r>
          </a:p>
        </p:txBody>
      </p:sp>
      <p:sp>
        <p:nvSpPr>
          <p:cNvPr id="3" name="Content Placeholder 2">
            <a:extLst>
              <a:ext uri="{FF2B5EF4-FFF2-40B4-BE49-F238E27FC236}">
                <a16:creationId xmlns:a16="http://schemas.microsoft.com/office/drawing/2014/main" id="{E0BD9739-1813-4BC8-8183-52B65C38EC7E}"/>
              </a:ext>
            </a:extLst>
          </p:cNvPr>
          <p:cNvSpPr>
            <a:spLocks noGrp="1"/>
          </p:cNvSpPr>
          <p:nvPr>
            <p:ph idx="1"/>
          </p:nvPr>
        </p:nvSpPr>
        <p:spPr>
          <a:xfrm>
            <a:off x="5732980" y="1825625"/>
            <a:ext cx="5620820" cy="4133386"/>
          </a:xfrm>
        </p:spPr>
        <p:txBody>
          <a:bodyPr>
            <a:normAutofit fontScale="85000" lnSpcReduction="20000"/>
          </a:bodyPr>
          <a:lstStyle/>
          <a:p>
            <a:r>
              <a:rPr lang="en-US" dirty="0"/>
              <a:t>Older adults will often find themselves in social situations that encourage gambling activity</a:t>
            </a:r>
          </a:p>
          <a:p>
            <a:endParaRPr lang="en-US" dirty="0"/>
          </a:p>
          <a:p>
            <a:pPr lvl="1"/>
            <a:r>
              <a:rPr lang="en-US" dirty="0"/>
              <a:t>Funds are available</a:t>
            </a:r>
          </a:p>
          <a:p>
            <a:pPr lvl="1"/>
            <a:r>
              <a:rPr lang="en-US" dirty="0"/>
              <a:t>They miss fun and exciting venues with friends</a:t>
            </a:r>
          </a:p>
          <a:p>
            <a:pPr lvl="1"/>
            <a:r>
              <a:rPr lang="en-US" dirty="0"/>
              <a:t>Staff are trained to be friendly, which is a contrast to other social interactions</a:t>
            </a:r>
          </a:p>
          <a:p>
            <a:pPr lvl="1"/>
            <a:endParaRPr lang="en-US" dirty="0"/>
          </a:p>
          <a:p>
            <a:r>
              <a:rPr lang="en-US" dirty="0"/>
              <a:t>Older adult communities schedule outings to casinos around deposits of benefits, which encourages frivolous spending</a:t>
            </a:r>
          </a:p>
        </p:txBody>
      </p:sp>
      <p:pic>
        <p:nvPicPr>
          <p:cNvPr id="4" name="Picture 3">
            <a:extLst>
              <a:ext uri="{FF2B5EF4-FFF2-40B4-BE49-F238E27FC236}">
                <a16:creationId xmlns:a16="http://schemas.microsoft.com/office/drawing/2014/main" id="{5FE403B7-510E-490D-B810-A788EC7EAEAF}"/>
              </a:ext>
            </a:extLst>
          </p:cNvPr>
          <p:cNvPicPr>
            <a:picLocks noChangeAspect="1"/>
          </p:cNvPicPr>
          <p:nvPr/>
        </p:nvPicPr>
        <p:blipFill>
          <a:blip r:embed="rId3"/>
          <a:stretch>
            <a:fillRect/>
          </a:stretch>
        </p:blipFill>
        <p:spPr>
          <a:xfrm>
            <a:off x="349240" y="2076005"/>
            <a:ext cx="5143500" cy="3429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9078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C49FE-6A25-4069-A4B9-01F6BBFE7C69}"/>
              </a:ext>
            </a:extLst>
          </p:cNvPr>
          <p:cNvSpPr>
            <a:spLocks noGrp="1"/>
          </p:cNvSpPr>
          <p:nvPr>
            <p:ph type="title"/>
          </p:nvPr>
        </p:nvSpPr>
        <p:spPr/>
        <p:txBody>
          <a:bodyPr/>
          <a:lstStyle/>
          <a:p>
            <a:r>
              <a:rPr lang="en-US" dirty="0"/>
              <a:t>Warning Signs for Older Adults</a:t>
            </a:r>
          </a:p>
        </p:txBody>
      </p:sp>
      <p:graphicFrame>
        <p:nvGraphicFramePr>
          <p:cNvPr id="4" name="Content Placeholder 3">
            <a:extLst>
              <a:ext uri="{FF2B5EF4-FFF2-40B4-BE49-F238E27FC236}">
                <a16:creationId xmlns:a16="http://schemas.microsoft.com/office/drawing/2014/main" id="{5334F9F2-8391-4B97-AEE6-645F2C08554C}"/>
              </a:ext>
            </a:extLst>
          </p:cNvPr>
          <p:cNvGraphicFramePr>
            <a:graphicFrameLocks noGrp="1"/>
          </p:cNvGraphicFramePr>
          <p:nvPr>
            <p:ph idx="1"/>
            <p:extLst>
              <p:ext uri="{D42A27DB-BD31-4B8C-83A1-F6EECF244321}">
                <p14:modId xmlns:p14="http://schemas.microsoft.com/office/powerpoint/2010/main" val="236124912"/>
              </p:ext>
            </p:extLst>
          </p:nvPr>
        </p:nvGraphicFramePr>
        <p:xfrm>
          <a:off x="838200" y="2589087"/>
          <a:ext cx="10515600" cy="358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012470F-4AA2-4F9B-BC13-A8D0B9F437AF}"/>
              </a:ext>
            </a:extLst>
          </p:cNvPr>
          <p:cNvSpPr txBox="1"/>
          <p:nvPr/>
        </p:nvSpPr>
        <p:spPr>
          <a:xfrm>
            <a:off x="2105142" y="1637269"/>
            <a:ext cx="7981716" cy="1015663"/>
          </a:xfrm>
          <a:prstGeom prst="rect">
            <a:avLst/>
          </a:prstGeom>
          <a:noFill/>
        </p:spPr>
        <p:txBody>
          <a:bodyPr wrap="square" rtlCol="0">
            <a:spAutoFit/>
          </a:bodyPr>
          <a:lstStyle/>
          <a:p>
            <a:pPr marL="0" indent="0" algn="ctr" eaLnBrk="1" hangingPunct="1">
              <a:lnSpc>
                <a:spcPct val="150000"/>
              </a:lnSpc>
              <a:buClr>
                <a:srgbClr val="FBC500"/>
              </a:buClr>
              <a:buSzPct val="125000"/>
            </a:pPr>
            <a:r>
              <a:rPr lang="en-US" sz="2400" dirty="0">
                <a:solidFill>
                  <a:srgbClr val="FFC000"/>
                </a:solidFill>
                <a:latin typeface="Trajan Pro" pitchFamily="18" charset="0"/>
                <a:ea typeface="Trajan Pro Bold" charset="0"/>
                <a:cs typeface="Trajan Pro Bold" charset="0"/>
                <a:sym typeface="Trajan Pro Bold" charset="0"/>
              </a:rPr>
              <a:t>Relationships Between Age &amp; Problem Gambling May Exist</a:t>
            </a:r>
          </a:p>
          <a:p>
            <a:endParaRPr lang="en-US" sz="2400" dirty="0"/>
          </a:p>
        </p:txBody>
      </p:sp>
      <p:sp>
        <p:nvSpPr>
          <p:cNvPr id="5" name="TextBox 4">
            <a:extLst>
              <a:ext uri="{FF2B5EF4-FFF2-40B4-BE49-F238E27FC236}">
                <a16:creationId xmlns:a16="http://schemas.microsoft.com/office/drawing/2014/main" id="{87FB4E7F-E381-4BFE-A5E9-64F3B55FEEC7}"/>
              </a:ext>
            </a:extLst>
          </p:cNvPr>
          <p:cNvSpPr txBox="1"/>
          <p:nvPr/>
        </p:nvSpPr>
        <p:spPr>
          <a:xfrm>
            <a:off x="1034133" y="6352143"/>
            <a:ext cx="2390398" cy="369332"/>
          </a:xfrm>
          <a:prstGeom prst="rect">
            <a:avLst/>
          </a:prstGeom>
          <a:noFill/>
        </p:spPr>
        <p:txBody>
          <a:bodyPr wrap="none" rtlCol="0">
            <a:spAutoFit/>
          </a:bodyPr>
          <a:lstStyle/>
          <a:p>
            <a:r>
              <a:rPr lang="en-US" sz="1800" dirty="0">
                <a:solidFill>
                  <a:srgbClr val="FFFFFF"/>
                </a:solidFill>
              </a:rPr>
              <a:t>(</a:t>
            </a:r>
            <a:r>
              <a:rPr lang="en-US" sz="1800" dirty="0" err="1">
                <a:solidFill>
                  <a:srgbClr val="FFFFFF"/>
                </a:solidFill>
              </a:rPr>
              <a:t>Granero</a:t>
            </a:r>
            <a:r>
              <a:rPr lang="en-US" sz="1800" dirty="0">
                <a:solidFill>
                  <a:srgbClr val="FFFFFF"/>
                </a:solidFill>
              </a:rPr>
              <a:t> et al., 2013)</a:t>
            </a:r>
          </a:p>
        </p:txBody>
      </p:sp>
    </p:spTree>
    <p:extLst>
      <p:ext uri="{BB962C8B-B14F-4D97-AF65-F5344CB8AC3E}">
        <p14:creationId xmlns:p14="http://schemas.microsoft.com/office/powerpoint/2010/main" val="348794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DB3BC-12C9-44F1-AF48-32C23852767A}"/>
              </a:ext>
            </a:extLst>
          </p:cNvPr>
          <p:cNvSpPr>
            <a:spLocks noGrp="1"/>
          </p:cNvSpPr>
          <p:nvPr>
            <p:ph type="title"/>
          </p:nvPr>
        </p:nvSpPr>
        <p:spPr/>
        <p:txBody>
          <a:bodyPr/>
          <a:lstStyle/>
          <a:p>
            <a:r>
              <a:rPr lang="en-US" dirty="0"/>
              <a:t>Serious Issues with Problem Gambling</a:t>
            </a:r>
          </a:p>
        </p:txBody>
      </p:sp>
      <p:graphicFrame>
        <p:nvGraphicFramePr>
          <p:cNvPr id="4" name="Content Placeholder 3">
            <a:extLst>
              <a:ext uri="{FF2B5EF4-FFF2-40B4-BE49-F238E27FC236}">
                <a16:creationId xmlns:a16="http://schemas.microsoft.com/office/drawing/2014/main" id="{89DBB1D5-F4E6-4FF1-88F5-9076FE160211}"/>
              </a:ext>
            </a:extLst>
          </p:cNvPr>
          <p:cNvGraphicFramePr>
            <a:graphicFrameLocks noGrp="1"/>
          </p:cNvGraphicFramePr>
          <p:nvPr>
            <p:ph idx="1"/>
            <p:extLst>
              <p:ext uri="{D42A27DB-BD31-4B8C-83A1-F6EECF244321}">
                <p14:modId xmlns:p14="http://schemas.microsoft.com/office/powerpoint/2010/main" val="229931518"/>
              </p:ext>
            </p:extLst>
          </p:nvPr>
        </p:nvGraphicFramePr>
        <p:xfrm>
          <a:off x="838200" y="162014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335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r>
              <a:rPr lang="en-US" dirty="0">
                <a:hlinkClick r:id="rId3"/>
              </a:rPr>
              <a:t>Griffiths (2005) – Components Model of Addiction</a:t>
            </a:r>
            <a:endParaRPr lang="en-US" dirty="0"/>
          </a:p>
          <a:p>
            <a:r>
              <a:rPr lang="en-US" dirty="0">
                <a:hlinkClick r:id="rId4"/>
              </a:rPr>
              <a:t>Gainsbury et al (2014) – Gambling and Social Media</a:t>
            </a:r>
            <a:endParaRPr lang="en-US">
              <a:cs typeface="Calibri"/>
            </a:endParaRPr>
          </a:p>
          <a:p>
            <a:r>
              <a:rPr lang="en-US" dirty="0">
                <a:hlinkClick r:id="rId4"/>
              </a:rPr>
              <a:t>Gainsbury et al (2015) – Social Gambling and Problem Gambling</a:t>
            </a:r>
            <a:endParaRPr lang="en-US">
              <a:cs typeface="Calibri"/>
            </a:endParaRPr>
          </a:p>
          <a:p>
            <a:r>
              <a:rPr lang="en-US" dirty="0">
                <a:hlinkClick r:id="rId5"/>
              </a:rPr>
              <a:t>Potenza et al. (2001) – Gender Differences</a:t>
            </a:r>
            <a:endParaRPr lang="en-US">
              <a:cs typeface="Calibri"/>
            </a:endParaRPr>
          </a:p>
          <a:p>
            <a:r>
              <a:rPr lang="en-US" dirty="0">
                <a:hlinkClick r:id="rId6"/>
              </a:rPr>
              <a:t>Subramian et al. (2017) – Responsible Gaming &amp; Older Adults</a:t>
            </a:r>
            <a:endParaRPr lang="en-US">
              <a:cs typeface="Calibri"/>
            </a:endParaRPr>
          </a:p>
          <a:p>
            <a:endParaRPr lang="en-US" dirty="0"/>
          </a:p>
          <a:p>
            <a:endParaRPr lang="en-US" dirty="0"/>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AE01-D0E8-4DD0-80D9-4651E6D6D41D}"/>
              </a:ext>
            </a:extLst>
          </p:cNvPr>
          <p:cNvSpPr>
            <a:spLocks noGrp="1"/>
          </p:cNvSpPr>
          <p:nvPr>
            <p:ph type="title"/>
          </p:nvPr>
        </p:nvSpPr>
        <p:spPr/>
        <p:txBody>
          <a:bodyPr/>
          <a:lstStyle/>
          <a:p>
            <a:r>
              <a:rPr lang="en-US" dirty="0"/>
              <a:t>Older Adults &amp; Suicidality</a:t>
            </a:r>
          </a:p>
        </p:txBody>
      </p:sp>
      <p:sp>
        <p:nvSpPr>
          <p:cNvPr id="3" name="Content Placeholder 2">
            <a:extLst>
              <a:ext uri="{FF2B5EF4-FFF2-40B4-BE49-F238E27FC236}">
                <a16:creationId xmlns:a16="http://schemas.microsoft.com/office/drawing/2014/main" id="{D1E01DBD-D3D8-40D0-A152-A06F4830F48F}"/>
              </a:ext>
            </a:extLst>
          </p:cNvPr>
          <p:cNvSpPr>
            <a:spLocks noGrp="1"/>
          </p:cNvSpPr>
          <p:nvPr>
            <p:ph idx="1"/>
          </p:nvPr>
        </p:nvSpPr>
        <p:spPr/>
        <p:txBody>
          <a:bodyPr/>
          <a:lstStyle/>
          <a:p>
            <a:r>
              <a:rPr lang="en-US" dirty="0"/>
              <a:t>Risk of Suicidality </a:t>
            </a:r>
            <a:r>
              <a:rPr lang="en-US" sz="2000" dirty="0"/>
              <a:t>(</a:t>
            </a:r>
            <a:r>
              <a:rPr lang="en-US" sz="2000" dirty="0" err="1">
                <a:solidFill>
                  <a:srgbClr val="FFFFFF"/>
                </a:solidFill>
              </a:rPr>
              <a:t>Nower</a:t>
            </a:r>
            <a:r>
              <a:rPr lang="en-US" sz="2000" dirty="0">
                <a:solidFill>
                  <a:srgbClr val="FFFFFF"/>
                </a:solidFill>
              </a:rPr>
              <a:t> &amp; </a:t>
            </a:r>
            <a:r>
              <a:rPr lang="en-US" sz="2000" dirty="0" err="1">
                <a:solidFill>
                  <a:srgbClr val="FFFFFF"/>
                </a:solidFill>
              </a:rPr>
              <a:t>Blaszczynski</a:t>
            </a:r>
            <a:r>
              <a:rPr lang="en-US" sz="2000" dirty="0">
                <a:solidFill>
                  <a:srgbClr val="FFFFFF"/>
                </a:solidFill>
              </a:rPr>
              <a:t>, 2008)</a:t>
            </a:r>
            <a:endParaRPr lang="en-US" sz="2000" dirty="0"/>
          </a:p>
          <a:p>
            <a:pPr lvl="1"/>
            <a:endParaRPr lang="en-US" dirty="0"/>
          </a:p>
          <a:p>
            <a:pPr lvl="1"/>
            <a:r>
              <a:rPr lang="en-US" sz="2400" dirty="0">
                <a:solidFill>
                  <a:srgbClr val="FFFFFF"/>
                </a:solidFill>
              </a:rPr>
              <a:t>IF WARNING SIGNS ARE PRESENT, BE SURE TO MONITOR YOUR CLIENT FOR POTENTIAL RISK OF SUICIDE, AND TAKE PROPER PRECAUTIONS</a:t>
            </a:r>
          </a:p>
          <a:p>
            <a:pPr lvl="1"/>
            <a:endParaRPr lang="en-US" dirty="0"/>
          </a:p>
        </p:txBody>
      </p:sp>
      <p:pic>
        <p:nvPicPr>
          <p:cNvPr id="5" name="Graphic 4" descr="Warning with solid fill">
            <a:extLst>
              <a:ext uri="{FF2B5EF4-FFF2-40B4-BE49-F238E27FC236}">
                <a16:creationId xmlns:a16="http://schemas.microsoft.com/office/drawing/2014/main" id="{83D023D6-B942-46D5-9DA1-5FB7F966B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859248" y="3588248"/>
            <a:ext cx="2473503" cy="2473503"/>
          </a:xfrm>
          <a:prstGeom prst="rect">
            <a:avLst/>
          </a:prstGeom>
        </p:spPr>
      </p:pic>
      <p:pic>
        <p:nvPicPr>
          <p:cNvPr id="6" name="Picture 5">
            <a:extLst>
              <a:ext uri="{FF2B5EF4-FFF2-40B4-BE49-F238E27FC236}">
                <a16:creationId xmlns:a16="http://schemas.microsoft.com/office/drawing/2014/main" id="{2C5D0DDC-EEC4-458B-A58B-335AAA706139}"/>
              </a:ext>
            </a:extLst>
          </p:cNvPr>
          <p:cNvPicPr>
            <a:picLocks noChangeAspect="1"/>
          </p:cNvPicPr>
          <p:nvPr/>
        </p:nvPicPr>
        <p:blipFill>
          <a:blip r:embed="rId5"/>
          <a:stretch>
            <a:fillRect/>
          </a:stretch>
        </p:blipFill>
        <p:spPr>
          <a:xfrm>
            <a:off x="1229394" y="4001294"/>
            <a:ext cx="3238661" cy="134391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D31328B3-5391-4A4A-956E-80BAE68D76B3}"/>
              </a:ext>
            </a:extLst>
          </p:cNvPr>
          <p:cNvPicPr>
            <a:picLocks noChangeAspect="1"/>
          </p:cNvPicPr>
          <p:nvPr/>
        </p:nvPicPr>
        <p:blipFill>
          <a:blip r:embed="rId6"/>
          <a:stretch>
            <a:fillRect/>
          </a:stretch>
        </p:blipFill>
        <p:spPr>
          <a:xfrm flipH="1">
            <a:off x="7723944" y="3998529"/>
            <a:ext cx="3238660" cy="134668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0830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Spirituality &amp; Gambling</a:t>
            </a:r>
          </a:p>
        </p:txBody>
      </p:sp>
    </p:spTree>
    <p:extLst>
      <p:ext uri="{BB962C8B-B14F-4D97-AF65-F5344CB8AC3E}">
        <p14:creationId xmlns:p14="http://schemas.microsoft.com/office/powerpoint/2010/main" val="1812371225"/>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3738-B576-478A-9568-21E98D202530}"/>
              </a:ext>
            </a:extLst>
          </p:cNvPr>
          <p:cNvSpPr>
            <a:spLocks noGrp="1"/>
          </p:cNvSpPr>
          <p:nvPr>
            <p:ph type="title"/>
          </p:nvPr>
        </p:nvSpPr>
        <p:spPr/>
        <p:txBody>
          <a:bodyPr/>
          <a:lstStyle/>
          <a:p>
            <a:r>
              <a:rPr lang="en-US" dirty="0"/>
              <a:t>Spiritual Factors in Problem Gambling </a:t>
            </a:r>
          </a:p>
        </p:txBody>
      </p:sp>
      <p:pic>
        <p:nvPicPr>
          <p:cNvPr id="1026" name="Picture 2" descr="This is How I Found a Connection to My Higher Power - The Discovery House">
            <a:extLst>
              <a:ext uri="{FF2B5EF4-FFF2-40B4-BE49-F238E27FC236}">
                <a16:creationId xmlns:a16="http://schemas.microsoft.com/office/drawing/2014/main" id="{B5BE3DB6-242E-48F3-8961-BF17D1E3BB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36571" y="1640690"/>
            <a:ext cx="6518858" cy="43513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23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1D2F-38FE-4919-A50A-92584A7F9C28}"/>
              </a:ext>
            </a:extLst>
          </p:cNvPr>
          <p:cNvSpPr>
            <a:spLocks noGrp="1"/>
          </p:cNvSpPr>
          <p:nvPr>
            <p:ph type="title"/>
          </p:nvPr>
        </p:nvSpPr>
        <p:spPr/>
        <p:txBody>
          <a:bodyPr/>
          <a:lstStyle/>
          <a:p>
            <a:r>
              <a:rPr lang="en-US" dirty="0"/>
              <a:t>Faith &amp; Chance</a:t>
            </a:r>
          </a:p>
        </p:txBody>
      </p:sp>
      <p:sp>
        <p:nvSpPr>
          <p:cNvPr id="3" name="Content Placeholder 2">
            <a:extLst>
              <a:ext uri="{FF2B5EF4-FFF2-40B4-BE49-F238E27FC236}">
                <a16:creationId xmlns:a16="http://schemas.microsoft.com/office/drawing/2014/main" id="{0A17FB30-3A3C-4D1E-B2A5-6B58C71B779F}"/>
              </a:ext>
            </a:extLst>
          </p:cNvPr>
          <p:cNvSpPr>
            <a:spLocks noGrp="1"/>
          </p:cNvSpPr>
          <p:nvPr>
            <p:ph idx="1"/>
          </p:nvPr>
        </p:nvSpPr>
        <p:spPr>
          <a:xfrm>
            <a:off x="838200" y="1825625"/>
            <a:ext cx="6055760" cy="4351338"/>
          </a:xfrm>
        </p:spPr>
        <p:txBody>
          <a:bodyPr/>
          <a:lstStyle/>
          <a:p>
            <a:pPr algn="l" eaLnBrk="1" hangingPunct="1"/>
            <a:r>
              <a:rPr lang="en-US" sz="4000" dirty="0">
                <a:solidFill>
                  <a:srgbClr val="FFFFFF"/>
                </a:solidFill>
                <a:latin typeface="Trajan Pro" pitchFamily="18" charset="0"/>
                <a:ea typeface="Trajan Pro Bold" charset="0"/>
                <a:cs typeface="Trajan Pro Bold" charset="0"/>
                <a:sym typeface="Trajan Pro Bold" charset="0"/>
              </a:rPr>
              <a:t>Belief in chance or luck, stemming from:</a:t>
            </a:r>
          </a:p>
          <a:p>
            <a:pPr algn="l" eaLnBrk="1" hangingPunct="1"/>
            <a:endParaRPr lang="en-US" sz="3600" dirty="0">
              <a:solidFill>
                <a:srgbClr val="FFFFFF"/>
              </a:solidFill>
              <a:latin typeface="Trajan Pro" pitchFamily="18" charset="0"/>
              <a:ea typeface="Trajan Pro Bold" charset="0"/>
              <a:cs typeface="Trajan Pro Bold" charset="0"/>
              <a:sym typeface="Trajan Pro Bold" charset="0"/>
            </a:endParaRPr>
          </a:p>
          <a:p>
            <a:pPr lvl="1" algn="l" eaLnBrk="1" hangingPunct="1">
              <a:buClr>
                <a:srgbClr val="FFFFFF"/>
              </a:buClr>
              <a:buSzPct val="100000"/>
              <a:buFont typeface="Arial" panose="020B0604020202020204"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Alienation</a:t>
            </a:r>
          </a:p>
          <a:p>
            <a:pPr lvl="1" algn="l" eaLnBrk="1" hangingPunct="1">
              <a:buClr>
                <a:srgbClr val="FFFFFF"/>
              </a:buClr>
              <a:buSzPct val="100000"/>
              <a:buFont typeface="Arial" panose="020B0604020202020204"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Lack of meaning and purpose</a:t>
            </a:r>
          </a:p>
          <a:p>
            <a:pPr lvl="1" algn="l" eaLnBrk="1" hangingPunct="1">
              <a:buClr>
                <a:srgbClr val="FFFFFF"/>
              </a:buClr>
              <a:buSzPct val="100000"/>
              <a:buFont typeface="Arial" panose="020B0604020202020204" pitchFamily="34" charset="0"/>
              <a:buChar char="•"/>
            </a:pPr>
            <a:r>
              <a:rPr lang="en-US" sz="2400" dirty="0">
                <a:solidFill>
                  <a:srgbClr val="FFFFFF"/>
                </a:solidFill>
                <a:latin typeface="Trajan Pro" pitchFamily="18" charset="0"/>
                <a:ea typeface="Trajan Pro Bold" charset="0"/>
                <a:cs typeface="Trajan Pro Bold" charset="0"/>
                <a:sym typeface="Trajan Pro Bold" charset="0"/>
              </a:rPr>
              <a:t>Lack of guiding values or principles</a:t>
            </a:r>
            <a:endParaRPr lang="en-US" sz="2800" dirty="0">
              <a:solidFill>
                <a:srgbClr val="FFFFFF"/>
              </a:solidFill>
              <a:latin typeface="Trajan Pro" pitchFamily="18" charset="0"/>
              <a:ea typeface="Trajan Pro Bold" charset="0"/>
              <a:cs typeface="Trajan Pro Bold" charset="0"/>
              <a:sym typeface="Trajan Pro Bold" charset="0"/>
            </a:endParaRPr>
          </a:p>
          <a:p>
            <a:endParaRPr lang="en-US" dirty="0"/>
          </a:p>
        </p:txBody>
      </p:sp>
      <p:pic>
        <p:nvPicPr>
          <p:cNvPr id="7" name="Picture 6">
            <a:extLst>
              <a:ext uri="{FF2B5EF4-FFF2-40B4-BE49-F238E27FC236}">
                <a16:creationId xmlns:a16="http://schemas.microsoft.com/office/drawing/2014/main" id="{E1E47214-E8A5-48AA-B010-FFEE0DC4B482}"/>
              </a:ext>
            </a:extLst>
          </p:cNvPr>
          <p:cNvPicPr>
            <a:picLocks noChangeAspect="1"/>
          </p:cNvPicPr>
          <p:nvPr/>
        </p:nvPicPr>
        <p:blipFill>
          <a:blip r:embed="rId3"/>
          <a:stretch>
            <a:fillRect/>
          </a:stretch>
        </p:blipFill>
        <p:spPr>
          <a:xfrm>
            <a:off x="6643098" y="2024062"/>
            <a:ext cx="5029200" cy="2809875"/>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9174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AD0C6-BB30-4088-8D9C-3A629D665C39}"/>
              </a:ext>
            </a:extLst>
          </p:cNvPr>
          <p:cNvSpPr>
            <a:spLocks noGrp="1"/>
          </p:cNvSpPr>
          <p:nvPr>
            <p:ph type="title"/>
          </p:nvPr>
        </p:nvSpPr>
        <p:spPr/>
        <p:txBody>
          <a:bodyPr/>
          <a:lstStyle/>
          <a:p>
            <a:r>
              <a:rPr lang="en-US" dirty="0"/>
              <a:t>Betting as a Belief System</a:t>
            </a:r>
          </a:p>
        </p:txBody>
      </p:sp>
      <p:sp>
        <p:nvSpPr>
          <p:cNvPr id="3" name="Content Placeholder 2">
            <a:extLst>
              <a:ext uri="{FF2B5EF4-FFF2-40B4-BE49-F238E27FC236}">
                <a16:creationId xmlns:a16="http://schemas.microsoft.com/office/drawing/2014/main" id="{9607E519-5A1D-4884-B206-E44C7A84906C}"/>
              </a:ext>
            </a:extLst>
          </p:cNvPr>
          <p:cNvSpPr>
            <a:spLocks noGrp="1"/>
          </p:cNvSpPr>
          <p:nvPr>
            <p:ph idx="1"/>
          </p:nvPr>
        </p:nvSpPr>
        <p:spPr>
          <a:xfrm>
            <a:off x="838200" y="3657599"/>
            <a:ext cx="10515600" cy="2519363"/>
          </a:xfrm>
        </p:spPr>
        <p:txBody>
          <a:bodyPr/>
          <a:lstStyle/>
          <a:p>
            <a:pPr algn="l" eaLnBrk="1" hangingPunct="1">
              <a:spcBef>
                <a:spcPts val="600"/>
              </a:spcBef>
              <a:buClr>
                <a:srgbClr val="FFFFFF"/>
              </a:buClr>
              <a:buSzPct val="100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Temporary relief from uncertainty</a:t>
            </a:r>
          </a:p>
          <a:p>
            <a:pPr algn="l" eaLnBrk="1" hangingPunct="1">
              <a:spcBef>
                <a:spcPts val="600"/>
              </a:spcBef>
              <a:buClr>
                <a:srgbClr val="FFFFFF"/>
              </a:buClr>
              <a:buSzPct val="100000"/>
              <a:buFont typeface="Arial" panose="020B0604020202020204" pitchFamily="34" charset="0"/>
              <a:buChar char="•"/>
            </a:pPr>
            <a:endParaRPr lang="en-US" sz="1000" dirty="0">
              <a:solidFill>
                <a:srgbClr val="FFFFFF"/>
              </a:solidFill>
              <a:latin typeface="Trajan Pro" pitchFamily="18" charset="0"/>
              <a:ea typeface="Lucida Grande" charset="0"/>
              <a:cs typeface="Lucida Grande" charset="0"/>
              <a:sym typeface="Trajan Pro Bold" charset="0"/>
            </a:endParaRPr>
          </a:p>
          <a:p>
            <a:pPr algn="l" eaLnBrk="1" hangingPunct="1">
              <a:spcBef>
                <a:spcPts val="600"/>
              </a:spcBef>
              <a:buClr>
                <a:srgbClr val="FFFFFF"/>
              </a:buClr>
              <a:buSzPct val="100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Clarity of win-lose in gambling replaces clarity of belief in guiding principles or values</a:t>
            </a:r>
          </a:p>
          <a:p>
            <a:pPr algn="l" eaLnBrk="1" hangingPunct="1">
              <a:spcBef>
                <a:spcPts val="600"/>
              </a:spcBef>
              <a:buClr>
                <a:srgbClr val="FFFFFF"/>
              </a:buClr>
              <a:buSzPct val="100000"/>
              <a:buFont typeface="Arial" panose="020B0604020202020204" pitchFamily="34" charset="0"/>
              <a:buChar char="•"/>
            </a:pPr>
            <a:endParaRPr lang="en-US" sz="1000" dirty="0">
              <a:solidFill>
                <a:srgbClr val="FFFFFF"/>
              </a:solidFill>
              <a:latin typeface="Trajan Pro" pitchFamily="18" charset="0"/>
              <a:ea typeface="Lucida Grande" charset="0"/>
              <a:cs typeface="Lucida Grande" charset="0"/>
              <a:sym typeface="Trajan Pro Bold" charset="0"/>
            </a:endParaRPr>
          </a:p>
          <a:p>
            <a:pPr algn="l" eaLnBrk="1" hangingPunct="1">
              <a:spcBef>
                <a:spcPts val="600"/>
              </a:spcBef>
              <a:buClr>
                <a:srgbClr val="FFFFFF"/>
              </a:buClr>
              <a:buSzPct val="100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Gambling problems compromise values and moral principles</a:t>
            </a:r>
          </a:p>
          <a:p>
            <a:endParaRPr lang="en-US" dirty="0"/>
          </a:p>
        </p:txBody>
      </p:sp>
      <p:pic>
        <p:nvPicPr>
          <p:cNvPr id="4" name="Picture 3">
            <a:extLst>
              <a:ext uri="{FF2B5EF4-FFF2-40B4-BE49-F238E27FC236}">
                <a16:creationId xmlns:a16="http://schemas.microsoft.com/office/drawing/2014/main" id="{CD62F192-FC1B-4EA6-9983-1C055C8CECCB}"/>
              </a:ext>
            </a:extLst>
          </p:cNvPr>
          <p:cNvPicPr>
            <a:picLocks noChangeAspect="1"/>
          </p:cNvPicPr>
          <p:nvPr/>
        </p:nvPicPr>
        <p:blipFill>
          <a:blip r:embed="rId3"/>
          <a:stretch>
            <a:fillRect/>
          </a:stretch>
        </p:blipFill>
        <p:spPr>
          <a:xfrm>
            <a:off x="4476750" y="1609725"/>
            <a:ext cx="3238500" cy="1819275"/>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68881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2B84E-A585-4B82-AEA3-863C0818CBAD}"/>
              </a:ext>
            </a:extLst>
          </p:cNvPr>
          <p:cNvSpPr>
            <a:spLocks noGrp="1"/>
          </p:cNvSpPr>
          <p:nvPr>
            <p:ph type="title"/>
          </p:nvPr>
        </p:nvSpPr>
        <p:spPr/>
        <p:txBody>
          <a:bodyPr/>
          <a:lstStyle/>
          <a:p>
            <a:r>
              <a:rPr lang="en-US" dirty="0"/>
              <a:t>Spirituality and Treatment Integration</a:t>
            </a:r>
          </a:p>
        </p:txBody>
      </p:sp>
      <p:sp>
        <p:nvSpPr>
          <p:cNvPr id="3" name="Content Placeholder 2">
            <a:extLst>
              <a:ext uri="{FF2B5EF4-FFF2-40B4-BE49-F238E27FC236}">
                <a16:creationId xmlns:a16="http://schemas.microsoft.com/office/drawing/2014/main" id="{944FC3FA-2291-4C63-94C1-3504CD119659}"/>
              </a:ext>
            </a:extLst>
          </p:cNvPr>
          <p:cNvSpPr>
            <a:spLocks noGrp="1"/>
          </p:cNvSpPr>
          <p:nvPr>
            <p:ph idx="1"/>
          </p:nvPr>
        </p:nvSpPr>
        <p:spPr/>
        <p:txBody>
          <a:bodyPr/>
          <a:lstStyle/>
          <a:p>
            <a:pPr>
              <a:buClr>
                <a:srgbClr val="FFFFFF"/>
              </a:buClr>
            </a:pPr>
            <a:r>
              <a:rPr lang="en-US" sz="2800" dirty="0">
                <a:solidFill>
                  <a:srgbClr val="FFFFFF"/>
                </a:solidFill>
                <a:ea typeface="Trajan Pro Bold" charset="0"/>
                <a:cs typeface="Trajan Pro Bold" charset="0"/>
                <a:sym typeface="Trajan Pro Bold" charset="0"/>
              </a:rPr>
              <a:t>Spiritual and religious paths to well-being can be beneficial</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7" name="Picture 6">
            <a:extLst>
              <a:ext uri="{FF2B5EF4-FFF2-40B4-BE49-F238E27FC236}">
                <a16:creationId xmlns:a16="http://schemas.microsoft.com/office/drawing/2014/main" id="{9E7F1B7B-AF3B-4AB6-A026-BCB69BA1056E}"/>
              </a:ext>
            </a:extLst>
          </p:cNvPr>
          <p:cNvPicPr>
            <a:picLocks noChangeAspect="1"/>
          </p:cNvPicPr>
          <p:nvPr/>
        </p:nvPicPr>
        <p:blipFill>
          <a:blip r:embed="rId3"/>
          <a:stretch>
            <a:fillRect/>
          </a:stretch>
        </p:blipFill>
        <p:spPr>
          <a:xfrm>
            <a:off x="1436715" y="2987211"/>
            <a:ext cx="1980740" cy="246322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D11B620-C4AC-4A34-84EB-C7CC7EB4D7CF}"/>
              </a:ext>
            </a:extLst>
          </p:cNvPr>
          <p:cNvPicPr>
            <a:picLocks noChangeAspect="1"/>
          </p:cNvPicPr>
          <p:nvPr/>
        </p:nvPicPr>
        <p:blipFill>
          <a:blip r:embed="rId4"/>
          <a:stretch>
            <a:fillRect/>
          </a:stretch>
        </p:blipFill>
        <p:spPr>
          <a:xfrm>
            <a:off x="3947476" y="2987211"/>
            <a:ext cx="3653090" cy="246322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13EB37BD-9EC8-4998-8A9A-97C5BDE23474}"/>
              </a:ext>
            </a:extLst>
          </p:cNvPr>
          <p:cNvPicPr>
            <a:picLocks noChangeAspect="1"/>
          </p:cNvPicPr>
          <p:nvPr/>
        </p:nvPicPr>
        <p:blipFill>
          <a:blip r:embed="rId5"/>
          <a:stretch>
            <a:fillRect/>
          </a:stretch>
        </p:blipFill>
        <p:spPr>
          <a:xfrm>
            <a:off x="8130587" y="2987210"/>
            <a:ext cx="1980739" cy="246322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5664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A40A-A63B-4486-AE9C-2A31F0D1DC70}"/>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Integrating Spirituality Into Treatment </a:t>
            </a:r>
            <a:endParaRPr lang="en-US" dirty="0"/>
          </a:p>
        </p:txBody>
      </p:sp>
      <p:graphicFrame>
        <p:nvGraphicFramePr>
          <p:cNvPr id="4" name="Content Placeholder 3">
            <a:extLst>
              <a:ext uri="{FF2B5EF4-FFF2-40B4-BE49-F238E27FC236}">
                <a16:creationId xmlns:a16="http://schemas.microsoft.com/office/drawing/2014/main" id="{BD1601BC-06A6-4A73-90DC-7680ED2D697C}"/>
              </a:ext>
            </a:extLst>
          </p:cNvPr>
          <p:cNvGraphicFramePr>
            <a:graphicFrameLocks noGrp="1"/>
          </p:cNvGraphicFramePr>
          <p:nvPr>
            <p:ph sz="half" idx="1"/>
            <p:extLst>
              <p:ext uri="{D42A27DB-BD31-4B8C-83A1-F6EECF244321}">
                <p14:modId xmlns:p14="http://schemas.microsoft.com/office/powerpoint/2010/main" val="1410648103"/>
              </p:ext>
            </p:extLst>
          </p:nvPr>
        </p:nvGraphicFramePr>
        <p:xfrm>
          <a:off x="838200" y="1609868"/>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C5932E67-26FF-4477-8C74-1B2A3090BDBE}"/>
              </a:ext>
            </a:extLst>
          </p:cNvPr>
          <p:cNvSpPr>
            <a:spLocks noGrp="1"/>
          </p:cNvSpPr>
          <p:nvPr>
            <p:ph sz="half" idx="2"/>
          </p:nvPr>
        </p:nvSpPr>
        <p:spPr/>
        <p:txBody>
          <a:bodyPr/>
          <a:lstStyle/>
          <a:p>
            <a:pPr algn="l">
              <a:spcBef>
                <a:spcPts val="1200"/>
              </a:spcBef>
            </a:pPr>
            <a:r>
              <a:rPr lang="en-US" sz="2800" dirty="0">
                <a:solidFill>
                  <a:srgbClr val="FFFFFF"/>
                </a:solidFill>
              </a:rPr>
              <a:t>Spirituality has a positive relationship with </a:t>
            </a:r>
            <a:r>
              <a:rPr lang="en-US" sz="2800" dirty="0">
                <a:solidFill>
                  <a:srgbClr val="FFC000"/>
                </a:solidFill>
              </a:rPr>
              <a:t>Cognitive Life Satisfaction</a:t>
            </a:r>
            <a:r>
              <a:rPr lang="en-US" sz="2800" dirty="0">
                <a:solidFill>
                  <a:srgbClr val="FFFFFF"/>
                </a:solidFill>
              </a:rPr>
              <a:t> and </a:t>
            </a:r>
            <a:r>
              <a:rPr lang="en-US" sz="2800" dirty="0">
                <a:solidFill>
                  <a:srgbClr val="FFC000"/>
                </a:solidFill>
              </a:rPr>
              <a:t>Positive Affect</a:t>
            </a:r>
          </a:p>
          <a:p>
            <a:pPr algn="l">
              <a:spcBef>
                <a:spcPts val="1200"/>
              </a:spcBef>
            </a:pPr>
            <a:r>
              <a:rPr lang="en-US" sz="2800" dirty="0">
                <a:solidFill>
                  <a:srgbClr val="FFFFFF"/>
                </a:solidFill>
              </a:rPr>
              <a:t>No relationship with </a:t>
            </a:r>
            <a:r>
              <a:rPr lang="en-US" sz="2800" dirty="0">
                <a:solidFill>
                  <a:schemeClr val="tx2">
                    <a:lumMod val="20000"/>
                    <a:lumOff val="80000"/>
                  </a:schemeClr>
                </a:solidFill>
              </a:rPr>
              <a:t>Negative Affect.</a:t>
            </a:r>
          </a:p>
          <a:p>
            <a:pPr algn="l">
              <a:spcBef>
                <a:spcPts val="1200"/>
              </a:spcBef>
            </a:pPr>
            <a:r>
              <a:rPr lang="en-US" sz="2800" dirty="0">
                <a:solidFill>
                  <a:srgbClr val="FFFFFF"/>
                </a:solidFill>
              </a:rPr>
              <a:t>May influence recovery from addictive behavior and develop </a:t>
            </a:r>
            <a:r>
              <a:rPr lang="en-US" sz="2800" dirty="0">
                <a:solidFill>
                  <a:srgbClr val="FFC000"/>
                </a:solidFill>
              </a:rPr>
              <a:t>Abstinence</a:t>
            </a:r>
          </a:p>
          <a:p>
            <a:endParaRPr lang="en-US" dirty="0"/>
          </a:p>
        </p:txBody>
      </p:sp>
      <p:sp>
        <p:nvSpPr>
          <p:cNvPr id="6" name="TextBox 5">
            <a:extLst>
              <a:ext uri="{FF2B5EF4-FFF2-40B4-BE49-F238E27FC236}">
                <a16:creationId xmlns:a16="http://schemas.microsoft.com/office/drawing/2014/main" id="{CC5DDAE2-CA7F-436B-9105-7C132393ECD3}"/>
              </a:ext>
            </a:extLst>
          </p:cNvPr>
          <p:cNvSpPr txBox="1"/>
          <p:nvPr/>
        </p:nvSpPr>
        <p:spPr>
          <a:xfrm>
            <a:off x="429003" y="6413698"/>
            <a:ext cx="3962400" cy="307777"/>
          </a:xfrm>
          <a:prstGeom prst="rect">
            <a:avLst/>
          </a:prstGeom>
          <a:noFill/>
        </p:spPr>
        <p:txBody>
          <a:bodyPr wrap="square" rtlCol="0">
            <a:spAutoFit/>
          </a:bodyPr>
          <a:lstStyle/>
          <a:p>
            <a:r>
              <a:rPr lang="en-US" sz="1400" dirty="0">
                <a:solidFill>
                  <a:srgbClr val="FFFFFF"/>
                </a:solidFill>
              </a:rPr>
              <a:t>(Walsh et al., 2007; </a:t>
            </a:r>
            <a:r>
              <a:rPr lang="en-US" sz="1400" dirty="0" err="1">
                <a:solidFill>
                  <a:srgbClr val="FFFFFF"/>
                </a:solidFill>
              </a:rPr>
              <a:t>Ciarrocchi</a:t>
            </a:r>
            <a:r>
              <a:rPr lang="en-US" sz="1400" dirty="0">
                <a:solidFill>
                  <a:srgbClr val="FFFFFF"/>
                </a:solidFill>
              </a:rPr>
              <a:t> &amp; </a:t>
            </a:r>
            <a:r>
              <a:rPr lang="en-US" sz="1400" dirty="0" err="1">
                <a:solidFill>
                  <a:srgbClr val="FFFFFF"/>
                </a:solidFill>
              </a:rPr>
              <a:t>Dencke</a:t>
            </a:r>
            <a:r>
              <a:rPr lang="en-US" sz="1400" dirty="0">
                <a:solidFill>
                  <a:srgbClr val="FFFFFF"/>
                </a:solidFill>
              </a:rPr>
              <a:t>, 2004)</a:t>
            </a:r>
          </a:p>
        </p:txBody>
      </p:sp>
    </p:spTree>
    <p:extLst>
      <p:ext uri="{BB962C8B-B14F-4D97-AF65-F5344CB8AC3E}">
        <p14:creationId xmlns:p14="http://schemas.microsoft.com/office/powerpoint/2010/main" val="3513645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9C752-732A-4440-B202-DA4A68DF4423}"/>
              </a:ext>
            </a:extLst>
          </p:cNvPr>
          <p:cNvSpPr>
            <a:spLocks noGrp="1"/>
          </p:cNvSpPr>
          <p:nvPr>
            <p:ph type="title"/>
          </p:nvPr>
        </p:nvSpPr>
        <p:spPr/>
        <p:txBody>
          <a:bodyPr/>
          <a:lstStyle/>
          <a:p>
            <a:r>
              <a:rPr lang="en-US" dirty="0"/>
              <a:t>Defining Spirituality</a:t>
            </a:r>
          </a:p>
        </p:txBody>
      </p:sp>
      <p:sp>
        <p:nvSpPr>
          <p:cNvPr id="5" name="Content Placeholder 4">
            <a:extLst>
              <a:ext uri="{FF2B5EF4-FFF2-40B4-BE49-F238E27FC236}">
                <a16:creationId xmlns:a16="http://schemas.microsoft.com/office/drawing/2014/main" id="{1DDC4FFF-7883-4213-B6A7-E876732B628E}"/>
              </a:ext>
            </a:extLst>
          </p:cNvPr>
          <p:cNvSpPr>
            <a:spLocks noGrp="1"/>
          </p:cNvSpPr>
          <p:nvPr>
            <p:ph idx="1"/>
          </p:nvPr>
        </p:nvSpPr>
        <p:spPr>
          <a:xfrm>
            <a:off x="838200" y="4150759"/>
            <a:ext cx="10515600" cy="2026203"/>
          </a:xfrm>
        </p:spPr>
        <p:txBody>
          <a:bodyPr/>
          <a:lstStyle/>
          <a:p>
            <a:pPr marL="0" indent="0" eaLnBrk="1" hangingPunct="1">
              <a:buFontTx/>
              <a:buNone/>
            </a:pPr>
            <a:r>
              <a:rPr lang="en-US" sz="2800" dirty="0">
                <a:solidFill>
                  <a:srgbClr val="FFFFFF"/>
                </a:solidFill>
                <a:ea typeface="Trajan Pro" pitchFamily="18" charset="0"/>
                <a:cs typeface="Trajan Pro" pitchFamily="18" charset="0"/>
                <a:sym typeface="Trajan Pro" pitchFamily="18" charset="0"/>
              </a:rPr>
              <a:t>“the capacity of individuals to stand outside of their immediate sense of time and place and to view life from a larger, more objective perspective.”  </a:t>
            </a:r>
            <a:endParaRPr lang="en-US" sz="2800" dirty="0">
              <a:solidFill>
                <a:srgbClr val="FFFFFF"/>
              </a:solidFill>
              <a:sym typeface="Trajan Pro" pitchFamily="18" charset="0"/>
            </a:endParaRPr>
          </a:p>
          <a:p>
            <a:pPr marL="0" indent="0" algn="r" eaLnBrk="1" hangingPunct="1">
              <a:spcBef>
                <a:spcPts val="625"/>
              </a:spcBef>
              <a:buFontTx/>
              <a:buNone/>
            </a:pPr>
            <a:r>
              <a:rPr lang="en-US" sz="2000" dirty="0">
                <a:solidFill>
                  <a:srgbClr val="FFFFFF"/>
                </a:solidFill>
                <a:ea typeface="Trajan Pro" pitchFamily="18" charset="0"/>
                <a:cs typeface="Trajan Pro" pitchFamily="18" charset="0"/>
                <a:sym typeface="Trajan Pro" pitchFamily="18" charset="0"/>
              </a:rPr>
              <a:t>- Piedmont, 1999</a:t>
            </a:r>
            <a:endParaRPr lang="en-US" sz="2000" dirty="0">
              <a:solidFill>
                <a:srgbClr val="FFFFFF"/>
              </a:solidFill>
              <a:sym typeface="Trajan Pro" pitchFamily="18" charset="0"/>
            </a:endParaRPr>
          </a:p>
          <a:p>
            <a:pPr marL="0" indent="0">
              <a:buNone/>
            </a:pPr>
            <a:endParaRPr lang="en-US" dirty="0"/>
          </a:p>
        </p:txBody>
      </p:sp>
      <p:pic>
        <p:nvPicPr>
          <p:cNvPr id="6" name="Picture 5">
            <a:extLst>
              <a:ext uri="{FF2B5EF4-FFF2-40B4-BE49-F238E27FC236}">
                <a16:creationId xmlns:a16="http://schemas.microsoft.com/office/drawing/2014/main" id="{8B20CDD8-C00F-48E1-ABB8-86CBC49C1A7A}"/>
              </a:ext>
            </a:extLst>
          </p:cNvPr>
          <p:cNvPicPr>
            <a:picLocks noChangeAspect="1"/>
          </p:cNvPicPr>
          <p:nvPr/>
        </p:nvPicPr>
        <p:blipFill>
          <a:blip r:embed="rId3"/>
          <a:stretch>
            <a:fillRect/>
          </a:stretch>
        </p:blipFill>
        <p:spPr>
          <a:xfrm>
            <a:off x="4573926" y="1787334"/>
            <a:ext cx="3044147" cy="203817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3467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33C4-BA88-40B1-8833-E85299027DE8}"/>
              </a:ext>
            </a:extLst>
          </p:cNvPr>
          <p:cNvSpPr>
            <a:spLocks noGrp="1"/>
          </p:cNvSpPr>
          <p:nvPr>
            <p:ph type="title"/>
          </p:nvPr>
        </p:nvSpPr>
        <p:spPr/>
        <p:txBody>
          <a:bodyPr/>
          <a:lstStyle/>
          <a:p>
            <a:r>
              <a:rPr lang="en-US" dirty="0"/>
              <a:t>Applying Spiritual Concepts</a:t>
            </a:r>
          </a:p>
        </p:txBody>
      </p:sp>
      <p:sp>
        <p:nvSpPr>
          <p:cNvPr id="3" name="Content Placeholder 2">
            <a:extLst>
              <a:ext uri="{FF2B5EF4-FFF2-40B4-BE49-F238E27FC236}">
                <a16:creationId xmlns:a16="http://schemas.microsoft.com/office/drawing/2014/main" id="{4AD03FD9-9BCC-4F38-8A1F-0F1B93A68644}"/>
              </a:ext>
            </a:extLst>
          </p:cNvPr>
          <p:cNvSpPr>
            <a:spLocks noGrp="1"/>
          </p:cNvSpPr>
          <p:nvPr>
            <p:ph idx="1"/>
          </p:nvPr>
        </p:nvSpPr>
        <p:spPr>
          <a:xfrm>
            <a:off x="838200" y="2147299"/>
            <a:ext cx="10515600" cy="4029664"/>
          </a:xfrm>
        </p:spPr>
        <p:txBody>
          <a:bodyPr/>
          <a:lstStyle/>
          <a:p>
            <a:pPr marL="0" indent="0" algn="ctr">
              <a:buNone/>
            </a:pPr>
            <a:r>
              <a:rPr lang="en-US" sz="2800" dirty="0">
                <a:solidFill>
                  <a:srgbClr val="FFFFFF"/>
                </a:solidFill>
                <a:ea typeface="Trajan Pro Bold" charset="0"/>
                <a:cs typeface="Trajan Pro Bold" charset="0"/>
                <a:sym typeface="Trajan Pro Bold" charset="0"/>
              </a:rPr>
              <a:t>IF SPIRITUAL CAPACITY IS INDICATIVE OF HUMAN WELL-BEING, HOW CAN THE TREATMENT PROFESSIONAL EFFECTIVELY ENCOURAGE ITS GROWTH TO SUPPORT CLIENT RECOVERY? </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0A781351-F911-4962-8539-78199C7DE0C2}"/>
              </a:ext>
            </a:extLst>
          </p:cNvPr>
          <p:cNvPicPr>
            <a:picLocks noChangeAspect="1"/>
          </p:cNvPicPr>
          <p:nvPr/>
        </p:nvPicPr>
        <p:blipFill>
          <a:blip r:embed="rId3"/>
          <a:stretch>
            <a:fillRect/>
          </a:stretch>
        </p:blipFill>
        <p:spPr>
          <a:xfrm>
            <a:off x="3759913" y="3679689"/>
            <a:ext cx="4672173" cy="280330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18843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ED526-1A52-4179-8276-FB60ADFE80DC}"/>
              </a:ext>
            </a:extLst>
          </p:cNvPr>
          <p:cNvPicPr>
            <a:picLocks noChangeAspect="1"/>
          </p:cNvPicPr>
          <p:nvPr/>
        </p:nvPicPr>
        <p:blipFill>
          <a:blip r:embed="rId3"/>
          <a:stretch>
            <a:fillRect/>
          </a:stretch>
        </p:blipFill>
        <p:spPr>
          <a:xfrm>
            <a:off x="4128771" y="1952366"/>
            <a:ext cx="3934457" cy="3779827"/>
          </a:xfrm>
          <a:prstGeom prst="ellipse">
            <a:avLst/>
          </a:prstGeom>
          <a:ln>
            <a:noFill/>
          </a:ln>
          <a:effectLst>
            <a:softEdge rad="112500"/>
          </a:effectLst>
        </p:spPr>
      </p:pic>
      <p:sp>
        <p:nvSpPr>
          <p:cNvPr id="2" name="Title 1">
            <a:extLst>
              <a:ext uri="{FF2B5EF4-FFF2-40B4-BE49-F238E27FC236}">
                <a16:creationId xmlns:a16="http://schemas.microsoft.com/office/drawing/2014/main" id="{DBD6AFAF-2753-45DC-92AF-96955BF956F9}"/>
              </a:ext>
            </a:extLst>
          </p:cNvPr>
          <p:cNvSpPr>
            <a:spLocks noGrp="1"/>
          </p:cNvSpPr>
          <p:nvPr>
            <p:ph type="title"/>
          </p:nvPr>
        </p:nvSpPr>
        <p:spPr/>
        <p:txBody>
          <a:bodyPr>
            <a:normAutofit/>
          </a:bodyPr>
          <a:lstStyle/>
          <a:p>
            <a:r>
              <a:rPr lang="en-US" dirty="0"/>
              <a:t>Three Conceptual Elements of Religion </a:t>
            </a:r>
            <a:br>
              <a:rPr lang="en-US" dirty="0"/>
            </a:br>
            <a:r>
              <a:rPr lang="en-US" sz="3200" dirty="0"/>
              <a:t>(Smith, 1994)</a:t>
            </a:r>
            <a:endParaRPr lang="en-US" dirty="0"/>
          </a:p>
        </p:txBody>
      </p:sp>
      <p:graphicFrame>
        <p:nvGraphicFramePr>
          <p:cNvPr id="4" name="Content Placeholder 3">
            <a:extLst>
              <a:ext uri="{FF2B5EF4-FFF2-40B4-BE49-F238E27FC236}">
                <a16:creationId xmlns:a16="http://schemas.microsoft.com/office/drawing/2014/main" id="{13E1EDF3-A977-41DB-A3C6-CCCF61DE203F}"/>
              </a:ext>
            </a:extLst>
          </p:cNvPr>
          <p:cNvGraphicFramePr>
            <a:graphicFrameLocks noGrp="1"/>
          </p:cNvGraphicFramePr>
          <p:nvPr>
            <p:ph idx="1"/>
            <p:extLst>
              <p:ext uri="{D42A27DB-BD31-4B8C-83A1-F6EECF244321}">
                <p14:modId xmlns:p14="http://schemas.microsoft.com/office/powerpoint/2010/main" val="3710251927"/>
              </p:ext>
            </p:extLst>
          </p:nvPr>
        </p:nvGraphicFramePr>
        <p:xfrm>
          <a:off x="838200" y="1589320"/>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2431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FB6357-FE32-48E8-BB51-C752B6A4E9AC}"/>
              </a:ext>
            </a:extLst>
          </p:cNvPr>
          <p:cNvSpPr>
            <a:spLocks noGrp="1"/>
          </p:cNvSpPr>
          <p:nvPr>
            <p:ph type="title"/>
          </p:nvPr>
        </p:nvSpPr>
        <p:spPr/>
        <p:txBody>
          <a:bodyPr/>
          <a:lstStyle/>
          <a:p>
            <a:pPr algn="ctr"/>
            <a:r>
              <a:rPr lang="en-US" dirty="0"/>
              <a:t>Session Objectives</a:t>
            </a:r>
          </a:p>
        </p:txBody>
      </p:sp>
      <p:graphicFrame>
        <p:nvGraphicFramePr>
          <p:cNvPr id="6" name="Content Placeholder 5">
            <a:extLst>
              <a:ext uri="{FF2B5EF4-FFF2-40B4-BE49-F238E27FC236}">
                <a16:creationId xmlns:a16="http://schemas.microsoft.com/office/drawing/2014/main" id="{00098C16-E838-46AD-8264-EBC30FC545AC}"/>
              </a:ext>
            </a:extLst>
          </p:cNvPr>
          <p:cNvGraphicFramePr>
            <a:graphicFrameLocks noGrp="1"/>
          </p:cNvGraphicFramePr>
          <p:nvPr>
            <p:ph idx="1"/>
            <p:extLst>
              <p:ext uri="{D42A27DB-BD31-4B8C-83A1-F6EECF244321}">
                <p14:modId xmlns:p14="http://schemas.microsoft.com/office/powerpoint/2010/main" val="3704832907"/>
              </p:ext>
            </p:extLst>
          </p:nvPr>
        </p:nvGraphicFramePr>
        <p:xfrm>
          <a:off x="838200" y="1962364"/>
          <a:ext cx="10515600" cy="359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545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1954-D4A3-4D81-BF00-525C7EC7C38B}"/>
              </a:ext>
            </a:extLst>
          </p:cNvPr>
          <p:cNvSpPr>
            <a:spLocks noGrp="1"/>
          </p:cNvSpPr>
          <p:nvPr>
            <p:ph type="title"/>
          </p:nvPr>
        </p:nvSpPr>
        <p:spPr/>
        <p:txBody>
          <a:bodyPr/>
          <a:lstStyle/>
          <a:p>
            <a:r>
              <a:rPr lang="en-US" dirty="0"/>
              <a:t>12-Step Programs</a:t>
            </a:r>
          </a:p>
        </p:txBody>
      </p:sp>
      <p:sp>
        <p:nvSpPr>
          <p:cNvPr id="3" name="Content Placeholder 2">
            <a:extLst>
              <a:ext uri="{FF2B5EF4-FFF2-40B4-BE49-F238E27FC236}">
                <a16:creationId xmlns:a16="http://schemas.microsoft.com/office/drawing/2014/main" id="{B3668A93-9395-4514-86A9-A00654145223}"/>
              </a:ext>
            </a:extLst>
          </p:cNvPr>
          <p:cNvSpPr>
            <a:spLocks noGrp="1"/>
          </p:cNvSpPr>
          <p:nvPr>
            <p:ph idx="1"/>
          </p:nvPr>
        </p:nvSpPr>
        <p:spPr>
          <a:xfrm>
            <a:off x="838200" y="3708971"/>
            <a:ext cx="10515600" cy="2467991"/>
          </a:xfrm>
        </p:spPr>
        <p:txBody>
          <a:bodyPr>
            <a:normAutofit/>
          </a:bodyPr>
          <a:lstStyle/>
          <a:p>
            <a:r>
              <a:rPr lang="en-US" dirty="0">
                <a:solidFill>
                  <a:srgbClr val="FFFFFF"/>
                </a:solidFill>
                <a:latin typeface="Trajan Pro" pitchFamily="18" charset="0"/>
                <a:ea typeface="Trajan Pro Bold" charset="0"/>
                <a:cs typeface="Trajan Pro Bold" charset="0"/>
                <a:sym typeface="Trajan Pro Bold" charset="0"/>
              </a:rPr>
              <a:t>BOTH ORGANIZATIONS REFER TO THE </a:t>
            </a:r>
            <a:r>
              <a:rPr lang="en-US" dirty="0">
                <a:solidFill>
                  <a:srgbClr val="00FFFF"/>
                </a:solidFill>
                <a:latin typeface="Trajan Pro" pitchFamily="18" charset="0"/>
                <a:ea typeface="Trajan Pro Bold" charset="0"/>
                <a:cs typeface="Trajan Pro Bold" charset="0"/>
                <a:sym typeface="Trajan Pro Bold" charset="0"/>
              </a:rPr>
              <a:t>DISEASE OF ADDICTION</a:t>
            </a:r>
          </a:p>
          <a:p>
            <a:r>
              <a:rPr lang="en-US" dirty="0">
                <a:solidFill>
                  <a:srgbClr val="FFFFFF"/>
                </a:solidFill>
                <a:latin typeface="Trajan Pro" pitchFamily="18" charset="0"/>
                <a:ea typeface="Trajan Pro Bold" charset="0"/>
                <a:cs typeface="Trajan Pro Bold" charset="0"/>
                <a:sym typeface="Trajan Pro Bold" charset="0"/>
              </a:rPr>
              <a:t>HUMAN PERFECTIBILITY IS SEEN AS </a:t>
            </a:r>
            <a:r>
              <a:rPr lang="en-US" dirty="0">
                <a:solidFill>
                  <a:srgbClr val="00FFFF"/>
                </a:solidFill>
                <a:latin typeface="Trajan Pro" pitchFamily="18" charset="0"/>
                <a:ea typeface="Trajan Pro Bold" charset="0"/>
                <a:cs typeface="Trajan Pro Bold" charset="0"/>
                <a:sym typeface="Trajan Pro Bold" charset="0"/>
              </a:rPr>
              <a:t>RECOVERY</a:t>
            </a:r>
          </a:p>
          <a:p>
            <a:endParaRPr lang="en-US" sz="2800" dirty="0">
              <a:solidFill>
                <a:srgbClr val="00FFFF"/>
              </a:solidFill>
              <a:latin typeface="Trajan Pro" pitchFamily="18" charset="0"/>
              <a:ea typeface="Trajan Pro Bold" charset="0"/>
              <a:cs typeface="Trajan Pro Bold" charset="0"/>
              <a:sym typeface="Trajan Pro Bold" charset="0"/>
            </a:endParaRPr>
          </a:p>
          <a:p>
            <a:pPr lvl="1"/>
            <a:r>
              <a:rPr lang="en-US" dirty="0">
                <a:latin typeface="Trajan Pro" pitchFamily="18" charset="0"/>
                <a:ea typeface="Trajan Pro Bold" charset="0"/>
                <a:cs typeface="Trajan Pro Bold" charset="0"/>
                <a:sym typeface="Trajan Pro Bold" charset="0"/>
              </a:rPr>
              <a:t>Moving from Disease to Recovery is the central goal found in the 12 Steps and 12 Traditions of each organization</a:t>
            </a:r>
          </a:p>
          <a:p>
            <a:endParaRPr lang="en-US" sz="4800" dirty="0">
              <a:solidFill>
                <a:srgbClr val="FBC500"/>
              </a:solidFill>
              <a:latin typeface="Trajan Pro" pitchFamily="18" charset="0"/>
              <a:ea typeface="Trajan Pro Bold" charset="0"/>
              <a:cs typeface="Trajan Pro Bold" charset="0"/>
              <a:sym typeface="Trajan Pro Bold" charset="0"/>
            </a:endParaRPr>
          </a:p>
          <a:p>
            <a:endParaRPr lang="en-US" dirty="0"/>
          </a:p>
        </p:txBody>
      </p:sp>
      <p:pic>
        <p:nvPicPr>
          <p:cNvPr id="4" name="Picture 3">
            <a:extLst>
              <a:ext uri="{FF2B5EF4-FFF2-40B4-BE49-F238E27FC236}">
                <a16:creationId xmlns:a16="http://schemas.microsoft.com/office/drawing/2014/main" id="{4F995B15-8B0C-4B7D-8A0B-29A3166F76B0}"/>
              </a:ext>
            </a:extLst>
          </p:cNvPr>
          <p:cNvPicPr>
            <a:picLocks noChangeAspect="1"/>
          </p:cNvPicPr>
          <p:nvPr/>
        </p:nvPicPr>
        <p:blipFill>
          <a:blip r:embed="rId3"/>
          <a:stretch>
            <a:fillRect/>
          </a:stretch>
        </p:blipFill>
        <p:spPr>
          <a:xfrm>
            <a:off x="5925999" y="1548806"/>
            <a:ext cx="2170037" cy="1967648"/>
          </a:xfrm>
          <a:prstGeom prst="rect">
            <a:avLst/>
          </a:prstGeom>
        </p:spPr>
      </p:pic>
      <p:pic>
        <p:nvPicPr>
          <p:cNvPr id="7" name="Picture 6">
            <a:extLst>
              <a:ext uri="{FF2B5EF4-FFF2-40B4-BE49-F238E27FC236}">
                <a16:creationId xmlns:a16="http://schemas.microsoft.com/office/drawing/2014/main" id="{66ABB1DA-DF03-472A-9E9F-D28BAD68EBF6}"/>
              </a:ext>
            </a:extLst>
          </p:cNvPr>
          <p:cNvPicPr>
            <a:picLocks noChangeAspect="1"/>
          </p:cNvPicPr>
          <p:nvPr/>
        </p:nvPicPr>
        <p:blipFill>
          <a:blip r:embed="rId4"/>
          <a:stretch>
            <a:fillRect/>
          </a:stretch>
        </p:blipFill>
        <p:spPr>
          <a:xfrm>
            <a:off x="3356492" y="1642107"/>
            <a:ext cx="1766151" cy="1620373"/>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9037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2CED7-BED9-405A-A04F-B3ABA3C24032}"/>
              </a:ext>
            </a:extLst>
          </p:cNvPr>
          <p:cNvSpPr>
            <a:spLocks noGrp="1"/>
          </p:cNvSpPr>
          <p:nvPr>
            <p:ph type="title"/>
          </p:nvPr>
        </p:nvSpPr>
        <p:spPr/>
        <p:txBody>
          <a:bodyPr/>
          <a:lstStyle/>
          <a:p>
            <a:r>
              <a:rPr lang="en-US" dirty="0"/>
              <a:t>Support for Religious Activity</a:t>
            </a:r>
          </a:p>
        </p:txBody>
      </p:sp>
      <p:graphicFrame>
        <p:nvGraphicFramePr>
          <p:cNvPr id="17" name="Content Placeholder 16">
            <a:extLst>
              <a:ext uri="{FF2B5EF4-FFF2-40B4-BE49-F238E27FC236}">
                <a16:creationId xmlns:a16="http://schemas.microsoft.com/office/drawing/2014/main" id="{6726FC97-879E-4F8B-9F66-67997FCA91AC}"/>
              </a:ext>
            </a:extLst>
          </p:cNvPr>
          <p:cNvGraphicFramePr>
            <a:graphicFrameLocks noGrp="1"/>
          </p:cNvGraphicFramePr>
          <p:nvPr>
            <p:ph idx="1"/>
            <p:extLst>
              <p:ext uri="{D42A27DB-BD31-4B8C-83A1-F6EECF244321}">
                <p14:modId xmlns:p14="http://schemas.microsoft.com/office/powerpoint/2010/main" val="3662396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C4980ED1-F17F-4B7B-BB21-4B5FDEEA59BA}"/>
              </a:ext>
            </a:extLst>
          </p:cNvPr>
          <p:cNvPicPr>
            <a:picLocks noChangeAspect="1"/>
          </p:cNvPicPr>
          <p:nvPr/>
        </p:nvPicPr>
        <p:blipFill>
          <a:blip r:embed="rId8"/>
          <a:stretch>
            <a:fillRect/>
          </a:stretch>
        </p:blipFill>
        <p:spPr>
          <a:xfrm>
            <a:off x="8575588" y="1825625"/>
            <a:ext cx="2434281" cy="16279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EF50FAB5-491B-41B0-8CB9-1E9CACBF6CB8}"/>
              </a:ext>
            </a:extLst>
          </p:cNvPr>
          <p:cNvPicPr>
            <a:picLocks noChangeAspect="1"/>
          </p:cNvPicPr>
          <p:nvPr/>
        </p:nvPicPr>
        <p:blipFill>
          <a:blip r:embed="rId9"/>
          <a:stretch>
            <a:fillRect/>
          </a:stretch>
        </p:blipFill>
        <p:spPr>
          <a:xfrm>
            <a:off x="1182132" y="1830379"/>
            <a:ext cx="2434281" cy="162317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22" name="TextBox 21">
            <a:extLst>
              <a:ext uri="{FF2B5EF4-FFF2-40B4-BE49-F238E27FC236}">
                <a16:creationId xmlns:a16="http://schemas.microsoft.com/office/drawing/2014/main" id="{AAA685CD-218B-4C8A-BC96-FB03869D3CDC}"/>
              </a:ext>
            </a:extLst>
          </p:cNvPr>
          <p:cNvSpPr txBox="1"/>
          <p:nvPr/>
        </p:nvSpPr>
        <p:spPr>
          <a:xfrm>
            <a:off x="502475" y="6348005"/>
            <a:ext cx="3942168" cy="369332"/>
          </a:xfrm>
          <a:prstGeom prst="rect">
            <a:avLst/>
          </a:prstGeom>
          <a:noFill/>
        </p:spPr>
        <p:txBody>
          <a:bodyPr wrap="none" rtlCol="0">
            <a:spAutoFit/>
          </a:bodyPr>
          <a:lstStyle/>
          <a:p>
            <a:r>
              <a:rPr lang="en-US" sz="1800" dirty="0">
                <a:solidFill>
                  <a:srgbClr val="FFFFFF"/>
                </a:solidFill>
              </a:rPr>
              <a:t>(Hoffmann, 2000; Walsh et al., 2007)</a:t>
            </a:r>
          </a:p>
        </p:txBody>
      </p:sp>
    </p:spTree>
    <p:extLst>
      <p:ext uri="{BB962C8B-B14F-4D97-AF65-F5344CB8AC3E}">
        <p14:creationId xmlns:p14="http://schemas.microsoft.com/office/powerpoint/2010/main" val="177338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3E6C-B2C6-4110-9B84-0F6F18B5F85B}"/>
              </a:ext>
            </a:extLst>
          </p:cNvPr>
          <p:cNvSpPr>
            <a:spLocks noGrp="1"/>
          </p:cNvSpPr>
          <p:nvPr>
            <p:ph type="title"/>
          </p:nvPr>
        </p:nvSpPr>
        <p:spPr/>
        <p:txBody>
          <a:bodyPr/>
          <a:lstStyle/>
          <a:p>
            <a:r>
              <a:rPr lang="en-US" dirty="0"/>
              <a:t>Challenges with Addressing Spirituality</a:t>
            </a:r>
          </a:p>
        </p:txBody>
      </p:sp>
      <p:pic>
        <p:nvPicPr>
          <p:cNvPr id="2050" name="Picture 2" descr="What Is Existentialism?">
            <a:extLst>
              <a:ext uri="{FF2B5EF4-FFF2-40B4-BE49-F238E27FC236}">
                <a16:creationId xmlns:a16="http://schemas.microsoft.com/office/drawing/2014/main" id="{AD3E3921-47C1-472D-8CF5-DFC91EA1BF3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15778" y="1998619"/>
            <a:ext cx="6458656" cy="363299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7D77F9C1-DEF7-4831-B10B-4A9ECFCD7585}"/>
              </a:ext>
            </a:extLst>
          </p:cNvPr>
          <p:cNvSpPr>
            <a:spLocks noGrp="1"/>
          </p:cNvSpPr>
          <p:nvPr>
            <p:ph sz="half" idx="2"/>
          </p:nvPr>
        </p:nvSpPr>
        <p:spPr>
          <a:xfrm>
            <a:off x="7520684" y="1784382"/>
            <a:ext cx="3935858" cy="4061467"/>
          </a:xfrm>
        </p:spPr>
        <p:txBody>
          <a:bodyPr>
            <a:normAutofit fontScale="92500" lnSpcReduction="20000"/>
          </a:bodyPr>
          <a:lstStyle/>
          <a:p>
            <a:r>
              <a:rPr lang="en-US" dirty="0"/>
              <a:t>Clients may lack an existential understanding of life</a:t>
            </a:r>
          </a:p>
          <a:p>
            <a:endParaRPr lang="en-US" dirty="0"/>
          </a:p>
          <a:p>
            <a:r>
              <a:rPr lang="en-US" dirty="0"/>
              <a:t>Low confidence from clinician</a:t>
            </a:r>
          </a:p>
          <a:p>
            <a:pPr lvl="1"/>
            <a:r>
              <a:rPr lang="en-US" dirty="0"/>
              <a:t>Personally conflicted</a:t>
            </a:r>
          </a:p>
          <a:p>
            <a:pPr lvl="1"/>
            <a:endParaRPr lang="en-US" dirty="0"/>
          </a:p>
          <a:p>
            <a:r>
              <a:rPr lang="en-US" dirty="0"/>
              <a:t>Complicated to endorse form scientific view if conversation doesn’t feel natural</a:t>
            </a:r>
          </a:p>
        </p:txBody>
      </p:sp>
    </p:spTree>
    <p:extLst>
      <p:ext uri="{BB962C8B-B14F-4D97-AF65-F5344CB8AC3E}">
        <p14:creationId xmlns:p14="http://schemas.microsoft.com/office/powerpoint/2010/main" val="653034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4E1C-E2DE-4A9A-A891-CD3E516A0AD3}"/>
              </a:ext>
            </a:extLst>
          </p:cNvPr>
          <p:cNvSpPr>
            <a:spLocks noGrp="1"/>
          </p:cNvSpPr>
          <p:nvPr>
            <p:ph type="title"/>
          </p:nvPr>
        </p:nvSpPr>
        <p:spPr/>
        <p:txBody>
          <a:bodyPr/>
          <a:lstStyle/>
          <a:p>
            <a:r>
              <a:rPr lang="en-US" dirty="0"/>
              <a:t>Treatment &amp; Spirituality</a:t>
            </a:r>
          </a:p>
        </p:txBody>
      </p:sp>
      <p:sp>
        <p:nvSpPr>
          <p:cNvPr id="3" name="Content Placeholder 2">
            <a:extLst>
              <a:ext uri="{FF2B5EF4-FFF2-40B4-BE49-F238E27FC236}">
                <a16:creationId xmlns:a16="http://schemas.microsoft.com/office/drawing/2014/main" id="{40C2E638-9C6A-4BA5-B12B-2BD521696CF2}"/>
              </a:ext>
            </a:extLst>
          </p:cNvPr>
          <p:cNvSpPr>
            <a:spLocks noGrp="1"/>
          </p:cNvSpPr>
          <p:nvPr>
            <p:ph sz="half" idx="1"/>
          </p:nvPr>
        </p:nvSpPr>
        <p:spPr/>
        <p:txBody>
          <a:bodyPr>
            <a:normAutofit/>
          </a:bodyPr>
          <a:lstStyle/>
          <a:p>
            <a:pPr marL="0" indent="0" eaLnBrk="1" hangingPunct="1">
              <a:buFontTx/>
              <a:buNone/>
            </a:pPr>
            <a:r>
              <a:rPr lang="en-US" sz="2400" dirty="0">
                <a:solidFill>
                  <a:srgbClr val="FFFFFF"/>
                </a:solidFill>
                <a:ea typeface="Trajan Pro Bold" charset="0"/>
                <a:cs typeface="Trajan Pro Bold" charset="0"/>
                <a:sym typeface="Trajan Pro Bold" charset="0"/>
              </a:rPr>
              <a:t>NEED FOR TECHNIQUES AND VALID, RELIABLE MEASURES</a:t>
            </a:r>
          </a:p>
          <a:p>
            <a:pPr marL="0" indent="0" algn="l" eaLnBrk="1" hangingPunct="1">
              <a:spcBef>
                <a:spcPts val="450"/>
              </a:spcBef>
              <a:buFontTx/>
              <a:buNone/>
            </a:pPr>
            <a:endParaRPr lang="en-US" sz="1800" dirty="0">
              <a:solidFill>
                <a:srgbClr val="FFFFFF"/>
              </a:solidFill>
              <a:ea typeface="ヒラギノ角ゴ ProN W6" charset="0"/>
              <a:cs typeface="ヒラギノ角ゴ ProN W6" charset="0"/>
              <a:sym typeface="Trajan Pro Bold" charset="0"/>
            </a:endParaRPr>
          </a:p>
          <a:p>
            <a:pPr marL="0" indent="0" algn="l" eaLnBrk="1" hangingPunct="1">
              <a:spcBef>
                <a:spcPts val="450"/>
              </a:spcBef>
              <a:buFontTx/>
              <a:buNone/>
            </a:pPr>
            <a:r>
              <a:rPr lang="en-US" sz="2400" dirty="0">
                <a:solidFill>
                  <a:srgbClr val="FFFFFF"/>
                </a:solidFill>
                <a:ea typeface="Trajan Pro Bold" charset="0"/>
                <a:cs typeface="Trajan Pro Bold" charset="0"/>
                <a:sym typeface="Trajan Pro Bold" charset="0"/>
              </a:rPr>
              <a:t>Incorporate interventions to address spiritual factors:</a:t>
            </a:r>
          </a:p>
          <a:p>
            <a:pPr marL="0" indent="0" algn="l" eaLnBrk="1" hangingPunct="1">
              <a:spcBef>
                <a:spcPts val="450"/>
              </a:spcBef>
              <a:buFontTx/>
              <a:buNone/>
            </a:pPr>
            <a:endParaRPr lang="en-US" sz="2400" dirty="0">
              <a:solidFill>
                <a:srgbClr val="FFFFFF"/>
              </a:solidFill>
              <a:ea typeface="ヒラギノ角ゴ ProN W6" charset="0"/>
              <a:cs typeface="ヒラギノ角ゴ ProN W6" charset="0"/>
              <a:sym typeface="Trajan Pro Bold" charset="0"/>
            </a:endParaRPr>
          </a:p>
          <a:p>
            <a:pPr marL="754063" lvl="1" indent="-411163" algn="l" eaLnBrk="1" hangingPunct="1">
              <a:spcBef>
                <a:spcPts val="450"/>
              </a:spcBef>
              <a:buClr>
                <a:srgbClr val="FBC500"/>
              </a:buClr>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Clarify/develop values</a:t>
            </a:r>
            <a:endParaRPr lang="en-US" sz="1800" dirty="0">
              <a:solidFill>
                <a:srgbClr val="FFFFFF"/>
              </a:solidFill>
              <a:ea typeface="ヒラギノ角ゴ ProN W6" charset="0"/>
              <a:cs typeface="ヒラギノ角ゴ ProN W6" charset="0"/>
              <a:sym typeface="Trajan Pro Bold" charset="0"/>
            </a:endParaRPr>
          </a:p>
          <a:p>
            <a:pPr marL="754063" lvl="1" indent="-411163" algn="l" eaLnBrk="1" hangingPunct="1">
              <a:spcBef>
                <a:spcPts val="450"/>
              </a:spcBef>
              <a:buClr>
                <a:srgbClr val="FBC500"/>
              </a:buClr>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Define life principles/philosophy</a:t>
            </a:r>
            <a:endParaRPr lang="en-US" sz="1800" dirty="0">
              <a:solidFill>
                <a:srgbClr val="FFFFFF"/>
              </a:solidFill>
              <a:ea typeface="ヒラギノ角ゴ ProN W6" charset="0"/>
              <a:cs typeface="ヒラギノ角ゴ ProN W6" charset="0"/>
              <a:sym typeface="Trajan Pro Bold" charset="0"/>
            </a:endParaRPr>
          </a:p>
          <a:p>
            <a:pPr marL="754063" lvl="1" indent="-411163" algn="l" eaLnBrk="1" hangingPunct="1">
              <a:spcBef>
                <a:spcPts val="450"/>
              </a:spcBef>
              <a:buClr>
                <a:srgbClr val="FBC500"/>
              </a:buClr>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Practice meditation, prayer</a:t>
            </a:r>
            <a:endParaRPr lang="en-US" sz="1800" dirty="0">
              <a:solidFill>
                <a:srgbClr val="FFFFFF"/>
              </a:solidFill>
              <a:ea typeface="ヒラギノ角ゴ ProN W6" charset="0"/>
              <a:cs typeface="ヒラギノ角ゴ ProN W6" charset="0"/>
              <a:sym typeface="Trajan Pro Bold" charset="0"/>
            </a:endParaRPr>
          </a:p>
          <a:p>
            <a:pPr marL="754063" lvl="1" indent="-411163" algn="l" eaLnBrk="1" hangingPunct="1">
              <a:spcBef>
                <a:spcPts val="450"/>
              </a:spcBef>
              <a:buClr>
                <a:srgbClr val="FBC500"/>
              </a:buClr>
              <a:buFont typeface="Arial" panose="020B0604020202020204" pitchFamily="34" charset="0"/>
              <a:buChar char="•"/>
            </a:pPr>
            <a:r>
              <a:rPr lang="en-US" sz="1800" dirty="0">
                <a:solidFill>
                  <a:srgbClr val="FFFFFF"/>
                </a:solidFill>
                <a:ea typeface="Trajan Pro Bold" charset="0"/>
                <a:cs typeface="Trajan Pro Bold" charset="0"/>
                <a:sym typeface="Trajan Pro Bold" charset="0"/>
              </a:rPr>
              <a:t>Utilize 12-step groups or other spiritual support systems </a:t>
            </a:r>
            <a:endParaRPr lang="en-US" sz="1800" dirty="0">
              <a:solidFill>
                <a:srgbClr val="FFFFFF"/>
              </a:solidFill>
              <a:ea typeface="ヒラギノ角ゴ ProN W6" charset="0"/>
              <a:cs typeface="ヒラギノ角ゴ ProN W6" charset="0"/>
              <a:sym typeface="Trajan Pro Bold" charset="0"/>
            </a:endParaRPr>
          </a:p>
          <a:p>
            <a:endParaRPr lang="en-US" sz="2400" dirty="0"/>
          </a:p>
        </p:txBody>
      </p:sp>
      <p:pic>
        <p:nvPicPr>
          <p:cNvPr id="3074" name="Picture 2" descr="How location of sunrise and sunset changes throughout the year – Monash Lens">
            <a:extLst>
              <a:ext uri="{FF2B5EF4-FFF2-40B4-BE49-F238E27FC236}">
                <a16:creationId xmlns:a16="http://schemas.microsoft.com/office/drawing/2014/main" id="{501729BB-4D75-49EA-95CA-C570E4BEE6F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2" y="1986417"/>
            <a:ext cx="5181600" cy="3454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13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ACF4-C507-4BD8-B207-82A383C04038}"/>
              </a:ext>
            </a:extLst>
          </p:cNvPr>
          <p:cNvSpPr>
            <a:spLocks noGrp="1"/>
          </p:cNvSpPr>
          <p:nvPr>
            <p:ph type="title"/>
          </p:nvPr>
        </p:nvSpPr>
        <p:spPr/>
        <p:txBody>
          <a:bodyPr/>
          <a:lstStyle/>
          <a:p>
            <a:r>
              <a:rPr lang="en-US" dirty="0"/>
              <a:t>Successful Integration</a:t>
            </a:r>
          </a:p>
        </p:txBody>
      </p:sp>
      <p:sp>
        <p:nvSpPr>
          <p:cNvPr id="3" name="Content Placeholder 2">
            <a:extLst>
              <a:ext uri="{FF2B5EF4-FFF2-40B4-BE49-F238E27FC236}">
                <a16:creationId xmlns:a16="http://schemas.microsoft.com/office/drawing/2014/main" id="{464E8B62-E9AF-4742-B5F0-026C0B978106}"/>
              </a:ext>
            </a:extLst>
          </p:cNvPr>
          <p:cNvSpPr>
            <a:spLocks noGrp="1"/>
          </p:cNvSpPr>
          <p:nvPr>
            <p:ph sz="half" idx="1"/>
          </p:nvPr>
        </p:nvSpPr>
        <p:spPr>
          <a:xfrm>
            <a:off x="838200" y="1825625"/>
            <a:ext cx="10935984" cy="4351338"/>
          </a:xfrm>
        </p:spPr>
        <p:txBody>
          <a:bodyPr>
            <a:normAutofit/>
          </a:bodyPr>
          <a:lstStyle/>
          <a:p>
            <a:pPr marL="0" indent="0" algn="l" eaLnBrk="1" hangingPunct="1">
              <a:buClr>
                <a:srgbClr val="FFFFFF"/>
              </a:buClr>
              <a:buSzPct val="126000"/>
              <a:buNone/>
            </a:pPr>
            <a:r>
              <a:rPr lang="en-US" sz="2800" dirty="0">
                <a:solidFill>
                  <a:srgbClr val="FFFFFF"/>
                </a:solidFill>
                <a:ea typeface="Trajan Pro Bold" charset="0"/>
                <a:cs typeface="Trajan Pro Bold" charset="0"/>
                <a:sym typeface="Trajan Pro Bold" charset="0"/>
              </a:rPr>
              <a:t>COUNSELOR MUST EXHIBIT:</a:t>
            </a:r>
          </a:p>
          <a:p>
            <a:pPr marL="0" indent="0" algn="l" eaLnBrk="1" hangingPunct="1">
              <a:buClr>
                <a:srgbClr val="FFFFFF"/>
              </a:buClr>
              <a:buSzPct val="126000"/>
              <a:buNone/>
            </a:pPr>
            <a:endParaRPr lang="en-US" dirty="0">
              <a:solidFill>
                <a:srgbClr val="FFFFFF"/>
              </a:solidFill>
              <a:ea typeface="ヒラギノ角ゴ ProN W6" charset="0"/>
              <a:cs typeface="ヒラギノ角ゴ ProN W6" charset="0"/>
              <a:sym typeface="Trajan Pro Bold" charset="0"/>
            </a:endParaRPr>
          </a:p>
          <a:p>
            <a:pPr marL="0" indent="0" algn="l" eaLnBrk="1" hangingPunct="1">
              <a:buClr>
                <a:srgbClr val="FFFFFF"/>
              </a:buClr>
              <a:buSzPct val="126000"/>
              <a:buNone/>
            </a:pPr>
            <a:endParaRPr lang="en-US" sz="2800" dirty="0">
              <a:solidFill>
                <a:srgbClr val="FFFFFF"/>
              </a:solidFill>
              <a:ea typeface="ヒラギノ角ゴ ProN W6" charset="0"/>
              <a:cs typeface="ヒラギノ角ゴ ProN W6" charset="0"/>
              <a:sym typeface="Trajan Pro Bold" charset="0"/>
            </a:endParaRPr>
          </a:p>
          <a:p>
            <a:pPr marL="0" indent="0" algn="l" eaLnBrk="1" hangingPunct="1">
              <a:buClr>
                <a:srgbClr val="FFFFFF"/>
              </a:buClr>
              <a:buSzPct val="126000"/>
              <a:buNone/>
            </a:pPr>
            <a:endParaRPr lang="en-US" dirty="0">
              <a:solidFill>
                <a:srgbClr val="FFFFFF"/>
              </a:solidFill>
              <a:ea typeface="ヒラギノ角ゴ ProN W6" charset="0"/>
              <a:cs typeface="ヒラギノ角ゴ ProN W6" charset="0"/>
              <a:sym typeface="Trajan Pro Bold" charset="0"/>
            </a:endParaRPr>
          </a:p>
          <a:p>
            <a:pPr marL="0" indent="0" algn="l" eaLnBrk="1" hangingPunct="1">
              <a:buClr>
                <a:srgbClr val="FFFFFF"/>
              </a:buClr>
              <a:buSzPct val="126000"/>
              <a:buNone/>
            </a:pPr>
            <a:endParaRPr lang="en-US" sz="2800" dirty="0">
              <a:solidFill>
                <a:srgbClr val="FFFFFF"/>
              </a:solidFill>
              <a:ea typeface="ヒラギノ角ゴ ProN W6" charset="0"/>
              <a:cs typeface="ヒラギノ角ゴ ProN W6" charset="0"/>
              <a:sym typeface="Trajan Pro Bold" charset="0"/>
            </a:endParaRPr>
          </a:p>
          <a:p>
            <a:pPr marL="0" indent="0" algn="l" eaLnBrk="1" hangingPunct="1">
              <a:buClr>
                <a:srgbClr val="FFFFFF"/>
              </a:buClr>
              <a:buSzPct val="126000"/>
              <a:buNone/>
            </a:pPr>
            <a:endParaRPr lang="en-US" sz="2800" dirty="0">
              <a:solidFill>
                <a:srgbClr val="FFFFFF"/>
              </a:solidFill>
              <a:ea typeface="ヒラギノ角ゴ ProN W6" charset="0"/>
              <a:cs typeface="ヒラギノ角ゴ ProN W6" charset="0"/>
              <a:sym typeface="Trajan Pro Bold" charset="0"/>
            </a:endParaRPr>
          </a:p>
          <a:p>
            <a:pPr marL="0" indent="0" algn="l" eaLnBrk="1" hangingPunct="1">
              <a:spcBef>
                <a:spcPts val="625"/>
              </a:spcBef>
              <a:buClr>
                <a:srgbClr val="FFFFFF"/>
              </a:buClr>
              <a:buSzPct val="126000"/>
              <a:buNone/>
            </a:pPr>
            <a:endParaRPr lang="en-US" sz="2800" dirty="0">
              <a:solidFill>
                <a:srgbClr val="FFFFFF"/>
              </a:solidFill>
              <a:ea typeface="Trajan Pro Bold" charset="0"/>
              <a:cs typeface="Trajan Pro Bold" charset="0"/>
              <a:sym typeface="Trajan Pro Bold" charset="0"/>
            </a:endParaRPr>
          </a:p>
          <a:p>
            <a:pPr marL="0" indent="0" algn="l" eaLnBrk="1" hangingPunct="1">
              <a:spcBef>
                <a:spcPts val="625"/>
              </a:spcBef>
              <a:buClr>
                <a:srgbClr val="FFFFFF"/>
              </a:buClr>
              <a:buSzPct val="126000"/>
              <a:buNone/>
            </a:pPr>
            <a:r>
              <a:rPr lang="en-US" sz="2800" dirty="0">
                <a:solidFill>
                  <a:srgbClr val="FFFFFF"/>
                </a:solidFill>
                <a:ea typeface="Trajan Pro Bold" charset="0"/>
                <a:cs typeface="Trajan Pro Bold" charset="0"/>
                <a:sym typeface="Trajan Pro Bold" charset="0"/>
              </a:rPr>
              <a:t>THE THERAPIST MUST BE FULLY PRESENT IN THE MOMENT OF THERAPY </a:t>
            </a:r>
            <a:endParaRPr lang="en-US" sz="2800" dirty="0">
              <a:solidFill>
                <a:srgbClr val="FFFFFF"/>
              </a:solidFill>
              <a:ea typeface="ヒラギノ角ゴ ProN W6" charset="0"/>
              <a:cs typeface="ヒラギノ角ゴ ProN W6" charset="0"/>
              <a:sym typeface="Trajan Pro Bold" charset="0"/>
            </a:endParaRPr>
          </a:p>
          <a:p>
            <a:endParaRPr lang="en-US" dirty="0"/>
          </a:p>
        </p:txBody>
      </p:sp>
      <p:graphicFrame>
        <p:nvGraphicFramePr>
          <p:cNvPr id="5" name="Content Placeholder 4">
            <a:extLst>
              <a:ext uri="{FF2B5EF4-FFF2-40B4-BE49-F238E27FC236}">
                <a16:creationId xmlns:a16="http://schemas.microsoft.com/office/drawing/2014/main" id="{FE98EA5E-4501-4564-8B6A-6A4C27E8A456}"/>
              </a:ext>
            </a:extLst>
          </p:cNvPr>
          <p:cNvGraphicFramePr>
            <a:graphicFrameLocks noGrp="1"/>
          </p:cNvGraphicFramePr>
          <p:nvPr>
            <p:ph sz="half" idx="2"/>
            <p:extLst>
              <p:ext uri="{D42A27DB-BD31-4B8C-83A1-F6EECF244321}">
                <p14:modId xmlns:p14="http://schemas.microsoft.com/office/powerpoint/2010/main" val="3048915490"/>
              </p:ext>
            </p:extLst>
          </p:nvPr>
        </p:nvGraphicFramePr>
        <p:xfrm>
          <a:off x="4941871" y="1548223"/>
          <a:ext cx="4705562" cy="3558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PTShape_0">
            <a:extLst>
              <a:ext uri="{FF2B5EF4-FFF2-40B4-BE49-F238E27FC236}">
                <a16:creationId xmlns:a16="http://schemas.microsoft.com/office/drawing/2014/main" id="{F94B1F90-5F42-45C3-80C4-C8AB5585CC08}"/>
              </a:ext>
            </a:extLst>
          </p:cNvPr>
          <p:cNvSpPr>
            <a:spLocks noChangeArrowheads="1"/>
          </p:cNvSpPr>
          <p:nvPr/>
        </p:nvSpPr>
        <p:spPr bwMode="auto">
          <a:xfrm>
            <a:off x="228600" y="63357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dirty="0">
                <a:solidFill>
                  <a:srgbClr val="FFFFFF"/>
                </a:solidFill>
                <a:latin typeface="Trajan Pro" pitchFamily="18" charset="0"/>
                <a:ea typeface="Rockwell Condensed" panose="02060603050405020104" pitchFamily="18" charset="0"/>
                <a:cs typeface="Rockwell Condensed" panose="02060603050405020104" pitchFamily="18" charset="0"/>
                <a:sym typeface="Rockwell Condensed" panose="02060603050405020104" pitchFamily="18" charset="0"/>
              </a:rPr>
              <a:t>(Rogers, 1958; Miller, 2000)</a:t>
            </a:r>
          </a:p>
        </p:txBody>
      </p:sp>
    </p:spTree>
    <p:extLst>
      <p:ext uri="{BB962C8B-B14F-4D97-AF65-F5344CB8AC3E}">
        <p14:creationId xmlns:p14="http://schemas.microsoft.com/office/powerpoint/2010/main" val="2819583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ACF4-C507-4BD8-B207-82A383C04038}"/>
              </a:ext>
            </a:extLst>
          </p:cNvPr>
          <p:cNvSpPr>
            <a:spLocks noGrp="1"/>
          </p:cNvSpPr>
          <p:nvPr>
            <p:ph type="title"/>
          </p:nvPr>
        </p:nvSpPr>
        <p:spPr/>
        <p:txBody>
          <a:bodyPr/>
          <a:lstStyle/>
          <a:p>
            <a:r>
              <a:rPr lang="en-US" dirty="0"/>
              <a:t>Successful Integration</a:t>
            </a:r>
          </a:p>
        </p:txBody>
      </p:sp>
      <p:sp>
        <p:nvSpPr>
          <p:cNvPr id="3" name="Content Placeholder 2">
            <a:extLst>
              <a:ext uri="{FF2B5EF4-FFF2-40B4-BE49-F238E27FC236}">
                <a16:creationId xmlns:a16="http://schemas.microsoft.com/office/drawing/2014/main" id="{464E8B62-E9AF-4742-B5F0-026C0B978106}"/>
              </a:ext>
            </a:extLst>
          </p:cNvPr>
          <p:cNvSpPr>
            <a:spLocks noGrp="1"/>
          </p:cNvSpPr>
          <p:nvPr>
            <p:ph sz="half" idx="1"/>
          </p:nvPr>
        </p:nvSpPr>
        <p:spPr>
          <a:xfrm>
            <a:off x="838200" y="1825625"/>
            <a:ext cx="10935984" cy="4351338"/>
          </a:xfrm>
        </p:spPr>
        <p:txBody>
          <a:bodyPr>
            <a:normAutofit lnSpcReduction="10000"/>
          </a:bodyPr>
          <a:lstStyle/>
          <a:p>
            <a:pPr marL="0" indent="0" algn="l" eaLnBrk="1" hangingPunct="1">
              <a:spcBef>
                <a:spcPts val="600"/>
              </a:spcBef>
              <a:buClr>
                <a:srgbClr val="FFFFFF"/>
              </a:buClr>
              <a:buSzPct val="100000"/>
              <a:buNone/>
            </a:pPr>
            <a:r>
              <a:rPr lang="en-US" sz="2800" dirty="0">
                <a:solidFill>
                  <a:srgbClr val="FFFFFF"/>
                </a:solidFill>
                <a:latin typeface="Trajan Pro" pitchFamily="18" charset="0"/>
                <a:ea typeface="Trajan Pro Bold" charset="0"/>
                <a:cs typeface="Trajan Pro Bold" charset="0"/>
                <a:sym typeface="Trajan Pro Bold" charset="0"/>
              </a:rPr>
              <a:t>Therapist must be fully awake </a:t>
            </a:r>
          </a:p>
          <a:p>
            <a:pPr marL="0" indent="0" algn="l" eaLnBrk="1" hangingPunct="1">
              <a:spcBef>
                <a:spcPts val="600"/>
              </a:spcBef>
              <a:buClr>
                <a:srgbClr val="FFFFFF"/>
              </a:buClr>
              <a:buSzPct val="100000"/>
              <a:buNone/>
            </a:pPr>
            <a:r>
              <a:rPr lang="en-US" sz="2800" dirty="0">
                <a:solidFill>
                  <a:srgbClr val="FFFFFF"/>
                </a:solidFill>
                <a:latin typeface="Trajan Pro" pitchFamily="18" charset="0"/>
                <a:ea typeface="Trajan Pro Bold" charset="0"/>
                <a:cs typeface="Trajan Pro Bold" charset="0"/>
                <a:sym typeface="Trajan Pro Bold" charset="0"/>
              </a:rPr>
              <a:t>and alive in his or her </a:t>
            </a:r>
          </a:p>
          <a:p>
            <a:pPr marL="0" indent="0" algn="l" eaLnBrk="1" hangingPunct="1">
              <a:spcBef>
                <a:spcPts val="600"/>
              </a:spcBef>
              <a:buClr>
                <a:srgbClr val="FFFFFF"/>
              </a:buClr>
              <a:buSzPct val="100000"/>
              <a:buNone/>
            </a:pPr>
            <a:r>
              <a:rPr lang="en-US" sz="2800" dirty="0">
                <a:solidFill>
                  <a:srgbClr val="FFFFFF"/>
                </a:solidFill>
                <a:latin typeface="Trajan Pro" pitchFamily="18" charset="0"/>
                <a:ea typeface="Trajan Pro Bold" charset="0"/>
                <a:cs typeface="Trajan Pro Bold" charset="0"/>
                <a:sym typeface="Trajan Pro Bold" charset="0"/>
              </a:rPr>
              <a:t>own spirituality</a:t>
            </a:r>
          </a:p>
          <a:p>
            <a:pPr marL="0" indent="0" algn="l" eaLnBrk="1" hangingPunct="1">
              <a:spcBef>
                <a:spcPts val="600"/>
              </a:spcBef>
              <a:buClr>
                <a:srgbClr val="FFFFFF"/>
              </a:buClr>
              <a:buSzPct val="100000"/>
            </a:pPr>
            <a:endParaRPr lang="en-US"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pPr>
            <a:endParaRPr lang="en-US" sz="2800"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pPr>
            <a:endParaRPr lang="en-US"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pPr>
            <a:endParaRPr lang="en-US" sz="2800"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pPr>
            <a:endParaRPr lang="en-US"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pPr>
            <a:endParaRPr lang="en-US" sz="2800" dirty="0">
              <a:solidFill>
                <a:srgbClr val="FFFFFF"/>
              </a:solidFill>
              <a:latin typeface="Trajan Pro" pitchFamily="18" charset="0"/>
              <a:ea typeface="Trajan Pro Bold" charset="0"/>
              <a:cs typeface="Trajan Pro Bold" charset="0"/>
              <a:sym typeface="Trajan Pro Bold" charset="0"/>
            </a:endParaRPr>
          </a:p>
          <a:p>
            <a:pPr marL="0" indent="0" algn="l" eaLnBrk="1" hangingPunct="1">
              <a:spcBef>
                <a:spcPts val="600"/>
              </a:spcBef>
              <a:buClr>
                <a:srgbClr val="FFFFFF"/>
              </a:buClr>
              <a:buSzPct val="100000"/>
              <a:buNone/>
            </a:pPr>
            <a:r>
              <a:rPr lang="en-US" sz="2800" dirty="0">
                <a:solidFill>
                  <a:srgbClr val="FFFFFF"/>
                </a:solidFill>
                <a:latin typeface="Trajan Pro" pitchFamily="18" charset="0"/>
                <a:ea typeface="Trajan Pro Bold" charset="0"/>
                <a:cs typeface="Trajan Pro Bold" charset="0"/>
                <a:sym typeface="Trajan Pro Bold" charset="0"/>
              </a:rPr>
              <a:t>The therapist’s identity must be transparent in the context of therapy</a:t>
            </a:r>
          </a:p>
          <a:p>
            <a:endParaRPr lang="en-US" dirty="0"/>
          </a:p>
        </p:txBody>
      </p:sp>
      <p:graphicFrame>
        <p:nvGraphicFramePr>
          <p:cNvPr id="5" name="Content Placeholder 4">
            <a:extLst>
              <a:ext uri="{FF2B5EF4-FFF2-40B4-BE49-F238E27FC236}">
                <a16:creationId xmlns:a16="http://schemas.microsoft.com/office/drawing/2014/main" id="{FE98EA5E-4501-4564-8B6A-6A4C27E8A456}"/>
              </a:ext>
            </a:extLst>
          </p:cNvPr>
          <p:cNvGraphicFramePr>
            <a:graphicFrameLocks noGrp="1"/>
          </p:cNvGraphicFramePr>
          <p:nvPr>
            <p:ph sz="half" idx="2"/>
          </p:nvPr>
        </p:nvGraphicFramePr>
        <p:xfrm>
          <a:off x="4941871" y="1548223"/>
          <a:ext cx="4705562" cy="3558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PTShape_0">
            <a:extLst>
              <a:ext uri="{FF2B5EF4-FFF2-40B4-BE49-F238E27FC236}">
                <a16:creationId xmlns:a16="http://schemas.microsoft.com/office/drawing/2014/main" id="{F94B1F90-5F42-45C3-80C4-C8AB5585CC08}"/>
              </a:ext>
            </a:extLst>
          </p:cNvPr>
          <p:cNvSpPr>
            <a:spLocks noChangeArrowheads="1"/>
          </p:cNvSpPr>
          <p:nvPr/>
        </p:nvSpPr>
        <p:spPr bwMode="auto">
          <a:xfrm>
            <a:off x="228600" y="63357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9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29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29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29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29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2900">
                <a:solidFill>
                  <a:srgbClr val="000000"/>
                </a:solidFill>
                <a:latin typeface="Gill Sans" charset="0"/>
                <a:ea typeface="ヒラギノ角ゴ ProN W3" charset="0"/>
                <a:cs typeface="ヒラギノ角ゴ ProN W3" charset="0"/>
                <a:sym typeface="Gill Sans" charset="0"/>
              </a:defRPr>
            </a:lvl9pPr>
          </a:lstStyle>
          <a:p>
            <a:pPr algn="l" eaLnBrk="1" hangingPunct="1"/>
            <a:r>
              <a:rPr lang="en-US" sz="1800" dirty="0">
                <a:solidFill>
                  <a:srgbClr val="FFFFFF"/>
                </a:solidFill>
                <a:latin typeface="Trajan Pro" pitchFamily="18" charset="0"/>
                <a:ea typeface="Rockwell Condensed" panose="02060603050405020104" pitchFamily="18" charset="0"/>
                <a:cs typeface="Rockwell Condensed" panose="02060603050405020104" pitchFamily="18" charset="0"/>
                <a:sym typeface="Rockwell Condensed" panose="02060603050405020104" pitchFamily="18" charset="0"/>
              </a:rPr>
              <a:t>(Rogers, 1958; Miller, 2000)</a:t>
            </a:r>
          </a:p>
        </p:txBody>
      </p:sp>
    </p:spTree>
    <p:extLst>
      <p:ext uri="{BB962C8B-B14F-4D97-AF65-F5344CB8AC3E}">
        <p14:creationId xmlns:p14="http://schemas.microsoft.com/office/powerpoint/2010/main" val="8381742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26A8-8CE6-4725-8037-900EFFBA2428}"/>
              </a:ext>
            </a:extLst>
          </p:cNvPr>
          <p:cNvSpPr>
            <a:spLocks noGrp="1"/>
          </p:cNvSpPr>
          <p:nvPr>
            <p:ph type="title"/>
          </p:nvPr>
        </p:nvSpPr>
        <p:spPr/>
        <p:txBody>
          <a:bodyPr/>
          <a:lstStyle/>
          <a:p>
            <a:r>
              <a:rPr lang="en-US" dirty="0"/>
              <a:t>Final Thoughts on Spirituality</a:t>
            </a:r>
          </a:p>
        </p:txBody>
      </p:sp>
      <p:sp>
        <p:nvSpPr>
          <p:cNvPr id="3" name="Content Placeholder 2">
            <a:extLst>
              <a:ext uri="{FF2B5EF4-FFF2-40B4-BE49-F238E27FC236}">
                <a16:creationId xmlns:a16="http://schemas.microsoft.com/office/drawing/2014/main" id="{5DF5FDEE-F9D0-44E7-9EED-7A4DD23FEBF3}"/>
              </a:ext>
            </a:extLst>
          </p:cNvPr>
          <p:cNvSpPr>
            <a:spLocks noGrp="1"/>
          </p:cNvSpPr>
          <p:nvPr>
            <p:ph sz="half" idx="1"/>
          </p:nvPr>
        </p:nvSpPr>
        <p:spPr>
          <a:xfrm>
            <a:off x="838200" y="2075379"/>
            <a:ext cx="5181600" cy="4101583"/>
          </a:xfrm>
        </p:spPr>
        <p:txBody>
          <a:bodyPr/>
          <a:lstStyle/>
          <a:p>
            <a:r>
              <a:rPr lang="en-US" sz="2800" dirty="0">
                <a:solidFill>
                  <a:srgbClr val="FFFFFF"/>
                </a:solidFill>
                <a:latin typeface="Trajan Pro" pitchFamily="18" charset="0"/>
                <a:ea typeface="Trajan Pro Bold" charset="0"/>
                <a:cs typeface="Trajan Pro Bold" charset="0"/>
                <a:sym typeface="Trajan Pro Bold" charset="0"/>
              </a:rPr>
              <a:t>Specific form of therapist’s spirituality is </a:t>
            </a:r>
            <a:r>
              <a:rPr lang="en-US" sz="2800" dirty="0">
                <a:solidFill>
                  <a:srgbClr val="00FFFF"/>
                </a:solidFill>
                <a:latin typeface="Trajan Pro" pitchFamily="18" charset="0"/>
                <a:ea typeface="Trajan Pro Bold" charset="0"/>
                <a:cs typeface="Trajan Pro Bold" charset="0"/>
                <a:sym typeface="Trajan Pro Bold" charset="0"/>
              </a:rPr>
              <a:t>not important</a:t>
            </a:r>
          </a:p>
          <a:p>
            <a:endParaRPr lang="en-US" dirty="0">
              <a:solidFill>
                <a:srgbClr val="00FFFF"/>
              </a:solidFill>
              <a:latin typeface="Trajan Pro" pitchFamily="18" charset="0"/>
              <a:ea typeface="Trajan Pro Bold" charset="0"/>
              <a:cs typeface="Trajan Pro Bold" charset="0"/>
              <a:sym typeface="Trajan Pro Bold" charset="0"/>
            </a:endParaRPr>
          </a:p>
          <a:p>
            <a:pPr eaLnBrk="1" hangingPunct="1"/>
            <a:r>
              <a:rPr lang="en-US" sz="2800" dirty="0">
                <a:solidFill>
                  <a:srgbClr val="FFFFFF"/>
                </a:solidFill>
                <a:latin typeface="Trajan Pro" pitchFamily="18" charset="0"/>
                <a:ea typeface="Trajan Pro Bold" charset="0"/>
                <a:cs typeface="Trajan Pro Bold" charset="0"/>
                <a:sym typeface="Trajan Pro Bold" charset="0"/>
              </a:rPr>
              <a:t>Therapist’s spiritual presence </a:t>
            </a:r>
            <a:r>
              <a:rPr lang="en-US" sz="2800" dirty="0">
                <a:solidFill>
                  <a:srgbClr val="00FFFF"/>
                </a:solidFill>
                <a:latin typeface="Trajan Pro" pitchFamily="18" charset="0"/>
                <a:ea typeface="Trajan Pro Bold" charset="0"/>
                <a:cs typeface="Trajan Pro Bold" charset="0"/>
                <a:sym typeface="Trajan Pro Bold" charset="0"/>
              </a:rPr>
              <a:t>can fuel fire of change</a:t>
            </a:r>
            <a:r>
              <a:rPr lang="en-US" sz="2800" dirty="0">
                <a:solidFill>
                  <a:srgbClr val="881001"/>
                </a:solidFill>
                <a:latin typeface="Trajan Pro" pitchFamily="18" charset="0"/>
                <a:ea typeface="Trajan Pro Bold" charset="0"/>
                <a:cs typeface="Trajan Pro Bold" charset="0"/>
                <a:sym typeface="Trajan Pro Bold" charset="0"/>
              </a:rPr>
              <a:t> </a:t>
            </a:r>
          </a:p>
          <a:p>
            <a:endParaRPr lang="en-US" sz="2800" dirty="0">
              <a:solidFill>
                <a:srgbClr val="00FFFF"/>
              </a:solidFill>
              <a:latin typeface="Trajan Pro" pitchFamily="18" charset="0"/>
              <a:ea typeface="Trajan Pro Bold" charset="0"/>
              <a:cs typeface="Trajan Pro Bold" charset="0"/>
              <a:sym typeface="Trajan Pro Bold" charset="0"/>
            </a:endParaRPr>
          </a:p>
          <a:p>
            <a:endParaRPr lang="en-US" dirty="0"/>
          </a:p>
        </p:txBody>
      </p:sp>
      <p:pic>
        <p:nvPicPr>
          <p:cNvPr id="4098" name="Picture 2" descr="The Science Behind Sunrise | Fstoppers">
            <a:extLst>
              <a:ext uri="{FF2B5EF4-FFF2-40B4-BE49-F238E27FC236}">
                <a16:creationId xmlns:a16="http://schemas.microsoft.com/office/drawing/2014/main" id="{87B01167-A049-44D7-A5CF-A36B481BA82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96000" y="2249852"/>
            <a:ext cx="5181600" cy="2968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9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Game Technology</a:t>
            </a:r>
            <a:br>
              <a:rPr lang="en-US" sz="5400" dirty="0">
                <a:solidFill>
                  <a:schemeClr val="tx1"/>
                </a:solidFill>
              </a:rPr>
            </a:br>
            <a:r>
              <a:rPr lang="en-US" sz="5400" dirty="0">
                <a:solidFill>
                  <a:schemeClr val="tx1"/>
                </a:solidFill>
              </a:rPr>
              <a:t> &amp; Gambling</a:t>
            </a:r>
          </a:p>
        </p:txBody>
      </p:sp>
    </p:spTree>
    <p:extLst>
      <p:ext uri="{BB962C8B-B14F-4D97-AF65-F5344CB8AC3E}">
        <p14:creationId xmlns:p14="http://schemas.microsoft.com/office/powerpoint/2010/main" val="2753566007"/>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5B9C2-C421-4FBF-B970-5B9A6768362A}"/>
              </a:ext>
            </a:extLst>
          </p:cNvPr>
          <p:cNvSpPr>
            <a:spLocks noGrp="1"/>
          </p:cNvSpPr>
          <p:nvPr>
            <p:ph type="title"/>
          </p:nvPr>
        </p:nvSpPr>
        <p:spPr>
          <a:xfrm>
            <a:off x="1086643" y="0"/>
            <a:ext cx="10018713" cy="1752599"/>
          </a:xfrm>
        </p:spPr>
        <p:txBody>
          <a:bodyPr>
            <a:normAutofit/>
          </a:bodyPr>
          <a:lstStyle/>
          <a:p>
            <a:pPr algn="ctr"/>
            <a:r>
              <a:rPr lang="en-US" sz="3600" dirty="0"/>
              <a:t>What Games Do We Know Already?</a:t>
            </a:r>
          </a:p>
        </p:txBody>
      </p:sp>
      <p:sp>
        <p:nvSpPr>
          <p:cNvPr id="9" name="Content Placeholder 8">
            <a:extLst>
              <a:ext uri="{FF2B5EF4-FFF2-40B4-BE49-F238E27FC236}">
                <a16:creationId xmlns:a16="http://schemas.microsoft.com/office/drawing/2014/main" id="{857A4E3C-7CF3-4A50-B7AB-3AFCA4563862}"/>
              </a:ext>
            </a:extLst>
          </p:cNvPr>
          <p:cNvSpPr>
            <a:spLocks noGrp="1"/>
          </p:cNvSpPr>
          <p:nvPr>
            <p:ph sz="half" idx="1"/>
          </p:nvPr>
        </p:nvSpPr>
        <p:spPr>
          <a:xfrm>
            <a:off x="1086643" y="3247864"/>
            <a:ext cx="4484392" cy="2571014"/>
          </a:xfrm>
        </p:spPr>
        <p:txBody>
          <a:bodyPr anchor="t" anchorCtr="0">
            <a:normAutofit fontScale="77500" lnSpcReduction="20000"/>
          </a:bodyPr>
          <a:lstStyle/>
          <a:p>
            <a:pPr marL="0" indent="0" algn="ctr">
              <a:buNone/>
            </a:pPr>
            <a:r>
              <a:rPr lang="en-US" b="1" u="sng" dirty="0"/>
              <a:t>Gambling Disorder</a:t>
            </a:r>
          </a:p>
          <a:p>
            <a:pPr marL="0" indent="0" algn="ctr">
              <a:buNone/>
            </a:pPr>
            <a:endParaRPr lang="en-US" b="1" u="sng" dirty="0"/>
          </a:p>
          <a:p>
            <a:pPr marL="342900" indent="-342900">
              <a:buFont typeface="+mj-lt"/>
              <a:buAutoNum type="arabicPeriod"/>
            </a:pPr>
            <a:r>
              <a:rPr lang="en-US" b="1" dirty="0"/>
              <a:t>Slots (Casino)</a:t>
            </a:r>
          </a:p>
          <a:p>
            <a:pPr marL="342900" indent="-342900">
              <a:buFont typeface="+mj-lt"/>
              <a:buAutoNum type="arabicPeriod"/>
            </a:pPr>
            <a:r>
              <a:rPr lang="en-US" b="1" dirty="0"/>
              <a:t>Cards / Action (Casino)</a:t>
            </a:r>
          </a:p>
          <a:p>
            <a:pPr marL="342900" indent="-342900">
              <a:buFont typeface="+mj-lt"/>
              <a:buAutoNum type="arabicPeriod"/>
            </a:pPr>
            <a:r>
              <a:rPr lang="en-US" b="1" dirty="0"/>
              <a:t>Lottery (Store)</a:t>
            </a:r>
          </a:p>
          <a:p>
            <a:pPr marL="342900" indent="-342900">
              <a:buFont typeface="+mj-lt"/>
              <a:buAutoNum type="arabicPeriod"/>
            </a:pPr>
            <a:r>
              <a:rPr lang="en-US" b="1" dirty="0"/>
              <a:t>Day Trading / Stocks (Phone / PC)</a:t>
            </a:r>
          </a:p>
          <a:p>
            <a:pPr marL="342900" indent="-342900">
              <a:buFont typeface="+mj-lt"/>
              <a:buAutoNum type="arabicPeriod"/>
            </a:pPr>
            <a:r>
              <a:rPr lang="en-US" b="1" dirty="0"/>
              <a:t>Sports (Phone / Online / Live)</a:t>
            </a:r>
          </a:p>
          <a:p>
            <a:pPr marL="342900" indent="-342900">
              <a:buFont typeface="+mj-lt"/>
              <a:buAutoNum type="arabicPeriod"/>
            </a:pPr>
            <a:endParaRPr lang="en-US" b="1" u="sng" dirty="0"/>
          </a:p>
        </p:txBody>
      </p:sp>
      <p:sp>
        <p:nvSpPr>
          <p:cNvPr id="5" name="Content Placeholder 4">
            <a:extLst>
              <a:ext uri="{FF2B5EF4-FFF2-40B4-BE49-F238E27FC236}">
                <a16:creationId xmlns:a16="http://schemas.microsoft.com/office/drawing/2014/main" id="{6FA4AD1F-1612-482F-956D-C50BD92C2384}"/>
              </a:ext>
            </a:extLst>
          </p:cNvPr>
          <p:cNvSpPr>
            <a:spLocks noGrp="1"/>
          </p:cNvSpPr>
          <p:nvPr>
            <p:ph sz="half" idx="2"/>
          </p:nvPr>
        </p:nvSpPr>
        <p:spPr>
          <a:xfrm>
            <a:off x="6620967" y="3247865"/>
            <a:ext cx="5369589" cy="2571013"/>
          </a:xfrm>
        </p:spPr>
        <p:txBody>
          <a:bodyPr anchor="t" anchorCtr="0">
            <a:normAutofit fontScale="77500" lnSpcReduction="20000"/>
          </a:bodyPr>
          <a:lstStyle/>
          <a:p>
            <a:pPr marL="0" indent="0" algn="ctr">
              <a:buNone/>
            </a:pPr>
            <a:r>
              <a:rPr lang="en-US" b="1" u="sng" dirty="0"/>
              <a:t>Video Game Disorder</a:t>
            </a:r>
          </a:p>
          <a:p>
            <a:pPr marL="0" indent="0" algn="ctr">
              <a:buNone/>
            </a:pPr>
            <a:endParaRPr lang="en-US" b="1" u="sng" dirty="0"/>
          </a:p>
          <a:p>
            <a:pPr marL="342900" indent="-342900">
              <a:buFont typeface="+mj-lt"/>
              <a:buAutoNum type="arabicPeriod"/>
            </a:pPr>
            <a:r>
              <a:rPr lang="en-US" b="1" dirty="0"/>
              <a:t>First Person Shooter (PC / Console)</a:t>
            </a:r>
          </a:p>
          <a:p>
            <a:pPr marL="342900" indent="-342900">
              <a:buFont typeface="+mj-lt"/>
              <a:buAutoNum type="arabicPeriod"/>
            </a:pPr>
            <a:r>
              <a:rPr lang="en-US" b="1" dirty="0"/>
              <a:t>Action / Adventure (Console / Any)</a:t>
            </a:r>
          </a:p>
          <a:p>
            <a:pPr marL="342900" indent="-342900">
              <a:buFont typeface="+mj-lt"/>
              <a:buAutoNum type="arabicPeriod"/>
            </a:pPr>
            <a:r>
              <a:rPr lang="en-US" b="1" dirty="0"/>
              <a:t>MMORPG (PC / Console)</a:t>
            </a:r>
          </a:p>
          <a:p>
            <a:pPr marL="342900" indent="-342900">
              <a:buFont typeface="+mj-lt"/>
              <a:buAutoNum type="arabicPeriod"/>
            </a:pPr>
            <a:r>
              <a:rPr lang="en-US" b="1" dirty="0"/>
              <a:t>Sports (PC / Console)</a:t>
            </a:r>
          </a:p>
          <a:p>
            <a:pPr marL="342900" indent="-342900">
              <a:buFont typeface="+mj-lt"/>
              <a:buAutoNum type="arabicPeriod"/>
            </a:pPr>
            <a:r>
              <a:rPr lang="en-US" b="1" dirty="0"/>
              <a:t>Casual / Puzzle / Other</a:t>
            </a:r>
          </a:p>
          <a:p>
            <a:pPr marL="342900" indent="-342900">
              <a:buFont typeface="+mj-lt"/>
              <a:buAutoNum type="arabicPeriod"/>
            </a:pPr>
            <a:endParaRPr lang="en-US" b="1" u="sng" dirty="0"/>
          </a:p>
        </p:txBody>
      </p:sp>
      <p:pic>
        <p:nvPicPr>
          <p:cNvPr id="11" name="Picture 10">
            <a:extLst>
              <a:ext uri="{FF2B5EF4-FFF2-40B4-BE49-F238E27FC236}">
                <a16:creationId xmlns:a16="http://schemas.microsoft.com/office/drawing/2014/main" id="{75DB53F6-20CE-4C08-9813-016210898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854" y="1752599"/>
            <a:ext cx="1354290" cy="1354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873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fade">
                                      <p:cBhvr>
                                        <p:cTn id="27" dur="500"/>
                                        <p:tgtEl>
                                          <p:spTgt spid="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6" end="6"/>
                                            </p:txEl>
                                          </p:spTgt>
                                        </p:tgtEl>
                                        <p:attrNameLst>
                                          <p:attrName>style.visibility</p:attrName>
                                        </p:attrNameLst>
                                      </p:cBhvr>
                                      <p:to>
                                        <p:strVal val="visible"/>
                                      </p:to>
                                    </p:set>
                                    <p:animEffect transition="in" filter="fade">
                                      <p:cBhvr>
                                        <p:cTn id="32" dur="500"/>
                                        <p:tgtEl>
                                          <p:spTgt spid="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4" end="4"/>
                                            </p:txEl>
                                          </p:spTgt>
                                        </p:tgtEl>
                                        <p:attrNameLst>
                                          <p:attrName>style.visibility</p:attrName>
                                        </p:attrNameLst>
                                      </p:cBhvr>
                                      <p:to>
                                        <p:strVal val="visible"/>
                                      </p:to>
                                    </p:set>
                                    <p:animEffect transition="in" filter="fade">
                                      <p:cBhvr>
                                        <p:cTn id="52" dur="5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animEffect transition="in" filter="fade">
                                      <p:cBhvr>
                                        <p:cTn id="57" dur="500"/>
                                        <p:tgtEl>
                                          <p:spTgt spid="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Effect transition="in" filter="fade">
                                      <p:cBhvr>
                                        <p:cTn id="6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3A7B9A-5F39-4E40-8F4F-ABAB4F4608E7}"/>
              </a:ext>
            </a:extLst>
          </p:cNvPr>
          <p:cNvSpPr>
            <a:spLocks noGrp="1"/>
          </p:cNvSpPr>
          <p:nvPr>
            <p:ph type="title"/>
          </p:nvPr>
        </p:nvSpPr>
        <p:spPr/>
        <p:txBody>
          <a:bodyPr/>
          <a:lstStyle/>
          <a:p>
            <a:r>
              <a:rPr lang="en-US" dirty="0"/>
              <a:t>Addiction Progression in Gaming</a:t>
            </a:r>
          </a:p>
        </p:txBody>
      </p:sp>
      <p:pic>
        <p:nvPicPr>
          <p:cNvPr id="7" name="Content Placeholder 3">
            <a:extLst>
              <a:ext uri="{FF2B5EF4-FFF2-40B4-BE49-F238E27FC236}">
                <a16:creationId xmlns:a16="http://schemas.microsoft.com/office/drawing/2014/main" id="{1D4684DF-BBCE-43C7-8F69-BC3456BF7E1B}"/>
              </a:ext>
            </a:extLst>
          </p:cNvPr>
          <p:cNvPicPr>
            <a:picLocks noGrp="1" noChangeAspect="1"/>
          </p:cNvPicPr>
          <p:nvPr>
            <p:ph idx="1"/>
          </p:nvPr>
        </p:nvPicPr>
        <p:blipFill>
          <a:blip r:embed="rId3"/>
          <a:stretch>
            <a:fillRect/>
          </a:stretch>
        </p:blipFill>
        <p:spPr>
          <a:xfrm>
            <a:off x="838200" y="1878647"/>
            <a:ext cx="10515600" cy="402287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8" name="Rectangle 7">
            <a:extLst>
              <a:ext uri="{FF2B5EF4-FFF2-40B4-BE49-F238E27FC236}">
                <a16:creationId xmlns:a16="http://schemas.microsoft.com/office/drawing/2014/main" id="{594EAB63-3603-498D-82D7-0DC861EF243E}"/>
              </a:ext>
            </a:extLst>
          </p:cNvPr>
          <p:cNvSpPr/>
          <p:nvPr/>
        </p:nvSpPr>
        <p:spPr>
          <a:xfrm>
            <a:off x="578192" y="6318077"/>
            <a:ext cx="2318392" cy="369332"/>
          </a:xfrm>
          <a:prstGeom prst="rect">
            <a:avLst/>
          </a:prstGeom>
        </p:spPr>
        <p:txBody>
          <a:bodyPr wrap="none">
            <a:spAutoFit/>
          </a:bodyPr>
          <a:lstStyle/>
          <a:p>
            <a:r>
              <a:rPr lang="en-US" dirty="0">
                <a:solidFill>
                  <a:schemeClr val="bg1"/>
                </a:solidFill>
                <a:latin typeface="+mj-lt"/>
              </a:rPr>
              <a:t>(Kuss &amp; Griffiths, 2012)</a:t>
            </a:r>
          </a:p>
        </p:txBody>
      </p:sp>
    </p:spTree>
    <p:extLst>
      <p:ext uri="{BB962C8B-B14F-4D97-AF65-F5344CB8AC3E}">
        <p14:creationId xmlns:p14="http://schemas.microsoft.com/office/powerpoint/2010/main" val="1194118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Women &amp;</a:t>
            </a:r>
            <a:br>
              <a:rPr lang="en-US" sz="5400" dirty="0">
                <a:solidFill>
                  <a:schemeClr val="tx1"/>
                </a:solidFill>
              </a:rPr>
            </a:br>
            <a:r>
              <a:rPr lang="en-US" sz="5400" dirty="0">
                <a:solidFill>
                  <a:schemeClr val="tx1"/>
                </a:solidFill>
              </a:rPr>
              <a:t>Problem Gambling</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4CCF4-127C-4913-82DA-0C13FDCCD01E}"/>
              </a:ext>
            </a:extLst>
          </p:cNvPr>
          <p:cNvSpPr>
            <a:spLocks noGrp="1"/>
          </p:cNvSpPr>
          <p:nvPr>
            <p:ph type="title"/>
          </p:nvPr>
        </p:nvSpPr>
        <p:spPr/>
        <p:txBody>
          <a:bodyPr/>
          <a:lstStyle/>
          <a:p>
            <a:r>
              <a:rPr lang="en-US" dirty="0"/>
              <a:t>Similarities to Gambling Terminology</a:t>
            </a:r>
          </a:p>
        </p:txBody>
      </p:sp>
      <p:pic>
        <p:nvPicPr>
          <p:cNvPr id="4" name="Content Placeholder 3">
            <a:extLst>
              <a:ext uri="{FF2B5EF4-FFF2-40B4-BE49-F238E27FC236}">
                <a16:creationId xmlns:a16="http://schemas.microsoft.com/office/drawing/2014/main" id="{BC2DA21A-378C-4E0F-8B41-36692317748B}"/>
              </a:ext>
            </a:extLst>
          </p:cNvPr>
          <p:cNvPicPr>
            <a:picLocks noGrp="1" noChangeAspect="1"/>
          </p:cNvPicPr>
          <p:nvPr>
            <p:ph idx="1"/>
          </p:nvPr>
        </p:nvPicPr>
        <p:blipFill>
          <a:blip r:embed="rId3"/>
          <a:stretch>
            <a:fillRect/>
          </a:stretch>
        </p:blipFill>
        <p:spPr>
          <a:xfrm>
            <a:off x="3111749" y="1655929"/>
            <a:ext cx="5968501" cy="42797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56583DE3-E9E9-410F-9E8E-A8035AE9122E}"/>
              </a:ext>
            </a:extLst>
          </p:cNvPr>
          <p:cNvSpPr/>
          <p:nvPr/>
        </p:nvSpPr>
        <p:spPr>
          <a:xfrm>
            <a:off x="351362" y="6352143"/>
            <a:ext cx="3852401" cy="369332"/>
          </a:xfrm>
          <a:prstGeom prst="rect">
            <a:avLst/>
          </a:prstGeom>
        </p:spPr>
        <p:txBody>
          <a:bodyPr wrap="none">
            <a:spAutoFit/>
          </a:bodyPr>
          <a:lstStyle/>
          <a:p>
            <a:r>
              <a:rPr lang="en-US" dirty="0">
                <a:solidFill>
                  <a:schemeClr val="bg1"/>
                </a:solidFill>
                <a:latin typeface="+mj-lt"/>
              </a:rPr>
              <a:t>(Beranuy, Carbonell, &amp; Griffiths, 2013)</a:t>
            </a:r>
          </a:p>
        </p:txBody>
      </p:sp>
    </p:spTree>
    <p:extLst>
      <p:ext uri="{BB962C8B-B14F-4D97-AF65-F5344CB8AC3E}">
        <p14:creationId xmlns:p14="http://schemas.microsoft.com/office/powerpoint/2010/main" val="1463010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888E5-DE3B-4503-81FF-4BDD71CDF13F}"/>
              </a:ext>
            </a:extLst>
          </p:cNvPr>
          <p:cNvSpPr>
            <a:spLocks noGrp="1"/>
          </p:cNvSpPr>
          <p:nvPr>
            <p:ph type="title"/>
          </p:nvPr>
        </p:nvSpPr>
        <p:spPr/>
        <p:txBody>
          <a:bodyPr/>
          <a:lstStyle/>
          <a:p>
            <a:r>
              <a:rPr lang="en-US" dirty="0"/>
              <a:t>Gambling Inside Video Games</a:t>
            </a:r>
          </a:p>
        </p:txBody>
      </p:sp>
      <p:sp>
        <p:nvSpPr>
          <p:cNvPr id="3" name="Content Placeholder 2">
            <a:extLst>
              <a:ext uri="{FF2B5EF4-FFF2-40B4-BE49-F238E27FC236}">
                <a16:creationId xmlns:a16="http://schemas.microsoft.com/office/drawing/2014/main" id="{546F0BD9-BCD9-43D4-AE28-D241675CDCBD}"/>
              </a:ext>
            </a:extLst>
          </p:cNvPr>
          <p:cNvSpPr>
            <a:spLocks noGrp="1"/>
          </p:cNvSpPr>
          <p:nvPr>
            <p:ph idx="1"/>
          </p:nvPr>
        </p:nvSpPr>
        <p:spPr>
          <a:xfrm>
            <a:off x="838200" y="1825625"/>
            <a:ext cx="7021530" cy="4351338"/>
          </a:xfrm>
        </p:spPr>
        <p:txBody>
          <a:bodyPr>
            <a:normAutofit fontScale="92500" lnSpcReduction="10000"/>
          </a:bodyPr>
          <a:lstStyle/>
          <a:p>
            <a:pPr marL="0" indent="0">
              <a:buNone/>
            </a:pPr>
            <a:r>
              <a:rPr lang="en-US" sz="2800" b="1" dirty="0"/>
              <a:t>Step 1: </a:t>
            </a:r>
          </a:p>
          <a:p>
            <a:pPr marL="0" indent="0">
              <a:buNone/>
            </a:pPr>
            <a:r>
              <a:rPr lang="en-US" sz="2800" dirty="0"/>
              <a:t>	Client started session and reported they have not gambled since last week.</a:t>
            </a:r>
          </a:p>
          <a:p>
            <a:pPr marL="0" indent="0">
              <a:buNone/>
            </a:pPr>
            <a:r>
              <a:rPr lang="en-US" sz="2800" b="1" dirty="0"/>
              <a:t>Step 2: </a:t>
            </a:r>
          </a:p>
          <a:p>
            <a:pPr marL="0" indent="0">
              <a:buNone/>
            </a:pPr>
            <a:r>
              <a:rPr lang="en-US" sz="2800" dirty="0"/>
              <a:t>	Client shifted their attention from Blackjack to a mobile phone app which was more like a strategy war game.</a:t>
            </a:r>
          </a:p>
          <a:p>
            <a:pPr marL="0" indent="0">
              <a:buNone/>
            </a:pPr>
            <a:r>
              <a:rPr lang="en-US" sz="2800" b="1" dirty="0"/>
              <a:t>Step 3: </a:t>
            </a:r>
          </a:p>
          <a:p>
            <a:pPr marL="0" indent="0">
              <a:buNone/>
            </a:pPr>
            <a:r>
              <a:rPr lang="en-US" sz="2800" dirty="0"/>
              <a:t>	Client spent $300 over the course of the week to get his navy in the top 5 of the worldwide leader board.</a:t>
            </a:r>
          </a:p>
          <a:p>
            <a:endParaRPr lang="en-US" dirty="0"/>
          </a:p>
          <a:p>
            <a:endParaRPr lang="en-US" dirty="0"/>
          </a:p>
        </p:txBody>
      </p:sp>
      <p:pic>
        <p:nvPicPr>
          <p:cNvPr id="4" name="Picture 3">
            <a:extLst>
              <a:ext uri="{FF2B5EF4-FFF2-40B4-BE49-F238E27FC236}">
                <a16:creationId xmlns:a16="http://schemas.microsoft.com/office/drawing/2014/main" id="{303A9522-B028-431A-B855-9E60F63DB556}"/>
              </a:ext>
            </a:extLst>
          </p:cNvPr>
          <p:cNvPicPr>
            <a:picLocks noChangeAspect="1"/>
          </p:cNvPicPr>
          <p:nvPr/>
        </p:nvPicPr>
        <p:blipFill>
          <a:blip r:embed="rId3"/>
          <a:stretch>
            <a:fillRect/>
          </a:stretch>
        </p:blipFill>
        <p:spPr>
          <a:xfrm>
            <a:off x="8152135" y="2506725"/>
            <a:ext cx="3443964" cy="18445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01981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B419-1CC5-4B5B-88C9-9470BA8391EA}"/>
              </a:ext>
            </a:extLst>
          </p:cNvPr>
          <p:cNvSpPr>
            <a:spLocks noGrp="1"/>
          </p:cNvSpPr>
          <p:nvPr>
            <p:ph type="title"/>
          </p:nvPr>
        </p:nvSpPr>
        <p:spPr>
          <a:xfrm>
            <a:off x="793783" y="236307"/>
            <a:ext cx="7978187" cy="1066800"/>
          </a:xfrm>
        </p:spPr>
        <p:txBody>
          <a:bodyPr vert="horz" lIns="91440" tIns="45720" rIns="91440" bIns="45720" rtlCol="0" anchor="ctr">
            <a:normAutofit/>
          </a:bodyPr>
          <a:lstStyle/>
          <a:p>
            <a:r>
              <a:rPr lang="en-US" dirty="0"/>
              <a:t>Micro-Transactions or Gambling?</a:t>
            </a:r>
          </a:p>
        </p:txBody>
      </p:sp>
      <p:sp>
        <p:nvSpPr>
          <p:cNvPr id="4" name="Content Placeholder 3">
            <a:extLst>
              <a:ext uri="{FF2B5EF4-FFF2-40B4-BE49-F238E27FC236}">
                <a16:creationId xmlns:a16="http://schemas.microsoft.com/office/drawing/2014/main" id="{19699BEA-F675-4850-85E7-A203D2E8F0B9}"/>
              </a:ext>
            </a:extLst>
          </p:cNvPr>
          <p:cNvSpPr>
            <a:spLocks noGrp="1"/>
          </p:cNvSpPr>
          <p:nvPr>
            <p:ph sz="half" idx="1"/>
          </p:nvPr>
        </p:nvSpPr>
        <p:spPr>
          <a:xfrm>
            <a:off x="955498" y="1674689"/>
            <a:ext cx="4807742" cy="4116512"/>
          </a:xfrm>
        </p:spPr>
        <p:txBody>
          <a:bodyPr vert="horz" lIns="91440" tIns="45720" rIns="91440" bIns="45720" rtlCol="0" anchor="ctr">
            <a:normAutofit/>
          </a:bodyPr>
          <a:lstStyle/>
          <a:p>
            <a:pPr>
              <a:lnSpc>
                <a:spcPct val="90000"/>
              </a:lnSpc>
            </a:pPr>
            <a:r>
              <a:rPr lang="en-US" sz="2000" dirty="0"/>
              <a:t>Many games have become </a:t>
            </a:r>
            <a:r>
              <a:rPr lang="en-US" sz="2000" b="1" i="1" dirty="0"/>
              <a:t>FREE</a:t>
            </a:r>
            <a:r>
              <a:rPr lang="en-US" sz="2000" b="1" dirty="0"/>
              <a:t> </a:t>
            </a:r>
            <a:r>
              <a:rPr lang="en-US" sz="2000" b="1" i="1" dirty="0"/>
              <a:t>to PLAY</a:t>
            </a:r>
            <a:r>
              <a:rPr lang="en-US" sz="2000" dirty="0"/>
              <a:t>, and have monetized their existence through the use of purchasing things within the free game rather than paying to own the game.</a:t>
            </a:r>
          </a:p>
          <a:p>
            <a:pPr>
              <a:lnSpc>
                <a:spcPct val="90000"/>
              </a:lnSpc>
            </a:pPr>
            <a:endParaRPr lang="en-US" sz="2000" dirty="0"/>
          </a:p>
          <a:p>
            <a:pPr>
              <a:lnSpc>
                <a:spcPct val="90000"/>
              </a:lnSpc>
            </a:pPr>
            <a:r>
              <a:rPr lang="en-US" sz="2000" b="1" i="1" dirty="0"/>
              <a:t>Pay to Win </a:t>
            </a:r>
            <a:r>
              <a:rPr lang="en-US" sz="2000" dirty="0"/>
              <a:t>is a similar concept, except it goes one step further. People who pay for these microtransactions are able to become stronger exponentially quicker than their free-playing competitors.</a:t>
            </a:r>
          </a:p>
          <a:p>
            <a:pPr>
              <a:lnSpc>
                <a:spcPct val="90000"/>
              </a:lnSpc>
            </a:pPr>
            <a:endParaRPr lang="en-US" sz="2000" dirty="0"/>
          </a:p>
        </p:txBody>
      </p:sp>
      <p:pic>
        <p:nvPicPr>
          <p:cNvPr id="1026" name="Picture 2" descr="Image result for top pay to win apps">
            <a:extLst>
              <a:ext uri="{FF2B5EF4-FFF2-40B4-BE49-F238E27FC236}">
                <a16:creationId xmlns:a16="http://schemas.microsoft.com/office/drawing/2014/main" id="{AC0C0B56-5496-41C7-A9A0-B332E65FD10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1750" r="3" b="4096"/>
          <a:stretch/>
        </p:blipFill>
        <p:spPr bwMode="auto">
          <a:xfrm>
            <a:off x="7119991" y="1954806"/>
            <a:ext cx="3524314" cy="337763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55892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generated with high confidence">
            <a:extLst>
              <a:ext uri="{FF2B5EF4-FFF2-40B4-BE49-F238E27FC236}">
                <a16:creationId xmlns:a16="http://schemas.microsoft.com/office/drawing/2014/main" id="{7113AC17-A725-4C49-9356-1AF892EFD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112" y="325182"/>
            <a:ext cx="2771775" cy="16478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D692940-1AB3-4CCF-9B19-7024EFA5B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5101" y="2181772"/>
            <a:ext cx="6261798" cy="352226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7419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4664-2EB9-4779-9CA5-0C2A1951F313}"/>
              </a:ext>
            </a:extLst>
          </p:cNvPr>
          <p:cNvSpPr>
            <a:spLocks noGrp="1"/>
          </p:cNvSpPr>
          <p:nvPr>
            <p:ph type="title"/>
          </p:nvPr>
        </p:nvSpPr>
        <p:spPr>
          <a:xfrm>
            <a:off x="652102" y="276112"/>
            <a:ext cx="10018713" cy="915803"/>
          </a:xfrm>
        </p:spPr>
        <p:txBody>
          <a:bodyPr/>
          <a:lstStyle/>
          <a:p>
            <a:r>
              <a:rPr lang="en-US" dirty="0"/>
              <a:t>Pay-to-Win Games</a:t>
            </a:r>
          </a:p>
        </p:txBody>
      </p:sp>
      <p:sp>
        <p:nvSpPr>
          <p:cNvPr id="3" name="Content Placeholder 2">
            <a:extLst>
              <a:ext uri="{FF2B5EF4-FFF2-40B4-BE49-F238E27FC236}">
                <a16:creationId xmlns:a16="http://schemas.microsoft.com/office/drawing/2014/main" id="{AD001436-4627-4249-AFDB-166965FA5C7C}"/>
              </a:ext>
            </a:extLst>
          </p:cNvPr>
          <p:cNvSpPr>
            <a:spLocks noGrp="1"/>
          </p:cNvSpPr>
          <p:nvPr>
            <p:ph idx="1"/>
          </p:nvPr>
        </p:nvSpPr>
        <p:spPr>
          <a:xfrm>
            <a:off x="1052795" y="1866015"/>
            <a:ext cx="4433606" cy="4092996"/>
          </a:xfrm>
        </p:spPr>
        <p:txBody>
          <a:bodyPr anchor="t" anchorCtr="0">
            <a:normAutofit lnSpcReduction="10000"/>
          </a:bodyPr>
          <a:lstStyle/>
          <a:p>
            <a:r>
              <a:rPr lang="en-US" sz="2000" dirty="0"/>
              <a:t>Some games use these packs as a way to make the player (or their team) stronger.</a:t>
            </a:r>
          </a:p>
          <a:p>
            <a:endParaRPr lang="en-US" sz="2000" dirty="0"/>
          </a:p>
          <a:p>
            <a:r>
              <a:rPr lang="en-US" sz="2000" dirty="0"/>
              <a:t>Sports Games are currently notorious for this, but others games use this revenue model as a way to dramatically improve profitability for games.</a:t>
            </a:r>
          </a:p>
          <a:p>
            <a:endParaRPr lang="en-US" sz="2000" dirty="0"/>
          </a:p>
          <a:p>
            <a:r>
              <a:rPr lang="en-US" sz="2000" dirty="0"/>
              <a:t>Players who pay excessively lose credibility amongst fellow gamers, and viewed as lacking skill versus other players.</a:t>
            </a:r>
          </a:p>
        </p:txBody>
      </p:sp>
      <p:pic>
        <p:nvPicPr>
          <p:cNvPr id="6" name="Picture 5" descr="A picture containing outdoor, baseball, grass&#10;&#10;Description generated with high confidence">
            <a:extLst>
              <a:ext uri="{FF2B5EF4-FFF2-40B4-BE49-F238E27FC236}">
                <a16:creationId xmlns:a16="http://schemas.microsoft.com/office/drawing/2014/main" id="{0C2293C1-8C44-48E7-81B5-578545FF8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731" y="3842295"/>
            <a:ext cx="4562474" cy="209316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10" name="Picture 9" descr="A picture containing screenshot&#10;&#10;Description generated with high confidence">
            <a:extLst>
              <a:ext uri="{FF2B5EF4-FFF2-40B4-BE49-F238E27FC236}">
                <a16:creationId xmlns:a16="http://schemas.microsoft.com/office/drawing/2014/main" id="{242FA13E-747D-4F48-87ED-1186EFF15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6731" y="1585456"/>
            <a:ext cx="4562474" cy="187166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4ABE623-701D-41F0-80AD-DAB19322D98C}"/>
              </a:ext>
            </a:extLst>
          </p:cNvPr>
          <p:cNvSpPr txBox="1"/>
          <p:nvPr/>
        </p:nvSpPr>
        <p:spPr>
          <a:xfrm>
            <a:off x="9353840" y="6107498"/>
            <a:ext cx="2431473" cy="369332"/>
          </a:xfrm>
          <a:prstGeom prst="rect">
            <a:avLst/>
          </a:prstGeom>
          <a:noFill/>
        </p:spPr>
        <p:txBody>
          <a:bodyPr wrap="square" rtlCol="0">
            <a:spAutoFit/>
          </a:bodyPr>
          <a:lstStyle/>
          <a:p>
            <a:r>
              <a:rPr lang="en-US" dirty="0">
                <a:latin typeface="+mj-lt"/>
              </a:rPr>
              <a:t>(Evers et al. 2015)</a:t>
            </a:r>
          </a:p>
        </p:txBody>
      </p:sp>
    </p:spTree>
    <p:extLst>
      <p:ext uri="{BB962C8B-B14F-4D97-AF65-F5344CB8AC3E}">
        <p14:creationId xmlns:p14="http://schemas.microsoft.com/office/powerpoint/2010/main" val="5504247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C8A5-A96D-4AA8-9609-67EE3BA8C0A6}"/>
              </a:ext>
            </a:extLst>
          </p:cNvPr>
          <p:cNvSpPr>
            <a:spLocks noGrp="1"/>
          </p:cNvSpPr>
          <p:nvPr>
            <p:ph type="title"/>
          </p:nvPr>
        </p:nvSpPr>
        <p:spPr>
          <a:xfrm>
            <a:off x="750013" y="263387"/>
            <a:ext cx="10018713" cy="977214"/>
          </a:xfrm>
        </p:spPr>
        <p:txBody>
          <a:bodyPr/>
          <a:lstStyle/>
          <a:p>
            <a:r>
              <a:rPr lang="en-US" dirty="0"/>
              <a:t>Chasing the Goal</a:t>
            </a:r>
          </a:p>
        </p:txBody>
      </p:sp>
      <p:sp>
        <p:nvSpPr>
          <p:cNvPr id="3" name="Content Placeholder 2">
            <a:extLst>
              <a:ext uri="{FF2B5EF4-FFF2-40B4-BE49-F238E27FC236}">
                <a16:creationId xmlns:a16="http://schemas.microsoft.com/office/drawing/2014/main" id="{E184F65D-873E-4D70-B0FC-157214D7F64E}"/>
              </a:ext>
            </a:extLst>
          </p:cNvPr>
          <p:cNvSpPr>
            <a:spLocks noGrp="1"/>
          </p:cNvSpPr>
          <p:nvPr>
            <p:ph idx="1"/>
          </p:nvPr>
        </p:nvSpPr>
        <p:spPr>
          <a:xfrm>
            <a:off x="750013" y="1745455"/>
            <a:ext cx="10733959" cy="3124201"/>
          </a:xfrm>
        </p:spPr>
        <p:txBody>
          <a:bodyPr anchor="t" anchorCtr="0"/>
          <a:lstStyle/>
          <a:p>
            <a:r>
              <a:rPr lang="en-US" dirty="0"/>
              <a:t>A player may spend more on these loot boxes to acquire items which make them stronger FAR faster than they ever could improve their stats by actually playing the game.</a:t>
            </a:r>
          </a:p>
        </p:txBody>
      </p:sp>
      <p:pic>
        <p:nvPicPr>
          <p:cNvPr id="9" name="Picture 8" descr="A picture containing floor, building&#10;&#10;Description generated with high confidence">
            <a:extLst>
              <a:ext uri="{FF2B5EF4-FFF2-40B4-BE49-F238E27FC236}">
                <a16:creationId xmlns:a16="http://schemas.microsoft.com/office/drawing/2014/main" id="{3FBFB5F0-810E-483B-8DE6-97F019D5D2AB}"/>
              </a:ext>
            </a:extLst>
          </p:cNvPr>
          <p:cNvPicPr>
            <a:picLocks noChangeAspect="1"/>
          </p:cNvPicPr>
          <p:nvPr/>
        </p:nvPicPr>
        <p:blipFill rotWithShape="1">
          <a:blip r:embed="rId3">
            <a:extLst>
              <a:ext uri="{28A0092B-C50C-407E-A947-70E740481C1C}">
                <a14:useLocalDpi xmlns:a14="http://schemas.microsoft.com/office/drawing/2010/main" val="0"/>
              </a:ext>
            </a:extLst>
          </a:blip>
          <a:srcRect l="10573" t="8707" r="12083"/>
          <a:stretch/>
        </p:blipFill>
        <p:spPr>
          <a:xfrm>
            <a:off x="4706086" y="3456656"/>
            <a:ext cx="2440782" cy="216074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5BD9EB3E-610B-42E0-9A88-8F8EC0A84BF7}"/>
              </a:ext>
            </a:extLst>
          </p:cNvPr>
          <p:cNvSpPr txBox="1"/>
          <p:nvPr/>
        </p:nvSpPr>
        <p:spPr>
          <a:xfrm>
            <a:off x="1088234" y="3382866"/>
            <a:ext cx="3183737" cy="2308324"/>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bg1"/>
                </a:solidFill>
              </a:rPr>
              <a:t>Armor Upgrade = 200 Components</a:t>
            </a:r>
          </a:p>
          <a:p>
            <a:pPr marL="742950" lvl="1" indent="-285750">
              <a:buClr>
                <a:schemeClr val="accent1"/>
              </a:buClr>
              <a:buFont typeface="Arial" panose="020B0604020202020204" pitchFamily="34" charset="0"/>
              <a:buChar char="•"/>
            </a:pPr>
            <a:r>
              <a:rPr lang="en-US" dirty="0">
                <a:solidFill>
                  <a:schemeClr val="bg1"/>
                </a:solidFill>
              </a:rPr>
              <a:t>1 Match = 10 Components</a:t>
            </a:r>
          </a:p>
          <a:p>
            <a:pPr marL="742950" lvl="1" indent="-285750">
              <a:buClr>
                <a:schemeClr val="accent1"/>
              </a:buClr>
              <a:buFont typeface="Arial" panose="020B0604020202020204" pitchFamily="34" charset="0"/>
              <a:buChar char="•"/>
            </a:pPr>
            <a:r>
              <a:rPr lang="en-US" dirty="0">
                <a:solidFill>
                  <a:schemeClr val="bg1"/>
                </a:solidFill>
              </a:rPr>
              <a:t>1 Match = 10-15 Minutes</a:t>
            </a:r>
          </a:p>
          <a:p>
            <a:pPr marL="742950" lvl="1" indent="-285750">
              <a:buClr>
                <a:schemeClr val="accent1"/>
              </a:buClr>
              <a:buFont typeface="Arial" panose="020B0604020202020204" pitchFamily="34" charset="0"/>
              <a:buChar char="•"/>
            </a:pPr>
            <a:r>
              <a:rPr lang="en-US" dirty="0">
                <a:solidFill>
                  <a:schemeClr val="bg1"/>
                </a:solidFill>
              </a:rPr>
              <a:t>Upgrade Improvement: </a:t>
            </a:r>
            <a:r>
              <a:rPr lang="en-US" b="1" dirty="0">
                <a:solidFill>
                  <a:schemeClr val="bg1"/>
                </a:solidFill>
              </a:rPr>
              <a:t>Slight</a:t>
            </a:r>
          </a:p>
        </p:txBody>
      </p:sp>
      <p:sp>
        <p:nvSpPr>
          <p:cNvPr id="11" name="TextBox 10">
            <a:extLst>
              <a:ext uri="{FF2B5EF4-FFF2-40B4-BE49-F238E27FC236}">
                <a16:creationId xmlns:a16="http://schemas.microsoft.com/office/drawing/2014/main" id="{8895882E-A1FE-4CAB-8592-E48683D928D4}"/>
              </a:ext>
            </a:extLst>
          </p:cNvPr>
          <p:cNvSpPr txBox="1"/>
          <p:nvPr/>
        </p:nvSpPr>
        <p:spPr>
          <a:xfrm>
            <a:off x="7580983" y="3527688"/>
            <a:ext cx="4030665" cy="1754326"/>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chemeClr val="bg1"/>
                </a:solidFill>
              </a:rPr>
              <a:t>Armor Upgrade = In a Loot Box</a:t>
            </a:r>
          </a:p>
          <a:p>
            <a:pPr marL="742950" lvl="1" indent="-285750">
              <a:buClr>
                <a:schemeClr val="accent1"/>
              </a:buClr>
              <a:buFont typeface="Arial" panose="020B0604020202020204" pitchFamily="34" charset="0"/>
              <a:buChar char="•"/>
            </a:pPr>
            <a:r>
              <a:rPr lang="en-US" dirty="0">
                <a:solidFill>
                  <a:schemeClr val="bg1"/>
                </a:solidFill>
              </a:rPr>
              <a:t>1 Box = 400 Crystals</a:t>
            </a:r>
          </a:p>
          <a:p>
            <a:pPr marL="742950" lvl="1" indent="-285750">
              <a:buClr>
                <a:schemeClr val="accent1"/>
              </a:buClr>
              <a:buFont typeface="Arial" panose="020B0604020202020204" pitchFamily="34" charset="0"/>
              <a:buChar char="•"/>
            </a:pPr>
            <a:r>
              <a:rPr lang="en-US" dirty="0">
                <a:solidFill>
                  <a:schemeClr val="bg1"/>
                </a:solidFill>
              </a:rPr>
              <a:t>1 Bundle = 1,000 Crystals or more (with better savings)</a:t>
            </a:r>
          </a:p>
          <a:p>
            <a:pPr marL="742950" lvl="1" indent="-285750">
              <a:buClr>
                <a:schemeClr val="accent1"/>
              </a:buClr>
              <a:buFont typeface="Arial" panose="020B0604020202020204" pitchFamily="34" charset="0"/>
              <a:buChar char="•"/>
            </a:pPr>
            <a:r>
              <a:rPr lang="en-US" dirty="0">
                <a:solidFill>
                  <a:schemeClr val="bg1"/>
                </a:solidFill>
              </a:rPr>
              <a:t>Upgrade Improvement: </a:t>
            </a:r>
            <a:r>
              <a:rPr lang="en-US" b="1" dirty="0">
                <a:solidFill>
                  <a:schemeClr val="bg1"/>
                </a:solidFill>
              </a:rPr>
              <a:t>Massive</a:t>
            </a:r>
          </a:p>
          <a:p>
            <a:pPr marL="742950" lvl="1" indent="-285750">
              <a:buClr>
                <a:schemeClr val="accent1"/>
              </a:buClr>
              <a:buFont typeface="Arial" panose="020B0604020202020204" pitchFamily="34" charset="0"/>
              <a:buChar char="•"/>
            </a:pPr>
            <a:r>
              <a:rPr lang="en-US" dirty="0">
                <a:solidFill>
                  <a:schemeClr val="bg1"/>
                </a:solidFill>
              </a:rPr>
              <a:t>Chance of Upgrade: </a:t>
            </a:r>
            <a:r>
              <a:rPr lang="en-US" b="1" dirty="0">
                <a:solidFill>
                  <a:schemeClr val="bg1"/>
                </a:solidFill>
              </a:rPr>
              <a:t>1 in 200</a:t>
            </a:r>
          </a:p>
        </p:txBody>
      </p:sp>
    </p:spTree>
    <p:extLst>
      <p:ext uri="{BB962C8B-B14F-4D97-AF65-F5344CB8AC3E}">
        <p14:creationId xmlns:p14="http://schemas.microsoft.com/office/powerpoint/2010/main" val="2261121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E2583-CB0F-4337-B5CD-B97005E28B04}"/>
              </a:ext>
            </a:extLst>
          </p:cNvPr>
          <p:cNvSpPr>
            <a:spLocks noGrp="1"/>
          </p:cNvSpPr>
          <p:nvPr>
            <p:ph type="title" idx="4294967295"/>
          </p:nvPr>
        </p:nvSpPr>
        <p:spPr>
          <a:xfrm>
            <a:off x="838200" y="2766218"/>
            <a:ext cx="10515600" cy="1325563"/>
          </a:xfrm>
        </p:spPr>
        <p:txBody>
          <a:bodyPr/>
          <a:lstStyle/>
          <a:p>
            <a:r>
              <a:rPr lang="en-US" dirty="0"/>
              <a:t>Video Lecture 16: A Whale of a Tale</a:t>
            </a:r>
          </a:p>
        </p:txBody>
      </p:sp>
      <p:pic>
        <p:nvPicPr>
          <p:cNvPr id="4" name="Online Media 3" title="Lecture 16: A Whale of a Tale - AZ Problem Gambling Training">
            <a:hlinkClick r:id="" action="ppaction://media"/>
            <a:extLst>
              <a:ext uri="{FF2B5EF4-FFF2-40B4-BE49-F238E27FC236}">
                <a16:creationId xmlns:a16="http://schemas.microsoft.com/office/drawing/2014/main" id="{5EF94160-20E2-478F-90DE-5D9B260A9D63}"/>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5076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442E-4D4B-441B-947E-F1E94CFAB1E1}"/>
              </a:ext>
            </a:extLst>
          </p:cNvPr>
          <p:cNvSpPr>
            <a:spLocks noGrp="1"/>
          </p:cNvSpPr>
          <p:nvPr>
            <p:ph type="title"/>
          </p:nvPr>
        </p:nvSpPr>
        <p:spPr/>
        <p:txBody>
          <a:bodyPr/>
          <a:lstStyle/>
          <a:p>
            <a:r>
              <a:rPr lang="en-US" dirty="0"/>
              <a:t>Takeaways on Gaming with Gambling</a:t>
            </a:r>
          </a:p>
        </p:txBody>
      </p:sp>
      <p:graphicFrame>
        <p:nvGraphicFramePr>
          <p:cNvPr id="4" name="Content Placeholder 3">
            <a:extLst>
              <a:ext uri="{FF2B5EF4-FFF2-40B4-BE49-F238E27FC236}">
                <a16:creationId xmlns:a16="http://schemas.microsoft.com/office/drawing/2014/main" id="{CD6C8223-CD93-4CBC-B21F-8373C801DDF5}"/>
              </a:ext>
            </a:extLst>
          </p:cNvPr>
          <p:cNvGraphicFramePr>
            <a:graphicFrameLocks noGrp="1"/>
          </p:cNvGraphicFramePr>
          <p:nvPr>
            <p:ph idx="1"/>
            <p:extLst>
              <p:ext uri="{D42A27DB-BD31-4B8C-83A1-F6EECF244321}">
                <p14:modId xmlns:p14="http://schemas.microsoft.com/office/powerpoint/2010/main" val="4198620580"/>
              </p:ext>
            </p:extLst>
          </p:nvPr>
        </p:nvGraphicFramePr>
        <p:xfrm>
          <a:off x="1480761" y="3256908"/>
          <a:ext cx="9230474" cy="25068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Game controller with solid fill">
            <a:extLst>
              <a:ext uri="{FF2B5EF4-FFF2-40B4-BE49-F238E27FC236}">
                <a16:creationId xmlns:a16="http://schemas.microsoft.com/office/drawing/2014/main" id="{2E30CA26-A9E9-4531-BE3F-CB47D5B4F5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160611" y="1462088"/>
            <a:ext cx="1870775" cy="1870775"/>
          </a:xfrm>
          <a:prstGeom prst="rect">
            <a:avLst/>
          </a:prstGeom>
        </p:spPr>
      </p:pic>
    </p:spTree>
    <p:extLst>
      <p:ext uri="{BB962C8B-B14F-4D97-AF65-F5344CB8AC3E}">
        <p14:creationId xmlns:p14="http://schemas.microsoft.com/office/powerpoint/2010/main" val="3679295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6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1390770936"/>
              </p:ext>
            </p:extLst>
          </p:nvPr>
        </p:nvGraphicFramePr>
        <p:xfrm>
          <a:off x="2249038" y="2023946"/>
          <a:ext cx="7693923" cy="3626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571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FDBF-6A71-4F1E-8269-407DA64B783B}"/>
              </a:ext>
            </a:extLst>
          </p:cNvPr>
          <p:cNvSpPr>
            <a:spLocks noGrp="1"/>
          </p:cNvSpPr>
          <p:nvPr>
            <p:ph type="title"/>
          </p:nvPr>
        </p:nvSpPr>
        <p:spPr/>
        <p:txBody>
          <a:bodyPr/>
          <a:lstStyle/>
          <a:p>
            <a:r>
              <a:rPr lang="en-US" dirty="0"/>
              <a:t>Female Gambling Preferences</a:t>
            </a:r>
          </a:p>
        </p:txBody>
      </p:sp>
      <p:sp>
        <p:nvSpPr>
          <p:cNvPr id="3" name="Content Placeholder 2">
            <a:extLst>
              <a:ext uri="{FF2B5EF4-FFF2-40B4-BE49-F238E27FC236}">
                <a16:creationId xmlns:a16="http://schemas.microsoft.com/office/drawing/2014/main" id="{F97CA2A7-2D75-48B2-B48B-65407BED8C9D}"/>
              </a:ext>
            </a:extLst>
          </p:cNvPr>
          <p:cNvSpPr>
            <a:spLocks noGrp="1"/>
          </p:cNvSpPr>
          <p:nvPr>
            <p:ph idx="1"/>
          </p:nvPr>
        </p:nvSpPr>
        <p:spPr>
          <a:xfrm>
            <a:off x="838200" y="2291137"/>
            <a:ext cx="5480407" cy="3885826"/>
          </a:xfrm>
        </p:spPr>
        <p:txBody>
          <a:bodyPr>
            <a:normAutofit/>
          </a:bodyPr>
          <a:lstStyle/>
          <a:p>
            <a:pPr algn="l" eaLnBrk="1" hangingPunct="1"/>
            <a:r>
              <a:rPr lang="en-US" sz="2000" dirty="0">
                <a:solidFill>
                  <a:srgbClr val="FFFFFF"/>
                </a:solidFill>
                <a:latin typeface="Trajan Pro" pitchFamily="18" charset="0"/>
                <a:ea typeface="Trajan Pro Bold" charset="0"/>
                <a:cs typeface="Trajan Pro Bold" charset="0"/>
                <a:sym typeface="Trajan Pro Bold" charset="0"/>
              </a:rPr>
              <a:t>Traditionally Gendered Gambling Activities</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Illegal, private</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Horse racing, sports betting</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Bingo</a:t>
            </a:r>
          </a:p>
          <a:p>
            <a:endParaRPr lang="en-US" sz="1800" dirty="0"/>
          </a:p>
          <a:p>
            <a:pPr algn="l" eaLnBrk="1" hangingPunct="1"/>
            <a:r>
              <a:rPr lang="en-US" sz="2000" dirty="0">
                <a:solidFill>
                  <a:srgbClr val="FFFFFF"/>
                </a:solidFill>
                <a:latin typeface="Trajan Pro" pitchFamily="18" charset="0"/>
                <a:ea typeface="Trajan Pro Bold" charset="0"/>
                <a:cs typeface="Trajan Pro Bold" charset="0"/>
                <a:sym typeface="Trajan Pro Bold" charset="0"/>
              </a:rPr>
              <a:t>Traditionally Non-gendered Gambling Activities</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Casinos</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Lotteries</a:t>
            </a:r>
          </a:p>
          <a:p>
            <a:pPr lvl="1" algn="l" eaLnBrk="1" hangingPunct="1">
              <a:buClr>
                <a:srgbClr val="FFFFFF"/>
              </a:buClr>
              <a:buSzPct val="100000"/>
              <a:buFont typeface="Arial" panose="020B0604020202020204" pitchFamily="34" charset="0"/>
              <a:buChar char="•"/>
            </a:pPr>
            <a:r>
              <a:rPr lang="en-US" sz="1600" dirty="0">
                <a:solidFill>
                  <a:srgbClr val="FFFFFF"/>
                </a:solidFill>
                <a:latin typeface="Trajan Pro" pitchFamily="18" charset="0"/>
                <a:ea typeface="Trajan Pro Bold" charset="0"/>
                <a:cs typeface="Trajan Pro Bold" charset="0"/>
                <a:sym typeface="Trajan Pro Bold" charset="0"/>
              </a:rPr>
              <a:t>Gaming machines </a:t>
            </a:r>
          </a:p>
          <a:p>
            <a:endParaRPr lang="en-US" sz="1800" dirty="0"/>
          </a:p>
        </p:txBody>
      </p:sp>
      <p:pic>
        <p:nvPicPr>
          <p:cNvPr id="4" name="Picture 3">
            <a:extLst>
              <a:ext uri="{FF2B5EF4-FFF2-40B4-BE49-F238E27FC236}">
                <a16:creationId xmlns:a16="http://schemas.microsoft.com/office/drawing/2014/main" id="{5720F6E5-26B3-405C-9680-2CE82AC459D0}"/>
              </a:ext>
            </a:extLst>
          </p:cNvPr>
          <p:cNvPicPr>
            <a:picLocks noChangeAspect="1"/>
          </p:cNvPicPr>
          <p:nvPr/>
        </p:nvPicPr>
        <p:blipFill>
          <a:blip r:embed="rId3"/>
          <a:stretch>
            <a:fillRect/>
          </a:stretch>
        </p:blipFill>
        <p:spPr>
          <a:xfrm>
            <a:off x="6710798" y="2009215"/>
            <a:ext cx="4643002" cy="309412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701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9FDBF-6A71-4F1E-8269-407DA64B783B}"/>
              </a:ext>
            </a:extLst>
          </p:cNvPr>
          <p:cNvSpPr>
            <a:spLocks noGrp="1"/>
          </p:cNvSpPr>
          <p:nvPr>
            <p:ph type="title"/>
          </p:nvPr>
        </p:nvSpPr>
        <p:spPr/>
        <p:txBody>
          <a:bodyPr/>
          <a:lstStyle/>
          <a:p>
            <a:r>
              <a:rPr lang="en-US" dirty="0"/>
              <a:t>Female Gambling Preferences</a:t>
            </a:r>
          </a:p>
        </p:txBody>
      </p:sp>
      <p:sp>
        <p:nvSpPr>
          <p:cNvPr id="3" name="Content Placeholder 2">
            <a:extLst>
              <a:ext uri="{FF2B5EF4-FFF2-40B4-BE49-F238E27FC236}">
                <a16:creationId xmlns:a16="http://schemas.microsoft.com/office/drawing/2014/main" id="{F97CA2A7-2D75-48B2-B48B-65407BED8C9D}"/>
              </a:ext>
            </a:extLst>
          </p:cNvPr>
          <p:cNvSpPr>
            <a:spLocks noGrp="1"/>
          </p:cNvSpPr>
          <p:nvPr>
            <p:ph idx="1"/>
          </p:nvPr>
        </p:nvSpPr>
        <p:spPr>
          <a:xfrm>
            <a:off x="838200" y="2291137"/>
            <a:ext cx="5480407" cy="3885826"/>
          </a:xfrm>
        </p:spPr>
        <p:txBody>
          <a:bodyPr>
            <a:normAutofit/>
          </a:bodyPr>
          <a:lstStyle/>
          <a:p>
            <a:r>
              <a:rPr lang="en-US" sz="1800" dirty="0">
                <a:solidFill>
                  <a:srgbClr val="FFFFFF"/>
                </a:solidFill>
                <a:latin typeface="Trajan Pro" pitchFamily="18" charset="0"/>
                <a:ea typeface="Trajan Pro Bold" charset="0"/>
                <a:cs typeface="Trajan Pro Bold" charset="0"/>
                <a:sym typeface="Trajan Pro Bold" charset="0"/>
              </a:rPr>
              <a:t>Characteristics of gambling venues preferred by women:</a:t>
            </a:r>
          </a:p>
          <a:p>
            <a:endParaRPr lang="en-US" sz="1800" dirty="0"/>
          </a:p>
        </p:txBody>
      </p:sp>
      <p:pic>
        <p:nvPicPr>
          <p:cNvPr id="4" name="Picture 3">
            <a:extLst>
              <a:ext uri="{FF2B5EF4-FFF2-40B4-BE49-F238E27FC236}">
                <a16:creationId xmlns:a16="http://schemas.microsoft.com/office/drawing/2014/main" id="{5720F6E5-26B3-405C-9680-2CE82AC459D0}"/>
              </a:ext>
            </a:extLst>
          </p:cNvPr>
          <p:cNvPicPr>
            <a:picLocks noChangeAspect="1"/>
          </p:cNvPicPr>
          <p:nvPr/>
        </p:nvPicPr>
        <p:blipFill>
          <a:blip r:embed="rId3"/>
          <a:stretch>
            <a:fillRect/>
          </a:stretch>
        </p:blipFill>
        <p:spPr>
          <a:xfrm>
            <a:off x="6710798" y="2009215"/>
            <a:ext cx="4643002" cy="309412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graphicFrame>
        <p:nvGraphicFramePr>
          <p:cNvPr id="5" name="Diagram 4">
            <a:extLst>
              <a:ext uri="{FF2B5EF4-FFF2-40B4-BE49-F238E27FC236}">
                <a16:creationId xmlns:a16="http://schemas.microsoft.com/office/drawing/2014/main" id="{DE0C0861-C2A8-4B10-BB04-C276192E9A13}"/>
              </a:ext>
            </a:extLst>
          </p:cNvPr>
          <p:cNvGraphicFramePr/>
          <p:nvPr>
            <p:extLst>
              <p:ext uri="{D42A27DB-BD31-4B8C-83A1-F6EECF244321}">
                <p14:modId xmlns:p14="http://schemas.microsoft.com/office/powerpoint/2010/main" val="423051006"/>
              </p:ext>
            </p:extLst>
          </p:nvPr>
        </p:nvGraphicFramePr>
        <p:xfrm>
          <a:off x="976045" y="2948683"/>
          <a:ext cx="5270643" cy="30206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3356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C87D-8C23-4076-8269-7716FC0FD009}"/>
              </a:ext>
            </a:extLst>
          </p:cNvPr>
          <p:cNvSpPr>
            <a:spLocks noGrp="1"/>
          </p:cNvSpPr>
          <p:nvPr>
            <p:ph type="title"/>
          </p:nvPr>
        </p:nvSpPr>
        <p:spPr/>
        <p:txBody>
          <a:bodyPr/>
          <a:lstStyle/>
          <a:p>
            <a:r>
              <a:rPr lang="en-US" dirty="0"/>
              <a:t>Understanding the Female Gambler</a:t>
            </a:r>
          </a:p>
        </p:txBody>
      </p:sp>
      <p:sp>
        <p:nvSpPr>
          <p:cNvPr id="3" name="Content Placeholder 2">
            <a:extLst>
              <a:ext uri="{FF2B5EF4-FFF2-40B4-BE49-F238E27FC236}">
                <a16:creationId xmlns:a16="http://schemas.microsoft.com/office/drawing/2014/main" id="{5DCB8105-36C2-45DC-94CE-6636032C841E}"/>
              </a:ext>
            </a:extLst>
          </p:cNvPr>
          <p:cNvSpPr>
            <a:spLocks noGrp="1"/>
          </p:cNvSpPr>
          <p:nvPr>
            <p:ph idx="1"/>
          </p:nvPr>
        </p:nvSpPr>
        <p:spPr>
          <a:xfrm>
            <a:off x="838200" y="1825625"/>
            <a:ext cx="6189324" cy="4351338"/>
          </a:xfrm>
        </p:spPr>
        <p:txBody>
          <a:bodyPr/>
          <a:lstStyle/>
          <a:p>
            <a:pPr algn="l" eaLnBrk="1" hangingPunct="1">
              <a:spcBef>
                <a:spcPts val="600"/>
              </a:spcBef>
            </a:pPr>
            <a:r>
              <a:rPr lang="en-US" sz="4300" dirty="0">
                <a:solidFill>
                  <a:srgbClr val="FFFFFF"/>
                </a:solidFill>
                <a:latin typeface="Trajan Pro" pitchFamily="18" charset="0"/>
                <a:ea typeface="Trajan Pro Bold" charset="0"/>
                <a:cs typeface="Trajan Pro Bold" charset="0"/>
                <a:sym typeface="Trajan Pro Bold" charset="0"/>
              </a:rPr>
              <a:t>Social context</a:t>
            </a:r>
          </a:p>
          <a:p>
            <a:pPr algn="l" eaLnBrk="1" hangingPunct="1">
              <a:spcBef>
                <a:spcPts val="600"/>
              </a:spcBef>
            </a:pPr>
            <a:endParaRPr lang="en-US" sz="4300" dirty="0">
              <a:solidFill>
                <a:srgbClr val="FFFFFF"/>
              </a:solidFill>
              <a:latin typeface="Trajan Pro" pitchFamily="18" charset="0"/>
              <a:ea typeface="Trajan Pro Bold" charset="0"/>
              <a:cs typeface="Trajan Pro Bold" charset="0"/>
              <a:sym typeface="Trajan Pro Bold" charset="0"/>
            </a:endParaRPr>
          </a:p>
          <a:p>
            <a:pPr lvl="1" algn="l" eaLnBrk="1" hangingPunct="1">
              <a:spcBef>
                <a:spcPts val="513"/>
              </a:spcBef>
              <a:buClr>
                <a:srgbClr val="FFFFFF"/>
              </a:buClr>
              <a:buSzPct val="100000"/>
              <a:buFont typeface="Arial" panose="020B0604020202020204" pitchFamily="34" charset="0"/>
              <a:buChar char="•"/>
            </a:pPr>
            <a:r>
              <a:rPr lang="en-US" sz="2200" dirty="0">
                <a:solidFill>
                  <a:srgbClr val="FFFFFF"/>
                </a:solidFill>
                <a:latin typeface="Trajan Pro" pitchFamily="18" charset="0"/>
                <a:ea typeface="Trajan Pro Bold" charset="0"/>
                <a:cs typeface="Trajan Pro Bold" charset="0"/>
                <a:sym typeface="Trajan Pro Bold" charset="0"/>
              </a:rPr>
              <a:t>Could have a concern for being liked</a:t>
            </a:r>
          </a:p>
          <a:p>
            <a:pPr lvl="1" algn="l" eaLnBrk="1" hangingPunct="1">
              <a:spcBef>
                <a:spcPts val="513"/>
              </a:spcBef>
              <a:buClr>
                <a:srgbClr val="FFFFFF"/>
              </a:buClr>
              <a:buSzPct val="100000"/>
              <a:buFont typeface="Arial" panose="020B0604020202020204" pitchFamily="34" charset="0"/>
              <a:buChar char="•"/>
            </a:pPr>
            <a:r>
              <a:rPr lang="en-US" sz="2200" dirty="0">
                <a:solidFill>
                  <a:srgbClr val="FFFFFF"/>
                </a:solidFill>
                <a:latin typeface="Trajan Pro" pitchFamily="18" charset="0"/>
                <a:ea typeface="Trajan Pro Bold" charset="0"/>
                <a:cs typeface="Trajan Pro Bold" charset="0"/>
                <a:sym typeface="Trajan Pro Bold" charset="0"/>
              </a:rPr>
              <a:t>Competition generally downplayed</a:t>
            </a:r>
          </a:p>
          <a:p>
            <a:pPr lvl="1" algn="l" eaLnBrk="1" hangingPunct="1">
              <a:spcBef>
                <a:spcPts val="513"/>
              </a:spcBef>
              <a:buClr>
                <a:srgbClr val="FFFFFF"/>
              </a:buClr>
              <a:buSzPct val="100000"/>
              <a:buFont typeface="Arial" panose="020B0604020202020204" pitchFamily="34" charset="0"/>
              <a:buChar char="•"/>
            </a:pPr>
            <a:r>
              <a:rPr lang="en-US" sz="2200" dirty="0">
                <a:solidFill>
                  <a:srgbClr val="FFFFFF"/>
                </a:solidFill>
                <a:latin typeface="Trajan Pro" pitchFamily="18" charset="0"/>
                <a:ea typeface="Trajan Pro Bold" charset="0"/>
                <a:cs typeface="Trajan Pro Bold" charset="0"/>
                <a:sym typeface="Trajan Pro Bold" charset="0"/>
              </a:rPr>
              <a:t>Some female  gamblers become empowered through competition </a:t>
            </a:r>
          </a:p>
          <a:p>
            <a:endParaRPr lang="en-US" dirty="0"/>
          </a:p>
        </p:txBody>
      </p:sp>
      <p:pic>
        <p:nvPicPr>
          <p:cNvPr id="4" name="Picture 3">
            <a:extLst>
              <a:ext uri="{FF2B5EF4-FFF2-40B4-BE49-F238E27FC236}">
                <a16:creationId xmlns:a16="http://schemas.microsoft.com/office/drawing/2014/main" id="{E8465F12-DDB7-4973-B0A0-B68E59F37FB1}"/>
              </a:ext>
            </a:extLst>
          </p:cNvPr>
          <p:cNvPicPr>
            <a:picLocks noChangeAspect="1"/>
          </p:cNvPicPr>
          <p:nvPr/>
        </p:nvPicPr>
        <p:blipFill>
          <a:blip r:embed="rId3"/>
          <a:stretch>
            <a:fillRect/>
          </a:stretch>
        </p:blipFill>
        <p:spPr>
          <a:xfrm>
            <a:off x="7545908" y="1741577"/>
            <a:ext cx="3807892" cy="181328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EEE72D3-F007-4CA0-A8C8-D951FBBA77A7}"/>
              </a:ext>
            </a:extLst>
          </p:cNvPr>
          <p:cNvPicPr>
            <a:picLocks noChangeAspect="1"/>
          </p:cNvPicPr>
          <p:nvPr/>
        </p:nvPicPr>
        <p:blipFill>
          <a:blip r:embed="rId4"/>
          <a:stretch>
            <a:fillRect/>
          </a:stretch>
        </p:blipFill>
        <p:spPr>
          <a:xfrm>
            <a:off x="7545908" y="4001294"/>
            <a:ext cx="3807892" cy="181328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98054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7F1-AAF5-4563-8DE8-D1F54391D0AC}"/>
              </a:ext>
            </a:extLst>
          </p:cNvPr>
          <p:cNvSpPr>
            <a:spLocks noGrp="1"/>
          </p:cNvSpPr>
          <p:nvPr>
            <p:ph type="title"/>
          </p:nvPr>
        </p:nvSpPr>
        <p:spPr/>
        <p:txBody>
          <a:bodyPr>
            <a:normAutofit/>
          </a:bodyPr>
          <a:lstStyle/>
          <a:p>
            <a:r>
              <a:rPr lang="en-US" sz="3600" dirty="0"/>
              <a:t>Research on Problem Gambling Among Women</a:t>
            </a:r>
          </a:p>
        </p:txBody>
      </p:sp>
      <p:sp>
        <p:nvSpPr>
          <p:cNvPr id="3" name="Content Placeholder 2">
            <a:extLst>
              <a:ext uri="{FF2B5EF4-FFF2-40B4-BE49-F238E27FC236}">
                <a16:creationId xmlns:a16="http://schemas.microsoft.com/office/drawing/2014/main" id="{F518BD58-507D-4F8D-B18D-55D9F4244751}"/>
              </a:ext>
            </a:extLst>
          </p:cNvPr>
          <p:cNvSpPr>
            <a:spLocks noGrp="1"/>
          </p:cNvSpPr>
          <p:nvPr>
            <p:ph idx="1"/>
          </p:nvPr>
        </p:nvSpPr>
        <p:spPr>
          <a:xfrm>
            <a:off x="4561726" y="1825625"/>
            <a:ext cx="6792074" cy="4351338"/>
          </a:xfrm>
        </p:spPr>
        <p:txBody>
          <a:bodyPr/>
          <a:lstStyle/>
          <a:p>
            <a:pPr algn="l" eaLnBrk="1" hangingPunct="1">
              <a:buClr>
                <a:srgbClr val="FFFFFF"/>
              </a:buClr>
              <a:buSzPct val="119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In the past, most research based on samples of male gambling addicts</a:t>
            </a:r>
            <a:endParaRPr lang="en-US" sz="2800" dirty="0">
              <a:solidFill>
                <a:srgbClr val="FFFFFF"/>
              </a:solidFill>
              <a:latin typeface="Trajan Pro" pitchFamily="18" charset="0"/>
              <a:ea typeface="ヒラギノ角ゴ ProN W6" charset="0"/>
              <a:cs typeface="ヒラギノ角ゴ ProN W6" charset="0"/>
              <a:sym typeface="Trajan Pro Bold" charset="0"/>
            </a:endParaRPr>
          </a:p>
          <a:p>
            <a:pPr algn="l" eaLnBrk="1" hangingPunct="1">
              <a:spcBef>
                <a:spcPts val="625"/>
              </a:spcBef>
              <a:buClr>
                <a:srgbClr val="FFFFFF"/>
              </a:buClr>
              <a:buSzPct val="119000"/>
              <a:buFont typeface="Arial" panose="020B0604020202020204" pitchFamily="34" charset="0"/>
              <a:buChar char="•"/>
            </a:pPr>
            <a:endParaRPr lang="en-US" sz="600" dirty="0">
              <a:solidFill>
                <a:srgbClr val="FFFFFF"/>
              </a:solidFill>
              <a:latin typeface="Trajan Pro" pitchFamily="18" charset="0"/>
              <a:ea typeface="ヒラギノ角ゴ ProN W6" charset="0"/>
              <a:cs typeface="ヒラギノ角ゴ ProN W6" charset="0"/>
              <a:sym typeface="Trajan Pro Bold" charset="0"/>
            </a:endParaRPr>
          </a:p>
          <a:p>
            <a:pPr algn="l" eaLnBrk="1" hangingPunct="1">
              <a:spcBef>
                <a:spcPts val="625"/>
              </a:spcBef>
              <a:buClr>
                <a:srgbClr val="FFFFFF"/>
              </a:buClr>
              <a:buSzPct val="119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Findings for women were historically  extrapolated from research on men</a:t>
            </a:r>
            <a:endParaRPr lang="en-US" sz="2800" dirty="0">
              <a:solidFill>
                <a:srgbClr val="FFFFFF"/>
              </a:solidFill>
              <a:latin typeface="Trajan Pro" pitchFamily="18" charset="0"/>
              <a:ea typeface="ヒラギノ角ゴ ProN W6" charset="0"/>
              <a:cs typeface="ヒラギノ角ゴ ProN W6" charset="0"/>
              <a:sym typeface="Trajan Pro Bold" charset="0"/>
            </a:endParaRPr>
          </a:p>
          <a:p>
            <a:pPr algn="l" eaLnBrk="1" hangingPunct="1">
              <a:spcBef>
                <a:spcPts val="625"/>
              </a:spcBef>
              <a:buClr>
                <a:srgbClr val="FFFFFF"/>
              </a:buClr>
              <a:buSzPct val="119000"/>
              <a:buFont typeface="Arial" panose="020B0604020202020204" pitchFamily="34" charset="0"/>
              <a:buChar char="•"/>
            </a:pPr>
            <a:r>
              <a:rPr lang="en-US" sz="2800" dirty="0">
                <a:solidFill>
                  <a:srgbClr val="FFFFFF"/>
                </a:solidFill>
                <a:latin typeface="Trajan Pro" pitchFamily="18" charset="0"/>
                <a:ea typeface="Trajan Pro Bold" charset="0"/>
                <a:cs typeface="Trajan Pro Bold" charset="0"/>
                <a:sym typeface="Trajan Pro Bold" charset="0"/>
              </a:rPr>
              <a:t>Research and literature is improving in female inclusion and appropriate representation</a:t>
            </a:r>
            <a:endParaRPr lang="en-US" sz="2800" dirty="0">
              <a:solidFill>
                <a:srgbClr val="FFFFFF"/>
              </a:solidFill>
              <a:latin typeface="Trajan Pro" pitchFamily="18" charset="0"/>
              <a:ea typeface="ヒラギノ角ゴ ProN W6" charset="0"/>
              <a:cs typeface="ヒラギノ角ゴ ProN W6" charset="0"/>
              <a:sym typeface="Trajan Pro Bold" charset="0"/>
            </a:endParaRPr>
          </a:p>
          <a:p>
            <a:pPr algn="l" eaLnBrk="1" hangingPunct="1">
              <a:spcBef>
                <a:spcPts val="625"/>
              </a:spcBef>
              <a:buClr>
                <a:srgbClr val="FFFFFF"/>
              </a:buClr>
              <a:buSzPct val="119000"/>
              <a:buFont typeface="Arial" panose="020B0604020202020204" pitchFamily="34" charset="0"/>
              <a:buChar char="•"/>
            </a:pPr>
            <a:endParaRPr lang="en-US" sz="600" dirty="0">
              <a:solidFill>
                <a:srgbClr val="FFFFFF"/>
              </a:solidFill>
              <a:latin typeface="Trajan Pro" pitchFamily="18" charset="0"/>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24154D74-8B8C-4A21-8CFB-93E681BB9B2C}"/>
              </a:ext>
            </a:extLst>
          </p:cNvPr>
          <p:cNvPicPr>
            <a:picLocks noChangeAspect="1"/>
          </p:cNvPicPr>
          <p:nvPr/>
        </p:nvPicPr>
        <p:blipFill>
          <a:blip r:embed="rId3"/>
          <a:stretch>
            <a:fillRect/>
          </a:stretch>
        </p:blipFill>
        <p:spPr>
          <a:xfrm>
            <a:off x="1070011" y="1736333"/>
            <a:ext cx="2643139" cy="407076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56249975"/>
      </p:ext>
    </p:extLst>
  </p:cSld>
  <p:clrMapOvr>
    <a:masterClrMapping/>
  </p:clrMapOvr>
</p:sld>
</file>

<file path=ppt/theme/theme1.xml><?xml version="1.0" encoding="utf-8"?>
<a:theme xmlns:a="http://schemas.openxmlformats.org/drawingml/2006/main" name="ADG Powerpoint Theme - Dar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G Powerpoint Theme - Dark" id="{D908C0B1-7101-47FB-97AA-0B4E7AE187E2}" vid="{D1398D12-7F37-4241-820C-7E7611311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ADG Powerpoint Theme - Dark</Template>
  <TotalTime>475</TotalTime>
  <Words>7171</Words>
  <Application>Microsoft Office PowerPoint</Application>
  <PresentationFormat>Widescreen</PresentationFormat>
  <Paragraphs>514</Paragraphs>
  <Slides>58</Slides>
  <Notes>58</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Calibri</vt:lpstr>
      <vt:lpstr>Calibri Light</vt:lpstr>
      <vt:lpstr>Gill Sans</vt:lpstr>
      <vt:lpstr>Lucida Grande</vt:lpstr>
      <vt:lpstr>Rockwell Condensed</vt:lpstr>
      <vt:lpstr>Times New Roman</vt:lpstr>
      <vt:lpstr>Trajan Pro</vt:lpstr>
      <vt:lpstr>Trajan Pro Bold</vt:lpstr>
      <vt:lpstr>Wingdings</vt:lpstr>
      <vt:lpstr>ヒラギノ角ゴ ProN W6</vt:lpstr>
      <vt:lpstr>ADG Powerpoint Theme - Dark</vt:lpstr>
      <vt:lpstr>PowerPoint Presentation</vt:lpstr>
      <vt:lpstr>Session 6 Topics</vt:lpstr>
      <vt:lpstr>Supplemental Reading and Resources for this section includes:</vt:lpstr>
      <vt:lpstr>Session Objectives</vt:lpstr>
      <vt:lpstr>Women &amp; Problem Gambling</vt:lpstr>
      <vt:lpstr>Female Gambling Preferences</vt:lpstr>
      <vt:lpstr>Female Gambling Preferences</vt:lpstr>
      <vt:lpstr>Understanding the Female Gambler</vt:lpstr>
      <vt:lpstr>Research on Problem Gambling Among Women</vt:lpstr>
      <vt:lpstr>Lifetime Gambling Participation (1999)</vt:lpstr>
      <vt:lpstr>Past Year Gambling Participation (1999)</vt:lpstr>
      <vt:lpstr>Gender Differences By Game (1999)</vt:lpstr>
      <vt:lpstr>The “Feminization” of Problem Gambling</vt:lpstr>
      <vt:lpstr>Gambling Experiences Measure  (Ledgerwood &amp; Petry, 2006)</vt:lpstr>
      <vt:lpstr>Gender Similarities &amp; Differences</vt:lpstr>
      <vt:lpstr>Video Lecture 15: What is a win?</vt:lpstr>
      <vt:lpstr>Unique Issues with Female Gamblers</vt:lpstr>
      <vt:lpstr>Progression of the Disorder  (Wenzel &amp; Dahl, 2009)</vt:lpstr>
      <vt:lpstr>Parity and Addiction Issues</vt:lpstr>
      <vt:lpstr>Suicide &amp; Gambling Addiction</vt:lpstr>
      <vt:lpstr>The Concept of “Telescoping”</vt:lpstr>
      <vt:lpstr>Impact on the Workplace</vt:lpstr>
      <vt:lpstr>Topics for Further Study</vt:lpstr>
      <vt:lpstr>Counseling Female Gamblers</vt:lpstr>
      <vt:lpstr>Age &amp;  Older Adult Issues</vt:lpstr>
      <vt:lpstr>Older Adults &amp; Gambling</vt:lpstr>
      <vt:lpstr>Accessible and Problematic Fun</vt:lpstr>
      <vt:lpstr>Warning Signs for Older Adults</vt:lpstr>
      <vt:lpstr>Serious Issues with Problem Gambling</vt:lpstr>
      <vt:lpstr>Older Adults &amp; Suicidality</vt:lpstr>
      <vt:lpstr>Spirituality &amp; Gambling</vt:lpstr>
      <vt:lpstr>Spiritual Factors in Problem Gambling </vt:lpstr>
      <vt:lpstr>Faith &amp; Chance</vt:lpstr>
      <vt:lpstr>Betting as a Belief System</vt:lpstr>
      <vt:lpstr>Spirituality and Treatment Integration</vt:lpstr>
      <vt:lpstr>Integrating Spirituality Into Treatment </vt:lpstr>
      <vt:lpstr>Defining Spirituality</vt:lpstr>
      <vt:lpstr>Applying Spiritual Concepts</vt:lpstr>
      <vt:lpstr>Three Conceptual Elements of Religion  (Smith, 1994)</vt:lpstr>
      <vt:lpstr>12-Step Programs</vt:lpstr>
      <vt:lpstr>Support for Religious Activity</vt:lpstr>
      <vt:lpstr>Challenges with Addressing Spirituality</vt:lpstr>
      <vt:lpstr>Treatment &amp; Spirituality</vt:lpstr>
      <vt:lpstr>Successful Integration</vt:lpstr>
      <vt:lpstr>Successful Integration</vt:lpstr>
      <vt:lpstr>Final Thoughts on Spirituality</vt:lpstr>
      <vt:lpstr>Game Technology  &amp; Gambling</vt:lpstr>
      <vt:lpstr>What Games Do We Know Already?</vt:lpstr>
      <vt:lpstr>Addiction Progression in Gaming</vt:lpstr>
      <vt:lpstr>Similarities to Gambling Terminology</vt:lpstr>
      <vt:lpstr>Gambling Inside Video Games</vt:lpstr>
      <vt:lpstr>Micro-Transactions or Gambling?</vt:lpstr>
      <vt:lpstr>PowerPoint Presentation</vt:lpstr>
      <vt:lpstr>Pay-to-Win Games</vt:lpstr>
      <vt:lpstr>Chasing the Goal</vt:lpstr>
      <vt:lpstr>Video Lecture 16: A Whale of a Tale</vt:lpstr>
      <vt:lpstr>Takeaways on Gaming with Gambling</vt:lpstr>
      <vt:lpstr>Session 6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Jay Herycyk</cp:lastModifiedBy>
  <cp:revision>22</cp:revision>
  <dcterms:created xsi:type="dcterms:W3CDTF">2020-12-14T04:44:44Z</dcterms:created>
  <dcterms:modified xsi:type="dcterms:W3CDTF">2021-03-04T17:15:39Z</dcterms:modified>
</cp:coreProperties>
</file>