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notesSlides/notesSlide34.xml" ContentType="application/vnd.openxmlformats-officedocument.presentationml.notesSlide+xml"/>
  <Override PartName="/ppt/charts/chart11.xml" ContentType="application/vnd.openxmlformats-officedocument.drawingml.chart+xml"/>
  <Override PartName="/ppt/notesSlides/notesSlide35.xml" ContentType="application/vnd.openxmlformats-officedocument.presentationml.notesSlide+xml"/>
  <Override PartName="/ppt/charts/chart12.xml" ContentType="application/vnd.openxmlformats-officedocument.drawingml.chart+xml"/>
  <Override PartName="/ppt/notesSlides/notesSlide36.xml" ContentType="application/vnd.openxmlformats-officedocument.presentationml.notesSlide+xml"/>
  <Override PartName="/ppt/charts/chart13.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2.xml" ContentType="application/vnd.openxmlformats-officedocument.presentationml.notesSl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3.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4.xml" ContentType="application/vnd.openxmlformats-officedocument.presentationml.notesSlid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5.xml" ContentType="application/vnd.openxmlformats-officedocument.presentationml.notesSlid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2.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72" r:id="rId3"/>
    <p:sldId id="531" r:id="rId4"/>
    <p:sldId id="267" r:id="rId5"/>
    <p:sldId id="541" r:id="rId6"/>
    <p:sldId id="542" r:id="rId7"/>
    <p:sldId id="543" r:id="rId8"/>
    <p:sldId id="544" r:id="rId9"/>
    <p:sldId id="545" r:id="rId10"/>
    <p:sldId id="546" r:id="rId11"/>
    <p:sldId id="547" r:id="rId12"/>
    <p:sldId id="548" r:id="rId13"/>
    <p:sldId id="549" r:id="rId14"/>
    <p:sldId id="550" r:id="rId15"/>
    <p:sldId id="551" r:id="rId16"/>
    <p:sldId id="552" r:id="rId17"/>
    <p:sldId id="553" r:id="rId18"/>
    <p:sldId id="554" r:id="rId19"/>
    <p:sldId id="555" r:id="rId20"/>
    <p:sldId id="556" r:id="rId21"/>
    <p:sldId id="557" r:id="rId22"/>
    <p:sldId id="558" r:id="rId23"/>
    <p:sldId id="559" r:id="rId24"/>
    <p:sldId id="560" r:id="rId25"/>
    <p:sldId id="561" r:id="rId26"/>
    <p:sldId id="562" r:id="rId27"/>
    <p:sldId id="563" r:id="rId28"/>
    <p:sldId id="564" r:id="rId29"/>
    <p:sldId id="565" r:id="rId30"/>
    <p:sldId id="566" r:id="rId31"/>
    <p:sldId id="567" r:id="rId32"/>
    <p:sldId id="568" r:id="rId33"/>
    <p:sldId id="569" r:id="rId34"/>
    <p:sldId id="572" r:id="rId35"/>
    <p:sldId id="570" r:id="rId36"/>
    <p:sldId id="571" r:id="rId37"/>
    <p:sldId id="573" r:id="rId38"/>
    <p:sldId id="574" r:id="rId39"/>
    <p:sldId id="575" r:id="rId40"/>
    <p:sldId id="576" r:id="rId41"/>
    <p:sldId id="577" r:id="rId42"/>
    <p:sldId id="578" r:id="rId43"/>
    <p:sldId id="579" r:id="rId44"/>
    <p:sldId id="580" r:id="rId45"/>
    <p:sldId id="581" r:id="rId46"/>
    <p:sldId id="582" r:id="rId47"/>
    <p:sldId id="583" r:id="rId48"/>
    <p:sldId id="584" r:id="rId49"/>
    <p:sldId id="585" r:id="rId50"/>
    <p:sldId id="586" r:id="rId51"/>
    <p:sldId id="587" r:id="rId52"/>
    <p:sldId id="588" r:id="rId53"/>
    <p:sldId id="589" r:id="rId54"/>
    <p:sldId id="590" r:id="rId55"/>
    <p:sldId id="591" r:id="rId56"/>
    <p:sldId id="592" r:id="rId57"/>
    <p:sldId id="593" r:id="rId58"/>
    <p:sldId id="594" r:id="rId59"/>
    <p:sldId id="595" r:id="rId60"/>
    <p:sldId id="596" r:id="rId61"/>
    <p:sldId id="597" r:id="rId62"/>
    <p:sldId id="598" r:id="rId63"/>
    <p:sldId id="599" r:id="rId64"/>
    <p:sldId id="600" r:id="rId65"/>
    <p:sldId id="601" r:id="rId66"/>
    <p:sldId id="602" r:id="rId67"/>
    <p:sldId id="603" r:id="rId68"/>
    <p:sldId id="604" r:id="rId69"/>
    <p:sldId id="605" r:id="rId70"/>
    <p:sldId id="606" r:id="rId71"/>
    <p:sldId id="607" r:id="rId72"/>
    <p:sldId id="608" r:id="rId73"/>
    <p:sldId id="609" r:id="rId74"/>
    <p:sldId id="610" r:id="rId75"/>
    <p:sldId id="611" r:id="rId76"/>
    <p:sldId id="54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018"/>
    <a:srgbClr val="4368B9"/>
    <a:srgbClr val="9DC3E6"/>
    <a:srgbClr val="FFC000"/>
    <a:srgbClr val="003057"/>
    <a:srgbClr val="384C71"/>
    <a:srgbClr val="1F3864"/>
    <a:srgbClr val="4A6FBE"/>
    <a:srgbClr val="305DAE"/>
    <a:srgbClr val="2252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0D9F0D-7D19-4E9F-A55A-556A37DF6978}" v="5" dt="2021-03-03T16:06:32.175"/>
    <p1510:client id="{F2347846-A01F-4856-A0A4-C1FA845DCC0B}" v="37" dt="2021-03-03T19:11:55.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4606" autoAdjust="0"/>
  </p:normalViewPr>
  <p:slideViewPr>
    <p:cSldViewPr snapToGrid="0">
      <p:cViewPr varScale="1">
        <p:scale>
          <a:sx n="93" d="100"/>
          <a:sy n="93" d="100"/>
        </p:scale>
        <p:origin x="9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aufmann" userId="934340720f57f02e" providerId="LiveId" clId="{2F5E7C54-D45E-40AC-AF8F-F5ED3F6081C3}"/>
    <pc:docChg chg="undo custSel mod addSld delSld modSld sldOrd">
      <pc:chgData name="Daniel Kaufmann" userId="934340720f57f02e" providerId="LiveId" clId="{2F5E7C54-D45E-40AC-AF8F-F5ED3F6081C3}" dt="2020-12-14T05:09:48.843" v="8846" actId="20577"/>
      <pc:docMkLst>
        <pc:docMk/>
      </pc:docMkLst>
      <pc:sldChg chg="modSp mod modNotesTx">
        <pc:chgData name="Daniel Kaufmann" userId="934340720f57f02e" providerId="LiveId" clId="{2F5E7C54-D45E-40AC-AF8F-F5ED3F6081C3}" dt="2020-12-14T00:14:02.026" v="80" actId="20577"/>
        <pc:sldMkLst>
          <pc:docMk/>
          <pc:sldMk cId="3940935841" sldId="256"/>
        </pc:sldMkLst>
        <pc:spChg chg="mod">
          <ac:chgData name="Daniel Kaufmann" userId="934340720f57f02e" providerId="LiveId" clId="{2F5E7C54-D45E-40AC-AF8F-F5ED3F6081C3}" dt="2020-12-14T00:13:42.122" v="45" actId="20577"/>
          <ac:spMkLst>
            <pc:docMk/>
            <pc:sldMk cId="3940935841" sldId="256"/>
            <ac:spMk id="3" creationId="{4EBBC8F2-D75E-4B6B-B491-3D1138E9161D}"/>
          </ac:spMkLst>
        </pc:spChg>
      </pc:sldChg>
      <pc:sldChg chg="modSp mod modNotesTx">
        <pc:chgData name="Daniel Kaufmann" userId="934340720f57f02e" providerId="LiveId" clId="{2F5E7C54-D45E-40AC-AF8F-F5ED3F6081C3}" dt="2020-12-14T00:29:00.863" v="538" actId="20577"/>
        <pc:sldMkLst>
          <pc:docMk/>
          <pc:sldMk cId="4069517365" sldId="267"/>
        </pc:sldMkLst>
        <pc:spChg chg="mod">
          <ac:chgData name="Daniel Kaufmann" userId="934340720f57f02e" providerId="LiveId" clId="{2F5E7C54-D45E-40AC-AF8F-F5ED3F6081C3}" dt="2020-12-14T00:29:00.863" v="538" actId="20577"/>
          <ac:spMkLst>
            <pc:docMk/>
            <pc:sldMk cId="4069517365" sldId="267"/>
            <ac:spMk id="2" creationId="{A196C52E-0914-416B-B64A-824997DB993D}"/>
          </ac:spMkLst>
        </pc:spChg>
      </pc:sldChg>
      <pc:sldChg chg="modSp mod modNotesTx">
        <pc:chgData name="Daniel Kaufmann" userId="934340720f57f02e" providerId="LiveId" clId="{2F5E7C54-D45E-40AC-AF8F-F5ED3F6081C3}" dt="2020-12-14T00:29:13.135" v="542" actId="20577"/>
        <pc:sldMkLst>
          <pc:docMk/>
          <pc:sldMk cId="1327314665" sldId="272"/>
        </pc:sldMkLst>
        <pc:spChg chg="mod">
          <ac:chgData name="Daniel Kaufmann" userId="934340720f57f02e" providerId="LiveId" clId="{2F5E7C54-D45E-40AC-AF8F-F5ED3F6081C3}" dt="2020-12-14T00:14:06.267" v="82" actId="20577"/>
          <ac:spMkLst>
            <pc:docMk/>
            <pc:sldMk cId="1327314665" sldId="272"/>
            <ac:spMk id="7" creationId="{E1D0457B-9AB1-4824-8691-1F785CD2C50D}"/>
          </ac:spMkLst>
        </pc:spChg>
        <pc:graphicFrameChg chg="mod">
          <ac:chgData name="Daniel Kaufmann" userId="934340720f57f02e" providerId="LiveId" clId="{2F5E7C54-D45E-40AC-AF8F-F5ED3F6081C3}" dt="2020-12-14T00:28:45.493" v="517" actId="20577"/>
          <ac:graphicFrameMkLst>
            <pc:docMk/>
            <pc:sldMk cId="1327314665" sldId="272"/>
            <ac:graphicFrameMk id="9" creationId="{FEE1AE8E-478A-4A18-AA20-5591EE4B0089}"/>
          </ac:graphicFrameMkLst>
        </pc:graphicFrameChg>
      </pc:sldChg>
      <pc:sldChg chg="del">
        <pc:chgData name="Daniel Kaufmann" userId="934340720f57f02e" providerId="LiveId" clId="{2F5E7C54-D45E-40AC-AF8F-F5ED3F6081C3}" dt="2020-12-14T00:16:57.189" v="320" actId="47"/>
        <pc:sldMkLst>
          <pc:docMk/>
          <pc:sldMk cId="3679038121" sldId="283"/>
        </pc:sldMkLst>
      </pc:sldChg>
      <pc:sldChg chg="del">
        <pc:chgData name="Daniel Kaufmann" userId="934340720f57f02e" providerId="LiveId" clId="{2F5E7C54-D45E-40AC-AF8F-F5ED3F6081C3}" dt="2020-12-14T00:16:57.189" v="320" actId="47"/>
        <pc:sldMkLst>
          <pc:docMk/>
          <pc:sldMk cId="4012662257" sldId="284"/>
        </pc:sldMkLst>
      </pc:sldChg>
      <pc:sldChg chg="del">
        <pc:chgData name="Daniel Kaufmann" userId="934340720f57f02e" providerId="LiveId" clId="{2F5E7C54-D45E-40AC-AF8F-F5ED3F6081C3}" dt="2020-12-14T00:16:57.189" v="320" actId="47"/>
        <pc:sldMkLst>
          <pc:docMk/>
          <pc:sldMk cId="546221426" sldId="293"/>
        </pc:sldMkLst>
      </pc:sldChg>
      <pc:sldChg chg="del">
        <pc:chgData name="Daniel Kaufmann" userId="934340720f57f02e" providerId="LiveId" clId="{2F5E7C54-D45E-40AC-AF8F-F5ED3F6081C3}" dt="2020-12-14T00:16:31.290" v="292" actId="47"/>
        <pc:sldMkLst>
          <pc:docMk/>
          <pc:sldMk cId="2586348936" sldId="539"/>
        </pc:sldMkLst>
      </pc:sldChg>
      <pc:sldChg chg="modSp mod modNotesTx">
        <pc:chgData name="Daniel Kaufmann" userId="934340720f57f02e" providerId="LiveId" clId="{2F5E7C54-D45E-40AC-AF8F-F5ED3F6081C3}" dt="2020-12-14T00:29:24.115" v="543"/>
        <pc:sldMkLst>
          <pc:docMk/>
          <pc:sldMk cId="1584829337" sldId="540"/>
        </pc:sldMkLst>
        <pc:spChg chg="mod">
          <ac:chgData name="Daniel Kaufmann" userId="934340720f57f02e" providerId="LiveId" clId="{2F5E7C54-D45E-40AC-AF8F-F5ED3F6081C3}" dt="2020-12-14T00:17:01.381" v="322" actId="20577"/>
          <ac:spMkLst>
            <pc:docMk/>
            <pc:sldMk cId="1584829337" sldId="540"/>
            <ac:spMk id="7" creationId="{E1D0457B-9AB1-4824-8691-1F785CD2C50D}"/>
          </ac:spMkLst>
        </pc:spChg>
        <pc:graphicFrameChg chg="mod">
          <ac:chgData name="Daniel Kaufmann" userId="934340720f57f02e" providerId="LiveId" clId="{2F5E7C54-D45E-40AC-AF8F-F5ED3F6081C3}" dt="2020-12-14T00:29:24.115" v="543"/>
          <ac:graphicFrameMkLst>
            <pc:docMk/>
            <pc:sldMk cId="1584829337" sldId="540"/>
            <ac:graphicFrameMk id="9" creationId="{FEE1AE8E-478A-4A18-AA20-5591EE4B0089}"/>
          </ac:graphicFrameMkLst>
        </pc:graphicFrameChg>
      </pc:sldChg>
      <pc:sldChg chg="del">
        <pc:chgData name="Daniel Kaufmann" userId="934340720f57f02e" providerId="LiveId" clId="{2F5E7C54-D45E-40AC-AF8F-F5ED3F6081C3}" dt="2020-12-14T00:16:32.742" v="293" actId="47"/>
        <pc:sldMkLst>
          <pc:docMk/>
          <pc:sldMk cId="3062074296" sldId="541"/>
        </pc:sldMkLst>
      </pc:sldChg>
      <pc:sldChg chg="modSp add del mod modNotesTx">
        <pc:chgData name="Daniel Kaufmann" userId="934340720f57f02e" providerId="LiveId" clId="{2F5E7C54-D45E-40AC-AF8F-F5ED3F6081C3}" dt="2020-12-14T00:29:06.285" v="539" actId="47"/>
        <pc:sldMkLst>
          <pc:docMk/>
          <pc:sldMk cId="3926121064" sldId="541"/>
        </pc:sldMkLst>
        <pc:spChg chg="mod">
          <ac:chgData name="Daniel Kaufmann" userId="934340720f57f02e" providerId="LiveId" clId="{2F5E7C54-D45E-40AC-AF8F-F5ED3F6081C3}" dt="2020-12-14T00:18:06.340" v="348" actId="20577"/>
          <ac:spMkLst>
            <pc:docMk/>
            <pc:sldMk cId="3926121064" sldId="541"/>
            <ac:spMk id="2" creationId="{A196C52E-0914-416B-B64A-824997DB993D}"/>
          </ac:spMkLst>
        </pc:spChg>
      </pc:sldChg>
      <pc:sldChg chg="del">
        <pc:chgData name="Daniel Kaufmann" userId="934340720f57f02e" providerId="LiveId" clId="{2F5E7C54-D45E-40AC-AF8F-F5ED3F6081C3}" dt="2020-12-14T00:16:57.189" v="320" actId="47"/>
        <pc:sldMkLst>
          <pc:docMk/>
          <pc:sldMk cId="1303803883" sldId="542"/>
        </pc:sldMkLst>
      </pc:sldChg>
      <pc:sldChg chg="modSp add mod modNotesTx">
        <pc:chgData name="Daniel Kaufmann" userId="934340720f57f02e" providerId="LiveId" clId="{2F5E7C54-D45E-40AC-AF8F-F5ED3F6081C3}" dt="2020-12-14T03:00:39.372" v="5401"/>
        <pc:sldMkLst>
          <pc:docMk/>
          <pc:sldMk cId="1680891077" sldId="542"/>
        </pc:sldMkLst>
        <pc:spChg chg="mod">
          <ac:chgData name="Daniel Kaufmann" userId="934340720f57f02e" providerId="LiveId" clId="{2F5E7C54-D45E-40AC-AF8F-F5ED3F6081C3}" dt="2020-12-14T03:00:32.873" v="5400" actId="20577"/>
          <ac:spMkLst>
            <pc:docMk/>
            <pc:sldMk cId="1680891077" sldId="542"/>
            <ac:spMk id="2" creationId="{A196C52E-0914-416B-B64A-824997DB993D}"/>
          </ac:spMkLst>
        </pc:spChg>
      </pc:sldChg>
      <pc:sldChg chg="del">
        <pc:chgData name="Daniel Kaufmann" userId="934340720f57f02e" providerId="LiveId" clId="{2F5E7C54-D45E-40AC-AF8F-F5ED3F6081C3}" dt="2020-12-14T00:16:57.189" v="320" actId="47"/>
        <pc:sldMkLst>
          <pc:docMk/>
          <pc:sldMk cId="1601478064" sldId="543"/>
        </pc:sldMkLst>
      </pc:sldChg>
      <pc:sldChg chg="modSp add mod modNotesTx">
        <pc:chgData name="Daniel Kaufmann" userId="934340720f57f02e" providerId="LiveId" clId="{2F5E7C54-D45E-40AC-AF8F-F5ED3F6081C3}" dt="2020-12-14T03:17:56.231" v="5909" actId="6549"/>
        <pc:sldMkLst>
          <pc:docMk/>
          <pc:sldMk cId="3626095001" sldId="543"/>
        </pc:sldMkLst>
        <pc:spChg chg="mod">
          <ac:chgData name="Daniel Kaufmann" userId="934340720f57f02e" providerId="LiveId" clId="{2F5E7C54-D45E-40AC-AF8F-F5ED3F6081C3}" dt="2020-12-14T03:17:49.507" v="5905" actId="20577"/>
          <ac:spMkLst>
            <pc:docMk/>
            <pc:sldMk cId="3626095001" sldId="543"/>
            <ac:spMk id="2" creationId="{A196C52E-0914-416B-B64A-824997DB993D}"/>
          </ac:spMkLst>
        </pc:spChg>
      </pc:sldChg>
      <pc:sldChg chg="modSp add mod modNotesTx">
        <pc:chgData name="Daniel Kaufmann" userId="934340720f57f02e" providerId="LiveId" clId="{2F5E7C54-D45E-40AC-AF8F-F5ED3F6081C3}" dt="2020-12-14T00:19:09.702" v="397"/>
        <pc:sldMkLst>
          <pc:docMk/>
          <pc:sldMk cId="20948131" sldId="544"/>
        </pc:sldMkLst>
        <pc:spChg chg="mod">
          <ac:chgData name="Daniel Kaufmann" userId="934340720f57f02e" providerId="LiveId" clId="{2F5E7C54-D45E-40AC-AF8F-F5ED3F6081C3}" dt="2020-12-14T00:19:07.766" v="396"/>
          <ac:spMkLst>
            <pc:docMk/>
            <pc:sldMk cId="20948131" sldId="544"/>
            <ac:spMk id="2" creationId="{A196C52E-0914-416B-B64A-824997DB993D}"/>
          </ac:spMkLst>
        </pc:spChg>
      </pc:sldChg>
      <pc:sldChg chg="del">
        <pc:chgData name="Daniel Kaufmann" userId="934340720f57f02e" providerId="LiveId" clId="{2F5E7C54-D45E-40AC-AF8F-F5ED3F6081C3}" dt="2020-12-14T00:16:57.189" v="320" actId="47"/>
        <pc:sldMkLst>
          <pc:docMk/>
          <pc:sldMk cId="636527207" sldId="544"/>
        </pc:sldMkLst>
      </pc:sldChg>
      <pc:sldChg chg="del">
        <pc:chgData name="Daniel Kaufmann" userId="934340720f57f02e" providerId="LiveId" clId="{2F5E7C54-D45E-40AC-AF8F-F5ED3F6081C3}" dt="2020-12-14T00:16:57.189" v="320" actId="47"/>
        <pc:sldMkLst>
          <pc:docMk/>
          <pc:sldMk cId="2353089640" sldId="545"/>
        </pc:sldMkLst>
      </pc:sldChg>
      <pc:sldChg chg="modSp add mod modNotesTx">
        <pc:chgData name="Daniel Kaufmann" userId="934340720f57f02e" providerId="LiveId" clId="{2F5E7C54-D45E-40AC-AF8F-F5ED3F6081C3}" dt="2020-12-14T00:19:26.024" v="409" actId="20577"/>
        <pc:sldMkLst>
          <pc:docMk/>
          <pc:sldMk cId="2406107030" sldId="545"/>
        </pc:sldMkLst>
        <pc:spChg chg="mod">
          <ac:chgData name="Daniel Kaufmann" userId="934340720f57f02e" providerId="LiveId" clId="{2F5E7C54-D45E-40AC-AF8F-F5ED3F6081C3}" dt="2020-12-14T00:19:20.355" v="404" actId="20577"/>
          <ac:spMkLst>
            <pc:docMk/>
            <pc:sldMk cId="2406107030" sldId="545"/>
            <ac:spMk id="2" creationId="{A196C52E-0914-416B-B64A-824997DB993D}"/>
          </ac:spMkLst>
        </pc:spChg>
      </pc:sldChg>
      <pc:sldChg chg="addSp modSp new mod modNotesTx">
        <pc:chgData name="Daniel Kaufmann" userId="934340720f57f02e" providerId="LiveId" clId="{2F5E7C54-D45E-40AC-AF8F-F5ED3F6081C3}" dt="2020-12-14T00:22:53.590" v="463" actId="1076"/>
        <pc:sldMkLst>
          <pc:docMk/>
          <pc:sldMk cId="823097362" sldId="546"/>
        </pc:sldMkLst>
        <pc:spChg chg="mod">
          <ac:chgData name="Daniel Kaufmann" userId="934340720f57f02e" providerId="LiveId" clId="{2F5E7C54-D45E-40AC-AF8F-F5ED3F6081C3}" dt="2020-12-14T00:22:40.972" v="456" actId="404"/>
          <ac:spMkLst>
            <pc:docMk/>
            <pc:sldMk cId="823097362" sldId="546"/>
            <ac:spMk id="2" creationId="{BABADB2F-F8F9-4FCF-A27C-41971CC09488}"/>
          </ac:spMkLst>
        </pc:spChg>
        <pc:spChg chg="mod">
          <ac:chgData name="Daniel Kaufmann" userId="934340720f57f02e" providerId="LiveId" clId="{2F5E7C54-D45E-40AC-AF8F-F5ED3F6081C3}" dt="2020-12-14T00:22:48.562" v="462" actId="20577"/>
          <ac:spMkLst>
            <pc:docMk/>
            <pc:sldMk cId="823097362" sldId="546"/>
            <ac:spMk id="3" creationId="{F85D5441-707D-4C04-8665-5DD632F735E4}"/>
          </ac:spMkLst>
        </pc:spChg>
        <pc:picChg chg="add mod">
          <ac:chgData name="Daniel Kaufmann" userId="934340720f57f02e" providerId="LiveId" clId="{2F5E7C54-D45E-40AC-AF8F-F5ED3F6081C3}" dt="2020-12-14T00:22:53.590" v="463" actId="1076"/>
          <ac:picMkLst>
            <pc:docMk/>
            <pc:sldMk cId="823097362" sldId="546"/>
            <ac:picMk id="4" creationId="{DF51D2BF-9856-43DD-B289-0BBE19FB037C}"/>
          </ac:picMkLst>
        </pc:picChg>
      </pc:sldChg>
      <pc:sldChg chg="del">
        <pc:chgData name="Daniel Kaufmann" userId="934340720f57f02e" providerId="LiveId" clId="{2F5E7C54-D45E-40AC-AF8F-F5ED3F6081C3}" dt="2020-12-14T00:16:57.189" v="320" actId="47"/>
        <pc:sldMkLst>
          <pc:docMk/>
          <pc:sldMk cId="3987984587" sldId="546"/>
        </pc:sldMkLst>
      </pc:sldChg>
      <pc:sldChg chg="addSp modSp new mod modNotesTx">
        <pc:chgData name="Daniel Kaufmann" userId="934340720f57f02e" providerId="LiveId" clId="{2F5E7C54-D45E-40AC-AF8F-F5ED3F6081C3}" dt="2020-12-14T00:30:14.988" v="544"/>
        <pc:sldMkLst>
          <pc:docMk/>
          <pc:sldMk cId="565666394" sldId="547"/>
        </pc:sldMkLst>
        <pc:spChg chg="mod">
          <ac:chgData name="Daniel Kaufmann" userId="934340720f57f02e" providerId="LiveId" clId="{2F5E7C54-D45E-40AC-AF8F-F5ED3F6081C3}" dt="2020-12-14T00:26:11.119" v="468" actId="6549"/>
          <ac:spMkLst>
            <pc:docMk/>
            <pc:sldMk cId="565666394" sldId="547"/>
            <ac:spMk id="2" creationId="{531E8EFA-0030-4A50-BEE2-F11709AD74DB}"/>
          </ac:spMkLst>
        </pc:spChg>
        <pc:spChg chg="mod">
          <ac:chgData name="Daniel Kaufmann" userId="934340720f57f02e" providerId="LiveId" clId="{2F5E7C54-D45E-40AC-AF8F-F5ED3F6081C3}" dt="2020-12-14T00:27:00.291" v="489" actId="27636"/>
          <ac:spMkLst>
            <pc:docMk/>
            <pc:sldMk cId="565666394" sldId="547"/>
            <ac:spMk id="3" creationId="{955FFCE1-3B96-48FA-8077-AD9FAED81273}"/>
          </ac:spMkLst>
        </pc:spChg>
        <pc:picChg chg="add mod">
          <ac:chgData name="Daniel Kaufmann" userId="934340720f57f02e" providerId="LiveId" clId="{2F5E7C54-D45E-40AC-AF8F-F5ED3F6081C3}" dt="2020-12-14T00:26:56.783" v="487" actId="1076"/>
          <ac:picMkLst>
            <pc:docMk/>
            <pc:sldMk cId="565666394" sldId="547"/>
            <ac:picMk id="4" creationId="{8449A97A-05F4-40BC-9576-FF99A728DC9A}"/>
          </ac:picMkLst>
        </pc:picChg>
      </pc:sldChg>
      <pc:sldChg chg="del">
        <pc:chgData name="Daniel Kaufmann" userId="934340720f57f02e" providerId="LiveId" clId="{2F5E7C54-D45E-40AC-AF8F-F5ED3F6081C3}" dt="2020-12-14T00:16:57.189" v="320" actId="47"/>
        <pc:sldMkLst>
          <pc:docMk/>
          <pc:sldMk cId="4146286584" sldId="547"/>
        </pc:sldMkLst>
      </pc:sldChg>
      <pc:sldChg chg="addSp delSp modSp new mod modNotesTx">
        <pc:chgData name="Daniel Kaufmann" userId="934340720f57f02e" providerId="LiveId" clId="{2F5E7C54-D45E-40AC-AF8F-F5ED3F6081C3}" dt="2020-12-14T00:37:21.180" v="593" actId="33524"/>
        <pc:sldMkLst>
          <pc:docMk/>
          <pc:sldMk cId="626741042" sldId="548"/>
        </pc:sldMkLst>
        <pc:spChg chg="mod">
          <ac:chgData name="Daniel Kaufmann" userId="934340720f57f02e" providerId="LiveId" clId="{2F5E7C54-D45E-40AC-AF8F-F5ED3F6081C3}" dt="2020-12-14T00:32:11.323" v="592" actId="1076"/>
          <ac:spMkLst>
            <pc:docMk/>
            <pc:sldMk cId="626741042" sldId="548"/>
            <ac:spMk id="2" creationId="{32AB699C-188A-4F8B-8D30-F8A9BED767D3}"/>
          </ac:spMkLst>
        </pc:spChg>
        <pc:spChg chg="del">
          <ac:chgData name="Daniel Kaufmann" userId="934340720f57f02e" providerId="LiveId" clId="{2F5E7C54-D45E-40AC-AF8F-F5ED3F6081C3}" dt="2020-12-14T00:31:36.327" v="564" actId="931"/>
          <ac:spMkLst>
            <pc:docMk/>
            <pc:sldMk cId="626741042" sldId="548"/>
            <ac:spMk id="3" creationId="{E1D27C10-2177-49ED-BC40-D101D393091E}"/>
          </ac:spMkLst>
        </pc:spChg>
        <pc:picChg chg="add mod">
          <ac:chgData name="Daniel Kaufmann" userId="934340720f57f02e" providerId="LiveId" clId="{2F5E7C54-D45E-40AC-AF8F-F5ED3F6081C3}" dt="2020-12-14T00:31:52.084" v="571" actId="208"/>
          <ac:picMkLst>
            <pc:docMk/>
            <pc:sldMk cId="626741042" sldId="548"/>
            <ac:picMk id="5" creationId="{AC254D56-46CA-45C0-966B-DEF35D91EF10}"/>
          </ac:picMkLst>
        </pc:picChg>
      </pc:sldChg>
      <pc:sldChg chg="del">
        <pc:chgData name="Daniel Kaufmann" userId="934340720f57f02e" providerId="LiveId" clId="{2F5E7C54-D45E-40AC-AF8F-F5ED3F6081C3}" dt="2020-12-14T00:16:57.189" v="320" actId="47"/>
        <pc:sldMkLst>
          <pc:docMk/>
          <pc:sldMk cId="4134113326" sldId="548"/>
        </pc:sldMkLst>
      </pc:sldChg>
      <pc:sldChg chg="addSp modSp new mod modClrScheme chgLayout modNotesTx">
        <pc:chgData name="Daniel Kaufmann" userId="934340720f57f02e" providerId="LiveId" clId="{2F5E7C54-D45E-40AC-AF8F-F5ED3F6081C3}" dt="2020-12-14T00:42:11.017" v="642"/>
        <pc:sldMkLst>
          <pc:docMk/>
          <pc:sldMk cId="1539504822" sldId="549"/>
        </pc:sldMkLst>
        <pc:spChg chg="mod ord">
          <ac:chgData name="Daniel Kaufmann" userId="934340720f57f02e" providerId="LiveId" clId="{2F5E7C54-D45E-40AC-AF8F-F5ED3F6081C3}" dt="2020-12-14T00:38:09.639" v="620" actId="700"/>
          <ac:spMkLst>
            <pc:docMk/>
            <pc:sldMk cId="1539504822" sldId="549"/>
            <ac:spMk id="2" creationId="{117745FE-A186-41A6-A938-32825F7A9C63}"/>
          </ac:spMkLst>
        </pc:spChg>
        <pc:spChg chg="mod ord">
          <ac:chgData name="Daniel Kaufmann" userId="934340720f57f02e" providerId="LiveId" clId="{2F5E7C54-D45E-40AC-AF8F-F5ED3F6081C3}" dt="2020-12-14T00:38:24.577" v="626" actId="27636"/>
          <ac:spMkLst>
            <pc:docMk/>
            <pc:sldMk cId="1539504822" sldId="549"/>
            <ac:spMk id="3" creationId="{76C84429-1642-454D-AD8F-E4E56AC86C3F}"/>
          </ac:spMkLst>
        </pc:spChg>
        <pc:spChg chg="add mod ord">
          <ac:chgData name="Daniel Kaufmann" userId="934340720f57f02e" providerId="LiveId" clId="{2F5E7C54-D45E-40AC-AF8F-F5ED3F6081C3}" dt="2020-12-14T00:41:36.230" v="641" actId="1076"/>
          <ac:spMkLst>
            <pc:docMk/>
            <pc:sldMk cId="1539504822" sldId="549"/>
            <ac:spMk id="4" creationId="{0770066A-A209-4BB5-9866-1A22E1E0E6B6}"/>
          </ac:spMkLst>
        </pc:spChg>
        <pc:picChg chg="add mod modCrop">
          <ac:chgData name="Daniel Kaufmann" userId="934340720f57f02e" providerId="LiveId" clId="{2F5E7C54-D45E-40AC-AF8F-F5ED3F6081C3}" dt="2020-12-14T00:41:28.511" v="639" actId="1076"/>
          <ac:picMkLst>
            <pc:docMk/>
            <pc:sldMk cId="1539504822" sldId="549"/>
            <ac:picMk id="5" creationId="{4DBA0CE1-FAA4-4F6D-9575-B7EBC5B76142}"/>
          </ac:picMkLst>
        </pc:picChg>
        <pc:picChg chg="add mod modCrop">
          <ac:chgData name="Daniel Kaufmann" userId="934340720f57f02e" providerId="LiveId" clId="{2F5E7C54-D45E-40AC-AF8F-F5ED3F6081C3}" dt="2020-12-14T00:41:23.560" v="638" actId="208"/>
          <ac:picMkLst>
            <pc:docMk/>
            <pc:sldMk cId="1539504822" sldId="549"/>
            <ac:picMk id="6" creationId="{C5F76FD6-881C-47FF-8387-92B129859055}"/>
          </ac:picMkLst>
        </pc:picChg>
      </pc:sldChg>
      <pc:sldChg chg="del">
        <pc:chgData name="Daniel Kaufmann" userId="934340720f57f02e" providerId="LiveId" clId="{2F5E7C54-D45E-40AC-AF8F-F5ED3F6081C3}" dt="2020-12-14T00:16:57.189" v="320" actId="47"/>
        <pc:sldMkLst>
          <pc:docMk/>
          <pc:sldMk cId="3638715199" sldId="549"/>
        </pc:sldMkLst>
      </pc:sldChg>
      <pc:sldChg chg="addSp modSp new mod modNotesTx">
        <pc:chgData name="Daniel Kaufmann" userId="934340720f57f02e" providerId="LiveId" clId="{2F5E7C54-D45E-40AC-AF8F-F5ED3F6081C3}" dt="2020-12-14T00:47:56.875" v="906"/>
        <pc:sldMkLst>
          <pc:docMk/>
          <pc:sldMk cId="839734583" sldId="550"/>
        </pc:sldMkLst>
        <pc:spChg chg="mod">
          <ac:chgData name="Daniel Kaufmann" userId="934340720f57f02e" providerId="LiveId" clId="{2F5E7C54-D45E-40AC-AF8F-F5ED3F6081C3}" dt="2020-12-14T00:44:01.181" v="662" actId="20577"/>
          <ac:spMkLst>
            <pc:docMk/>
            <pc:sldMk cId="839734583" sldId="550"/>
            <ac:spMk id="2" creationId="{C3B524ED-C4B5-4367-95D1-7A49D1C6BDFD}"/>
          </ac:spMkLst>
        </pc:spChg>
        <pc:spChg chg="mod">
          <ac:chgData name="Daniel Kaufmann" userId="934340720f57f02e" providerId="LiveId" clId="{2F5E7C54-D45E-40AC-AF8F-F5ED3F6081C3}" dt="2020-12-14T00:44:22.403" v="709" actId="20577"/>
          <ac:spMkLst>
            <pc:docMk/>
            <pc:sldMk cId="839734583" sldId="550"/>
            <ac:spMk id="3" creationId="{5A86B601-B1CB-4C60-8B1E-8EAC4AE840BA}"/>
          </ac:spMkLst>
        </pc:spChg>
        <pc:spChg chg="mod">
          <ac:chgData name="Daniel Kaufmann" userId="934340720f57f02e" providerId="LiveId" clId="{2F5E7C54-D45E-40AC-AF8F-F5ED3F6081C3}" dt="2020-12-14T00:47:43.146" v="905" actId="20577"/>
          <ac:spMkLst>
            <pc:docMk/>
            <pc:sldMk cId="839734583" sldId="550"/>
            <ac:spMk id="4" creationId="{A89F8C80-CD6C-4B22-8EC8-A39B7D939356}"/>
          </ac:spMkLst>
        </pc:spChg>
        <pc:picChg chg="add mod modCrop">
          <ac:chgData name="Daniel Kaufmann" userId="934340720f57f02e" providerId="LiveId" clId="{2F5E7C54-D45E-40AC-AF8F-F5ED3F6081C3}" dt="2020-12-14T00:46:01.380" v="783" actId="208"/>
          <ac:picMkLst>
            <pc:docMk/>
            <pc:sldMk cId="839734583" sldId="550"/>
            <ac:picMk id="5" creationId="{DABF0F81-A15C-4A8B-AD47-FA799CFDF8AD}"/>
          </ac:picMkLst>
        </pc:picChg>
        <pc:picChg chg="add mod">
          <ac:chgData name="Daniel Kaufmann" userId="934340720f57f02e" providerId="LiveId" clId="{2F5E7C54-D45E-40AC-AF8F-F5ED3F6081C3}" dt="2020-12-14T00:46:33.123" v="787" actId="208"/>
          <ac:picMkLst>
            <pc:docMk/>
            <pc:sldMk cId="839734583" sldId="550"/>
            <ac:picMk id="6" creationId="{DB7AF762-1E28-49A4-A296-0C967FD380AA}"/>
          </ac:picMkLst>
        </pc:picChg>
      </pc:sldChg>
      <pc:sldChg chg="del">
        <pc:chgData name="Daniel Kaufmann" userId="934340720f57f02e" providerId="LiveId" clId="{2F5E7C54-D45E-40AC-AF8F-F5ED3F6081C3}" dt="2020-12-14T00:16:57.189" v="320" actId="47"/>
        <pc:sldMkLst>
          <pc:docMk/>
          <pc:sldMk cId="3902082688" sldId="550"/>
        </pc:sldMkLst>
      </pc:sldChg>
      <pc:sldChg chg="del">
        <pc:chgData name="Daniel Kaufmann" userId="934340720f57f02e" providerId="LiveId" clId="{2F5E7C54-D45E-40AC-AF8F-F5ED3F6081C3}" dt="2020-12-14T00:16:57.189" v="320" actId="47"/>
        <pc:sldMkLst>
          <pc:docMk/>
          <pc:sldMk cId="299519345" sldId="551"/>
        </pc:sldMkLst>
      </pc:sldChg>
      <pc:sldChg chg="addSp modSp new mod modNotesTx">
        <pc:chgData name="Daniel Kaufmann" userId="934340720f57f02e" providerId="LiveId" clId="{2F5E7C54-D45E-40AC-AF8F-F5ED3F6081C3}" dt="2020-12-14T00:53:18.696" v="1059"/>
        <pc:sldMkLst>
          <pc:docMk/>
          <pc:sldMk cId="2871193788" sldId="551"/>
        </pc:sldMkLst>
        <pc:spChg chg="mod">
          <ac:chgData name="Daniel Kaufmann" userId="934340720f57f02e" providerId="LiveId" clId="{2F5E7C54-D45E-40AC-AF8F-F5ED3F6081C3}" dt="2020-12-14T00:46:50.342" v="805" actId="20577"/>
          <ac:spMkLst>
            <pc:docMk/>
            <pc:sldMk cId="2871193788" sldId="551"/>
            <ac:spMk id="2" creationId="{AD36F9DC-D6F5-4FF7-AB78-93041235860A}"/>
          </ac:spMkLst>
        </pc:spChg>
        <pc:spChg chg="mod">
          <ac:chgData name="Daniel Kaufmann" userId="934340720f57f02e" providerId="LiveId" clId="{2F5E7C54-D45E-40AC-AF8F-F5ED3F6081C3}" dt="2020-12-14T00:47:17.836" v="889" actId="20577"/>
          <ac:spMkLst>
            <pc:docMk/>
            <pc:sldMk cId="2871193788" sldId="551"/>
            <ac:spMk id="3" creationId="{BD6F160F-C4BD-4522-AB85-2904EBB9299F}"/>
          </ac:spMkLst>
        </pc:spChg>
        <pc:spChg chg="mod">
          <ac:chgData name="Daniel Kaufmann" userId="934340720f57f02e" providerId="LiveId" clId="{2F5E7C54-D45E-40AC-AF8F-F5ED3F6081C3}" dt="2020-12-14T00:50:32.044" v="1045" actId="14100"/>
          <ac:spMkLst>
            <pc:docMk/>
            <pc:sldMk cId="2871193788" sldId="551"/>
            <ac:spMk id="4" creationId="{569CCD10-8A2F-40E9-A5B1-A84A86B1F148}"/>
          </ac:spMkLst>
        </pc:spChg>
        <pc:picChg chg="add mod">
          <ac:chgData name="Daniel Kaufmann" userId="934340720f57f02e" providerId="LiveId" clId="{2F5E7C54-D45E-40AC-AF8F-F5ED3F6081C3}" dt="2020-12-14T00:52:45.662" v="1051" actId="208"/>
          <ac:picMkLst>
            <pc:docMk/>
            <pc:sldMk cId="2871193788" sldId="551"/>
            <ac:picMk id="5" creationId="{36FFF1D0-6213-44F8-960F-EEC56E0B9AF7}"/>
          </ac:picMkLst>
        </pc:picChg>
        <pc:picChg chg="add mod">
          <ac:chgData name="Daniel Kaufmann" userId="934340720f57f02e" providerId="LiveId" clId="{2F5E7C54-D45E-40AC-AF8F-F5ED3F6081C3}" dt="2020-12-14T00:53:13.381" v="1058" actId="208"/>
          <ac:picMkLst>
            <pc:docMk/>
            <pc:sldMk cId="2871193788" sldId="551"/>
            <ac:picMk id="6" creationId="{E98419AF-266F-451D-9E3B-2851358CAA65}"/>
          </ac:picMkLst>
        </pc:picChg>
      </pc:sldChg>
      <pc:sldChg chg="addSp modSp new mod">
        <pc:chgData name="Daniel Kaufmann" userId="934340720f57f02e" providerId="LiveId" clId="{2F5E7C54-D45E-40AC-AF8F-F5ED3F6081C3}" dt="2020-12-14T00:59:17.861" v="1294" actId="208"/>
        <pc:sldMkLst>
          <pc:docMk/>
          <pc:sldMk cId="376378390" sldId="552"/>
        </pc:sldMkLst>
        <pc:spChg chg="mod">
          <ac:chgData name="Daniel Kaufmann" userId="934340720f57f02e" providerId="LiveId" clId="{2F5E7C54-D45E-40AC-AF8F-F5ED3F6081C3}" dt="2020-12-14T00:54:09.040" v="1072" actId="20577"/>
          <ac:spMkLst>
            <pc:docMk/>
            <pc:sldMk cId="376378390" sldId="552"/>
            <ac:spMk id="2" creationId="{28DA2BFE-F2DD-4CE6-B6DE-EA1D2CEF597C}"/>
          </ac:spMkLst>
        </pc:spChg>
        <pc:spChg chg="mod">
          <ac:chgData name="Daniel Kaufmann" userId="934340720f57f02e" providerId="LiveId" clId="{2F5E7C54-D45E-40AC-AF8F-F5ED3F6081C3}" dt="2020-12-14T00:54:24.568" v="1125" actId="20577"/>
          <ac:spMkLst>
            <pc:docMk/>
            <pc:sldMk cId="376378390" sldId="552"/>
            <ac:spMk id="3" creationId="{147FC692-DB6C-4589-A135-1562D7A2338F}"/>
          </ac:spMkLst>
        </pc:spChg>
        <pc:spChg chg="mod">
          <ac:chgData name="Daniel Kaufmann" userId="934340720f57f02e" providerId="LiveId" clId="{2F5E7C54-D45E-40AC-AF8F-F5ED3F6081C3}" dt="2020-12-14T00:55:14.211" v="1282" actId="14100"/>
          <ac:spMkLst>
            <pc:docMk/>
            <pc:sldMk cId="376378390" sldId="552"/>
            <ac:spMk id="4" creationId="{3D5562A8-EC9C-4A43-942C-5BC6DF56F605}"/>
          </ac:spMkLst>
        </pc:spChg>
        <pc:picChg chg="add mod">
          <ac:chgData name="Daniel Kaufmann" userId="934340720f57f02e" providerId="LiveId" clId="{2F5E7C54-D45E-40AC-AF8F-F5ED3F6081C3}" dt="2020-12-14T00:56:45.063" v="1288" actId="208"/>
          <ac:picMkLst>
            <pc:docMk/>
            <pc:sldMk cId="376378390" sldId="552"/>
            <ac:picMk id="5" creationId="{5FA1A4AC-DF05-4940-B792-A5CC73A711DF}"/>
          </ac:picMkLst>
        </pc:picChg>
        <pc:picChg chg="add mod">
          <ac:chgData name="Daniel Kaufmann" userId="934340720f57f02e" providerId="LiveId" clId="{2F5E7C54-D45E-40AC-AF8F-F5ED3F6081C3}" dt="2020-12-14T00:59:17.861" v="1294" actId="208"/>
          <ac:picMkLst>
            <pc:docMk/>
            <pc:sldMk cId="376378390" sldId="552"/>
            <ac:picMk id="6" creationId="{51DF5F2B-71AC-4C48-9F88-96FEED76BE0E}"/>
          </ac:picMkLst>
        </pc:picChg>
      </pc:sldChg>
      <pc:sldChg chg="del">
        <pc:chgData name="Daniel Kaufmann" userId="934340720f57f02e" providerId="LiveId" clId="{2F5E7C54-D45E-40AC-AF8F-F5ED3F6081C3}" dt="2020-12-14T00:16:57.189" v="320" actId="47"/>
        <pc:sldMkLst>
          <pc:docMk/>
          <pc:sldMk cId="1611389026" sldId="552"/>
        </pc:sldMkLst>
      </pc:sldChg>
      <pc:sldChg chg="del">
        <pc:chgData name="Daniel Kaufmann" userId="934340720f57f02e" providerId="LiveId" clId="{2F5E7C54-D45E-40AC-AF8F-F5ED3F6081C3}" dt="2020-12-14T00:16:57.189" v="320" actId="47"/>
        <pc:sldMkLst>
          <pc:docMk/>
          <pc:sldMk cId="330491455" sldId="553"/>
        </pc:sldMkLst>
      </pc:sldChg>
      <pc:sldChg chg="addSp modSp new mod modNotesTx">
        <pc:chgData name="Daniel Kaufmann" userId="934340720f57f02e" providerId="LiveId" clId="{2F5E7C54-D45E-40AC-AF8F-F5ED3F6081C3}" dt="2020-12-14T01:02:58.295" v="1665"/>
        <pc:sldMkLst>
          <pc:docMk/>
          <pc:sldMk cId="2159462570" sldId="553"/>
        </pc:sldMkLst>
        <pc:spChg chg="mod">
          <ac:chgData name="Daniel Kaufmann" userId="934340720f57f02e" providerId="LiveId" clId="{2F5E7C54-D45E-40AC-AF8F-F5ED3F6081C3}" dt="2020-12-14T00:59:32.956" v="1312" actId="20577"/>
          <ac:spMkLst>
            <pc:docMk/>
            <pc:sldMk cId="2159462570" sldId="553"/>
            <ac:spMk id="2" creationId="{835F43C9-0528-4BA2-ACB0-A19C94D2881F}"/>
          </ac:spMkLst>
        </pc:spChg>
        <pc:spChg chg="mod">
          <ac:chgData name="Daniel Kaufmann" userId="934340720f57f02e" providerId="LiveId" clId="{2F5E7C54-D45E-40AC-AF8F-F5ED3F6081C3}" dt="2020-12-14T01:00:54.701" v="1649" actId="27636"/>
          <ac:spMkLst>
            <pc:docMk/>
            <pc:sldMk cId="2159462570" sldId="553"/>
            <ac:spMk id="3" creationId="{FFD713CF-1B19-4CCF-9945-3C84C7EC2909}"/>
          </ac:spMkLst>
        </pc:spChg>
        <pc:spChg chg="mod">
          <ac:chgData name="Daniel Kaufmann" userId="934340720f57f02e" providerId="LiveId" clId="{2F5E7C54-D45E-40AC-AF8F-F5ED3F6081C3}" dt="2020-12-14T01:00:54.702" v="1650" actId="27636"/>
          <ac:spMkLst>
            <pc:docMk/>
            <pc:sldMk cId="2159462570" sldId="553"/>
            <ac:spMk id="4" creationId="{1B712831-A4A9-4F8F-BB02-4784FF985E02}"/>
          </ac:spMkLst>
        </pc:spChg>
        <pc:picChg chg="add mod">
          <ac:chgData name="Daniel Kaufmann" userId="934340720f57f02e" providerId="LiveId" clId="{2F5E7C54-D45E-40AC-AF8F-F5ED3F6081C3}" dt="2020-12-14T01:01:25.934" v="1657" actId="208"/>
          <ac:picMkLst>
            <pc:docMk/>
            <pc:sldMk cId="2159462570" sldId="553"/>
            <ac:picMk id="5" creationId="{5F683D5C-2BD5-4F8F-BF29-1B4C22B902E1}"/>
          </ac:picMkLst>
        </pc:picChg>
        <pc:picChg chg="add mod">
          <ac:chgData name="Daniel Kaufmann" userId="934340720f57f02e" providerId="LiveId" clId="{2F5E7C54-D45E-40AC-AF8F-F5ED3F6081C3}" dt="2020-12-14T01:02:40.627" v="1664" actId="208"/>
          <ac:picMkLst>
            <pc:docMk/>
            <pc:sldMk cId="2159462570" sldId="553"/>
            <ac:picMk id="6" creationId="{4693C507-FE0A-48C8-A0FF-3E1236CB169F}"/>
          </ac:picMkLst>
        </pc:picChg>
      </pc:sldChg>
      <pc:sldChg chg="del">
        <pc:chgData name="Daniel Kaufmann" userId="934340720f57f02e" providerId="LiveId" clId="{2F5E7C54-D45E-40AC-AF8F-F5ED3F6081C3}" dt="2020-12-14T00:16:57.189" v="320" actId="47"/>
        <pc:sldMkLst>
          <pc:docMk/>
          <pc:sldMk cId="65204496" sldId="554"/>
        </pc:sldMkLst>
      </pc:sldChg>
      <pc:sldChg chg="addSp delSp modSp new mod modNotesTx">
        <pc:chgData name="Daniel Kaufmann" userId="934340720f57f02e" providerId="LiveId" clId="{2F5E7C54-D45E-40AC-AF8F-F5ED3F6081C3}" dt="2020-12-14T01:07:18.663" v="2496" actId="207"/>
        <pc:sldMkLst>
          <pc:docMk/>
          <pc:sldMk cId="2526260750" sldId="554"/>
        </pc:sldMkLst>
        <pc:spChg chg="mod">
          <ac:chgData name="Daniel Kaufmann" userId="934340720f57f02e" providerId="LiveId" clId="{2F5E7C54-D45E-40AC-AF8F-F5ED3F6081C3}" dt="2020-12-14T01:03:21.915" v="1687" actId="20577"/>
          <ac:spMkLst>
            <pc:docMk/>
            <pc:sldMk cId="2526260750" sldId="554"/>
            <ac:spMk id="2" creationId="{01B33214-12EB-4A3F-9471-9C76EE987A3F}"/>
          </ac:spMkLst>
        </pc:spChg>
        <pc:spChg chg="mod">
          <ac:chgData name="Daniel Kaufmann" userId="934340720f57f02e" providerId="LiveId" clId="{2F5E7C54-D45E-40AC-AF8F-F5ED3F6081C3}" dt="2020-12-14T01:07:18.663" v="2496" actId="207"/>
          <ac:spMkLst>
            <pc:docMk/>
            <pc:sldMk cId="2526260750" sldId="554"/>
            <ac:spMk id="3" creationId="{CA501902-F53E-438B-A041-97010744C3F0}"/>
          </ac:spMkLst>
        </pc:spChg>
        <pc:spChg chg="del">
          <ac:chgData name="Daniel Kaufmann" userId="934340720f57f02e" providerId="LiveId" clId="{2F5E7C54-D45E-40AC-AF8F-F5ED3F6081C3}" dt="2020-12-14T01:03:29.651" v="1688" actId="931"/>
          <ac:spMkLst>
            <pc:docMk/>
            <pc:sldMk cId="2526260750" sldId="554"/>
            <ac:spMk id="4" creationId="{A5DA6DE5-7FAD-4144-829E-9947741B4FDF}"/>
          </ac:spMkLst>
        </pc:spChg>
        <pc:picChg chg="add mod">
          <ac:chgData name="Daniel Kaufmann" userId="934340720f57f02e" providerId="LiveId" clId="{2F5E7C54-D45E-40AC-AF8F-F5ED3F6081C3}" dt="2020-12-14T01:03:39.150" v="1695" actId="208"/>
          <ac:picMkLst>
            <pc:docMk/>
            <pc:sldMk cId="2526260750" sldId="554"/>
            <ac:picMk id="6" creationId="{5B9DD57B-CCDA-476C-85B7-0489DD25184A}"/>
          </ac:picMkLst>
        </pc:picChg>
      </pc:sldChg>
      <pc:sldChg chg="del">
        <pc:chgData name="Daniel Kaufmann" userId="934340720f57f02e" providerId="LiveId" clId="{2F5E7C54-D45E-40AC-AF8F-F5ED3F6081C3}" dt="2020-12-14T00:16:57.189" v="320" actId="47"/>
        <pc:sldMkLst>
          <pc:docMk/>
          <pc:sldMk cId="1169835809" sldId="555"/>
        </pc:sldMkLst>
      </pc:sldChg>
      <pc:sldChg chg="addSp delSp modSp new mod modNotesTx">
        <pc:chgData name="Daniel Kaufmann" userId="934340720f57f02e" providerId="LiveId" clId="{2F5E7C54-D45E-40AC-AF8F-F5ED3F6081C3}" dt="2020-12-14T01:09:36.452" v="2616" actId="12100"/>
        <pc:sldMkLst>
          <pc:docMk/>
          <pc:sldMk cId="2083025056" sldId="555"/>
        </pc:sldMkLst>
        <pc:spChg chg="mod">
          <ac:chgData name="Daniel Kaufmann" userId="934340720f57f02e" providerId="LiveId" clId="{2F5E7C54-D45E-40AC-AF8F-F5ED3F6081C3}" dt="2020-12-14T01:07:40.127" v="2499" actId="20577"/>
          <ac:spMkLst>
            <pc:docMk/>
            <pc:sldMk cId="2083025056" sldId="555"/>
            <ac:spMk id="2" creationId="{22492436-355E-4234-815E-5D0EA38E5DCE}"/>
          </ac:spMkLst>
        </pc:spChg>
        <pc:spChg chg="del">
          <ac:chgData name="Daniel Kaufmann" userId="934340720f57f02e" providerId="LiveId" clId="{2F5E7C54-D45E-40AC-AF8F-F5ED3F6081C3}" dt="2020-12-14T01:07:47.346" v="2500" actId="1032"/>
          <ac:spMkLst>
            <pc:docMk/>
            <pc:sldMk cId="2083025056" sldId="555"/>
            <ac:spMk id="3" creationId="{9E6BD56D-F63F-4F2C-9467-C8856F5BC436}"/>
          </ac:spMkLst>
        </pc:spChg>
        <pc:spChg chg="mod">
          <ac:chgData name="Daniel Kaufmann" userId="934340720f57f02e" providerId="LiveId" clId="{2F5E7C54-D45E-40AC-AF8F-F5ED3F6081C3}" dt="2020-12-14T01:09:29.972" v="2615" actId="5793"/>
          <ac:spMkLst>
            <pc:docMk/>
            <pc:sldMk cId="2083025056" sldId="555"/>
            <ac:spMk id="4" creationId="{B61522DF-D16B-4157-932F-761712FA3572}"/>
          </ac:spMkLst>
        </pc:spChg>
        <pc:graphicFrameChg chg="add mod modGraphic">
          <ac:chgData name="Daniel Kaufmann" userId="934340720f57f02e" providerId="LiveId" clId="{2F5E7C54-D45E-40AC-AF8F-F5ED3F6081C3}" dt="2020-12-14T01:09:36.452" v="2616" actId="12100"/>
          <ac:graphicFrameMkLst>
            <pc:docMk/>
            <pc:sldMk cId="2083025056" sldId="555"/>
            <ac:graphicFrameMk id="5" creationId="{D3B30A76-F644-4402-8043-624DA2FF1B28}"/>
          </ac:graphicFrameMkLst>
        </pc:graphicFrameChg>
      </pc:sldChg>
      <pc:sldChg chg="del">
        <pc:chgData name="Daniel Kaufmann" userId="934340720f57f02e" providerId="LiveId" clId="{2F5E7C54-D45E-40AC-AF8F-F5ED3F6081C3}" dt="2020-12-14T00:16:57.189" v="320" actId="47"/>
        <pc:sldMkLst>
          <pc:docMk/>
          <pc:sldMk cId="476204271" sldId="556"/>
        </pc:sldMkLst>
      </pc:sldChg>
      <pc:sldChg chg="modSp new mod modNotesTx">
        <pc:chgData name="Daniel Kaufmann" userId="934340720f57f02e" providerId="LiveId" clId="{2F5E7C54-D45E-40AC-AF8F-F5ED3F6081C3}" dt="2020-12-14T01:13:43.426" v="2680" actId="20577"/>
        <pc:sldMkLst>
          <pc:docMk/>
          <pc:sldMk cId="580182512" sldId="556"/>
        </pc:sldMkLst>
        <pc:spChg chg="mod">
          <ac:chgData name="Daniel Kaufmann" userId="934340720f57f02e" providerId="LiveId" clId="{2F5E7C54-D45E-40AC-AF8F-F5ED3F6081C3}" dt="2020-12-14T01:13:11.309" v="2633" actId="20577"/>
          <ac:spMkLst>
            <pc:docMk/>
            <pc:sldMk cId="580182512" sldId="556"/>
            <ac:spMk id="2" creationId="{01883DE8-D9C9-41A1-9865-673F84B8FAB1}"/>
          </ac:spMkLst>
        </pc:spChg>
      </pc:sldChg>
      <pc:sldChg chg="del">
        <pc:chgData name="Daniel Kaufmann" userId="934340720f57f02e" providerId="LiveId" clId="{2F5E7C54-D45E-40AC-AF8F-F5ED3F6081C3}" dt="2020-12-14T00:16:57.189" v="320" actId="47"/>
        <pc:sldMkLst>
          <pc:docMk/>
          <pc:sldMk cId="350598893" sldId="557"/>
        </pc:sldMkLst>
      </pc:sldChg>
      <pc:sldChg chg="modSp new mod ord modNotesTx">
        <pc:chgData name="Daniel Kaufmann" userId="934340720f57f02e" providerId="LiveId" clId="{2F5E7C54-D45E-40AC-AF8F-F5ED3F6081C3}" dt="2020-12-14T03:26:12.522" v="6019" actId="20577"/>
        <pc:sldMkLst>
          <pc:docMk/>
          <pc:sldMk cId="1819845702" sldId="557"/>
        </pc:sldMkLst>
        <pc:spChg chg="mod">
          <ac:chgData name="Daniel Kaufmann" userId="934340720f57f02e" providerId="LiveId" clId="{2F5E7C54-D45E-40AC-AF8F-F5ED3F6081C3}" dt="2020-12-14T03:26:12.522" v="6019" actId="20577"/>
          <ac:spMkLst>
            <pc:docMk/>
            <pc:sldMk cId="1819845702" sldId="557"/>
            <ac:spMk id="2" creationId="{E1CEE8C5-273F-4C3E-87FE-450381B7E40D}"/>
          </ac:spMkLst>
        </pc:spChg>
      </pc:sldChg>
      <pc:sldChg chg="addSp modSp new mod modNotesTx">
        <pc:chgData name="Daniel Kaufmann" userId="934340720f57f02e" providerId="LiveId" clId="{2F5E7C54-D45E-40AC-AF8F-F5ED3F6081C3}" dt="2020-12-14T02:05:54.965" v="2833" actId="14100"/>
        <pc:sldMkLst>
          <pc:docMk/>
          <pc:sldMk cId="1993435443" sldId="558"/>
        </pc:sldMkLst>
        <pc:spChg chg="mod">
          <ac:chgData name="Daniel Kaufmann" userId="934340720f57f02e" providerId="LiveId" clId="{2F5E7C54-D45E-40AC-AF8F-F5ED3F6081C3}" dt="2020-12-14T02:04:23.403" v="2823" actId="20577"/>
          <ac:spMkLst>
            <pc:docMk/>
            <pc:sldMk cId="1993435443" sldId="558"/>
            <ac:spMk id="2" creationId="{DBC6C454-FBFF-4D32-9326-2F745EB1552A}"/>
          </ac:spMkLst>
        </pc:spChg>
        <pc:spChg chg="mod">
          <ac:chgData name="Daniel Kaufmann" userId="934340720f57f02e" providerId="LiveId" clId="{2F5E7C54-D45E-40AC-AF8F-F5ED3F6081C3}" dt="2020-12-14T02:05:54.965" v="2833" actId="14100"/>
          <ac:spMkLst>
            <pc:docMk/>
            <pc:sldMk cId="1993435443" sldId="558"/>
            <ac:spMk id="3" creationId="{F3A0E517-4A98-4F1C-B823-D13AA2B77A02}"/>
          </ac:spMkLst>
        </pc:spChg>
        <pc:picChg chg="add mod">
          <ac:chgData name="Daniel Kaufmann" userId="934340720f57f02e" providerId="LiveId" clId="{2F5E7C54-D45E-40AC-AF8F-F5ED3F6081C3}" dt="2020-12-14T02:05:52.383" v="2832" actId="208"/>
          <ac:picMkLst>
            <pc:docMk/>
            <pc:sldMk cId="1993435443" sldId="558"/>
            <ac:picMk id="4" creationId="{F69A2890-8961-4442-A4D8-739933801593}"/>
          </ac:picMkLst>
        </pc:picChg>
      </pc:sldChg>
      <pc:sldChg chg="del">
        <pc:chgData name="Daniel Kaufmann" userId="934340720f57f02e" providerId="LiveId" clId="{2F5E7C54-D45E-40AC-AF8F-F5ED3F6081C3}" dt="2020-12-14T00:16:57.189" v="320" actId="47"/>
        <pc:sldMkLst>
          <pc:docMk/>
          <pc:sldMk cId="3849033866" sldId="558"/>
        </pc:sldMkLst>
      </pc:sldChg>
      <pc:sldChg chg="del">
        <pc:chgData name="Daniel Kaufmann" userId="934340720f57f02e" providerId="LiveId" clId="{2F5E7C54-D45E-40AC-AF8F-F5ED3F6081C3}" dt="2020-12-14T00:16:57.189" v="320" actId="47"/>
        <pc:sldMkLst>
          <pc:docMk/>
          <pc:sldMk cId="1183822445" sldId="559"/>
        </pc:sldMkLst>
      </pc:sldChg>
      <pc:sldChg chg="addSp modSp new mod">
        <pc:chgData name="Daniel Kaufmann" userId="934340720f57f02e" providerId="LiveId" clId="{2F5E7C54-D45E-40AC-AF8F-F5ED3F6081C3}" dt="2020-12-14T02:08:11.116" v="2926" actId="27636"/>
        <pc:sldMkLst>
          <pc:docMk/>
          <pc:sldMk cId="4178815771" sldId="559"/>
        </pc:sldMkLst>
        <pc:spChg chg="mod">
          <ac:chgData name="Daniel Kaufmann" userId="934340720f57f02e" providerId="LiveId" clId="{2F5E7C54-D45E-40AC-AF8F-F5ED3F6081C3}" dt="2020-12-14T02:06:18.982" v="2860" actId="20577"/>
          <ac:spMkLst>
            <pc:docMk/>
            <pc:sldMk cId="4178815771" sldId="559"/>
            <ac:spMk id="2" creationId="{408A1C4E-BC95-44AA-B717-23C9A87C3A3A}"/>
          </ac:spMkLst>
        </pc:spChg>
        <pc:spChg chg="mod">
          <ac:chgData name="Daniel Kaufmann" userId="934340720f57f02e" providerId="LiveId" clId="{2F5E7C54-D45E-40AC-AF8F-F5ED3F6081C3}" dt="2020-12-14T02:08:11.116" v="2926" actId="27636"/>
          <ac:spMkLst>
            <pc:docMk/>
            <pc:sldMk cId="4178815771" sldId="559"/>
            <ac:spMk id="3" creationId="{FAD1F1EB-EC67-4E35-B34C-110484E4A8D3}"/>
          </ac:spMkLst>
        </pc:spChg>
        <pc:picChg chg="add mod">
          <ac:chgData name="Daniel Kaufmann" userId="934340720f57f02e" providerId="LiveId" clId="{2F5E7C54-D45E-40AC-AF8F-F5ED3F6081C3}" dt="2020-12-14T02:08:07.058" v="2922" actId="14861"/>
          <ac:picMkLst>
            <pc:docMk/>
            <pc:sldMk cId="4178815771" sldId="559"/>
            <ac:picMk id="4" creationId="{06E7B1B8-6841-4163-B3DA-BCA8C6F82C56}"/>
          </ac:picMkLst>
        </pc:picChg>
      </pc:sldChg>
      <pc:sldChg chg="addSp delSp modSp new mod modClrScheme chgLayout modNotesTx">
        <pc:chgData name="Daniel Kaufmann" userId="934340720f57f02e" providerId="LiveId" clId="{2F5E7C54-D45E-40AC-AF8F-F5ED3F6081C3}" dt="2020-12-14T02:17:02.776" v="3930" actId="20577"/>
        <pc:sldMkLst>
          <pc:docMk/>
          <pc:sldMk cId="1913195499" sldId="560"/>
        </pc:sldMkLst>
        <pc:spChg chg="mod ord">
          <ac:chgData name="Daniel Kaufmann" userId="934340720f57f02e" providerId="LiveId" clId="{2F5E7C54-D45E-40AC-AF8F-F5ED3F6081C3}" dt="2020-12-14T02:12:50.392" v="2962" actId="700"/>
          <ac:spMkLst>
            <pc:docMk/>
            <pc:sldMk cId="1913195499" sldId="560"/>
            <ac:spMk id="2" creationId="{C628197F-BAB8-44CF-B23B-E1EB762BD32D}"/>
          </ac:spMkLst>
        </pc:spChg>
        <pc:spChg chg="del mod ord">
          <ac:chgData name="Daniel Kaufmann" userId="934340720f57f02e" providerId="LiveId" clId="{2F5E7C54-D45E-40AC-AF8F-F5ED3F6081C3}" dt="2020-12-14T02:12:50.392" v="2962" actId="700"/>
          <ac:spMkLst>
            <pc:docMk/>
            <pc:sldMk cId="1913195499" sldId="560"/>
            <ac:spMk id="3" creationId="{549C9209-6A51-4087-A883-A17733A4A7AA}"/>
          </ac:spMkLst>
        </pc:spChg>
        <pc:spChg chg="add mod ord">
          <ac:chgData name="Daniel Kaufmann" userId="934340720f57f02e" providerId="LiveId" clId="{2F5E7C54-D45E-40AC-AF8F-F5ED3F6081C3}" dt="2020-12-14T02:15:48.816" v="3236" actId="20577"/>
          <ac:spMkLst>
            <pc:docMk/>
            <pc:sldMk cId="1913195499" sldId="560"/>
            <ac:spMk id="4" creationId="{92B12089-E6AE-4704-BC3F-CCD1F2A5B213}"/>
          </ac:spMkLst>
        </pc:spChg>
        <pc:spChg chg="add del mod ord">
          <ac:chgData name="Daniel Kaufmann" userId="934340720f57f02e" providerId="LiveId" clId="{2F5E7C54-D45E-40AC-AF8F-F5ED3F6081C3}" dt="2020-12-14T02:12:53.554" v="2963" actId="22"/>
          <ac:spMkLst>
            <pc:docMk/>
            <pc:sldMk cId="1913195499" sldId="560"/>
            <ac:spMk id="5" creationId="{90A72A4E-D5F6-4BC5-AAD4-8D64A061A9A7}"/>
          </ac:spMkLst>
        </pc:spChg>
        <pc:picChg chg="add mod ord">
          <ac:chgData name="Daniel Kaufmann" userId="934340720f57f02e" providerId="LiveId" clId="{2F5E7C54-D45E-40AC-AF8F-F5ED3F6081C3}" dt="2020-12-14T02:13:00.395" v="2966" actId="208"/>
          <ac:picMkLst>
            <pc:docMk/>
            <pc:sldMk cId="1913195499" sldId="560"/>
            <ac:picMk id="7" creationId="{B08BFE33-3214-4DD5-A6B0-42FF55760384}"/>
          </ac:picMkLst>
        </pc:picChg>
      </pc:sldChg>
      <pc:sldChg chg="del">
        <pc:chgData name="Daniel Kaufmann" userId="934340720f57f02e" providerId="LiveId" clId="{2F5E7C54-D45E-40AC-AF8F-F5ED3F6081C3}" dt="2020-12-14T00:16:57.189" v="320" actId="47"/>
        <pc:sldMkLst>
          <pc:docMk/>
          <pc:sldMk cId="3678560394" sldId="560"/>
        </pc:sldMkLst>
      </pc:sldChg>
      <pc:sldChg chg="del">
        <pc:chgData name="Daniel Kaufmann" userId="934340720f57f02e" providerId="LiveId" clId="{2F5E7C54-D45E-40AC-AF8F-F5ED3F6081C3}" dt="2020-12-14T00:16:57.189" v="320" actId="47"/>
        <pc:sldMkLst>
          <pc:docMk/>
          <pc:sldMk cId="1238948121" sldId="561"/>
        </pc:sldMkLst>
      </pc:sldChg>
      <pc:sldChg chg="modSp new mod modNotesTx">
        <pc:chgData name="Daniel Kaufmann" userId="934340720f57f02e" providerId="LiveId" clId="{2F5E7C54-D45E-40AC-AF8F-F5ED3F6081C3}" dt="2020-12-14T02:17:40.714" v="4021" actId="313"/>
        <pc:sldMkLst>
          <pc:docMk/>
          <pc:sldMk cId="3384499211" sldId="561"/>
        </pc:sldMkLst>
        <pc:spChg chg="mod">
          <ac:chgData name="Daniel Kaufmann" userId="934340720f57f02e" providerId="LiveId" clId="{2F5E7C54-D45E-40AC-AF8F-F5ED3F6081C3}" dt="2020-12-14T02:17:22.039" v="3947" actId="20577"/>
          <ac:spMkLst>
            <pc:docMk/>
            <pc:sldMk cId="3384499211" sldId="561"/>
            <ac:spMk id="2" creationId="{5B1DD2D8-7B2D-42B7-820B-4C74AFFA6025}"/>
          </ac:spMkLst>
        </pc:spChg>
      </pc:sldChg>
      <pc:sldChg chg="addSp delSp modSp new mod modClrScheme chgLayout modNotesTx">
        <pc:chgData name="Daniel Kaufmann" userId="934340720f57f02e" providerId="LiveId" clId="{2F5E7C54-D45E-40AC-AF8F-F5ED3F6081C3}" dt="2020-12-14T02:24:14.529" v="4481" actId="20577"/>
        <pc:sldMkLst>
          <pc:docMk/>
          <pc:sldMk cId="1888883260" sldId="562"/>
        </pc:sldMkLst>
        <pc:spChg chg="del mod ord">
          <ac:chgData name="Daniel Kaufmann" userId="934340720f57f02e" providerId="LiveId" clId="{2F5E7C54-D45E-40AC-AF8F-F5ED3F6081C3}" dt="2020-12-14T02:21:38.861" v="4045" actId="478"/>
          <ac:spMkLst>
            <pc:docMk/>
            <pc:sldMk cId="1888883260" sldId="562"/>
            <ac:spMk id="2" creationId="{CE408303-0C98-449E-A274-B4E7D73EDAE0}"/>
          </ac:spMkLst>
        </pc:spChg>
        <pc:spChg chg="del mod ord">
          <ac:chgData name="Daniel Kaufmann" userId="934340720f57f02e" providerId="LiveId" clId="{2F5E7C54-D45E-40AC-AF8F-F5ED3F6081C3}" dt="2020-12-14T02:17:58.298" v="4042" actId="700"/>
          <ac:spMkLst>
            <pc:docMk/>
            <pc:sldMk cId="1888883260" sldId="562"/>
            <ac:spMk id="3" creationId="{8304A313-CFEE-4BC2-BE75-A169564219E9}"/>
          </ac:spMkLst>
        </pc:spChg>
        <pc:spChg chg="del">
          <ac:chgData name="Daniel Kaufmann" userId="934340720f57f02e" providerId="LiveId" clId="{2F5E7C54-D45E-40AC-AF8F-F5ED3F6081C3}" dt="2020-12-14T02:17:58.298" v="4042" actId="700"/>
          <ac:spMkLst>
            <pc:docMk/>
            <pc:sldMk cId="1888883260" sldId="562"/>
            <ac:spMk id="4" creationId="{06E91DD4-4D5F-40C8-9FA3-EBD452995C31}"/>
          </ac:spMkLst>
        </pc:spChg>
        <pc:spChg chg="add del mod ord">
          <ac:chgData name="Daniel Kaufmann" userId="934340720f57f02e" providerId="LiveId" clId="{2F5E7C54-D45E-40AC-AF8F-F5ED3F6081C3}" dt="2020-12-14T02:21:27.519" v="4043"/>
          <ac:spMkLst>
            <pc:docMk/>
            <pc:sldMk cId="1888883260" sldId="562"/>
            <ac:spMk id="5" creationId="{A5CD32F2-7D88-48F9-B149-6BEAFB6AB32F}"/>
          </ac:spMkLst>
        </pc:spChg>
        <pc:picChg chg="add mod ord">
          <ac:chgData name="Daniel Kaufmann" userId="934340720f57f02e" providerId="LiveId" clId="{2F5E7C54-D45E-40AC-AF8F-F5ED3F6081C3}" dt="2020-12-14T02:22:01.774" v="4053" actId="208"/>
          <ac:picMkLst>
            <pc:docMk/>
            <pc:sldMk cId="1888883260" sldId="562"/>
            <ac:picMk id="1026" creationId="{7A295C4F-0AE5-4B59-B3E5-115BD897E143}"/>
          </ac:picMkLst>
        </pc:picChg>
      </pc:sldChg>
      <pc:sldChg chg="del">
        <pc:chgData name="Daniel Kaufmann" userId="934340720f57f02e" providerId="LiveId" clId="{2F5E7C54-D45E-40AC-AF8F-F5ED3F6081C3}" dt="2020-12-14T00:16:57.189" v="320" actId="47"/>
        <pc:sldMkLst>
          <pc:docMk/>
          <pc:sldMk cId="3399523281" sldId="562"/>
        </pc:sldMkLst>
      </pc:sldChg>
      <pc:sldChg chg="addSp delSp modSp new mod modClrScheme chgLayout modNotesTx">
        <pc:chgData name="Daniel Kaufmann" userId="934340720f57f02e" providerId="LiveId" clId="{2F5E7C54-D45E-40AC-AF8F-F5ED3F6081C3}" dt="2020-12-14T02:25:19.865" v="4527"/>
        <pc:sldMkLst>
          <pc:docMk/>
          <pc:sldMk cId="563250578" sldId="563"/>
        </pc:sldMkLst>
        <pc:spChg chg="mod ord">
          <ac:chgData name="Daniel Kaufmann" userId="934340720f57f02e" providerId="LiveId" clId="{2F5E7C54-D45E-40AC-AF8F-F5ED3F6081C3}" dt="2020-12-14T02:24:46.311" v="4514" actId="700"/>
          <ac:spMkLst>
            <pc:docMk/>
            <pc:sldMk cId="563250578" sldId="563"/>
            <ac:spMk id="2" creationId="{8917149A-2833-41EB-B8EC-88E5B1462040}"/>
          </ac:spMkLst>
        </pc:spChg>
        <pc:spChg chg="del mod ord">
          <ac:chgData name="Daniel Kaufmann" userId="934340720f57f02e" providerId="LiveId" clId="{2F5E7C54-D45E-40AC-AF8F-F5ED3F6081C3}" dt="2020-12-14T02:24:46.311" v="4514" actId="700"/>
          <ac:spMkLst>
            <pc:docMk/>
            <pc:sldMk cId="563250578" sldId="563"/>
            <ac:spMk id="3" creationId="{B59E9367-A7A6-44C7-80AB-0009D7A8BDE3}"/>
          </ac:spMkLst>
        </pc:spChg>
        <pc:spChg chg="del">
          <ac:chgData name="Daniel Kaufmann" userId="934340720f57f02e" providerId="LiveId" clId="{2F5E7C54-D45E-40AC-AF8F-F5ED3F6081C3}" dt="2020-12-14T02:24:46.311" v="4514" actId="700"/>
          <ac:spMkLst>
            <pc:docMk/>
            <pc:sldMk cId="563250578" sldId="563"/>
            <ac:spMk id="4" creationId="{3CD3766B-FA28-4606-9649-AD5430B29C53}"/>
          </ac:spMkLst>
        </pc:spChg>
        <pc:spChg chg="add mod ord">
          <ac:chgData name="Daniel Kaufmann" userId="934340720f57f02e" providerId="LiveId" clId="{2F5E7C54-D45E-40AC-AF8F-F5ED3F6081C3}" dt="2020-12-14T02:25:03.144" v="4524" actId="20577"/>
          <ac:spMkLst>
            <pc:docMk/>
            <pc:sldMk cId="563250578" sldId="563"/>
            <ac:spMk id="5" creationId="{9DF4FDEC-1973-4FF8-B81C-6301C42CAF59}"/>
          </ac:spMkLst>
        </pc:spChg>
        <pc:picChg chg="add mod">
          <ac:chgData name="Daniel Kaufmann" userId="934340720f57f02e" providerId="LiveId" clId="{2F5E7C54-D45E-40AC-AF8F-F5ED3F6081C3}" dt="2020-12-14T02:25:10.293" v="4526" actId="1076"/>
          <ac:picMkLst>
            <pc:docMk/>
            <pc:sldMk cId="563250578" sldId="563"/>
            <ac:picMk id="7" creationId="{BA4FF08D-1503-4F91-8A2E-CD444444FB25}"/>
          </ac:picMkLst>
        </pc:picChg>
      </pc:sldChg>
      <pc:sldChg chg="del">
        <pc:chgData name="Daniel Kaufmann" userId="934340720f57f02e" providerId="LiveId" clId="{2F5E7C54-D45E-40AC-AF8F-F5ED3F6081C3}" dt="2020-12-14T00:16:57.189" v="320" actId="47"/>
        <pc:sldMkLst>
          <pc:docMk/>
          <pc:sldMk cId="841539718" sldId="563"/>
        </pc:sldMkLst>
      </pc:sldChg>
      <pc:sldChg chg="del">
        <pc:chgData name="Daniel Kaufmann" userId="934340720f57f02e" providerId="LiveId" clId="{2F5E7C54-D45E-40AC-AF8F-F5ED3F6081C3}" dt="2020-12-14T00:16:57.189" v="320" actId="47"/>
        <pc:sldMkLst>
          <pc:docMk/>
          <pc:sldMk cId="1395592336" sldId="564"/>
        </pc:sldMkLst>
      </pc:sldChg>
      <pc:sldChg chg="addSp modSp new mod modNotesTx">
        <pc:chgData name="Daniel Kaufmann" userId="934340720f57f02e" providerId="LiveId" clId="{2F5E7C54-D45E-40AC-AF8F-F5ED3F6081C3}" dt="2020-12-14T02:25:57.230" v="4541"/>
        <pc:sldMkLst>
          <pc:docMk/>
          <pc:sldMk cId="2411422275" sldId="564"/>
        </pc:sldMkLst>
        <pc:spChg chg="mod">
          <ac:chgData name="Daniel Kaufmann" userId="934340720f57f02e" providerId="LiveId" clId="{2F5E7C54-D45E-40AC-AF8F-F5ED3F6081C3}" dt="2020-12-14T02:25:31.032" v="4529"/>
          <ac:spMkLst>
            <pc:docMk/>
            <pc:sldMk cId="2411422275" sldId="564"/>
            <ac:spMk id="2" creationId="{993C6AB4-5E33-40B5-A6B1-CE99FDEDD169}"/>
          </ac:spMkLst>
        </pc:spChg>
        <pc:spChg chg="mod">
          <ac:chgData name="Daniel Kaufmann" userId="934340720f57f02e" providerId="LiveId" clId="{2F5E7C54-D45E-40AC-AF8F-F5ED3F6081C3}" dt="2020-12-14T02:25:45.216" v="4538" actId="20577"/>
          <ac:spMkLst>
            <pc:docMk/>
            <pc:sldMk cId="2411422275" sldId="564"/>
            <ac:spMk id="3" creationId="{BF9CA3A9-2211-4762-B76B-17DD3FE72495}"/>
          </ac:spMkLst>
        </pc:spChg>
        <pc:picChg chg="add mod">
          <ac:chgData name="Daniel Kaufmann" userId="934340720f57f02e" providerId="LiveId" clId="{2F5E7C54-D45E-40AC-AF8F-F5ED3F6081C3}" dt="2020-12-14T02:25:52.598" v="4540" actId="1076"/>
          <ac:picMkLst>
            <pc:docMk/>
            <pc:sldMk cId="2411422275" sldId="564"/>
            <ac:picMk id="5" creationId="{325391BE-28FD-4157-B5D0-204C10761D13}"/>
          </ac:picMkLst>
        </pc:picChg>
      </pc:sldChg>
      <pc:sldChg chg="addSp modSp new mod modNotesTx">
        <pc:chgData name="Daniel Kaufmann" userId="934340720f57f02e" providerId="LiveId" clId="{2F5E7C54-D45E-40AC-AF8F-F5ED3F6081C3}" dt="2020-12-14T02:26:57.633" v="4559" actId="27107"/>
        <pc:sldMkLst>
          <pc:docMk/>
          <pc:sldMk cId="267194514" sldId="565"/>
        </pc:sldMkLst>
        <pc:spChg chg="mod">
          <ac:chgData name="Daniel Kaufmann" userId="934340720f57f02e" providerId="LiveId" clId="{2F5E7C54-D45E-40AC-AF8F-F5ED3F6081C3}" dt="2020-12-14T02:26:11.111" v="4543"/>
          <ac:spMkLst>
            <pc:docMk/>
            <pc:sldMk cId="267194514" sldId="565"/>
            <ac:spMk id="2" creationId="{11C80327-BE12-45D8-8432-2B49DDED4C35}"/>
          </ac:spMkLst>
        </pc:spChg>
        <pc:spChg chg="mod">
          <ac:chgData name="Daniel Kaufmann" userId="934340720f57f02e" providerId="LiveId" clId="{2F5E7C54-D45E-40AC-AF8F-F5ED3F6081C3}" dt="2020-12-14T02:26:25.973" v="4554" actId="5793"/>
          <ac:spMkLst>
            <pc:docMk/>
            <pc:sldMk cId="267194514" sldId="565"/>
            <ac:spMk id="3" creationId="{1EBE73A9-26EB-4DEE-9CA0-916A1AD09FF8}"/>
          </ac:spMkLst>
        </pc:spChg>
        <pc:picChg chg="add mod">
          <ac:chgData name="Daniel Kaufmann" userId="934340720f57f02e" providerId="LiveId" clId="{2F5E7C54-D45E-40AC-AF8F-F5ED3F6081C3}" dt="2020-12-14T02:26:36.565" v="4556" actId="1076"/>
          <ac:picMkLst>
            <pc:docMk/>
            <pc:sldMk cId="267194514" sldId="565"/>
            <ac:picMk id="5" creationId="{70165470-50D2-45A7-9D88-6B85880081FB}"/>
          </ac:picMkLst>
        </pc:picChg>
      </pc:sldChg>
      <pc:sldChg chg="del">
        <pc:chgData name="Daniel Kaufmann" userId="934340720f57f02e" providerId="LiveId" clId="{2F5E7C54-D45E-40AC-AF8F-F5ED3F6081C3}" dt="2020-12-14T00:16:57.189" v="320" actId="47"/>
        <pc:sldMkLst>
          <pc:docMk/>
          <pc:sldMk cId="1468024497" sldId="565"/>
        </pc:sldMkLst>
      </pc:sldChg>
      <pc:sldChg chg="del">
        <pc:chgData name="Daniel Kaufmann" userId="934340720f57f02e" providerId="LiveId" clId="{2F5E7C54-D45E-40AC-AF8F-F5ED3F6081C3}" dt="2020-12-14T00:16:57.189" v="320" actId="47"/>
        <pc:sldMkLst>
          <pc:docMk/>
          <pc:sldMk cId="2390147607" sldId="566"/>
        </pc:sldMkLst>
      </pc:sldChg>
      <pc:sldChg chg="addSp modSp new mod modNotesTx">
        <pc:chgData name="Daniel Kaufmann" userId="934340720f57f02e" providerId="LiveId" clId="{2F5E7C54-D45E-40AC-AF8F-F5ED3F6081C3}" dt="2020-12-14T02:29:13.960" v="4597" actId="20577"/>
        <pc:sldMkLst>
          <pc:docMk/>
          <pc:sldMk cId="3540197414" sldId="566"/>
        </pc:sldMkLst>
        <pc:spChg chg="mod">
          <ac:chgData name="Daniel Kaufmann" userId="934340720f57f02e" providerId="LiveId" clId="{2F5E7C54-D45E-40AC-AF8F-F5ED3F6081C3}" dt="2020-12-14T02:27:24.528" v="4561"/>
          <ac:spMkLst>
            <pc:docMk/>
            <pc:sldMk cId="3540197414" sldId="566"/>
            <ac:spMk id="2" creationId="{2F65884D-CCFD-4CCA-94B5-A8A6857B327D}"/>
          </ac:spMkLst>
        </pc:spChg>
        <pc:spChg chg="mod">
          <ac:chgData name="Daniel Kaufmann" userId="934340720f57f02e" providerId="LiveId" clId="{2F5E7C54-D45E-40AC-AF8F-F5ED3F6081C3}" dt="2020-12-14T02:29:13.960" v="4597" actId="20577"/>
          <ac:spMkLst>
            <pc:docMk/>
            <pc:sldMk cId="3540197414" sldId="566"/>
            <ac:spMk id="3" creationId="{C2990389-0B73-4222-9846-FC000701E4BB}"/>
          </ac:spMkLst>
        </pc:spChg>
        <pc:picChg chg="add mod">
          <ac:chgData name="Daniel Kaufmann" userId="934340720f57f02e" providerId="LiveId" clId="{2F5E7C54-D45E-40AC-AF8F-F5ED3F6081C3}" dt="2020-12-14T02:27:48.261" v="4572" actId="1076"/>
          <ac:picMkLst>
            <pc:docMk/>
            <pc:sldMk cId="3540197414" sldId="566"/>
            <ac:picMk id="5" creationId="{0F558CFF-BE3A-40B0-AC33-D8B6E6D9352E}"/>
          </ac:picMkLst>
        </pc:picChg>
      </pc:sldChg>
      <pc:sldChg chg="del">
        <pc:chgData name="Daniel Kaufmann" userId="934340720f57f02e" providerId="LiveId" clId="{2F5E7C54-D45E-40AC-AF8F-F5ED3F6081C3}" dt="2020-12-14T00:16:57.189" v="320" actId="47"/>
        <pc:sldMkLst>
          <pc:docMk/>
          <pc:sldMk cId="191727165" sldId="567"/>
        </pc:sldMkLst>
      </pc:sldChg>
      <pc:sldChg chg="addSp modSp new mod modNotesTx">
        <pc:chgData name="Daniel Kaufmann" userId="934340720f57f02e" providerId="LiveId" clId="{2F5E7C54-D45E-40AC-AF8F-F5ED3F6081C3}" dt="2020-12-14T02:29:18.217" v="4598" actId="20577"/>
        <pc:sldMkLst>
          <pc:docMk/>
          <pc:sldMk cId="1964314168" sldId="567"/>
        </pc:sldMkLst>
        <pc:spChg chg="mod">
          <ac:chgData name="Daniel Kaufmann" userId="934340720f57f02e" providerId="LiveId" clId="{2F5E7C54-D45E-40AC-AF8F-F5ED3F6081C3}" dt="2020-12-14T02:28:08.757" v="4576"/>
          <ac:spMkLst>
            <pc:docMk/>
            <pc:sldMk cId="1964314168" sldId="567"/>
            <ac:spMk id="2" creationId="{9A92FCE7-FCA6-4D9B-A822-4B81A0B8048F}"/>
          </ac:spMkLst>
        </pc:spChg>
        <pc:spChg chg="mod">
          <ac:chgData name="Daniel Kaufmann" userId="934340720f57f02e" providerId="LiveId" clId="{2F5E7C54-D45E-40AC-AF8F-F5ED3F6081C3}" dt="2020-12-14T02:29:18.217" v="4598" actId="20577"/>
          <ac:spMkLst>
            <pc:docMk/>
            <pc:sldMk cId="1964314168" sldId="567"/>
            <ac:spMk id="3" creationId="{55A00897-5BD0-4E8A-B3B3-4CEB593853A2}"/>
          </ac:spMkLst>
        </pc:spChg>
        <pc:picChg chg="add mod">
          <ac:chgData name="Daniel Kaufmann" userId="934340720f57f02e" providerId="LiveId" clId="{2F5E7C54-D45E-40AC-AF8F-F5ED3F6081C3}" dt="2020-12-14T02:28:30.649" v="4587" actId="1076"/>
          <ac:picMkLst>
            <pc:docMk/>
            <pc:sldMk cId="1964314168" sldId="567"/>
            <ac:picMk id="5" creationId="{2F54A245-192E-475C-ACD7-5685B1BD8A8C}"/>
          </ac:picMkLst>
        </pc:picChg>
      </pc:sldChg>
      <pc:sldChg chg="addSp modSp new mod modNotesTx">
        <pc:chgData name="Daniel Kaufmann" userId="934340720f57f02e" providerId="LiveId" clId="{2F5E7C54-D45E-40AC-AF8F-F5ED3F6081C3}" dt="2020-12-14T02:30:16.156" v="4614"/>
        <pc:sldMkLst>
          <pc:docMk/>
          <pc:sldMk cId="2726660467" sldId="568"/>
        </pc:sldMkLst>
        <pc:spChg chg="mod">
          <ac:chgData name="Daniel Kaufmann" userId="934340720f57f02e" providerId="LiveId" clId="{2F5E7C54-D45E-40AC-AF8F-F5ED3F6081C3}" dt="2020-12-14T02:29:01.448" v="4589"/>
          <ac:spMkLst>
            <pc:docMk/>
            <pc:sldMk cId="2726660467" sldId="568"/>
            <ac:spMk id="2" creationId="{69BA1C01-D383-4B78-AFA4-58242D245F16}"/>
          </ac:spMkLst>
        </pc:spChg>
        <pc:spChg chg="mod">
          <ac:chgData name="Daniel Kaufmann" userId="934340720f57f02e" providerId="LiveId" clId="{2F5E7C54-D45E-40AC-AF8F-F5ED3F6081C3}" dt="2020-12-14T02:29:29.659" v="4600" actId="20577"/>
          <ac:spMkLst>
            <pc:docMk/>
            <pc:sldMk cId="2726660467" sldId="568"/>
            <ac:spMk id="3" creationId="{FF15B195-5177-4B01-87D3-F216C3191A4A}"/>
          </ac:spMkLst>
        </pc:spChg>
        <pc:picChg chg="add mod">
          <ac:chgData name="Daniel Kaufmann" userId="934340720f57f02e" providerId="LiveId" clId="{2F5E7C54-D45E-40AC-AF8F-F5ED3F6081C3}" dt="2020-12-14T02:29:36.777" v="4602" actId="1076"/>
          <ac:picMkLst>
            <pc:docMk/>
            <pc:sldMk cId="2726660467" sldId="568"/>
            <ac:picMk id="5" creationId="{1577911C-5CB1-405B-94B5-3D640F51B8D3}"/>
          </ac:picMkLst>
        </pc:picChg>
      </pc:sldChg>
      <pc:sldChg chg="del">
        <pc:chgData name="Daniel Kaufmann" userId="934340720f57f02e" providerId="LiveId" clId="{2F5E7C54-D45E-40AC-AF8F-F5ED3F6081C3}" dt="2020-12-14T00:16:57.189" v="320" actId="47"/>
        <pc:sldMkLst>
          <pc:docMk/>
          <pc:sldMk cId="3456654188" sldId="568"/>
        </pc:sldMkLst>
      </pc:sldChg>
      <pc:sldChg chg="addSp modSp new mod modNotesTx">
        <pc:chgData name="Daniel Kaufmann" userId="934340720f57f02e" providerId="LiveId" clId="{2F5E7C54-D45E-40AC-AF8F-F5ED3F6081C3}" dt="2020-12-14T02:30:49.319" v="4618"/>
        <pc:sldMkLst>
          <pc:docMk/>
          <pc:sldMk cId="1479229537" sldId="569"/>
        </pc:sldMkLst>
        <pc:spChg chg="mod">
          <ac:chgData name="Daniel Kaufmann" userId="934340720f57f02e" providerId="LiveId" clId="{2F5E7C54-D45E-40AC-AF8F-F5ED3F6081C3}" dt="2020-12-14T02:29:58.122" v="4604"/>
          <ac:spMkLst>
            <pc:docMk/>
            <pc:sldMk cId="1479229537" sldId="569"/>
            <ac:spMk id="2" creationId="{006B3781-1A88-402D-A28F-A5D2471E3454}"/>
          </ac:spMkLst>
        </pc:spChg>
        <pc:spChg chg="mod">
          <ac:chgData name="Daniel Kaufmann" userId="934340720f57f02e" providerId="LiveId" clId="{2F5E7C54-D45E-40AC-AF8F-F5ED3F6081C3}" dt="2020-12-14T02:30:38.354" v="4615" actId="20577"/>
          <ac:spMkLst>
            <pc:docMk/>
            <pc:sldMk cId="1479229537" sldId="569"/>
            <ac:spMk id="3" creationId="{6BD82150-C3B2-4E2C-8755-97F2EB86926D}"/>
          </ac:spMkLst>
        </pc:spChg>
        <pc:picChg chg="add mod">
          <ac:chgData name="Daniel Kaufmann" userId="934340720f57f02e" providerId="LiveId" clId="{2F5E7C54-D45E-40AC-AF8F-F5ED3F6081C3}" dt="2020-12-14T02:30:45.044" v="4617" actId="1076"/>
          <ac:picMkLst>
            <pc:docMk/>
            <pc:sldMk cId="1479229537" sldId="569"/>
            <ac:picMk id="5" creationId="{06D904A8-89F5-49A5-AF57-A29507A5B878}"/>
          </ac:picMkLst>
        </pc:picChg>
      </pc:sldChg>
      <pc:sldChg chg="del">
        <pc:chgData name="Daniel Kaufmann" userId="934340720f57f02e" providerId="LiveId" clId="{2F5E7C54-D45E-40AC-AF8F-F5ED3F6081C3}" dt="2020-12-14T00:16:57.189" v="320" actId="47"/>
        <pc:sldMkLst>
          <pc:docMk/>
          <pc:sldMk cId="1488430597" sldId="569"/>
        </pc:sldMkLst>
      </pc:sldChg>
      <pc:sldChg chg="addSp modSp new mod modNotesTx">
        <pc:chgData name="Daniel Kaufmann" userId="934340720f57f02e" providerId="LiveId" clId="{2F5E7C54-D45E-40AC-AF8F-F5ED3F6081C3}" dt="2020-12-14T02:32:01.289" v="4636" actId="5793"/>
        <pc:sldMkLst>
          <pc:docMk/>
          <pc:sldMk cId="863052640" sldId="570"/>
        </pc:sldMkLst>
        <pc:spChg chg="mod">
          <ac:chgData name="Daniel Kaufmann" userId="934340720f57f02e" providerId="LiveId" clId="{2F5E7C54-D45E-40AC-AF8F-F5ED3F6081C3}" dt="2020-12-14T02:31:27.254" v="4620"/>
          <ac:spMkLst>
            <pc:docMk/>
            <pc:sldMk cId="863052640" sldId="570"/>
            <ac:spMk id="2" creationId="{70CB429C-3D22-43EA-B84E-C03567931143}"/>
          </ac:spMkLst>
        </pc:spChg>
        <pc:spChg chg="mod">
          <ac:chgData name="Daniel Kaufmann" userId="934340720f57f02e" providerId="LiveId" clId="{2F5E7C54-D45E-40AC-AF8F-F5ED3F6081C3}" dt="2020-12-14T02:32:01.289" v="4636" actId="5793"/>
          <ac:spMkLst>
            <pc:docMk/>
            <pc:sldMk cId="863052640" sldId="570"/>
            <ac:spMk id="3" creationId="{04DF6662-D42A-4C27-8DE4-114FAC222897}"/>
          </ac:spMkLst>
        </pc:spChg>
        <pc:picChg chg="add mod">
          <ac:chgData name="Daniel Kaufmann" userId="934340720f57f02e" providerId="LiveId" clId="{2F5E7C54-D45E-40AC-AF8F-F5ED3F6081C3}" dt="2020-12-14T02:31:59.566" v="4635" actId="1076"/>
          <ac:picMkLst>
            <pc:docMk/>
            <pc:sldMk cId="863052640" sldId="570"/>
            <ac:picMk id="5" creationId="{3BEB4737-B127-4441-B153-3816AA7C1016}"/>
          </ac:picMkLst>
        </pc:picChg>
      </pc:sldChg>
      <pc:sldChg chg="del">
        <pc:chgData name="Daniel Kaufmann" userId="934340720f57f02e" providerId="LiveId" clId="{2F5E7C54-D45E-40AC-AF8F-F5ED3F6081C3}" dt="2020-12-14T00:16:57.189" v="320" actId="47"/>
        <pc:sldMkLst>
          <pc:docMk/>
          <pc:sldMk cId="2169994076" sldId="570"/>
        </pc:sldMkLst>
      </pc:sldChg>
      <pc:sldChg chg="del">
        <pc:chgData name="Daniel Kaufmann" userId="934340720f57f02e" providerId="LiveId" clId="{2F5E7C54-D45E-40AC-AF8F-F5ED3F6081C3}" dt="2020-12-14T00:16:57.189" v="320" actId="47"/>
        <pc:sldMkLst>
          <pc:docMk/>
          <pc:sldMk cId="2362213147" sldId="571"/>
        </pc:sldMkLst>
      </pc:sldChg>
      <pc:sldChg chg="addSp modSp add mod modNotesTx">
        <pc:chgData name="Daniel Kaufmann" userId="934340720f57f02e" providerId="LiveId" clId="{2F5E7C54-D45E-40AC-AF8F-F5ED3F6081C3}" dt="2020-12-14T02:34:17.717" v="4694" actId="27107"/>
        <pc:sldMkLst>
          <pc:docMk/>
          <pc:sldMk cId="2827364724" sldId="571"/>
        </pc:sldMkLst>
        <pc:spChg chg="mod">
          <ac:chgData name="Daniel Kaufmann" userId="934340720f57f02e" providerId="LiveId" clId="{2F5E7C54-D45E-40AC-AF8F-F5ED3F6081C3}" dt="2020-12-14T02:34:01.345" v="4690" actId="20577"/>
          <ac:spMkLst>
            <pc:docMk/>
            <pc:sldMk cId="2827364724" sldId="571"/>
            <ac:spMk id="3" creationId="{04DF6662-D42A-4C27-8DE4-114FAC222897}"/>
          </ac:spMkLst>
        </pc:spChg>
        <pc:picChg chg="add mod">
          <ac:chgData name="Daniel Kaufmann" userId="934340720f57f02e" providerId="LiveId" clId="{2F5E7C54-D45E-40AC-AF8F-F5ED3F6081C3}" dt="2020-12-14T02:34:08.979" v="4692" actId="1076"/>
          <ac:picMkLst>
            <pc:docMk/>
            <pc:sldMk cId="2827364724" sldId="571"/>
            <ac:picMk id="5" creationId="{192A782E-9EF7-4241-97A0-5220C7A7D3A2}"/>
          </ac:picMkLst>
        </pc:picChg>
      </pc:sldChg>
      <pc:sldChg chg="del">
        <pc:chgData name="Daniel Kaufmann" userId="934340720f57f02e" providerId="LiveId" clId="{2F5E7C54-D45E-40AC-AF8F-F5ED3F6081C3}" dt="2020-12-14T00:16:57.189" v="320" actId="47"/>
        <pc:sldMkLst>
          <pc:docMk/>
          <pc:sldMk cId="690019023" sldId="572"/>
        </pc:sldMkLst>
      </pc:sldChg>
      <pc:sldChg chg="addSp modSp add mod modNotesTx">
        <pc:chgData name="Daniel Kaufmann" userId="934340720f57f02e" providerId="LiveId" clId="{2F5E7C54-D45E-40AC-AF8F-F5ED3F6081C3}" dt="2020-12-14T02:32:35.890" v="4649" actId="1076"/>
        <pc:sldMkLst>
          <pc:docMk/>
          <pc:sldMk cId="3411298173" sldId="572"/>
        </pc:sldMkLst>
        <pc:spChg chg="mod">
          <ac:chgData name="Daniel Kaufmann" userId="934340720f57f02e" providerId="LiveId" clId="{2F5E7C54-D45E-40AC-AF8F-F5ED3F6081C3}" dt="2020-12-14T02:32:31.096" v="4647" actId="20577"/>
          <ac:spMkLst>
            <pc:docMk/>
            <pc:sldMk cId="3411298173" sldId="572"/>
            <ac:spMk id="3" creationId="{04DF6662-D42A-4C27-8DE4-114FAC222897}"/>
          </ac:spMkLst>
        </pc:spChg>
        <pc:picChg chg="add mod">
          <ac:chgData name="Daniel Kaufmann" userId="934340720f57f02e" providerId="LiveId" clId="{2F5E7C54-D45E-40AC-AF8F-F5ED3F6081C3}" dt="2020-12-14T02:32:35.890" v="4649" actId="1076"/>
          <ac:picMkLst>
            <pc:docMk/>
            <pc:sldMk cId="3411298173" sldId="572"/>
            <ac:picMk id="5" creationId="{74210424-D24C-498A-8B01-7E604F54E407}"/>
          </ac:picMkLst>
        </pc:picChg>
      </pc:sldChg>
      <pc:sldChg chg="addSp modSp add mod modNotesTx">
        <pc:chgData name="Daniel Kaufmann" userId="934340720f57f02e" providerId="LiveId" clId="{2F5E7C54-D45E-40AC-AF8F-F5ED3F6081C3}" dt="2020-12-14T02:32:59.992" v="4663" actId="1076"/>
        <pc:sldMkLst>
          <pc:docMk/>
          <pc:sldMk cId="471487382" sldId="573"/>
        </pc:sldMkLst>
        <pc:spChg chg="mod">
          <ac:chgData name="Daniel Kaufmann" userId="934340720f57f02e" providerId="LiveId" clId="{2F5E7C54-D45E-40AC-AF8F-F5ED3F6081C3}" dt="2020-12-14T02:32:55.180" v="4661" actId="20577"/>
          <ac:spMkLst>
            <pc:docMk/>
            <pc:sldMk cId="471487382" sldId="573"/>
            <ac:spMk id="3" creationId="{04DF6662-D42A-4C27-8DE4-114FAC222897}"/>
          </ac:spMkLst>
        </pc:spChg>
        <pc:picChg chg="add mod">
          <ac:chgData name="Daniel Kaufmann" userId="934340720f57f02e" providerId="LiveId" clId="{2F5E7C54-D45E-40AC-AF8F-F5ED3F6081C3}" dt="2020-12-14T02:32:59.992" v="4663" actId="1076"/>
          <ac:picMkLst>
            <pc:docMk/>
            <pc:sldMk cId="471487382" sldId="573"/>
            <ac:picMk id="5" creationId="{08023FEC-E2F7-4B7F-B567-FED8DC9787A2}"/>
          </ac:picMkLst>
        </pc:picChg>
      </pc:sldChg>
      <pc:sldChg chg="del">
        <pc:chgData name="Daniel Kaufmann" userId="934340720f57f02e" providerId="LiveId" clId="{2F5E7C54-D45E-40AC-AF8F-F5ED3F6081C3}" dt="2020-12-14T00:16:57.189" v="320" actId="47"/>
        <pc:sldMkLst>
          <pc:docMk/>
          <pc:sldMk cId="3795180198" sldId="573"/>
        </pc:sldMkLst>
      </pc:sldChg>
      <pc:sldChg chg="addSp modSp add mod modNotesTx">
        <pc:chgData name="Daniel Kaufmann" userId="934340720f57f02e" providerId="LiveId" clId="{2F5E7C54-D45E-40AC-AF8F-F5ED3F6081C3}" dt="2020-12-14T02:33:32.985" v="4678"/>
        <pc:sldMkLst>
          <pc:docMk/>
          <pc:sldMk cId="782231013" sldId="574"/>
        </pc:sldMkLst>
        <pc:spChg chg="mod">
          <ac:chgData name="Daniel Kaufmann" userId="934340720f57f02e" providerId="LiveId" clId="{2F5E7C54-D45E-40AC-AF8F-F5ED3F6081C3}" dt="2020-12-14T02:33:27.783" v="4677" actId="14100"/>
          <ac:spMkLst>
            <pc:docMk/>
            <pc:sldMk cId="782231013" sldId="574"/>
            <ac:spMk id="3" creationId="{04DF6662-D42A-4C27-8DE4-114FAC222897}"/>
          </ac:spMkLst>
        </pc:spChg>
        <pc:picChg chg="add mod">
          <ac:chgData name="Daniel Kaufmann" userId="934340720f57f02e" providerId="LiveId" clId="{2F5E7C54-D45E-40AC-AF8F-F5ED3F6081C3}" dt="2020-12-14T02:33:22.140" v="4676" actId="1076"/>
          <ac:picMkLst>
            <pc:docMk/>
            <pc:sldMk cId="782231013" sldId="574"/>
            <ac:picMk id="5" creationId="{D47BCE20-E939-450A-B7D0-16A2D6229DE6}"/>
          </ac:picMkLst>
        </pc:picChg>
      </pc:sldChg>
      <pc:sldChg chg="del">
        <pc:chgData name="Daniel Kaufmann" userId="934340720f57f02e" providerId="LiveId" clId="{2F5E7C54-D45E-40AC-AF8F-F5ED3F6081C3}" dt="2020-12-14T00:16:57.189" v="320" actId="47"/>
        <pc:sldMkLst>
          <pc:docMk/>
          <pc:sldMk cId="2734367920" sldId="574"/>
        </pc:sldMkLst>
      </pc:sldChg>
      <pc:sldChg chg="del">
        <pc:chgData name="Daniel Kaufmann" userId="934340720f57f02e" providerId="LiveId" clId="{2F5E7C54-D45E-40AC-AF8F-F5ED3F6081C3}" dt="2020-12-14T00:16:57.189" v="320" actId="47"/>
        <pc:sldMkLst>
          <pc:docMk/>
          <pc:sldMk cId="518109409" sldId="575"/>
        </pc:sldMkLst>
      </pc:sldChg>
      <pc:sldChg chg="addSp delSp modSp new mod">
        <pc:chgData name="Daniel Kaufmann" userId="934340720f57f02e" providerId="LiveId" clId="{2F5E7C54-D45E-40AC-AF8F-F5ED3F6081C3}" dt="2020-12-14T02:35:36.380" v="4723" actId="14861"/>
        <pc:sldMkLst>
          <pc:docMk/>
          <pc:sldMk cId="3706839535" sldId="575"/>
        </pc:sldMkLst>
        <pc:spChg chg="mod">
          <ac:chgData name="Daniel Kaufmann" userId="934340720f57f02e" providerId="LiveId" clId="{2F5E7C54-D45E-40AC-AF8F-F5ED3F6081C3}" dt="2020-12-14T02:34:44.874" v="4713" actId="20577"/>
          <ac:spMkLst>
            <pc:docMk/>
            <pc:sldMk cId="3706839535" sldId="575"/>
            <ac:spMk id="2" creationId="{E92F811D-F888-4797-9E68-6560FFE43DBD}"/>
          </ac:spMkLst>
        </pc:spChg>
        <pc:spChg chg="mod">
          <ac:chgData name="Daniel Kaufmann" userId="934340720f57f02e" providerId="LiveId" clId="{2F5E7C54-D45E-40AC-AF8F-F5ED3F6081C3}" dt="2020-12-14T02:34:55.331" v="4716" actId="404"/>
          <ac:spMkLst>
            <pc:docMk/>
            <pc:sldMk cId="3706839535" sldId="575"/>
            <ac:spMk id="3" creationId="{59C26781-3AAB-450B-AB9F-9CC21B590050}"/>
          </ac:spMkLst>
        </pc:spChg>
        <pc:spChg chg="del">
          <ac:chgData name="Daniel Kaufmann" userId="934340720f57f02e" providerId="LiveId" clId="{2F5E7C54-D45E-40AC-AF8F-F5ED3F6081C3}" dt="2020-12-14T02:35:23.410" v="4717"/>
          <ac:spMkLst>
            <pc:docMk/>
            <pc:sldMk cId="3706839535" sldId="575"/>
            <ac:spMk id="4" creationId="{945A2AC0-BBDE-4681-AA8F-6D7B365DE8A9}"/>
          </ac:spMkLst>
        </pc:spChg>
        <pc:picChg chg="add mod">
          <ac:chgData name="Daniel Kaufmann" userId="934340720f57f02e" providerId="LiveId" clId="{2F5E7C54-D45E-40AC-AF8F-F5ED3F6081C3}" dt="2020-12-14T02:35:36.380" v="4723" actId="14861"/>
          <ac:picMkLst>
            <pc:docMk/>
            <pc:sldMk cId="3706839535" sldId="575"/>
            <ac:picMk id="5" creationId="{8C1A4661-D3CD-4175-A609-858DBF0ACF01}"/>
          </ac:picMkLst>
        </pc:picChg>
      </pc:sldChg>
      <pc:sldChg chg="del">
        <pc:chgData name="Daniel Kaufmann" userId="934340720f57f02e" providerId="LiveId" clId="{2F5E7C54-D45E-40AC-AF8F-F5ED3F6081C3}" dt="2020-12-14T00:16:57.189" v="320" actId="47"/>
        <pc:sldMkLst>
          <pc:docMk/>
          <pc:sldMk cId="199354409" sldId="576"/>
        </pc:sldMkLst>
      </pc:sldChg>
      <pc:sldChg chg="addSp delSp modSp new mod modNotesTx">
        <pc:chgData name="Daniel Kaufmann" userId="934340720f57f02e" providerId="LiveId" clId="{2F5E7C54-D45E-40AC-AF8F-F5ED3F6081C3}" dt="2020-12-14T02:37:14.747" v="4751" actId="20577"/>
        <pc:sldMkLst>
          <pc:docMk/>
          <pc:sldMk cId="3734901330" sldId="576"/>
        </pc:sldMkLst>
        <pc:spChg chg="mod">
          <ac:chgData name="Daniel Kaufmann" userId="934340720f57f02e" providerId="LiveId" clId="{2F5E7C54-D45E-40AC-AF8F-F5ED3F6081C3}" dt="2020-12-14T02:35:57.780" v="4737" actId="20577"/>
          <ac:spMkLst>
            <pc:docMk/>
            <pc:sldMk cId="3734901330" sldId="576"/>
            <ac:spMk id="2" creationId="{65BACC91-34CA-4170-9449-CCEBD1D135E1}"/>
          </ac:spMkLst>
        </pc:spChg>
        <pc:spChg chg="del mod">
          <ac:chgData name="Daniel Kaufmann" userId="934340720f57f02e" providerId="LiveId" clId="{2F5E7C54-D45E-40AC-AF8F-F5ED3F6081C3}" dt="2020-12-14T02:36:40.177" v="4743"/>
          <ac:spMkLst>
            <pc:docMk/>
            <pc:sldMk cId="3734901330" sldId="576"/>
            <ac:spMk id="3" creationId="{C6283949-C74F-41D8-BD01-84F1FD78034A}"/>
          </ac:spMkLst>
        </pc:spChg>
        <pc:spChg chg="mod">
          <ac:chgData name="Daniel Kaufmann" userId="934340720f57f02e" providerId="LiveId" clId="{2F5E7C54-D45E-40AC-AF8F-F5ED3F6081C3}" dt="2020-12-14T02:36:52.712" v="4748" actId="14100"/>
          <ac:spMkLst>
            <pc:docMk/>
            <pc:sldMk cId="3734901330" sldId="576"/>
            <ac:spMk id="4" creationId="{1C7A25C7-D168-4173-B202-05EA07DBEDBC}"/>
          </ac:spMkLst>
        </pc:spChg>
        <pc:picChg chg="add mod">
          <ac:chgData name="Daniel Kaufmann" userId="934340720f57f02e" providerId="LiveId" clId="{2F5E7C54-D45E-40AC-AF8F-F5ED3F6081C3}" dt="2020-12-14T02:36:48.711" v="4747" actId="208"/>
          <ac:picMkLst>
            <pc:docMk/>
            <pc:sldMk cId="3734901330" sldId="576"/>
            <ac:picMk id="2050" creationId="{F8C8AAEE-E74D-4C0A-8B68-7D7E21065D4B}"/>
          </ac:picMkLst>
        </pc:picChg>
      </pc:sldChg>
      <pc:sldChg chg="addSp delSp modSp new mod">
        <pc:chgData name="Daniel Kaufmann" userId="934340720f57f02e" providerId="LiveId" clId="{2F5E7C54-D45E-40AC-AF8F-F5ED3F6081C3}" dt="2020-12-14T02:38:02.350" v="4780" actId="208"/>
        <pc:sldMkLst>
          <pc:docMk/>
          <pc:sldMk cId="1611802146" sldId="577"/>
        </pc:sldMkLst>
        <pc:spChg chg="mod">
          <ac:chgData name="Daniel Kaufmann" userId="934340720f57f02e" providerId="LiveId" clId="{2F5E7C54-D45E-40AC-AF8F-F5ED3F6081C3}" dt="2020-12-14T02:37:41.391" v="4775" actId="20577"/>
          <ac:spMkLst>
            <pc:docMk/>
            <pc:sldMk cId="1611802146" sldId="577"/>
            <ac:spMk id="2" creationId="{0971A347-7A4C-410C-A228-4E60F05B0649}"/>
          </ac:spMkLst>
        </pc:spChg>
        <pc:spChg chg="mod">
          <ac:chgData name="Daniel Kaufmann" userId="934340720f57f02e" providerId="LiveId" clId="{2F5E7C54-D45E-40AC-AF8F-F5ED3F6081C3}" dt="2020-12-14T02:37:45.871" v="4776"/>
          <ac:spMkLst>
            <pc:docMk/>
            <pc:sldMk cId="1611802146" sldId="577"/>
            <ac:spMk id="3" creationId="{58EEB648-335C-4E01-B2BB-F9F564134AA5}"/>
          </ac:spMkLst>
        </pc:spChg>
        <pc:spChg chg="del">
          <ac:chgData name="Daniel Kaufmann" userId="934340720f57f02e" providerId="LiveId" clId="{2F5E7C54-D45E-40AC-AF8F-F5ED3F6081C3}" dt="2020-12-14T02:37:56.623" v="4777"/>
          <ac:spMkLst>
            <pc:docMk/>
            <pc:sldMk cId="1611802146" sldId="577"/>
            <ac:spMk id="4" creationId="{0E04E917-E3E7-4E09-8890-1426F407FCFA}"/>
          </ac:spMkLst>
        </pc:spChg>
        <pc:picChg chg="add mod">
          <ac:chgData name="Daniel Kaufmann" userId="934340720f57f02e" providerId="LiveId" clId="{2F5E7C54-D45E-40AC-AF8F-F5ED3F6081C3}" dt="2020-12-14T02:38:02.350" v="4780" actId="208"/>
          <ac:picMkLst>
            <pc:docMk/>
            <pc:sldMk cId="1611802146" sldId="577"/>
            <ac:picMk id="3074" creationId="{E94AE34D-4829-4A6D-A69B-70D4F9524AF7}"/>
          </ac:picMkLst>
        </pc:picChg>
      </pc:sldChg>
      <pc:sldChg chg="del">
        <pc:chgData name="Daniel Kaufmann" userId="934340720f57f02e" providerId="LiveId" clId="{2F5E7C54-D45E-40AC-AF8F-F5ED3F6081C3}" dt="2020-12-14T00:16:57.189" v="320" actId="47"/>
        <pc:sldMkLst>
          <pc:docMk/>
          <pc:sldMk cId="3739154461" sldId="577"/>
        </pc:sldMkLst>
      </pc:sldChg>
      <pc:sldChg chg="addSp delSp modSp new mod">
        <pc:chgData name="Daniel Kaufmann" userId="934340720f57f02e" providerId="LiveId" clId="{2F5E7C54-D45E-40AC-AF8F-F5ED3F6081C3}" dt="2020-12-14T02:38:55.470" v="4818" actId="208"/>
        <pc:sldMkLst>
          <pc:docMk/>
          <pc:sldMk cId="840756965" sldId="578"/>
        </pc:sldMkLst>
        <pc:spChg chg="mod">
          <ac:chgData name="Daniel Kaufmann" userId="934340720f57f02e" providerId="LiveId" clId="{2F5E7C54-D45E-40AC-AF8F-F5ED3F6081C3}" dt="2020-12-14T02:38:22.727" v="4810" actId="20577"/>
          <ac:spMkLst>
            <pc:docMk/>
            <pc:sldMk cId="840756965" sldId="578"/>
            <ac:spMk id="2" creationId="{70923D5C-AFA2-4263-AE8E-669692C5C0A8}"/>
          </ac:spMkLst>
        </pc:spChg>
        <pc:spChg chg="del mod">
          <ac:chgData name="Daniel Kaufmann" userId="934340720f57f02e" providerId="LiveId" clId="{2F5E7C54-D45E-40AC-AF8F-F5ED3F6081C3}" dt="2020-12-14T02:38:49.418" v="4815"/>
          <ac:spMkLst>
            <pc:docMk/>
            <pc:sldMk cId="840756965" sldId="578"/>
            <ac:spMk id="3" creationId="{59DC8BFA-528A-474D-8BD0-4758CA9E296A}"/>
          </ac:spMkLst>
        </pc:spChg>
        <pc:spChg chg="mod">
          <ac:chgData name="Daniel Kaufmann" userId="934340720f57f02e" providerId="LiveId" clId="{2F5E7C54-D45E-40AC-AF8F-F5ED3F6081C3}" dt="2020-12-14T02:38:36.524" v="4814" actId="27636"/>
          <ac:spMkLst>
            <pc:docMk/>
            <pc:sldMk cId="840756965" sldId="578"/>
            <ac:spMk id="4" creationId="{4825F7F8-4C18-471E-B550-D44E52359044}"/>
          </ac:spMkLst>
        </pc:spChg>
        <pc:picChg chg="add mod">
          <ac:chgData name="Daniel Kaufmann" userId="934340720f57f02e" providerId="LiveId" clId="{2F5E7C54-D45E-40AC-AF8F-F5ED3F6081C3}" dt="2020-12-14T02:38:55.470" v="4818" actId="208"/>
          <ac:picMkLst>
            <pc:docMk/>
            <pc:sldMk cId="840756965" sldId="578"/>
            <ac:picMk id="4098" creationId="{4E636B1E-7869-4588-B1BE-518CCEAB73EB}"/>
          </ac:picMkLst>
        </pc:picChg>
      </pc:sldChg>
      <pc:sldChg chg="del">
        <pc:chgData name="Daniel Kaufmann" userId="934340720f57f02e" providerId="LiveId" clId="{2F5E7C54-D45E-40AC-AF8F-F5ED3F6081C3}" dt="2020-12-14T00:16:57.189" v="320" actId="47"/>
        <pc:sldMkLst>
          <pc:docMk/>
          <pc:sldMk cId="1964292232" sldId="578"/>
        </pc:sldMkLst>
      </pc:sldChg>
      <pc:sldChg chg="del">
        <pc:chgData name="Daniel Kaufmann" userId="934340720f57f02e" providerId="LiveId" clId="{2F5E7C54-D45E-40AC-AF8F-F5ED3F6081C3}" dt="2020-12-14T00:16:57.189" v="320" actId="47"/>
        <pc:sldMkLst>
          <pc:docMk/>
          <pc:sldMk cId="813186277" sldId="579"/>
        </pc:sldMkLst>
      </pc:sldChg>
      <pc:sldChg chg="addSp delSp modSp new mod modNotesTx">
        <pc:chgData name="Daniel Kaufmann" userId="934340720f57f02e" providerId="LiveId" clId="{2F5E7C54-D45E-40AC-AF8F-F5ED3F6081C3}" dt="2020-12-14T02:41:36.979" v="4856"/>
        <pc:sldMkLst>
          <pc:docMk/>
          <pc:sldMk cId="3269858157" sldId="579"/>
        </pc:sldMkLst>
        <pc:spChg chg="mod">
          <ac:chgData name="Daniel Kaufmann" userId="934340720f57f02e" providerId="LiveId" clId="{2F5E7C54-D45E-40AC-AF8F-F5ED3F6081C3}" dt="2020-12-14T02:39:13.702" v="4844" actId="20577"/>
          <ac:spMkLst>
            <pc:docMk/>
            <pc:sldMk cId="3269858157" sldId="579"/>
            <ac:spMk id="2" creationId="{52A85955-C60D-4751-806C-0BA08CF7086A}"/>
          </ac:spMkLst>
        </pc:spChg>
        <pc:spChg chg="mod">
          <ac:chgData name="Daniel Kaufmann" userId="934340720f57f02e" providerId="LiveId" clId="{2F5E7C54-D45E-40AC-AF8F-F5ED3F6081C3}" dt="2020-12-14T02:39:18.103" v="4845"/>
          <ac:spMkLst>
            <pc:docMk/>
            <pc:sldMk cId="3269858157" sldId="579"/>
            <ac:spMk id="3" creationId="{BED2F198-9E4E-4683-8CA6-971B3EF562A8}"/>
          </ac:spMkLst>
        </pc:spChg>
        <pc:spChg chg="del">
          <ac:chgData name="Daniel Kaufmann" userId="934340720f57f02e" providerId="LiveId" clId="{2F5E7C54-D45E-40AC-AF8F-F5ED3F6081C3}" dt="2020-12-14T02:40:07.521" v="4846" actId="931"/>
          <ac:spMkLst>
            <pc:docMk/>
            <pc:sldMk cId="3269858157" sldId="579"/>
            <ac:spMk id="4" creationId="{07813524-E6DF-4218-A6D3-DA9CEEBAD5CA}"/>
          </ac:spMkLst>
        </pc:spChg>
        <pc:spChg chg="add del mod">
          <ac:chgData name="Daniel Kaufmann" userId="934340720f57f02e" providerId="LiveId" clId="{2F5E7C54-D45E-40AC-AF8F-F5ED3F6081C3}" dt="2020-12-14T02:41:17.131" v="4851" actId="931"/>
          <ac:spMkLst>
            <pc:docMk/>
            <pc:sldMk cId="3269858157" sldId="579"/>
            <ac:spMk id="8" creationId="{0C404F35-1688-49EC-9CE5-FF0BCEDF70BE}"/>
          </ac:spMkLst>
        </pc:spChg>
        <pc:picChg chg="add del mod">
          <ac:chgData name="Daniel Kaufmann" userId="934340720f57f02e" providerId="LiveId" clId="{2F5E7C54-D45E-40AC-AF8F-F5ED3F6081C3}" dt="2020-12-14T02:40:13.760" v="4850" actId="478"/>
          <ac:picMkLst>
            <pc:docMk/>
            <pc:sldMk cId="3269858157" sldId="579"/>
            <ac:picMk id="6" creationId="{B6FCDEDC-081A-424C-881A-8AA8FA7C0DDE}"/>
          </ac:picMkLst>
        </pc:picChg>
        <pc:picChg chg="add mod">
          <ac:chgData name="Daniel Kaufmann" userId="934340720f57f02e" providerId="LiveId" clId="{2F5E7C54-D45E-40AC-AF8F-F5ED3F6081C3}" dt="2020-12-14T02:41:21.481" v="4855" actId="1076"/>
          <ac:picMkLst>
            <pc:docMk/>
            <pc:sldMk cId="3269858157" sldId="579"/>
            <ac:picMk id="10" creationId="{FDE9ECE8-D6E6-4A72-ADC8-C90408A84971}"/>
          </ac:picMkLst>
        </pc:picChg>
      </pc:sldChg>
      <pc:sldChg chg="del">
        <pc:chgData name="Daniel Kaufmann" userId="934340720f57f02e" providerId="LiveId" clId="{2F5E7C54-D45E-40AC-AF8F-F5ED3F6081C3}" dt="2020-12-14T00:16:57.189" v="320" actId="47"/>
        <pc:sldMkLst>
          <pc:docMk/>
          <pc:sldMk cId="287522439" sldId="580"/>
        </pc:sldMkLst>
      </pc:sldChg>
      <pc:sldChg chg="modSp add mod modNotesTx">
        <pc:chgData name="Daniel Kaufmann" userId="934340720f57f02e" providerId="LiveId" clId="{2F5E7C54-D45E-40AC-AF8F-F5ED3F6081C3}" dt="2020-12-14T02:42:03.596" v="4862"/>
        <pc:sldMkLst>
          <pc:docMk/>
          <pc:sldMk cId="3814298426" sldId="580"/>
        </pc:sldMkLst>
        <pc:spChg chg="mod">
          <ac:chgData name="Daniel Kaufmann" userId="934340720f57f02e" providerId="LiveId" clId="{2F5E7C54-D45E-40AC-AF8F-F5ED3F6081C3}" dt="2020-12-14T02:41:57.344" v="4861" actId="27636"/>
          <ac:spMkLst>
            <pc:docMk/>
            <pc:sldMk cId="3814298426" sldId="580"/>
            <ac:spMk id="3" creationId="{BED2F198-9E4E-4683-8CA6-971B3EF562A8}"/>
          </ac:spMkLst>
        </pc:spChg>
      </pc:sldChg>
      <pc:sldChg chg="del">
        <pc:chgData name="Daniel Kaufmann" userId="934340720f57f02e" providerId="LiveId" clId="{2F5E7C54-D45E-40AC-AF8F-F5ED3F6081C3}" dt="2020-12-14T00:16:57.189" v="320" actId="47"/>
        <pc:sldMkLst>
          <pc:docMk/>
          <pc:sldMk cId="655577517" sldId="581"/>
        </pc:sldMkLst>
      </pc:sldChg>
      <pc:sldChg chg="addSp modSp new mod modNotesTx">
        <pc:chgData name="Daniel Kaufmann" userId="934340720f57f02e" providerId="LiveId" clId="{2F5E7C54-D45E-40AC-AF8F-F5ED3F6081C3}" dt="2020-12-14T02:44:26.258" v="4914" actId="208"/>
        <pc:sldMkLst>
          <pc:docMk/>
          <pc:sldMk cId="3229581546" sldId="581"/>
        </pc:sldMkLst>
        <pc:spChg chg="mod">
          <ac:chgData name="Daniel Kaufmann" userId="934340720f57f02e" providerId="LiveId" clId="{2F5E7C54-D45E-40AC-AF8F-F5ED3F6081C3}" dt="2020-12-14T02:43:07.648" v="4891" actId="20577"/>
          <ac:spMkLst>
            <pc:docMk/>
            <pc:sldMk cId="3229581546" sldId="581"/>
            <ac:spMk id="2" creationId="{D6DCEFA7-51F5-40AC-B47D-13EA7210F960}"/>
          </ac:spMkLst>
        </pc:spChg>
        <pc:spChg chg="mod">
          <ac:chgData name="Daniel Kaufmann" userId="934340720f57f02e" providerId="LiveId" clId="{2F5E7C54-D45E-40AC-AF8F-F5ED3F6081C3}" dt="2020-12-14T02:43:48.790" v="4907" actId="20577"/>
          <ac:spMkLst>
            <pc:docMk/>
            <pc:sldMk cId="3229581546" sldId="581"/>
            <ac:spMk id="3" creationId="{5C06B5E9-CC74-46BD-AD0F-FCF550238822}"/>
          </ac:spMkLst>
        </pc:spChg>
        <pc:picChg chg="add mod">
          <ac:chgData name="Daniel Kaufmann" userId="934340720f57f02e" providerId="LiveId" clId="{2F5E7C54-D45E-40AC-AF8F-F5ED3F6081C3}" dt="2020-12-14T02:44:26.258" v="4914" actId="208"/>
          <ac:picMkLst>
            <pc:docMk/>
            <pc:sldMk cId="3229581546" sldId="581"/>
            <ac:picMk id="5" creationId="{98A00C79-681B-4293-BA9B-2F03C38016F1}"/>
          </ac:picMkLst>
        </pc:picChg>
      </pc:sldChg>
      <pc:sldChg chg="modSp new mod ord modNotesTx">
        <pc:chgData name="Daniel Kaufmann" userId="934340720f57f02e" providerId="LiveId" clId="{2F5E7C54-D45E-40AC-AF8F-F5ED3F6081C3}" dt="2020-12-14T03:26:18.984" v="6021" actId="20577"/>
        <pc:sldMkLst>
          <pc:docMk/>
          <pc:sldMk cId="1003601995" sldId="582"/>
        </pc:sldMkLst>
        <pc:spChg chg="mod">
          <ac:chgData name="Daniel Kaufmann" userId="934340720f57f02e" providerId="LiveId" clId="{2F5E7C54-D45E-40AC-AF8F-F5ED3F6081C3}" dt="2020-12-14T03:26:18.984" v="6021" actId="20577"/>
          <ac:spMkLst>
            <pc:docMk/>
            <pc:sldMk cId="1003601995" sldId="582"/>
            <ac:spMk id="2" creationId="{F94F8422-E001-483B-AD4B-CB28AE55BC30}"/>
          </ac:spMkLst>
        </pc:spChg>
      </pc:sldChg>
      <pc:sldChg chg="del">
        <pc:chgData name="Daniel Kaufmann" userId="934340720f57f02e" providerId="LiveId" clId="{2F5E7C54-D45E-40AC-AF8F-F5ED3F6081C3}" dt="2020-12-14T00:16:57.189" v="320" actId="47"/>
        <pc:sldMkLst>
          <pc:docMk/>
          <pc:sldMk cId="2858795102" sldId="582"/>
        </pc:sldMkLst>
      </pc:sldChg>
      <pc:sldChg chg="del">
        <pc:chgData name="Daniel Kaufmann" userId="934340720f57f02e" providerId="LiveId" clId="{2F5E7C54-D45E-40AC-AF8F-F5ED3F6081C3}" dt="2020-12-14T00:16:57.189" v="320" actId="47"/>
        <pc:sldMkLst>
          <pc:docMk/>
          <pc:sldMk cId="557007300" sldId="583"/>
        </pc:sldMkLst>
      </pc:sldChg>
      <pc:sldChg chg="addSp modSp new mod modNotesTx">
        <pc:chgData name="Daniel Kaufmann" userId="934340720f57f02e" providerId="LiveId" clId="{2F5E7C54-D45E-40AC-AF8F-F5ED3F6081C3}" dt="2020-12-14T02:47:52.115" v="5102"/>
        <pc:sldMkLst>
          <pc:docMk/>
          <pc:sldMk cId="4221741635" sldId="583"/>
        </pc:sldMkLst>
        <pc:spChg chg="mod">
          <ac:chgData name="Daniel Kaufmann" userId="934340720f57f02e" providerId="LiveId" clId="{2F5E7C54-D45E-40AC-AF8F-F5ED3F6081C3}" dt="2020-12-14T02:45:49.870" v="5079" actId="20577"/>
          <ac:spMkLst>
            <pc:docMk/>
            <pc:sldMk cId="4221741635" sldId="583"/>
            <ac:spMk id="2" creationId="{29544D34-E6FF-4BA3-9EB1-62133BE512A4}"/>
          </ac:spMkLst>
        </pc:spChg>
        <pc:spChg chg="mod">
          <ac:chgData name="Daniel Kaufmann" userId="934340720f57f02e" providerId="LiveId" clId="{2F5E7C54-D45E-40AC-AF8F-F5ED3F6081C3}" dt="2020-12-14T02:47:42.268" v="5101" actId="20577"/>
          <ac:spMkLst>
            <pc:docMk/>
            <pc:sldMk cId="4221741635" sldId="583"/>
            <ac:spMk id="3" creationId="{842CDD38-2042-4787-87B2-BC883A7872C6}"/>
          </ac:spMkLst>
        </pc:spChg>
        <pc:picChg chg="add mod">
          <ac:chgData name="Daniel Kaufmann" userId="934340720f57f02e" providerId="LiveId" clId="{2F5E7C54-D45E-40AC-AF8F-F5ED3F6081C3}" dt="2020-12-14T02:47:28.384" v="5092" actId="208"/>
          <ac:picMkLst>
            <pc:docMk/>
            <pc:sldMk cId="4221741635" sldId="583"/>
            <ac:picMk id="4" creationId="{6B132E34-405C-49F2-8983-07DE645BDE07}"/>
          </ac:picMkLst>
        </pc:picChg>
      </pc:sldChg>
      <pc:sldChg chg="del">
        <pc:chgData name="Daniel Kaufmann" userId="934340720f57f02e" providerId="LiveId" clId="{2F5E7C54-D45E-40AC-AF8F-F5ED3F6081C3}" dt="2020-12-14T00:16:57.189" v="320" actId="47"/>
        <pc:sldMkLst>
          <pc:docMk/>
          <pc:sldMk cId="1516679946" sldId="584"/>
        </pc:sldMkLst>
      </pc:sldChg>
      <pc:sldChg chg="addSp modSp new mod modNotesTx">
        <pc:chgData name="Daniel Kaufmann" userId="934340720f57f02e" providerId="LiveId" clId="{2F5E7C54-D45E-40AC-AF8F-F5ED3F6081C3}" dt="2020-12-14T02:51:30.479" v="5178" actId="1076"/>
        <pc:sldMkLst>
          <pc:docMk/>
          <pc:sldMk cId="3001593545" sldId="584"/>
        </pc:sldMkLst>
        <pc:spChg chg="mod">
          <ac:chgData name="Daniel Kaufmann" userId="934340720f57f02e" providerId="LiveId" clId="{2F5E7C54-D45E-40AC-AF8F-F5ED3F6081C3}" dt="2020-12-14T02:48:14.927" v="5122" actId="20577"/>
          <ac:spMkLst>
            <pc:docMk/>
            <pc:sldMk cId="3001593545" sldId="584"/>
            <ac:spMk id="2" creationId="{2C97F1D6-25DA-4526-86BA-9095AA5EEDFC}"/>
          </ac:spMkLst>
        </pc:spChg>
        <pc:spChg chg="mod">
          <ac:chgData name="Daniel Kaufmann" userId="934340720f57f02e" providerId="LiveId" clId="{2F5E7C54-D45E-40AC-AF8F-F5ED3F6081C3}" dt="2020-12-14T02:50:30.232" v="5173" actId="14100"/>
          <ac:spMkLst>
            <pc:docMk/>
            <pc:sldMk cId="3001593545" sldId="584"/>
            <ac:spMk id="3" creationId="{5CE8424B-3F71-462C-8455-D1535487E1E4}"/>
          </ac:spMkLst>
        </pc:spChg>
        <pc:picChg chg="add mod">
          <ac:chgData name="Daniel Kaufmann" userId="934340720f57f02e" providerId="LiveId" clId="{2F5E7C54-D45E-40AC-AF8F-F5ED3F6081C3}" dt="2020-12-14T02:51:30.479" v="5178" actId="1076"/>
          <ac:picMkLst>
            <pc:docMk/>
            <pc:sldMk cId="3001593545" sldId="584"/>
            <ac:picMk id="5" creationId="{2CF3DC6A-1201-43A5-919D-04FA6F5F0C3D}"/>
          </ac:picMkLst>
        </pc:picChg>
      </pc:sldChg>
      <pc:sldChg chg="del">
        <pc:chgData name="Daniel Kaufmann" userId="934340720f57f02e" providerId="LiveId" clId="{2F5E7C54-D45E-40AC-AF8F-F5ED3F6081C3}" dt="2020-12-14T00:16:57.189" v="320" actId="47"/>
        <pc:sldMkLst>
          <pc:docMk/>
          <pc:sldMk cId="1121403584" sldId="585"/>
        </pc:sldMkLst>
      </pc:sldChg>
      <pc:sldChg chg="addSp modSp new mod modNotesTx">
        <pc:chgData name="Daniel Kaufmann" userId="934340720f57f02e" providerId="LiveId" clId="{2F5E7C54-D45E-40AC-AF8F-F5ED3F6081C3}" dt="2020-12-14T02:51:41.939" v="5180" actId="14100"/>
        <pc:sldMkLst>
          <pc:docMk/>
          <pc:sldMk cId="2775727419" sldId="585"/>
        </pc:sldMkLst>
        <pc:spChg chg="mod">
          <ac:chgData name="Daniel Kaufmann" userId="934340720f57f02e" providerId="LiveId" clId="{2F5E7C54-D45E-40AC-AF8F-F5ED3F6081C3}" dt="2020-12-14T02:49:46.964" v="5169" actId="20577"/>
          <ac:spMkLst>
            <pc:docMk/>
            <pc:sldMk cId="2775727419" sldId="585"/>
            <ac:spMk id="2" creationId="{4FB2D96F-AAFB-46CA-B217-16520BEDCD55}"/>
          </ac:spMkLst>
        </pc:spChg>
        <pc:spChg chg="mod">
          <ac:chgData name="Daniel Kaufmann" userId="934340720f57f02e" providerId="LiveId" clId="{2F5E7C54-D45E-40AC-AF8F-F5ED3F6081C3}" dt="2020-12-14T02:51:41.939" v="5180" actId="14100"/>
          <ac:spMkLst>
            <pc:docMk/>
            <pc:sldMk cId="2775727419" sldId="585"/>
            <ac:spMk id="3" creationId="{D486A9C0-2929-40A6-8B64-A758DEB9A93A}"/>
          </ac:spMkLst>
        </pc:spChg>
        <pc:picChg chg="add mod">
          <ac:chgData name="Daniel Kaufmann" userId="934340720f57f02e" providerId="LiveId" clId="{2F5E7C54-D45E-40AC-AF8F-F5ED3F6081C3}" dt="2020-12-14T02:51:35.245" v="5179"/>
          <ac:picMkLst>
            <pc:docMk/>
            <pc:sldMk cId="2775727419" sldId="585"/>
            <ac:picMk id="4" creationId="{46A7A344-8A63-45D1-B97C-D5F45131EC8E}"/>
          </ac:picMkLst>
        </pc:picChg>
      </pc:sldChg>
      <pc:sldChg chg="addSp modSp new mod modNotesTx">
        <pc:chgData name="Daniel Kaufmann" userId="934340720f57f02e" providerId="LiveId" clId="{2F5E7C54-D45E-40AC-AF8F-F5ED3F6081C3}" dt="2020-12-14T02:52:56.295" v="5226" actId="33524"/>
        <pc:sldMkLst>
          <pc:docMk/>
          <pc:sldMk cId="529389450" sldId="586"/>
        </pc:sldMkLst>
        <pc:spChg chg="mod">
          <ac:chgData name="Daniel Kaufmann" userId="934340720f57f02e" providerId="LiveId" clId="{2F5E7C54-D45E-40AC-AF8F-F5ED3F6081C3}" dt="2020-12-14T02:52:13.669" v="5220" actId="20577"/>
          <ac:spMkLst>
            <pc:docMk/>
            <pc:sldMk cId="529389450" sldId="586"/>
            <ac:spMk id="2" creationId="{577556F2-FBC8-4F6E-9237-B224781E5F0F}"/>
          </ac:spMkLst>
        </pc:spChg>
        <pc:spChg chg="mod">
          <ac:chgData name="Daniel Kaufmann" userId="934340720f57f02e" providerId="LiveId" clId="{2F5E7C54-D45E-40AC-AF8F-F5ED3F6081C3}" dt="2020-12-14T02:52:30.026" v="5224" actId="14100"/>
          <ac:spMkLst>
            <pc:docMk/>
            <pc:sldMk cId="529389450" sldId="586"/>
            <ac:spMk id="3" creationId="{F6849AD2-628A-411D-B7B9-010C7AB19E12}"/>
          </ac:spMkLst>
        </pc:spChg>
        <pc:picChg chg="add mod">
          <ac:chgData name="Daniel Kaufmann" userId="934340720f57f02e" providerId="LiveId" clId="{2F5E7C54-D45E-40AC-AF8F-F5ED3F6081C3}" dt="2020-12-14T02:52:26.716" v="5223"/>
          <ac:picMkLst>
            <pc:docMk/>
            <pc:sldMk cId="529389450" sldId="586"/>
            <ac:picMk id="4" creationId="{F5AC4EBC-0690-4091-9AA5-33B402A8A17A}"/>
          </ac:picMkLst>
        </pc:picChg>
      </pc:sldChg>
      <pc:sldChg chg="del">
        <pc:chgData name="Daniel Kaufmann" userId="934340720f57f02e" providerId="LiveId" clId="{2F5E7C54-D45E-40AC-AF8F-F5ED3F6081C3}" dt="2020-12-14T00:16:57.189" v="320" actId="47"/>
        <pc:sldMkLst>
          <pc:docMk/>
          <pc:sldMk cId="1681883611" sldId="586"/>
        </pc:sldMkLst>
      </pc:sldChg>
      <pc:sldChg chg="addSp delSp modSp new mod modAnim modNotesTx">
        <pc:chgData name="Daniel Kaufmann" userId="934340720f57f02e" providerId="LiveId" clId="{2F5E7C54-D45E-40AC-AF8F-F5ED3F6081C3}" dt="2020-12-14T02:56:48.094" v="5298"/>
        <pc:sldMkLst>
          <pc:docMk/>
          <pc:sldMk cId="2050924135" sldId="587"/>
        </pc:sldMkLst>
        <pc:spChg chg="mod">
          <ac:chgData name="Daniel Kaufmann" userId="934340720f57f02e" providerId="LiveId" clId="{2F5E7C54-D45E-40AC-AF8F-F5ED3F6081C3}" dt="2020-12-14T02:53:42.040" v="5269" actId="20577"/>
          <ac:spMkLst>
            <pc:docMk/>
            <pc:sldMk cId="2050924135" sldId="587"/>
            <ac:spMk id="2" creationId="{99E4C717-971A-4A8C-AE52-28C10B4B2BE7}"/>
          </ac:spMkLst>
        </pc:spChg>
        <pc:spChg chg="mod">
          <ac:chgData name="Daniel Kaufmann" userId="934340720f57f02e" providerId="LiveId" clId="{2F5E7C54-D45E-40AC-AF8F-F5ED3F6081C3}" dt="2020-12-14T02:53:52.565" v="5272" actId="122"/>
          <ac:spMkLst>
            <pc:docMk/>
            <pc:sldMk cId="2050924135" sldId="587"/>
            <ac:spMk id="3" creationId="{FDDB5536-13B3-4364-A33D-FC0953F37BCA}"/>
          </ac:spMkLst>
        </pc:spChg>
        <pc:picChg chg="add del mod">
          <ac:chgData name="Daniel Kaufmann" userId="934340720f57f02e" providerId="LiveId" clId="{2F5E7C54-D45E-40AC-AF8F-F5ED3F6081C3}" dt="2020-12-14T02:56:03.695" v="5287" actId="478"/>
          <ac:picMkLst>
            <pc:docMk/>
            <pc:sldMk cId="2050924135" sldId="587"/>
            <ac:picMk id="4" creationId="{48F1181E-3C81-4EF9-9F28-2EA7081395D6}"/>
          </ac:picMkLst>
        </pc:picChg>
        <pc:picChg chg="add del mod">
          <ac:chgData name="Daniel Kaufmann" userId="934340720f57f02e" providerId="LiveId" clId="{2F5E7C54-D45E-40AC-AF8F-F5ED3F6081C3}" dt="2020-12-14T02:55:18.412" v="5281" actId="478"/>
          <ac:picMkLst>
            <pc:docMk/>
            <pc:sldMk cId="2050924135" sldId="587"/>
            <ac:picMk id="5" creationId="{191394CB-AA99-45CD-8225-6B70E012C9A2}"/>
          </ac:picMkLst>
        </pc:picChg>
        <pc:picChg chg="add del mod">
          <ac:chgData name="Daniel Kaufmann" userId="934340720f57f02e" providerId="LiveId" clId="{2F5E7C54-D45E-40AC-AF8F-F5ED3F6081C3}" dt="2020-12-14T02:56:02.955" v="5286" actId="478"/>
          <ac:picMkLst>
            <pc:docMk/>
            <pc:sldMk cId="2050924135" sldId="587"/>
            <ac:picMk id="6" creationId="{A38591C7-011E-4CD5-AA33-F7082F9FBD6B}"/>
          </ac:picMkLst>
        </pc:picChg>
        <pc:picChg chg="add mod">
          <ac:chgData name="Daniel Kaufmann" userId="934340720f57f02e" providerId="LiveId" clId="{2F5E7C54-D45E-40AC-AF8F-F5ED3F6081C3}" dt="2020-12-14T02:56:37.961" v="5296" actId="1076"/>
          <ac:picMkLst>
            <pc:docMk/>
            <pc:sldMk cId="2050924135" sldId="587"/>
            <ac:picMk id="7" creationId="{047AD1D2-33DD-45F8-9E5E-211EDFBA1150}"/>
          </ac:picMkLst>
        </pc:picChg>
        <pc:picChg chg="add mod">
          <ac:chgData name="Daniel Kaufmann" userId="934340720f57f02e" providerId="LiveId" clId="{2F5E7C54-D45E-40AC-AF8F-F5ED3F6081C3}" dt="2020-12-14T02:56:40.209" v="5297" actId="1076"/>
          <ac:picMkLst>
            <pc:docMk/>
            <pc:sldMk cId="2050924135" sldId="587"/>
            <ac:picMk id="8" creationId="{7E820073-ADC1-48D4-B30D-D5EA396C9698}"/>
          </ac:picMkLst>
        </pc:picChg>
      </pc:sldChg>
      <pc:sldChg chg="del">
        <pc:chgData name="Daniel Kaufmann" userId="934340720f57f02e" providerId="LiveId" clId="{2F5E7C54-D45E-40AC-AF8F-F5ED3F6081C3}" dt="2020-12-14T00:16:57.189" v="320" actId="47"/>
        <pc:sldMkLst>
          <pc:docMk/>
          <pc:sldMk cId="2796315000" sldId="587"/>
        </pc:sldMkLst>
      </pc:sldChg>
      <pc:sldChg chg="addSp delSp modSp new mod modAnim modNotesTx">
        <pc:chgData name="Daniel Kaufmann" userId="934340720f57f02e" providerId="LiveId" clId="{2F5E7C54-D45E-40AC-AF8F-F5ED3F6081C3}" dt="2020-12-14T02:58:55.477" v="5359"/>
        <pc:sldMkLst>
          <pc:docMk/>
          <pc:sldMk cId="1666853962" sldId="588"/>
        </pc:sldMkLst>
        <pc:spChg chg="mod">
          <ac:chgData name="Daniel Kaufmann" userId="934340720f57f02e" providerId="LiveId" clId="{2F5E7C54-D45E-40AC-AF8F-F5ED3F6081C3}" dt="2020-12-14T02:57:15.895" v="5343" actId="404"/>
          <ac:spMkLst>
            <pc:docMk/>
            <pc:sldMk cId="1666853962" sldId="588"/>
            <ac:spMk id="2" creationId="{7FA6332E-0C23-46C3-825C-B4B284AE8BA5}"/>
          </ac:spMkLst>
        </pc:spChg>
        <pc:spChg chg="mod">
          <ac:chgData name="Daniel Kaufmann" userId="934340720f57f02e" providerId="LiveId" clId="{2F5E7C54-D45E-40AC-AF8F-F5ED3F6081C3}" dt="2020-12-14T02:57:27.132" v="5346" actId="27636"/>
          <ac:spMkLst>
            <pc:docMk/>
            <pc:sldMk cId="1666853962" sldId="588"/>
            <ac:spMk id="3" creationId="{351DE8E4-434A-43D5-8907-7DCBD6B417AA}"/>
          </ac:spMkLst>
        </pc:spChg>
        <pc:picChg chg="add mod">
          <ac:chgData name="Daniel Kaufmann" userId="934340720f57f02e" providerId="LiveId" clId="{2F5E7C54-D45E-40AC-AF8F-F5ED3F6081C3}" dt="2020-12-14T02:57:40.053" v="5350" actId="1076"/>
          <ac:picMkLst>
            <pc:docMk/>
            <pc:sldMk cId="1666853962" sldId="588"/>
            <ac:picMk id="4" creationId="{15BB387D-3135-4E88-9937-88B38B4F245E}"/>
          </ac:picMkLst>
        </pc:picChg>
        <pc:picChg chg="add del">
          <ac:chgData name="Daniel Kaufmann" userId="934340720f57f02e" providerId="LiveId" clId="{2F5E7C54-D45E-40AC-AF8F-F5ED3F6081C3}" dt="2020-12-14T02:58:08.630" v="5352" actId="478"/>
          <ac:picMkLst>
            <pc:docMk/>
            <pc:sldMk cId="1666853962" sldId="588"/>
            <ac:picMk id="5" creationId="{9B64584E-5D44-4A4D-9BD4-F52CCFA943D1}"/>
          </ac:picMkLst>
        </pc:picChg>
        <pc:picChg chg="add mod">
          <ac:chgData name="Daniel Kaufmann" userId="934340720f57f02e" providerId="LiveId" clId="{2F5E7C54-D45E-40AC-AF8F-F5ED3F6081C3}" dt="2020-12-14T02:58:35.343" v="5358" actId="1076"/>
          <ac:picMkLst>
            <pc:docMk/>
            <pc:sldMk cId="1666853962" sldId="588"/>
            <ac:picMk id="6" creationId="{FA77939B-6BDC-49EC-8234-1E0B61C7EC7D}"/>
          </ac:picMkLst>
        </pc:picChg>
      </pc:sldChg>
      <pc:sldChg chg="modSp add mod modNotesTx">
        <pc:chgData name="Daniel Kaufmann" userId="934340720f57f02e" providerId="LiveId" clId="{2F5E7C54-D45E-40AC-AF8F-F5ED3F6081C3}" dt="2020-12-14T02:59:38.834" v="5380" actId="20577"/>
        <pc:sldMkLst>
          <pc:docMk/>
          <pc:sldMk cId="1689897493" sldId="589"/>
        </pc:sldMkLst>
        <pc:spChg chg="mod">
          <ac:chgData name="Daniel Kaufmann" userId="934340720f57f02e" providerId="LiveId" clId="{2F5E7C54-D45E-40AC-AF8F-F5ED3F6081C3}" dt="2020-12-14T02:59:38.834" v="5380" actId="20577"/>
          <ac:spMkLst>
            <pc:docMk/>
            <pc:sldMk cId="1689897493" sldId="589"/>
            <ac:spMk id="2" creationId="{7FA6332E-0C23-46C3-825C-B4B284AE8BA5}"/>
          </ac:spMkLst>
        </pc:spChg>
        <pc:spChg chg="mod">
          <ac:chgData name="Daniel Kaufmann" userId="934340720f57f02e" providerId="LiveId" clId="{2F5E7C54-D45E-40AC-AF8F-F5ED3F6081C3}" dt="2020-12-14T02:59:25.672" v="5364"/>
          <ac:spMkLst>
            <pc:docMk/>
            <pc:sldMk cId="1689897493" sldId="589"/>
            <ac:spMk id="3" creationId="{351DE8E4-434A-43D5-8907-7DCBD6B417AA}"/>
          </ac:spMkLst>
        </pc:spChg>
      </pc:sldChg>
      <pc:sldChg chg="modSp add mod ord modNotesTx">
        <pc:chgData name="Daniel Kaufmann" userId="934340720f57f02e" providerId="LiveId" clId="{2F5E7C54-D45E-40AC-AF8F-F5ED3F6081C3}" dt="2020-12-14T03:01:10.846" v="5418"/>
        <pc:sldMkLst>
          <pc:docMk/>
          <pc:sldMk cId="1321128882" sldId="590"/>
        </pc:sldMkLst>
        <pc:spChg chg="mod">
          <ac:chgData name="Daniel Kaufmann" userId="934340720f57f02e" providerId="LiveId" clId="{2F5E7C54-D45E-40AC-AF8F-F5ED3F6081C3}" dt="2020-12-14T03:00:49.955" v="5414" actId="20577"/>
          <ac:spMkLst>
            <pc:docMk/>
            <pc:sldMk cId="1321128882" sldId="590"/>
            <ac:spMk id="2" creationId="{A196C52E-0914-416B-B64A-824997DB993D}"/>
          </ac:spMkLst>
        </pc:spChg>
      </pc:sldChg>
      <pc:sldChg chg="addSp modSp new mod modNotesTx">
        <pc:chgData name="Daniel Kaufmann" userId="934340720f57f02e" providerId="LiveId" clId="{2F5E7C54-D45E-40AC-AF8F-F5ED3F6081C3}" dt="2020-12-14T03:04:40.330" v="5620" actId="692"/>
        <pc:sldMkLst>
          <pc:docMk/>
          <pc:sldMk cId="2123083062" sldId="591"/>
        </pc:sldMkLst>
        <pc:spChg chg="mod">
          <ac:chgData name="Daniel Kaufmann" userId="934340720f57f02e" providerId="LiveId" clId="{2F5E7C54-D45E-40AC-AF8F-F5ED3F6081C3}" dt="2020-12-14T03:01:46.464" v="5444" actId="20577"/>
          <ac:spMkLst>
            <pc:docMk/>
            <pc:sldMk cId="2123083062" sldId="591"/>
            <ac:spMk id="2" creationId="{758A3C5F-4B80-4EE3-BC0F-ED2A2694A277}"/>
          </ac:spMkLst>
        </pc:spChg>
        <pc:spChg chg="mod">
          <ac:chgData name="Daniel Kaufmann" userId="934340720f57f02e" providerId="LiveId" clId="{2F5E7C54-D45E-40AC-AF8F-F5ED3F6081C3}" dt="2020-12-14T03:04:04.013" v="5601" actId="14100"/>
          <ac:spMkLst>
            <pc:docMk/>
            <pc:sldMk cId="2123083062" sldId="591"/>
            <ac:spMk id="3" creationId="{B591DE21-C6E2-40DF-88E8-D7F827941870}"/>
          </ac:spMkLst>
        </pc:spChg>
        <pc:picChg chg="add mod">
          <ac:chgData name="Daniel Kaufmann" userId="934340720f57f02e" providerId="LiveId" clId="{2F5E7C54-D45E-40AC-AF8F-F5ED3F6081C3}" dt="2020-12-14T03:04:40.330" v="5620" actId="692"/>
          <ac:picMkLst>
            <pc:docMk/>
            <pc:sldMk cId="2123083062" sldId="591"/>
            <ac:picMk id="5" creationId="{1C894273-FB4E-4184-9590-E92B75FCDCA7}"/>
          </ac:picMkLst>
        </pc:picChg>
      </pc:sldChg>
      <pc:sldChg chg="addSp modSp new mod modNotesTx">
        <pc:chgData name="Daniel Kaufmann" userId="934340720f57f02e" providerId="LiveId" clId="{2F5E7C54-D45E-40AC-AF8F-F5ED3F6081C3}" dt="2020-12-14T03:07:04.065" v="5670" actId="14100"/>
        <pc:sldMkLst>
          <pc:docMk/>
          <pc:sldMk cId="1275758587" sldId="592"/>
        </pc:sldMkLst>
        <pc:spChg chg="mod">
          <ac:chgData name="Daniel Kaufmann" userId="934340720f57f02e" providerId="LiveId" clId="{2F5E7C54-D45E-40AC-AF8F-F5ED3F6081C3}" dt="2020-12-14T03:05:22.142" v="5654" actId="20577"/>
          <ac:spMkLst>
            <pc:docMk/>
            <pc:sldMk cId="1275758587" sldId="592"/>
            <ac:spMk id="2" creationId="{5855BFB6-6871-40C2-B8D3-D1487B53ED55}"/>
          </ac:spMkLst>
        </pc:spChg>
        <pc:spChg chg="mod">
          <ac:chgData name="Daniel Kaufmann" userId="934340720f57f02e" providerId="LiveId" clId="{2F5E7C54-D45E-40AC-AF8F-F5ED3F6081C3}" dt="2020-12-14T03:07:04.065" v="5670" actId="14100"/>
          <ac:spMkLst>
            <pc:docMk/>
            <pc:sldMk cId="1275758587" sldId="592"/>
            <ac:spMk id="3" creationId="{3E430912-0DE5-4E1A-B5E8-AD8DAC3D4CEA}"/>
          </ac:spMkLst>
        </pc:spChg>
        <pc:picChg chg="add mod">
          <ac:chgData name="Daniel Kaufmann" userId="934340720f57f02e" providerId="LiveId" clId="{2F5E7C54-D45E-40AC-AF8F-F5ED3F6081C3}" dt="2020-12-14T03:06:48.083" v="5666" actId="1076"/>
          <ac:picMkLst>
            <pc:docMk/>
            <pc:sldMk cId="1275758587" sldId="592"/>
            <ac:picMk id="4" creationId="{53E9306E-6387-4B63-8290-479C8A8A26CA}"/>
          </ac:picMkLst>
        </pc:picChg>
      </pc:sldChg>
      <pc:sldChg chg="modSp add mod modNotesTx">
        <pc:chgData name="Daniel Kaufmann" userId="934340720f57f02e" providerId="LiveId" clId="{2F5E7C54-D45E-40AC-AF8F-F5ED3F6081C3}" dt="2020-12-14T03:08:24.169" v="5720" actId="404"/>
        <pc:sldMkLst>
          <pc:docMk/>
          <pc:sldMk cId="4139459143" sldId="593"/>
        </pc:sldMkLst>
        <pc:spChg chg="mod">
          <ac:chgData name="Daniel Kaufmann" userId="934340720f57f02e" providerId="LiveId" clId="{2F5E7C54-D45E-40AC-AF8F-F5ED3F6081C3}" dt="2020-12-14T03:08:24.169" v="5720" actId="404"/>
          <ac:spMkLst>
            <pc:docMk/>
            <pc:sldMk cId="4139459143" sldId="593"/>
            <ac:spMk id="2" creationId="{5855BFB6-6871-40C2-B8D3-D1487B53ED55}"/>
          </ac:spMkLst>
        </pc:spChg>
        <pc:spChg chg="mod">
          <ac:chgData name="Daniel Kaufmann" userId="934340720f57f02e" providerId="LiveId" clId="{2F5E7C54-D45E-40AC-AF8F-F5ED3F6081C3}" dt="2020-12-14T03:07:57.792" v="5676" actId="14100"/>
          <ac:spMkLst>
            <pc:docMk/>
            <pc:sldMk cId="4139459143" sldId="593"/>
            <ac:spMk id="3" creationId="{3E430912-0DE5-4E1A-B5E8-AD8DAC3D4CEA}"/>
          </ac:spMkLst>
        </pc:spChg>
      </pc:sldChg>
      <pc:sldChg chg="modSp add mod modNotesTx">
        <pc:chgData name="Daniel Kaufmann" userId="934340720f57f02e" providerId="LiveId" clId="{2F5E7C54-D45E-40AC-AF8F-F5ED3F6081C3}" dt="2020-12-14T03:09:10.919" v="5729" actId="20577"/>
        <pc:sldMkLst>
          <pc:docMk/>
          <pc:sldMk cId="4224683210" sldId="594"/>
        </pc:sldMkLst>
        <pc:spChg chg="mod">
          <ac:chgData name="Daniel Kaufmann" userId="934340720f57f02e" providerId="LiveId" clId="{2F5E7C54-D45E-40AC-AF8F-F5ED3F6081C3}" dt="2020-12-14T03:09:10.919" v="5729" actId="20577"/>
          <ac:spMkLst>
            <pc:docMk/>
            <pc:sldMk cId="4224683210" sldId="594"/>
            <ac:spMk id="3" creationId="{3E430912-0DE5-4E1A-B5E8-AD8DAC3D4CEA}"/>
          </ac:spMkLst>
        </pc:spChg>
      </pc:sldChg>
      <pc:sldChg chg="addSp modSp new mod modNotesTx">
        <pc:chgData name="Daniel Kaufmann" userId="934340720f57f02e" providerId="LiveId" clId="{2F5E7C54-D45E-40AC-AF8F-F5ED3F6081C3}" dt="2020-12-14T03:12:35.849" v="5782" actId="14100"/>
        <pc:sldMkLst>
          <pc:docMk/>
          <pc:sldMk cId="2503117507" sldId="595"/>
        </pc:sldMkLst>
        <pc:spChg chg="mod">
          <ac:chgData name="Daniel Kaufmann" userId="934340720f57f02e" providerId="LiveId" clId="{2F5E7C54-D45E-40AC-AF8F-F5ED3F6081C3}" dt="2020-12-14T03:11:21.853" v="5766" actId="20577"/>
          <ac:spMkLst>
            <pc:docMk/>
            <pc:sldMk cId="2503117507" sldId="595"/>
            <ac:spMk id="2" creationId="{0922563C-5021-4B4E-9783-4E5171C101B3}"/>
          </ac:spMkLst>
        </pc:spChg>
        <pc:spChg chg="mod">
          <ac:chgData name="Daniel Kaufmann" userId="934340720f57f02e" providerId="LiveId" clId="{2F5E7C54-D45E-40AC-AF8F-F5ED3F6081C3}" dt="2020-12-14T03:12:35.849" v="5782" actId="14100"/>
          <ac:spMkLst>
            <pc:docMk/>
            <pc:sldMk cId="2503117507" sldId="595"/>
            <ac:spMk id="3" creationId="{BFC35C09-5009-4E23-8FA8-AF92A8EFD092}"/>
          </ac:spMkLst>
        </pc:spChg>
        <pc:picChg chg="add mod">
          <ac:chgData name="Daniel Kaufmann" userId="934340720f57f02e" providerId="LiveId" clId="{2F5E7C54-D45E-40AC-AF8F-F5ED3F6081C3}" dt="2020-12-14T03:12:19.594" v="5775" actId="208"/>
          <ac:picMkLst>
            <pc:docMk/>
            <pc:sldMk cId="2503117507" sldId="595"/>
            <ac:picMk id="4" creationId="{A5B5DDA3-CF64-42EE-8C54-7453EC8FDEF5}"/>
          </ac:picMkLst>
        </pc:picChg>
      </pc:sldChg>
      <pc:sldChg chg="addSp modSp new mod modNotesTx">
        <pc:chgData name="Daniel Kaufmann" userId="934340720f57f02e" providerId="LiveId" clId="{2F5E7C54-D45E-40AC-AF8F-F5ED3F6081C3}" dt="2020-12-14T03:14:30.751" v="5834" actId="14100"/>
        <pc:sldMkLst>
          <pc:docMk/>
          <pc:sldMk cId="1038936363" sldId="596"/>
        </pc:sldMkLst>
        <pc:spChg chg="mod">
          <ac:chgData name="Daniel Kaufmann" userId="934340720f57f02e" providerId="LiveId" clId="{2F5E7C54-D45E-40AC-AF8F-F5ED3F6081C3}" dt="2020-12-14T03:13:03.348" v="5811" actId="20577"/>
          <ac:spMkLst>
            <pc:docMk/>
            <pc:sldMk cId="1038936363" sldId="596"/>
            <ac:spMk id="2" creationId="{F181DFA7-CD63-498C-A83E-9DFED387B121}"/>
          </ac:spMkLst>
        </pc:spChg>
        <pc:spChg chg="mod">
          <ac:chgData name="Daniel Kaufmann" userId="934340720f57f02e" providerId="LiveId" clId="{2F5E7C54-D45E-40AC-AF8F-F5ED3F6081C3}" dt="2020-12-14T03:14:30.751" v="5834" actId="14100"/>
          <ac:spMkLst>
            <pc:docMk/>
            <pc:sldMk cId="1038936363" sldId="596"/>
            <ac:spMk id="3" creationId="{0F7B2AD9-594A-4FB3-A1EA-D60D1E90036A}"/>
          </ac:spMkLst>
        </pc:spChg>
        <pc:picChg chg="add mod">
          <ac:chgData name="Daniel Kaufmann" userId="934340720f57f02e" providerId="LiveId" clId="{2F5E7C54-D45E-40AC-AF8F-F5ED3F6081C3}" dt="2020-12-14T03:14:18.171" v="5826" actId="1440"/>
          <ac:picMkLst>
            <pc:docMk/>
            <pc:sldMk cId="1038936363" sldId="596"/>
            <ac:picMk id="4" creationId="{369E1464-3275-4F1E-9659-6472A36C067E}"/>
          </ac:picMkLst>
        </pc:picChg>
      </pc:sldChg>
      <pc:sldChg chg="addSp modSp new mod modNotesTx">
        <pc:chgData name="Daniel Kaufmann" userId="934340720f57f02e" providerId="LiveId" clId="{2F5E7C54-D45E-40AC-AF8F-F5ED3F6081C3}" dt="2020-12-14T03:16:45.030" v="5884"/>
        <pc:sldMkLst>
          <pc:docMk/>
          <pc:sldMk cId="354868761" sldId="597"/>
        </pc:sldMkLst>
        <pc:spChg chg="mod">
          <ac:chgData name="Daniel Kaufmann" userId="934340720f57f02e" providerId="LiveId" clId="{2F5E7C54-D45E-40AC-AF8F-F5ED3F6081C3}" dt="2020-12-14T03:14:48.154" v="5869" actId="20577"/>
          <ac:spMkLst>
            <pc:docMk/>
            <pc:sldMk cId="354868761" sldId="597"/>
            <ac:spMk id="2" creationId="{FE903A6F-B129-4A3A-9EBC-B7DD09A275CD}"/>
          </ac:spMkLst>
        </pc:spChg>
        <pc:spChg chg="mod">
          <ac:chgData name="Daniel Kaufmann" userId="934340720f57f02e" providerId="LiveId" clId="{2F5E7C54-D45E-40AC-AF8F-F5ED3F6081C3}" dt="2020-12-14T03:15:07.197" v="5876" actId="14100"/>
          <ac:spMkLst>
            <pc:docMk/>
            <pc:sldMk cId="354868761" sldId="597"/>
            <ac:spMk id="3" creationId="{0D37DE62-EECD-472C-97C1-ACE25AF94D01}"/>
          </ac:spMkLst>
        </pc:spChg>
        <pc:picChg chg="add mod">
          <ac:chgData name="Daniel Kaufmann" userId="934340720f57f02e" providerId="LiveId" clId="{2F5E7C54-D45E-40AC-AF8F-F5ED3F6081C3}" dt="2020-12-14T03:16:33.864" v="5883"/>
          <ac:picMkLst>
            <pc:docMk/>
            <pc:sldMk cId="354868761" sldId="597"/>
            <ac:picMk id="4" creationId="{E63C7777-C5E3-4E33-BCC4-04BF53E4ECD7}"/>
          </ac:picMkLst>
        </pc:picChg>
      </pc:sldChg>
      <pc:sldChg chg="addSp modSp new mod modNotesTx">
        <pc:chgData name="Daniel Kaufmann" userId="934340720f57f02e" providerId="LiveId" clId="{2F5E7C54-D45E-40AC-AF8F-F5ED3F6081C3}" dt="2020-12-14T03:21:06.336" v="5948" actId="14100"/>
        <pc:sldMkLst>
          <pc:docMk/>
          <pc:sldMk cId="2417108033" sldId="598"/>
        </pc:sldMkLst>
        <pc:spChg chg="mod">
          <ac:chgData name="Daniel Kaufmann" userId="934340720f57f02e" providerId="LiveId" clId="{2F5E7C54-D45E-40AC-AF8F-F5ED3F6081C3}" dt="2020-12-14T03:19:28.102" v="5934" actId="20577"/>
          <ac:spMkLst>
            <pc:docMk/>
            <pc:sldMk cId="2417108033" sldId="598"/>
            <ac:spMk id="2" creationId="{37644FA5-B7AA-47F3-8954-A480076AE751}"/>
          </ac:spMkLst>
        </pc:spChg>
        <pc:spChg chg="mod">
          <ac:chgData name="Daniel Kaufmann" userId="934340720f57f02e" providerId="LiveId" clId="{2F5E7C54-D45E-40AC-AF8F-F5ED3F6081C3}" dt="2020-12-14T03:21:06.336" v="5948" actId="14100"/>
          <ac:spMkLst>
            <pc:docMk/>
            <pc:sldMk cId="2417108033" sldId="598"/>
            <ac:spMk id="3" creationId="{63EE0053-0E24-43BE-B2E7-1FAB0FB144F8}"/>
          </ac:spMkLst>
        </pc:spChg>
        <pc:picChg chg="add mod modCrop">
          <ac:chgData name="Daniel Kaufmann" userId="934340720f57f02e" providerId="LiveId" clId="{2F5E7C54-D45E-40AC-AF8F-F5ED3F6081C3}" dt="2020-12-14T03:20:46.961" v="5947" actId="208"/>
          <ac:picMkLst>
            <pc:docMk/>
            <pc:sldMk cId="2417108033" sldId="598"/>
            <ac:picMk id="4" creationId="{E6C21837-4B20-46F8-B891-92E866EEB5B8}"/>
          </ac:picMkLst>
        </pc:picChg>
      </pc:sldChg>
      <pc:sldChg chg="addSp modSp new mod modNotesTx">
        <pc:chgData name="Daniel Kaufmann" userId="934340720f57f02e" providerId="LiveId" clId="{2F5E7C54-D45E-40AC-AF8F-F5ED3F6081C3}" dt="2020-12-14T03:23:00.327" v="6002" actId="33524"/>
        <pc:sldMkLst>
          <pc:docMk/>
          <pc:sldMk cId="3753168645" sldId="599"/>
        </pc:sldMkLst>
        <pc:spChg chg="mod">
          <ac:chgData name="Daniel Kaufmann" userId="934340720f57f02e" providerId="LiveId" clId="{2F5E7C54-D45E-40AC-AF8F-F5ED3F6081C3}" dt="2020-12-14T03:21:47.716" v="5975" actId="20577"/>
          <ac:spMkLst>
            <pc:docMk/>
            <pc:sldMk cId="3753168645" sldId="599"/>
            <ac:spMk id="2" creationId="{2AFFAD56-3B6C-4499-B256-8E8FFD12F77A}"/>
          </ac:spMkLst>
        </pc:spChg>
        <pc:spChg chg="mod">
          <ac:chgData name="Daniel Kaufmann" userId="934340720f57f02e" providerId="LiveId" clId="{2F5E7C54-D45E-40AC-AF8F-F5ED3F6081C3}" dt="2020-12-14T03:22:43.172" v="5997" actId="14100"/>
          <ac:spMkLst>
            <pc:docMk/>
            <pc:sldMk cId="3753168645" sldId="599"/>
            <ac:spMk id="3" creationId="{B066DA02-8826-4906-8E0C-8E6CFFFDCBE0}"/>
          </ac:spMkLst>
        </pc:spChg>
        <pc:picChg chg="add mod">
          <ac:chgData name="Daniel Kaufmann" userId="934340720f57f02e" providerId="LiveId" clId="{2F5E7C54-D45E-40AC-AF8F-F5ED3F6081C3}" dt="2020-12-14T03:22:47.936" v="6000" actId="208"/>
          <ac:picMkLst>
            <pc:docMk/>
            <pc:sldMk cId="3753168645" sldId="599"/>
            <ac:picMk id="4" creationId="{413DC258-2787-4802-8155-28F27F5C2C97}"/>
          </ac:picMkLst>
        </pc:picChg>
      </pc:sldChg>
      <pc:sldChg chg="addSp delSp modSp add mod modNotesTx">
        <pc:chgData name="Daniel Kaufmann" userId="934340720f57f02e" providerId="LiveId" clId="{2F5E7C54-D45E-40AC-AF8F-F5ED3F6081C3}" dt="2020-12-14T03:38:24.873" v="6039" actId="14100"/>
        <pc:sldMkLst>
          <pc:docMk/>
          <pc:sldMk cId="1105409928" sldId="600"/>
        </pc:sldMkLst>
        <pc:spChg chg="mod">
          <ac:chgData name="Daniel Kaufmann" userId="934340720f57f02e" providerId="LiveId" clId="{2F5E7C54-D45E-40AC-AF8F-F5ED3F6081C3}" dt="2020-12-14T03:38:24.873" v="6039" actId="14100"/>
          <ac:spMkLst>
            <pc:docMk/>
            <pc:sldMk cId="1105409928" sldId="600"/>
            <ac:spMk id="3" creationId="{B066DA02-8826-4906-8E0C-8E6CFFFDCBE0}"/>
          </ac:spMkLst>
        </pc:spChg>
        <pc:picChg chg="del">
          <ac:chgData name="Daniel Kaufmann" userId="934340720f57f02e" providerId="LiveId" clId="{2F5E7C54-D45E-40AC-AF8F-F5ED3F6081C3}" dt="2020-12-14T03:36:39.363" v="6025" actId="478"/>
          <ac:picMkLst>
            <pc:docMk/>
            <pc:sldMk cId="1105409928" sldId="600"/>
            <ac:picMk id="4" creationId="{413DC258-2787-4802-8155-28F27F5C2C97}"/>
          </ac:picMkLst>
        </pc:picChg>
        <pc:picChg chg="add mod">
          <ac:chgData name="Daniel Kaufmann" userId="934340720f57f02e" providerId="LiveId" clId="{2F5E7C54-D45E-40AC-AF8F-F5ED3F6081C3}" dt="2020-12-14T03:38:14.300" v="6037" actId="208"/>
          <ac:picMkLst>
            <pc:docMk/>
            <pc:sldMk cId="1105409928" sldId="600"/>
            <ac:picMk id="5" creationId="{E0EF919F-3050-4613-8582-76DE290E53B3}"/>
          </ac:picMkLst>
        </pc:picChg>
      </pc:sldChg>
      <pc:sldChg chg="addSp modSp new mod modNotesTx">
        <pc:chgData name="Daniel Kaufmann" userId="934340720f57f02e" providerId="LiveId" clId="{2F5E7C54-D45E-40AC-AF8F-F5ED3F6081C3}" dt="2020-12-14T03:39:06.162" v="6045"/>
        <pc:sldMkLst>
          <pc:docMk/>
          <pc:sldMk cId="1314568394" sldId="601"/>
        </pc:sldMkLst>
        <pc:spChg chg="mod">
          <ac:chgData name="Daniel Kaufmann" userId="934340720f57f02e" providerId="LiveId" clId="{2F5E7C54-D45E-40AC-AF8F-F5ED3F6081C3}" dt="2020-12-14T03:38:46.982" v="6041"/>
          <ac:spMkLst>
            <pc:docMk/>
            <pc:sldMk cId="1314568394" sldId="601"/>
            <ac:spMk id="2" creationId="{800284F7-13E8-4EA9-8C42-EF3C4DFF8021}"/>
          </ac:spMkLst>
        </pc:spChg>
        <pc:spChg chg="mod">
          <ac:chgData name="Daniel Kaufmann" userId="934340720f57f02e" providerId="LiveId" clId="{2F5E7C54-D45E-40AC-AF8F-F5ED3F6081C3}" dt="2020-12-14T03:38:57.363" v="6043" actId="14100"/>
          <ac:spMkLst>
            <pc:docMk/>
            <pc:sldMk cId="1314568394" sldId="601"/>
            <ac:spMk id="3" creationId="{DFF60A15-9C6E-4C17-B2C7-9EE5E08688E8}"/>
          </ac:spMkLst>
        </pc:spChg>
        <pc:picChg chg="add mod">
          <ac:chgData name="Daniel Kaufmann" userId="934340720f57f02e" providerId="LiveId" clId="{2F5E7C54-D45E-40AC-AF8F-F5ED3F6081C3}" dt="2020-12-14T03:39:00.986" v="6044"/>
          <ac:picMkLst>
            <pc:docMk/>
            <pc:sldMk cId="1314568394" sldId="601"/>
            <ac:picMk id="4" creationId="{37628ECF-5D74-4E2B-933F-C0F3E2229BB5}"/>
          </ac:picMkLst>
        </pc:picChg>
      </pc:sldChg>
      <pc:sldChg chg="addSp modSp new mod modNotesTx">
        <pc:chgData name="Daniel Kaufmann" userId="934340720f57f02e" providerId="LiveId" clId="{2F5E7C54-D45E-40AC-AF8F-F5ED3F6081C3}" dt="2020-12-14T03:40:27.613" v="6058" actId="1076"/>
        <pc:sldMkLst>
          <pc:docMk/>
          <pc:sldMk cId="2004396263" sldId="602"/>
        </pc:sldMkLst>
        <pc:spChg chg="mod">
          <ac:chgData name="Daniel Kaufmann" userId="934340720f57f02e" providerId="LiveId" clId="{2F5E7C54-D45E-40AC-AF8F-F5ED3F6081C3}" dt="2020-12-14T03:39:21.576" v="6047"/>
          <ac:spMkLst>
            <pc:docMk/>
            <pc:sldMk cId="2004396263" sldId="602"/>
            <ac:spMk id="2" creationId="{A919EBFF-BDA1-4C07-86E8-BBF392101C3F}"/>
          </ac:spMkLst>
        </pc:spChg>
        <pc:spChg chg="mod">
          <ac:chgData name="Daniel Kaufmann" userId="934340720f57f02e" providerId="LiveId" clId="{2F5E7C54-D45E-40AC-AF8F-F5ED3F6081C3}" dt="2020-12-14T03:39:37.375" v="6051" actId="404"/>
          <ac:spMkLst>
            <pc:docMk/>
            <pc:sldMk cId="2004396263" sldId="602"/>
            <ac:spMk id="3" creationId="{12DBFA35-3E5C-4CD2-9505-41BA75D1F1F9}"/>
          </ac:spMkLst>
        </pc:spChg>
        <pc:picChg chg="add mod">
          <ac:chgData name="Daniel Kaufmann" userId="934340720f57f02e" providerId="LiveId" clId="{2F5E7C54-D45E-40AC-AF8F-F5ED3F6081C3}" dt="2020-12-14T03:40:27.613" v="6058" actId="1076"/>
          <ac:picMkLst>
            <pc:docMk/>
            <pc:sldMk cId="2004396263" sldId="602"/>
            <ac:picMk id="4" creationId="{920E4800-3649-45DD-BE6A-B662A665516A}"/>
          </ac:picMkLst>
        </pc:picChg>
      </pc:sldChg>
      <pc:sldChg chg="addSp modSp new mod modNotesTx">
        <pc:chgData name="Daniel Kaufmann" userId="934340720f57f02e" providerId="LiveId" clId="{2F5E7C54-D45E-40AC-AF8F-F5ED3F6081C3}" dt="2020-12-14T03:41:54.528" v="6104"/>
        <pc:sldMkLst>
          <pc:docMk/>
          <pc:sldMk cId="1680208086" sldId="603"/>
        </pc:sldMkLst>
        <pc:spChg chg="mod">
          <ac:chgData name="Daniel Kaufmann" userId="934340720f57f02e" providerId="LiveId" clId="{2F5E7C54-D45E-40AC-AF8F-F5ED3F6081C3}" dt="2020-12-14T03:40:48.746" v="6092" actId="20577"/>
          <ac:spMkLst>
            <pc:docMk/>
            <pc:sldMk cId="1680208086" sldId="603"/>
            <ac:spMk id="2" creationId="{D8DD1E51-1DAB-422F-A202-8F0C248C6BC4}"/>
          </ac:spMkLst>
        </pc:spChg>
        <pc:spChg chg="mod">
          <ac:chgData name="Daniel Kaufmann" userId="934340720f57f02e" providerId="LiveId" clId="{2F5E7C54-D45E-40AC-AF8F-F5ED3F6081C3}" dt="2020-12-14T03:41:39.096" v="6098" actId="27636"/>
          <ac:spMkLst>
            <pc:docMk/>
            <pc:sldMk cId="1680208086" sldId="603"/>
            <ac:spMk id="3" creationId="{ECBB5465-56D5-4E73-AD1E-041150FE5258}"/>
          </ac:spMkLst>
        </pc:spChg>
        <pc:picChg chg="add mod">
          <ac:chgData name="Daniel Kaufmann" userId="934340720f57f02e" providerId="LiveId" clId="{2F5E7C54-D45E-40AC-AF8F-F5ED3F6081C3}" dt="2020-12-14T03:41:48.676" v="6103" actId="208"/>
          <ac:picMkLst>
            <pc:docMk/>
            <pc:sldMk cId="1680208086" sldId="603"/>
            <ac:picMk id="4" creationId="{CCFD091F-BD44-45F0-9EE5-F073D6DF4367}"/>
          </ac:picMkLst>
        </pc:picChg>
      </pc:sldChg>
      <pc:sldChg chg="addSp modSp new mod modNotesTx">
        <pc:chgData name="Daniel Kaufmann" userId="934340720f57f02e" providerId="LiveId" clId="{2F5E7C54-D45E-40AC-AF8F-F5ED3F6081C3}" dt="2020-12-14T03:46:02.137" v="6166"/>
        <pc:sldMkLst>
          <pc:docMk/>
          <pc:sldMk cId="1528460336" sldId="604"/>
        </pc:sldMkLst>
        <pc:spChg chg="mod">
          <ac:chgData name="Daniel Kaufmann" userId="934340720f57f02e" providerId="LiveId" clId="{2F5E7C54-D45E-40AC-AF8F-F5ED3F6081C3}" dt="2020-12-14T03:42:10.525" v="6141" actId="20577"/>
          <ac:spMkLst>
            <pc:docMk/>
            <pc:sldMk cId="1528460336" sldId="604"/>
            <ac:spMk id="2" creationId="{81327DD4-393C-43D8-8776-5ECC5999D4B2}"/>
          </ac:spMkLst>
        </pc:spChg>
        <pc:spChg chg="mod">
          <ac:chgData name="Daniel Kaufmann" userId="934340720f57f02e" providerId="LiveId" clId="{2F5E7C54-D45E-40AC-AF8F-F5ED3F6081C3}" dt="2020-12-14T03:44:37.388" v="6155" actId="27636"/>
          <ac:spMkLst>
            <pc:docMk/>
            <pc:sldMk cId="1528460336" sldId="604"/>
            <ac:spMk id="3" creationId="{D6BDC5E6-C582-40B7-AE80-161A20F7A76B}"/>
          </ac:spMkLst>
        </pc:spChg>
        <pc:picChg chg="add mod">
          <ac:chgData name="Daniel Kaufmann" userId="934340720f57f02e" providerId="LiveId" clId="{2F5E7C54-D45E-40AC-AF8F-F5ED3F6081C3}" dt="2020-12-14T03:44:51.434" v="6165" actId="1036"/>
          <ac:picMkLst>
            <pc:docMk/>
            <pc:sldMk cId="1528460336" sldId="604"/>
            <ac:picMk id="5" creationId="{95234BE7-1CD2-43FE-9035-B386DBA1EDFC}"/>
          </ac:picMkLst>
        </pc:picChg>
      </pc:sldChg>
      <pc:sldChg chg="modSp new mod modNotesTx">
        <pc:chgData name="Daniel Kaufmann" userId="934340720f57f02e" providerId="LiveId" clId="{2F5E7C54-D45E-40AC-AF8F-F5ED3F6081C3}" dt="2020-12-14T03:49:35.682" v="6250" actId="20577"/>
        <pc:sldMkLst>
          <pc:docMk/>
          <pc:sldMk cId="1460066295" sldId="605"/>
        </pc:sldMkLst>
        <pc:spChg chg="mod">
          <ac:chgData name="Daniel Kaufmann" userId="934340720f57f02e" providerId="LiveId" clId="{2F5E7C54-D45E-40AC-AF8F-F5ED3F6081C3}" dt="2020-12-14T03:49:23.436" v="6184" actId="20577"/>
          <ac:spMkLst>
            <pc:docMk/>
            <pc:sldMk cId="1460066295" sldId="605"/>
            <ac:spMk id="2" creationId="{4101B39C-39BC-43AB-882A-C5178DDC0BDB}"/>
          </ac:spMkLst>
        </pc:spChg>
      </pc:sldChg>
      <pc:sldChg chg="addSp delSp modSp new mod modNotesTx">
        <pc:chgData name="Daniel Kaufmann" userId="934340720f57f02e" providerId="LiveId" clId="{2F5E7C54-D45E-40AC-AF8F-F5ED3F6081C3}" dt="2020-12-14T03:56:09.751" v="6312"/>
        <pc:sldMkLst>
          <pc:docMk/>
          <pc:sldMk cId="665570052" sldId="606"/>
        </pc:sldMkLst>
        <pc:spChg chg="mod">
          <ac:chgData name="Daniel Kaufmann" userId="934340720f57f02e" providerId="LiveId" clId="{2F5E7C54-D45E-40AC-AF8F-F5ED3F6081C3}" dt="2020-12-14T03:49:51.065" v="6269" actId="20577"/>
          <ac:spMkLst>
            <pc:docMk/>
            <pc:sldMk cId="665570052" sldId="606"/>
            <ac:spMk id="2" creationId="{16AE0D9C-8937-41E3-8B56-226C271883FA}"/>
          </ac:spMkLst>
        </pc:spChg>
        <pc:spChg chg="mod">
          <ac:chgData name="Daniel Kaufmann" userId="934340720f57f02e" providerId="LiveId" clId="{2F5E7C54-D45E-40AC-AF8F-F5ED3F6081C3}" dt="2020-12-14T03:50:04.050" v="6275" actId="20577"/>
          <ac:spMkLst>
            <pc:docMk/>
            <pc:sldMk cId="665570052" sldId="606"/>
            <ac:spMk id="3" creationId="{A59E2104-528E-44BE-9074-869286CDA1AC}"/>
          </ac:spMkLst>
        </pc:spChg>
        <pc:picChg chg="add mod">
          <ac:chgData name="Daniel Kaufmann" userId="934340720f57f02e" providerId="LiveId" clId="{2F5E7C54-D45E-40AC-AF8F-F5ED3F6081C3}" dt="2020-12-14T03:55:56.293" v="6311" actId="1076"/>
          <ac:picMkLst>
            <pc:docMk/>
            <pc:sldMk cId="665570052" sldId="606"/>
            <ac:picMk id="4" creationId="{B53E87F9-D320-4C67-B239-AE15EEC0906E}"/>
          </ac:picMkLst>
        </pc:picChg>
        <pc:picChg chg="add mod">
          <ac:chgData name="Daniel Kaufmann" userId="934340720f57f02e" providerId="LiveId" clId="{2F5E7C54-D45E-40AC-AF8F-F5ED3F6081C3}" dt="2020-12-14T03:55:56.293" v="6311" actId="1076"/>
          <ac:picMkLst>
            <pc:docMk/>
            <pc:sldMk cId="665570052" sldId="606"/>
            <ac:picMk id="5" creationId="{70B3063D-F15E-496A-B1DE-F0DFC8CFC792}"/>
          </ac:picMkLst>
        </pc:picChg>
        <pc:picChg chg="add mod">
          <ac:chgData name="Daniel Kaufmann" userId="934340720f57f02e" providerId="LiveId" clId="{2F5E7C54-D45E-40AC-AF8F-F5ED3F6081C3}" dt="2020-12-14T03:55:56.293" v="6311" actId="1076"/>
          <ac:picMkLst>
            <pc:docMk/>
            <pc:sldMk cId="665570052" sldId="606"/>
            <ac:picMk id="6" creationId="{13F4744A-631C-430B-A521-697E60BF7B35}"/>
          </ac:picMkLst>
        </pc:picChg>
        <pc:picChg chg="add del mod modCrop">
          <ac:chgData name="Daniel Kaufmann" userId="934340720f57f02e" providerId="LiveId" clId="{2F5E7C54-D45E-40AC-AF8F-F5ED3F6081C3}" dt="2020-12-14T03:54:10.838" v="6301" actId="478"/>
          <ac:picMkLst>
            <pc:docMk/>
            <pc:sldMk cId="665570052" sldId="606"/>
            <ac:picMk id="7" creationId="{5710512E-8387-4AC1-A686-7E31754E6492}"/>
          </ac:picMkLst>
        </pc:picChg>
        <pc:picChg chg="add mod">
          <ac:chgData name="Daniel Kaufmann" userId="934340720f57f02e" providerId="LiveId" clId="{2F5E7C54-D45E-40AC-AF8F-F5ED3F6081C3}" dt="2020-12-14T03:55:56.293" v="6311" actId="1076"/>
          <ac:picMkLst>
            <pc:docMk/>
            <pc:sldMk cId="665570052" sldId="606"/>
            <ac:picMk id="9" creationId="{F72A29ED-4EFD-429A-991C-842437A02E94}"/>
          </ac:picMkLst>
        </pc:picChg>
      </pc:sldChg>
      <pc:sldChg chg="addSp modSp new mod modNotesTx">
        <pc:chgData name="Daniel Kaufmann" userId="934340720f57f02e" providerId="LiveId" clId="{2F5E7C54-D45E-40AC-AF8F-F5ED3F6081C3}" dt="2020-12-14T03:59:05.877" v="6405"/>
        <pc:sldMkLst>
          <pc:docMk/>
          <pc:sldMk cId="1102473934" sldId="607"/>
        </pc:sldMkLst>
        <pc:spChg chg="mod">
          <ac:chgData name="Daniel Kaufmann" userId="934340720f57f02e" providerId="LiveId" clId="{2F5E7C54-D45E-40AC-AF8F-F5ED3F6081C3}" dt="2020-12-14T03:56:47.974" v="6354" actId="20577"/>
          <ac:spMkLst>
            <pc:docMk/>
            <pc:sldMk cId="1102473934" sldId="607"/>
            <ac:spMk id="2" creationId="{C43052D6-EB16-4B5E-9CC1-BCCF2C7DA487}"/>
          </ac:spMkLst>
        </pc:spChg>
        <pc:spChg chg="mod">
          <ac:chgData name="Daniel Kaufmann" userId="934340720f57f02e" providerId="LiveId" clId="{2F5E7C54-D45E-40AC-AF8F-F5ED3F6081C3}" dt="2020-12-14T03:57:27.192" v="6360" actId="14100"/>
          <ac:spMkLst>
            <pc:docMk/>
            <pc:sldMk cId="1102473934" sldId="607"/>
            <ac:spMk id="3" creationId="{5EFD5D1B-DE28-40AB-AFC2-8BECF326E13B}"/>
          </ac:spMkLst>
        </pc:spChg>
        <pc:picChg chg="add mod">
          <ac:chgData name="Daniel Kaufmann" userId="934340720f57f02e" providerId="LiveId" clId="{2F5E7C54-D45E-40AC-AF8F-F5ED3F6081C3}" dt="2020-12-14T03:58:10.948" v="6404" actId="1037"/>
          <ac:picMkLst>
            <pc:docMk/>
            <pc:sldMk cId="1102473934" sldId="607"/>
            <ac:picMk id="4" creationId="{395F0E33-09FD-4393-9882-EAA4F7F34BE5}"/>
          </ac:picMkLst>
        </pc:picChg>
        <pc:picChg chg="add mod">
          <ac:chgData name="Daniel Kaufmann" userId="934340720f57f02e" providerId="LiveId" clId="{2F5E7C54-D45E-40AC-AF8F-F5ED3F6081C3}" dt="2020-12-14T03:58:10.948" v="6404" actId="1037"/>
          <ac:picMkLst>
            <pc:docMk/>
            <pc:sldMk cId="1102473934" sldId="607"/>
            <ac:picMk id="5" creationId="{6FE6317A-03AB-4C39-803B-8FAB0339CB4F}"/>
          </ac:picMkLst>
        </pc:picChg>
      </pc:sldChg>
      <pc:sldChg chg="addSp delSp modSp add mod modNotesTx">
        <pc:chgData name="Daniel Kaufmann" userId="934340720f57f02e" providerId="LiveId" clId="{2F5E7C54-D45E-40AC-AF8F-F5ED3F6081C3}" dt="2020-12-14T04:00:38.390" v="6423"/>
        <pc:sldMkLst>
          <pc:docMk/>
          <pc:sldMk cId="2979890622" sldId="608"/>
        </pc:sldMkLst>
        <pc:spChg chg="mod">
          <ac:chgData name="Daniel Kaufmann" userId="934340720f57f02e" providerId="LiveId" clId="{2F5E7C54-D45E-40AC-AF8F-F5ED3F6081C3}" dt="2020-12-14T03:59:24.966" v="6411" actId="27636"/>
          <ac:spMkLst>
            <pc:docMk/>
            <pc:sldMk cId="2979890622" sldId="608"/>
            <ac:spMk id="3" creationId="{5EFD5D1B-DE28-40AB-AFC2-8BECF326E13B}"/>
          </ac:spMkLst>
        </pc:spChg>
        <pc:picChg chg="del">
          <ac:chgData name="Daniel Kaufmann" userId="934340720f57f02e" providerId="LiveId" clId="{2F5E7C54-D45E-40AC-AF8F-F5ED3F6081C3}" dt="2020-12-14T04:00:06.131" v="6412" actId="478"/>
          <ac:picMkLst>
            <pc:docMk/>
            <pc:sldMk cId="2979890622" sldId="608"/>
            <ac:picMk id="4" creationId="{395F0E33-09FD-4393-9882-EAA4F7F34BE5}"/>
          </ac:picMkLst>
        </pc:picChg>
        <pc:picChg chg="del">
          <ac:chgData name="Daniel Kaufmann" userId="934340720f57f02e" providerId="LiveId" clId="{2F5E7C54-D45E-40AC-AF8F-F5ED3F6081C3}" dt="2020-12-14T04:00:06.658" v="6413" actId="478"/>
          <ac:picMkLst>
            <pc:docMk/>
            <pc:sldMk cId="2979890622" sldId="608"/>
            <ac:picMk id="5" creationId="{6FE6317A-03AB-4C39-803B-8FAB0339CB4F}"/>
          </ac:picMkLst>
        </pc:picChg>
        <pc:picChg chg="add mod modCrop">
          <ac:chgData name="Daniel Kaufmann" userId="934340720f57f02e" providerId="LiveId" clId="{2F5E7C54-D45E-40AC-AF8F-F5ED3F6081C3}" dt="2020-12-14T04:00:28.286" v="6422" actId="208"/>
          <ac:picMkLst>
            <pc:docMk/>
            <pc:sldMk cId="2979890622" sldId="608"/>
            <ac:picMk id="6" creationId="{40905744-4CD4-4F79-BA0A-1FD75AF1CCE9}"/>
          </ac:picMkLst>
        </pc:picChg>
      </pc:sldChg>
      <pc:sldChg chg="addSp modSp new mod modNotesTx">
        <pc:chgData name="Daniel Kaufmann" userId="934340720f57f02e" providerId="LiveId" clId="{2F5E7C54-D45E-40AC-AF8F-F5ED3F6081C3}" dt="2020-12-14T04:04:27.670" v="6510"/>
        <pc:sldMkLst>
          <pc:docMk/>
          <pc:sldMk cId="497783286" sldId="609"/>
        </pc:sldMkLst>
        <pc:spChg chg="mod">
          <ac:chgData name="Daniel Kaufmann" userId="934340720f57f02e" providerId="LiveId" clId="{2F5E7C54-D45E-40AC-AF8F-F5ED3F6081C3}" dt="2020-12-14T04:01:05.299" v="6457" actId="20577"/>
          <ac:spMkLst>
            <pc:docMk/>
            <pc:sldMk cId="497783286" sldId="609"/>
            <ac:spMk id="2" creationId="{E1A8662A-6C94-45AF-8A43-FCC2F59DF89A}"/>
          </ac:spMkLst>
        </pc:spChg>
        <pc:spChg chg="mod">
          <ac:chgData name="Daniel Kaufmann" userId="934340720f57f02e" providerId="LiveId" clId="{2F5E7C54-D45E-40AC-AF8F-F5ED3F6081C3}" dt="2020-12-14T04:01:52.744" v="6468" actId="14100"/>
          <ac:spMkLst>
            <pc:docMk/>
            <pc:sldMk cId="497783286" sldId="609"/>
            <ac:spMk id="3" creationId="{BA94BB0C-BD4B-4A07-A26F-8F0E8E8EC8FD}"/>
          </ac:spMkLst>
        </pc:spChg>
        <pc:picChg chg="add mod">
          <ac:chgData name="Daniel Kaufmann" userId="934340720f57f02e" providerId="LiveId" clId="{2F5E7C54-D45E-40AC-AF8F-F5ED3F6081C3}" dt="2020-12-14T04:04:11.644" v="6505" actId="1076"/>
          <ac:picMkLst>
            <pc:docMk/>
            <pc:sldMk cId="497783286" sldId="609"/>
            <ac:picMk id="4" creationId="{56081B37-F203-48A0-833D-7A8ADD19CEF1}"/>
          </ac:picMkLst>
        </pc:picChg>
        <pc:picChg chg="add mod">
          <ac:chgData name="Daniel Kaufmann" userId="934340720f57f02e" providerId="LiveId" clId="{2F5E7C54-D45E-40AC-AF8F-F5ED3F6081C3}" dt="2020-12-14T04:04:27.670" v="6510"/>
          <ac:picMkLst>
            <pc:docMk/>
            <pc:sldMk cId="497783286" sldId="609"/>
            <ac:picMk id="5" creationId="{685DE805-1C73-4367-985B-FA7B168F1997}"/>
          </ac:picMkLst>
        </pc:picChg>
      </pc:sldChg>
      <pc:sldChg chg="addSp delSp modSp add mod modNotesTx">
        <pc:chgData name="Daniel Kaufmann" userId="934340720f57f02e" providerId="LiveId" clId="{2F5E7C54-D45E-40AC-AF8F-F5ED3F6081C3}" dt="2020-12-14T04:04:43.668" v="6512" actId="33524"/>
        <pc:sldMkLst>
          <pc:docMk/>
          <pc:sldMk cId="3598647504" sldId="610"/>
        </pc:sldMkLst>
        <pc:spChg chg="mod">
          <ac:chgData name="Daniel Kaufmann" userId="934340720f57f02e" providerId="LiveId" clId="{2F5E7C54-D45E-40AC-AF8F-F5ED3F6081C3}" dt="2020-12-14T04:02:26.430" v="6478" actId="27636"/>
          <ac:spMkLst>
            <pc:docMk/>
            <pc:sldMk cId="3598647504" sldId="610"/>
            <ac:spMk id="3" creationId="{BA94BB0C-BD4B-4A07-A26F-8F0E8E8EC8FD}"/>
          </ac:spMkLst>
        </pc:spChg>
        <pc:picChg chg="del">
          <ac:chgData name="Daniel Kaufmann" userId="934340720f57f02e" providerId="LiveId" clId="{2F5E7C54-D45E-40AC-AF8F-F5ED3F6081C3}" dt="2020-12-14T04:04:17.010" v="6506" actId="478"/>
          <ac:picMkLst>
            <pc:docMk/>
            <pc:sldMk cId="3598647504" sldId="610"/>
            <ac:picMk id="4" creationId="{56081B37-F203-48A0-833D-7A8ADD19CEF1}"/>
          </ac:picMkLst>
        </pc:picChg>
        <pc:picChg chg="add mod">
          <ac:chgData name="Daniel Kaufmann" userId="934340720f57f02e" providerId="LiveId" clId="{2F5E7C54-D45E-40AC-AF8F-F5ED3F6081C3}" dt="2020-12-14T04:04:24.558" v="6509" actId="1076"/>
          <ac:picMkLst>
            <pc:docMk/>
            <pc:sldMk cId="3598647504" sldId="610"/>
            <ac:picMk id="6" creationId="{EB664EF4-6E81-4F10-B6CE-FEAA00FD6329}"/>
          </ac:picMkLst>
        </pc:picChg>
        <pc:picChg chg="add mod">
          <ac:chgData name="Daniel Kaufmann" userId="934340720f57f02e" providerId="LiveId" clId="{2F5E7C54-D45E-40AC-AF8F-F5ED3F6081C3}" dt="2020-12-14T04:04:17.992" v="6507"/>
          <ac:picMkLst>
            <pc:docMk/>
            <pc:sldMk cId="3598647504" sldId="610"/>
            <ac:picMk id="7" creationId="{D17C1307-EC04-4453-8A7E-868F79772470}"/>
          </ac:picMkLst>
        </pc:picChg>
      </pc:sldChg>
      <pc:sldChg chg="addSp modSp new mod modNotesTx">
        <pc:chgData name="Daniel Kaufmann" userId="934340720f57f02e" providerId="LiveId" clId="{2F5E7C54-D45E-40AC-AF8F-F5ED3F6081C3}" dt="2020-12-14T04:06:44.625" v="6580"/>
        <pc:sldMkLst>
          <pc:docMk/>
          <pc:sldMk cId="1943619058" sldId="611"/>
        </pc:sldMkLst>
        <pc:spChg chg="mod">
          <ac:chgData name="Daniel Kaufmann" userId="934340720f57f02e" providerId="LiveId" clId="{2F5E7C54-D45E-40AC-AF8F-F5ED3F6081C3}" dt="2020-12-14T04:05:12.251" v="6569" actId="20577"/>
          <ac:spMkLst>
            <pc:docMk/>
            <pc:sldMk cId="1943619058" sldId="611"/>
            <ac:spMk id="2" creationId="{B4AA17A7-C249-4A4D-8B61-83CA09ADB5E1}"/>
          </ac:spMkLst>
        </pc:spChg>
        <pc:spChg chg="mod">
          <ac:chgData name="Daniel Kaufmann" userId="934340720f57f02e" providerId="LiveId" clId="{2F5E7C54-D45E-40AC-AF8F-F5ED3F6081C3}" dt="2020-12-14T04:06:37.063" v="6579" actId="27636"/>
          <ac:spMkLst>
            <pc:docMk/>
            <pc:sldMk cId="1943619058" sldId="611"/>
            <ac:spMk id="3" creationId="{0877FD85-4047-4499-BE4E-5FF00936BB4A}"/>
          </ac:spMkLst>
        </pc:spChg>
        <pc:picChg chg="add mod">
          <ac:chgData name="Daniel Kaufmann" userId="934340720f57f02e" providerId="LiveId" clId="{2F5E7C54-D45E-40AC-AF8F-F5ED3F6081C3}" dt="2020-12-14T04:06:34.846" v="6577" actId="208"/>
          <ac:picMkLst>
            <pc:docMk/>
            <pc:sldMk cId="1943619058" sldId="611"/>
            <ac:picMk id="4" creationId="{4086EE6E-850C-4431-90A4-A390F19AF387}"/>
          </ac:picMkLst>
        </pc:picChg>
      </pc:sldChg>
      <pc:sldChg chg="addSp modSp new mod modNotesTx">
        <pc:chgData name="Daniel Kaufmann" userId="934340720f57f02e" providerId="LiveId" clId="{2F5E7C54-D45E-40AC-AF8F-F5ED3F6081C3}" dt="2020-12-14T04:10:57.386" v="6687"/>
        <pc:sldMkLst>
          <pc:docMk/>
          <pc:sldMk cId="3365378378" sldId="612"/>
        </pc:sldMkLst>
        <pc:spChg chg="mod">
          <ac:chgData name="Daniel Kaufmann" userId="934340720f57f02e" providerId="LiveId" clId="{2F5E7C54-D45E-40AC-AF8F-F5ED3F6081C3}" dt="2020-12-14T04:07:06.246" v="6619" actId="20577"/>
          <ac:spMkLst>
            <pc:docMk/>
            <pc:sldMk cId="3365378378" sldId="612"/>
            <ac:spMk id="2" creationId="{85D01E81-1184-42DF-9BB0-B2FDBEF9F0CC}"/>
          </ac:spMkLst>
        </pc:spChg>
        <pc:spChg chg="mod">
          <ac:chgData name="Daniel Kaufmann" userId="934340720f57f02e" providerId="LiveId" clId="{2F5E7C54-D45E-40AC-AF8F-F5ED3F6081C3}" dt="2020-12-14T04:07:13.204" v="6621" actId="14100"/>
          <ac:spMkLst>
            <pc:docMk/>
            <pc:sldMk cId="3365378378" sldId="612"/>
            <ac:spMk id="3" creationId="{AC5B169C-99D4-42C5-B091-BD6B05EF2660}"/>
          </ac:spMkLst>
        </pc:spChg>
        <pc:spChg chg="add mod">
          <ac:chgData name="Daniel Kaufmann" userId="934340720f57f02e" providerId="LiveId" clId="{2F5E7C54-D45E-40AC-AF8F-F5ED3F6081C3}" dt="2020-12-14T04:09:47.982" v="6651" actId="1076"/>
          <ac:spMkLst>
            <pc:docMk/>
            <pc:sldMk cId="3365378378" sldId="612"/>
            <ac:spMk id="6" creationId="{1FAB30BB-CFBA-4BE9-8EF5-40258AA91063}"/>
          </ac:spMkLst>
        </pc:spChg>
        <pc:spChg chg="add mod">
          <ac:chgData name="Daniel Kaufmann" userId="934340720f57f02e" providerId="LiveId" clId="{2F5E7C54-D45E-40AC-AF8F-F5ED3F6081C3}" dt="2020-12-14T04:10:27.597" v="6686" actId="1076"/>
          <ac:spMkLst>
            <pc:docMk/>
            <pc:sldMk cId="3365378378" sldId="612"/>
            <ac:spMk id="7" creationId="{D879700E-073C-489C-BB8A-AA95CED9E278}"/>
          </ac:spMkLst>
        </pc:spChg>
        <pc:picChg chg="add mod modCrop">
          <ac:chgData name="Daniel Kaufmann" userId="934340720f57f02e" providerId="LiveId" clId="{2F5E7C54-D45E-40AC-AF8F-F5ED3F6081C3}" dt="2020-12-14T04:09:09.917" v="6631" actId="208"/>
          <ac:picMkLst>
            <pc:docMk/>
            <pc:sldMk cId="3365378378" sldId="612"/>
            <ac:picMk id="5" creationId="{D1C41D34-F95B-4957-9A85-3130D9718ACE}"/>
          </ac:picMkLst>
        </pc:picChg>
      </pc:sldChg>
      <pc:sldChg chg="addSp modSp new mod modNotesTx">
        <pc:chgData name="Daniel Kaufmann" userId="934340720f57f02e" providerId="LiveId" clId="{2F5E7C54-D45E-40AC-AF8F-F5ED3F6081C3}" dt="2020-12-14T04:16:02.878" v="6772" actId="1076"/>
        <pc:sldMkLst>
          <pc:docMk/>
          <pc:sldMk cId="1304111689" sldId="613"/>
        </pc:sldMkLst>
        <pc:spChg chg="mod">
          <ac:chgData name="Daniel Kaufmann" userId="934340720f57f02e" providerId="LiveId" clId="{2F5E7C54-D45E-40AC-AF8F-F5ED3F6081C3}" dt="2020-12-14T04:11:15.378" v="6723" actId="20577"/>
          <ac:spMkLst>
            <pc:docMk/>
            <pc:sldMk cId="1304111689" sldId="613"/>
            <ac:spMk id="2" creationId="{EDE06FE0-E91B-45B5-81FE-3E9BF9A8032A}"/>
          </ac:spMkLst>
        </pc:spChg>
        <pc:spChg chg="mod">
          <ac:chgData name="Daniel Kaufmann" userId="934340720f57f02e" providerId="LiveId" clId="{2F5E7C54-D45E-40AC-AF8F-F5ED3F6081C3}" dt="2020-12-14T04:13:36.589" v="6759" actId="27107"/>
          <ac:spMkLst>
            <pc:docMk/>
            <pc:sldMk cId="1304111689" sldId="613"/>
            <ac:spMk id="3" creationId="{56D9DB15-6F9B-43F1-A7D4-7AD8C75B1A5F}"/>
          </ac:spMkLst>
        </pc:spChg>
        <pc:picChg chg="add mod">
          <ac:chgData name="Daniel Kaufmann" userId="934340720f57f02e" providerId="LiveId" clId="{2F5E7C54-D45E-40AC-AF8F-F5ED3F6081C3}" dt="2020-12-14T04:16:02.878" v="6772" actId="1076"/>
          <ac:picMkLst>
            <pc:docMk/>
            <pc:sldMk cId="1304111689" sldId="613"/>
            <ac:picMk id="4" creationId="{323DA76E-8433-49E7-8CC2-B4A8595E5F19}"/>
          </ac:picMkLst>
        </pc:picChg>
        <pc:picChg chg="add mod">
          <ac:chgData name="Daniel Kaufmann" userId="934340720f57f02e" providerId="LiveId" clId="{2F5E7C54-D45E-40AC-AF8F-F5ED3F6081C3}" dt="2020-12-14T04:16:02.878" v="6772" actId="1076"/>
          <ac:picMkLst>
            <pc:docMk/>
            <pc:sldMk cId="1304111689" sldId="613"/>
            <ac:picMk id="5" creationId="{DECB7274-59AF-42F6-A7BE-D6C1D0548B91}"/>
          </ac:picMkLst>
        </pc:picChg>
        <pc:picChg chg="add mod">
          <ac:chgData name="Daniel Kaufmann" userId="934340720f57f02e" providerId="LiveId" clId="{2F5E7C54-D45E-40AC-AF8F-F5ED3F6081C3}" dt="2020-12-14T04:16:02.878" v="6772" actId="1076"/>
          <ac:picMkLst>
            <pc:docMk/>
            <pc:sldMk cId="1304111689" sldId="613"/>
            <ac:picMk id="6" creationId="{7B497D6E-AD51-4F7E-9FAE-40FAF9539398}"/>
          </ac:picMkLst>
        </pc:picChg>
        <pc:picChg chg="add mod">
          <ac:chgData name="Daniel Kaufmann" userId="934340720f57f02e" providerId="LiveId" clId="{2F5E7C54-D45E-40AC-AF8F-F5ED3F6081C3}" dt="2020-12-14T04:16:02.878" v="6772" actId="1076"/>
          <ac:picMkLst>
            <pc:docMk/>
            <pc:sldMk cId="1304111689" sldId="613"/>
            <ac:picMk id="8" creationId="{CD5C1B8A-7720-4FFB-97BB-807A3DF22E3A}"/>
          </ac:picMkLst>
        </pc:picChg>
      </pc:sldChg>
      <pc:sldChg chg="addSp modSp new mod modNotesTx">
        <pc:chgData name="Daniel Kaufmann" userId="934340720f57f02e" providerId="LiveId" clId="{2F5E7C54-D45E-40AC-AF8F-F5ED3F6081C3}" dt="2020-12-14T04:17:46.592" v="6830" actId="27636"/>
        <pc:sldMkLst>
          <pc:docMk/>
          <pc:sldMk cId="3778487787" sldId="614"/>
        </pc:sldMkLst>
        <pc:spChg chg="mod">
          <ac:chgData name="Daniel Kaufmann" userId="934340720f57f02e" providerId="LiveId" clId="{2F5E7C54-D45E-40AC-AF8F-F5ED3F6081C3}" dt="2020-12-14T04:16:24.709" v="6799" actId="20577"/>
          <ac:spMkLst>
            <pc:docMk/>
            <pc:sldMk cId="3778487787" sldId="614"/>
            <ac:spMk id="2" creationId="{E2BBB530-581D-4B19-A083-386419127E88}"/>
          </ac:spMkLst>
        </pc:spChg>
        <pc:spChg chg="mod">
          <ac:chgData name="Daniel Kaufmann" userId="934340720f57f02e" providerId="LiveId" clId="{2F5E7C54-D45E-40AC-AF8F-F5ED3F6081C3}" dt="2020-12-14T04:17:46.592" v="6830" actId="27636"/>
          <ac:spMkLst>
            <pc:docMk/>
            <pc:sldMk cId="3778487787" sldId="614"/>
            <ac:spMk id="3" creationId="{896E8C2B-34D5-4DBE-B2F7-4CBAAEBEE416}"/>
          </ac:spMkLst>
        </pc:spChg>
        <pc:picChg chg="add mod">
          <ac:chgData name="Daniel Kaufmann" userId="934340720f57f02e" providerId="LiveId" clId="{2F5E7C54-D45E-40AC-AF8F-F5ED3F6081C3}" dt="2020-12-14T04:17:12.490" v="6811" actId="1076"/>
          <ac:picMkLst>
            <pc:docMk/>
            <pc:sldMk cId="3778487787" sldId="614"/>
            <ac:picMk id="4" creationId="{2A71BAFA-3BCD-4BEB-9297-33F4A0D97E98}"/>
          </ac:picMkLst>
        </pc:picChg>
        <pc:picChg chg="add mod">
          <ac:chgData name="Daniel Kaufmann" userId="934340720f57f02e" providerId="LiveId" clId="{2F5E7C54-D45E-40AC-AF8F-F5ED3F6081C3}" dt="2020-12-14T04:17:12.490" v="6811" actId="1076"/>
          <ac:picMkLst>
            <pc:docMk/>
            <pc:sldMk cId="3778487787" sldId="614"/>
            <ac:picMk id="5" creationId="{671BBA44-878F-472A-828C-49B2EC87526E}"/>
          </ac:picMkLst>
        </pc:picChg>
        <pc:picChg chg="add mod">
          <ac:chgData name="Daniel Kaufmann" userId="934340720f57f02e" providerId="LiveId" clId="{2F5E7C54-D45E-40AC-AF8F-F5ED3F6081C3}" dt="2020-12-14T04:17:12.490" v="6811" actId="1076"/>
          <ac:picMkLst>
            <pc:docMk/>
            <pc:sldMk cId="3778487787" sldId="614"/>
            <ac:picMk id="6" creationId="{5E8F382F-2CEF-42DD-BB60-ED6099714CA0}"/>
          </ac:picMkLst>
        </pc:picChg>
        <pc:picChg chg="add mod">
          <ac:chgData name="Daniel Kaufmann" userId="934340720f57f02e" providerId="LiveId" clId="{2F5E7C54-D45E-40AC-AF8F-F5ED3F6081C3}" dt="2020-12-14T04:17:12.490" v="6811" actId="1076"/>
          <ac:picMkLst>
            <pc:docMk/>
            <pc:sldMk cId="3778487787" sldId="614"/>
            <ac:picMk id="7" creationId="{FFF76EC5-C2AC-4DD7-9577-1C901FB34A11}"/>
          </ac:picMkLst>
        </pc:picChg>
      </pc:sldChg>
      <pc:sldChg chg="addSp modSp new mod modNotesTx">
        <pc:chgData name="Daniel Kaufmann" userId="934340720f57f02e" providerId="LiveId" clId="{2F5E7C54-D45E-40AC-AF8F-F5ED3F6081C3}" dt="2020-12-14T04:21:51.595" v="7394" actId="14100"/>
        <pc:sldMkLst>
          <pc:docMk/>
          <pc:sldMk cId="3445335708" sldId="615"/>
        </pc:sldMkLst>
        <pc:spChg chg="mod">
          <ac:chgData name="Daniel Kaufmann" userId="934340720f57f02e" providerId="LiveId" clId="{2F5E7C54-D45E-40AC-AF8F-F5ED3F6081C3}" dt="2020-12-14T04:21:51.595" v="7394" actId="14100"/>
          <ac:spMkLst>
            <pc:docMk/>
            <pc:sldMk cId="3445335708" sldId="615"/>
            <ac:spMk id="2" creationId="{2ACD8E90-D009-41B3-9799-22AF4C5D2198}"/>
          </ac:spMkLst>
        </pc:spChg>
        <pc:spChg chg="mod">
          <ac:chgData name="Daniel Kaufmann" userId="934340720f57f02e" providerId="LiveId" clId="{2F5E7C54-D45E-40AC-AF8F-F5ED3F6081C3}" dt="2020-12-14T04:21:51.595" v="7394" actId="14100"/>
          <ac:spMkLst>
            <pc:docMk/>
            <pc:sldMk cId="3445335708" sldId="615"/>
            <ac:spMk id="3" creationId="{5E4AF4BF-CA0B-4869-92CA-1300DB9D15D0}"/>
          </ac:spMkLst>
        </pc:spChg>
        <pc:picChg chg="add mod modCrop">
          <ac:chgData name="Daniel Kaufmann" userId="934340720f57f02e" providerId="LiveId" clId="{2F5E7C54-D45E-40AC-AF8F-F5ED3F6081C3}" dt="2020-12-14T04:21:51.595" v="7394" actId="14100"/>
          <ac:picMkLst>
            <pc:docMk/>
            <pc:sldMk cId="3445335708" sldId="615"/>
            <ac:picMk id="4" creationId="{45ED8CF4-F645-429F-8687-DCCAEB9191A7}"/>
          </ac:picMkLst>
        </pc:picChg>
      </pc:sldChg>
      <pc:sldChg chg="addSp delSp modSp new mod modAnim modNotesTx">
        <pc:chgData name="Daniel Kaufmann" userId="934340720f57f02e" providerId="LiveId" clId="{2F5E7C54-D45E-40AC-AF8F-F5ED3F6081C3}" dt="2020-12-14T04:25:46.711" v="7443"/>
        <pc:sldMkLst>
          <pc:docMk/>
          <pc:sldMk cId="1191803749" sldId="616"/>
        </pc:sldMkLst>
        <pc:spChg chg="mod">
          <ac:chgData name="Daniel Kaufmann" userId="934340720f57f02e" providerId="LiveId" clId="{2F5E7C54-D45E-40AC-AF8F-F5ED3F6081C3}" dt="2020-12-14T04:22:14.325" v="7426" actId="20577"/>
          <ac:spMkLst>
            <pc:docMk/>
            <pc:sldMk cId="1191803749" sldId="616"/>
            <ac:spMk id="2" creationId="{FF103A36-09B1-4EA2-9472-D6DD1CA97CE9}"/>
          </ac:spMkLst>
        </pc:spChg>
        <pc:spChg chg="mod">
          <ac:chgData name="Daniel Kaufmann" userId="934340720f57f02e" providerId="LiveId" clId="{2F5E7C54-D45E-40AC-AF8F-F5ED3F6081C3}" dt="2020-12-14T04:23:02.438" v="7437" actId="1076"/>
          <ac:spMkLst>
            <pc:docMk/>
            <pc:sldMk cId="1191803749" sldId="616"/>
            <ac:spMk id="3" creationId="{3D2DAAE5-4163-4C59-AC7F-FD503E9737EF}"/>
          </ac:spMkLst>
        </pc:spChg>
        <pc:picChg chg="add del mod">
          <ac:chgData name="Daniel Kaufmann" userId="934340720f57f02e" providerId="LiveId" clId="{2F5E7C54-D45E-40AC-AF8F-F5ED3F6081C3}" dt="2020-12-14T04:22:27.638" v="7430" actId="478"/>
          <ac:picMkLst>
            <pc:docMk/>
            <pc:sldMk cId="1191803749" sldId="616"/>
            <ac:picMk id="4" creationId="{17368747-C581-4D6B-AF91-672D0FB196BC}"/>
          </ac:picMkLst>
        </pc:picChg>
        <pc:picChg chg="add mod">
          <ac:chgData name="Daniel Kaufmann" userId="934340720f57f02e" providerId="LiveId" clId="{2F5E7C54-D45E-40AC-AF8F-F5ED3F6081C3}" dt="2020-12-14T04:22:55.606" v="7435" actId="208"/>
          <ac:picMkLst>
            <pc:docMk/>
            <pc:sldMk cId="1191803749" sldId="616"/>
            <ac:picMk id="5" creationId="{881FDF49-BF72-4FEF-8B45-4B1D2C884E4E}"/>
          </ac:picMkLst>
        </pc:picChg>
        <pc:picChg chg="add mod">
          <ac:chgData name="Daniel Kaufmann" userId="934340720f57f02e" providerId="LiveId" clId="{2F5E7C54-D45E-40AC-AF8F-F5ED3F6081C3}" dt="2020-12-14T04:25:38.478" v="7442" actId="1076"/>
          <ac:picMkLst>
            <pc:docMk/>
            <pc:sldMk cId="1191803749" sldId="616"/>
            <ac:picMk id="6" creationId="{B07B6F52-2DE8-4E3E-905D-0E32FBCAD5EA}"/>
          </ac:picMkLst>
        </pc:picChg>
      </pc:sldChg>
      <pc:sldChg chg="addSp delSp modSp new mod modNotesTx">
        <pc:chgData name="Daniel Kaufmann" userId="934340720f57f02e" providerId="LiveId" clId="{2F5E7C54-D45E-40AC-AF8F-F5ED3F6081C3}" dt="2020-12-14T04:29:59.228" v="7509" actId="20577"/>
        <pc:sldMkLst>
          <pc:docMk/>
          <pc:sldMk cId="4259074689" sldId="617"/>
        </pc:sldMkLst>
        <pc:spChg chg="mod">
          <ac:chgData name="Daniel Kaufmann" userId="934340720f57f02e" providerId="LiveId" clId="{2F5E7C54-D45E-40AC-AF8F-F5ED3F6081C3}" dt="2020-12-14T04:27:08.143" v="7470" actId="20577"/>
          <ac:spMkLst>
            <pc:docMk/>
            <pc:sldMk cId="4259074689" sldId="617"/>
            <ac:spMk id="2" creationId="{CD5B28A1-EBAF-48C0-84CE-15C78257BDDB}"/>
          </ac:spMkLst>
        </pc:spChg>
        <pc:spChg chg="del mod">
          <ac:chgData name="Daniel Kaufmann" userId="934340720f57f02e" providerId="LiveId" clId="{2F5E7C54-D45E-40AC-AF8F-F5ED3F6081C3}" dt="2020-12-14T04:27:27.387" v="7473" actId="1032"/>
          <ac:spMkLst>
            <pc:docMk/>
            <pc:sldMk cId="4259074689" sldId="617"/>
            <ac:spMk id="3" creationId="{AB11D09C-1EB8-48D1-A0B5-48B66EF662CC}"/>
          </ac:spMkLst>
        </pc:spChg>
        <pc:spChg chg="add del mod">
          <ac:chgData name="Daniel Kaufmann" userId="934340720f57f02e" providerId="LiveId" clId="{2F5E7C54-D45E-40AC-AF8F-F5ED3F6081C3}" dt="2020-12-14T04:27:47.257" v="7476" actId="1032"/>
          <ac:spMkLst>
            <pc:docMk/>
            <pc:sldMk cId="4259074689" sldId="617"/>
            <ac:spMk id="6" creationId="{7C71F381-CAC7-475F-AD4A-25F12DC2D6E7}"/>
          </ac:spMkLst>
        </pc:spChg>
        <pc:graphicFrameChg chg="add del mod modGraphic">
          <ac:chgData name="Daniel Kaufmann" userId="934340720f57f02e" providerId="LiveId" clId="{2F5E7C54-D45E-40AC-AF8F-F5ED3F6081C3}" dt="2020-12-14T04:27:42.009" v="7475" actId="478"/>
          <ac:graphicFrameMkLst>
            <pc:docMk/>
            <pc:sldMk cId="4259074689" sldId="617"/>
            <ac:graphicFrameMk id="4" creationId="{D4A7CFE7-2AF2-44AD-994F-9C686DA628A5}"/>
          </ac:graphicFrameMkLst>
        </pc:graphicFrameChg>
        <pc:graphicFrameChg chg="add mod modGraphic">
          <ac:chgData name="Daniel Kaufmann" userId="934340720f57f02e" providerId="LiveId" clId="{2F5E7C54-D45E-40AC-AF8F-F5ED3F6081C3}" dt="2020-12-14T04:29:26.092" v="7504" actId="1076"/>
          <ac:graphicFrameMkLst>
            <pc:docMk/>
            <pc:sldMk cId="4259074689" sldId="617"/>
            <ac:graphicFrameMk id="7" creationId="{CF4AEA56-3160-4077-91C5-2DE0DF35B48B}"/>
          </ac:graphicFrameMkLst>
        </pc:graphicFrameChg>
        <pc:picChg chg="add mod">
          <ac:chgData name="Daniel Kaufmann" userId="934340720f57f02e" providerId="LiveId" clId="{2F5E7C54-D45E-40AC-AF8F-F5ED3F6081C3}" dt="2020-12-14T04:29:33.142" v="7507" actId="1076"/>
          <ac:picMkLst>
            <pc:docMk/>
            <pc:sldMk cId="4259074689" sldId="617"/>
            <ac:picMk id="9" creationId="{F7507F76-3DEF-4D4A-B952-5CEE2F0BAC14}"/>
          </ac:picMkLst>
        </pc:picChg>
      </pc:sldChg>
      <pc:sldChg chg="addSp modSp new mod modNotesTx">
        <pc:chgData name="Daniel Kaufmann" userId="934340720f57f02e" providerId="LiveId" clId="{2F5E7C54-D45E-40AC-AF8F-F5ED3F6081C3}" dt="2020-12-14T04:31:19.799" v="7540"/>
        <pc:sldMkLst>
          <pc:docMk/>
          <pc:sldMk cId="2136418784" sldId="618"/>
        </pc:sldMkLst>
        <pc:spChg chg="mod">
          <ac:chgData name="Daniel Kaufmann" userId="934340720f57f02e" providerId="LiveId" clId="{2F5E7C54-D45E-40AC-AF8F-F5ED3F6081C3}" dt="2020-12-14T04:30:38.164" v="7532" actId="20577"/>
          <ac:spMkLst>
            <pc:docMk/>
            <pc:sldMk cId="2136418784" sldId="618"/>
            <ac:spMk id="2" creationId="{9809A5E3-CD16-41D2-A07C-95828F0F75BA}"/>
          </ac:spMkLst>
        </pc:spChg>
        <pc:spChg chg="mod">
          <ac:chgData name="Daniel Kaufmann" userId="934340720f57f02e" providerId="LiveId" clId="{2F5E7C54-D45E-40AC-AF8F-F5ED3F6081C3}" dt="2020-12-14T04:30:43.265" v="7533"/>
          <ac:spMkLst>
            <pc:docMk/>
            <pc:sldMk cId="2136418784" sldId="618"/>
            <ac:spMk id="3" creationId="{965E87ED-60DC-4C48-B6C0-843B92CD65DC}"/>
          </ac:spMkLst>
        </pc:spChg>
        <pc:picChg chg="add mod">
          <ac:chgData name="Daniel Kaufmann" userId="934340720f57f02e" providerId="LiveId" clId="{2F5E7C54-D45E-40AC-AF8F-F5ED3F6081C3}" dt="2020-12-14T04:31:12.915" v="7539" actId="208"/>
          <ac:picMkLst>
            <pc:docMk/>
            <pc:sldMk cId="2136418784" sldId="618"/>
            <ac:picMk id="4" creationId="{13AC3920-92E4-4ED9-A592-4ACF73DDA816}"/>
          </ac:picMkLst>
        </pc:picChg>
      </pc:sldChg>
      <pc:sldChg chg="addSp modSp new mod modNotesTx">
        <pc:chgData name="Daniel Kaufmann" userId="934340720f57f02e" providerId="LiveId" clId="{2F5E7C54-D45E-40AC-AF8F-F5ED3F6081C3}" dt="2020-12-14T04:32:39.961" v="7578"/>
        <pc:sldMkLst>
          <pc:docMk/>
          <pc:sldMk cId="2681638666" sldId="619"/>
        </pc:sldMkLst>
        <pc:spChg chg="mod">
          <ac:chgData name="Daniel Kaufmann" userId="934340720f57f02e" providerId="LiveId" clId="{2F5E7C54-D45E-40AC-AF8F-F5ED3F6081C3}" dt="2020-12-14T04:31:40.392" v="7570" actId="20577"/>
          <ac:spMkLst>
            <pc:docMk/>
            <pc:sldMk cId="2681638666" sldId="619"/>
            <ac:spMk id="2" creationId="{73875506-D71B-4001-AF47-83284DD44A7E}"/>
          </ac:spMkLst>
        </pc:spChg>
        <pc:spChg chg="mod">
          <ac:chgData name="Daniel Kaufmann" userId="934340720f57f02e" providerId="LiveId" clId="{2F5E7C54-D45E-40AC-AF8F-F5ED3F6081C3}" dt="2020-12-14T04:31:45.072" v="7571"/>
          <ac:spMkLst>
            <pc:docMk/>
            <pc:sldMk cId="2681638666" sldId="619"/>
            <ac:spMk id="3" creationId="{62AD2D83-DBFF-449E-BC71-F65D05185042}"/>
          </ac:spMkLst>
        </pc:spChg>
        <pc:picChg chg="add mod">
          <ac:chgData name="Daniel Kaufmann" userId="934340720f57f02e" providerId="LiveId" clId="{2F5E7C54-D45E-40AC-AF8F-F5ED3F6081C3}" dt="2020-12-14T04:32:35.702" v="7577" actId="208"/>
          <ac:picMkLst>
            <pc:docMk/>
            <pc:sldMk cId="2681638666" sldId="619"/>
            <ac:picMk id="5" creationId="{1A875E8C-E8A8-496D-8C50-BB813BD8B1D3}"/>
          </ac:picMkLst>
        </pc:picChg>
      </pc:sldChg>
      <pc:sldChg chg="addSp modSp new mod modAnim modNotesTx">
        <pc:chgData name="Daniel Kaufmann" userId="934340720f57f02e" providerId="LiveId" clId="{2F5E7C54-D45E-40AC-AF8F-F5ED3F6081C3}" dt="2020-12-14T04:34:33.722" v="7622" actId="6549"/>
        <pc:sldMkLst>
          <pc:docMk/>
          <pc:sldMk cId="1140493769" sldId="620"/>
        </pc:sldMkLst>
        <pc:spChg chg="mod">
          <ac:chgData name="Daniel Kaufmann" userId="934340720f57f02e" providerId="LiveId" clId="{2F5E7C54-D45E-40AC-AF8F-F5ED3F6081C3}" dt="2020-12-14T04:32:53.118" v="7599" actId="20577"/>
          <ac:spMkLst>
            <pc:docMk/>
            <pc:sldMk cId="1140493769" sldId="620"/>
            <ac:spMk id="2" creationId="{F331B096-57C2-4C35-8A57-73AA6FF59DDE}"/>
          </ac:spMkLst>
        </pc:spChg>
        <pc:spChg chg="mod">
          <ac:chgData name="Daniel Kaufmann" userId="934340720f57f02e" providerId="LiveId" clId="{2F5E7C54-D45E-40AC-AF8F-F5ED3F6081C3}" dt="2020-12-14T04:34:17.935" v="7620" actId="14100"/>
          <ac:spMkLst>
            <pc:docMk/>
            <pc:sldMk cId="1140493769" sldId="620"/>
            <ac:spMk id="3" creationId="{237F68D3-8E86-40B0-9B66-8FE1B7ED87CA}"/>
          </ac:spMkLst>
        </pc:spChg>
        <pc:picChg chg="add mod">
          <ac:chgData name="Daniel Kaufmann" userId="934340720f57f02e" providerId="LiveId" clId="{2F5E7C54-D45E-40AC-AF8F-F5ED3F6081C3}" dt="2020-12-14T04:34:14.690" v="7619" actId="1076"/>
          <ac:picMkLst>
            <pc:docMk/>
            <pc:sldMk cId="1140493769" sldId="620"/>
            <ac:picMk id="4" creationId="{E2690CBB-3040-43CE-9DB2-9DD4C9C79864}"/>
          </ac:picMkLst>
        </pc:picChg>
        <pc:picChg chg="add mod ord">
          <ac:chgData name="Daniel Kaufmann" userId="934340720f57f02e" providerId="LiveId" clId="{2F5E7C54-D45E-40AC-AF8F-F5ED3F6081C3}" dt="2020-12-14T04:34:14.690" v="7619" actId="1076"/>
          <ac:picMkLst>
            <pc:docMk/>
            <pc:sldMk cId="1140493769" sldId="620"/>
            <ac:picMk id="5" creationId="{363EE7C9-7CA7-4A99-8B2B-F215089C5184}"/>
          </ac:picMkLst>
        </pc:picChg>
      </pc:sldChg>
      <pc:sldChg chg="addSp modSp add mod modNotesTx">
        <pc:chgData name="Daniel Kaufmann" userId="934340720f57f02e" providerId="LiveId" clId="{2F5E7C54-D45E-40AC-AF8F-F5ED3F6081C3}" dt="2020-12-14T04:36:34.772" v="7657" actId="33524"/>
        <pc:sldMkLst>
          <pc:docMk/>
          <pc:sldMk cId="1598919827" sldId="621"/>
        </pc:sldMkLst>
        <pc:spChg chg="mod">
          <ac:chgData name="Daniel Kaufmann" userId="934340720f57f02e" providerId="LiveId" clId="{2F5E7C54-D45E-40AC-AF8F-F5ED3F6081C3}" dt="2020-12-14T04:35:02.546" v="7626" actId="14100"/>
          <ac:spMkLst>
            <pc:docMk/>
            <pc:sldMk cId="1598919827" sldId="621"/>
            <ac:spMk id="3" creationId="{237F68D3-8E86-40B0-9B66-8FE1B7ED87CA}"/>
          </ac:spMkLst>
        </pc:spChg>
        <pc:picChg chg="mod">
          <ac:chgData name="Daniel Kaufmann" userId="934340720f57f02e" providerId="LiveId" clId="{2F5E7C54-D45E-40AC-AF8F-F5ED3F6081C3}" dt="2020-12-14T04:35:54.259" v="7639" actId="166"/>
          <ac:picMkLst>
            <pc:docMk/>
            <pc:sldMk cId="1598919827" sldId="621"/>
            <ac:picMk id="4" creationId="{E2690CBB-3040-43CE-9DB2-9DD4C9C79864}"/>
          </ac:picMkLst>
        </pc:picChg>
        <pc:picChg chg="mod">
          <ac:chgData name="Daniel Kaufmann" userId="934340720f57f02e" providerId="LiveId" clId="{2F5E7C54-D45E-40AC-AF8F-F5ED3F6081C3}" dt="2020-12-14T04:35:23.225" v="7632" actId="1076"/>
          <ac:picMkLst>
            <pc:docMk/>
            <pc:sldMk cId="1598919827" sldId="621"/>
            <ac:picMk id="5" creationId="{363EE7C9-7CA7-4A99-8B2B-F215089C5184}"/>
          </ac:picMkLst>
        </pc:picChg>
        <pc:picChg chg="add mod">
          <ac:chgData name="Daniel Kaufmann" userId="934340720f57f02e" providerId="LiveId" clId="{2F5E7C54-D45E-40AC-AF8F-F5ED3F6081C3}" dt="2020-12-14T04:35:59.898" v="7656" actId="1036"/>
          <ac:picMkLst>
            <pc:docMk/>
            <pc:sldMk cId="1598919827" sldId="621"/>
            <ac:picMk id="6" creationId="{8E1661F5-D233-4F2B-9418-7CD78D30591D}"/>
          </ac:picMkLst>
        </pc:picChg>
      </pc:sldChg>
      <pc:sldChg chg="addSp modSp new mod modAnim modNotesTx">
        <pc:chgData name="Daniel Kaufmann" userId="934340720f57f02e" providerId="LiveId" clId="{2F5E7C54-D45E-40AC-AF8F-F5ED3F6081C3}" dt="2020-12-14T04:39:02.799" v="7771" actId="1076"/>
        <pc:sldMkLst>
          <pc:docMk/>
          <pc:sldMk cId="3050471729" sldId="622"/>
        </pc:sldMkLst>
        <pc:spChg chg="mod">
          <ac:chgData name="Daniel Kaufmann" userId="934340720f57f02e" providerId="LiveId" clId="{2F5E7C54-D45E-40AC-AF8F-F5ED3F6081C3}" dt="2020-12-14T04:36:54.703" v="7694" actId="20577"/>
          <ac:spMkLst>
            <pc:docMk/>
            <pc:sldMk cId="3050471729" sldId="622"/>
            <ac:spMk id="2" creationId="{256055A1-358F-44CF-8404-0169F01A51FE}"/>
          </ac:spMkLst>
        </pc:spChg>
        <pc:spChg chg="mod">
          <ac:chgData name="Daniel Kaufmann" userId="934340720f57f02e" providerId="LiveId" clId="{2F5E7C54-D45E-40AC-AF8F-F5ED3F6081C3}" dt="2020-12-14T04:38:19.716" v="7752" actId="27636"/>
          <ac:spMkLst>
            <pc:docMk/>
            <pc:sldMk cId="3050471729" sldId="622"/>
            <ac:spMk id="3" creationId="{23468C78-2125-4787-9068-39584115ED5A}"/>
          </ac:spMkLst>
        </pc:spChg>
        <pc:picChg chg="add mod">
          <ac:chgData name="Daniel Kaufmann" userId="934340720f57f02e" providerId="LiveId" clId="{2F5E7C54-D45E-40AC-AF8F-F5ED3F6081C3}" dt="2020-12-14T04:38:30.921" v="7756" actId="208"/>
          <ac:picMkLst>
            <pc:docMk/>
            <pc:sldMk cId="3050471729" sldId="622"/>
            <ac:picMk id="4" creationId="{71AAE328-F8BE-4DB9-81EA-0AD2B690249A}"/>
          </ac:picMkLst>
        </pc:picChg>
        <pc:picChg chg="add mod">
          <ac:chgData name="Daniel Kaufmann" userId="934340720f57f02e" providerId="LiveId" clId="{2F5E7C54-D45E-40AC-AF8F-F5ED3F6081C3}" dt="2020-12-14T04:39:02.799" v="7771" actId="1076"/>
          <ac:picMkLst>
            <pc:docMk/>
            <pc:sldMk cId="3050471729" sldId="622"/>
            <ac:picMk id="5" creationId="{DD3D31E2-CABD-4F7A-850F-E2A75A0388ED}"/>
          </ac:picMkLst>
        </pc:picChg>
      </pc:sldChg>
      <pc:sldChg chg="addSp delSp modSp new mod modClrScheme chgLayout modNotesTx">
        <pc:chgData name="Daniel Kaufmann" userId="934340720f57f02e" providerId="LiveId" clId="{2F5E7C54-D45E-40AC-AF8F-F5ED3F6081C3}" dt="2020-12-14T04:43:10.485" v="7939" actId="207"/>
        <pc:sldMkLst>
          <pc:docMk/>
          <pc:sldMk cId="2917901542" sldId="623"/>
        </pc:sldMkLst>
        <pc:spChg chg="mod ord">
          <ac:chgData name="Daniel Kaufmann" userId="934340720f57f02e" providerId="LiveId" clId="{2F5E7C54-D45E-40AC-AF8F-F5ED3F6081C3}" dt="2020-12-14T04:41:48.704" v="7821" actId="700"/>
          <ac:spMkLst>
            <pc:docMk/>
            <pc:sldMk cId="2917901542" sldId="623"/>
            <ac:spMk id="2" creationId="{8A13FCCA-4E14-4D7F-8B4C-7B1FE72B5BE0}"/>
          </ac:spMkLst>
        </pc:spChg>
        <pc:spChg chg="del">
          <ac:chgData name="Daniel Kaufmann" userId="934340720f57f02e" providerId="LiveId" clId="{2F5E7C54-D45E-40AC-AF8F-F5ED3F6081C3}" dt="2020-12-14T04:39:39.395" v="7809" actId="1032"/>
          <ac:spMkLst>
            <pc:docMk/>
            <pc:sldMk cId="2917901542" sldId="623"/>
            <ac:spMk id="3" creationId="{E8098700-6B52-44BC-A93E-8487384F33EB}"/>
          </ac:spMkLst>
        </pc:spChg>
        <pc:spChg chg="add mod ord">
          <ac:chgData name="Daniel Kaufmann" userId="934340720f57f02e" providerId="LiveId" clId="{2F5E7C54-D45E-40AC-AF8F-F5ED3F6081C3}" dt="2020-12-14T04:42:35.497" v="7933" actId="14100"/>
          <ac:spMkLst>
            <pc:docMk/>
            <pc:sldMk cId="2917901542" sldId="623"/>
            <ac:spMk id="5" creationId="{9B4D1FAE-40A3-4C86-8121-50A88D47539C}"/>
          </ac:spMkLst>
        </pc:spChg>
        <pc:graphicFrameChg chg="add mod ord modGraphic">
          <ac:chgData name="Daniel Kaufmann" userId="934340720f57f02e" providerId="LiveId" clId="{2F5E7C54-D45E-40AC-AF8F-F5ED3F6081C3}" dt="2020-12-14T04:43:10.485" v="7939" actId="207"/>
          <ac:graphicFrameMkLst>
            <pc:docMk/>
            <pc:sldMk cId="2917901542" sldId="623"/>
            <ac:graphicFrameMk id="4" creationId="{F5F2DD08-BDBE-42C2-A95A-1B42C31D05A0}"/>
          </ac:graphicFrameMkLst>
        </pc:graphicFrameChg>
      </pc:sldChg>
      <pc:sldChg chg="addSp delSp modSp new mod setBg modNotesTx">
        <pc:chgData name="Daniel Kaufmann" userId="934340720f57f02e" providerId="LiveId" clId="{2F5E7C54-D45E-40AC-AF8F-F5ED3F6081C3}" dt="2020-12-14T04:44:53.647" v="7973"/>
        <pc:sldMkLst>
          <pc:docMk/>
          <pc:sldMk cId="2649863278" sldId="624"/>
        </pc:sldMkLst>
        <pc:spChg chg="mod">
          <ac:chgData name="Daniel Kaufmann" userId="934340720f57f02e" providerId="LiveId" clId="{2F5E7C54-D45E-40AC-AF8F-F5ED3F6081C3}" dt="2020-12-14T04:44:44.428" v="7972" actId="26606"/>
          <ac:spMkLst>
            <pc:docMk/>
            <pc:sldMk cId="2649863278" sldId="624"/>
            <ac:spMk id="2" creationId="{AF98EB9E-5879-4024-A70A-0787B94A2808}"/>
          </ac:spMkLst>
        </pc:spChg>
        <pc:spChg chg="mod">
          <ac:chgData name="Daniel Kaufmann" userId="934340720f57f02e" providerId="LiveId" clId="{2F5E7C54-D45E-40AC-AF8F-F5ED3F6081C3}" dt="2020-12-14T04:44:44.428" v="7972" actId="26606"/>
          <ac:spMkLst>
            <pc:docMk/>
            <pc:sldMk cId="2649863278" sldId="624"/>
            <ac:spMk id="3" creationId="{D27351E6-F30B-4F09-82CA-C200BE90D2C6}"/>
          </ac:spMkLst>
        </pc:spChg>
        <pc:spChg chg="del mod">
          <ac:chgData name="Daniel Kaufmann" userId="934340720f57f02e" providerId="LiveId" clId="{2F5E7C54-D45E-40AC-AF8F-F5ED3F6081C3}" dt="2020-12-14T04:44:05.223" v="7962"/>
          <ac:spMkLst>
            <pc:docMk/>
            <pc:sldMk cId="2649863278" sldId="624"/>
            <ac:spMk id="4" creationId="{5758E1BF-DC02-4B20-825A-F9505F96404E}"/>
          </ac:spMkLst>
        </pc:spChg>
        <pc:spChg chg="add del">
          <ac:chgData name="Daniel Kaufmann" userId="934340720f57f02e" providerId="LiveId" clId="{2F5E7C54-D45E-40AC-AF8F-F5ED3F6081C3}" dt="2020-12-14T04:44:40.099" v="7971" actId="26606"/>
          <ac:spMkLst>
            <pc:docMk/>
            <pc:sldMk cId="2649863278" sldId="624"/>
            <ac:spMk id="71" creationId="{3CD9DF72-87A3-404E-A828-84CBF11A8303}"/>
          </ac:spMkLst>
        </pc:spChg>
        <pc:spChg chg="add">
          <ac:chgData name="Daniel Kaufmann" userId="934340720f57f02e" providerId="LiveId" clId="{2F5E7C54-D45E-40AC-AF8F-F5ED3F6081C3}" dt="2020-12-14T04:44:44.428" v="7972" actId="26606"/>
          <ac:spMkLst>
            <pc:docMk/>
            <pc:sldMk cId="2649863278" sldId="624"/>
            <ac:spMk id="1028" creationId="{3CD9DF72-87A3-404E-A828-84CBF11A8303}"/>
          </ac:spMkLst>
        </pc:spChg>
        <pc:picChg chg="add mod ord">
          <ac:chgData name="Daniel Kaufmann" userId="934340720f57f02e" providerId="LiveId" clId="{2F5E7C54-D45E-40AC-AF8F-F5ED3F6081C3}" dt="2020-12-14T04:44:44.428" v="7972" actId="26606"/>
          <ac:picMkLst>
            <pc:docMk/>
            <pc:sldMk cId="2649863278" sldId="624"/>
            <ac:picMk id="1026" creationId="{A1D7A67F-3595-4D8E-B6FD-258C93EE4412}"/>
          </ac:picMkLst>
        </pc:picChg>
        <pc:cxnChg chg="add del">
          <ac:chgData name="Daniel Kaufmann" userId="934340720f57f02e" providerId="LiveId" clId="{2F5E7C54-D45E-40AC-AF8F-F5ED3F6081C3}" dt="2020-12-14T04:44:40.099" v="7971" actId="26606"/>
          <ac:cxnSpMkLst>
            <pc:docMk/>
            <pc:sldMk cId="2649863278" sldId="624"/>
            <ac:cxnSpMk id="73" creationId="{20E3A342-4D61-4E3F-AF90-1AB42AEB96CC}"/>
          </ac:cxnSpMkLst>
        </pc:cxnChg>
        <pc:cxnChg chg="add">
          <ac:chgData name="Daniel Kaufmann" userId="934340720f57f02e" providerId="LiveId" clId="{2F5E7C54-D45E-40AC-AF8F-F5ED3F6081C3}" dt="2020-12-14T04:44:44.428" v="7972" actId="26606"/>
          <ac:cxnSpMkLst>
            <pc:docMk/>
            <pc:sldMk cId="2649863278" sldId="624"/>
            <ac:cxnSpMk id="1029" creationId="{20E3A342-4D61-4E3F-AF90-1AB42AEB96CC}"/>
          </ac:cxnSpMkLst>
        </pc:cxnChg>
      </pc:sldChg>
      <pc:sldChg chg="modSp add mod modNotesTx">
        <pc:chgData name="Daniel Kaufmann" userId="934340720f57f02e" providerId="LiveId" clId="{2F5E7C54-D45E-40AC-AF8F-F5ED3F6081C3}" dt="2020-12-14T04:45:38.913" v="7984"/>
        <pc:sldMkLst>
          <pc:docMk/>
          <pc:sldMk cId="4108153802" sldId="625"/>
        </pc:sldMkLst>
        <pc:spChg chg="mod">
          <ac:chgData name="Daniel Kaufmann" userId="934340720f57f02e" providerId="LiveId" clId="{2F5E7C54-D45E-40AC-AF8F-F5ED3F6081C3}" dt="2020-12-14T04:45:31.798" v="7983" actId="207"/>
          <ac:spMkLst>
            <pc:docMk/>
            <pc:sldMk cId="4108153802" sldId="625"/>
            <ac:spMk id="3" creationId="{D27351E6-F30B-4F09-82CA-C200BE90D2C6}"/>
          </ac:spMkLst>
        </pc:spChg>
      </pc:sldChg>
      <pc:sldChg chg="modSp add mod modNotesTx">
        <pc:chgData name="Daniel Kaufmann" userId="934340720f57f02e" providerId="LiveId" clId="{2F5E7C54-D45E-40AC-AF8F-F5ED3F6081C3}" dt="2020-12-14T04:46:19.387" v="7995"/>
        <pc:sldMkLst>
          <pc:docMk/>
          <pc:sldMk cId="2738863694" sldId="626"/>
        </pc:sldMkLst>
        <pc:spChg chg="mod">
          <ac:chgData name="Daniel Kaufmann" userId="934340720f57f02e" providerId="LiveId" clId="{2F5E7C54-D45E-40AC-AF8F-F5ED3F6081C3}" dt="2020-12-14T04:46:13.526" v="7994" actId="33524"/>
          <ac:spMkLst>
            <pc:docMk/>
            <pc:sldMk cId="2738863694" sldId="626"/>
            <ac:spMk id="3" creationId="{D27351E6-F30B-4F09-82CA-C200BE90D2C6}"/>
          </ac:spMkLst>
        </pc:spChg>
      </pc:sldChg>
      <pc:sldChg chg="addSp delSp modSp new mod modNotesTx">
        <pc:chgData name="Daniel Kaufmann" userId="934340720f57f02e" providerId="LiveId" clId="{2F5E7C54-D45E-40AC-AF8F-F5ED3F6081C3}" dt="2020-12-14T04:47:37.837" v="8006"/>
        <pc:sldMkLst>
          <pc:docMk/>
          <pc:sldMk cId="3658440001" sldId="627"/>
        </pc:sldMkLst>
        <pc:spChg chg="mod">
          <ac:chgData name="Daniel Kaufmann" userId="934340720f57f02e" providerId="LiveId" clId="{2F5E7C54-D45E-40AC-AF8F-F5ED3F6081C3}" dt="2020-12-14T04:46:33.880" v="7999" actId="207"/>
          <ac:spMkLst>
            <pc:docMk/>
            <pc:sldMk cId="3658440001" sldId="627"/>
            <ac:spMk id="2" creationId="{417CB17F-8904-4422-BD8D-F3B9EDF4413D}"/>
          </ac:spMkLst>
        </pc:spChg>
        <pc:spChg chg="mod">
          <ac:chgData name="Daniel Kaufmann" userId="934340720f57f02e" providerId="LiveId" clId="{2F5E7C54-D45E-40AC-AF8F-F5ED3F6081C3}" dt="2020-12-14T04:46:46.135" v="8001" actId="179"/>
          <ac:spMkLst>
            <pc:docMk/>
            <pc:sldMk cId="3658440001" sldId="627"/>
            <ac:spMk id="3" creationId="{C10A7D31-69EA-44BB-905E-65CA766F0DDC}"/>
          </ac:spMkLst>
        </pc:spChg>
        <pc:spChg chg="del">
          <ac:chgData name="Daniel Kaufmann" userId="934340720f57f02e" providerId="LiveId" clId="{2F5E7C54-D45E-40AC-AF8F-F5ED3F6081C3}" dt="2020-12-14T04:47:27.586" v="8002"/>
          <ac:spMkLst>
            <pc:docMk/>
            <pc:sldMk cId="3658440001" sldId="627"/>
            <ac:spMk id="4" creationId="{B5F9519F-87BD-4E90-A3D7-7D905B9C196A}"/>
          </ac:spMkLst>
        </pc:spChg>
        <pc:picChg chg="add mod">
          <ac:chgData name="Daniel Kaufmann" userId="934340720f57f02e" providerId="LiveId" clId="{2F5E7C54-D45E-40AC-AF8F-F5ED3F6081C3}" dt="2020-12-14T04:47:32.411" v="8005" actId="208"/>
          <ac:picMkLst>
            <pc:docMk/>
            <pc:sldMk cId="3658440001" sldId="627"/>
            <ac:picMk id="2050" creationId="{6B226054-C849-4149-B662-930B914C6006}"/>
          </ac:picMkLst>
        </pc:picChg>
      </pc:sldChg>
      <pc:sldChg chg="modSp add mod modNotesTx">
        <pc:chgData name="Daniel Kaufmann" userId="934340720f57f02e" providerId="LiveId" clId="{2F5E7C54-D45E-40AC-AF8F-F5ED3F6081C3}" dt="2020-12-14T04:48:03.974" v="8012" actId="33524"/>
        <pc:sldMkLst>
          <pc:docMk/>
          <pc:sldMk cId="977638224" sldId="628"/>
        </pc:sldMkLst>
        <pc:spChg chg="mod">
          <ac:chgData name="Daniel Kaufmann" userId="934340720f57f02e" providerId="LiveId" clId="{2F5E7C54-D45E-40AC-AF8F-F5ED3F6081C3}" dt="2020-12-14T04:47:53.307" v="8009"/>
          <ac:spMkLst>
            <pc:docMk/>
            <pc:sldMk cId="977638224" sldId="628"/>
            <ac:spMk id="3" creationId="{C10A7D31-69EA-44BB-905E-65CA766F0DDC}"/>
          </ac:spMkLst>
        </pc:spChg>
      </pc:sldChg>
      <pc:sldChg chg="addSp delSp modSp new mod modNotesTx">
        <pc:chgData name="Daniel Kaufmann" userId="934340720f57f02e" providerId="LiveId" clId="{2F5E7C54-D45E-40AC-AF8F-F5ED3F6081C3}" dt="2020-12-14T04:51:47.200" v="8325" actId="20577"/>
        <pc:sldMkLst>
          <pc:docMk/>
          <pc:sldMk cId="778490690" sldId="629"/>
        </pc:sldMkLst>
        <pc:spChg chg="mod">
          <ac:chgData name="Daniel Kaufmann" userId="934340720f57f02e" providerId="LiveId" clId="{2F5E7C54-D45E-40AC-AF8F-F5ED3F6081C3}" dt="2020-12-14T04:49:12.913" v="8048" actId="20577"/>
          <ac:spMkLst>
            <pc:docMk/>
            <pc:sldMk cId="778490690" sldId="629"/>
            <ac:spMk id="2" creationId="{5666DA80-CD7D-4612-908A-47250FD1CF3D}"/>
          </ac:spMkLst>
        </pc:spChg>
        <pc:spChg chg="del mod">
          <ac:chgData name="Daniel Kaufmann" userId="934340720f57f02e" providerId="LiveId" clId="{2F5E7C54-D45E-40AC-AF8F-F5ED3F6081C3}" dt="2020-12-14T04:49:03.523" v="8035"/>
          <ac:spMkLst>
            <pc:docMk/>
            <pc:sldMk cId="778490690" sldId="629"/>
            <ac:spMk id="3" creationId="{7DDFFA0B-EBCF-4F33-9005-1CC16F660C39}"/>
          </ac:spMkLst>
        </pc:spChg>
        <pc:spChg chg="mod">
          <ac:chgData name="Daniel Kaufmann" userId="934340720f57f02e" providerId="LiveId" clId="{2F5E7C54-D45E-40AC-AF8F-F5ED3F6081C3}" dt="2020-12-14T04:51:47.200" v="8325" actId="20577"/>
          <ac:spMkLst>
            <pc:docMk/>
            <pc:sldMk cId="778490690" sldId="629"/>
            <ac:spMk id="4" creationId="{8E78D912-356B-4917-A0B1-BD658F68D490}"/>
          </ac:spMkLst>
        </pc:spChg>
        <pc:picChg chg="add mod">
          <ac:chgData name="Daniel Kaufmann" userId="934340720f57f02e" providerId="LiveId" clId="{2F5E7C54-D45E-40AC-AF8F-F5ED3F6081C3}" dt="2020-12-14T04:51:39.958" v="8320"/>
          <ac:picMkLst>
            <pc:docMk/>
            <pc:sldMk cId="778490690" sldId="629"/>
            <ac:picMk id="3074" creationId="{7DFE5807-F885-4606-AED8-E2A9CE9CBF9E}"/>
          </ac:picMkLst>
        </pc:picChg>
      </pc:sldChg>
      <pc:sldChg chg="addSp delSp modSp new mod modClrScheme chgLayout modNotesTx">
        <pc:chgData name="Daniel Kaufmann" userId="934340720f57f02e" providerId="LiveId" clId="{2F5E7C54-D45E-40AC-AF8F-F5ED3F6081C3}" dt="2020-12-14T04:54:10.046" v="8414" actId="33524"/>
        <pc:sldMkLst>
          <pc:docMk/>
          <pc:sldMk cId="3666986052" sldId="630"/>
        </pc:sldMkLst>
        <pc:spChg chg="del mod ord">
          <ac:chgData name="Daniel Kaufmann" userId="934340720f57f02e" providerId="LiveId" clId="{2F5E7C54-D45E-40AC-AF8F-F5ED3F6081C3}" dt="2020-12-14T04:52:16.204" v="8327" actId="700"/>
          <ac:spMkLst>
            <pc:docMk/>
            <pc:sldMk cId="3666986052" sldId="630"/>
            <ac:spMk id="2" creationId="{8B1082FF-DD9B-41D3-804E-B47BAB1C46F3}"/>
          </ac:spMkLst>
        </pc:spChg>
        <pc:spChg chg="del mod ord">
          <ac:chgData name="Daniel Kaufmann" userId="934340720f57f02e" providerId="LiveId" clId="{2F5E7C54-D45E-40AC-AF8F-F5ED3F6081C3}" dt="2020-12-14T04:52:16.204" v="8327" actId="700"/>
          <ac:spMkLst>
            <pc:docMk/>
            <pc:sldMk cId="3666986052" sldId="630"/>
            <ac:spMk id="3" creationId="{98435A3A-993E-4AC1-B09C-F0C281AAE52D}"/>
          </ac:spMkLst>
        </pc:spChg>
        <pc:spChg chg="del">
          <ac:chgData name="Daniel Kaufmann" userId="934340720f57f02e" providerId="LiveId" clId="{2F5E7C54-D45E-40AC-AF8F-F5ED3F6081C3}" dt="2020-12-14T04:52:16.204" v="8327" actId="700"/>
          <ac:spMkLst>
            <pc:docMk/>
            <pc:sldMk cId="3666986052" sldId="630"/>
            <ac:spMk id="4" creationId="{5616A972-CB23-49C1-A1B3-200004C42D35}"/>
          </ac:spMkLst>
        </pc:spChg>
        <pc:spChg chg="add mod ord">
          <ac:chgData name="Daniel Kaufmann" userId="934340720f57f02e" providerId="LiveId" clId="{2F5E7C54-D45E-40AC-AF8F-F5ED3F6081C3}" dt="2020-12-14T04:53:43.408" v="8382" actId="20577"/>
          <ac:spMkLst>
            <pc:docMk/>
            <pc:sldMk cId="3666986052" sldId="630"/>
            <ac:spMk id="5" creationId="{8B6B1E88-BAD1-47C2-B71C-D1DA2855CA06}"/>
          </ac:spMkLst>
        </pc:spChg>
        <pc:spChg chg="add mod ord">
          <ac:chgData name="Daniel Kaufmann" userId="934340720f57f02e" providerId="LiveId" clId="{2F5E7C54-D45E-40AC-AF8F-F5ED3F6081C3}" dt="2020-12-14T04:52:34.334" v="8341" actId="14100"/>
          <ac:spMkLst>
            <pc:docMk/>
            <pc:sldMk cId="3666986052" sldId="630"/>
            <ac:spMk id="6" creationId="{16A9A820-0471-4787-8A4D-3E892B80B41C}"/>
          </ac:spMkLst>
        </pc:spChg>
        <pc:picChg chg="add mod">
          <ac:chgData name="Daniel Kaufmann" userId="934340720f57f02e" providerId="LiveId" clId="{2F5E7C54-D45E-40AC-AF8F-F5ED3F6081C3}" dt="2020-12-14T04:53:30.508" v="8348" actId="208"/>
          <ac:picMkLst>
            <pc:docMk/>
            <pc:sldMk cId="3666986052" sldId="630"/>
            <ac:picMk id="7" creationId="{888DEF70-4FC8-49B5-A719-A5B623FE9373}"/>
          </ac:picMkLst>
        </pc:picChg>
      </pc:sldChg>
      <pc:sldChg chg="addSp delSp modSp new mod modClrScheme chgLayout modNotesTx">
        <pc:chgData name="Daniel Kaufmann" userId="934340720f57f02e" providerId="LiveId" clId="{2F5E7C54-D45E-40AC-AF8F-F5ED3F6081C3}" dt="2020-12-14T04:59:11.475" v="8536" actId="1076"/>
        <pc:sldMkLst>
          <pc:docMk/>
          <pc:sldMk cId="2501500753" sldId="631"/>
        </pc:sldMkLst>
        <pc:spChg chg="mod ord">
          <ac:chgData name="Daniel Kaufmann" userId="934340720f57f02e" providerId="LiveId" clId="{2F5E7C54-D45E-40AC-AF8F-F5ED3F6081C3}" dt="2020-12-14T04:55:22.848" v="8458" actId="700"/>
          <ac:spMkLst>
            <pc:docMk/>
            <pc:sldMk cId="2501500753" sldId="631"/>
            <ac:spMk id="2" creationId="{A9FE1584-8679-4812-ADC9-0ADD431E26D6}"/>
          </ac:spMkLst>
        </pc:spChg>
        <pc:spChg chg="del mod ord">
          <ac:chgData name="Daniel Kaufmann" userId="934340720f57f02e" providerId="LiveId" clId="{2F5E7C54-D45E-40AC-AF8F-F5ED3F6081C3}" dt="2020-12-14T04:55:22.848" v="8458" actId="700"/>
          <ac:spMkLst>
            <pc:docMk/>
            <pc:sldMk cId="2501500753" sldId="631"/>
            <ac:spMk id="3" creationId="{B37F762E-993F-41E9-BFA4-03951F55031E}"/>
          </ac:spMkLst>
        </pc:spChg>
        <pc:spChg chg="add del mod ord">
          <ac:chgData name="Daniel Kaufmann" userId="934340720f57f02e" providerId="LiveId" clId="{2F5E7C54-D45E-40AC-AF8F-F5ED3F6081C3}" dt="2020-12-14T04:55:26.830" v="8459" actId="1032"/>
          <ac:spMkLst>
            <pc:docMk/>
            <pc:sldMk cId="2501500753" sldId="631"/>
            <ac:spMk id="4" creationId="{55D60347-80DA-4CE2-B389-A93484ED62F8}"/>
          </ac:spMkLst>
        </pc:spChg>
        <pc:spChg chg="add mod ord">
          <ac:chgData name="Daniel Kaufmann" userId="934340720f57f02e" providerId="LiveId" clId="{2F5E7C54-D45E-40AC-AF8F-F5ED3F6081C3}" dt="2020-12-14T04:56:50.380" v="8495" actId="122"/>
          <ac:spMkLst>
            <pc:docMk/>
            <pc:sldMk cId="2501500753" sldId="631"/>
            <ac:spMk id="5" creationId="{6272282B-DCAF-45F4-86C6-A617BEF4E24A}"/>
          </ac:spMkLst>
        </pc:spChg>
        <pc:graphicFrameChg chg="add mod modGraphic">
          <ac:chgData name="Daniel Kaufmann" userId="934340720f57f02e" providerId="LiveId" clId="{2F5E7C54-D45E-40AC-AF8F-F5ED3F6081C3}" dt="2020-12-14T04:59:11.475" v="8536" actId="1076"/>
          <ac:graphicFrameMkLst>
            <pc:docMk/>
            <pc:sldMk cId="2501500753" sldId="631"/>
            <ac:graphicFrameMk id="6" creationId="{01CFD7BE-8F10-4D57-ACE7-70B4CB12457F}"/>
          </ac:graphicFrameMkLst>
        </pc:graphicFrameChg>
        <pc:graphicFrameChg chg="add mod modGraphic">
          <ac:chgData name="Daniel Kaufmann" userId="934340720f57f02e" providerId="LiveId" clId="{2F5E7C54-D45E-40AC-AF8F-F5ED3F6081C3}" dt="2020-12-14T04:59:11.475" v="8536" actId="1076"/>
          <ac:graphicFrameMkLst>
            <pc:docMk/>
            <pc:sldMk cId="2501500753" sldId="631"/>
            <ac:graphicFrameMk id="7" creationId="{162FDE64-F4A3-4288-8697-A1223EE646FC}"/>
          </ac:graphicFrameMkLst>
        </pc:graphicFrameChg>
      </pc:sldChg>
      <pc:sldChg chg="addSp delSp modSp new mod modNotesTx">
        <pc:chgData name="Daniel Kaufmann" userId="934340720f57f02e" providerId="LiveId" clId="{2F5E7C54-D45E-40AC-AF8F-F5ED3F6081C3}" dt="2020-12-14T05:02:54.295" v="8569"/>
        <pc:sldMkLst>
          <pc:docMk/>
          <pc:sldMk cId="3899653527" sldId="632"/>
        </pc:sldMkLst>
        <pc:spChg chg="mod">
          <ac:chgData name="Daniel Kaufmann" userId="934340720f57f02e" providerId="LiveId" clId="{2F5E7C54-D45E-40AC-AF8F-F5ED3F6081C3}" dt="2020-12-14T04:59:31.659" v="8559" actId="20577"/>
          <ac:spMkLst>
            <pc:docMk/>
            <pc:sldMk cId="3899653527" sldId="632"/>
            <ac:spMk id="2" creationId="{44A51A17-0933-4167-98CD-6916B89A2D3F}"/>
          </ac:spMkLst>
        </pc:spChg>
        <pc:spChg chg="mod">
          <ac:chgData name="Daniel Kaufmann" userId="934340720f57f02e" providerId="LiveId" clId="{2F5E7C54-D45E-40AC-AF8F-F5ED3F6081C3}" dt="2020-12-14T04:59:36.869" v="8560"/>
          <ac:spMkLst>
            <pc:docMk/>
            <pc:sldMk cId="3899653527" sldId="632"/>
            <ac:spMk id="3" creationId="{329FA0BD-FA78-40D0-A513-0461F4211451}"/>
          </ac:spMkLst>
        </pc:spChg>
        <pc:spChg chg="del">
          <ac:chgData name="Daniel Kaufmann" userId="934340720f57f02e" providerId="LiveId" clId="{2F5E7C54-D45E-40AC-AF8F-F5ED3F6081C3}" dt="2020-12-14T05:02:13.066" v="8561" actId="22"/>
          <ac:spMkLst>
            <pc:docMk/>
            <pc:sldMk cId="3899653527" sldId="632"/>
            <ac:spMk id="4" creationId="{31E993C3-09CE-49F3-8C86-23CC0CE90C6E}"/>
          </ac:spMkLst>
        </pc:spChg>
        <pc:spChg chg="add del mod">
          <ac:chgData name="Daniel Kaufmann" userId="934340720f57f02e" providerId="LiveId" clId="{2F5E7C54-D45E-40AC-AF8F-F5ED3F6081C3}" dt="2020-12-14T05:02:38.468" v="8563" actId="931"/>
          <ac:spMkLst>
            <pc:docMk/>
            <pc:sldMk cId="3899653527" sldId="632"/>
            <ac:spMk id="8" creationId="{351623FF-FD83-4E03-A979-12E6D266C1DA}"/>
          </ac:spMkLst>
        </pc:spChg>
        <pc:picChg chg="add del mod ord">
          <ac:chgData name="Daniel Kaufmann" userId="934340720f57f02e" providerId="LiveId" clId="{2F5E7C54-D45E-40AC-AF8F-F5ED3F6081C3}" dt="2020-12-14T05:02:14.852" v="8562" actId="478"/>
          <ac:picMkLst>
            <pc:docMk/>
            <pc:sldMk cId="3899653527" sldId="632"/>
            <ac:picMk id="6" creationId="{0D6F6DE1-85EF-49FC-838D-5F086D9738AB}"/>
          </ac:picMkLst>
        </pc:picChg>
        <pc:picChg chg="add mod">
          <ac:chgData name="Daniel Kaufmann" userId="934340720f57f02e" providerId="LiveId" clId="{2F5E7C54-D45E-40AC-AF8F-F5ED3F6081C3}" dt="2020-12-14T05:02:44.624" v="8568" actId="208"/>
          <ac:picMkLst>
            <pc:docMk/>
            <pc:sldMk cId="3899653527" sldId="632"/>
            <ac:picMk id="10" creationId="{A8752881-FFEC-44FD-AA2C-3119A7B24E29}"/>
          </ac:picMkLst>
        </pc:picChg>
      </pc:sldChg>
      <pc:sldChg chg="addSp delSp modSp new mod modNotesTx">
        <pc:chgData name="Daniel Kaufmann" userId="934340720f57f02e" providerId="LiveId" clId="{2F5E7C54-D45E-40AC-AF8F-F5ED3F6081C3}" dt="2020-12-14T05:03:57.041" v="8608"/>
        <pc:sldMkLst>
          <pc:docMk/>
          <pc:sldMk cId="2348890212" sldId="633"/>
        </pc:sldMkLst>
        <pc:spChg chg="mod">
          <ac:chgData name="Daniel Kaufmann" userId="934340720f57f02e" providerId="LiveId" clId="{2F5E7C54-D45E-40AC-AF8F-F5ED3F6081C3}" dt="2020-12-14T05:03:30.119" v="8596" actId="20577"/>
          <ac:spMkLst>
            <pc:docMk/>
            <pc:sldMk cId="2348890212" sldId="633"/>
            <ac:spMk id="2" creationId="{0164CA71-B6CF-4190-8885-904A5C2FCBBE}"/>
          </ac:spMkLst>
        </pc:spChg>
        <pc:spChg chg="mod">
          <ac:chgData name="Daniel Kaufmann" userId="934340720f57f02e" providerId="LiveId" clId="{2F5E7C54-D45E-40AC-AF8F-F5ED3F6081C3}" dt="2020-12-14T05:03:38.876" v="8603" actId="6549"/>
          <ac:spMkLst>
            <pc:docMk/>
            <pc:sldMk cId="2348890212" sldId="633"/>
            <ac:spMk id="3" creationId="{D34C4AAE-F310-4824-B686-7B148F9FCA50}"/>
          </ac:spMkLst>
        </pc:spChg>
        <pc:spChg chg="del mod">
          <ac:chgData name="Daniel Kaufmann" userId="934340720f57f02e" providerId="LiveId" clId="{2F5E7C54-D45E-40AC-AF8F-F5ED3F6081C3}" dt="2020-12-14T05:03:43.778" v="8604"/>
          <ac:spMkLst>
            <pc:docMk/>
            <pc:sldMk cId="2348890212" sldId="633"/>
            <ac:spMk id="4" creationId="{F57B4A8E-1465-4EBA-880F-A0CA1F2AB2D3}"/>
          </ac:spMkLst>
        </pc:spChg>
        <pc:picChg chg="add mod">
          <ac:chgData name="Daniel Kaufmann" userId="934340720f57f02e" providerId="LiveId" clId="{2F5E7C54-D45E-40AC-AF8F-F5ED3F6081C3}" dt="2020-12-14T05:03:49.858" v="8607" actId="208"/>
          <ac:picMkLst>
            <pc:docMk/>
            <pc:sldMk cId="2348890212" sldId="633"/>
            <ac:picMk id="5" creationId="{09D751BD-D2B0-4EC9-BFDD-CA4DB989332B}"/>
          </ac:picMkLst>
        </pc:picChg>
      </pc:sldChg>
      <pc:sldChg chg="addSp delSp modSp new mod modNotesTx">
        <pc:chgData name="Daniel Kaufmann" userId="934340720f57f02e" providerId="LiveId" clId="{2F5E7C54-D45E-40AC-AF8F-F5ED3F6081C3}" dt="2020-12-14T05:05:29.015" v="8669"/>
        <pc:sldMkLst>
          <pc:docMk/>
          <pc:sldMk cId="901600858" sldId="634"/>
        </pc:sldMkLst>
        <pc:spChg chg="mod">
          <ac:chgData name="Daniel Kaufmann" userId="934340720f57f02e" providerId="LiveId" clId="{2F5E7C54-D45E-40AC-AF8F-F5ED3F6081C3}" dt="2020-12-14T05:04:12.915" v="8638" actId="20577"/>
          <ac:spMkLst>
            <pc:docMk/>
            <pc:sldMk cId="901600858" sldId="634"/>
            <ac:spMk id="2" creationId="{41972C73-9005-4CD4-A970-A9FA70C02A33}"/>
          </ac:spMkLst>
        </pc:spChg>
        <pc:spChg chg="mod">
          <ac:chgData name="Daniel Kaufmann" userId="934340720f57f02e" providerId="LiveId" clId="{2F5E7C54-D45E-40AC-AF8F-F5ED3F6081C3}" dt="2020-12-14T05:04:31.155" v="8659" actId="207"/>
          <ac:spMkLst>
            <pc:docMk/>
            <pc:sldMk cId="901600858" sldId="634"/>
            <ac:spMk id="3" creationId="{95E92907-1C73-49F6-925B-FDFAD301C4B4}"/>
          </ac:spMkLst>
        </pc:spChg>
        <pc:spChg chg="del">
          <ac:chgData name="Daniel Kaufmann" userId="934340720f57f02e" providerId="LiveId" clId="{2F5E7C54-D45E-40AC-AF8F-F5ED3F6081C3}" dt="2020-12-14T05:05:00.698" v="8660"/>
          <ac:spMkLst>
            <pc:docMk/>
            <pc:sldMk cId="901600858" sldId="634"/>
            <ac:spMk id="4" creationId="{54848B25-4F05-4222-9439-3637078B89BE}"/>
          </ac:spMkLst>
        </pc:spChg>
        <pc:spChg chg="add del mod">
          <ac:chgData name="Daniel Kaufmann" userId="934340720f57f02e" providerId="LiveId" clId="{2F5E7C54-D45E-40AC-AF8F-F5ED3F6081C3}" dt="2020-12-14T05:05:12.644" v="8662"/>
          <ac:spMkLst>
            <pc:docMk/>
            <pc:sldMk cId="901600858" sldId="634"/>
            <ac:spMk id="5" creationId="{4EFAE32D-C5CB-473A-8C30-F05C93FE64BF}"/>
          </ac:spMkLst>
        </pc:spChg>
        <pc:picChg chg="add del mod">
          <ac:chgData name="Daniel Kaufmann" userId="934340720f57f02e" providerId="LiveId" clId="{2F5E7C54-D45E-40AC-AF8F-F5ED3F6081C3}" dt="2020-12-14T05:05:06.537" v="8661" actId="478"/>
          <ac:picMkLst>
            <pc:docMk/>
            <pc:sldMk cId="901600858" sldId="634"/>
            <ac:picMk id="4098" creationId="{7690A2FC-3240-492F-9B6D-56AC3787DCD7}"/>
          </ac:picMkLst>
        </pc:picChg>
        <pc:picChg chg="add mod">
          <ac:chgData name="Daniel Kaufmann" userId="934340720f57f02e" providerId="LiveId" clId="{2F5E7C54-D45E-40AC-AF8F-F5ED3F6081C3}" dt="2020-12-14T05:05:23.252" v="8668" actId="208"/>
          <ac:picMkLst>
            <pc:docMk/>
            <pc:sldMk cId="901600858" sldId="634"/>
            <ac:picMk id="4100" creationId="{2ABA753A-606A-4E98-8576-CB9234CF3C08}"/>
          </ac:picMkLst>
        </pc:picChg>
      </pc:sldChg>
      <pc:sldChg chg="addSp delSp modSp new mod modNotesTx">
        <pc:chgData name="Daniel Kaufmann" userId="934340720f57f02e" providerId="LiveId" clId="{2F5E7C54-D45E-40AC-AF8F-F5ED3F6081C3}" dt="2020-12-14T05:06:19.874" v="8716" actId="1076"/>
        <pc:sldMkLst>
          <pc:docMk/>
          <pc:sldMk cId="1045481570" sldId="635"/>
        </pc:sldMkLst>
        <pc:spChg chg="mod">
          <ac:chgData name="Daniel Kaufmann" userId="934340720f57f02e" providerId="LiveId" clId="{2F5E7C54-D45E-40AC-AF8F-F5ED3F6081C3}" dt="2020-12-14T05:05:44.975" v="8706" actId="20577"/>
          <ac:spMkLst>
            <pc:docMk/>
            <pc:sldMk cId="1045481570" sldId="635"/>
            <ac:spMk id="2" creationId="{B92DB37F-FDE4-470A-9AE7-C1A690E61913}"/>
          </ac:spMkLst>
        </pc:spChg>
        <pc:spChg chg="del">
          <ac:chgData name="Daniel Kaufmann" userId="934340720f57f02e" providerId="LiveId" clId="{2F5E7C54-D45E-40AC-AF8F-F5ED3F6081C3}" dt="2020-12-14T05:06:02.332" v="8709"/>
          <ac:spMkLst>
            <pc:docMk/>
            <pc:sldMk cId="1045481570" sldId="635"/>
            <ac:spMk id="3" creationId="{C2118670-FC91-464D-B719-F3D4DD3A84A7}"/>
          </ac:spMkLst>
        </pc:spChg>
        <pc:spChg chg="mod">
          <ac:chgData name="Daniel Kaufmann" userId="934340720f57f02e" providerId="LiveId" clId="{2F5E7C54-D45E-40AC-AF8F-F5ED3F6081C3}" dt="2020-12-14T05:06:16.412" v="8715" actId="14100"/>
          <ac:spMkLst>
            <pc:docMk/>
            <pc:sldMk cId="1045481570" sldId="635"/>
            <ac:spMk id="4" creationId="{A5335727-4FF5-46F3-A535-BA8FBE548F54}"/>
          </ac:spMkLst>
        </pc:spChg>
        <pc:picChg chg="add mod">
          <ac:chgData name="Daniel Kaufmann" userId="934340720f57f02e" providerId="LiveId" clId="{2F5E7C54-D45E-40AC-AF8F-F5ED3F6081C3}" dt="2020-12-14T05:06:19.874" v="8716" actId="1076"/>
          <ac:picMkLst>
            <pc:docMk/>
            <pc:sldMk cId="1045481570" sldId="635"/>
            <ac:picMk id="5" creationId="{B3346136-D0F0-44BD-8DDB-5607089996CE}"/>
          </ac:picMkLst>
        </pc:picChg>
      </pc:sldChg>
      <pc:sldChg chg="addSp delSp modSp new mod modNotesTx">
        <pc:chgData name="Daniel Kaufmann" userId="934340720f57f02e" providerId="LiveId" clId="{2F5E7C54-D45E-40AC-AF8F-F5ED3F6081C3}" dt="2020-12-14T05:08:35.470" v="8821" actId="1076"/>
        <pc:sldMkLst>
          <pc:docMk/>
          <pc:sldMk cId="1700718492" sldId="636"/>
        </pc:sldMkLst>
        <pc:spChg chg="mod">
          <ac:chgData name="Daniel Kaufmann" userId="934340720f57f02e" providerId="LiveId" clId="{2F5E7C54-D45E-40AC-AF8F-F5ED3F6081C3}" dt="2020-12-14T05:06:47.519" v="8718"/>
          <ac:spMkLst>
            <pc:docMk/>
            <pc:sldMk cId="1700718492" sldId="636"/>
            <ac:spMk id="2" creationId="{BF4FD539-9F0B-413F-8148-DA87EF1FBFF9}"/>
          </ac:spMkLst>
        </pc:spChg>
        <pc:spChg chg="del">
          <ac:chgData name="Daniel Kaufmann" userId="934340720f57f02e" providerId="LiveId" clId="{2F5E7C54-D45E-40AC-AF8F-F5ED3F6081C3}" dt="2020-12-14T05:07:03.365" v="8721"/>
          <ac:spMkLst>
            <pc:docMk/>
            <pc:sldMk cId="1700718492" sldId="636"/>
            <ac:spMk id="3" creationId="{15101AD9-5F78-47DB-81F3-A558E84A6CDE}"/>
          </ac:spMkLst>
        </pc:spChg>
        <pc:spChg chg="mod">
          <ac:chgData name="Daniel Kaufmann" userId="934340720f57f02e" providerId="LiveId" clId="{2F5E7C54-D45E-40AC-AF8F-F5ED3F6081C3}" dt="2020-12-14T05:08:34.837" v="8820" actId="14100"/>
          <ac:spMkLst>
            <pc:docMk/>
            <pc:sldMk cId="1700718492" sldId="636"/>
            <ac:spMk id="4" creationId="{5DD94268-3DB8-4D89-A4EB-F28E598E1040}"/>
          </ac:spMkLst>
        </pc:spChg>
        <pc:spChg chg="add del mod">
          <ac:chgData name="Daniel Kaufmann" userId="934340720f57f02e" providerId="LiveId" clId="{2F5E7C54-D45E-40AC-AF8F-F5ED3F6081C3}" dt="2020-12-14T05:07:07.204" v="8723" actId="478"/>
          <ac:spMkLst>
            <pc:docMk/>
            <pc:sldMk cId="1700718492" sldId="636"/>
            <ac:spMk id="6" creationId="{8EC9E7EE-35BC-4FF3-A618-3325D864AD35}"/>
          </ac:spMkLst>
        </pc:spChg>
        <pc:spChg chg="add del mod">
          <ac:chgData name="Daniel Kaufmann" userId="934340720f57f02e" providerId="LiveId" clId="{2F5E7C54-D45E-40AC-AF8F-F5ED3F6081C3}" dt="2020-12-14T05:08:33.986" v="8819" actId="33987"/>
          <ac:spMkLst>
            <pc:docMk/>
            <pc:sldMk cId="1700718492" sldId="636"/>
            <ac:spMk id="8" creationId="{EACC83F2-89AE-4F9B-AD2C-A40C3976E81A}"/>
          </ac:spMkLst>
        </pc:spChg>
        <pc:picChg chg="add del mod">
          <ac:chgData name="Daniel Kaufmann" userId="934340720f57f02e" providerId="LiveId" clId="{2F5E7C54-D45E-40AC-AF8F-F5ED3F6081C3}" dt="2020-12-14T05:07:05.096" v="8722" actId="478"/>
          <ac:picMkLst>
            <pc:docMk/>
            <pc:sldMk cId="1700718492" sldId="636"/>
            <ac:picMk id="5" creationId="{F5A99BD0-1DE8-461D-808A-7852E2E487F9}"/>
          </ac:picMkLst>
        </pc:picChg>
        <pc:picChg chg="add mod">
          <ac:chgData name="Daniel Kaufmann" userId="934340720f57f02e" providerId="LiveId" clId="{2F5E7C54-D45E-40AC-AF8F-F5ED3F6081C3}" dt="2020-12-14T05:08:35.470" v="8821" actId="1076"/>
          <ac:picMkLst>
            <pc:docMk/>
            <pc:sldMk cId="1700718492" sldId="636"/>
            <ac:picMk id="7" creationId="{C4E98A24-2750-4CC5-B38E-F94262BFB764}"/>
          </ac:picMkLst>
        </pc:picChg>
      </pc:sldChg>
      <pc:sldChg chg="addSp delSp modSp new mod modClrScheme chgLayout modNotesTx">
        <pc:chgData name="Daniel Kaufmann" userId="934340720f57f02e" providerId="LiveId" clId="{2F5E7C54-D45E-40AC-AF8F-F5ED3F6081C3}" dt="2020-12-14T05:09:48.843" v="8846" actId="20577"/>
        <pc:sldMkLst>
          <pc:docMk/>
          <pc:sldMk cId="2598195494" sldId="637"/>
        </pc:sldMkLst>
        <pc:spChg chg="mod ord">
          <ac:chgData name="Daniel Kaufmann" userId="934340720f57f02e" providerId="LiveId" clId="{2F5E7C54-D45E-40AC-AF8F-F5ED3F6081C3}" dt="2020-12-14T05:08:49.936" v="8830" actId="700"/>
          <ac:spMkLst>
            <pc:docMk/>
            <pc:sldMk cId="2598195494" sldId="637"/>
            <ac:spMk id="2" creationId="{8301A318-8B0A-4121-8B5E-07C61D4066E2}"/>
          </ac:spMkLst>
        </pc:spChg>
        <pc:spChg chg="del mod ord">
          <ac:chgData name="Daniel Kaufmann" userId="934340720f57f02e" providerId="LiveId" clId="{2F5E7C54-D45E-40AC-AF8F-F5ED3F6081C3}" dt="2020-12-14T05:08:49.936" v="8830" actId="700"/>
          <ac:spMkLst>
            <pc:docMk/>
            <pc:sldMk cId="2598195494" sldId="637"/>
            <ac:spMk id="3" creationId="{5A3866DA-F4A4-45B3-85B3-784E19EBF214}"/>
          </ac:spMkLst>
        </pc:spChg>
        <pc:spChg chg="del">
          <ac:chgData name="Daniel Kaufmann" userId="934340720f57f02e" providerId="LiveId" clId="{2F5E7C54-D45E-40AC-AF8F-F5ED3F6081C3}" dt="2020-12-14T05:08:49.936" v="8830" actId="700"/>
          <ac:spMkLst>
            <pc:docMk/>
            <pc:sldMk cId="2598195494" sldId="637"/>
            <ac:spMk id="4" creationId="{AFE3D1CC-F9D8-4E89-9CD6-97D42477F71C}"/>
          </ac:spMkLst>
        </pc:spChg>
        <pc:spChg chg="add mod ord">
          <ac:chgData name="Daniel Kaufmann" userId="934340720f57f02e" providerId="LiveId" clId="{2F5E7C54-D45E-40AC-AF8F-F5ED3F6081C3}" dt="2020-12-14T05:09:32.275" v="8844" actId="14100"/>
          <ac:spMkLst>
            <pc:docMk/>
            <pc:sldMk cId="2598195494" sldId="637"/>
            <ac:spMk id="5" creationId="{79E2D137-7F81-4825-A9D3-8C423C9045DC}"/>
          </ac:spMkLst>
        </pc:spChg>
        <pc:picChg chg="add mod">
          <ac:chgData name="Daniel Kaufmann" userId="934340720f57f02e" providerId="LiveId" clId="{2F5E7C54-D45E-40AC-AF8F-F5ED3F6081C3}" dt="2020-12-14T05:09:25.148" v="8839" actId="1076"/>
          <ac:picMkLst>
            <pc:docMk/>
            <pc:sldMk cId="2598195494" sldId="637"/>
            <ac:picMk id="6" creationId="{CEE83823-FA55-4CB5-8E25-DB862C3ED8F4}"/>
          </ac:picMkLst>
        </pc:picChg>
      </pc:sldChg>
    </pc:docChg>
  </pc:docChgLst>
  <pc:docChgLst>
    <pc:chgData name="Daniel Kaufmann" userId="934340720f57f02e" providerId="LiveId" clId="{906E7261-0F0E-4DB9-8D83-A67BF29DC418}"/>
    <pc:docChg chg="undo custSel mod addSld delSld modSld sldOrd">
      <pc:chgData name="Daniel Kaufmann" userId="934340720f57f02e" providerId="LiveId" clId="{906E7261-0F0E-4DB9-8D83-A67BF29DC418}" dt="2020-11-14T16:21:50.949" v="15867" actId="14861"/>
      <pc:docMkLst>
        <pc:docMk/>
      </pc:docMkLst>
      <pc:sldChg chg="delSp modSp mod">
        <pc:chgData name="Daniel Kaufmann" userId="934340720f57f02e" providerId="LiveId" clId="{906E7261-0F0E-4DB9-8D83-A67BF29DC418}" dt="2020-11-02T17:49:30.790" v="6137"/>
        <pc:sldMkLst>
          <pc:docMk/>
          <pc:sldMk cId="3940935841" sldId="256"/>
        </pc:sldMkLst>
        <pc:spChg chg="del mod">
          <ac:chgData name="Daniel Kaufmann" userId="934340720f57f02e" providerId="LiveId" clId="{906E7261-0F0E-4DB9-8D83-A67BF29DC418}" dt="2020-11-02T17:49:30.790" v="6137"/>
          <ac:spMkLst>
            <pc:docMk/>
            <pc:sldMk cId="3940935841" sldId="256"/>
            <ac:spMk id="2" creationId="{C1332951-1D15-47C6-8F97-2765A8EBA8BE}"/>
          </ac:spMkLst>
        </pc:spChg>
      </pc:sldChg>
      <pc:sldChg chg="addSp delSp modSp del mod setBg modClrScheme chgLayout">
        <pc:chgData name="Daniel Kaufmann" userId="934340720f57f02e" providerId="LiveId" clId="{906E7261-0F0E-4DB9-8D83-A67BF29DC418}" dt="2020-10-20T22:18:24.980" v="1213" actId="47"/>
        <pc:sldMkLst>
          <pc:docMk/>
          <pc:sldMk cId="298127806" sldId="258"/>
        </pc:sldMkLst>
        <pc:spChg chg="mod ord">
          <ac:chgData name="Daniel Kaufmann" userId="934340720f57f02e" providerId="LiveId" clId="{906E7261-0F0E-4DB9-8D83-A67BF29DC418}" dt="2020-10-20T22:14:29.748" v="1093" actId="26606"/>
          <ac:spMkLst>
            <pc:docMk/>
            <pc:sldMk cId="298127806" sldId="258"/>
            <ac:spMk id="2" creationId="{B760D44B-D2D3-4898-AE63-5E0E9332087F}"/>
          </ac:spMkLst>
        </pc:spChg>
        <pc:spChg chg="add del mod ord">
          <ac:chgData name="Daniel Kaufmann" userId="934340720f57f02e" providerId="LiveId" clId="{906E7261-0F0E-4DB9-8D83-A67BF29DC418}" dt="2020-10-20T22:14:18.490" v="1091" actId="700"/>
          <ac:spMkLst>
            <pc:docMk/>
            <pc:sldMk cId="298127806" sldId="258"/>
            <ac:spMk id="4" creationId="{A2C4C7AF-95E2-4EE0-B7FB-F582FF0977E0}"/>
          </ac:spMkLst>
        </pc:spChg>
        <pc:spChg chg="add del mod">
          <ac:chgData name="Daniel Kaufmann" userId="934340720f57f02e" providerId="LiveId" clId="{906E7261-0F0E-4DB9-8D83-A67BF29DC418}" dt="2020-10-20T22:14:18.490" v="1091" actId="700"/>
          <ac:spMkLst>
            <pc:docMk/>
            <pc:sldMk cId="298127806" sldId="258"/>
            <ac:spMk id="6" creationId="{692347FC-A10B-4CED-AB8E-A93663F68885}"/>
          </ac:spMkLst>
        </pc:spChg>
        <pc:spChg chg="add del mod">
          <ac:chgData name="Daniel Kaufmann" userId="934340720f57f02e" providerId="LiveId" clId="{906E7261-0F0E-4DB9-8D83-A67BF29DC418}" dt="2020-10-20T22:14:18.490" v="1091" actId="700"/>
          <ac:spMkLst>
            <pc:docMk/>
            <pc:sldMk cId="298127806" sldId="258"/>
            <ac:spMk id="8" creationId="{3068431B-8A82-410E-B7A9-8A267B0C31E5}"/>
          </ac:spMkLst>
        </pc:spChg>
        <pc:spChg chg="add del mod">
          <ac:chgData name="Daniel Kaufmann" userId="934340720f57f02e" providerId="LiveId" clId="{906E7261-0F0E-4DB9-8D83-A67BF29DC418}" dt="2020-10-20T22:14:18.490" v="1091" actId="700"/>
          <ac:spMkLst>
            <pc:docMk/>
            <pc:sldMk cId="298127806" sldId="258"/>
            <ac:spMk id="10" creationId="{DBB57FCD-8B6D-4433-819D-FC02ED3616B4}"/>
          </ac:spMkLst>
        </pc:spChg>
        <pc:spChg chg="add del mod ord">
          <ac:chgData name="Daniel Kaufmann" userId="934340720f57f02e" providerId="LiveId" clId="{906E7261-0F0E-4DB9-8D83-A67BF29DC418}" dt="2020-10-20T22:14:19.966" v="1092" actId="22"/>
          <ac:spMkLst>
            <pc:docMk/>
            <pc:sldMk cId="298127806" sldId="258"/>
            <ac:spMk id="11" creationId="{40E0486B-86C6-436C-B369-119BB419919B}"/>
          </ac:spMkLst>
        </pc:spChg>
        <pc:spChg chg="del">
          <ac:chgData name="Daniel Kaufmann" userId="934340720f57f02e" providerId="LiveId" clId="{906E7261-0F0E-4DB9-8D83-A67BF29DC418}" dt="2020-10-20T22:14:11.407" v="1088" actId="478"/>
          <ac:spMkLst>
            <pc:docMk/>
            <pc:sldMk cId="298127806" sldId="258"/>
            <ac:spMk id="12" creationId="{65DFF134-DDBD-47E2-AF53-09FA3FC6C3F4}"/>
          </ac:spMkLst>
        </pc:spChg>
        <pc:spChg chg="del">
          <ac:chgData name="Daniel Kaufmann" userId="934340720f57f02e" providerId="LiveId" clId="{906E7261-0F0E-4DB9-8D83-A67BF29DC418}" dt="2020-10-20T22:14:09.484" v="1087" actId="478"/>
          <ac:spMkLst>
            <pc:docMk/>
            <pc:sldMk cId="298127806" sldId="258"/>
            <ac:spMk id="13" creationId="{2EA1AE45-A1CB-4F23-80B2-B7FEA721EEF2}"/>
          </ac:spMkLst>
        </pc:spChg>
        <pc:spChg chg="del">
          <ac:chgData name="Daniel Kaufmann" userId="934340720f57f02e" providerId="LiveId" clId="{906E7261-0F0E-4DB9-8D83-A67BF29DC418}" dt="2020-10-20T22:14:16.520" v="1090" actId="478"/>
          <ac:spMkLst>
            <pc:docMk/>
            <pc:sldMk cId="298127806" sldId="258"/>
            <ac:spMk id="14" creationId="{74EF639E-6F2C-4C29-BFBB-32252C9FB826}"/>
          </ac:spMkLst>
        </pc:spChg>
        <pc:spChg chg="del">
          <ac:chgData name="Daniel Kaufmann" userId="934340720f57f02e" providerId="LiveId" clId="{906E7261-0F0E-4DB9-8D83-A67BF29DC418}" dt="2020-10-20T22:14:13.925" v="1089" actId="478"/>
          <ac:spMkLst>
            <pc:docMk/>
            <pc:sldMk cId="298127806" sldId="258"/>
            <ac:spMk id="15" creationId="{F7FAD601-D833-4AA5-8FB4-2E982A74F235}"/>
          </ac:spMkLst>
        </pc:spChg>
        <pc:spChg chg="add">
          <ac:chgData name="Daniel Kaufmann" userId="934340720f57f02e" providerId="LiveId" clId="{906E7261-0F0E-4DB9-8D83-A67BF29DC418}" dt="2020-10-20T22:14:29.748" v="1093" actId="26606"/>
          <ac:spMkLst>
            <pc:docMk/>
            <pc:sldMk cId="298127806" sldId="258"/>
            <ac:spMk id="22" creationId="{7CA0DAA6-33B8-4A25-810D-2F4D816FB40E}"/>
          </ac:spMkLst>
        </pc:spChg>
        <pc:picChg chg="add mod ord">
          <ac:chgData name="Daniel Kaufmann" userId="934340720f57f02e" providerId="LiveId" clId="{906E7261-0F0E-4DB9-8D83-A67BF29DC418}" dt="2020-10-20T22:14:29.748" v="1093" actId="26606"/>
          <ac:picMkLst>
            <pc:docMk/>
            <pc:sldMk cId="298127806" sldId="258"/>
            <ac:picMk id="17" creationId="{4A60D3DE-200C-4160-8FA1-E444712F965F}"/>
          </ac:picMkLst>
        </pc:picChg>
        <pc:picChg chg="add mod">
          <ac:chgData name="Daniel Kaufmann" userId="934340720f57f02e" providerId="LiveId" clId="{906E7261-0F0E-4DB9-8D83-A67BF29DC418}" dt="2020-10-20T22:15:01.202" v="1096" actId="14100"/>
          <ac:picMkLst>
            <pc:docMk/>
            <pc:sldMk cId="298127806" sldId="258"/>
            <ac:picMk id="19" creationId="{BBD3822E-F347-424C-BEBE-51D936855753}"/>
          </ac:picMkLst>
        </pc:picChg>
      </pc:sldChg>
      <pc:sldChg chg="addSp modSp mod">
        <pc:chgData name="Daniel Kaufmann" userId="934340720f57f02e" providerId="LiveId" clId="{906E7261-0F0E-4DB9-8D83-A67BF29DC418}" dt="2020-10-20T21:38:51.410" v="161" actId="1076"/>
        <pc:sldMkLst>
          <pc:docMk/>
          <pc:sldMk cId="756567952" sldId="261"/>
        </pc:sldMkLst>
        <pc:spChg chg="mod">
          <ac:chgData name="Daniel Kaufmann" userId="934340720f57f02e" providerId="LiveId" clId="{906E7261-0F0E-4DB9-8D83-A67BF29DC418}" dt="2020-10-20T21:38:31.746" v="159" actId="12"/>
          <ac:spMkLst>
            <pc:docMk/>
            <pc:sldMk cId="756567952" sldId="261"/>
            <ac:spMk id="3" creationId="{79132FEC-6BCE-4ED7-8A40-65F7CCB40AEB}"/>
          </ac:spMkLst>
        </pc:spChg>
        <pc:picChg chg="add mod">
          <ac:chgData name="Daniel Kaufmann" userId="934340720f57f02e" providerId="LiveId" clId="{906E7261-0F0E-4DB9-8D83-A67BF29DC418}" dt="2020-10-20T21:38:51.410" v="161" actId="1076"/>
          <ac:picMkLst>
            <pc:docMk/>
            <pc:sldMk cId="756567952" sldId="261"/>
            <ac:picMk id="5" creationId="{E89E71C9-00BC-4529-B8FB-BB1011A24120}"/>
          </ac:picMkLst>
        </pc:picChg>
      </pc:sldChg>
      <pc:sldChg chg="addSp modSp mod">
        <pc:chgData name="Daniel Kaufmann" userId="934340720f57f02e" providerId="LiveId" clId="{906E7261-0F0E-4DB9-8D83-A67BF29DC418}" dt="2020-10-20T21:40:14.807" v="177" actId="14100"/>
        <pc:sldMkLst>
          <pc:docMk/>
          <pc:sldMk cId="3059681114" sldId="262"/>
        </pc:sldMkLst>
        <pc:spChg chg="mod">
          <ac:chgData name="Daniel Kaufmann" userId="934340720f57f02e" providerId="LiveId" clId="{906E7261-0F0E-4DB9-8D83-A67BF29DC418}" dt="2020-10-20T21:40:04.892" v="175" actId="27636"/>
          <ac:spMkLst>
            <pc:docMk/>
            <pc:sldMk cId="3059681114" sldId="262"/>
            <ac:spMk id="3" creationId="{6C3A5195-D61B-4EB7-B571-1E7AB75C7F07}"/>
          </ac:spMkLst>
        </pc:spChg>
        <pc:picChg chg="add mod">
          <ac:chgData name="Daniel Kaufmann" userId="934340720f57f02e" providerId="LiveId" clId="{906E7261-0F0E-4DB9-8D83-A67BF29DC418}" dt="2020-10-20T21:40:14.807" v="177" actId="14100"/>
          <ac:picMkLst>
            <pc:docMk/>
            <pc:sldMk cId="3059681114" sldId="262"/>
            <ac:picMk id="4" creationId="{51FC3472-9685-4407-A8B6-A440AB19E1DE}"/>
          </ac:picMkLst>
        </pc:picChg>
      </pc:sldChg>
      <pc:sldChg chg="modSp mod">
        <pc:chgData name="Daniel Kaufmann" userId="934340720f57f02e" providerId="LiveId" clId="{906E7261-0F0E-4DB9-8D83-A67BF29DC418}" dt="2020-10-15T22:01:20.030" v="0" actId="207"/>
        <pc:sldMkLst>
          <pc:docMk/>
          <pc:sldMk cId="4069517365" sldId="267"/>
        </pc:sldMkLst>
        <pc:spChg chg="mod">
          <ac:chgData name="Daniel Kaufmann" userId="934340720f57f02e" providerId="LiveId" clId="{906E7261-0F0E-4DB9-8D83-A67BF29DC418}" dt="2020-10-15T22:01:20.030" v="0" actId="207"/>
          <ac:spMkLst>
            <pc:docMk/>
            <pc:sldMk cId="4069517365" sldId="267"/>
            <ac:spMk id="2" creationId="{A196C52E-0914-416B-B64A-824997DB993D}"/>
          </ac:spMkLst>
        </pc:spChg>
      </pc:sldChg>
      <pc:sldChg chg="modSp mod">
        <pc:chgData name="Daniel Kaufmann" userId="934340720f57f02e" providerId="LiveId" clId="{906E7261-0F0E-4DB9-8D83-A67BF29DC418}" dt="2020-10-20T21:31:39.466" v="150" actId="207"/>
        <pc:sldMkLst>
          <pc:docMk/>
          <pc:sldMk cId="2354164363" sldId="274"/>
        </pc:sldMkLst>
        <pc:spChg chg="mod">
          <ac:chgData name="Daniel Kaufmann" userId="934340720f57f02e" providerId="LiveId" clId="{906E7261-0F0E-4DB9-8D83-A67BF29DC418}" dt="2020-10-20T21:31:39.466" v="150" actId="207"/>
          <ac:spMkLst>
            <pc:docMk/>
            <pc:sldMk cId="2354164363" sldId="274"/>
            <ac:spMk id="2" creationId="{A196C52E-0914-416B-B64A-824997DB993D}"/>
          </ac:spMkLst>
        </pc:spChg>
      </pc:sldChg>
      <pc:sldChg chg="modSp mod">
        <pc:chgData name="Daniel Kaufmann" userId="934340720f57f02e" providerId="LiveId" clId="{906E7261-0F0E-4DB9-8D83-A67BF29DC418}" dt="2020-10-15T23:07:06.258" v="67" actId="207"/>
        <pc:sldMkLst>
          <pc:docMk/>
          <pc:sldMk cId="3902234096" sldId="275"/>
        </pc:sldMkLst>
        <pc:spChg chg="mod">
          <ac:chgData name="Daniel Kaufmann" userId="934340720f57f02e" providerId="LiveId" clId="{906E7261-0F0E-4DB9-8D83-A67BF29DC418}" dt="2020-10-15T23:07:06.258" v="67" actId="207"/>
          <ac:spMkLst>
            <pc:docMk/>
            <pc:sldMk cId="3902234096" sldId="275"/>
            <ac:spMk id="2" creationId="{A196C52E-0914-416B-B64A-824997DB993D}"/>
          </ac:spMkLst>
        </pc:spChg>
      </pc:sldChg>
      <pc:sldChg chg="modSp mod">
        <pc:chgData name="Daniel Kaufmann" userId="934340720f57f02e" providerId="LiveId" clId="{906E7261-0F0E-4DB9-8D83-A67BF29DC418}" dt="2020-10-15T22:01:27.849" v="1" actId="207"/>
        <pc:sldMkLst>
          <pc:docMk/>
          <pc:sldMk cId="808139414" sldId="276"/>
        </pc:sldMkLst>
        <pc:spChg chg="mod">
          <ac:chgData name="Daniel Kaufmann" userId="934340720f57f02e" providerId="LiveId" clId="{906E7261-0F0E-4DB9-8D83-A67BF29DC418}" dt="2020-10-15T22:01:27.849" v="1" actId="207"/>
          <ac:spMkLst>
            <pc:docMk/>
            <pc:sldMk cId="808139414" sldId="276"/>
            <ac:spMk id="2" creationId="{A196C52E-0914-416B-B64A-824997DB993D}"/>
          </ac:spMkLst>
        </pc:spChg>
      </pc:sldChg>
      <pc:sldChg chg="addSp delSp modSp del mod">
        <pc:chgData name="Daniel Kaufmann" userId="934340720f57f02e" providerId="LiveId" clId="{906E7261-0F0E-4DB9-8D83-A67BF29DC418}" dt="2020-11-08T16:18:15.379" v="13198" actId="47"/>
        <pc:sldMkLst>
          <pc:docMk/>
          <pc:sldMk cId="303841114" sldId="304"/>
        </pc:sldMkLst>
        <pc:spChg chg="add del">
          <ac:chgData name="Daniel Kaufmann" userId="934340720f57f02e" providerId="LiveId" clId="{906E7261-0F0E-4DB9-8D83-A67BF29DC418}" dt="2020-11-08T16:17:30.539" v="13193" actId="22"/>
          <ac:spMkLst>
            <pc:docMk/>
            <pc:sldMk cId="303841114" sldId="304"/>
            <ac:spMk id="13" creationId="{58CFD523-0018-4FB7-8DDD-AFE338BFF7D0}"/>
          </ac:spMkLst>
        </pc:spChg>
        <pc:spChg chg="mod">
          <ac:chgData name="Daniel Kaufmann" userId="934340720f57f02e" providerId="LiveId" clId="{906E7261-0F0E-4DB9-8D83-A67BF29DC418}" dt="2020-11-08T16:17:30.969" v="13194" actId="21"/>
          <ac:spMkLst>
            <pc:docMk/>
            <pc:sldMk cId="303841114" sldId="304"/>
            <ac:spMk id="30722" creationId="{00000000-0000-0000-0000-000000000000}"/>
          </ac:spMkLst>
        </pc:spChg>
      </pc:sldChg>
      <pc:sldChg chg="del">
        <pc:chgData name="Daniel Kaufmann" userId="934340720f57f02e" providerId="LiveId" clId="{906E7261-0F0E-4DB9-8D83-A67BF29DC418}" dt="2020-11-08T16:18:15.379" v="13198" actId="47"/>
        <pc:sldMkLst>
          <pc:docMk/>
          <pc:sldMk cId="916700005" sldId="305"/>
        </pc:sldMkLst>
      </pc:sldChg>
      <pc:sldChg chg="del">
        <pc:chgData name="Daniel Kaufmann" userId="934340720f57f02e" providerId="LiveId" clId="{906E7261-0F0E-4DB9-8D83-A67BF29DC418}" dt="2020-11-08T16:18:15.379" v="13198" actId="47"/>
        <pc:sldMkLst>
          <pc:docMk/>
          <pc:sldMk cId="1421343970" sldId="306"/>
        </pc:sldMkLst>
      </pc:sldChg>
      <pc:sldChg chg="modSp mod ord">
        <pc:chgData name="Daniel Kaufmann" userId="934340720f57f02e" providerId="LiveId" clId="{906E7261-0F0E-4DB9-8D83-A67BF29DC418}" dt="2020-10-20T22:23:02.722" v="1300"/>
        <pc:sldMkLst>
          <pc:docMk/>
          <pc:sldMk cId="3843604295" sldId="380"/>
        </pc:sldMkLst>
        <pc:spChg chg="mod">
          <ac:chgData name="Daniel Kaufmann" userId="934340720f57f02e" providerId="LiveId" clId="{906E7261-0F0E-4DB9-8D83-A67BF29DC418}" dt="2020-10-20T21:31:34.295" v="149" actId="13926"/>
          <ac:spMkLst>
            <pc:docMk/>
            <pc:sldMk cId="3843604295" sldId="380"/>
            <ac:spMk id="5" creationId="{CB92A173-8D98-48A1-A5E5-6A78A8B32B8F}"/>
          </ac:spMkLst>
        </pc:spChg>
      </pc:sldChg>
      <pc:sldChg chg="addSp delSp modSp mod">
        <pc:chgData name="Daniel Kaufmann" userId="934340720f57f02e" providerId="LiveId" clId="{906E7261-0F0E-4DB9-8D83-A67BF29DC418}" dt="2020-10-20T22:01:44.606" v="735" actId="1076"/>
        <pc:sldMkLst>
          <pc:docMk/>
          <pc:sldMk cId="2718946458" sldId="404"/>
        </pc:sldMkLst>
        <pc:spChg chg="mod">
          <ac:chgData name="Daniel Kaufmann" userId="934340720f57f02e" providerId="LiveId" clId="{906E7261-0F0E-4DB9-8D83-A67BF29DC418}" dt="2020-10-20T22:00:00.466" v="728" actId="14100"/>
          <ac:spMkLst>
            <pc:docMk/>
            <pc:sldMk cId="2718946458" sldId="404"/>
            <ac:spMk id="2" creationId="{94D0BD97-1426-49DF-A8A4-420BF4EAA0EA}"/>
          </ac:spMkLst>
        </pc:spChg>
        <pc:spChg chg="add del mod">
          <ac:chgData name="Daniel Kaufmann" userId="934340720f57f02e" providerId="LiveId" clId="{906E7261-0F0E-4DB9-8D83-A67BF29DC418}" dt="2020-10-20T21:59:23.763" v="702" actId="22"/>
          <ac:spMkLst>
            <pc:docMk/>
            <pc:sldMk cId="2718946458" sldId="404"/>
            <ac:spMk id="3" creationId="{4EE5D5E9-0EC8-47BD-BA3A-C971F60F7793}"/>
          </ac:spMkLst>
        </pc:spChg>
        <pc:spChg chg="add del mod">
          <ac:chgData name="Daniel Kaufmann" userId="934340720f57f02e" providerId="LiveId" clId="{906E7261-0F0E-4DB9-8D83-A67BF29DC418}" dt="2020-10-20T22:01:36.699" v="732" actId="22"/>
          <ac:spMkLst>
            <pc:docMk/>
            <pc:sldMk cId="2718946458" sldId="404"/>
            <ac:spMk id="7" creationId="{479B96ED-6EAB-4DE6-88C7-8CAE5A36B94E}"/>
          </ac:spMkLst>
        </pc:spChg>
        <pc:picChg chg="add del mod ord">
          <ac:chgData name="Daniel Kaufmann" userId="934340720f57f02e" providerId="LiveId" clId="{906E7261-0F0E-4DB9-8D83-A67BF29DC418}" dt="2020-10-20T22:01:32.431" v="729" actId="478"/>
          <ac:picMkLst>
            <pc:docMk/>
            <pc:sldMk cId="2718946458" sldId="404"/>
            <ac:picMk id="5" creationId="{E2972B92-8834-49E4-800D-EE9EE7096716}"/>
          </ac:picMkLst>
        </pc:picChg>
        <pc:picChg chg="add del">
          <ac:chgData name="Daniel Kaufmann" userId="934340720f57f02e" providerId="LiveId" clId="{906E7261-0F0E-4DB9-8D83-A67BF29DC418}" dt="2020-10-20T22:01:34.954" v="731" actId="478"/>
          <ac:picMkLst>
            <pc:docMk/>
            <pc:sldMk cId="2718946458" sldId="404"/>
            <ac:picMk id="9" creationId="{F1E90E17-1D5C-4B18-809D-980D33DB78DB}"/>
          </ac:picMkLst>
        </pc:picChg>
        <pc:picChg chg="add mod ord">
          <ac:chgData name="Daniel Kaufmann" userId="934340720f57f02e" providerId="LiveId" clId="{906E7261-0F0E-4DB9-8D83-A67BF29DC418}" dt="2020-10-20T22:01:44.606" v="735" actId="1076"/>
          <ac:picMkLst>
            <pc:docMk/>
            <pc:sldMk cId="2718946458" sldId="404"/>
            <ac:picMk id="11" creationId="{9E34A8AE-DCC9-4ECE-9526-98BEDB788167}"/>
          </ac:picMkLst>
        </pc:picChg>
        <pc:picChg chg="del">
          <ac:chgData name="Daniel Kaufmann" userId="934340720f57f02e" providerId="LiveId" clId="{906E7261-0F0E-4DB9-8D83-A67BF29DC418}" dt="2020-10-20T21:59:21.831" v="701" actId="478"/>
          <ac:picMkLst>
            <pc:docMk/>
            <pc:sldMk cId="2718946458" sldId="404"/>
            <ac:picMk id="2050" creationId="{1619E34A-E235-4036-874F-E977496A8B3B}"/>
          </ac:picMkLst>
        </pc:picChg>
      </pc:sldChg>
      <pc:sldChg chg="addSp modSp mod">
        <pc:chgData name="Daniel Kaufmann" userId="934340720f57f02e" providerId="LiveId" clId="{906E7261-0F0E-4DB9-8D83-A67BF29DC418}" dt="2020-10-20T22:09:06.836" v="1023" actId="208"/>
        <pc:sldMkLst>
          <pc:docMk/>
          <pc:sldMk cId="1059724047" sldId="407"/>
        </pc:sldMkLst>
        <pc:spChg chg="add mod">
          <ac:chgData name="Daniel Kaufmann" userId="934340720f57f02e" providerId="LiveId" clId="{906E7261-0F0E-4DB9-8D83-A67BF29DC418}" dt="2020-10-20T22:05:07.805" v="970" actId="1076"/>
          <ac:spMkLst>
            <pc:docMk/>
            <pc:sldMk cId="1059724047" sldId="407"/>
            <ac:spMk id="3" creationId="{11013742-03FF-4340-9409-DFA1A1D36D90}"/>
          </ac:spMkLst>
        </pc:spChg>
        <pc:spChg chg="mod">
          <ac:chgData name="Daniel Kaufmann" userId="934340720f57f02e" providerId="LiveId" clId="{906E7261-0F0E-4DB9-8D83-A67BF29DC418}" dt="2020-10-20T22:08:49.073" v="1019" actId="1076"/>
          <ac:spMkLst>
            <pc:docMk/>
            <pc:sldMk cId="1059724047" sldId="407"/>
            <ac:spMk id="4" creationId="{AEFF7B7F-5341-49B1-AE2B-5AF950B7C508}"/>
          </ac:spMkLst>
        </pc:spChg>
        <pc:picChg chg="mod">
          <ac:chgData name="Daniel Kaufmann" userId="934340720f57f02e" providerId="LiveId" clId="{906E7261-0F0E-4DB9-8D83-A67BF29DC418}" dt="2020-10-20T22:08:23.716" v="1012" actId="1076"/>
          <ac:picMkLst>
            <pc:docMk/>
            <pc:sldMk cId="1059724047" sldId="407"/>
            <ac:picMk id="6" creationId="{AABE8E49-B0A7-4ABD-96FF-0759D51EF9B1}"/>
          </ac:picMkLst>
        </pc:picChg>
        <pc:picChg chg="add mod">
          <ac:chgData name="Daniel Kaufmann" userId="934340720f57f02e" providerId="LiveId" clId="{906E7261-0F0E-4DB9-8D83-A67BF29DC418}" dt="2020-10-20T22:09:06.836" v="1023" actId="208"/>
          <ac:picMkLst>
            <pc:docMk/>
            <pc:sldMk cId="1059724047" sldId="407"/>
            <ac:picMk id="7" creationId="{620D0666-55F0-4B18-AEBF-8FA9F7688207}"/>
          </ac:picMkLst>
        </pc:picChg>
      </pc:sldChg>
      <pc:sldChg chg="modSp mod">
        <pc:chgData name="Daniel Kaufmann" userId="934340720f57f02e" providerId="LiveId" clId="{906E7261-0F0E-4DB9-8D83-A67BF29DC418}" dt="2020-10-20T22:10:38.005" v="1041" actId="13926"/>
        <pc:sldMkLst>
          <pc:docMk/>
          <pc:sldMk cId="4114737" sldId="413"/>
        </pc:sldMkLst>
        <pc:spChg chg="mod">
          <ac:chgData name="Daniel Kaufmann" userId="934340720f57f02e" providerId="LiveId" clId="{906E7261-0F0E-4DB9-8D83-A67BF29DC418}" dt="2020-10-20T22:10:38.005" v="1041" actId="13926"/>
          <ac:spMkLst>
            <pc:docMk/>
            <pc:sldMk cId="4114737" sldId="413"/>
            <ac:spMk id="3" creationId="{FFFE0C57-B8F5-4833-B5B2-33566C5D097C}"/>
          </ac:spMkLst>
        </pc:spChg>
      </pc:sldChg>
      <pc:sldChg chg="modSp mod">
        <pc:chgData name="Daniel Kaufmann" userId="934340720f57f02e" providerId="LiveId" clId="{906E7261-0F0E-4DB9-8D83-A67BF29DC418}" dt="2020-10-15T23:03:05.895" v="56" actId="1076"/>
        <pc:sldMkLst>
          <pc:docMk/>
          <pc:sldMk cId="55334616" sldId="414"/>
        </pc:sldMkLst>
        <pc:spChg chg="mod">
          <ac:chgData name="Daniel Kaufmann" userId="934340720f57f02e" providerId="LiveId" clId="{906E7261-0F0E-4DB9-8D83-A67BF29DC418}" dt="2020-10-15T23:03:05.895" v="56" actId="1076"/>
          <ac:spMkLst>
            <pc:docMk/>
            <pc:sldMk cId="55334616" sldId="414"/>
            <ac:spMk id="8" creationId="{DA2746F8-CF5D-415D-B15B-C54B8AB3DAEB}"/>
          </ac:spMkLst>
        </pc:spChg>
        <pc:graphicFrameChg chg="mod">
          <ac:chgData name="Daniel Kaufmann" userId="934340720f57f02e" providerId="LiveId" clId="{906E7261-0F0E-4DB9-8D83-A67BF29DC418}" dt="2020-10-15T23:02:41.567" v="42"/>
          <ac:graphicFrameMkLst>
            <pc:docMk/>
            <pc:sldMk cId="55334616" sldId="414"/>
            <ac:graphicFrameMk id="7" creationId="{64652831-8295-4381-9054-BEB2528DBFD4}"/>
          </ac:graphicFrameMkLst>
        </pc:graphicFrameChg>
      </pc:sldChg>
      <pc:sldChg chg="addSp delSp modSp mod">
        <pc:chgData name="Daniel Kaufmann" userId="934340720f57f02e" providerId="LiveId" clId="{906E7261-0F0E-4DB9-8D83-A67BF29DC418}" dt="2020-10-20T22:21:51.085" v="1298" actId="1076"/>
        <pc:sldMkLst>
          <pc:docMk/>
          <pc:sldMk cId="118736375" sldId="420"/>
        </pc:sldMkLst>
        <pc:spChg chg="mod">
          <ac:chgData name="Daniel Kaufmann" userId="934340720f57f02e" providerId="LiveId" clId="{906E7261-0F0E-4DB9-8D83-A67BF29DC418}" dt="2020-10-20T22:12:56.767" v="1079" actId="1076"/>
          <ac:spMkLst>
            <pc:docMk/>
            <pc:sldMk cId="118736375" sldId="420"/>
            <ac:spMk id="4" creationId="{982FDF3A-EA80-440F-90C7-39009895C060}"/>
          </ac:spMkLst>
        </pc:spChg>
        <pc:spChg chg="del mod">
          <ac:chgData name="Daniel Kaufmann" userId="934340720f57f02e" providerId="LiveId" clId="{906E7261-0F0E-4DB9-8D83-A67BF29DC418}" dt="2020-10-20T22:13:02.959" v="1081" actId="478"/>
          <ac:spMkLst>
            <pc:docMk/>
            <pc:sldMk cId="118736375" sldId="420"/>
            <ac:spMk id="5" creationId="{CB92A173-8D98-48A1-A5E5-6A78A8B32B8F}"/>
          </ac:spMkLst>
        </pc:spChg>
        <pc:spChg chg="add mod">
          <ac:chgData name="Daniel Kaufmann" userId="934340720f57f02e" providerId="LiveId" clId="{906E7261-0F0E-4DB9-8D83-A67BF29DC418}" dt="2020-10-20T22:21:51.085" v="1298" actId="1076"/>
          <ac:spMkLst>
            <pc:docMk/>
            <pc:sldMk cId="118736375" sldId="420"/>
            <ac:spMk id="10" creationId="{8EDEE2F0-2B3D-4CD2-8DFC-5D59B51B2122}"/>
          </ac:spMkLst>
        </pc:spChg>
        <pc:spChg chg="del">
          <ac:chgData name="Daniel Kaufmann" userId="934340720f57f02e" providerId="LiveId" clId="{906E7261-0F0E-4DB9-8D83-A67BF29DC418}" dt="2020-10-20T22:12:14.863" v="1049" actId="478"/>
          <ac:spMkLst>
            <pc:docMk/>
            <pc:sldMk cId="118736375" sldId="420"/>
            <ac:spMk id="27" creationId="{6F122C76-ABF7-42E4-8AB9-E1CAE78DC4E2}"/>
          </ac:spMkLst>
        </pc:spChg>
        <pc:picChg chg="mod">
          <ac:chgData name="Daniel Kaufmann" userId="934340720f57f02e" providerId="LiveId" clId="{906E7261-0F0E-4DB9-8D83-A67BF29DC418}" dt="2020-10-20T22:13:18.720" v="1086" actId="1076"/>
          <ac:picMkLst>
            <pc:docMk/>
            <pc:sldMk cId="118736375" sldId="420"/>
            <ac:picMk id="2" creationId="{D728CB9F-ED9A-410C-8BF6-C2FEBDE26915}"/>
          </ac:picMkLst>
        </pc:picChg>
        <pc:picChg chg="del mod">
          <ac:chgData name="Daniel Kaufmann" userId="934340720f57f02e" providerId="LiveId" clId="{906E7261-0F0E-4DB9-8D83-A67BF29DC418}" dt="2020-10-20T22:13:09.774" v="1083" actId="478"/>
          <ac:picMkLst>
            <pc:docMk/>
            <pc:sldMk cId="118736375" sldId="420"/>
            <ac:picMk id="6" creationId="{992FFF8E-428D-42E0-A7F8-7AEB83551AA0}"/>
          </ac:picMkLst>
        </pc:picChg>
        <pc:picChg chg="add del">
          <ac:chgData name="Daniel Kaufmann" userId="934340720f57f02e" providerId="LiveId" clId="{906E7261-0F0E-4DB9-8D83-A67BF29DC418}" dt="2020-10-20T22:11:58.365" v="1045" actId="478"/>
          <ac:picMkLst>
            <pc:docMk/>
            <pc:sldMk cId="118736375" sldId="420"/>
            <ac:picMk id="7" creationId="{A4827D53-D9C5-438D-B34C-952729A3078B}"/>
          </ac:picMkLst>
        </pc:picChg>
        <pc:picChg chg="add mod">
          <ac:chgData name="Daniel Kaufmann" userId="934340720f57f02e" providerId="LiveId" clId="{906E7261-0F0E-4DB9-8D83-A67BF29DC418}" dt="2020-10-20T22:12:36.206" v="1058" actId="1076"/>
          <ac:picMkLst>
            <pc:docMk/>
            <pc:sldMk cId="118736375" sldId="420"/>
            <ac:picMk id="9" creationId="{AFD43CFB-CA33-4576-BFF2-396748D8C1C4}"/>
          </ac:picMkLst>
        </pc:picChg>
      </pc:sldChg>
      <pc:sldChg chg="addSp delSp modSp mod">
        <pc:chgData name="Daniel Kaufmann" userId="934340720f57f02e" providerId="LiveId" clId="{906E7261-0F0E-4DB9-8D83-A67BF29DC418}" dt="2020-10-15T23:05:01.860" v="66" actId="1076"/>
        <pc:sldMkLst>
          <pc:docMk/>
          <pc:sldMk cId="4006443552" sldId="422"/>
        </pc:sldMkLst>
        <pc:spChg chg="add mod">
          <ac:chgData name="Daniel Kaufmann" userId="934340720f57f02e" providerId="LiveId" clId="{906E7261-0F0E-4DB9-8D83-A67BF29DC418}" dt="2020-10-15T23:05:01.860" v="66" actId="1076"/>
          <ac:spMkLst>
            <pc:docMk/>
            <pc:sldMk cId="4006443552" sldId="422"/>
            <ac:spMk id="3" creationId="{C0E1611C-4B22-49E8-AADC-C6BFA645B170}"/>
          </ac:spMkLst>
        </pc:spChg>
        <pc:spChg chg="del">
          <ac:chgData name="Daniel Kaufmann" userId="934340720f57f02e" providerId="LiveId" clId="{906E7261-0F0E-4DB9-8D83-A67BF29DC418}" dt="2020-10-15T23:04:30.563" v="57"/>
          <ac:spMkLst>
            <pc:docMk/>
            <pc:sldMk cId="4006443552" sldId="422"/>
            <ac:spMk id="4" creationId="{72D16C80-F044-422E-9B27-6A2ED10BF6B8}"/>
          </ac:spMkLst>
        </pc:spChg>
        <pc:picChg chg="add mod">
          <ac:chgData name="Daniel Kaufmann" userId="934340720f57f02e" providerId="LiveId" clId="{906E7261-0F0E-4DB9-8D83-A67BF29DC418}" dt="2020-10-15T23:04:36.737" v="59" actId="208"/>
          <ac:picMkLst>
            <pc:docMk/>
            <pc:sldMk cId="4006443552" sldId="422"/>
            <ac:picMk id="7" creationId="{9D888F6F-EABD-4B77-9576-933FEBAF7740}"/>
          </ac:picMkLst>
        </pc:picChg>
      </pc:sldChg>
      <pc:sldChg chg="addSp delSp modSp new mod modClrScheme chgLayout">
        <pc:chgData name="Daniel Kaufmann" userId="934340720f57f02e" providerId="LiveId" clId="{906E7261-0F0E-4DB9-8D83-A67BF29DC418}" dt="2020-10-30T20:54:43.441" v="3366" actId="1037"/>
        <pc:sldMkLst>
          <pc:docMk/>
          <pc:sldMk cId="1206530865" sldId="423"/>
        </pc:sldMkLst>
        <pc:spChg chg="mod ord">
          <ac:chgData name="Daniel Kaufmann" userId="934340720f57f02e" providerId="LiveId" clId="{906E7261-0F0E-4DB9-8D83-A67BF29DC418}" dt="2020-10-30T20:39:05.877" v="2972" actId="700"/>
          <ac:spMkLst>
            <pc:docMk/>
            <pc:sldMk cId="1206530865" sldId="423"/>
            <ac:spMk id="2" creationId="{3659DAFD-63BB-4F88-B4F4-BFED6F8AA331}"/>
          </ac:spMkLst>
        </pc:spChg>
        <pc:spChg chg="del mod ord">
          <ac:chgData name="Daniel Kaufmann" userId="934340720f57f02e" providerId="LiveId" clId="{906E7261-0F0E-4DB9-8D83-A67BF29DC418}" dt="2020-10-30T20:39:05.877" v="2972" actId="700"/>
          <ac:spMkLst>
            <pc:docMk/>
            <pc:sldMk cId="1206530865" sldId="423"/>
            <ac:spMk id="3" creationId="{13557DD2-3432-4B76-B8DA-900F72F4E30F}"/>
          </ac:spMkLst>
        </pc:spChg>
        <pc:spChg chg="add del mod ord">
          <ac:chgData name="Daniel Kaufmann" userId="934340720f57f02e" providerId="LiveId" clId="{906E7261-0F0E-4DB9-8D83-A67BF29DC418}" dt="2020-10-30T20:39:07.431" v="2973" actId="22"/>
          <ac:spMkLst>
            <pc:docMk/>
            <pc:sldMk cId="1206530865" sldId="423"/>
            <ac:spMk id="4" creationId="{A78A7FB5-E5DF-430D-A903-0F3FE2EAD63A}"/>
          </ac:spMkLst>
        </pc:spChg>
        <pc:spChg chg="add del mod ord">
          <ac:chgData name="Daniel Kaufmann" userId="934340720f57f02e" providerId="LiveId" clId="{906E7261-0F0E-4DB9-8D83-A67BF29DC418}" dt="2020-10-30T20:39:59.829" v="2977" actId="22"/>
          <ac:spMkLst>
            <pc:docMk/>
            <pc:sldMk cId="1206530865" sldId="423"/>
            <ac:spMk id="5" creationId="{15C39A06-958B-4D44-9FBC-C4980E7CBDFE}"/>
          </ac:spMkLst>
        </pc:spChg>
        <pc:picChg chg="add mod ord">
          <ac:chgData name="Daniel Kaufmann" userId="934340720f57f02e" providerId="LiveId" clId="{906E7261-0F0E-4DB9-8D83-A67BF29DC418}" dt="2020-10-30T20:54:43.441" v="3366" actId="1037"/>
          <ac:picMkLst>
            <pc:docMk/>
            <pc:sldMk cId="1206530865" sldId="423"/>
            <ac:picMk id="7" creationId="{4AA473EB-759D-4215-9F48-E1272202FE4F}"/>
          </ac:picMkLst>
        </pc:picChg>
        <pc:picChg chg="add mod ord">
          <ac:chgData name="Daniel Kaufmann" userId="934340720f57f02e" providerId="LiveId" clId="{906E7261-0F0E-4DB9-8D83-A67BF29DC418}" dt="2020-10-30T20:54:43.441" v="3366" actId="1037"/>
          <ac:picMkLst>
            <pc:docMk/>
            <pc:sldMk cId="1206530865" sldId="423"/>
            <ac:picMk id="9" creationId="{3B6472ED-54C5-4427-BAEE-7A969014F772}"/>
          </ac:picMkLst>
        </pc:picChg>
      </pc:sldChg>
      <pc:sldChg chg="addSp delSp modSp new mod modClrScheme chgLayout">
        <pc:chgData name="Daniel Kaufmann" userId="934340720f57f02e" providerId="LiveId" clId="{906E7261-0F0E-4DB9-8D83-A67BF29DC418}" dt="2020-10-20T21:43:10.819" v="248" actId="12"/>
        <pc:sldMkLst>
          <pc:docMk/>
          <pc:sldMk cId="3924542286" sldId="424"/>
        </pc:sldMkLst>
        <pc:spChg chg="mod ord">
          <ac:chgData name="Daniel Kaufmann" userId="934340720f57f02e" providerId="LiveId" clId="{906E7261-0F0E-4DB9-8D83-A67BF29DC418}" dt="2020-10-20T21:40:47.116" v="190" actId="700"/>
          <ac:spMkLst>
            <pc:docMk/>
            <pc:sldMk cId="3924542286" sldId="424"/>
            <ac:spMk id="2" creationId="{99961D61-F7D5-4E50-9565-C9642625DA53}"/>
          </ac:spMkLst>
        </pc:spChg>
        <pc:spChg chg="del mod ord">
          <ac:chgData name="Daniel Kaufmann" userId="934340720f57f02e" providerId="LiveId" clId="{906E7261-0F0E-4DB9-8D83-A67BF29DC418}" dt="2020-10-20T21:40:47.116" v="190" actId="700"/>
          <ac:spMkLst>
            <pc:docMk/>
            <pc:sldMk cId="3924542286" sldId="424"/>
            <ac:spMk id="3" creationId="{A2226B51-6C41-4E09-B120-D3A2DB95AE56}"/>
          </ac:spMkLst>
        </pc:spChg>
        <pc:spChg chg="del">
          <ac:chgData name="Daniel Kaufmann" userId="934340720f57f02e" providerId="LiveId" clId="{906E7261-0F0E-4DB9-8D83-A67BF29DC418}" dt="2020-10-20T21:40:47.116" v="190" actId="700"/>
          <ac:spMkLst>
            <pc:docMk/>
            <pc:sldMk cId="3924542286" sldId="424"/>
            <ac:spMk id="4" creationId="{22A468E0-A336-488D-87A3-F20C90128441}"/>
          </ac:spMkLst>
        </pc:spChg>
        <pc:spChg chg="add del mod ord">
          <ac:chgData name="Daniel Kaufmann" userId="934340720f57f02e" providerId="LiveId" clId="{906E7261-0F0E-4DB9-8D83-A67BF29DC418}" dt="2020-10-20T21:40:55.673" v="191" actId="22"/>
          <ac:spMkLst>
            <pc:docMk/>
            <pc:sldMk cId="3924542286" sldId="424"/>
            <ac:spMk id="5" creationId="{56A432F0-D9DF-485F-9CC6-7830A7AD65CD}"/>
          </ac:spMkLst>
        </pc:spChg>
        <pc:spChg chg="add mod">
          <ac:chgData name="Daniel Kaufmann" userId="934340720f57f02e" providerId="LiveId" clId="{906E7261-0F0E-4DB9-8D83-A67BF29DC418}" dt="2020-10-20T21:43:10.819" v="248" actId="12"/>
          <ac:spMkLst>
            <pc:docMk/>
            <pc:sldMk cId="3924542286" sldId="424"/>
            <ac:spMk id="9" creationId="{DA64DBC3-80B3-4A8C-AA21-C8F4D430FC7E}"/>
          </ac:spMkLst>
        </pc:spChg>
        <pc:picChg chg="add del mod ord">
          <ac:chgData name="Daniel Kaufmann" userId="934340720f57f02e" providerId="LiveId" clId="{906E7261-0F0E-4DB9-8D83-A67BF29DC418}" dt="2020-10-20T21:40:59.336" v="192" actId="478"/>
          <ac:picMkLst>
            <pc:docMk/>
            <pc:sldMk cId="3924542286" sldId="424"/>
            <ac:picMk id="7" creationId="{80696D93-F3FE-4556-94D3-F3B6456CF88F}"/>
          </ac:picMkLst>
        </pc:picChg>
        <pc:picChg chg="add mod">
          <ac:chgData name="Daniel Kaufmann" userId="934340720f57f02e" providerId="LiveId" clId="{906E7261-0F0E-4DB9-8D83-A67BF29DC418}" dt="2020-10-20T21:43:00.342" v="247" actId="208"/>
          <ac:picMkLst>
            <pc:docMk/>
            <pc:sldMk cId="3924542286" sldId="424"/>
            <ac:picMk id="10" creationId="{16A8DABA-E5BB-46C1-A1ED-B1D87931F477}"/>
          </ac:picMkLst>
        </pc:picChg>
      </pc:sldChg>
      <pc:sldChg chg="addSp modSp new mod">
        <pc:chgData name="Daniel Kaufmann" userId="934340720f57f02e" providerId="LiveId" clId="{906E7261-0F0E-4DB9-8D83-A67BF29DC418}" dt="2020-10-20T21:51:33.335" v="377" actId="207"/>
        <pc:sldMkLst>
          <pc:docMk/>
          <pc:sldMk cId="160962614" sldId="425"/>
        </pc:sldMkLst>
        <pc:spChg chg="mod">
          <ac:chgData name="Daniel Kaufmann" userId="934340720f57f02e" providerId="LiveId" clId="{906E7261-0F0E-4DB9-8D83-A67BF29DC418}" dt="2020-10-20T21:44:14.707" v="282" actId="20577"/>
          <ac:spMkLst>
            <pc:docMk/>
            <pc:sldMk cId="160962614" sldId="425"/>
            <ac:spMk id="2" creationId="{150F43DE-FE79-4596-9603-7E54793C0CAD}"/>
          </ac:spMkLst>
        </pc:spChg>
        <pc:spChg chg="mod">
          <ac:chgData name="Daniel Kaufmann" userId="934340720f57f02e" providerId="LiveId" clId="{906E7261-0F0E-4DB9-8D83-A67BF29DC418}" dt="2020-10-20T21:46:31.639" v="309" actId="20577"/>
          <ac:spMkLst>
            <pc:docMk/>
            <pc:sldMk cId="160962614" sldId="425"/>
            <ac:spMk id="3" creationId="{068C465D-57FD-4217-BB17-37409F182F7D}"/>
          </ac:spMkLst>
        </pc:spChg>
        <pc:spChg chg="add mod">
          <ac:chgData name="Daniel Kaufmann" userId="934340720f57f02e" providerId="LiveId" clId="{906E7261-0F0E-4DB9-8D83-A67BF29DC418}" dt="2020-10-20T21:51:23.996" v="375" actId="207"/>
          <ac:spMkLst>
            <pc:docMk/>
            <pc:sldMk cId="160962614" sldId="425"/>
            <ac:spMk id="4" creationId="{2208F07B-EB87-4E51-A681-A983210313C5}"/>
          </ac:spMkLst>
        </pc:spChg>
        <pc:spChg chg="add mod">
          <ac:chgData name="Daniel Kaufmann" userId="934340720f57f02e" providerId="LiveId" clId="{906E7261-0F0E-4DB9-8D83-A67BF29DC418}" dt="2020-10-20T21:51:29.932" v="376" actId="207"/>
          <ac:spMkLst>
            <pc:docMk/>
            <pc:sldMk cId="160962614" sldId="425"/>
            <ac:spMk id="5" creationId="{D85C65E1-370F-4236-8587-C812F3B8E85D}"/>
          </ac:spMkLst>
        </pc:spChg>
        <pc:spChg chg="add mod">
          <ac:chgData name="Daniel Kaufmann" userId="934340720f57f02e" providerId="LiveId" clId="{906E7261-0F0E-4DB9-8D83-A67BF29DC418}" dt="2020-10-20T21:51:33.335" v="377" actId="207"/>
          <ac:spMkLst>
            <pc:docMk/>
            <pc:sldMk cId="160962614" sldId="425"/>
            <ac:spMk id="7" creationId="{8142BED5-DAEE-48FC-8119-4935A524D4E1}"/>
          </ac:spMkLst>
        </pc:spChg>
      </pc:sldChg>
      <pc:sldChg chg="addSp delSp modSp new mod">
        <pc:chgData name="Daniel Kaufmann" userId="934340720f57f02e" providerId="LiveId" clId="{906E7261-0F0E-4DB9-8D83-A67BF29DC418}" dt="2020-10-20T21:55:39.422" v="653" actId="339"/>
        <pc:sldMkLst>
          <pc:docMk/>
          <pc:sldMk cId="159669112" sldId="426"/>
        </pc:sldMkLst>
        <pc:spChg chg="mod">
          <ac:chgData name="Daniel Kaufmann" userId="934340720f57f02e" providerId="LiveId" clId="{906E7261-0F0E-4DB9-8D83-A67BF29DC418}" dt="2020-10-20T21:52:07.182" v="406" actId="20577"/>
          <ac:spMkLst>
            <pc:docMk/>
            <pc:sldMk cId="159669112" sldId="426"/>
            <ac:spMk id="2" creationId="{1B06034B-4C10-42AF-817F-A308A1C91E9C}"/>
          </ac:spMkLst>
        </pc:spChg>
        <pc:spChg chg="del mod">
          <ac:chgData name="Daniel Kaufmann" userId="934340720f57f02e" providerId="LiveId" clId="{906E7261-0F0E-4DB9-8D83-A67BF29DC418}" dt="2020-10-20T21:54:04.646" v="623" actId="1032"/>
          <ac:spMkLst>
            <pc:docMk/>
            <pc:sldMk cId="159669112" sldId="426"/>
            <ac:spMk id="3" creationId="{C844D89C-D3A7-4B8C-9C7D-EA5C2D54449A}"/>
          </ac:spMkLst>
        </pc:spChg>
        <pc:spChg chg="add mod">
          <ac:chgData name="Daniel Kaufmann" userId="934340720f57f02e" providerId="LiveId" clId="{906E7261-0F0E-4DB9-8D83-A67BF29DC418}" dt="2020-10-20T21:55:00.693" v="646" actId="1076"/>
          <ac:spMkLst>
            <pc:docMk/>
            <pc:sldMk cId="159669112" sldId="426"/>
            <ac:spMk id="5" creationId="{AA9D5E08-3A72-4573-8BF6-EBBC0E46AE42}"/>
          </ac:spMkLst>
        </pc:spChg>
        <pc:graphicFrameChg chg="add mod modGraphic">
          <ac:chgData name="Daniel Kaufmann" userId="934340720f57f02e" providerId="LiveId" clId="{906E7261-0F0E-4DB9-8D83-A67BF29DC418}" dt="2020-10-20T21:55:39.422" v="653" actId="339"/>
          <ac:graphicFrameMkLst>
            <pc:docMk/>
            <pc:sldMk cId="159669112" sldId="426"/>
            <ac:graphicFrameMk id="4" creationId="{0DD10190-0447-482D-8586-07393C0D593B}"/>
          </ac:graphicFrameMkLst>
        </pc:graphicFrameChg>
      </pc:sldChg>
      <pc:sldChg chg="addSp delSp modSp new mod modClrScheme chgLayout">
        <pc:chgData name="Daniel Kaufmann" userId="934340720f57f02e" providerId="LiveId" clId="{906E7261-0F0E-4DB9-8D83-A67BF29DC418}" dt="2020-10-20T21:57:02.096" v="700" actId="1076"/>
        <pc:sldMkLst>
          <pc:docMk/>
          <pc:sldMk cId="606093774" sldId="427"/>
        </pc:sldMkLst>
        <pc:spChg chg="del mod ord">
          <ac:chgData name="Daniel Kaufmann" userId="934340720f57f02e" providerId="LiveId" clId="{906E7261-0F0E-4DB9-8D83-A67BF29DC418}" dt="2020-10-20T21:56:31.033" v="655" actId="700"/>
          <ac:spMkLst>
            <pc:docMk/>
            <pc:sldMk cId="606093774" sldId="427"/>
            <ac:spMk id="2" creationId="{255F14E3-40EE-4051-9683-200C5E496D96}"/>
          </ac:spMkLst>
        </pc:spChg>
        <pc:spChg chg="del">
          <ac:chgData name="Daniel Kaufmann" userId="934340720f57f02e" providerId="LiveId" clId="{906E7261-0F0E-4DB9-8D83-A67BF29DC418}" dt="2020-10-20T21:56:31.033" v="655" actId="700"/>
          <ac:spMkLst>
            <pc:docMk/>
            <pc:sldMk cId="606093774" sldId="427"/>
            <ac:spMk id="3" creationId="{F45693D2-D28D-429A-81FA-521C5CE6F611}"/>
          </ac:spMkLst>
        </pc:spChg>
        <pc:spChg chg="add del mod ord">
          <ac:chgData name="Daniel Kaufmann" userId="934340720f57f02e" providerId="LiveId" clId="{906E7261-0F0E-4DB9-8D83-A67BF29DC418}" dt="2020-10-20T21:56:37.147" v="657" actId="478"/>
          <ac:spMkLst>
            <pc:docMk/>
            <pc:sldMk cId="606093774" sldId="427"/>
            <ac:spMk id="4" creationId="{CDF0289A-FF8C-4C74-BC29-8233F9A2CAC9}"/>
          </ac:spMkLst>
        </pc:spChg>
        <pc:spChg chg="add mod">
          <ac:chgData name="Daniel Kaufmann" userId="934340720f57f02e" providerId="LiveId" clId="{906E7261-0F0E-4DB9-8D83-A67BF29DC418}" dt="2020-10-20T21:57:02.096" v="700" actId="1076"/>
          <ac:spMkLst>
            <pc:docMk/>
            <pc:sldMk cId="606093774" sldId="427"/>
            <ac:spMk id="5" creationId="{47630AFF-1EE0-41E7-A6A3-89FD15D3760A}"/>
          </ac:spMkLst>
        </pc:spChg>
      </pc:sldChg>
      <pc:sldChg chg="addSp delSp modSp new mod">
        <pc:chgData name="Daniel Kaufmann" userId="934340720f57f02e" providerId="LiveId" clId="{906E7261-0F0E-4DB9-8D83-A67BF29DC418}" dt="2020-10-20T22:18:17.757" v="1212" actId="14100"/>
        <pc:sldMkLst>
          <pc:docMk/>
          <pc:sldMk cId="3123776871" sldId="428"/>
        </pc:sldMkLst>
        <pc:spChg chg="del">
          <ac:chgData name="Daniel Kaufmann" userId="934340720f57f02e" providerId="LiveId" clId="{906E7261-0F0E-4DB9-8D83-A67BF29DC418}" dt="2020-10-20T22:15:42.335" v="1099" actId="478"/>
          <ac:spMkLst>
            <pc:docMk/>
            <pc:sldMk cId="3123776871" sldId="428"/>
            <ac:spMk id="2" creationId="{A6F4E13E-AC07-4FD9-8D23-91BE45931ED4}"/>
          </ac:spMkLst>
        </pc:spChg>
        <pc:spChg chg="mod">
          <ac:chgData name="Daniel Kaufmann" userId="934340720f57f02e" providerId="LiveId" clId="{906E7261-0F0E-4DB9-8D83-A67BF29DC418}" dt="2020-10-20T22:17:51.199" v="1209" actId="1076"/>
          <ac:spMkLst>
            <pc:docMk/>
            <pc:sldMk cId="3123776871" sldId="428"/>
            <ac:spMk id="3" creationId="{B3893981-6FC9-4491-AB9F-454F143E8A6F}"/>
          </ac:spMkLst>
        </pc:spChg>
        <pc:picChg chg="add mod">
          <ac:chgData name="Daniel Kaufmann" userId="934340720f57f02e" providerId="LiveId" clId="{906E7261-0F0E-4DB9-8D83-A67BF29DC418}" dt="2020-10-20T22:15:47.355" v="1100" actId="1076"/>
          <ac:picMkLst>
            <pc:docMk/>
            <pc:sldMk cId="3123776871" sldId="428"/>
            <ac:picMk id="5" creationId="{ABB51511-0781-43F2-AFB0-70AE41CB93C8}"/>
          </ac:picMkLst>
        </pc:picChg>
        <pc:picChg chg="add mod">
          <ac:chgData name="Daniel Kaufmann" userId="934340720f57f02e" providerId="LiveId" clId="{906E7261-0F0E-4DB9-8D83-A67BF29DC418}" dt="2020-10-20T22:18:17.757" v="1212" actId="14100"/>
          <ac:picMkLst>
            <pc:docMk/>
            <pc:sldMk cId="3123776871" sldId="428"/>
            <ac:picMk id="6" creationId="{798D29BB-9215-4BA7-B3E3-8727E51F1C2B}"/>
          </ac:picMkLst>
        </pc:picChg>
      </pc:sldChg>
      <pc:sldChg chg="modSp new mod">
        <pc:chgData name="Daniel Kaufmann" userId="934340720f57f02e" providerId="LiveId" clId="{906E7261-0F0E-4DB9-8D83-A67BF29DC418}" dt="2020-10-20T22:26:55.425" v="1400" actId="20577"/>
        <pc:sldMkLst>
          <pc:docMk/>
          <pc:sldMk cId="1634896797" sldId="429"/>
        </pc:sldMkLst>
        <pc:spChg chg="mod">
          <ac:chgData name="Daniel Kaufmann" userId="934340720f57f02e" providerId="LiveId" clId="{906E7261-0F0E-4DB9-8D83-A67BF29DC418}" dt="2020-10-20T22:23:15.338" v="1318" actId="20577"/>
          <ac:spMkLst>
            <pc:docMk/>
            <pc:sldMk cId="1634896797" sldId="429"/>
            <ac:spMk id="2" creationId="{0D1BDFD6-1A4C-485D-AAD2-95C793181693}"/>
          </ac:spMkLst>
        </pc:spChg>
        <pc:spChg chg="mod">
          <ac:chgData name="Daniel Kaufmann" userId="934340720f57f02e" providerId="LiveId" clId="{906E7261-0F0E-4DB9-8D83-A67BF29DC418}" dt="2020-10-20T22:26:55.425" v="1400" actId="20577"/>
          <ac:spMkLst>
            <pc:docMk/>
            <pc:sldMk cId="1634896797" sldId="429"/>
            <ac:spMk id="3" creationId="{ACB8DBDD-4AC0-47AC-B0BC-E61B610276E2}"/>
          </ac:spMkLst>
        </pc:spChg>
      </pc:sldChg>
      <pc:sldChg chg="modSp add mod ord">
        <pc:chgData name="Daniel Kaufmann" userId="934340720f57f02e" providerId="LiveId" clId="{906E7261-0F0E-4DB9-8D83-A67BF29DC418}" dt="2020-10-20T22:27:36.538" v="1405" actId="20577"/>
        <pc:sldMkLst>
          <pc:docMk/>
          <pc:sldMk cId="2478353590" sldId="430"/>
        </pc:sldMkLst>
        <pc:spChg chg="mod">
          <ac:chgData name="Daniel Kaufmann" userId="934340720f57f02e" providerId="LiveId" clId="{906E7261-0F0E-4DB9-8D83-A67BF29DC418}" dt="2020-10-20T22:27:36.538" v="1405" actId="20577"/>
          <ac:spMkLst>
            <pc:docMk/>
            <pc:sldMk cId="2478353590" sldId="430"/>
            <ac:spMk id="4" creationId="{C4F3201B-151F-4113-B7ED-B5EA02EA1CA1}"/>
          </ac:spMkLst>
        </pc:spChg>
      </pc:sldChg>
      <pc:sldChg chg="addSp modSp new mod">
        <pc:chgData name="Daniel Kaufmann" userId="934340720f57f02e" providerId="LiveId" clId="{906E7261-0F0E-4DB9-8D83-A67BF29DC418}" dt="2020-10-20T22:33:06.258" v="1502" actId="1076"/>
        <pc:sldMkLst>
          <pc:docMk/>
          <pc:sldMk cId="912720289" sldId="431"/>
        </pc:sldMkLst>
        <pc:spChg chg="mod">
          <ac:chgData name="Daniel Kaufmann" userId="934340720f57f02e" providerId="LiveId" clId="{906E7261-0F0E-4DB9-8D83-A67BF29DC418}" dt="2020-10-20T22:29:15.257" v="1439" actId="20577"/>
          <ac:spMkLst>
            <pc:docMk/>
            <pc:sldMk cId="912720289" sldId="431"/>
            <ac:spMk id="2" creationId="{58AB3512-82C2-4A7B-A37C-72A98F42232F}"/>
          </ac:spMkLst>
        </pc:spChg>
        <pc:spChg chg="mod">
          <ac:chgData name="Daniel Kaufmann" userId="934340720f57f02e" providerId="LiveId" clId="{906E7261-0F0E-4DB9-8D83-A67BF29DC418}" dt="2020-10-20T22:29:47.597" v="1456" actId="207"/>
          <ac:spMkLst>
            <pc:docMk/>
            <pc:sldMk cId="912720289" sldId="431"/>
            <ac:spMk id="3" creationId="{BA8814EB-181F-4D51-AFEF-33CB38D55A7D}"/>
          </ac:spMkLst>
        </pc:spChg>
        <pc:spChg chg="add mod">
          <ac:chgData name="Daniel Kaufmann" userId="934340720f57f02e" providerId="LiveId" clId="{906E7261-0F0E-4DB9-8D83-A67BF29DC418}" dt="2020-10-20T22:33:02.688" v="1500" actId="1076"/>
          <ac:spMkLst>
            <pc:docMk/>
            <pc:sldMk cId="912720289" sldId="431"/>
            <ac:spMk id="5" creationId="{142DAE2B-5912-49FA-B599-CDDA0B5BFEFC}"/>
          </ac:spMkLst>
        </pc:spChg>
        <pc:picChg chg="add mod modCrop">
          <ac:chgData name="Daniel Kaufmann" userId="934340720f57f02e" providerId="LiveId" clId="{906E7261-0F0E-4DB9-8D83-A67BF29DC418}" dt="2020-10-20T22:33:06.258" v="1502" actId="1076"/>
          <ac:picMkLst>
            <pc:docMk/>
            <pc:sldMk cId="912720289" sldId="431"/>
            <ac:picMk id="4" creationId="{767B4A3E-BA50-48B4-9FB8-B7310880167D}"/>
          </ac:picMkLst>
        </pc:picChg>
      </pc:sldChg>
      <pc:sldChg chg="addSp delSp modSp new mod modClrScheme chgLayout">
        <pc:chgData name="Daniel Kaufmann" userId="934340720f57f02e" providerId="LiveId" clId="{906E7261-0F0E-4DB9-8D83-A67BF29DC418}" dt="2020-10-20T22:36:28.370" v="1647" actId="20577"/>
        <pc:sldMkLst>
          <pc:docMk/>
          <pc:sldMk cId="4139008361" sldId="432"/>
        </pc:sldMkLst>
        <pc:spChg chg="mod ord">
          <ac:chgData name="Daniel Kaufmann" userId="934340720f57f02e" providerId="LiveId" clId="{906E7261-0F0E-4DB9-8D83-A67BF29DC418}" dt="2020-10-20T22:33:31.826" v="1529" actId="700"/>
          <ac:spMkLst>
            <pc:docMk/>
            <pc:sldMk cId="4139008361" sldId="432"/>
            <ac:spMk id="2" creationId="{DD741DD5-B4B6-4065-AE2E-D4BF3D6BF735}"/>
          </ac:spMkLst>
        </pc:spChg>
        <pc:spChg chg="del mod ord">
          <ac:chgData name="Daniel Kaufmann" userId="934340720f57f02e" providerId="LiveId" clId="{906E7261-0F0E-4DB9-8D83-A67BF29DC418}" dt="2020-10-20T22:33:31.826" v="1529" actId="700"/>
          <ac:spMkLst>
            <pc:docMk/>
            <pc:sldMk cId="4139008361" sldId="432"/>
            <ac:spMk id="3" creationId="{EE4C5E33-C4FD-4A52-825E-E0CB2A86E5B9}"/>
          </ac:spMkLst>
        </pc:spChg>
        <pc:spChg chg="add mod ord">
          <ac:chgData name="Daniel Kaufmann" userId="934340720f57f02e" providerId="LiveId" clId="{906E7261-0F0E-4DB9-8D83-A67BF29DC418}" dt="2020-10-20T22:33:36.682" v="1545" actId="20577"/>
          <ac:spMkLst>
            <pc:docMk/>
            <pc:sldMk cId="4139008361" sldId="432"/>
            <ac:spMk id="4" creationId="{28456484-C2C6-45AC-A589-515007920113}"/>
          </ac:spMkLst>
        </pc:spChg>
        <pc:spChg chg="add mod ord">
          <ac:chgData name="Daniel Kaufmann" userId="934340720f57f02e" providerId="LiveId" clId="{906E7261-0F0E-4DB9-8D83-A67BF29DC418}" dt="2020-10-20T22:36:28.370" v="1647" actId="20577"/>
          <ac:spMkLst>
            <pc:docMk/>
            <pc:sldMk cId="4139008361" sldId="432"/>
            <ac:spMk id="5" creationId="{6A159B51-8FD7-49E6-A27B-94BB9469F9B2}"/>
          </ac:spMkLst>
        </pc:spChg>
        <pc:spChg chg="add mod ord">
          <ac:chgData name="Daniel Kaufmann" userId="934340720f57f02e" providerId="LiveId" clId="{906E7261-0F0E-4DB9-8D83-A67BF29DC418}" dt="2020-10-20T22:33:42.903" v="1566" actId="20577"/>
          <ac:spMkLst>
            <pc:docMk/>
            <pc:sldMk cId="4139008361" sldId="432"/>
            <ac:spMk id="6" creationId="{0CD74EB9-8E08-4E0B-95CC-CB0F699EFD8D}"/>
          </ac:spMkLst>
        </pc:spChg>
        <pc:spChg chg="add mod ord">
          <ac:chgData name="Daniel Kaufmann" userId="934340720f57f02e" providerId="LiveId" clId="{906E7261-0F0E-4DB9-8D83-A67BF29DC418}" dt="2020-10-20T22:35:53.309" v="1613" actId="20577"/>
          <ac:spMkLst>
            <pc:docMk/>
            <pc:sldMk cId="4139008361" sldId="432"/>
            <ac:spMk id="7" creationId="{A5A63D56-BA0D-4330-B2BB-E1F8A8B4C589}"/>
          </ac:spMkLst>
        </pc:spChg>
      </pc:sldChg>
      <pc:sldChg chg="addSp delSp modSp new mod modClrScheme chgLayout">
        <pc:chgData name="Daniel Kaufmann" userId="934340720f57f02e" providerId="LiveId" clId="{906E7261-0F0E-4DB9-8D83-A67BF29DC418}" dt="2020-10-20T22:45:29.116" v="1874" actId="1076"/>
        <pc:sldMkLst>
          <pc:docMk/>
          <pc:sldMk cId="4239377071" sldId="433"/>
        </pc:sldMkLst>
        <pc:spChg chg="del mod ord">
          <ac:chgData name="Daniel Kaufmann" userId="934340720f57f02e" providerId="LiveId" clId="{906E7261-0F0E-4DB9-8D83-A67BF29DC418}" dt="2020-10-20T22:39:13.482" v="1649" actId="700"/>
          <ac:spMkLst>
            <pc:docMk/>
            <pc:sldMk cId="4239377071" sldId="433"/>
            <ac:spMk id="2" creationId="{5F638C7C-33D5-4DEA-942C-78F81805F3D6}"/>
          </ac:spMkLst>
        </pc:spChg>
        <pc:spChg chg="del">
          <ac:chgData name="Daniel Kaufmann" userId="934340720f57f02e" providerId="LiveId" clId="{906E7261-0F0E-4DB9-8D83-A67BF29DC418}" dt="2020-10-20T22:39:13.482" v="1649" actId="700"/>
          <ac:spMkLst>
            <pc:docMk/>
            <pc:sldMk cId="4239377071" sldId="433"/>
            <ac:spMk id="3" creationId="{DA6CFD89-1402-4BEA-99BD-F8275B8AC925}"/>
          </ac:spMkLst>
        </pc:spChg>
        <pc:spChg chg="del mod ord">
          <ac:chgData name="Daniel Kaufmann" userId="934340720f57f02e" providerId="LiveId" clId="{906E7261-0F0E-4DB9-8D83-A67BF29DC418}" dt="2020-10-20T22:39:13.482" v="1649" actId="700"/>
          <ac:spMkLst>
            <pc:docMk/>
            <pc:sldMk cId="4239377071" sldId="433"/>
            <ac:spMk id="4" creationId="{953DC7BA-9632-4E01-9161-75619F9796DA}"/>
          </ac:spMkLst>
        </pc:spChg>
        <pc:spChg chg="del">
          <ac:chgData name="Daniel Kaufmann" userId="934340720f57f02e" providerId="LiveId" clId="{906E7261-0F0E-4DB9-8D83-A67BF29DC418}" dt="2020-10-20T22:39:13.482" v="1649" actId="700"/>
          <ac:spMkLst>
            <pc:docMk/>
            <pc:sldMk cId="4239377071" sldId="433"/>
            <ac:spMk id="5" creationId="{055F44B2-A020-46D7-8371-DD397180EC5A}"/>
          </ac:spMkLst>
        </pc:spChg>
        <pc:spChg chg="del">
          <ac:chgData name="Daniel Kaufmann" userId="934340720f57f02e" providerId="LiveId" clId="{906E7261-0F0E-4DB9-8D83-A67BF29DC418}" dt="2020-10-20T22:39:13.482" v="1649" actId="700"/>
          <ac:spMkLst>
            <pc:docMk/>
            <pc:sldMk cId="4239377071" sldId="433"/>
            <ac:spMk id="6" creationId="{4CAE2097-E9BD-4ED8-A7D8-515BA14FE409}"/>
          </ac:spMkLst>
        </pc:spChg>
        <pc:spChg chg="add mod ord">
          <ac:chgData name="Daniel Kaufmann" userId="934340720f57f02e" providerId="LiveId" clId="{906E7261-0F0E-4DB9-8D83-A67BF29DC418}" dt="2020-10-20T22:40:30.640" v="1704" actId="700"/>
          <ac:spMkLst>
            <pc:docMk/>
            <pc:sldMk cId="4239377071" sldId="433"/>
            <ac:spMk id="7" creationId="{6AF4B56E-EEC1-4716-A04E-358F7566CCB6}"/>
          </ac:spMkLst>
        </pc:spChg>
        <pc:spChg chg="add del mod ord">
          <ac:chgData name="Daniel Kaufmann" userId="934340720f57f02e" providerId="LiveId" clId="{906E7261-0F0E-4DB9-8D83-A67BF29DC418}" dt="2020-10-20T22:39:14.726" v="1650" actId="22"/>
          <ac:spMkLst>
            <pc:docMk/>
            <pc:sldMk cId="4239377071" sldId="433"/>
            <ac:spMk id="8" creationId="{6012D9F8-30E2-4341-8490-FE46F7CBAB61}"/>
          </ac:spMkLst>
        </pc:spChg>
        <pc:spChg chg="add mod ord">
          <ac:chgData name="Daniel Kaufmann" userId="934340720f57f02e" providerId="LiveId" clId="{906E7261-0F0E-4DB9-8D83-A67BF29DC418}" dt="2020-10-20T22:45:29.116" v="1874" actId="1076"/>
          <ac:spMkLst>
            <pc:docMk/>
            <pc:sldMk cId="4239377071" sldId="433"/>
            <ac:spMk id="11" creationId="{2B2E6EC2-C9D8-47FA-BCA4-7BDA028917E5}"/>
          </ac:spMkLst>
        </pc:spChg>
        <pc:picChg chg="add mod ord modCrop">
          <ac:chgData name="Daniel Kaufmann" userId="934340720f57f02e" providerId="LiveId" clId="{906E7261-0F0E-4DB9-8D83-A67BF29DC418}" dt="2020-10-20T22:42:15.834" v="1871" actId="1076"/>
          <ac:picMkLst>
            <pc:docMk/>
            <pc:sldMk cId="4239377071" sldId="433"/>
            <ac:picMk id="10" creationId="{EF07D6A0-F80D-497D-87C6-9675B179E66E}"/>
          </ac:picMkLst>
        </pc:picChg>
      </pc:sldChg>
      <pc:sldChg chg="addSp modSp new mod">
        <pc:chgData name="Daniel Kaufmann" userId="934340720f57f02e" providerId="LiveId" clId="{906E7261-0F0E-4DB9-8D83-A67BF29DC418}" dt="2020-10-30T20:36:50.267" v="2866" actId="6549"/>
        <pc:sldMkLst>
          <pc:docMk/>
          <pc:sldMk cId="2019419810" sldId="434"/>
        </pc:sldMkLst>
        <pc:spChg chg="mod">
          <ac:chgData name="Daniel Kaufmann" userId="934340720f57f02e" providerId="LiveId" clId="{906E7261-0F0E-4DB9-8D83-A67BF29DC418}" dt="2020-10-30T19:11:24.259" v="1899" actId="20577"/>
          <ac:spMkLst>
            <pc:docMk/>
            <pc:sldMk cId="2019419810" sldId="434"/>
            <ac:spMk id="2" creationId="{7F809384-3F75-4B3A-A1B0-D849791B529A}"/>
          </ac:spMkLst>
        </pc:spChg>
        <pc:spChg chg="mod">
          <ac:chgData name="Daniel Kaufmann" userId="934340720f57f02e" providerId="LiveId" clId="{906E7261-0F0E-4DB9-8D83-A67BF29DC418}" dt="2020-10-30T20:36:50.267" v="2866" actId="6549"/>
          <ac:spMkLst>
            <pc:docMk/>
            <pc:sldMk cId="2019419810" sldId="434"/>
            <ac:spMk id="3" creationId="{0123A4CE-01DD-49A3-B87E-5AC47D894EAE}"/>
          </ac:spMkLst>
        </pc:spChg>
        <pc:picChg chg="add mod">
          <ac:chgData name="Daniel Kaufmann" userId="934340720f57f02e" providerId="LiveId" clId="{906E7261-0F0E-4DB9-8D83-A67BF29DC418}" dt="2020-10-30T19:16:04.336" v="2230" actId="1076"/>
          <ac:picMkLst>
            <pc:docMk/>
            <pc:sldMk cId="2019419810" sldId="434"/>
            <ac:picMk id="5" creationId="{E6B2FA6F-676A-4A9E-B8FC-D540B4DFA092}"/>
          </ac:picMkLst>
        </pc:picChg>
      </pc:sldChg>
      <pc:sldChg chg="addSp modSp new mod">
        <pc:chgData name="Daniel Kaufmann" userId="934340720f57f02e" providerId="LiveId" clId="{906E7261-0F0E-4DB9-8D83-A67BF29DC418}" dt="2020-10-30T20:07:57.180" v="2701" actId="14100"/>
        <pc:sldMkLst>
          <pc:docMk/>
          <pc:sldMk cId="1149092236" sldId="435"/>
        </pc:sldMkLst>
        <pc:spChg chg="mod">
          <ac:chgData name="Daniel Kaufmann" userId="934340720f57f02e" providerId="LiveId" clId="{906E7261-0F0E-4DB9-8D83-A67BF29DC418}" dt="2020-10-30T19:22:34.150" v="2255" actId="20577"/>
          <ac:spMkLst>
            <pc:docMk/>
            <pc:sldMk cId="1149092236" sldId="435"/>
            <ac:spMk id="2" creationId="{A87EC032-D4EA-4BDB-8D64-33D997E592CD}"/>
          </ac:spMkLst>
        </pc:spChg>
        <pc:spChg chg="mod">
          <ac:chgData name="Daniel Kaufmann" userId="934340720f57f02e" providerId="LiveId" clId="{906E7261-0F0E-4DB9-8D83-A67BF29DC418}" dt="2020-10-30T20:07:57.180" v="2701" actId="14100"/>
          <ac:spMkLst>
            <pc:docMk/>
            <pc:sldMk cId="1149092236" sldId="435"/>
            <ac:spMk id="3" creationId="{DFEC1E88-8CE7-4DDF-B387-EC72DB454464}"/>
          </ac:spMkLst>
        </pc:spChg>
        <pc:picChg chg="add mod">
          <ac:chgData name="Daniel Kaufmann" userId="934340720f57f02e" providerId="LiveId" clId="{906E7261-0F0E-4DB9-8D83-A67BF29DC418}" dt="2020-10-30T20:07:49.449" v="2700" actId="208"/>
          <ac:picMkLst>
            <pc:docMk/>
            <pc:sldMk cId="1149092236" sldId="435"/>
            <ac:picMk id="5" creationId="{41C3F2C8-F55A-43B6-9FAD-F688CF5DCF9D}"/>
          </ac:picMkLst>
        </pc:picChg>
      </pc:sldChg>
      <pc:sldChg chg="modSp add mod">
        <pc:chgData name="Daniel Kaufmann" userId="934340720f57f02e" providerId="LiveId" clId="{906E7261-0F0E-4DB9-8D83-A67BF29DC418}" dt="2020-10-30T20:37:59.367" v="2956" actId="20577"/>
        <pc:sldMkLst>
          <pc:docMk/>
          <pc:sldMk cId="793355629" sldId="436"/>
        </pc:sldMkLst>
        <pc:spChg chg="mod">
          <ac:chgData name="Daniel Kaufmann" userId="934340720f57f02e" providerId="LiveId" clId="{906E7261-0F0E-4DB9-8D83-A67BF29DC418}" dt="2020-10-30T20:37:59.367" v="2956" actId="20577"/>
          <ac:spMkLst>
            <pc:docMk/>
            <pc:sldMk cId="793355629" sldId="436"/>
            <ac:spMk id="3" creationId="{DFEC1E88-8CE7-4DDF-B387-EC72DB454464}"/>
          </ac:spMkLst>
        </pc:spChg>
      </pc:sldChg>
      <pc:sldChg chg="modSp add mod ord">
        <pc:chgData name="Daniel Kaufmann" userId="934340720f57f02e" providerId="LiveId" clId="{906E7261-0F0E-4DB9-8D83-A67BF29DC418}" dt="2020-10-30T20:42:33.059" v="3012" actId="20577"/>
        <pc:sldMkLst>
          <pc:docMk/>
          <pc:sldMk cId="472689563" sldId="437"/>
        </pc:sldMkLst>
        <pc:spChg chg="mod">
          <ac:chgData name="Daniel Kaufmann" userId="934340720f57f02e" providerId="LiveId" clId="{906E7261-0F0E-4DB9-8D83-A67BF29DC418}" dt="2020-10-30T20:42:33.059" v="3012" actId="20577"/>
          <ac:spMkLst>
            <pc:docMk/>
            <pc:sldMk cId="472689563" sldId="437"/>
            <ac:spMk id="2" creationId="{A196C52E-0914-416B-B64A-824997DB993D}"/>
          </ac:spMkLst>
        </pc:spChg>
      </pc:sldChg>
      <pc:sldChg chg="addSp delSp modSp new mod ord setBg modClrScheme setClrOvrMap chgLayout">
        <pc:chgData name="Daniel Kaufmann" userId="934340720f57f02e" providerId="LiveId" clId="{906E7261-0F0E-4DB9-8D83-A67BF29DC418}" dt="2020-11-08T17:19:11.269" v="14371"/>
        <pc:sldMkLst>
          <pc:docMk/>
          <pc:sldMk cId="1220050456" sldId="438"/>
        </pc:sldMkLst>
        <pc:spChg chg="mod ord">
          <ac:chgData name="Daniel Kaufmann" userId="934340720f57f02e" providerId="LiveId" clId="{906E7261-0F0E-4DB9-8D83-A67BF29DC418}" dt="2020-10-30T20:43:44.888" v="3049" actId="26606"/>
          <ac:spMkLst>
            <pc:docMk/>
            <pc:sldMk cId="1220050456" sldId="438"/>
            <ac:spMk id="2" creationId="{76421ABE-6862-439B-BC8C-0B0C4783D2A1}"/>
          </ac:spMkLst>
        </pc:spChg>
        <pc:spChg chg="del mod ord">
          <ac:chgData name="Daniel Kaufmann" userId="934340720f57f02e" providerId="LiveId" clId="{906E7261-0F0E-4DB9-8D83-A67BF29DC418}" dt="2020-10-30T20:43:34.664" v="3047" actId="700"/>
          <ac:spMkLst>
            <pc:docMk/>
            <pc:sldMk cId="1220050456" sldId="438"/>
            <ac:spMk id="3" creationId="{1461778D-D96A-459E-A903-34522125BFAE}"/>
          </ac:spMkLst>
        </pc:spChg>
        <pc:spChg chg="add del mod ord">
          <ac:chgData name="Daniel Kaufmann" userId="934340720f57f02e" providerId="LiveId" clId="{906E7261-0F0E-4DB9-8D83-A67BF29DC418}" dt="2020-10-30T20:43:36.314" v="3048" actId="22"/>
          <ac:spMkLst>
            <pc:docMk/>
            <pc:sldMk cId="1220050456" sldId="438"/>
            <ac:spMk id="4" creationId="{33BF40AB-999F-4CA0-817E-C347423A6DEE}"/>
          </ac:spMkLst>
        </pc:spChg>
        <pc:spChg chg="add del mod ord">
          <ac:chgData name="Daniel Kaufmann" userId="934340720f57f02e" providerId="LiveId" clId="{906E7261-0F0E-4DB9-8D83-A67BF29DC418}" dt="2020-10-30T20:43:44.888" v="3049" actId="26606"/>
          <ac:spMkLst>
            <pc:docMk/>
            <pc:sldMk cId="1220050456" sldId="438"/>
            <ac:spMk id="5" creationId="{59E0736F-2F71-4611-A7C4-162F27B18EFD}"/>
          </ac:spMkLst>
        </pc:spChg>
        <pc:picChg chg="add mod ord">
          <ac:chgData name="Daniel Kaufmann" userId="934340720f57f02e" providerId="LiveId" clId="{906E7261-0F0E-4DB9-8D83-A67BF29DC418}" dt="2020-11-02T17:50:34.215" v="6139" actId="208"/>
          <ac:picMkLst>
            <pc:docMk/>
            <pc:sldMk cId="1220050456" sldId="438"/>
            <ac:picMk id="7" creationId="{F9DE3D68-0485-4A97-B4AE-253D2262B205}"/>
          </ac:picMkLst>
        </pc:picChg>
      </pc:sldChg>
      <pc:sldChg chg="addSp delSp modSp new mod modClrScheme chgLayout">
        <pc:chgData name="Daniel Kaufmann" userId="934340720f57f02e" providerId="LiveId" clId="{906E7261-0F0E-4DB9-8D83-A67BF29DC418}" dt="2020-10-30T20:48:26.814" v="3122" actId="20577"/>
        <pc:sldMkLst>
          <pc:docMk/>
          <pc:sldMk cId="1451879387" sldId="439"/>
        </pc:sldMkLst>
        <pc:spChg chg="mod ord">
          <ac:chgData name="Daniel Kaufmann" userId="934340720f57f02e" providerId="LiveId" clId="{906E7261-0F0E-4DB9-8D83-A67BF29DC418}" dt="2020-10-30T20:48:26.814" v="3122" actId="20577"/>
          <ac:spMkLst>
            <pc:docMk/>
            <pc:sldMk cId="1451879387" sldId="439"/>
            <ac:spMk id="2" creationId="{5A866F10-1AE7-4546-BA07-0591A6CC7CC8}"/>
          </ac:spMkLst>
        </pc:spChg>
        <pc:spChg chg="del mod ord">
          <ac:chgData name="Daniel Kaufmann" userId="934340720f57f02e" providerId="LiveId" clId="{906E7261-0F0E-4DB9-8D83-A67BF29DC418}" dt="2020-10-30T20:47:17.084" v="3081" actId="700"/>
          <ac:spMkLst>
            <pc:docMk/>
            <pc:sldMk cId="1451879387" sldId="439"/>
            <ac:spMk id="3" creationId="{657051CF-1F40-4DD0-8C1E-E6FDBABC434C}"/>
          </ac:spMkLst>
        </pc:spChg>
        <pc:spChg chg="del">
          <ac:chgData name="Daniel Kaufmann" userId="934340720f57f02e" providerId="LiveId" clId="{906E7261-0F0E-4DB9-8D83-A67BF29DC418}" dt="2020-10-30T20:47:17.084" v="3081" actId="700"/>
          <ac:spMkLst>
            <pc:docMk/>
            <pc:sldMk cId="1451879387" sldId="439"/>
            <ac:spMk id="4" creationId="{C06BC5AE-D6F3-4FFD-AD42-CD54A27A99AE}"/>
          </ac:spMkLst>
        </pc:spChg>
        <pc:spChg chg="add mod ord">
          <ac:chgData name="Daniel Kaufmann" userId="934340720f57f02e" providerId="LiveId" clId="{906E7261-0F0E-4DB9-8D83-A67BF29DC418}" dt="2020-10-30T20:47:40.292" v="3110" actId="20577"/>
          <ac:spMkLst>
            <pc:docMk/>
            <pc:sldMk cId="1451879387" sldId="439"/>
            <ac:spMk id="5" creationId="{52C4B763-9E3E-4447-AFE1-825DBBC42B50}"/>
          </ac:spMkLst>
        </pc:spChg>
        <pc:spChg chg="add mod">
          <ac:chgData name="Daniel Kaufmann" userId="934340720f57f02e" providerId="LiveId" clId="{906E7261-0F0E-4DB9-8D83-A67BF29DC418}" dt="2020-10-30T20:48:01.062" v="3112" actId="1076"/>
          <ac:spMkLst>
            <pc:docMk/>
            <pc:sldMk cId="1451879387" sldId="439"/>
            <ac:spMk id="7" creationId="{32BA95D9-682A-4739-A8CD-D616D84A3E0E}"/>
          </ac:spMkLst>
        </pc:spChg>
      </pc:sldChg>
      <pc:sldChg chg="new del">
        <pc:chgData name="Daniel Kaufmann" userId="934340720f57f02e" providerId="LiveId" clId="{906E7261-0F0E-4DB9-8D83-A67BF29DC418}" dt="2020-10-30T20:48:35.334" v="3123" actId="47"/>
        <pc:sldMkLst>
          <pc:docMk/>
          <pc:sldMk cId="1603315717" sldId="440"/>
        </pc:sldMkLst>
      </pc:sldChg>
      <pc:sldChg chg="modSp add mod">
        <pc:chgData name="Daniel Kaufmann" userId="934340720f57f02e" providerId="LiveId" clId="{906E7261-0F0E-4DB9-8D83-A67BF29DC418}" dt="2020-10-30T20:50:36.085" v="3274" actId="20577"/>
        <pc:sldMkLst>
          <pc:docMk/>
          <pc:sldMk cId="2058383635" sldId="440"/>
        </pc:sldMkLst>
        <pc:spChg chg="mod">
          <ac:chgData name="Daniel Kaufmann" userId="934340720f57f02e" providerId="LiveId" clId="{906E7261-0F0E-4DB9-8D83-A67BF29DC418}" dt="2020-10-30T20:48:46.091" v="3134" actId="20577"/>
          <ac:spMkLst>
            <pc:docMk/>
            <pc:sldMk cId="2058383635" sldId="440"/>
            <ac:spMk id="2" creationId="{5A866F10-1AE7-4546-BA07-0591A6CC7CC8}"/>
          </ac:spMkLst>
        </pc:spChg>
        <pc:spChg chg="mod">
          <ac:chgData name="Daniel Kaufmann" userId="934340720f57f02e" providerId="LiveId" clId="{906E7261-0F0E-4DB9-8D83-A67BF29DC418}" dt="2020-10-30T20:50:36.085" v="3274" actId="20577"/>
          <ac:spMkLst>
            <pc:docMk/>
            <pc:sldMk cId="2058383635" sldId="440"/>
            <ac:spMk id="5" creationId="{52C4B763-9E3E-4447-AFE1-825DBBC42B50}"/>
          </ac:spMkLst>
        </pc:spChg>
      </pc:sldChg>
      <pc:sldChg chg="addSp delSp modSp new mod">
        <pc:chgData name="Daniel Kaufmann" userId="934340720f57f02e" providerId="LiveId" clId="{906E7261-0F0E-4DB9-8D83-A67BF29DC418}" dt="2020-10-30T20:53:18.227" v="3313" actId="1076"/>
        <pc:sldMkLst>
          <pc:docMk/>
          <pc:sldMk cId="3682192656" sldId="441"/>
        </pc:sldMkLst>
        <pc:spChg chg="mod">
          <ac:chgData name="Daniel Kaufmann" userId="934340720f57f02e" providerId="LiveId" clId="{906E7261-0F0E-4DB9-8D83-A67BF29DC418}" dt="2020-10-30T20:51:06.478" v="3277" actId="6549"/>
          <ac:spMkLst>
            <pc:docMk/>
            <pc:sldMk cId="3682192656" sldId="441"/>
            <ac:spMk id="2" creationId="{1EAE45F2-8FEB-44C5-A213-4194571B05B0}"/>
          </ac:spMkLst>
        </pc:spChg>
        <pc:spChg chg="del">
          <ac:chgData name="Daniel Kaufmann" userId="934340720f57f02e" providerId="LiveId" clId="{906E7261-0F0E-4DB9-8D83-A67BF29DC418}" dt="2020-10-30T20:51:18.347" v="3278" actId="478"/>
          <ac:spMkLst>
            <pc:docMk/>
            <pc:sldMk cId="3682192656" sldId="441"/>
            <ac:spMk id="3" creationId="{D7A6BB41-540D-4D5A-AAFB-CD1C599C28D5}"/>
          </ac:spMkLst>
        </pc:spChg>
        <pc:spChg chg="add mod">
          <ac:chgData name="Daniel Kaufmann" userId="934340720f57f02e" providerId="LiveId" clId="{906E7261-0F0E-4DB9-8D83-A67BF29DC418}" dt="2020-10-30T20:53:09.516" v="3311" actId="122"/>
          <ac:spMkLst>
            <pc:docMk/>
            <pc:sldMk cId="3682192656" sldId="441"/>
            <ac:spMk id="4" creationId="{1A7BC1E5-142A-4230-85C8-75C10CF96C4C}"/>
          </ac:spMkLst>
        </pc:spChg>
        <pc:spChg chg="add mod">
          <ac:chgData name="Daniel Kaufmann" userId="934340720f57f02e" providerId="LiveId" clId="{906E7261-0F0E-4DB9-8D83-A67BF29DC418}" dt="2020-10-30T20:53:18.227" v="3313" actId="1076"/>
          <ac:spMkLst>
            <pc:docMk/>
            <pc:sldMk cId="3682192656" sldId="441"/>
            <ac:spMk id="6" creationId="{DADA3101-9ABB-44C4-AB45-31455C192F12}"/>
          </ac:spMkLst>
        </pc:spChg>
      </pc:sldChg>
      <pc:sldChg chg="addSp delSp modSp new mod modClrScheme chgLayout">
        <pc:chgData name="Daniel Kaufmann" userId="934340720f57f02e" providerId="LiveId" clId="{906E7261-0F0E-4DB9-8D83-A67BF29DC418}" dt="2020-10-30T20:56:55.955" v="3558" actId="1076"/>
        <pc:sldMkLst>
          <pc:docMk/>
          <pc:sldMk cId="3546204011" sldId="442"/>
        </pc:sldMkLst>
        <pc:spChg chg="mod ord">
          <ac:chgData name="Daniel Kaufmann" userId="934340720f57f02e" providerId="LiveId" clId="{906E7261-0F0E-4DB9-8D83-A67BF29DC418}" dt="2020-10-30T20:55:12.172" v="3367" actId="700"/>
          <ac:spMkLst>
            <pc:docMk/>
            <pc:sldMk cId="3546204011" sldId="442"/>
            <ac:spMk id="2" creationId="{8B9B4533-88B7-4B52-AEDD-36F7CD34A228}"/>
          </ac:spMkLst>
        </pc:spChg>
        <pc:spChg chg="del mod ord">
          <ac:chgData name="Daniel Kaufmann" userId="934340720f57f02e" providerId="LiveId" clId="{906E7261-0F0E-4DB9-8D83-A67BF29DC418}" dt="2020-10-30T20:55:12.172" v="3367" actId="700"/>
          <ac:spMkLst>
            <pc:docMk/>
            <pc:sldMk cId="3546204011" sldId="442"/>
            <ac:spMk id="3" creationId="{C6FFA27D-5EF7-489E-994F-964E39A9D38E}"/>
          </ac:spMkLst>
        </pc:spChg>
        <pc:spChg chg="add mod ord">
          <ac:chgData name="Daniel Kaufmann" userId="934340720f57f02e" providerId="LiveId" clId="{906E7261-0F0E-4DB9-8D83-A67BF29DC418}" dt="2020-10-30T20:56:37.877" v="3556" actId="27636"/>
          <ac:spMkLst>
            <pc:docMk/>
            <pc:sldMk cId="3546204011" sldId="442"/>
            <ac:spMk id="4" creationId="{639C98E9-CFBE-44A9-9EF6-B575AE649257}"/>
          </ac:spMkLst>
        </pc:spChg>
        <pc:spChg chg="add del mod ord">
          <ac:chgData name="Daniel Kaufmann" userId="934340720f57f02e" providerId="LiveId" clId="{906E7261-0F0E-4DB9-8D83-A67BF29DC418}" dt="2020-10-30T20:56:50.509" v="3557" actId="22"/>
          <ac:spMkLst>
            <pc:docMk/>
            <pc:sldMk cId="3546204011" sldId="442"/>
            <ac:spMk id="5" creationId="{B85D05C9-B19D-4BBE-A548-DBE05A199EA7}"/>
          </ac:spMkLst>
        </pc:spChg>
        <pc:graphicFrameChg chg="add mod">
          <ac:chgData name="Daniel Kaufmann" userId="934340720f57f02e" providerId="LiveId" clId="{906E7261-0F0E-4DB9-8D83-A67BF29DC418}" dt="2020-10-30T20:56:55.955" v="3558" actId="1076"/>
          <ac:graphicFrameMkLst>
            <pc:docMk/>
            <pc:sldMk cId="3546204011" sldId="442"/>
            <ac:graphicFrameMk id="7" creationId="{D5D4ED75-605F-4589-8460-9E728729C887}"/>
          </ac:graphicFrameMkLst>
        </pc:graphicFrameChg>
      </pc:sldChg>
      <pc:sldChg chg="addSp delSp modSp new mod modClrScheme chgLayout">
        <pc:chgData name="Daniel Kaufmann" userId="934340720f57f02e" providerId="LiveId" clId="{906E7261-0F0E-4DB9-8D83-A67BF29DC418}" dt="2020-10-30T20:57:58.274" v="3602" actId="207"/>
        <pc:sldMkLst>
          <pc:docMk/>
          <pc:sldMk cId="3307497533" sldId="443"/>
        </pc:sldMkLst>
        <pc:spChg chg="mod ord">
          <ac:chgData name="Daniel Kaufmann" userId="934340720f57f02e" providerId="LiveId" clId="{906E7261-0F0E-4DB9-8D83-A67BF29DC418}" dt="2020-10-30T20:57:21.541" v="3600" actId="700"/>
          <ac:spMkLst>
            <pc:docMk/>
            <pc:sldMk cId="3307497533" sldId="443"/>
            <ac:spMk id="2" creationId="{96F5B435-E9DC-4D17-BC5A-0B101F30FCBE}"/>
          </ac:spMkLst>
        </pc:spChg>
        <pc:spChg chg="del mod ord">
          <ac:chgData name="Daniel Kaufmann" userId="934340720f57f02e" providerId="LiveId" clId="{906E7261-0F0E-4DB9-8D83-A67BF29DC418}" dt="2020-10-30T20:57:21.541" v="3600" actId="700"/>
          <ac:spMkLst>
            <pc:docMk/>
            <pc:sldMk cId="3307497533" sldId="443"/>
            <ac:spMk id="3" creationId="{9A2434C8-7611-4CB0-A0D1-8FA632772B99}"/>
          </ac:spMkLst>
        </pc:spChg>
        <pc:spChg chg="del">
          <ac:chgData name="Daniel Kaufmann" userId="934340720f57f02e" providerId="LiveId" clId="{906E7261-0F0E-4DB9-8D83-A67BF29DC418}" dt="2020-10-30T20:57:21.541" v="3600" actId="700"/>
          <ac:spMkLst>
            <pc:docMk/>
            <pc:sldMk cId="3307497533" sldId="443"/>
            <ac:spMk id="4" creationId="{929642DE-00F2-4E5A-9F57-6474FC50BEE0}"/>
          </ac:spMkLst>
        </pc:spChg>
        <pc:spChg chg="add mod ord">
          <ac:chgData name="Daniel Kaufmann" userId="934340720f57f02e" providerId="LiveId" clId="{906E7261-0F0E-4DB9-8D83-A67BF29DC418}" dt="2020-10-30T20:57:58.274" v="3602" actId="207"/>
          <ac:spMkLst>
            <pc:docMk/>
            <pc:sldMk cId="3307497533" sldId="443"/>
            <ac:spMk id="5" creationId="{74B90FD7-B5BE-4B15-A239-B2F14A91F4B3}"/>
          </ac:spMkLst>
        </pc:spChg>
      </pc:sldChg>
      <pc:sldChg chg="modSp new mod">
        <pc:chgData name="Daniel Kaufmann" userId="934340720f57f02e" providerId="LiveId" clId="{906E7261-0F0E-4DB9-8D83-A67BF29DC418}" dt="2020-10-30T20:59:10.485" v="3607" actId="255"/>
        <pc:sldMkLst>
          <pc:docMk/>
          <pc:sldMk cId="3028994543" sldId="444"/>
        </pc:sldMkLst>
        <pc:spChg chg="mod">
          <ac:chgData name="Daniel Kaufmann" userId="934340720f57f02e" providerId="LiveId" clId="{906E7261-0F0E-4DB9-8D83-A67BF29DC418}" dt="2020-10-30T20:58:48.943" v="3606"/>
          <ac:spMkLst>
            <pc:docMk/>
            <pc:sldMk cId="3028994543" sldId="444"/>
            <ac:spMk id="2" creationId="{3E143385-01D0-4A86-A82A-0A07E4461287}"/>
          </ac:spMkLst>
        </pc:spChg>
        <pc:spChg chg="mod">
          <ac:chgData name="Daniel Kaufmann" userId="934340720f57f02e" providerId="LiveId" clId="{906E7261-0F0E-4DB9-8D83-A67BF29DC418}" dt="2020-10-30T20:59:10.485" v="3607" actId="255"/>
          <ac:spMkLst>
            <pc:docMk/>
            <pc:sldMk cId="3028994543" sldId="444"/>
            <ac:spMk id="3" creationId="{6F9C1F6F-BE39-4EE7-AE96-1C756604D912}"/>
          </ac:spMkLst>
        </pc:spChg>
      </pc:sldChg>
      <pc:sldChg chg="modSp add mod">
        <pc:chgData name="Daniel Kaufmann" userId="934340720f57f02e" providerId="LiveId" clId="{906E7261-0F0E-4DB9-8D83-A67BF29DC418}" dt="2020-10-30T21:00:02.710" v="3612" actId="207"/>
        <pc:sldMkLst>
          <pc:docMk/>
          <pc:sldMk cId="556098832" sldId="445"/>
        </pc:sldMkLst>
        <pc:spChg chg="mod">
          <ac:chgData name="Daniel Kaufmann" userId="934340720f57f02e" providerId="LiveId" clId="{906E7261-0F0E-4DB9-8D83-A67BF29DC418}" dt="2020-10-30T21:00:02.710" v="3612" actId="207"/>
          <ac:spMkLst>
            <pc:docMk/>
            <pc:sldMk cId="556098832" sldId="445"/>
            <ac:spMk id="3" creationId="{6F9C1F6F-BE39-4EE7-AE96-1C756604D912}"/>
          </ac:spMkLst>
        </pc:spChg>
      </pc:sldChg>
      <pc:sldChg chg="modSp add mod">
        <pc:chgData name="Daniel Kaufmann" userId="934340720f57f02e" providerId="LiveId" clId="{906E7261-0F0E-4DB9-8D83-A67BF29DC418}" dt="2020-10-30T21:00:26.590" v="3615" actId="207"/>
        <pc:sldMkLst>
          <pc:docMk/>
          <pc:sldMk cId="3728458286" sldId="446"/>
        </pc:sldMkLst>
        <pc:spChg chg="mod">
          <ac:chgData name="Daniel Kaufmann" userId="934340720f57f02e" providerId="LiveId" clId="{906E7261-0F0E-4DB9-8D83-A67BF29DC418}" dt="2020-10-30T21:00:26.590" v="3615" actId="207"/>
          <ac:spMkLst>
            <pc:docMk/>
            <pc:sldMk cId="3728458286" sldId="446"/>
            <ac:spMk id="3" creationId="{6F9C1F6F-BE39-4EE7-AE96-1C756604D912}"/>
          </ac:spMkLst>
        </pc:spChg>
      </pc:sldChg>
      <pc:sldChg chg="modSp new mod">
        <pc:chgData name="Daniel Kaufmann" userId="934340720f57f02e" providerId="LiveId" clId="{906E7261-0F0E-4DB9-8D83-A67BF29DC418}" dt="2020-10-30T21:01:16.345" v="3649"/>
        <pc:sldMkLst>
          <pc:docMk/>
          <pc:sldMk cId="17443173" sldId="447"/>
        </pc:sldMkLst>
        <pc:spChg chg="mod">
          <ac:chgData name="Daniel Kaufmann" userId="934340720f57f02e" providerId="LiveId" clId="{906E7261-0F0E-4DB9-8D83-A67BF29DC418}" dt="2020-10-30T21:01:12.285" v="3648" actId="20577"/>
          <ac:spMkLst>
            <pc:docMk/>
            <pc:sldMk cId="17443173" sldId="447"/>
            <ac:spMk id="2" creationId="{BC99F23D-4BE0-4B87-B6FE-825618B5E143}"/>
          </ac:spMkLst>
        </pc:spChg>
        <pc:spChg chg="mod">
          <ac:chgData name="Daniel Kaufmann" userId="934340720f57f02e" providerId="LiveId" clId="{906E7261-0F0E-4DB9-8D83-A67BF29DC418}" dt="2020-10-30T21:01:16.345" v="3649"/>
          <ac:spMkLst>
            <pc:docMk/>
            <pc:sldMk cId="17443173" sldId="447"/>
            <ac:spMk id="3" creationId="{530C2573-AD29-4DDA-97C5-9D78E39EB510}"/>
          </ac:spMkLst>
        </pc:spChg>
      </pc:sldChg>
      <pc:sldChg chg="addSp delSp modSp new mod">
        <pc:chgData name="Daniel Kaufmann" userId="934340720f57f02e" providerId="LiveId" clId="{906E7261-0F0E-4DB9-8D83-A67BF29DC418}" dt="2020-10-30T21:05:39.317" v="4076" actId="14100"/>
        <pc:sldMkLst>
          <pc:docMk/>
          <pc:sldMk cId="32813020" sldId="448"/>
        </pc:sldMkLst>
        <pc:spChg chg="mod">
          <ac:chgData name="Daniel Kaufmann" userId="934340720f57f02e" providerId="LiveId" clId="{906E7261-0F0E-4DB9-8D83-A67BF29DC418}" dt="2020-10-30T21:01:46.870" v="3685" actId="20577"/>
          <ac:spMkLst>
            <pc:docMk/>
            <pc:sldMk cId="32813020" sldId="448"/>
            <ac:spMk id="2" creationId="{79195132-2D09-4F24-90F8-8C5550AEA488}"/>
          </ac:spMkLst>
        </pc:spChg>
        <pc:spChg chg="del mod">
          <ac:chgData name="Daniel Kaufmann" userId="934340720f57f02e" providerId="LiveId" clId="{906E7261-0F0E-4DB9-8D83-A67BF29DC418}" dt="2020-10-30T21:02:45.016" v="3693" actId="478"/>
          <ac:spMkLst>
            <pc:docMk/>
            <pc:sldMk cId="32813020" sldId="448"/>
            <ac:spMk id="3" creationId="{2D00159E-CE40-40D0-A521-A6C86A699654}"/>
          </ac:spMkLst>
        </pc:spChg>
        <pc:spChg chg="add mod">
          <ac:chgData name="Daniel Kaufmann" userId="934340720f57f02e" providerId="LiveId" clId="{906E7261-0F0E-4DB9-8D83-A67BF29DC418}" dt="2020-10-30T21:01:57.031" v="3687" actId="1076"/>
          <ac:spMkLst>
            <pc:docMk/>
            <pc:sldMk cId="32813020" sldId="448"/>
            <ac:spMk id="5" creationId="{8B2D2C35-C9B7-49B0-8295-15556ABFD9B9}"/>
          </ac:spMkLst>
        </pc:spChg>
        <pc:spChg chg="add del mod">
          <ac:chgData name="Daniel Kaufmann" userId="934340720f57f02e" providerId="LiveId" clId="{906E7261-0F0E-4DB9-8D83-A67BF29DC418}" dt="2020-10-30T21:02:51.172" v="3694" actId="1032"/>
          <ac:spMkLst>
            <pc:docMk/>
            <pc:sldMk cId="32813020" sldId="448"/>
            <ac:spMk id="7" creationId="{42776106-B0FF-4692-80BA-782EE4A676DB}"/>
          </ac:spMkLst>
        </pc:spChg>
        <pc:graphicFrameChg chg="add mod modGraphic">
          <ac:chgData name="Daniel Kaufmann" userId="934340720f57f02e" providerId="LiveId" clId="{906E7261-0F0E-4DB9-8D83-A67BF29DC418}" dt="2020-10-30T21:05:39.317" v="4076" actId="14100"/>
          <ac:graphicFrameMkLst>
            <pc:docMk/>
            <pc:sldMk cId="32813020" sldId="448"/>
            <ac:graphicFrameMk id="8" creationId="{99C5C514-DFC7-484C-9F12-4EAD62C0E934}"/>
          </ac:graphicFrameMkLst>
        </pc:graphicFrameChg>
      </pc:sldChg>
      <pc:sldChg chg="addSp delSp modSp new mod modClrScheme chgLayout">
        <pc:chgData name="Daniel Kaufmann" userId="934340720f57f02e" providerId="LiveId" clId="{906E7261-0F0E-4DB9-8D83-A67BF29DC418}" dt="2020-10-30T21:06:17.640" v="4085" actId="208"/>
        <pc:sldMkLst>
          <pc:docMk/>
          <pc:sldMk cId="1995611987" sldId="449"/>
        </pc:sldMkLst>
        <pc:spChg chg="del mod ord">
          <ac:chgData name="Daniel Kaufmann" userId="934340720f57f02e" providerId="LiveId" clId="{906E7261-0F0E-4DB9-8D83-A67BF29DC418}" dt="2020-10-30T21:05:59.552" v="4078" actId="700"/>
          <ac:spMkLst>
            <pc:docMk/>
            <pc:sldMk cId="1995611987" sldId="449"/>
            <ac:spMk id="2" creationId="{85938A3D-3D0F-4401-B03E-39A8800E1A32}"/>
          </ac:spMkLst>
        </pc:spChg>
        <pc:spChg chg="del mod ord">
          <ac:chgData name="Daniel Kaufmann" userId="934340720f57f02e" providerId="LiveId" clId="{906E7261-0F0E-4DB9-8D83-A67BF29DC418}" dt="2020-10-30T21:05:59.552" v="4078" actId="700"/>
          <ac:spMkLst>
            <pc:docMk/>
            <pc:sldMk cId="1995611987" sldId="449"/>
            <ac:spMk id="3" creationId="{6B0EA160-C382-4E21-84B4-8E638AD7E802}"/>
          </ac:spMkLst>
        </pc:spChg>
        <pc:spChg chg="add del mod ord">
          <ac:chgData name="Daniel Kaufmann" userId="934340720f57f02e" providerId="LiveId" clId="{906E7261-0F0E-4DB9-8D83-A67BF29DC418}" dt="2020-10-30T21:06:01.772" v="4079" actId="478"/>
          <ac:spMkLst>
            <pc:docMk/>
            <pc:sldMk cId="1995611987" sldId="449"/>
            <ac:spMk id="4" creationId="{542EED05-30E8-4827-938E-4FD633541196}"/>
          </ac:spMkLst>
        </pc:spChg>
        <pc:spChg chg="add del mod ord">
          <ac:chgData name="Daniel Kaufmann" userId="934340720f57f02e" providerId="LiveId" clId="{906E7261-0F0E-4DB9-8D83-A67BF29DC418}" dt="2020-10-30T21:06:03.338" v="4080" actId="478"/>
          <ac:spMkLst>
            <pc:docMk/>
            <pc:sldMk cId="1995611987" sldId="449"/>
            <ac:spMk id="5" creationId="{3B760451-6633-498D-BCAB-F29536616067}"/>
          </ac:spMkLst>
        </pc:spChg>
        <pc:picChg chg="add mod">
          <ac:chgData name="Daniel Kaufmann" userId="934340720f57f02e" providerId="LiveId" clId="{906E7261-0F0E-4DB9-8D83-A67BF29DC418}" dt="2020-10-30T21:06:17.640" v="4085" actId="208"/>
          <ac:picMkLst>
            <pc:docMk/>
            <pc:sldMk cId="1995611987" sldId="449"/>
            <ac:picMk id="7" creationId="{D268B0C8-BD4D-4586-A757-A9BA25624A5D}"/>
          </ac:picMkLst>
        </pc:picChg>
      </pc:sldChg>
      <pc:sldChg chg="addSp delSp modSp new mod modClrScheme chgLayout">
        <pc:chgData name="Daniel Kaufmann" userId="934340720f57f02e" providerId="LiveId" clId="{906E7261-0F0E-4DB9-8D83-A67BF29DC418}" dt="2020-10-30T21:11:09.592" v="4331" actId="207"/>
        <pc:sldMkLst>
          <pc:docMk/>
          <pc:sldMk cId="1963117255" sldId="450"/>
        </pc:sldMkLst>
        <pc:spChg chg="del mod ord">
          <ac:chgData name="Daniel Kaufmann" userId="934340720f57f02e" providerId="LiveId" clId="{906E7261-0F0E-4DB9-8D83-A67BF29DC418}" dt="2020-10-30T21:07:09.382" v="4087" actId="700"/>
          <ac:spMkLst>
            <pc:docMk/>
            <pc:sldMk cId="1963117255" sldId="450"/>
            <ac:spMk id="2" creationId="{B2C5C324-CE5A-44FC-86F5-3410A31A1FE6}"/>
          </ac:spMkLst>
        </pc:spChg>
        <pc:spChg chg="del mod ord">
          <ac:chgData name="Daniel Kaufmann" userId="934340720f57f02e" providerId="LiveId" clId="{906E7261-0F0E-4DB9-8D83-A67BF29DC418}" dt="2020-10-30T21:07:09.382" v="4087" actId="700"/>
          <ac:spMkLst>
            <pc:docMk/>
            <pc:sldMk cId="1963117255" sldId="450"/>
            <ac:spMk id="3" creationId="{F6218EE9-7E0B-461C-923C-B9393F9063E1}"/>
          </ac:spMkLst>
        </pc:spChg>
        <pc:spChg chg="add mod ord">
          <ac:chgData name="Daniel Kaufmann" userId="934340720f57f02e" providerId="LiveId" clId="{906E7261-0F0E-4DB9-8D83-A67BF29DC418}" dt="2020-10-30T21:07:23.292" v="4115" actId="20577"/>
          <ac:spMkLst>
            <pc:docMk/>
            <pc:sldMk cId="1963117255" sldId="450"/>
            <ac:spMk id="4" creationId="{31C6E99E-2C9B-4971-BB4E-DB7C3B25C9B8}"/>
          </ac:spMkLst>
        </pc:spChg>
        <pc:spChg chg="add mod ord">
          <ac:chgData name="Daniel Kaufmann" userId="934340720f57f02e" providerId="LiveId" clId="{906E7261-0F0E-4DB9-8D83-A67BF29DC418}" dt="2020-10-30T21:11:09.592" v="4331" actId="207"/>
          <ac:spMkLst>
            <pc:docMk/>
            <pc:sldMk cId="1963117255" sldId="450"/>
            <ac:spMk id="5" creationId="{54BE0AA0-7145-4207-A9FF-122844E1B6C6}"/>
          </ac:spMkLst>
        </pc:spChg>
        <pc:spChg chg="add mod">
          <ac:chgData name="Daniel Kaufmann" userId="934340720f57f02e" providerId="LiveId" clId="{906E7261-0F0E-4DB9-8D83-A67BF29DC418}" dt="2020-10-30T21:07:58.938" v="4122" actId="1076"/>
          <ac:spMkLst>
            <pc:docMk/>
            <pc:sldMk cId="1963117255" sldId="450"/>
            <ac:spMk id="7" creationId="{71721F64-F00E-4771-AB11-CB8DD8238E3D}"/>
          </ac:spMkLst>
        </pc:spChg>
      </pc:sldChg>
      <pc:sldChg chg="addSp delSp modSp new mod modClrScheme chgLayout">
        <pc:chgData name="Daniel Kaufmann" userId="934340720f57f02e" providerId="LiveId" clId="{906E7261-0F0E-4DB9-8D83-A67BF29DC418}" dt="2020-10-30T21:12:53.098" v="4380" actId="1076"/>
        <pc:sldMkLst>
          <pc:docMk/>
          <pc:sldMk cId="3982418509" sldId="451"/>
        </pc:sldMkLst>
        <pc:spChg chg="mod ord">
          <ac:chgData name="Daniel Kaufmann" userId="934340720f57f02e" providerId="LiveId" clId="{906E7261-0F0E-4DB9-8D83-A67BF29DC418}" dt="2020-10-30T21:12:00.017" v="4370" actId="700"/>
          <ac:spMkLst>
            <pc:docMk/>
            <pc:sldMk cId="3982418509" sldId="451"/>
            <ac:spMk id="2" creationId="{7B6A1B3E-3F74-4357-8420-6A47C0CE6FF5}"/>
          </ac:spMkLst>
        </pc:spChg>
        <pc:spChg chg="del mod ord">
          <ac:chgData name="Daniel Kaufmann" userId="934340720f57f02e" providerId="LiveId" clId="{906E7261-0F0E-4DB9-8D83-A67BF29DC418}" dt="2020-10-30T21:12:00.017" v="4370" actId="700"/>
          <ac:spMkLst>
            <pc:docMk/>
            <pc:sldMk cId="3982418509" sldId="451"/>
            <ac:spMk id="3" creationId="{FD0302B5-8EE5-440D-8352-6397AD8A9573}"/>
          </ac:spMkLst>
        </pc:spChg>
        <pc:spChg chg="add del mod ord">
          <ac:chgData name="Daniel Kaufmann" userId="934340720f57f02e" providerId="LiveId" clId="{906E7261-0F0E-4DB9-8D83-A67BF29DC418}" dt="2020-10-30T21:12:01.949" v="4371"/>
          <ac:spMkLst>
            <pc:docMk/>
            <pc:sldMk cId="3982418509" sldId="451"/>
            <ac:spMk id="4" creationId="{FE62B88D-BA82-44E1-8621-82323F3FD3DF}"/>
          </ac:spMkLst>
        </pc:spChg>
        <pc:spChg chg="add mod ord">
          <ac:chgData name="Daniel Kaufmann" userId="934340720f57f02e" providerId="LiveId" clId="{906E7261-0F0E-4DB9-8D83-A67BF29DC418}" dt="2020-10-30T21:12:50.542" v="4379" actId="14100"/>
          <ac:spMkLst>
            <pc:docMk/>
            <pc:sldMk cId="3982418509" sldId="451"/>
            <ac:spMk id="5" creationId="{C7A9CE8B-67FD-4401-AC77-8578D100E934}"/>
          </ac:spMkLst>
        </pc:spChg>
        <pc:picChg chg="add mod">
          <ac:chgData name="Daniel Kaufmann" userId="934340720f57f02e" providerId="LiveId" clId="{906E7261-0F0E-4DB9-8D83-A67BF29DC418}" dt="2020-10-30T21:12:53.098" v="4380" actId="1076"/>
          <ac:picMkLst>
            <pc:docMk/>
            <pc:sldMk cId="3982418509" sldId="451"/>
            <ac:picMk id="1026" creationId="{735FB811-FD75-4D25-B17F-68A9072786EE}"/>
          </ac:picMkLst>
        </pc:picChg>
      </pc:sldChg>
      <pc:sldChg chg="addSp delSp modSp new mod modClrScheme chgLayout">
        <pc:chgData name="Daniel Kaufmann" userId="934340720f57f02e" providerId="LiveId" clId="{906E7261-0F0E-4DB9-8D83-A67BF29DC418}" dt="2020-10-30T21:15:58.206" v="4698" actId="20577"/>
        <pc:sldMkLst>
          <pc:docMk/>
          <pc:sldMk cId="2731125194" sldId="452"/>
        </pc:sldMkLst>
        <pc:spChg chg="mod ord">
          <ac:chgData name="Daniel Kaufmann" userId="934340720f57f02e" providerId="LiveId" clId="{906E7261-0F0E-4DB9-8D83-A67BF29DC418}" dt="2020-10-30T21:13:29.632" v="4443" actId="700"/>
          <ac:spMkLst>
            <pc:docMk/>
            <pc:sldMk cId="2731125194" sldId="452"/>
            <ac:spMk id="2" creationId="{36083BC9-BC91-4CD9-A0D8-F785E5716A52}"/>
          </ac:spMkLst>
        </pc:spChg>
        <pc:spChg chg="mod ord">
          <ac:chgData name="Daniel Kaufmann" userId="934340720f57f02e" providerId="LiveId" clId="{906E7261-0F0E-4DB9-8D83-A67BF29DC418}" dt="2020-10-30T21:14:39.471" v="4558" actId="6549"/>
          <ac:spMkLst>
            <pc:docMk/>
            <pc:sldMk cId="2731125194" sldId="452"/>
            <ac:spMk id="3" creationId="{D40F428F-E0F7-4C7A-A4F3-0E35472B1005}"/>
          </ac:spMkLst>
        </pc:spChg>
        <pc:spChg chg="del mod ord">
          <ac:chgData name="Daniel Kaufmann" userId="934340720f57f02e" providerId="LiveId" clId="{906E7261-0F0E-4DB9-8D83-A67BF29DC418}" dt="2020-10-30T21:13:29.632" v="4443" actId="700"/>
          <ac:spMkLst>
            <pc:docMk/>
            <pc:sldMk cId="2731125194" sldId="452"/>
            <ac:spMk id="4" creationId="{C54D1EB7-5B97-4AD3-B00C-D4031593EE4D}"/>
          </ac:spMkLst>
        </pc:spChg>
        <pc:spChg chg="add mod ord">
          <ac:chgData name="Daniel Kaufmann" userId="934340720f57f02e" providerId="LiveId" clId="{906E7261-0F0E-4DB9-8D83-A67BF29DC418}" dt="2020-10-30T21:13:57.682" v="4470" actId="207"/>
          <ac:spMkLst>
            <pc:docMk/>
            <pc:sldMk cId="2731125194" sldId="452"/>
            <ac:spMk id="5" creationId="{ADD3D8BF-0E9F-425C-8CE8-8C5DB74B86B7}"/>
          </ac:spMkLst>
        </pc:spChg>
        <pc:spChg chg="add mod ord">
          <ac:chgData name="Daniel Kaufmann" userId="934340720f57f02e" providerId="LiveId" clId="{906E7261-0F0E-4DB9-8D83-A67BF29DC418}" dt="2020-10-30T21:14:00.190" v="4471" actId="207"/>
          <ac:spMkLst>
            <pc:docMk/>
            <pc:sldMk cId="2731125194" sldId="452"/>
            <ac:spMk id="6" creationId="{D240BB90-9FA8-4064-83C0-A919C12D7B86}"/>
          </ac:spMkLst>
        </pc:spChg>
        <pc:spChg chg="add mod ord">
          <ac:chgData name="Daniel Kaufmann" userId="934340720f57f02e" providerId="LiveId" clId="{906E7261-0F0E-4DB9-8D83-A67BF29DC418}" dt="2020-10-30T21:15:58.206" v="4698" actId="20577"/>
          <ac:spMkLst>
            <pc:docMk/>
            <pc:sldMk cId="2731125194" sldId="452"/>
            <ac:spMk id="7" creationId="{310C15D1-99BA-4558-B5D2-5111F0B2C198}"/>
          </ac:spMkLst>
        </pc:spChg>
      </pc:sldChg>
      <pc:sldChg chg="addSp delSp modSp new mod modClrScheme chgLayout">
        <pc:chgData name="Daniel Kaufmann" userId="934340720f57f02e" providerId="LiveId" clId="{906E7261-0F0E-4DB9-8D83-A67BF29DC418}" dt="2020-10-30T21:18:10.016" v="4749" actId="1076"/>
        <pc:sldMkLst>
          <pc:docMk/>
          <pc:sldMk cId="2279958214" sldId="453"/>
        </pc:sldMkLst>
        <pc:spChg chg="mod ord">
          <ac:chgData name="Daniel Kaufmann" userId="934340720f57f02e" providerId="LiveId" clId="{906E7261-0F0E-4DB9-8D83-A67BF29DC418}" dt="2020-10-30T21:16:57.904" v="4732" actId="20577"/>
          <ac:spMkLst>
            <pc:docMk/>
            <pc:sldMk cId="2279958214" sldId="453"/>
            <ac:spMk id="2" creationId="{3E00B168-FFBA-4BBE-B75B-D99FFF673414}"/>
          </ac:spMkLst>
        </pc:spChg>
        <pc:spChg chg="del">
          <ac:chgData name="Daniel Kaufmann" userId="934340720f57f02e" providerId="LiveId" clId="{906E7261-0F0E-4DB9-8D83-A67BF29DC418}" dt="2020-10-30T21:16:52.287" v="4722" actId="700"/>
          <ac:spMkLst>
            <pc:docMk/>
            <pc:sldMk cId="2279958214" sldId="453"/>
            <ac:spMk id="3" creationId="{CDCE0B72-6D22-4968-9AA4-914FC48B2A10}"/>
          </ac:spMkLst>
        </pc:spChg>
        <pc:spChg chg="del mod ord">
          <ac:chgData name="Daniel Kaufmann" userId="934340720f57f02e" providerId="LiveId" clId="{906E7261-0F0E-4DB9-8D83-A67BF29DC418}" dt="2020-10-30T21:16:52.287" v="4722" actId="700"/>
          <ac:spMkLst>
            <pc:docMk/>
            <pc:sldMk cId="2279958214" sldId="453"/>
            <ac:spMk id="4" creationId="{E4F3ED99-EE28-4968-BAD2-29FC157EF22E}"/>
          </ac:spMkLst>
        </pc:spChg>
        <pc:spChg chg="del">
          <ac:chgData name="Daniel Kaufmann" userId="934340720f57f02e" providerId="LiveId" clId="{906E7261-0F0E-4DB9-8D83-A67BF29DC418}" dt="2020-10-30T21:16:52.287" v="4722" actId="700"/>
          <ac:spMkLst>
            <pc:docMk/>
            <pc:sldMk cId="2279958214" sldId="453"/>
            <ac:spMk id="5" creationId="{F073D3A8-6002-4049-ACD3-D8CA960ADCA1}"/>
          </ac:spMkLst>
        </pc:spChg>
        <pc:spChg chg="del">
          <ac:chgData name="Daniel Kaufmann" userId="934340720f57f02e" providerId="LiveId" clId="{906E7261-0F0E-4DB9-8D83-A67BF29DC418}" dt="2020-10-30T21:16:52.287" v="4722" actId="700"/>
          <ac:spMkLst>
            <pc:docMk/>
            <pc:sldMk cId="2279958214" sldId="453"/>
            <ac:spMk id="6" creationId="{6970CD63-B414-4BAF-B06D-6A041B3C1A9C}"/>
          </ac:spMkLst>
        </pc:spChg>
        <pc:spChg chg="add del mod ord">
          <ac:chgData name="Daniel Kaufmann" userId="934340720f57f02e" providerId="LiveId" clId="{906E7261-0F0E-4DB9-8D83-A67BF29DC418}" dt="2020-10-30T21:17:06.380" v="4733" actId="1032"/>
          <ac:spMkLst>
            <pc:docMk/>
            <pc:sldMk cId="2279958214" sldId="453"/>
            <ac:spMk id="7" creationId="{2EFC11AF-5E63-413E-BF21-1FB7A6A83BEC}"/>
          </ac:spMkLst>
        </pc:spChg>
        <pc:spChg chg="add del mod">
          <ac:chgData name="Daniel Kaufmann" userId="934340720f57f02e" providerId="LiveId" clId="{906E7261-0F0E-4DB9-8D83-A67BF29DC418}" dt="2020-10-30T21:17:58.894" v="4743" actId="1032"/>
          <ac:spMkLst>
            <pc:docMk/>
            <pc:sldMk cId="2279958214" sldId="453"/>
            <ac:spMk id="10" creationId="{105CDE2A-583A-4F62-B91A-ECED4F0B7510}"/>
          </ac:spMkLst>
        </pc:spChg>
        <pc:graphicFrameChg chg="add del mod modGraphic">
          <ac:chgData name="Daniel Kaufmann" userId="934340720f57f02e" providerId="LiveId" clId="{906E7261-0F0E-4DB9-8D83-A67BF29DC418}" dt="2020-10-30T21:17:53.026" v="4742" actId="478"/>
          <ac:graphicFrameMkLst>
            <pc:docMk/>
            <pc:sldMk cId="2279958214" sldId="453"/>
            <ac:graphicFrameMk id="8" creationId="{1BF707EA-D354-4DA6-8723-FD28817BE2F4}"/>
          </ac:graphicFrameMkLst>
        </pc:graphicFrameChg>
        <pc:graphicFrameChg chg="add mod modGraphic">
          <ac:chgData name="Daniel Kaufmann" userId="934340720f57f02e" providerId="LiveId" clId="{906E7261-0F0E-4DB9-8D83-A67BF29DC418}" dt="2020-10-30T21:18:10.016" v="4749" actId="1076"/>
          <ac:graphicFrameMkLst>
            <pc:docMk/>
            <pc:sldMk cId="2279958214" sldId="453"/>
            <ac:graphicFrameMk id="11" creationId="{36268FC3-87E2-4AA1-9662-A986D66A78E0}"/>
          </ac:graphicFrameMkLst>
        </pc:graphicFrameChg>
      </pc:sldChg>
      <pc:sldChg chg="addSp delSp modSp new mod setBg setClrOvrMap">
        <pc:chgData name="Daniel Kaufmann" userId="934340720f57f02e" providerId="LiveId" clId="{906E7261-0F0E-4DB9-8D83-A67BF29DC418}" dt="2020-10-30T21:21:52.611" v="4891" actId="171"/>
        <pc:sldMkLst>
          <pc:docMk/>
          <pc:sldMk cId="2411293633" sldId="454"/>
        </pc:sldMkLst>
        <pc:spChg chg="add del mod">
          <ac:chgData name="Daniel Kaufmann" userId="934340720f57f02e" providerId="LiveId" clId="{906E7261-0F0E-4DB9-8D83-A67BF29DC418}" dt="2020-10-30T21:19:00.515" v="4756" actId="26606"/>
          <ac:spMkLst>
            <pc:docMk/>
            <pc:sldMk cId="2411293633" sldId="454"/>
            <ac:spMk id="2" creationId="{265E9170-102B-457B-A6AF-E000B25776AF}"/>
          </ac:spMkLst>
        </pc:spChg>
        <pc:spChg chg="del">
          <ac:chgData name="Daniel Kaufmann" userId="934340720f57f02e" providerId="LiveId" clId="{906E7261-0F0E-4DB9-8D83-A67BF29DC418}" dt="2020-10-30T21:18:39.790" v="4751"/>
          <ac:spMkLst>
            <pc:docMk/>
            <pc:sldMk cId="2411293633" sldId="454"/>
            <ac:spMk id="3" creationId="{60E3187B-BE4A-403A-8A23-90BB28703ED1}"/>
          </ac:spMkLst>
        </pc:spChg>
        <pc:spChg chg="add del mod">
          <ac:chgData name="Daniel Kaufmann" userId="934340720f57f02e" providerId="LiveId" clId="{906E7261-0F0E-4DB9-8D83-A67BF29DC418}" dt="2020-10-30T21:20:40.459" v="4847" actId="478"/>
          <ac:spMkLst>
            <pc:docMk/>
            <pc:sldMk cId="2411293633" sldId="454"/>
            <ac:spMk id="4" creationId="{226C150A-71AC-4BBA-BBCB-E46A0EEDCFE5}"/>
          </ac:spMkLst>
        </pc:spChg>
        <pc:spChg chg="add mod">
          <ac:chgData name="Daniel Kaufmann" userId="934340720f57f02e" providerId="LiveId" clId="{906E7261-0F0E-4DB9-8D83-A67BF29DC418}" dt="2020-10-30T21:21:22.936" v="4872" actId="114"/>
          <ac:spMkLst>
            <pc:docMk/>
            <pc:sldMk cId="2411293633" sldId="454"/>
            <ac:spMk id="5" creationId="{8645C667-1119-4F7F-813C-4765A1222E56}"/>
          </ac:spMkLst>
        </pc:spChg>
        <pc:spChg chg="add mod ord">
          <ac:chgData name="Daniel Kaufmann" userId="934340720f57f02e" providerId="LiveId" clId="{906E7261-0F0E-4DB9-8D83-A67BF29DC418}" dt="2020-10-30T21:21:52.611" v="4891" actId="171"/>
          <ac:spMkLst>
            <pc:docMk/>
            <pc:sldMk cId="2411293633" sldId="454"/>
            <ac:spMk id="6" creationId="{32F34D10-76C9-4A57-9D0F-B3747E8981F4}"/>
          </ac:spMkLst>
        </pc:spChg>
        <pc:spChg chg="add del">
          <ac:chgData name="Daniel Kaufmann" userId="934340720f57f02e" providerId="LiveId" clId="{906E7261-0F0E-4DB9-8D83-A67BF29DC418}" dt="2020-10-30T21:18:57.808" v="4753" actId="26606"/>
          <ac:spMkLst>
            <pc:docMk/>
            <pc:sldMk cId="2411293633" sldId="454"/>
            <ac:spMk id="71" creationId="{16C5FA50-8D52-4617-AF91-5C7B1C8352F1}"/>
          </ac:spMkLst>
        </pc:spChg>
        <pc:spChg chg="add del">
          <ac:chgData name="Daniel Kaufmann" userId="934340720f57f02e" providerId="LiveId" clId="{906E7261-0F0E-4DB9-8D83-A67BF29DC418}" dt="2020-10-30T21:18:57.808" v="4753" actId="26606"/>
          <ac:spMkLst>
            <pc:docMk/>
            <pc:sldMk cId="2411293633" sldId="454"/>
            <ac:spMk id="73" creationId="{E223798C-12AD-4B0C-A50C-D676347D67CF}"/>
          </ac:spMkLst>
        </pc:spChg>
        <pc:spChg chg="add del">
          <ac:chgData name="Daniel Kaufmann" userId="934340720f57f02e" providerId="LiveId" clId="{906E7261-0F0E-4DB9-8D83-A67BF29DC418}" dt="2020-10-30T21:20:29.872" v="4845" actId="26606"/>
          <ac:spMkLst>
            <pc:docMk/>
            <pc:sldMk cId="2411293633" sldId="454"/>
            <ac:spMk id="75" creationId="{5A59F003-E00A-43F9-91DC-CC54E3B87466}"/>
          </ac:spMkLst>
        </pc:spChg>
        <pc:spChg chg="add del">
          <ac:chgData name="Daniel Kaufmann" userId="934340720f57f02e" providerId="LiveId" clId="{906E7261-0F0E-4DB9-8D83-A67BF29DC418}" dt="2020-10-30T21:20:29.872" v="4845" actId="26606"/>
          <ac:spMkLst>
            <pc:docMk/>
            <pc:sldMk cId="2411293633" sldId="454"/>
            <ac:spMk id="77" creationId="{D74A4382-E3AD-430A-9A1F-DFA3E0E77A7D}"/>
          </ac:spMkLst>
        </pc:spChg>
        <pc:spChg chg="add del">
          <ac:chgData name="Daniel Kaufmann" userId="934340720f57f02e" providerId="LiveId" clId="{906E7261-0F0E-4DB9-8D83-A67BF29DC418}" dt="2020-10-30T21:20:29.872" v="4845" actId="26606"/>
          <ac:spMkLst>
            <pc:docMk/>
            <pc:sldMk cId="2411293633" sldId="454"/>
            <ac:spMk id="79" creationId="{79F40191-0F44-4FD1-82CC-ACB507C14BE6}"/>
          </ac:spMkLst>
        </pc:spChg>
        <pc:spChg chg="add">
          <ac:chgData name="Daniel Kaufmann" userId="934340720f57f02e" providerId="LiveId" clId="{906E7261-0F0E-4DB9-8D83-A67BF29DC418}" dt="2020-10-30T21:20:29.872" v="4845" actId="26606"/>
          <ac:spMkLst>
            <pc:docMk/>
            <pc:sldMk cId="2411293633" sldId="454"/>
            <ac:spMk id="135" creationId="{C1DD1A8A-57D5-4A81-AD04-532B043C5611}"/>
          </ac:spMkLst>
        </pc:spChg>
        <pc:spChg chg="add">
          <ac:chgData name="Daniel Kaufmann" userId="934340720f57f02e" providerId="LiveId" clId="{906E7261-0F0E-4DB9-8D83-A67BF29DC418}" dt="2020-10-30T21:20:29.872" v="4845" actId="26606"/>
          <ac:spMkLst>
            <pc:docMk/>
            <pc:sldMk cId="2411293633" sldId="454"/>
            <ac:spMk id="137" creationId="{007891EC-4501-44ED-A8C8-B11B6DB767AB}"/>
          </ac:spMkLst>
        </pc:spChg>
        <pc:spChg chg="add del">
          <ac:chgData name="Daniel Kaufmann" userId="934340720f57f02e" providerId="LiveId" clId="{906E7261-0F0E-4DB9-8D83-A67BF29DC418}" dt="2020-10-30T21:19:00.513" v="4755" actId="26606"/>
          <ac:spMkLst>
            <pc:docMk/>
            <pc:sldMk cId="2411293633" sldId="454"/>
            <ac:spMk id="2052" creationId="{42A4FC2C-047E-45A5-965D-8E1E3BF09BC6}"/>
          </ac:spMkLst>
        </pc:spChg>
        <pc:spChg chg="add del mod ord">
          <ac:chgData name="Daniel Kaufmann" userId="934340720f57f02e" providerId="LiveId" clId="{906E7261-0F0E-4DB9-8D83-A67BF29DC418}" dt="2020-10-30T21:19:42.796" v="4837" actId="478"/>
          <ac:spMkLst>
            <pc:docMk/>
            <pc:sldMk cId="2411293633" sldId="454"/>
            <ac:spMk id="2054" creationId="{265E9170-102B-457B-A6AF-E000B25776AF}"/>
          </ac:spMkLst>
        </pc:spChg>
        <pc:picChg chg="add mod">
          <ac:chgData name="Daniel Kaufmann" userId="934340720f57f02e" providerId="LiveId" clId="{906E7261-0F0E-4DB9-8D83-A67BF29DC418}" dt="2020-10-30T21:20:29.872" v="4845" actId="26606"/>
          <ac:picMkLst>
            <pc:docMk/>
            <pc:sldMk cId="2411293633" sldId="454"/>
            <ac:picMk id="2050" creationId="{8044347B-EF0C-48C9-A675-5FC54A637FC4}"/>
          </ac:picMkLst>
        </pc:picChg>
      </pc:sldChg>
      <pc:sldChg chg="modSp add mod ord">
        <pc:chgData name="Daniel Kaufmann" userId="934340720f57f02e" providerId="LiveId" clId="{906E7261-0F0E-4DB9-8D83-A67BF29DC418}" dt="2020-10-30T21:23:46.784" v="4923" actId="20577"/>
        <pc:sldMkLst>
          <pc:docMk/>
          <pc:sldMk cId="2284770832" sldId="455"/>
        </pc:sldMkLst>
        <pc:spChg chg="mod">
          <ac:chgData name="Daniel Kaufmann" userId="934340720f57f02e" providerId="LiveId" clId="{906E7261-0F0E-4DB9-8D83-A67BF29DC418}" dt="2020-10-30T21:23:46.784" v="4923" actId="20577"/>
          <ac:spMkLst>
            <pc:docMk/>
            <pc:sldMk cId="2284770832" sldId="455"/>
            <ac:spMk id="2" creationId="{A196C52E-0914-416B-B64A-824997DB993D}"/>
          </ac:spMkLst>
        </pc:spChg>
      </pc:sldChg>
      <pc:sldChg chg="addSp delSp modSp new mod">
        <pc:chgData name="Daniel Kaufmann" userId="934340720f57f02e" providerId="LiveId" clId="{906E7261-0F0E-4DB9-8D83-A67BF29DC418}" dt="2020-10-30T21:33:24.943" v="5154" actId="1076"/>
        <pc:sldMkLst>
          <pc:docMk/>
          <pc:sldMk cId="2084335636" sldId="456"/>
        </pc:sldMkLst>
        <pc:spChg chg="mod">
          <ac:chgData name="Daniel Kaufmann" userId="934340720f57f02e" providerId="LiveId" clId="{906E7261-0F0E-4DB9-8D83-A67BF29DC418}" dt="2020-10-30T21:24:44.354" v="4977" actId="20577"/>
          <ac:spMkLst>
            <pc:docMk/>
            <pc:sldMk cId="2084335636" sldId="456"/>
            <ac:spMk id="2" creationId="{C8061253-BC1C-42DC-9993-02F88BF4CA79}"/>
          </ac:spMkLst>
        </pc:spChg>
        <pc:spChg chg="del mod">
          <ac:chgData name="Daniel Kaufmann" userId="934340720f57f02e" providerId="LiveId" clId="{906E7261-0F0E-4DB9-8D83-A67BF29DC418}" dt="2020-10-30T21:24:23.058" v="4932" actId="478"/>
          <ac:spMkLst>
            <pc:docMk/>
            <pc:sldMk cId="2084335636" sldId="456"/>
            <ac:spMk id="3" creationId="{15187008-466D-4364-968A-0268EFE230D9}"/>
          </ac:spMkLst>
        </pc:spChg>
        <pc:spChg chg="add mod">
          <ac:chgData name="Daniel Kaufmann" userId="934340720f57f02e" providerId="LiveId" clId="{906E7261-0F0E-4DB9-8D83-A67BF29DC418}" dt="2020-10-30T21:25:05.475" v="5047" actId="20577"/>
          <ac:spMkLst>
            <pc:docMk/>
            <pc:sldMk cId="2084335636" sldId="456"/>
            <ac:spMk id="5" creationId="{CB77C962-FB6C-44DC-9CE4-0308DF82AC54}"/>
          </ac:spMkLst>
        </pc:spChg>
        <pc:spChg chg="add mod">
          <ac:chgData name="Daniel Kaufmann" userId="934340720f57f02e" providerId="LiveId" clId="{906E7261-0F0E-4DB9-8D83-A67BF29DC418}" dt="2020-10-30T21:33:24.943" v="5154" actId="1076"/>
          <ac:spMkLst>
            <pc:docMk/>
            <pc:sldMk cId="2084335636" sldId="456"/>
            <ac:spMk id="7" creationId="{DD23B743-0A10-4F73-947F-237F8E8ED7F4}"/>
          </ac:spMkLst>
        </pc:spChg>
        <pc:graphicFrameChg chg="add mod modGraphic">
          <ac:chgData name="Daniel Kaufmann" userId="934340720f57f02e" providerId="LiveId" clId="{906E7261-0F0E-4DB9-8D83-A67BF29DC418}" dt="2020-10-30T21:29:14.365" v="5124" actId="20577"/>
          <ac:graphicFrameMkLst>
            <pc:docMk/>
            <pc:sldMk cId="2084335636" sldId="456"/>
            <ac:graphicFrameMk id="6" creationId="{C99669E8-4DA2-4D9F-AB47-BCEB6A5A084B}"/>
          </ac:graphicFrameMkLst>
        </pc:graphicFrameChg>
      </pc:sldChg>
      <pc:sldChg chg="modSp new mod">
        <pc:chgData name="Daniel Kaufmann" userId="934340720f57f02e" providerId="LiveId" clId="{906E7261-0F0E-4DB9-8D83-A67BF29DC418}" dt="2020-10-30T21:48:57.215" v="5430"/>
        <pc:sldMkLst>
          <pc:docMk/>
          <pc:sldMk cId="3089836784" sldId="457"/>
        </pc:sldMkLst>
        <pc:spChg chg="mod">
          <ac:chgData name="Daniel Kaufmann" userId="934340720f57f02e" providerId="LiveId" clId="{906E7261-0F0E-4DB9-8D83-A67BF29DC418}" dt="2020-10-30T21:46:46.746" v="5169" actId="20577"/>
          <ac:spMkLst>
            <pc:docMk/>
            <pc:sldMk cId="3089836784" sldId="457"/>
            <ac:spMk id="2" creationId="{1C12C59C-0DE3-4C30-8630-F79F9C10EF27}"/>
          </ac:spMkLst>
        </pc:spChg>
        <pc:spChg chg="mod">
          <ac:chgData name="Daniel Kaufmann" userId="934340720f57f02e" providerId="LiveId" clId="{906E7261-0F0E-4DB9-8D83-A67BF29DC418}" dt="2020-10-30T21:48:57.215" v="5430"/>
          <ac:spMkLst>
            <pc:docMk/>
            <pc:sldMk cId="3089836784" sldId="457"/>
            <ac:spMk id="3" creationId="{E0476B90-EB27-469A-A648-6A07FA357DAA}"/>
          </ac:spMkLst>
        </pc:spChg>
      </pc:sldChg>
      <pc:sldChg chg="addSp modSp new mod">
        <pc:chgData name="Daniel Kaufmann" userId="934340720f57f02e" providerId="LiveId" clId="{906E7261-0F0E-4DB9-8D83-A67BF29DC418}" dt="2020-10-30T21:51:06.104" v="5508" actId="20577"/>
        <pc:sldMkLst>
          <pc:docMk/>
          <pc:sldMk cId="2684974769" sldId="458"/>
        </pc:sldMkLst>
        <pc:spChg chg="mod">
          <ac:chgData name="Daniel Kaufmann" userId="934340720f57f02e" providerId="LiveId" clId="{906E7261-0F0E-4DB9-8D83-A67BF29DC418}" dt="2020-10-30T21:49:23.644" v="5443" actId="20577"/>
          <ac:spMkLst>
            <pc:docMk/>
            <pc:sldMk cId="2684974769" sldId="458"/>
            <ac:spMk id="2" creationId="{BAAA0C55-492E-4573-840D-BDE9017F2136}"/>
          </ac:spMkLst>
        </pc:spChg>
        <pc:spChg chg="mod">
          <ac:chgData name="Daniel Kaufmann" userId="934340720f57f02e" providerId="LiveId" clId="{906E7261-0F0E-4DB9-8D83-A67BF29DC418}" dt="2020-10-30T21:51:06.104" v="5508" actId="20577"/>
          <ac:spMkLst>
            <pc:docMk/>
            <pc:sldMk cId="2684974769" sldId="458"/>
            <ac:spMk id="3" creationId="{5BC737AF-6612-4CAF-BC4E-4A6189C03984}"/>
          </ac:spMkLst>
        </pc:spChg>
        <pc:spChg chg="add mod">
          <ac:chgData name="Daniel Kaufmann" userId="934340720f57f02e" providerId="LiveId" clId="{906E7261-0F0E-4DB9-8D83-A67BF29DC418}" dt="2020-10-30T21:49:48.936" v="5450" actId="1076"/>
          <ac:spMkLst>
            <pc:docMk/>
            <pc:sldMk cId="2684974769" sldId="458"/>
            <ac:spMk id="4" creationId="{9C745439-34C1-4EFA-9BA0-55FBB0209B12}"/>
          </ac:spMkLst>
        </pc:spChg>
      </pc:sldChg>
      <pc:sldChg chg="modSp new mod">
        <pc:chgData name="Daniel Kaufmann" userId="934340720f57f02e" providerId="LiveId" clId="{906E7261-0F0E-4DB9-8D83-A67BF29DC418}" dt="2020-10-30T21:53:17.655" v="5573" actId="20577"/>
        <pc:sldMkLst>
          <pc:docMk/>
          <pc:sldMk cId="422119994" sldId="459"/>
        </pc:sldMkLst>
        <pc:spChg chg="mod">
          <ac:chgData name="Daniel Kaufmann" userId="934340720f57f02e" providerId="LiveId" clId="{906E7261-0F0E-4DB9-8D83-A67BF29DC418}" dt="2020-10-30T21:51:37.826" v="5526" actId="20577"/>
          <ac:spMkLst>
            <pc:docMk/>
            <pc:sldMk cId="422119994" sldId="459"/>
            <ac:spMk id="2" creationId="{463259E8-5AED-4FC2-901B-94C904EF4697}"/>
          </ac:spMkLst>
        </pc:spChg>
        <pc:spChg chg="mod">
          <ac:chgData name="Daniel Kaufmann" userId="934340720f57f02e" providerId="LiveId" clId="{906E7261-0F0E-4DB9-8D83-A67BF29DC418}" dt="2020-10-30T21:53:17.655" v="5573" actId="20577"/>
          <ac:spMkLst>
            <pc:docMk/>
            <pc:sldMk cId="422119994" sldId="459"/>
            <ac:spMk id="3" creationId="{04732282-6F66-4896-8F15-B2D8C06AFEA3}"/>
          </ac:spMkLst>
        </pc:spChg>
      </pc:sldChg>
      <pc:sldChg chg="modSp add mod">
        <pc:chgData name="Daniel Kaufmann" userId="934340720f57f02e" providerId="LiveId" clId="{906E7261-0F0E-4DB9-8D83-A67BF29DC418}" dt="2020-10-30T21:54:51.641" v="5642" actId="20577"/>
        <pc:sldMkLst>
          <pc:docMk/>
          <pc:sldMk cId="4270477513" sldId="460"/>
        </pc:sldMkLst>
        <pc:spChg chg="mod">
          <ac:chgData name="Daniel Kaufmann" userId="934340720f57f02e" providerId="LiveId" clId="{906E7261-0F0E-4DB9-8D83-A67BF29DC418}" dt="2020-10-30T21:54:51.641" v="5642" actId="20577"/>
          <ac:spMkLst>
            <pc:docMk/>
            <pc:sldMk cId="4270477513" sldId="460"/>
            <ac:spMk id="3" creationId="{04732282-6F66-4896-8F15-B2D8C06AFEA3}"/>
          </ac:spMkLst>
        </pc:spChg>
      </pc:sldChg>
      <pc:sldChg chg="addSp delSp modSp new mod modClrScheme modAnim chgLayout">
        <pc:chgData name="Daniel Kaufmann" userId="934340720f57f02e" providerId="LiveId" clId="{906E7261-0F0E-4DB9-8D83-A67BF29DC418}" dt="2020-10-30T21:56:39.222" v="5724" actId="1076"/>
        <pc:sldMkLst>
          <pc:docMk/>
          <pc:sldMk cId="542887771" sldId="461"/>
        </pc:sldMkLst>
        <pc:spChg chg="del mod ord">
          <ac:chgData name="Daniel Kaufmann" userId="934340720f57f02e" providerId="LiveId" clId="{906E7261-0F0E-4DB9-8D83-A67BF29DC418}" dt="2020-10-30T21:55:15.996" v="5645" actId="700"/>
          <ac:spMkLst>
            <pc:docMk/>
            <pc:sldMk cId="542887771" sldId="461"/>
            <ac:spMk id="2" creationId="{E267AB1C-89E2-4588-A2CF-0A8E74E707FF}"/>
          </ac:spMkLst>
        </pc:spChg>
        <pc:spChg chg="del mod ord">
          <ac:chgData name="Daniel Kaufmann" userId="934340720f57f02e" providerId="LiveId" clId="{906E7261-0F0E-4DB9-8D83-A67BF29DC418}" dt="2020-10-30T21:55:15.996" v="5645" actId="700"/>
          <ac:spMkLst>
            <pc:docMk/>
            <pc:sldMk cId="542887771" sldId="461"/>
            <ac:spMk id="3" creationId="{519AE6D0-60D3-49FE-840A-5E92AE99F859}"/>
          </ac:spMkLst>
        </pc:spChg>
        <pc:spChg chg="mod">
          <ac:chgData name="Daniel Kaufmann" userId="934340720f57f02e" providerId="LiveId" clId="{906E7261-0F0E-4DB9-8D83-A67BF29DC418}" dt="2020-10-30T21:56:37.002" v="5723" actId="1076"/>
          <ac:spMkLst>
            <pc:docMk/>
            <pc:sldMk cId="542887771" sldId="461"/>
            <ac:spMk id="12" creationId="{9350932B-893D-417C-9197-4DE2DB794DC1}"/>
          </ac:spMkLst>
        </pc:spChg>
        <pc:spChg chg="mod">
          <ac:chgData name="Daniel Kaufmann" userId="934340720f57f02e" providerId="LiveId" clId="{906E7261-0F0E-4DB9-8D83-A67BF29DC418}" dt="2020-10-30T21:56:37.002" v="5723" actId="1076"/>
          <ac:spMkLst>
            <pc:docMk/>
            <pc:sldMk cId="542887771" sldId="461"/>
            <ac:spMk id="13" creationId="{4FA79DFE-75A1-4600-B508-DCED413EA27F}"/>
          </ac:spMkLst>
        </pc:spChg>
        <pc:spChg chg="mod">
          <ac:chgData name="Daniel Kaufmann" userId="934340720f57f02e" providerId="LiveId" clId="{906E7261-0F0E-4DB9-8D83-A67BF29DC418}" dt="2020-10-30T21:56:37.002" v="5723" actId="1076"/>
          <ac:spMkLst>
            <pc:docMk/>
            <pc:sldMk cId="542887771" sldId="461"/>
            <ac:spMk id="14" creationId="{4DB58017-CC5A-4179-94B6-20E578F4A4C5}"/>
          </ac:spMkLst>
        </pc:spChg>
        <pc:spChg chg="mod">
          <ac:chgData name="Daniel Kaufmann" userId="934340720f57f02e" providerId="LiveId" clId="{906E7261-0F0E-4DB9-8D83-A67BF29DC418}" dt="2020-10-30T21:56:37.002" v="5723" actId="1076"/>
          <ac:spMkLst>
            <pc:docMk/>
            <pc:sldMk cId="542887771" sldId="461"/>
            <ac:spMk id="15" creationId="{DE3F65D1-2BA3-4829-BE7C-6EFA2C13BFEE}"/>
          </ac:spMkLst>
        </pc:spChg>
        <pc:spChg chg="mod">
          <ac:chgData name="Daniel Kaufmann" userId="934340720f57f02e" providerId="LiveId" clId="{906E7261-0F0E-4DB9-8D83-A67BF29DC418}" dt="2020-10-30T21:56:37.002" v="5723" actId="1076"/>
          <ac:spMkLst>
            <pc:docMk/>
            <pc:sldMk cId="542887771" sldId="461"/>
            <ac:spMk id="16" creationId="{F798440B-49C8-404F-82D0-C46C9592A4FE}"/>
          </ac:spMkLst>
        </pc:spChg>
        <pc:spChg chg="mod">
          <ac:chgData name="Daniel Kaufmann" userId="934340720f57f02e" providerId="LiveId" clId="{906E7261-0F0E-4DB9-8D83-A67BF29DC418}" dt="2020-10-30T21:56:37.002" v="5723" actId="1076"/>
          <ac:spMkLst>
            <pc:docMk/>
            <pc:sldMk cId="542887771" sldId="461"/>
            <ac:spMk id="17" creationId="{AB0D6869-3FBE-469E-904D-6AFB474EF17A}"/>
          </ac:spMkLst>
        </pc:spChg>
        <pc:spChg chg="mod">
          <ac:chgData name="Daniel Kaufmann" userId="934340720f57f02e" providerId="LiveId" clId="{906E7261-0F0E-4DB9-8D83-A67BF29DC418}" dt="2020-10-30T21:56:37.002" v="5723" actId="1076"/>
          <ac:spMkLst>
            <pc:docMk/>
            <pc:sldMk cId="542887771" sldId="461"/>
            <ac:spMk id="18" creationId="{BD6018A6-D04C-4971-B873-12A03856AE99}"/>
          </ac:spMkLst>
        </pc:spChg>
        <pc:spChg chg="mod">
          <ac:chgData name="Daniel Kaufmann" userId="934340720f57f02e" providerId="LiveId" clId="{906E7261-0F0E-4DB9-8D83-A67BF29DC418}" dt="2020-10-30T21:56:37.002" v="5723" actId="1076"/>
          <ac:spMkLst>
            <pc:docMk/>
            <pc:sldMk cId="542887771" sldId="461"/>
            <ac:spMk id="19" creationId="{D928EF9B-723E-45E6-93F5-5017B9A8E817}"/>
          </ac:spMkLst>
        </pc:spChg>
        <pc:spChg chg="mod">
          <ac:chgData name="Daniel Kaufmann" userId="934340720f57f02e" providerId="LiveId" clId="{906E7261-0F0E-4DB9-8D83-A67BF29DC418}" dt="2020-10-30T21:56:37.002" v="5723" actId="1076"/>
          <ac:spMkLst>
            <pc:docMk/>
            <pc:sldMk cId="542887771" sldId="461"/>
            <ac:spMk id="20" creationId="{A8BCAFF0-2CA0-48FB-B348-0A8341E7750A}"/>
          </ac:spMkLst>
        </pc:spChg>
        <pc:spChg chg="mod">
          <ac:chgData name="Daniel Kaufmann" userId="934340720f57f02e" providerId="LiveId" clId="{906E7261-0F0E-4DB9-8D83-A67BF29DC418}" dt="2020-10-30T21:56:37.002" v="5723" actId="1076"/>
          <ac:spMkLst>
            <pc:docMk/>
            <pc:sldMk cId="542887771" sldId="461"/>
            <ac:spMk id="21" creationId="{D5046E69-A0D2-4F01-B05A-4F9D428D7339}"/>
          </ac:spMkLst>
        </pc:spChg>
        <pc:spChg chg="mod">
          <ac:chgData name="Daniel Kaufmann" userId="934340720f57f02e" providerId="LiveId" clId="{906E7261-0F0E-4DB9-8D83-A67BF29DC418}" dt="2020-10-30T21:56:37.002" v="5723" actId="1076"/>
          <ac:spMkLst>
            <pc:docMk/>
            <pc:sldMk cId="542887771" sldId="461"/>
            <ac:spMk id="22" creationId="{D0A08F97-41ED-47B8-A3BA-904EF0971796}"/>
          </ac:spMkLst>
        </pc:spChg>
        <pc:spChg chg="mod">
          <ac:chgData name="Daniel Kaufmann" userId="934340720f57f02e" providerId="LiveId" clId="{906E7261-0F0E-4DB9-8D83-A67BF29DC418}" dt="2020-10-30T21:56:37.002" v="5723" actId="1076"/>
          <ac:spMkLst>
            <pc:docMk/>
            <pc:sldMk cId="542887771" sldId="461"/>
            <ac:spMk id="23" creationId="{550C6B9D-E736-4C83-80E9-ACE88BA1DC21}"/>
          </ac:spMkLst>
        </pc:spChg>
        <pc:spChg chg="mod">
          <ac:chgData name="Daniel Kaufmann" userId="934340720f57f02e" providerId="LiveId" clId="{906E7261-0F0E-4DB9-8D83-A67BF29DC418}" dt="2020-10-30T21:56:37.002" v="5723" actId="1076"/>
          <ac:spMkLst>
            <pc:docMk/>
            <pc:sldMk cId="542887771" sldId="461"/>
            <ac:spMk id="24" creationId="{E868A40A-A153-4B6D-AEAF-66E402581ACD}"/>
          </ac:spMkLst>
        </pc:spChg>
        <pc:spChg chg="mod">
          <ac:chgData name="Daniel Kaufmann" userId="934340720f57f02e" providerId="LiveId" clId="{906E7261-0F0E-4DB9-8D83-A67BF29DC418}" dt="2020-10-30T21:56:37.002" v="5723" actId="1076"/>
          <ac:spMkLst>
            <pc:docMk/>
            <pc:sldMk cId="542887771" sldId="461"/>
            <ac:spMk id="25" creationId="{493F449E-0387-40E3-AE5B-630FA9E4BA8F}"/>
          </ac:spMkLst>
        </pc:spChg>
        <pc:spChg chg="mod">
          <ac:chgData name="Daniel Kaufmann" userId="934340720f57f02e" providerId="LiveId" clId="{906E7261-0F0E-4DB9-8D83-A67BF29DC418}" dt="2020-10-30T21:56:37.002" v="5723" actId="1076"/>
          <ac:spMkLst>
            <pc:docMk/>
            <pc:sldMk cId="542887771" sldId="461"/>
            <ac:spMk id="26" creationId="{B8FDBDF6-9769-474B-9AAC-BF39DB63F9A6}"/>
          </ac:spMkLst>
        </pc:spChg>
        <pc:spChg chg="mod">
          <ac:chgData name="Daniel Kaufmann" userId="934340720f57f02e" providerId="LiveId" clId="{906E7261-0F0E-4DB9-8D83-A67BF29DC418}" dt="2020-10-30T21:56:37.002" v="5723" actId="1076"/>
          <ac:spMkLst>
            <pc:docMk/>
            <pc:sldMk cId="542887771" sldId="461"/>
            <ac:spMk id="27" creationId="{ACD2A2C4-6E33-4857-8F94-F1F7A010AC44}"/>
          </ac:spMkLst>
        </pc:spChg>
        <pc:spChg chg="mod">
          <ac:chgData name="Daniel Kaufmann" userId="934340720f57f02e" providerId="LiveId" clId="{906E7261-0F0E-4DB9-8D83-A67BF29DC418}" dt="2020-10-30T21:56:37.002" v="5723" actId="1076"/>
          <ac:spMkLst>
            <pc:docMk/>
            <pc:sldMk cId="542887771" sldId="461"/>
            <ac:spMk id="28" creationId="{51425958-D5F2-4877-918F-E12E1886CA29}"/>
          </ac:spMkLst>
        </pc:spChg>
        <pc:spChg chg="mod">
          <ac:chgData name="Daniel Kaufmann" userId="934340720f57f02e" providerId="LiveId" clId="{906E7261-0F0E-4DB9-8D83-A67BF29DC418}" dt="2020-10-30T21:56:37.002" v="5723" actId="1076"/>
          <ac:spMkLst>
            <pc:docMk/>
            <pc:sldMk cId="542887771" sldId="461"/>
            <ac:spMk id="29" creationId="{99508805-FC14-4DC2-B217-C32A9EA627B3}"/>
          </ac:spMkLst>
        </pc:spChg>
        <pc:spChg chg="mod">
          <ac:chgData name="Daniel Kaufmann" userId="934340720f57f02e" providerId="LiveId" clId="{906E7261-0F0E-4DB9-8D83-A67BF29DC418}" dt="2020-10-30T21:56:37.002" v="5723" actId="1076"/>
          <ac:spMkLst>
            <pc:docMk/>
            <pc:sldMk cId="542887771" sldId="461"/>
            <ac:spMk id="30" creationId="{147999EA-91F7-4966-8DF9-F325E81C833B}"/>
          </ac:spMkLst>
        </pc:spChg>
        <pc:spChg chg="mod">
          <ac:chgData name="Daniel Kaufmann" userId="934340720f57f02e" providerId="LiveId" clId="{906E7261-0F0E-4DB9-8D83-A67BF29DC418}" dt="2020-10-30T21:56:37.002" v="5723" actId="1076"/>
          <ac:spMkLst>
            <pc:docMk/>
            <pc:sldMk cId="542887771" sldId="461"/>
            <ac:spMk id="31" creationId="{2ABCB4D2-55EB-4FF0-9881-7A871C9C7A59}"/>
          </ac:spMkLst>
        </pc:spChg>
        <pc:spChg chg="mod">
          <ac:chgData name="Daniel Kaufmann" userId="934340720f57f02e" providerId="LiveId" clId="{906E7261-0F0E-4DB9-8D83-A67BF29DC418}" dt="2020-10-30T21:56:37.002" v="5723" actId="1076"/>
          <ac:spMkLst>
            <pc:docMk/>
            <pc:sldMk cId="542887771" sldId="461"/>
            <ac:spMk id="32" creationId="{8D990F26-B5E4-4D3D-9B40-1966CCF060CA}"/>
          </ac:spMkLst>
        </pc:spChg>
        <pc:spChg chg="mod">
          <ac:chgData name="Daniel Kaufmann" userId="934340720f57f02e" providerId="LiveId" clId="{906E7261-0F0E-4DB9-8D83-A67BF29DC418}" dt="2020-10-30T21:56:37.002" v="5723" actId="1076"/>
          <ac:spMkLst>
            <pc:docMk/>
            <pc:sldMk cId="542887771" sldId="461"/>
            <ac:spMk id="33" creationId="{605D7CF6-BD1A-4843-A867-D72D82BEFB5A}"/>
          </ac:spMkLst>
        </pc:spChg>
        <pc:spChg chg="mod">
          <ac:chgData name="Daniel Kaufmann" userId="934340720f57f02e" providerId="LiveId" clId="{906E7261-0F0E-4DB9-8D83-A67BF29DC418}" dt="2020-10-30T21:56:37.002" v="5723" actId="1076"/>
          <ac:spMkLst>
            <pc:docMk/>
            <pc:sldMk cId="542887771" sldId="461"/>
            <ac:spMk id="34" creationId="{64442F0B-71DA-4EAF-A235-34E06EB9EA1D}"/>
          </ac:spMkLst>
        </pc:spChg>
        <pc:spChg chg="mod">
          <ac:chgData name="Daniel Kaufmann" userId="934340720f57f02e" providerId="LiveId" clId="{906E7261-0F0E-4DB9-8D83-A67BF29DC418}" dt="2020-10-30T21:56:37.002" v="5723" actId="1076"/>
          <ac:spMkLst>
            <pc:docMk/>
            <pc:sldMk cId="542887771" sldId="461"/>
            <ac:spMk id="35" creationId="{C9A78E1A-9C33-4BA6-8584-5E0F6D7EA2D5}"/>
          </ac:spMkLst>
        </pc:spChg>
        <pc:spChg chg="mod">
          <ac:chgData name="Daniel Kaufmann" userId="934340720f57f02e" providerId="LiveId" clId="{906E7261-0F0E-4DB9-8D83-A67BF29DC418}" dt="2020-10-30T21:56:37.002" v="5723" actId="1076"/>
          <ac:spMkLst>
            <pc:docMk/>
            <pc:sldMk cId="542887771" sldId="461"/>
            <ac:spMk id="36" creationId="{0E72B0C6-A919-4C32-8F3D-93B172118F82}"/>
          </ac:spMkLst>
        </pc:spChg>
        <pc:spChg chg="mod">
          <ac:chgData name="Daniel Kaufmann" userId="934340720f57f02e" providerId="LiveId" clId="{906E7261-0F0E-4DB9-8D83-A67BF29DC418}" dt="2020-10-30T21:56:37.002" v="5723" actId="1076"/>
          <ac:spMkLst>
            <pc:docMk/>
            <pc:sldMk cId="542887771" sldId="461"/>
            <ac:spMk id="37" creationId="{58CEFE27-C1B4-4CC1-A840-438748ACB07E}"/>
          </ac:spMkLst>
        </pc:spChg>
        <pc:spChg chg="add del mod ord">
          <ac:chgData name="Daniel Kaufmann" userId="934340720f57f02e" providerId="LiveId" clId="{906E7261-0F0E-4DB9-8D83-A67BF29DC418}" dt="2020-10-30T21:55:18.522" v="5646" actId="478"/>
          <ac:spMkLst>
            <pc:docMk/>
            <pc:sldMk cId="542887771" sldId="461"/>
            <ac:spMk id="38" creationId="{60EE5D27-D009-48D4-928A-88BE5F9DFD43}"/>
          </ac:spMkLst>
        </pc:spChg>
        <pc:spChg chg="add del mod ord">
          <ac:chgData name="Daniel Kaufmann" userId="934340720f57f02e" providerId="LiveId" clId="{906E7261-0F0E-4DB9-8D83-A67BF29DC418}" dt="2020-10-30T21:55:20.151" v="5647" actId="478"/>
          <ac:spMkLst>
            <pc:docMk/>
            <pc:sldMk cId="542887771" sldId="461"/>
            <ac:spMk id="39" creationId="{E61BBCC3-CF3B-4B90-83B1-A80D057387F1}"/>
          </ac:spMkLst>
        </pc:spChg>
        <pc:spChg chg="add mod ord">
          <ac:chgData name="Daniel Kaufmann" userId="934340720f57f02e" providerId="LiveId" clId="{906E7261-0F0E-4DB9-8D83-A67BF29DC418}" dt="2020-10-30T21:56:39.222" v="5724" actId="1076"/>
          <ac:spMkLst>
            <pc:docMk/>
            <pc:sldMk cId="542887771" sldId="461"/>
            <ac:spMk id="40" creationId="{576B3B0E-66CA-46AE-B2F9-26F591CE1A6D}"/>
          </ac:spMkLst>
        </pc:spChg>
        <pc:spChg chg="add del mod ord">
          <ac:chgData name="Daniel Kaufmann" userId="934340720f57f02e" providerId="LiveId" clId="{906E7261-0F0E-4DB9-8D83-A67BF29DC418}" dt="2020-10-30T21:55:51.867" v="5653" actId="478"/>
          <ac:spMkLst>
            <pc:docMk/>
            <pc:sldMk cId="542887771" sldId="461"/>
            <ac:spMk id="41" creationId="{B399C17A-8F0F-4EE0-BC2E-12F16D677248}"/>
          </ac:spMkLst>
        </pc:spChg>
        <pc:grpChg chg="add mod">
          <ac:chgData name="Daniel Kaufmann" userId="934340720f57f02e" providerId="LiveId" clId="{906E7261-0F0E-4DB9-8D83-A67BF29DC418}" dt="2020-10-30T21:56:37.002" v="5723" actId="1076"/>
          <ac:grpSpMkLst>
            <pc:docMk/>
            <pc:sldMk cId="542887771" sldId="461"/>
            <ac:grpSpMk id="4" creationId="{AEAA4A08-6A51-41EC-B3D6-89828B861C98}"/>
          </ac:grpSpMkLst>
        </pc:grpChg>
        <pc:grpChg chg="mod">
          <ac:chgData name="Daniel Kaufmann" userId="934340720f57f02e" providerId="LiveId" clId="{906E7261-0F0E-4DB9-8D83-A67BF29DC418}" dt="2020-10-30T21:56:37.002" v="5723" actId="1076"/>
          <ac:grpSpMkLst>
            <pc:docMk/>
            <pc:sldMk cId="542887771" sldId="461"/>
            <ac:grpSpMk id="5" creationId="{BFBE7950-3FA0-4996-B1E5-5B097B9E791D}"/>
          </ac:grpSpMkLst>
        </pc:grpChg>
        <pc:grpChg chg="mod">
          <ac:chgData name="Daniel Kaufmann" userId="934340720f57f02e" providerId="LiveId" clId="{906E7261-0F0E-4DB9-8D83-A67BF29DC418}" dt="2020-10-30T21:56:37.002" v="5723" actId="1076"/>
          <ac:grpSpMkLst>
            <pc:docMk/>
            <pc:sldMk cId="542887771" sldId="461"/>
            <ac:grpSpMk id="6" creationId="{E30EB6D4-B623-46DD-AD8D-B82C304FFC11}"/>
          </ac:grpSpMkLst>
        </pc:grpChg>
        <pc:grpChg chg="mod">
          <ac:chgData name="Daniel Kaufmann" userId="934340720f57f02e" providerId="LiveId" clId="{906E7261-0F0E-4DB9-8D83-A67BF29DC418}" dt="2020-10-30T21:56:37.002" v="5723" actId="1076"/>
          <ac:grpSpMkLst>
            <pc:docMk/>
            <pc:sldMk cId="542887771" sldId="461"/>
            <ac:grpSpMk id="7" creationId="{C1109262-7CF0-4872-9761-25F6A515E482}"/>
          </ac:grpSpMkLst>
        </pc:grpChg>
        <pc:grpChg chg="mod">
          <ac:chgData name="Daniel Kaufmann" userId="934340720f57f02e" providerId="LiveId" clId="{906E7261-0F0E-4DB9-8D83-A67BF29DC418}" dt="2020-10-30T21:56:37.002" v="5723" actId="1076"/>
          <ac:grpSpMkLst>
            <pc:docMk/>
            <pc:sldMk cId="542887771" sldId="461"/>
            <ac:grpSpMk id="8" creationId="{57236CF6-B43F-4E5D-B870-4BD3102DC38D}"/>
          </ac:grpSpMkLst>
        </pc:grpChg>
        <pc:grpChg chg="mod">
          <ac:chgData name="Daniel Kaufmann" userId="934340720f57f02e" providerId="LiveId" clId="{906E7261-0F0E-4DB9-8D83-A67BF29DC418}" dt="2020-10-30T21:56:37.002" v="5723" actId="1076"/>
          <ac:grpSpMkLst>
            <pc:docMk/>
            <pc:sldMk cId="542887771" sldId="461"/>
            <ac:grpSpMk id="9" creationId="{60736AF7-F316-4FEC-8A87-C5EA588249C6}"/>
          </ac:grpSpMkLst>
        </pc:grpChg>
        <pc:grpChg chg="mod">
          <ac:chgData name="Daniel Kaufmann" userId="934340720f57f02e" providerId="LiveId" clId="{906E7261-0F0E-4DB9-8D83-A67BF29DC418}" dt="2020-10-30T21:56:37.002" v="5723" actId="1076"/>
          <ac:grpSpMkLst>
            <pc:docMk/>
            <pc:sldMk cId="542887771" sldId="461"/>
            <ac:grpSpMk id="10" creationId="{42E7883E-93EB-45C4-B374-AAFF6539C18E}"/>
          </ac:grpSpMkLst>
        </pc:grpChg>
        <pc:grpChg chg="mod">
          <ac:chgData name="Daniel Kaufmann" userId="934340720f57f02e" providerId="LiveId" clId="{906E7261-0F0E-4DB9-8D83-A67BF29DC418}" dt="2020-10-30T21:56:37.002" v="5723" actId="1076"/>
          <ac:grpSpMkLst>
            <pc:docMk/>
            <pc:sldMk cId="542887771" sldId="461"/>
            <ac:grpSpMk id="11" creationId="{5F925840-81CB-4AF9-8D32-EE6F3111C2D1}"/>
          </ac:grpSpMkLst>
        </pc:grpChg>
      </pc:sldChg>
      <pc:sldChg chg="addSp delSp modSp new mod modClrScheme chgLayout">
        <pc:chgData name="Daniel Kaufmann" userId="934340720f57f02e" providerId="LiveId" clId="{906E7261-0F0E-4DB9-8D83-A67BF29DC418}" dt="2020-10-30T21:57:55.841" v="5778" actId="207"/>
        <pc:sldMkLst>
          <pc:docMk/>
          <pc:sldMk cId="3043236482" sldId="462"/>
        </pc:sldMkLst>
        <pc:spChg chg="del mod ord">
          <ac:chgData name="Daniel Kaufmann" userId="934340720f57f02e" providerId="LiveId" clId="{906E7261-0F0E-4DB9-8D83-A67BF29DC418}" dt="2020-10-30T21:57:01.384" v="5726" actId="700"/>
          <ac:spMkLst>
            <pc:docMk/>
            <pc:sldMk cId="3043236482" sldId="462"/>
            <ac:spMk id="2" creationId="{43560A94-1ED4-4162-A422-BEA8D9A3D6A3}"/>
          </ac:spMkLst>
        </pc:spChg>
        <pc:spChg chg="del mod ord">
          <ac:chgData name="Daniel Kaufmann" userId="934340720f57f02e" providerId="LiveId" clId="{906E7261-0F0E-4DB9-8D83-A67BF29DC418}" dt="2020-10-30T21:57:01.384" v="5726" actId="700"/>
          <ac:spMkLst>
            <pc:docMk/>
            <pc:sldMk cId="3043236482" sldId="462"/>
            <ac:spMk id="3" creationId="{70E97685-1564-4ECA-A689-BFA4E98C6428}"/>
          </ac:spMkLst>
        </pc:spChg>
        <pc:spChg chg="add mod ord">
          <ac:chgData name="Daniel Kaufmann" userId="934340720f57f02e" providerId="LiveId" clId="{906E7261-0F0E-4DB9-8D83-A67BF29DC418}" dt="2020-10-30T21:57:08.729" v="5753" actId="20577"/>
          <ac:spMkLst>
            <pc:docMk/>
            <pc:sldMk cId="3043236482" sldId="462"/>
            <ac:spMk id="4" creationId="{4EFE874D-1DC4-45CB-A6FE-A7BC900D6E2D}"/>
          </ac:spMkLst>
        </pc:spChg>
        <pc:spChg chg="add mod ord">
          <ac:chgData name="Daniel Kaufmann" userId="934340720f57f02e" providerId="LiveId" clId="{906E7261-0F0E-4DB9-8D83-A67BF29DC418}" dt="2020-10-30T21:57:55.841" v="5778" actId="207"/>
          <ac:spMkLst>
            <pc:docMk/>
            <pc:sldMk cId="3043236482" sldId="462"/>
            <ac:spMk id="5" creationId="{D0835697-9A0F-4B2E-A1C4-F975994B0C10}"/>
          </ac:spMkLst>
        </pc:spChg>
      </pc:sldChg>
      <pc:sldChg chg="modSp add mod ord">
        <pc:chgData name="Daniel Kaufmann" userId="934340720f57f02e" providerId="LiveId" clId="{906E7261-0F0E-4DB9-8D83-A67BF29DC418}" dt="2020-10-30T21:58:45.792" v="5814" actId="20577"/>
        <pc:sldMkLst>
          <pc:docMk/>
          <pc:sldMk cId="4029953360" sldId="463"/>
        </pc:sldMkLst>
        <pc:spChg chg="mod">
          <ac:chgData name="Daniel Kaufmann" userId="934340720f57f02e" providerId="LiveId" clId="{906E7261-0F0E-4DB9-8D83-A67BF29DC418}" dt="2020-10-30T21:58:45.792" v="5814" actId="20577"/>
          <ac:spMkLst>
            <pc:docMk/>
            <pc:sldMk cId="4029953360" sldId="463"/>
            <ac:spMk id="2" creationId="{A196C52E-0914-416B-B64A-824997DB993D}"/>
          </ac:spMkLst>
        </pc:spChg>
      </pc:sldChg>
      <pc:sldChg chg="modSp new mod">
        <pc:chgData name="Daniel Kaufmann" userId="934340720f57f02e" providerId="LiveId" clId="{906E7261-0F0E-4DB9-8D83-A67BF29DC418}" dt="2020-10-30T22:01:43.214" v="6044" actId="21"/>
        <pc:sldMkLst>
          <pc:docMk/>
          <pc:sldMk cId="894272488" sldId="464"/>
        </pc:sldMkLst>
        <pc:spChg chg="mod">
          <ac:chgData name="Daniel Kaufmann" userId="934340720f57f02e" providerId="LiveId" clId="{906E7261-0F0E-4DB9-8D83-A67BF29DC418}" dt="2020-10-30T21:59:19.298" v="5868" actId="404"/>
          <ac:spMkLst>
            <pc:docMk/>
            <pc:sldMk cId="894272488" sldId="464"/>
            <ac:spMk id="2" creationId="{BB7E0F3A-3C59-4ADE-BA3F-5A7743B33A65}"/>
          </ac:spMkLst>
        </pc:spChg>
        <pc:spChg chg="mod">
          <ac:chgData name="Daniel Kaufmann" userId="934340720f57f02e" providerId="LiveId" clId="{906E7261-0F0E-4DB9-8D83-A67BF29DC418}" dt="2020-10-30T22:01:43.214" v="6044" actId="21"/>
          <ac:spMkLst>
            <pc:docMk/>
            <pc:sldMk cId="894272488" sldId="464"/>
            <ac:spMk id="3" creationId="{BFA34B90-E211-4A78-9A43-7D55926F9EC9}"/>
          </ac:spMkLst>
        </pc:spChg>
      </pc:sldChg>
      <pc:sldChg chg="modSp add mod">
        <pc:chgData name="Daniel Kaufmann" userId="934340720f57f02e" providerId="LiveId" clId="{906E7261-0F0E-4DB9-8D83-A67BF29DC418}" dt="2020-10-30T22:02:46.727" v="6086" actId="20577"/>
        <pc:sldMkLst>
          <pc:docMk/>
          <pc:sldMk cId="3580465165" sldId="465"/>
        </pc:sldMkLst>
        <pc:spChg chg="mod">
          <ac:chgData name="Daniel Kaufmann" userId="934340720f57f02e" providerId="LiveId" clId="{906E7261-0F0E-4DB9-8D83-A67BF29DC418}" dt="2020-10-30T22:02:46.727" v="6086" actId="20577"/>
          <ac:spMkLst>
            <pc:docMk/>
            <pc:sldMk cId="3580465165" sldId="465"/>
            <ac:spMk id="3" creationId="{BFA34B90-E211-4A78-9A43-7D55926F9EC9}"/>
          </ac:spMkLst>
        </pc:spChg>
      </pc:sldChg>
      <pc:sldChg chg="modSp new mod">
        <pc:chgData name="Daniel Kaufmann" userId="934340720f57f02e" providerId="LiveId" clId="{906E7261-0F0E-4DB9-8D83-A67BF29DC418}" dt="2020-10-30T22:03:37.180" v="6134" actId="404"/>
        <pc:sldMkLst>
          <pc:docMk/>
          <pc:sldMk cId="662835473" sldId="466"/>
        </pc:sldMkLst>
        <pc:spChg chg="mod">
          <ac:chgData name="Daniel Kaufmann" userId="934340720f57f02e" providerId="LiveId" clId="{906E7261-0F0E-4DB9-8D83-A67BF29DC418}" dt="2020-10-30T22:03:37.180" v="6134" actId="404"/>
          <ac:spMkLst>
            <pc:docMk/>
            <pc:sldMk cId="662835473" sldId="466"/>
            <ac:spMk id="2" creationId="{223EA878-299D-494F-944C-6CD6FE9D5832}"/>
          </ac:spMkLst>
        </pc:spChg>
      </pc:sldChg>
      <pc:sldChg chg="addSp delSp modSp new mod modClrScheme chgLayout modNotesTx">
        <pc:chgData name="Daniel Kaufmann" userId="934340720f57f02e" providerId="LiveId" clId="{906E7261-0F0E-4DB9-8D83-A67BF29DC418}" dt="2020-11-02T18:05:46.135" v="6820" actId="20577"/>
        <pc:sldMkLst>
          <pc:docMk/>
          <pc:sldMk cId="2815617616" sldId="467"/>
        </pc:sldMkLst>
        <pc:spChg chg="mod ord">
          <ac:chgData name="Daniel Kaufmann" userId="934340720f57f02e" providerId="LiveId" clId="{906E7261-0F0E-4DB9-8D83-A67BF29DC418}" dt="2020-11-02T17:55:51.323" v="6254" actId="700"/>
          <ac:spMkLst>
            <pc:docMk/>
            <pc:sldMk cId="2815617616" sldId="467"/>
            <ac:spMk id="2" creationId="{31DAF2AB-A313-46DB-A37B-12E05DC71EEA}"/>
          </ac:spMkLst>
        </pc:spChg>
        <pc:spChg chg="del">
          <ac:chgData name="Daniel Kaufmann" userId="934340720f57f02e" providerId="LiveId" clId="{906E7261-0F0E-4DB9-8D83-A67BF29DC418}" dt="2020-11-02T17:52:37.069" v="6167" actId="1032"/>
          <ac:spMkLst>
            <pc:docMk/>
            <pc:sldMk cId="2815617616" sldId="467"/>
            <ac:spMk id="3" creationId="{3987EFB9-560D-4AFA-AC5D-FFB6FE404912}"/>
          </ac:spMkLst>
        </pc:spChg>
        <pc:spChg chg="add mod ord">
          <ac:chgData name="Daniel Kaufmann" userId="934340720f57f02e" providerId="LiveId" clId="{906E7261-0F0E-4DB9-8D83-A67BF29DC418}" dt="2020-11-02T17:59:23.923" v="6441" actId="1076"/>
          <ac:spMkLst>
            <pc:docMk/>
            <pc:sldMk cId="2815617616" sldId="467"/>
            <ac:spMk id="7" creationId="{E254C141-36FB-4FFD-B252-8D5F05EBA100}"/>
          </ac:spMkLst>
        </pc:spChg>
        <pc:graphicFrameChg chg="add mod ord modGraphic">
          <ac:chgData name="Daniel Kaufmann" userId="934340720f57f02e" providerId="LiveId" clId="{906E7261-0F0E-4DB9-8D83-A67BF29DC418}" dt="2020-11-02T18:04:00.739" v="6680" actId="403"/>
          <ac:graphicFrameMkLst>
            <pc:docMk/>
            <pc:sldMk cId="2815617616" sldId="467"/>
            <ac:graphicFrameMk id="4" creationId="{9C227412-B652-4917-B1AD-041DBBA84265}"/>
          </ac:graphicFrameMkLst>
        </pc:graphicFrameChg>
        <pc:cxnChg chg="add mod">
          <ac:chgData name="Daniel Kaufmann" userId="934340720f57f02e" providerId="LiveId" clId="{906E7261-0F0E-4DB9-8D83-A67BF29DC418}" dt="2020-11-02T18:00:11.420" v="6446" actId="692"/>
          <ac:cxnSpMkLst>
            <pc:docMk/>
            <pc:sldMk cId="2815617616" sldId="467"/>
            <ac:cxnSpMk id="6" creationId="{E75D0C17-5026-4BE3-BE21-E03C4DC7362F}"/>
          </ac:cxnSpMkLst>
        </pc:cxnChg>
        <pc:cxnChg chg="add mod">
          <ac:chgData name="Daniel Kaufmann" userId="934340720f57f02e" providerId="LiveId" clId="{906E7261-0F0E-4DB9-8D83-A67BF29DC418}" dt="2020-11-02T18:00:14.406" v="6447" actId="692"/>
          <ac:cxnSpMkLst>
            <pc:docMk/>
            <pc:sldMk cId="2815617616" sldId="467"/>
            <ac:cxnSpMk id="9" creationId="{84BBB0EF-1AFC-49B8-B3B0-4A27B7D1DF6F}"/>
          </ac:cxnSpMkLst>
        </pc:cxnChg>
        <pc:cxnChg chg="add mod">
          <ac:chgData name="Daniel Kaufmann" userId="934340720f57f02e" providerId="LiveId" clId="{906E7261-0F0E-4DB9-8D83-A67BF29DC418}" dt="2020-11-02T18:00:15.849" v="6448" actId="692"/>
          <ac:cxnSpMkLst>
            <pc:docMk/>
            <pc:sldMk cId="2815617616" sldId="467"/>
            <ac:cxnSpMk id="10" creationId="{6249AB0C-87C7-4CE3-9754-2A700EF13206}"/>
          </ac:cxnSpMkLst>
        </pc:cxnChg>
        <pc:cxnChg chg="add mod">
          <ac:chgData name="Daniel Kaufmann" userId="934340720f57f02e" providerId="LiveId" clId="{906E7261-0F0E-4DB9-8D83-A67BF29DC418}" dt="2020-11-02T18:00:17.508" v="6449" actId="692"/>
          <ac:cxnSpMkLst>
            <pc:docMk/>
            <pc:sldMk cId="2815617616" sldId="467"/>
            <ac:cxnSpMk id="11" creationId="{F6E8FAE3-5AD5-46FD-8ECA-19DF9A9B2D0A}"/>
          </ac:cxnSpMkLst>
        </pc:cxnChg>
        <pc:cxnChg chg="add mod">
          <ac:chgData name="Daniel Kaufmann" userId="934340720f57f02e" providerId="LiveId" clId="{906E7261-0F0E-4DB9-8D83-A67BF29DC418}" dt="2020-11-02T18:00:18.580" v="6450" actId="692"/>
          <ac:cxnSpMkLst>
            <pc:docMk/>
            <pc:sldMk cId="2815617616" sldId="467"/>
            <ac:cxnSpMk id="12" creationId="{B5C2A281-04A7-48CB-A339-839AFA807E99}"/>
          </ac:cxnSpMkLst>
        </pc:cxnChg>
      </pc:sldChg>
      <pc:sldChg chg="add ord modNotesTx">
        <pc:chgData name="Daniel Kaufmann" userId="934340720f57f02e" providerId="LiveId" clId="{906E7261-0F0E-4DB9-8D83-A67BF29DC418}" dt="2020-11-02T18:12:03.369" v="7462" actId="20577"/>
        <pc:sldMkLst>
          <pc:docMk/>
          <pc:sldMk cId="3502055941" sldId="468"/>
        </pc:sldMkLst>
      </pc:sldChg>
      <pc:sldChg chg="addSp delSp modSp new mod">
        <pc:chgData name="Daniel Kaufmann" userId="934340720f57f02e" providerId="LiveId" clId="{906E7261-0F0E-4DB9-8D83-A67BF29DC418}" dt="2020-11-03T22:53:44.392" v="7638" actId="1076"/>
        <pc:sldMkLst>
          <pc:docMk/>
          <pc:sldMk cId="3996468723" sldId="469"/>
        </pc:sldMkLst>
        <pc:spChg chg="mod">
          <ac:chgData name="Daniel Kaufmann" userId="934340720f57f02e" providerId="LiveId" clId="{906E7261-0F0E-4DB9-8D83-A67BF29DC418}" dt="2020-11-03T22:49:10.416" v="7486" actId="20577"/>
          <ac:spMkLst>
            <pc:docMk/>
            <pc:sldMk cId="3996468723" sldId="469"/>
            <ac:spMk id="2" creationId="{6BF9F9FE-38FD-4194-890F-7936DA8D7A3C}"/>
          </ac:spMkLst>
        </pc:spChg>
        <pc:spChg chg="del">
          <ac:chgData name="Daniel Kaufmann" userId="934340720f57f02e" providerId="LiveId" clId="{906E7261-0F0E-4DB9-8D83-A67BF29DC418}" dt="2020-11-03T22:51:53.762" v="7487" actId="1032"/>
          <ac:spMkLst>
            <pc:docMk/>
            <pc:sldMk cId="3996468723" sldId="469"/>
            <ac:spMk id="3" creationId="{1DC771BE-5871-4B5B-9128-E0C330313022}"/>
          </ac:spMkLst>
        </pc:spChg>
        <pc:spChg chg="add del mod ord">
          <ac:chgData name="Daniel Kaufmann" userId="934340720f57f02e" providerId="LiveId" clId="{906E7261-0F0E-4DB9-8D83-A67BF29DC418}" dt="2020-11-03T22:54:54.225" v="7640" actId="478"/>
          <ac:spMkLst>
            <pc:docMk/>
            <pc:sldMk cId="3996468723" sldId="469"/>
            <ac:spMk id="3" creationId="{D24F21A5-763A-4F22-A277-36691D335462}"/>
          </ac:spMkLst>
        </pc:spChg>
        <pc:spChg chg="add mod ord">
          <ac:chgData name="Daniel Kaufmann" userId="934340720f57f02e" providerId="LiveId" clId="{906E7261-0F0E-4DB9-8D83-A67BF29DC418}" dt="2020-11-03T22:46:49.668" v="7467" actId="700"/>
          <ac:spMkLst>
            <pc:docMk/>
            <pc:sldMk cId="3996468723" sldId="469"/>
            <ac:spMk id="4" creationId="{ACF0092A-30F9-4DB5-83DE-28092A0E4B34}"/>
          </ac:spMkLst>
        </pc:spChg>
        <pc:spChg chg="add del mod">
          <ac:chgData name="Daniel Kaufmann" userId="934340720f57f02e" providerId="LiveId" clId="{906E7261-0F0E-4DB9-8D83-A67BF29DC418}" dt="2020-11-03T22:55:04.675" v="7643" actId="478"/>
          <ac:spMkLst>
            <pc:docMk/>
            <pc:sldMk cId="3996468723" sldId="469"/>
            <ac:spMk id="6" creationId="{03DFD169-B69A-49AF-BD2A-8CA5312D08FC}"/>
          </ac:spMkLst>
        </pc:spChg>
        <pc:spChg chg="del">
          <ac:chgData name="Daniel Kaufmann" userId="934340720f57f02e" providerId="LiveId" clId="{906E7261-0F0E-4DB9-8D83-A67BF29DC418}" dt="2020-11-03T22:46:45.939" v="7466" actId="478"/>
          <ac:spMkLst>
            <pc:docMk/>
            <pc:sldMk cId="3996468723" sldId="469"/>
            <ac:spMk id="109570" creationId="{00000000-0000-0000-0000-000000000000}"/>
          </ac:spMkLst>
        </pc:spChg>
        <pc:spChg chg="del">
          <ac:chgData name="Daniel Kaufmann" userId="934340720f57f02e" providerId="LiveId" clId="{906E7261-0F0E-4DB9-8D83-A67BF29DC418}" dt="2020-11-03T22:46:44.789" v="7465" actId="478"/>
          <ac:spMkLst>
            <pc:docMk/>
            <pc:sldMk cId="3996468723" sldId="469"/>
            <ac:spMk id="109571" creationId="{00000000-0000-0000-0000-000000000000}"/>
          </ac:spMkLst>
        </pc:spChg>
        <pc:spChg chg="mod ord">
          <ac:chgData name="Daniel Kaufmann" userId="934340720f57f02e" providerId="LiveId" clId="{906E7261-0F0E-4DB9-8D83-A67BF29DC418}" dt="2020-11-03T22:46:49.668" v="7467" actId="700"/>
          <ac:spMkLst>
            <pc:docMk/>
            <pc:sldMk cId="3996468723" sldId="469"/>
            <ac:spMk id="122884" creationId="{00000000-0000-0000-0000-000000000000}"/>
          </ac:spMkLst>
        </pc:spChg>
        <pc:grpChg chg="del mod">
          <ac:chgData name="Daniel Kaufmann" userId="934340720f57f02e" providerId="LiveId" clId="{906E7261-0F0E-4DB9-8D83-A67BF29DC418}" dt="2020-11-03T22:48:39.536" v="7468" actId="478"/>
          <ac:grpSpMkLst>
            <pc:docMk/>
            <pc:sldMk cId="3996468723" sldId="469"/>
            <ac:grpSpMk id="2" creationId="{00000000-0000-0000-0000-000000000000}"/>
          </ac:grpSpMkLst>
        </pc:grpChg>
        <pc:grpChg chg="del">
          <ac:chgData name="Daniel Kaufmann" userId="934340720f57f02e" providerId="LiveId" clId="{906E7261-0F0E-4DB9-8D83-A67BF29DC418}" dt="2020-11-03T22:48:41.683" v="7470" actId="478"/>
          <ac:grpSpMkLst>
            <pc:docMk/>
            <pc:sldMk cId="3996468723" sldId="469"/>
            <ac:grpSpMk id="3" creationId="{00000000-0000-0000-0000-000000000000}"/>
          </ac:grpSpMkLst>
        </pc:grpChg>
        <pc:graphicFrameChg chg="add mod modGraphic">
          <ac:chgData name="Daniel Kaufmann" userId="934340720f57f02e" providerId="LiveId" clId="{906E7261-0F0E-4DB9-8D83-A67BF29DC418}" dt="2020-11-03T22:53:44.392" v="7638" actId="1076"/>
          <ac:graphicFrameMkLst>
            <pc:docMk/>
            <pc:sldMk cId="3996468723" sldId="469"/>
            <ac:graphicFrameMk id="4" creationId="{F3D72A71-3CFA-4EDF-AE65-AB56969E4548}"/>
          </ac:graphicFrameMkLst>
        </pc:graphicFrameChg>
        <pc:picChg chg="del mod">
          <ac:chgData name="Daniel Kaufmann" userId="934340720f57f02e" providerId="LiveId" clId="{906E7261-0F0E-4DB9-8D83-A67BF29DC418}" dt="2020-11-03T22:48:40.960" v="7469" actId="478"/>
          <ac:picMkLst>
            <pc:docMk/>
            <pc:sldMk cId="3996468723" sldId="469"/>
            <ac:picMk id="109577" creationId="{00000000-0000-0000-0000-000000000000}"/>
          </ac:picMkLst>
        </pc:picChg>
        <pc:picChg chg="del">
          <ac:chgData name="Daniel Kaufmann" userId="934340720f57f02e" providerId="LiveId" clId="{906E7261-0F0E-4DB9-8D83-A67BF29DC418}" dt="2020-11-03T22:48:39.536" v="7468" actId="478"/>
          <ac:picMkLst>
            <pc:docMk/>
            <pc:sldMk cId="3996468723" sldId="469"/>
            <ac:picMk id="109578" creationId="{00000000-0000-0000-0000-000000000000}"/>
          </ac:picMkLst>
        </pc:picChg>
      </pc:sldChg>
      <pc:sldChg chg="addSp delSp modSp new mod setBg modClrScheme setClrOvrMap chgLayout modNotesTx">
        <pc:chgData name="Daniel Kaufmann" userId="934340720f57f02e" providerId="LiveId" clId="{906E7261-0F0E-4DB9-8D83-A67BF29DC418}" dt="2020-11-08T16:35:39.814" v="13664"/>
        <pc:sldMkLst>
          <pc:docMk/>
          <pc:sldMk cId="734308906" sldId="470"/>
        </pc:sldMkLst>
        <pc:spChg chg="del mod ord">
          <ac:chgData name="Daniel Kaufmann" userId="934340720f57f02e" providerId="LiveId" clId="{906E7261-0F0E-4DB9-8D83-A67BF29DC418}" dt="2020-11-06T01:47:16.093" v="7690" actId="700"/>
          <ac:spMkLst>
            <pc:docMk/>
            <pc:sldMk cId="734308906" sldId="470"/>
            <ac:spMk id="2" creationId="{6CFDC93C-F4BA-41F3-B10C-2FFBD39D9D58}"/>
          </ac:spMkLst>
        </pc:spChg>
        <pc:spChg chg="del mod ord">
          <ac:chgData name="Daniel Kaufmann" userId="934340720f57f02e" providerId="LiveId" clId="{906E7261-0F0E-4DB9-8D83-A67BF29DC418}" dt="2020-11-06T01:47:16.093" v="7690" actId="700"/>
          <ac:spMkLst>
            <pc:docMk/>
            <pc:sldMk cId="734308906" sldId="470"/>
            <ac:spMk id="3" creationId="{B80FD9C7-0044-4832-92C2-2447113DE538}"/>
          </ac:spMkLst>
        </pc:spChg>
        <pc:spChg chg="add mod ord">
          <ac:chgData name="Daniel Kaufmann" userId="934340720f57f02e" providerId="LiveId" clId="{906E7261-0F0E-4DB9-8D83-A67BF29DC418}" dt="2020-11-06T01:48:26.414" v="7702" actId="207"/>
          <ac:spMkLst>
            <pc:docMk/>
            <pc:sldMk cId="734308906" sldId="470"/>
            <ac:spMk id="4" creationId="{6671F46B-66F6-47E1-B2FD-4BCDC25660FE}"/>
          </ac:spMkLst>
        </pc:spChg>
        <pc:spChg chg="add mod ord">
          <ac:chgData name="Daniel Kaufmann" userId="934340720f57f02e" providerId="LiveId" clId="{906E7261-0F0E-4DB9-8D83-A67BF29DC418}" dt="2020-11-06T01:50:18.885" v="7853" actId="20577"/>
          <ac:spMkLst>
            <pc:docMk/>
            <pc:sldMk cId="734308906" sldId="470"/>
            <ac:spMk id="5" creationId="{3CCEE996-2DF9-4EA8-B99A-0CDAF1A58063}"/>
          </ac:spMkLst>
        </pc:spChg>
        <pc:spChg chg="add del mod">
          <ac:chgData name="Daniel Kaufmann" userId="934340720f57f02e" providerId="LiveId" clId="{906E7261-0F0E-4DB9-8D83-A67BF29DC418}" dt="2020-11-06T01:48:12.682" v="7699" actId="478"/>
          <ac:spMkLst>
            <pc:docMk/>
            <pc:sldMk cId="734308906" sldId="470"/>
            <ac:spMk id="8" creationId="{E0F36140-3032-402F-93BD-099BE43AC512}"/>
          </ac:spMkLst>
        </pc:spChg>
        <pc:spChg chg="add">
          <ac:chgData name="Daniel Kaufmann" userId="934340720f57f02e" providerId="LiveId" clId="{906E7261-0F0E-4DB9-8D83-A67BF29DC418}" dt="2020-11-06T01:48:17.988" v="7700" actId="26606"/>
          <ac:spMkLst>
            <pc:docMk/>
            <pc:sldMk cId="734308906" sldId="470"/>
            <ac:spMk id="12" creationId="{9AA72BD9-2C5A-4EDC-931F-5AA08EACA0F3}"/>
          </ac:spMkLst>
        </pc:spChg>
        <pc:spChg chg="add">
          <ac:chgData name="Daniel Kaufmann" userId="934340720f57f02e" providerId="LiveId" clId="{906E7261-0F0E-4DB9-8D83-A67BF29DC418}" dt="2020-11-06T01:48:17.988" v="7700" actId="26606"/>
          <ac:spMkLst>
            <pc:docMk/>
            <pc:sldMk cId="734308906" sldId="470"/>
            <ac:spMk id="14" creationId="{DD3981AC-7B61-4947-BCF3-F7AA7FA385B9}"/>
          </ac:spMkLst>
        </pc:spChg>
        <pc:spChg chg="add">
          <ac:chgData name="Daniel Kaufmann" userId="934340720f57f02e" providerId="LiveId" clId="{906E7261-0F0E-4DB9-8D83-A67BF29DC418}" dt="2020-11-06T01:48:17.988" v="7700" actId="26606"/>
          <ac:spMkLst>
            <pc:docMk/>
            <pc:sldMk cId="734308906" sldId="470"/>
            <ac:spMk id="16" creationId="{55D4142C-5077-457F-A6AD-3FECFDB39685}"/>
          </ac:spMkLst>
        </pc:spChg>
        <pc:spChg chg="add">
          <ac:chgData name="Daniel Kaufmann" userId="934340720f57f02e" providerId="LiveId" clId="{906E7261-0F0E-4DB9-8D83-A67BF29DC418}" dt="2020-11-06T01:48:17.988" v="7700" actId="26606"/>
          <ac:spMkLst>
            <pc:docMk/>
            <pc:sldMk cId="734308906" sldId="470"/>
            <ac:spMk id="18" creationId="{7A5F0580-5EE9-419F-96EE-B6529EF6E7D0}"/>
          </ac:spMkLst>
        </pc:spChg>
        <pc:picChg chg="add mod ord">
          <ac:chgData name="Daniel Kaufmann" userId="934340720f57f02e" providerId="LiveId" clId="{906E7261-0F0E-4DB9-8D83-A67BF29DC418}" dt="2020-11-06T01:48:17.988" v="7700" actId="26606"/>
          <ac:picMkLst>
            <pc:docMk/>
            <pc:sldMk cId="734308906" sldId="470"/>
            <ac:picMk id="7" creationId="{4A7BE30C-950B-47BD-8B68-C96AFF5E8238}"/>
          </ac:picMkLst>
        </pc:picChg>
      </pc:sldChg>
      <pc:sldChg chg="addSp delSp modSp new mod modClrScheme chgLayout modNotesTx">
        <pc:chgData name="Daniel Kaufmann" userId="934340720f57f02e" providerId="LiveId" clId="{906E7261-0F0E-4DB9-8D83-A67BF29DC418}" dt="2020-11-06T02:01:29.475" v="9237" actId="20577"/>
        <pc:sldMkLst>
          <pc:docMk/>
          <pc:sldMk cId="53560366" sldId="471"/>
        </pc:sldMkLst>
        <pc:spChg chg="mod ord">
          <ac:chgData name="Daniel Kaufmann" userId="934340720f57f02e" providerId="LiveId" clId="{906E7261-0F0E-4DB9-8D83-A67BF29DC418}" dt="2020-11-06T01:54:12.293" v="8028" actId="700"/>
          <ac:spMkLst>
            <pc:docMk/>
            <pc:sldMk cId="53560366" sldId="471"/>
            <ac:spMk id="2" creationId="{B1119C7A-064E-43CC-AD20-52D390FEB5D9}"/>
          </ac:spMkLst>
        </pc:spChg>
        <pc:spChg chg="del">
          <ac:chgData name="Daniel Kaufmann" userId="934340720f57f02e" providerId="LiveId" clId="{906E7261-0F0E-4DB9-8D83-A67BF29DC418}" dt="2020-11-06T01:52:30.943" v="7985" actId="1032"/>
          <ac:spMkLst>
            <pc:docMk/>
            <pc:sldMk cId="53560366" sldId="471"/>
            <ac:spMk id="3" creationId="{BB3A0378-1EEB-4A82-AA5F-76721ACE6C16}"/>
          </ac:spMkLst>
        </pc:spChg>
        <pc:spChg chg="add mod ord">
          <ac:chgData name="Daniel Kaufmann" userId="934340720f57f02e" providerId="LiveId" clId="{906E7261-0F0E-4DB9-8D83-A67BF29DC418}" dt="2020-11-06T01:55:19.963" v="8156" actId="1076"/>
          <ac:spMkLst>
            <pc:docMk/>
            <pc:sldMk cId="53560366" sldId="471"/>
            <ac:spMk id="5" creationId="{7E0D6252-2799-4A92-A32A-4654CCE28DE7}"/>
          </ac:spMkLst>
        </pc:spChg>
        <pc:graphicFrameChg chg="add mod ord modGraphic">
          <ac:chgData name="Daniel Kaufmann" userId="934340720f57f02e" providerId="LiveId" clId="{906E7261-0F0E-4DB9-8D83-A67BF29DC418}" dt="2020-11-06T01:54:12.293" v="8028" actId="700"/>
          <ac:graphicFrameMkLst>
            <pc:docMk/>
            <pc:sldMk cId="53560366" sldId="471"/>
            <ac:graphicFrameMk id="4" creationId="{03E1051A-50FA-4F30-9561-F58AD363B4BF}"/>
          </ac:graphicFrameMkLst>
        </pc:graphicFrameChg>
      </pc:sldChg>
      <pc:sldChg chg="addSp delSp modSp new mod modClrScheme chgLayout modNotesTx">
        <pc:chgData name="Daniel Kaufmann" userId="934340720f57f02e" providerId="LiveId" clId="{906E7261-0F0E-4DB9-8D83-A67BF29DC418}" dt="2020-11-06T02:21:11.603" v="11073" actId="20577"/>
        <pc:sldMkLst>
          <pc:docMk/>
          <pc:sldMk cId="301425809" sldId="472"/>
        </pc:sldMkLst>
        <pc:spChg chg="del">
          <ac:chgData name="Daniel Kaufmann" userId="934340720f57f02e" providerId="LiveId" clId="{906E7261-0F0E-4DB9-8D83-A67BF29DC418}" dt="2020-11-06T02:01:59.996" v="9239" actId="700"/>
          <ac:spMkLst>
            <pc:docMk/>
            <pc:sldMk cId="301425809" sldId="472"/>
            <ac:spMk id="2" creationId="{79E451F9-FD7A-4A75-B667-6042C673F0B6}"/>
          </ac:spMkLst>
        </pc:spChg>
        <pc:spChg chg="del">
          <ac:chgData name="Daniel Kaufmann" userId="934340720f57f02e" providerId="LiveId" clId="{906E7261-0F0E-4DB9-8D83-A67BF29DC418}" dt="2020-11-06T02:01:59.996" v="9239" actId="700"/>
          <ac:spMkLst>
            <pc:docMk/>
            <pc:sldMk cId="301425809" sldId="472"/>
            <ac:spMk id="3" creationId="{5F2C9AEC-5F4C-4E9F-91A0-F8C6AE954185}"/>
          </ac:spMkLst>
        </pc:spChg>
        <pc:spChg chg="del">
          <ac:chgData name="Daniel Kaufmann" userId="934340720f57f02e" providerId="LiveId" clId="{906E7261-0F0E-4DB9-8D83-A67BF29DC418}" dt="2020-11-06T02:01:59.996" v="9239" actId="700"/>
          <ac:spMkLst>
            <pc:docMk/>
            <pc:sldMk cId="301425809" sldId="472"/>
            <ac:spMk id="4" creationId="{E8777CE9-ECB9-4DEB-B7DF-92072069805C}"/>
          </ac:spMkLst>
        </pc:spChg>
        <pc:spChg chg="add mod">
          <ac:chgData name="Daniel Kaufmann" userId="934340720f57f02e" providerId="LiveId" clId="{906E7261-0F0E-4DB9-8D83-A67BF29DC418}" dt="2020-11-06T02:02:24.007" v="9243" actId="1076"/>
          <ac:spMkLst>
            <pc:docMk/>
            <pc:sldMk cId="301425809" sldId="472"/>
            <ac:spMk id="8" creationId="{F95A09BB-F9FB-4359-AA88-AA3BF4BB45A5}"/>
          </ac:spMkLst>
        </pc:spChg>
        <pc:spChg chg="add mod">
          <ac:chgData name="Daniel Kaufmann" userId="934340720f57f02e" providerId="LiveId" clId="{906E7261-0F0E-4DB9-8D83-A67BF29DC418}" dt="2020-11-06T02:02:40.886" v="9246" actId="1076"/>
          <ac:spMkLst>
            <pc:docMk/>
            <pc:sldMk cId="301425809" sldId="472"/>
            <ac:spMk id="10" creationId="{998FA22A-20A3-4E9E-AE69-834E93C8DCF0}"/>
          </ac:spMkLst>
        </pc:spChg>
        <pc:spChg chg="add mod">
          <ac:chgData name="Daniel Kaufmann" userId="934340720f57f02e" providerId="LiveId" clId="{906E7261-0F0E-4DB9-8D83-A67BF29DC418}" dt="2020-11-06T02:03:11.183" v="9260" actId="1076"/>
          <ac:spMkLst>
            <pc:docMk/>
            <pc:sldMk cId="301425809" sldId="472"/>
            <ac:spMk id="11" creationId="{8A6DDE25-80A5-41D4-BD25-599E183F4AF9}"/>
          </ac:spMkLst>
        </pc:spChg>
        <pc:graphicFrameChg chg="add mod">
          <ac:chgData name="Daniel Kaufmann" userId="934340720f57f02e" providerId="LiveId" clId="{906E7261-0F0E-4DB9-8D83-A67BF29DC418}" dt="2020-11-06T02:04:07.140" v="9267" actId="207"/>
          <ac:graphicFrameMkLst>
            <pc:docMk/>
            <pc:sldMk cId="301425809" sldId="472"/>
            <ac:graphicFrameMk id="6" creationId="{3E1C0C0F-F740-46A7-8E2F-17ED6989A9E3}"/>
          </ac:graphicFrameMkLst>
        </pc:graphicFrameChg>
      </pc:sldChg>
      <pc:sldChg chg="addSp delSp modSp new mod modNotesTx">
        <pc:chgData name="Daniel Kaufmann" userId="934340720f57f02e" providerId="LiveId" clId="{906E7261-0F0E-4DB9-8D83-A67BF29DC418}" dt="2020-11-08T15:56:49.342" v="12148" actId="20577"/>
        <pc:sldMkLst>
          <pc:docMk/>
          <pc:sldMk cId="349019916" sldId="473"/>
        </pc:sldMkLst>
        <pc:spChg chg="add mod">
          <ac:chgData name="Daniel Kaufmann" userId="934340720f57f02e" providerId="LiveId" clId="{906E7261-0F0E-4DB9-8D83-A67BF29DC418}" dt="2020-11-08T15:48:25.192" v="11101" actId="20577"/>
          <ac:spMkLst>
            <pc:docMk/>
            <pc:sldMk cId="349019916" sldId="473"/>
            <ac:spMk id="3" creationId="{B04F67BE-AE98-4A73-ABB6-3ABDDB9217F0}"/>
          </ac:spMkLst>
        </pc:spChg>
        <pc:spChg chg="add mod">
          <ac:chgData name="Daniel Kaufmann" userId="934340720f57f02e" providerId="LiveId" clId="{906E7261-0F0E-4DB9-8D83-A67BF29DC418}" dt="2020-11-08T15:48:41.304" v="11129" actId="1076"/>
          <ac:spMkLst>
            <pc:docMk/>
            <pc:sldMk cId="349019916" sldId="473"/>
            <ac:spMk id="7" creationId="{F50F92D8-8809-43A9-8E36-6947C6FC76ED}"/>
          </ac:spMkLst>
        </pc:spChg>
        <pc:spChg chg="add mod">
          <ac:chgData name="Daniel Kaufmann" userId="934340720f57f02e" providerId="LiveId" clId="{906E7261-0F0E-4DB9-8D83-A67BF29DC418}" dt="2020-11-08T15:47:25.674" v="11085" actId="1076"/>
          <ac:spMkLst>
            <pc:docMk/>
            <pc:sldMk cId="349019916" sldId="473"/>
            <ac:spMk id="11" creationId="{53893804-E57E-41BC-906E-6E99D06CDF6F}"/>
          </ac:spMkLst>
        </pc:spChg>
        <pc:spChg chg="add mod">
          <ac:chgData name="Daniel Kaufmann" userId="934340720f57f02e" providerId="LiveId" clId="{906E7261-0F0E-4DB9-8D83-A67BF29DC418}" dt="2020-11-08T15:47:35.308" v="11087" actId="1076"/>
          <ac:spMkLst>
            <pc:docMk/>
            <pc:sldMk cId="349019916" sldId="473"/>
            <ac:spMk id="13" creationId="{7BFDE49F-D64A-42D1-854F-CD47172373C2}"/>
          </ac:spMkLst>
        </pc:spChg>
        <pc:spChg chg="add mod">
          <ac:chgData name="Daniel Kaufmann" userId="934340720f57f02e" providerId="LiveId" clId="{906E7261-0F0E-4DB9-8D83-A67BF29DC418}" dt="2020-11-08T15:47:44.178" v="11089" actId="1076"/>
          <ac:spMkLst>
            <pc:docMk/>
            <pc:sldMk cId="349019916" sldId="473"/>
            <ac:spMk id="15" creationId="{CE43015E-EAC6-4CE2-81C9-9E6A63B42642}"/>
          </ac:spMkLst>
        </pc:spChg>
        <pc:spChg chg="add mod">
          <ac:chgData name="Daniel Kaufmann" userId="934340720f57f02e" providerId="LiveId" clId="{906E7261-0F0E-4DB9-8D83-A67BF29DC418}" dt="2020-11-08T15:47:55.715" v="11091" actId="1076"/>
          <ac:spMkLst>
            <pc:docMk/>
            <pc:sldMk cId="349019916" sldId="473"/>
            <ac:spMk id="17" creationId="{60775DD8-632D-4930-BC91-A5CA22066FAE}"/>
          </ac:spMkLst>
        </pc:spChg>
        <pc:graphicFrameChg chg="add mod">
          <ac:chgData name="Daniel Kaufmann" userId="934340720f57f02e" providerId="LiveId" clId="{906E7261-0F0E-4DB9-8D83-A67BF29DC418}" dt="2020-11-08T15:48:14.138" v="11093" actId="207"/>
          <ac:graphicFrameMkLst>
            <pc:docMk/>
            <pc:sldMk cId="349019916" sldId="473"/>
            <ac:graphicFrameMk id="9" creationId="{3EF17016-0ACC-457E-B70C-4CEAFA25E212}"/>
          </ac:graphicFrameMkLst>
        </pc:graphicFrameChg>
        <pc:picChg chg="add del">
          <ac:chgData name="Daniel Kaufmann" userId="934340720f57f02e" providerId="LiveId" clId="{906E7261-0F0E-4DB9-8D83-A67BF29DC418}" dt="2020-11-08T15:46:32.937" v="11077" actId="22"/>
          <ac:picMkLst>
            <pc:docMk/>
            <pc:sldMk cId="349019916" sldId="473"/>
            <ac:picMk id="5" creationId="{079A3437-16AF-49E2-862D-AC4245A4BA65}"/>
          </ac:picMkLst>
        </pc:picChg>
      </pc:sldChg>
      <pc:sldChg chg="addSp modSp new mod modNotesTx">
        <pc:chgData name="Daniel Kaufmann" userId="934340720f57f02e" providerId="LiveId" clId="{906E7261-0F0E-4DB9-8D83-A67BF29DC418}" dt="2020-11-08T16:02:09.235" v="12653"/>
        <pc:sldMkLst>
          <pc:docMk/>
          <pc:sldMk cId="2668466240" sldId="474"/>
        </pc:sldMkLst>
        <pc:picChg chg="add mod">
          <ac:chgData name="Daniel Kaufmann" userId="934340720f57f02e" providerId="LiveId" clId="{906E7261-0F0E-4DB9-8D83-A67BF29DC418}" dt="2020-11-08T16:02:09.235" v="12653"/>
          <ac:picMkLst>
            <pc:docMk/>
            <pc:sldMk cId="2668466240" sldId="474"/>
            <ac:picMk id="3" creationId="{8A68311C-B809-4AB5-B99C-6BF03AF7B265}"/>
          </ac:picMkLst>
        </pc:picChg>
      </pc:sldChg>
      <pc:sldChg chg="addSp delSp modSp new del mod setBg">
        <pc:chgData name="Daniel Kaufmann" userId="934340720f57f02e" providerId="LiveId" clId="{906E7261-0F0E-4DB9-8D83-A67BF29DC418}" dt="2020-11-08T16:03:35.467" v="12662" actId="47"/>
        <pc:sldMkLst>
          <pc:docMk/>
          <pc:sldMk cId="3843824756" sldId="475"/>
        </pc:sldMkLst>
        <pc:spChg chg="add del">
          <ac:chgData name="Daniel Kaufmann" userId="934340720f57f02e" providerId="LiveId" clId="{906E7261-0F0E-4DB9-8D83-A67BF29DC418}" dt="2020-11-08T16:03:06.818" v="12657" actId="26606"/>
          <ac:spMkLst>
            <pc:docMk/>
            <pc:sldMk cId="3843824756" sldId="475"/>
            <ac:spMk id="8" creationId="{32BC26D8-82FB-445E-AA49-62A77D7C1EE0}"/>
          </ac:spMkLst>
        </pc:spChg>
        <pc:spChg chg="add del">
          <ac:chgData name="Daniel Kaufmann" userId="934340720f57f02e" providerId="LiveId" clId="{906E7261-0F0E-4DB9-8D83-A67BF29DC418}" dt="2020-11-08T16:03:06.818" v="12657" actId="26606"/>
          <ac:spMkLst>
            <pc:docMk/>
            <pc:sldMk cId="3843824756" sldId="475"/>
            <ac:spMk id="10" creationId="{CB44330D-EA18-4254-AA95-EB49948539B8}"/>
          </ac:spMkLst>
        </pc:spChg>
        <pc:spChg chg="add">
          <ac:chgData name="Daniel Kaufmann" userId="934340720f57f02e" providerId="LiveId" clId="{906E7261-0F0E-4DB9-8D83-A67BF29DC418}" dt="2020-11-08T16:03:06.823" v="12658" actId="26606"/>
          <ac:spMkLst>
            <pc:docMk/>
            <pc:sldMk cId="3843824756" sldId="475"/>
            <ac:spMk id="12" creationId="{A5D2A5D1-BA0D-47D3-B051-DA7743C46E28}"/>
          </ac:spMkLst>
        </pc:spChg>
        <pc:spChg chg="add">
          <ac:chgData name="Daniel Kaufmann" userId="934340720f57f02e" providerId="LiveId" clId="{906E7261-0F0E-4DB9-8D83-A67BF29DC418}" dt="2020-11-08T16:03:06.823" v="12658" actId="26606"/>
          <ac:spMkLst>
            <pc:docMk/>
            <pc:sldMk cId="3843824756" sldId="475"/>
            <ac:spMk id="13" creationId="{2D2B266D-3625-4584-A5C3-7D3F672CFF30}"/>
          </ac:spMkLst>
        </pc:spChg>
        <pc:spChg chg="add">
          <ac:chgData name="Daniel Kaufmann" userId="934340720f57f02e" providerId="LiveId" clId="{906E7261-0F0E-4DB9-8D83-A67BF29DC418}" dt="2020-11-08T16:03:06.823" v="12658" actId="26606"/>
          <ac:spMkLst>
            <pc:docMk/>
            <pc:sldMk cId="3843824756" sldId="475"/>
            <ac:spMk id="14" creationId="{C463B99A-73EE-4FBB-B7C4-F9F9BCC25C65}"/>
          </ac:spMkLst>
        </pc:spChg>
        <pc:picChg chg="add mod">
          <ac:chgData name="Daniel Kaufmann" userId="934340720f57f02e" providerId="LiveId" clId="{906E7261-0F0E-4DB9-8D83-A67BF29DC418}" dt="2020-11-08T16:03:06.823" v="12658" actId="26606"/>
          <ac:picMkLst>
            <pc:docMk/>
            <pc:sldMk cId="3843824756" sldId="475"/>
            <ac:picMk id="3" creationId="{1830CF5E-3F37-4D93-A74D-AF9343DE3FFC}"/>
          </ac:picMkLst>
        </pc:picChg>
      </pc:sldChg>
      <pc:sldChg chg="addSp delSp modSp new mod modClrScheme chgLayout modNotesTx">
        <pc:chgData name="Daniel Kaufmann" userId="934340720f57f02e" providerId="LiveId" clId="{906E7261-0F0E-4DB9-8D83-A67BF29DC418}" dt="2020-11-08T16:16:58.741" v="13189" actId="20577"/>
        <pc:sldMkLst>
          <pc:docMk/>
          <pc:sldMk cId="2917626471" sldId="476"/>
        </pc:sldMkLst>
        <pc:spChg chg="add del mod">
          <ac:chgData name="Daniel Kaufmann" userId="934340720f57f02e" providerId="LiveId" clId="{906E7261-0F0E-4DB9-8D83-A67BF29DC418}" dt="2020-11-08T16:07:42.464" v="12772" actId="478"/>
          <ac:spMkLst>
            <pc:docMk/>
            <pc:sldMk cId="2917626471" sldId="476"/>
            <ac:spMk id="5" creationId="{66D32502-EC23-4423-9796-AEC825E2D3DB}"/>
          </ac:spMkLst>
        </pc:spChg>
        <pc:spChg chg="add mod ord">
          <ac:chgData name="Daniel Kaufmann" userId="934340720f57f02e" providerId="LiveId" clId="{906E7261-0F0E-4DB9-8D83-A67BF29DC418}" dt="2020-11-08T16:11:59.651" v="12841" actId="700"/>
          <ac:spMkLst>
            <pc:docMk/>
            <pc:sldMk cId="2917626471" sldId="476"/>
            <ac:spMk id="8" creationId="{1DE1B0B0-D809-4879-9393-F5EE0CAFCBB9}"/>
          </ac:spMkLst>
        </pc:spChg>
        <pc:spChg chg="add del mod">
          <ac:chgData name="Daniel Kaufmann" userId="934340720f57f02e" providerId="LiveId" clId="{906E7261-0F0E-4DB9-8D83-A67BF29DC418}" dt="2020-11-08T16:10:50.507" v="12832" actId="478"/>
          <ac:spMkLst>
            <pc:docMk/>
            <pc:sldMk cId="2917626471" sldId="476"/>
            <ac:spMk id="9" creationId="{523BC64C-23BE-4808-B4B8-01ABD6D9F232}"/>
          </ac:spMkLst>
        </pc:spChg>
        <pc:spChg chg="add del mod ord">
          <ac:chgData name="Daniel Kaufmann" userId="934340720f57f02e" providerId="LiveId" clId="{906E7261-0F0E-4DB9-8D83-A67BF29DC418}" dt="2020-11-08T16:11:59.651" v="12841" actId="700"/>
          <ac:spMkLst>
            <pc:docMk/>
            <pc:sldMk cId="2917626471" sldId="476"/>
            <ac:spMk id="12" creationId="{467A291E-FE9B-41EE-93C6-E80DC015CED0}"/>
          </ac:spMkLst>
        </pc:spChg>
        <pc:spChg chg="add del mod ord">
          <ac:chgData name="Daniel Kaufmann" userId="934340720f57f02e" providerId="LiveId" clId="{906E7261-0F0E-4DB9-8D83-A67BF29DC418}" dt="2020-11-08T16:11:59.651" v="12841" actId="700"/>
          <ac:spMkLst>
            <pc:docMk/>
            <pc:sldMk cId="2917626471" sldId="476"/>
            <ac:spMk id="13" creationId="{1825E674-96D3-4AA6-B063-40DBB985BE42}"/>
          </ac:spMkLst>
        </pc:spChg>
        <pc:spChg chg="add mod ord">
          <ac:chgData name="Daniel Kaufmann" userId="934340720f57f02e" providerId="LiveId" clId="{906E7261-0F0E-4DB9-8D83-A67BF29DC418}" dt="2020-11-08T16:13:45.101" v="12882" actId="1076"/>
          <ac:spMkLst>
            <pc:docMk/>
            <pc:sldMk cId="2917626471" sldId="476"/>
            <ac:spMk id="14" creationId="{6E79418F-1039-4E0D-A90F-F9338A345F40}"/>
          </ac:spMkLst>
        </pc:spChg>
        <pc:graphicFrameChg chg="add del mod modGraphic">
          <ac:chgData name="Daniel Kaufmann" userId="934340720f57f02e" providerId="LiveId" clId="{906E7261-0F0E-4DB9-8D83-A67BF29DC418}" dt="2020-11-08T16:07:44.102" v="12773" actId="478"/>
          <ac:graphicFrameMkLst>
            <pc:docMk/>
            <pc:sldMk cId="2917626471" sldId="476"/>
            <ac:graphicFrameMk id="4" creationId="{55417D5C-CE78-42FC-9FA8-C5FA0820049A}"/>
          </ac:graphicFrameMkLst>
        </pc:graphicFrameChg>
        <pc:picChg chg="add del">
          <ac:chgData name="Daniel Kaufmann" userId="934340720f57f02e" providerId="LiveId" clId="{906E7261-0F0E-4DB9-8D83-A67BF29DC418}" dt="2020-11-08T16:03:33.278" v="12661" actId="478"/>
          <ac:picMkLst>
            <pc:docMk/>
            <pc:sldMk cId="2917626471" sldId="476"/>
            <ac:picMk id="3" creationId="{3DBFF8EE-6C82-42D7-97AC-AD455120DA03}"/>
          </ac:picMkLst>
        </pc:picChg>
        <pc:picChg chg="add del mod">
          <ac:chgData name="Daniel Kaufmann" userId="934340720f57f02e" providerId="LiveId" clId="{906E7261-0F0E-4DB9-8D83-A67BF29DC418}" dt="2020-11-08T16:10:00.086" v="12789" actId="478"/>
          <ac:picMkLst>
            <pc:docMk/>
            <pc:sldMk cId="2917626471" sldId="476"/>
            <ac:picMk id="7" creationId="{C960DB30-0AB2-4A58-BD02-144F1CBA78CC}"/>
          </ac:picMkLst>
        </pc:picChg>
        <pc:picChg chg="add mod">
          <ac:chgData name="Daniel Kaufmann" userId="934340720f57f02e" providerId="LiveId" clId="{906E7261-0F0E-4DB9-8D83-A67BF29DC418}" dt="2020-11-08T16:11:44.254" v="12839" actId="1076"/>
          <ac:picMkLst>
            <pc:docMk/>
            <pc:sldMk cId="2917626471" sldId="476"/>
            <ac:picMk id="11" creationId="{1B6B69D6-B11A-413D-BA5F-32962C1DAF6A}"/>
          </ac:picMkLst>
        </pc:picChg>
      </pc:sldChg>
      <pc:sldChg chg="delSp modSp add mod modNotesTx">
        <pc:chgData name="Daniel Kaufmann" userId="934340720f57f02e" providerId="LiveId" clId="{906E7261-0F0E-4DB9-8D83-A67BF29DC418}" dt="2020-11-14T14:24:40.650" v="14493" actId="20577"/>
        <pc:sldMkLst>
          <pc:docMk/>
          <pc:sldMk cId="831297030" sldId="477"/>
        </pc:sldMkLst>
        <pc:spChg chg="mod">
          <ac:chgData name="Daniel Kaufmann" userId="934340720f57f02e" providerId="LiveId" clId="{906E7261-0F0E-4DB9-8D83-A67BF29DC418}" dt="2020-11-14T14:24:40.650" v="14493" actId="20577"/>
          <ac:spMkLst>
            <pc:docMk/>
            <pc:sldMk cId="831297030" sldId="477"/>
            <ac:spMk id="14" creationId="{6E79418F-1039-4E0D-A90F-F9338A345F40}"/>
          </ac:spMkLst>
        </pc:spChg>
        <pc:picChg chg="del">
          <ac:chgData name="Daniel Kaufmann" userId="934340720f57f02e" providerId="LiveId" clId="{906E7261-0F0E-4DB9-8D83-A67BF29DC418}" dt="2020-11-08T16:17:51.913" v="13197"/>
          <ac:picMkLst>
            <pc:docMk/>
            <pc:sldMk cId="831297030" sldId="477"/>
            <ac:picMk id="2" creationId="{1837A9B5-368C-485E-81FA-26B88678493E}"/>
          </ac:picMkLst>
        </pc:picChg>
      </pc:sldChg>
      <pc:sldChg chg="addSp modSp new mod">
        <pc:chgData name="Daniel Kaufmann" userId="934340720f57f02e" providerId="LiveId" clId="{906E7261-0F0E-4DB9-8D83-A67BF29DC418}" dt="2020-11-08T16:26:38.625" v="13355" actId="207"/>
        <pc:sldMkLst>
          <pc:docMk/>
          <pc:sldMk cId="908734521" sldId="478"/>
        </pc:sldMkLst>
        <pc:spChg chg="mod">
          <ac:chgData name="Daniel Kaufmann" userId="934340720f57f02e" providerId="LiveId" clId="{906E7261-0F0E-4DB9-8D83-A67BF29DC418}" dt="2020-11-08T16:18:31.351" v="13234" actId="20577"/>
          <ac:spMkLst>
            <pc:docMk/>
            <pc:sldMk cId="908734521" sldId="478"/>
            <ac:spMk id="2" creationId="{5CEBB6E6-64C1-4F55-98A3-56E1BA7CF0A0}"/>
          </ac:spMkLst>
        </pc:spChg>
        <pc:spChg chg="mod">
          <ac:chgData name="Daniel Kaufmann" userId="934340720f57f02e" providerId="LiveId" clId="{906E7261-0F0E-4DB9-8D83-A67BF29DC418}" dt="2020-11-08T16:19:26.495" v="13240" actId="1076"/>
          <ac:spMkLst>
            <pc:docMk/>
            <pc:sldMk cId="908734521" sldId="478"/>
            <ac:spMk id="3" creationId="{0F58E35A-787A-496A-AD61-15A816E60E02}"/>
          </ac:spMkLst>
        </pc:spChg>
        <pc:spChg chg="add mod">
          <ac:chgData name="Daniel Kaufmann" userId="934340720f57f02e" providerId="LiveId" clId="{906E7261-0F0E-4DB9-8D83-A67BF29DC418}" dt="2020-11-08T16:20:29.562" v="13247" actId="208"/>
          <ac:spMkLst>
            <pc:docMk/>
            <pc:sldMk cId="908734521" sldId="478"/>
            <ac:spMk id="5" creationId="{D6517BF0-1782-4C55-91AB-81FFBDC4D6DE}"/>
          </ac:spMkLst>
        </pc:spChg>
        <pc:spChg chg="add mod">
          <ac:chgData name="Daniel Kaufmann" userId="934340720f57f02e" providerId="LiveId" clId="{906E7261-0F0E-4DB9-8D83-A67BF29DC418}" dt="2020-11-08T16:19:39.127" v="13242" actId="1076"/>
          <ac:spMkLst>
            <pc:docMk/>
            <pc:sldMk cId="908734521" sldId="478"/>
            <ac:spMk id="7" creationId="{B1FC79A4-BD2A-4E23-9104-848545FE7A26}"/>
          </ac:spMkLst>
        </pc:spChg>
        <pc:spChg chg="add mod">
          <ac:chgData name="Daniel Kaufmann" userId="934340720f57f02e" providerId="LiveId" clId="{906E7261-0F0E-4DB9-8D83-A67BF29DC418}" dt="2020-11-08T16:20:29.562" v="13247" actId="208"/>
          <ac:spMkLst>
            <pc:docMk/>
            <pc:sldMk cId="908734521" sldId="478"/>
            <ac:spMk id="9" creationId="{ADA74904-BD29-4360-B742-E638F4F82109}"/>
          </ac:spMkLst>
        </pc:spChg>
        <pc:spChg chg="add mod">
          <ac:chgData name="Daniel Kaufmann" userId="934340720f57f02e" providerId="LiveId" clId="{906E7261-0F0E-4DB9-8D83-A67BF29DC418}" dt="2020-11-08T16:21:11.281" v="13248" actId="1076"/>
          <ac:spMkLst>
            <pc:docMk/>
            <pc:sldMk cId="908734521" sldId="478"/>
            <ac:spMk id="11" creationId="{73BD2759-3A8E-4939-8E10-01EBC50A324D}"/>
          </ac:spMkLst>
        </pc:spChg>
        <pc:spChg chg="add mod">
          <ac:chgData name="Daniel Kaufmann" userId="934340720f57f02e" providerId="LiveId" clId="{906E7261-0F0E-4DB9-8D83-A67BF29DC418}" dt="2020-11-08T16:26:38.625" v="13355" actId="207"/>
          <ac:spMkLst>
            <pc:docMk/>
            <pc:sldMk cId="908734521" sldId="478"/>
            <ac:spMk id="13" creationId="{5AE9A1BF-4B94-4BA8-8CFD-CDD79AE73FA9}"/>
          </ac:spMkLst>
        </pc:spChg>
      </pc:sldChg>
      <pc:sldChg chg="addSp delSp modSp add mod modNotesTx">
        <pc:chgData name="Daniel Kaufmann" userId="934340720f57f02e" providerId="LiveId" clId="{906E7261-0F0E-4DB9-8D83-A67BF29DC418}" dt="2020-11-14T14:17:00.494" v="14404" actId="33524"/>
        <pc:sldMkLst>
          <pc:docMk/>
          <pc:sldMk cId="3340197899" sldId="479"/>
        </pc:sldMkLst>
        <pc:spChg chg="mod">
          <ac:chgData name="Daniel Kaufmann" userId="934340720f57f02e" providerId="LiveId" clId="{906E7261-0F0E-4DB9-8D83-A67BF29DC418}" dt="2020-11-08T16:21:48.295" v="13275" actId="20577"/>
          <ac:spMkLst>
            <pc:docMk/>
            <pc:sldMk cId="3340197899" sldId="479"/>
            <ac:spMk id="2" creationId="{5CEBB6E6-64C1-4F55-98A3-56E1BA7CF0A0}"/>
          </ac:spMkLst>
        </pc:spChg>
        <pc:spChg chg="add mod">
          <ac:chgData name="Daniel Kaufmann" userId="934340720f57f02e" providerId="LiveId" clId="{906E7261-0F0E-4DB9-8D83-A67BF29DC418}" dt="2020-11-08T16:23:14.988" v="13292" actId="208"/>
          <ac:spMkLst>
            <pc:docMk/>
            <pc:sldMk cId="3340197899" sldId="479"/>
            <ac:spMk id="4" creationId="{64DCCE6A-386A-43CB-AD73-858C54EF2775}"/>
          </ac:spMkLst>
        </pc:spChg>
        <pc:spChg chg="del">
          <ac:chgData name="Daniel Kaufmann" userId="934340720f57f02e" providerId="LiveId" clId="{906E7261-0F0E-4DB9-8D83-A67BF29DC418}" dt="2020-11-08T16:21:54.475" v="13276" actId="478"/>
          <ac:spMkLst>
            <pc:docMk/>
            <pc:sldMk cId="3340197899" sldId="479"/>
            <ac:spMk id="5" creationId="{D6517BF0-1782-4C55-91AB-81FFBDC4D6DE}"/>
          </ac:spMkLst>
        </pc:spChg>
        <pc:spChg chg="add mod">
          <ac:chgData name="Daniel Kaufmann" userId="934340720f57f02e" providerId="LiveId" clId="{906E7261-0F0E-4DB9-8D83-A67BF29DC418}" dt="2020-11-08T16:23:14.988" v="13292" actId="208"/>
          <ac:spMkLst>
            <pc:docMk/>
            <pc:sldMk cId="3340197899" sldId="479"/>
            <ac:spMk id="6" creationId="{8732826F-5AA2-4F35-A9C5-EECC8E58FA42}"/>
          </ac:spMkLst>
        </pc:spChg>
        <pc:spChg chg="del">
          <ac:chgData name="Daniel Kaufmann" userId="934340720f57f02e" providerId="LiveId" clId="{906E7261-0F0E-4DB9-8D83-A67BF29DC418}" dt="2020-11-08T16:21:54.475" v="13276" actId="478"/>
          <ac:spMkLst>
            <pc:docMk/>
            <pc:sldMk cId="3340197899" sldId="479"/>
            <ac:spMk id="7" creationId="{B1FC79A4-BD2A-4E23-9104-848545FE7A26}"/>
          </ac:spMkLst>
        </pc:spChg>
        <pc:spChg chg="add mod">
          <ac:chgData name="Daniel Kaufmann" userId="934340720f57f02e" providerId="LiveId" clId="{906E7261-0F0E-4DB9-8D83-A67BF29DC418}" dt="2020-11-08T16:26:35.180" v="13354" actId="207"/>
          <ac:spMkLst>
            <pc:docMk/>
            <pc:sldMk cId="3340197899" sldId="479"/>
            <ac:spMk id="8" creationId="{E9052D0F-E4F2-4C4F-80E8-531E920341DF}"/>
          </ac:spMkLst>
        </pc:spChg>
        <pc:spChg chg="del">
          <ac:chgData name="Daniel Kaufmann" userId="934340720f57f02e" providerId="LiveId" clId="{906E7261-0F0E-4DB9-8D83-A67BF29DC418}" dt="2020-11-08T16:21:54.475" v="13276" actId="478"/>
          <ac:spMkLst>
            <pc:docMk/>
            <pc:sldMk cId="3340197899" sldId="479"/>
            <ac:spMk id="9" creationId="{ADA74904-BD29-4360-B742-E638F4F82109}"/>
          </ac:spMkLst>
        </pc:spChg>
        <pc:spChg chg="del">
          <ac:chgData name="Daniel Kaufmann" userId="934340720f57f02e" providerId="LiveId" clId="{906E7261-0F0E-4DB9-8D83-A67BF29DC418}" dt="2020-11-08T16:21:54.475" v="13276" actId="478"/>
          <ac:spMkLst>
            <pc:docMk/>
            <pc:sldMk cId="3340197899" sldId="479"/>
            <ac:spMk id="11" creationId="{73BD2759-3A8E-4939-8E10-01EBC50A324D}"/>
          </ac:spMkLst>
        </pc:spChg>
        <pc:spChg chg="del">
          <ac:chgData name="Daniel Kaufmann" userId="934340720f57f02e" providerId="LiveId" clId="{906E7261-0F0E-4DB9-8D83-A67BF29DC418}" dt="2020-11-08T16:21:54.475" v="13276" actId="478"/>
          <ac:spMkLst>
            <pc:docMk/>
            <pc:sldMk cId="3340197899" sldId="479"/>
            <ac:spMk id="13" creationId="{5AE9A1BF-4B94-4BA8-8CFD-CDD79AE73FA9}"/>
          </ac:spMkLst>
        </pc:spChg>
        <pc:spChg chg="add mod">
          <ac:chgData name="Daniel Kaufmann" userId="934340720f57f02e" providerId="LiveId" clId="{906E7261-0F0E-4DB9-8D83-A67BF29DC418}" dt="2020-11-08T16:23:25.594" v="13296" actId="404"/>
          <ac:spMkLst>
            <pc:docMk/>
            <pc:sldMk cId="3340197899" sldId="479"/>
            <ac:spMk id="16" creationId="{B6441744-F49F-481D-9884-09A778F1C5A1}"/>
          </ac:spMkLst>
        </pc:spChg>
        <pc:spChg chg="add mod">
          <ac:chgData name="Daniel Kaufmann" userId="934340720f57f02e" providerId="LiveId" clId="{906E7261-0F0E-4DB9-8D83-A67BF29DC418}" dt="2020-11-08T16:23:25.594" v="13296" actId="404"/>
          <ac:spMkLst>
            <pc:docMk/>
            <pc:sldMk cId="3340197899" sldId="479"/>
            <ac:spMk id="18" creationId="{2CCC0E82-C1FC-4867-B38D-4141D15F4A2D}"/>
          </ac:spMkLst>
        </pc:spChg>
      </pc:sldChg>
      <pc:sldChg chg="addSp delSp modSp add mod modNotesTx">
        <pc:chgData name="Daniel Kaufmann" userId="934340720f57f02e" providerId="LiveId" clId="{906E7261-0F0E-4DB9-8D83-A67BF29DC418}" dt="2020-11-14T14:32:07.604" v="14798" actId="33524"/>
        <pc:sldMkLst>
          <pc:docMk/>
          <pc:sldMk cId="3950771836" sldId="480"/>
        </pc:sldMkLst>
        <pc:spChg chg="mod">
          <ac:chgData name="Daniel Kaufmann" userId="934340720f57f02e" providerId="LiveId" clId="{906E7261-0F0E-4DB9-8D83-A67BF29DC418}" dt="2020-11-08T16:23:51.299" v="13325" actId="20577"/>
          <ac:spMkLst>
            <pc:docMk/>
            <pc:sldMk cId="3950771836" sldId="480"/>
            <ac:spMk id="2" creationId="{5CEBB6E6-64C1-4F55-98A3-56E1BA7CF0A0}"/>
          </ac:spMkLst>
        </pc:spChg>
        <pc:spChg chg="del">
          <ac:chgData name="Daniel Kaufmann" userId="934340720f57f02e" providerId="LiveId" clId="{906E7261-0F0E-4DB9-8D83-A67BF29DC418}" dt="2020-11-08T16:23:57.095" v="13326" actId="478"/>
          <ac:spMkLst>
            <pc:docMk/>
            <pc:sldMk cId="3950771836" sldId="480"/>
            <ac:spMk id="4" creationId="{64DCCE6A-386A-43CB-AD73-858C54EF2775}"/>
          </ac:spMkLst>
        </pc:spChg>
        <pc:spChg chg="add mod">
          <ac:chgData name="Daniel Kaufmann" userId="934340720f57f02e" providerId="LiveId" clId="{906E7261-0F0E-4DB9-8D83-A67BF29DC418}" dt="2020-11-08T16:26:14.158" v="13352" actId="208"/>
          <ac:spMkLst>
            <pc:docMk/>
            <pc:sldMk cId="3950771836" sldId="480"/>
            <ac:spMk id="5" creationId="{46367940-8AF7-42E8-BDA9-0A5E9206A0C9}"/>
          </ac:spMkLst>
        </pc:spChg>
        <pc:spChg chg="del">
          <ac:chgData name="Daniel Kaufmann" userId="934340720f57f02e" providerId="LiveId" clId="{906E7261-0F0E-4DB9-8D83-A67BF29DC418}" dt="2020-11-08T16:23:57.095" v="13326" actId="478"/>
          <ac:spMkLst>
            <pc:docMk/>
            <pc:sldMk cId="3950771836" sldId="480"/>
            <ac:spMk id="6" creationId="{8732826F-5AA2-4F35-A9C5-EECC8E58FA42}"/>
          </ac:spMkLst>
        </pc:spChg>
        <pc:spChg chg="add mod">
          <ac:chgData name="Daniel Kaufmann" userId="934340720f57f02e" providerId="LiveId" clId="{906E7261-0F0E-4DB9-8D83-A67BF29DC418}" dt="2020-11-08T16:26:14.158" v="13352" actId="208"/>
          <ac:spMkLst>
            <pc:docMk/>
            <pc:sldMk cId="3950771836" sldId="480"/>
            <ac:spMk id="7" creationId="{63D5AD90-D783-4725-8362-BBCB1179F168}"/>
          </ac:spMkLst>
        </pc:spChg>
        <pc:spChg chg="del">
          <ac:chgData name="Daniel Kaufmann" userId="934340720f57f02e" providerId="LiveId" clId="{906E7261-0F0E-4DB9-8D83-A67BF29DC418}" dt="2020-11-08T16:23:57.095" v="13326" actId="478"/>
          <ac:spMkLst>
            <pc:docMk/>
            <pc:sldMk cId="3950771836" sldId="480"/>
            <ac:spMk id="8" creationId="{E9052D0F-E4F2-4C4F-80E8-531E920341DF}"/>
          </ac:spMkLst>
        </pc:spChg>
        <pc:spChg chg="add mod">
          <ac:chgData name="Daniel Kaufmann" userId="934340720f57f02e" providerId="LiveId" clId="{906E7261-0F0E-4DB9-8D83-A67BF29DC418}" dt="2020-11-08T16:26:14.158" v="13352" actId="208"/>
          <ac:spMkLst>
            <pc:docMk/>
            <pc:sldMk cId="3950771836" sldId="480"/>
            <ac:spMk id="10" creationId="{69047EE3-EE29-46E8-B9AF-D7A670737EA8}"/>
          </ac:spMkLst>
        </pc:spChg>
        <pc:spChg chg="add mod">
          <ac:chgData name="Daniel Kaufmann" userId="934340720f57f02e" providerId="LiveId" clId="{906E7261-0F0E-4DB9-8D83-A67BF29DC418}" dt="2020-11-08T16:26:52.877" v="13356" actId="208"/>
          <ac:spMkLst>
            <pc:docMk/>
            <pc:sldMk cId="3950771836" sldId="480"/>
            <ac:spMk id="12" creationId="{2A382563-6E7A-4516-B9C9-4BC365FF18C4}"/>
          </ac:spMkLst>
        </pc:spChg>
        <pc:spChg chg="add mod">
          <ac:chgData name="Daniel Kaufmann" userId="934340720f57f02e" providerId="LiveId" clId="{906E7261-0F0E-4DB9-8D83-A67BF29DC418}" dt="2020-11-08T16:25:43.957" v="13348" actId="255"/>
          <ac:spMkLst>
            <pc:docMk/>
            <pc:sldMk cId="3950771836" sldId="480"/>
            <ac:spMk id="14" creationId="{37DE4204-B694-411D-9747-6313C673A53C}"/>
          </ac:spMkLst>
        </pc:spChg>
        <pc:spChg chg="del">
          <ac:chgData name="Daniel Kaufmann" userId="934340720f57f02e" providerId="LiveId" clId="{906E7261-0F0E-4DB9-8D83-A67BF29DC418}" dt="2020-11-08T16:23:57.095" v="13326" actId="478"/>
          <ac:spMkLst>
            <pc:docMk/>
            <pc:sldMk cId="3950771836" sldId="480"/>
            <ac:spMk id="16" creationId="{B6441744-F49F-481D-9884-09A778F1C5A1}"/>
          </ac:spMkLst>
        </pc:spChg>
        <pc:spChg chg="del">
          <ac:chgData name="Daniel Kaufmann" userId="934340720f57f02e" providerId="LiveId" clId="{906E7261-0F0E-4DB9-8D83-A67BF29DC418}" dt="2020-11-08T16:23:57.095" v="13326" actId="478"/>
          <ac:spMkLst>
            <pc:docMk/>
            <pc:sldMk cId="3950771836" sldId="480"/>
            <ac:spMk id="18" creationId="{2CCC0E82-C1FC-4867-B38D-4141D15F4A2D}"/>
          </ac:spMkLst>
        </pc:spChg>
        <pc:spChg chg="add mod">
          <ac:chgData name="Daniel Kaufmann" userId="934340720f57f02e" providerId="LiveId" clId="{906E7261-0F0E-4DB9-8D83-A67BF29DC418}" dt="2020-11-08T16:26:52.877" v="13356" actId="208"/>
          <ac:spMkLst>
            <pc:docMk/>
            <pc:sldMk cId="3950771836" sldId="480"/>
            <ac:spMk id="20" creationId="{494B5597-96F5-473E-B474-536B681D3AB9}"/>
          </ac:spMkLst>
        </pc:spChg>
        <pc:spChg chg="add mod">
          <ac:chgData name="Daniel Kaufmann" userId="934340720f57f02e" providerId="LiveId" clId="{906E7261-0F0E-4DB9-8D83-A67BF29DC418}" dt="2020-11-08T16:25:47.672" v="13349" actId="255"/>
          <ac:spMkLst>
            <pc:docMk/>
            <pc:sldMk cId="3950771836" sldId="480"/>
            <ac:spMk id="22" creationId="{CCC24806-0FE4-406F-B298-26FB79E31FAE}"/>
          </ac:spMkLst>
        </pc:spChg>
        <pc:spChg chg="add mod">
          <ac:chgData name="Daniel Kaufmann" userId="934340720f57f02e" providerId="LiveId" clId="{906E7261-0F0E-4DB9-8D83-A67BF29DC418}" dt="2020-11-08T16:25:51.679" v="13350" actId="255"/>
          <ac:spMkLst>
            <pc:docMk/>
            <pc:sldMk cId="3950771836" sldId="480"/>
            <ac:spMk id="24" creationId="{F1F36D9B-EAD9-4315-BD4C-8F05798453FE}"/>
          </ac:spMkLst>
        </pc:spChg>
      </pc:sldChg>
      <pc:sldChg chg="modSp new mod modNotesTx">
        <pc:chgData name="Daniel Kaufmann" userId="934340720f57f02e" providerId="LiveId" clId="{906E7261-0F0E-4DB9-8D83-A67BF29DC418}" dt="2020-11-08T16:30:19.606" v="13590" actId="20577"/>
        <pc:sldMkLst>
          <pc:docMk/>
          <pc:sldMk cId="3493005845" sldId="481"/>
        </pc:sldMkLst>
        <pc:spChg chg="mod">
          <ac:chgData name="Daniel Kaufmann" userId="934340720f57f02e" providerId="LiveId" clId="{906E7261-0F0E-4DB9-8D83-A67BF29DC418}" dt="2020-11-08T16:27:30.580" v="13358"/>
          <ac:spMkLst>
            <pc:docMk/>
            <pc:sldMk cId="3493005845" sldId="481"/>
            <ac:spMk id="2" creationId="{4DA380C2-7D14-4255-A064-54D061655A47}"/>
          </ac:spMkLst>
        </pc:spChg>
        <pc:spChg chg="mod">
          <ac:chgData name="Daniel Kaufmann" userId="934340720f57f02e" providerId="LiveId" clId="{906E7261-0F0E-4DB9-8D83-A67BF29DC418}" dt="2020-11-08T16:29:03.370" v="13568" actId="20577"/>
          <ac:spMkLst>
            <pc:docMk/>
            <pc:sldMk cId="3493005845" sldId="481"/>
            <ac:spMk id="3" creationId="{C89C8017-0664-4A2A-A479-B3622A394017}"/>
          </ac:spMkLst>
        </pc:spChg>
      </pc:sldChg>
      <pc:sldChg chg="addSp delSp modSp new mod setBg setClrOvrMap modNotesTx">
        <pc:chgData name="Daniel Kaufmann" userId="934340720f57f02e" providerId="LiveId" clId="{906E7261-0F0E-4DB9-8D83-A67BF29DC418}" dt="2020-11-08T16:40:11.713" v="14164" actId="20577"/>
        <pc:sldMkLst>
          <pc:docMk/>
          <pc:sldMk cId="214098157" sldId="482"/>
        </pc:sldMkLst>
        <pc:spChg chg="mod">
          <ac:chgData name="Daniel Kaufmann" userId="934340720f57f02e" providerId="LiveId" clId="{906E7261-0F0E-4DB9-8D83-A67BF29DC418}" dt="2020-11-08T16:33:20.780" v="13628" actId="1076"/>
          <ac:spMkLst>
            <pc:docMk/>
            <pc:sldMk cId="214098157" sldId="482"/>
            <ac:spMk id="2" creationId="{524C2B19-5641-4F8D-9137-3DB68C4EB727}"/>
          </ac:spMkLst>
        </pc:spChg>
        <pc:spChg chg="mod">
          <ac:chgData name="Daniel Kaufmann" userId="934340720f57f02e" providerId="LiveId" clId="{906E7261-0F0E-4DB9-8D83-A67BF29DC418}" dt="2020-11-08T16:38:11.012" v="13801" actId="20577"/>
          <ac:spMkLst>
            <pc:docMk/>
            <pc:sldMk cId="214098157" sldId="482"/>
            <ac:spMk id="3" creationId="{928D6CA5-604E-4760-AA05-CD8251763C21}"/>
          </ac:spMkLst>
        </pc:spChg>
        <pc:spChg chg="add">
          <ac:chgData name="Daniel Kaufmann" userId="934340720f57f02e" providerId="LiveId" clId="{906E7261-0F0E-4DB9-8D83-A67BF29DC418}" dt="2020-11-08T16:32:32.394" v="13607" actId="26606"/>
          <ac:spMkLst>
            <pc:docMk/>
            <pc:sldMk cId="214098157" sldId="482"/>
            <ac:spMk id="14" creationId="{CF62D2A7-8207-488C-9F46-316BA81A16C8}"/>
          </ac:spMkLst>
        </pc:spChg>
        <pc:picChg chg="add del">
          <ac:chgData name="Daniel Kaufmann" userId="934340720f57f02e" providerId="LiveId" clId="{906E7261-0F0E-4DB9-8D83-A67BF29DC418}" dt="2020-11-08T16:31:34.471" v="13600" actId="478"/>
          <ac:picMkLst>
            <pc:docMk/>
            <pc:sldMk cId="214098157" sldId="482"/>
            <ac:picMk id="5" creationId="{9A6D3781-2B31-49C8-99BA-1598F068011B}"/>
          </ac:picMkLst>
        </pc:picChg>
        <pc:picChg chg="add mod ord">
          <ac:chgData name="Daniel Kaufmann" userId="934340720f57f02e" providerId="LiveId" clId="{906E7261-0F0E-4DB9-8D83-A67BF29DC418}" dt="2020-11-08T16:32:32.394" v="13607" actId="26606"/>
          <ac:picMkLst>
            <pc:docMk/>
            <pc:sldMk cId="214098157" sldId="482"/>
            <ac:picMk id="7" creationId="{17A2AE5D-FACF-4D7B-865E-A4C7831F9007}"/>
          </ac:picMkLst>
        </pc:picChg>
        <pc:picChg chg="add del">
          <ac:chgData name="Daniel Kaufmann" userId="934340720f57f02e" providerId="LiveId" clId="{906E7261-0F0E-4DB9-8D83-A67BF29DC418}" dt="2020-11-08T16:32:32.390" v="13606" actId="26606"/>
          <ac:picMkLst>
            <pc:docMk/>
            <pc:sldMk cId="214098157" sldId="482"/>
            <ac:picMk id="12" creationId="{54DDEBDD-D8BD-41A6-8A0D-B00E3768B0F9}"/>
          </ac:picMkLst>
        </pc:picChg>
      </pc:sldChg>
      <pc:sldChg chg="new del">
        <pc:chgData name="Daniel Kaufmann" userId="934340720f57f02e" providerId="LiveId" clId="{906E7261-0F0E-4DB9-8D83-A67BF29DC418}" dt="2020-11-08T16:31:08.165" v="13592" actId="47"/>
        <pc:sldMkLst>
          <pc:docMk/>
          <pc:sldMk cId="1136178343" sldId="482"/>
        </pc:sldMkLst>
      </pc:sldChg>
      <pc:sldChg chg="addSp delSp modSp new del mod modNotesTx">
        <pc:chgData name="Daniel Kaufmann" userId="934340720f57f02e" providerId="LiveId" clId="{906E7261-0F0E-4DB9-8D83-A67BF29DC418}" dt="2020-11-14T14:21:12.366" v="14446" actId="47"/>
        <pc:sldMkLst>
          <pc:docMk/>
          <pc:sldMk cId="1871170396" sldId="483"/>
        </pc:sldMkLst>
        <pc:spChg chg="mod">
          <ac:chgData name="Daniel Kaufmann" userId="934340720f57f02e" providerId="LiveId" clId="{906E7261-0F0E-4DB9-8D83-A67BF29DC418}" dt="2020-11-14T14:18:56.322" v="14412" actId="21"/>
          <ac:spMkLst>
            <pc:docMk/>
            <pc:sldMk cId="1871170396" sldId="483"/>
            <ac:spMk id="2" creationId="{786573C8-D113-46E9-A456-53938EBF50C0}"/>
          </ac:spMkLst>
        </pc:spChg>
        <pc:spChg chg="mod">
          <ac:chgData name="Daniel Kaufmann" userId="934340720f57f02e" providerId="LiveId" clId="{906E7261-0F0E-4DB9-8D83-A67BF29DC418}" dt="2020-11-14T14:17:29.038" v="14406"/>
          <ac:spMkLst>
            <pc:docMk/>
            <pc:sldMk cId="1871170396" sldId="483"/>
            <ac:spMk id="3" creationId="{003987A6-D070-438E-89B0-0A5ADDF6B81F}"/>
          </ac:spMkLst>
        </pc:spChg>
        <pc:picChg chg="add del">
          <ac:chgData name="Daniel Kaufmann" userId="934340720f57f02e" providerId="LiveId" clId="{906E7261-0F0E-4DB9-8D83-A67BF29DC418}" dt="2020-11-14T14:20:15.825" v="14444" actId="478"/>
          <ac:picMkLst>
            <pc:docMk/>
            <pc:sldMk cId="1871170396" sldId="483"/>
            <ac:picMk id="4" creationId="{8721A8A4-F789-4B94-A209-49975619EACC}"/>
          </ac:picMkLst>
        </pc:picChg>
      </pc:sldChg>
      <pc:sldChg chg="modSp add mod modNotesTx">
        <pc:chgData name="Daniel Kaufmann" userId="934340720f57f02e" providerId="LiveId" clId="{906E7261-0F0E-4DB9-8D83-A67BF29DC418}" dt="2020-11-08T16:45:09.499" v="14274"/>
        <pc:sldMkLst>
          <pc:docMk/>
          <pc:sldMk cId="3258773737" sldId="484"/>
        </pc:sldMkLst>
        <pc:spChg chg="mod">
          <ac:chgData name="Daniel Kaufmann" userId="934340720f57f02e" providerId="LiveId" clId="{906E7261-0F0E-4DB9-8D83-A67BF29DC418}" dt="2020-11-08T16:44:57.916" v="14273" actId="20577"/>
          <ac:spMkLst>
            <pc:docMk/>
            <pc:sldMk cId="3258773737" sldId="484"/>
            <ac:spMk id="3" creationId="{928D6CA5-604E-4760-AA05-CD8251763C21}"/>
          </ac:spMkLst>
        </pc:spChg>
      </pc:sldChg>
      <pc:sldChg chg="modSp add mod modNotesTx">
        <pc:chgData name="Daniel Kaufmann" userId="934340720f57f02e" providerId="LiveId" clId="{906E7261-0F0E-4DB9-8D83-A67BF29DC418}" dt="2020-11-08T16:47:07.513" v="14370"/>
        <pc:sldMkLst>
          <pc:docMk/>
          <pc:sldMk cId="2869559674" sldId="485"/>
        </pc:sldMkLst>
        <pc:spChg chg="mod">
          <ac:chgData name="Daniel Kaufmann" userId="934340720f57f02e" providerId="LiveId" clId="{906E7261-0F0E-4DB9-8D83-A67BF29DC418}" dt="2020-11-08T16:47:00.902" v="14369" actId="114"/>
          <ac:spMkLst>
            <pc:docMk/>
            <pc:sldMk cId="2869559674" sldId="485"/>
            <ac:spMk id="3" creationId="{928D6CA5-604E-4760-AA05-CD8251763C21}"/>
          </ac:spMkLst>
        </pc:spChg>
      </pc:sldChg>
      <pc:sldChg chg="modSp add mod ord modNotesTx">
        <pc:chgData name="Daniel Kaufmann" userId="934340720f57f02e" providerId="LiveId" clId="{906E7261-0F0E-4DB9-8D83-A67BF29DC418}" dt="2020-11-14T14:21:03.210" v="14445" actId="14826"/>
        <pc:sldMkLst>
          <pc:docMk/>
          <pc:sldMk cId="1451783689" sldId="486"/>
        </pc:sldMkLst>
        <pc:spChg chg="mod">
          <ac:chgData name="Daniel Kaufmann" userId="934340720f57f02e" providerId="LiveId" clId="{906E7261-0F0E-4DB9-8D83-A67BF29DC418}" dt="2020-11-14T14:19:05.866" v="14416" actId="122"/>
          <ac:spMkLst>
            <pc:docMk/>
            <pc:sldMk cId="1451783689" sldId="486"/>
            <ac:spMk id="2" creationId="{524C2B19-5641-4F8D-9137-3DB68C4EB727}"/>
          </ac:spMkLst>
        </pc:spChg>
        <pc:spChg chg="mod">
          <ac:chgData name="Daniel Kaufmann" userId="934340720f57f02e" providerId="LiveId" clId="{906E7261-0F0E-4DB9-8D83-A67BF29DC418}" dt="2020-11-14T14:19:20.609" v="14420" actId="27636"/>
          <ac:spMkLst>
            <pc:docMk/>
            <pc:sldMk cId="1451783689" sldId="486"/>
            <ac:spMk id="3" creationId="{928D6CA5-604E-4760-AA05-CD8251763C21}"/>
          </ac:spMkLst>
        </pc:spChg>
        <pc:picChg chg="mod modCrop">
          <ac:chgData name="Daniel Kaufmann" userId="934340720f57f02e" providerId="LiveId" clId="{906E7261-0F0E-4DB9-8D83-A67BF29DC418}" dt="2020-11-14T14:21:03.210" v="14445" actId="14826"/>
          <ac:picMkLst>
            <pc:docMk/>
            <pc:sldMk cId="1451783689" sldId="486"/>
            <ac:picMk id="7" creationId="{17A2AE5D-FACF-4D7B-865E-A4C7831F9007}"/>
          </ac:picMkLst>
        </pc:picChg>
      </pc:sldChg>
      <pc:sldChg chg="modSp add mod modNotesTx">
        <pc:chgData name="Daniel Kaufmann" userId="934340720f57f02e" providerId="LiveId" clId="{906E7261-0F0E-4DB9-8D83-A67BF29DC418}" dt="2020-11-14T14:22:34.571" v="14471" actId="20577"/>
        <pc:sldMkLst>
          <pc:docMk/>
          <pc:sldMk cId="3911549597" sldId="487"/>
        </pc:sldMkLst>
        <pc:spChg chg="mod">
          <ac:chgData name="Daniel Kaufmann" userId="934340720f57f02e" providerId="LiveId" clId="{906E7261-0F0E-4DB9-8D83-A67BF29DC418}" dt="2020-11-14T14:22:34.571" v="14471" actId="20577"/>
          <ac:spMkLst>
            <pc:docMk/>
            <pc:sldMk cId="3911549597" sldId="487"/>
            <ac:spMk id="3" creationId="{928D6CA5-604E-4760-AA05-CD8251763C21}"/>
          </ac:spMkLst>
        </pc:spChg>
      </pc:sldChg>
      <pc:sldChg chg="addSp delSp modSp add mod ord delDesignElem chgLayout modNotesTx">
        <pc:chgData name="Daniel Kaufmann" userId="934340720f57f02e" providerId="LiveId" clId="{906E7261-0F0E-4DB9-8D83-A67BF29DC418}" dt="2020-11-14T14:37:10.422" v="15333" actId="20577"/>
        <pc:sldMkLst>
          <pc:docMk/>
          <pc:sldMk cId="912221188" sldId="488"/>
        </pc:sldMkLst>
        <pc:spChg chg="mod ord">
          <ac:chgData name="Daniel Kaufmann" userId="934340720f57f02e" providerId="LiveId" clId="{906E7261-0F0E-4DB9-8D83-A67BF29DC418}" dt="2020-11-14T14:29:03.946" v="14762" actId="700"/>
          <ac:spMkLst>
            <pc:docMk/>
            <pc:sldMk cId="912221188" sldId="488"/>
            <ac:spMk id="2" creationId="{524C2B19-5641-4F8D-9137-3DB68C4EB727}"/>
          </ac:spMkLst>
        </pc:spChg>
        <pc:spChg chg="mod ord">
          <ac:chgData name="Daniel Kaufmann" userId="934340720f57f02e" providerId="LiveId" clId="{906E7261-0F0E-4DB9-8D83-A67BF29DC418}" dt="2020-11-14T14:29:03.946" v="14762" actId="700"/>
          <ac:spMkLst>
            <pc:docMk/>
            <pc:sldMk cId="912221188" sldId="488"/>
            <ac:spMk id="3" creationId="{928D6CA5-604E-4760-AA05-CD8251763C21}"/>
          </ac:spMkLst>
        </pc:spChg>
        <pc:spChg chg="add mod">
          <ac:chgData name="Daniel Kaufmann" userId="934340720f57f02e" providerId="LiveId" clId="{906E7261-0F0E-4DB9-8D83-A67BF29DC418}" dt="2020-11-14T14:28:55.460" v="14760" actId="27636"/>
          <ac:spMkLst>
            <pc:docMk/>
            <pc:sldMk cId="912221188" sldId="488"/>
            <ac:spMk id="6" creationId="{3FE51769-A6E1-4AD0-AE34-37375156DF66}"/>
          </ac:spMkLst>
        </pc:spChg>
        <pc:spChg chg="add del mod">
          <ac:chgData name="Daniel Kaufmann" userId="934340720f57f02e" providerId="LiveId" clId="{906E7261-0F0E-4DB9-8D83-A67BF29DC418}" dt="2020-11-14T14:29:15.854" v="14770"/>
          <ac:spMkLst>
            <pc:docMk/>
            <pc:sldMk cId="912221188" sldId="488"/>
            <ac:spMk id="8" creationId="{7CB699A2-F94B-4305-9F79-AFAAC20DF87F}"/>
          </ac:spMkLst>
        </pc:spChg>
        <pc:spChg chg="add mod">
          <ac:chgData name="Daniel Kaufmann" userId="934340720f57f02e" providerId="LiveId" clId="{906E7261-0F0E-4DB9-8D83-A67BF29DC418}" dt="2020-11-14T14:32:39.784" v="14804" actId="403"/>
          <ac:spMkLst>
            <pc:docMk/>
            <pc:sldMk cId="912221188" sldId="488"/>
            <ac:spMk id="9" creationId="{46043665-8D0F-40D0-93D3-266E6F165E98}"/>
          </ac:spMkLst>
        </pc:spChg>
        <pc:spChg chg="add del">
          <ac:chgData name="Daniel Kaufmann" userId="934340720f57f02e" providerId="LiveId" clId="{906E7261-0F0E-4DB9-8D83-A67BF29DC418}" dt="2020-11-14T14:29:03.946" v="14762" actId="700"/>
          <ac:spMkLst>
            <pc:docMk/>
            <pc:sldMk cId="912221188" sldId="488"/>
            <ac:spMk id="14" creationId="{CF62D2A7-8207-488C-9F46-316BA81A16C8}"/>
          </ac:spMkLst>
        </pc:spChg>
        <pc:picChg chg="mod">
          <ac:chgData name="Daniel Kaufmann" userId="934340720f57f02e" providerId="LiveId" clId="{906E7261-0F0E-4DB9-8D83-A67BF29DC418}" dt="2020-11-14T14:26:24.754" v="14527" actId="14826"/>
          <ac:picMkLst>
            <pc:docMk/>
            <pc:sldMk cId="912221188" sldId="488"/>
            <ac:picMk id="7" creationId="{17A2AE5D-FACF-4D7B-865E-A4C7831F9007}"/>
          </ac:picMkLst>
        </pc:picChg>
      </pc:sldChg>
      <pc:sldChg chg="new del">
        <pc:chgData name="Daniel Kaufmann" userId="934340720f57f02e" providerId="LiveId" clId="{906E7261-0F0E-4DB9-8D83-A67BF29DC418}" dt="2020-11-14T14:25:11.382" v="14495" actId="47"/>
        <pc:sldMkLst>
          <pc:docMk/>
          <pc:sldMk cId="3170633934" sldId="488"/>
        </pc:sldMkLst>
      </pc:sldChg>
      <pc:sldChg chg="modSp add mod modNotesTx">
        <pc:chgData name="Daniel Kaufmann" userId="934340720f57f02e" providerId="LiveId" clId="{906E7261-0F0E-4DB9-8D83-A67BF29DC418}" dt="2020-11-14T14:38:13.141" v="15556" actId="20577"/>
        <pc:sldMkLst>
          <pc:docMk/>
          <pc:sldMk cId="1985382990" sldId="489"/>
        </pc:sldMkLst>
        <pc:spChg chg="mod">
          <ac:chgData name="Daniel Kaufmann" userId="934340720f57f02e" providerId="LiveId" clId="{906E7261-0F0E-4DB9-8D83-A67BF29DC418}" dt="2020-11-14T14:34:25.133" v="14936" actId="255"/>
          <ac:spMkLst>
            <pc:docMk/>
            <pc:sldMk cId="1985382990" sldId="489"/>
            <ac:spMk id="9" creationId="{46043665-8D0F-40D0-93D3-266E6F165E98}"/>
          </ac:spMkLst>
        </pc:spChg>
      </pc:sldChg>
      <pc:sldChg chg="modSp new mod">
        <pc:chgData name="Daniel Kaufmann" userId="934340720f57f02e" providerId="LiveId" clId="{906E7261-0F0E-4DB9-8D83-A67BF29DC418}" dt="2020-11-14T14:41:48.191" v="15600" actId="20577"/>
        <pc:sldMkLst>
          <pc:docMk/>
          <pc:sldMk cId="1013288664" sldId="490"/>
        </pc:sldMkLst>
        <pc:spChg chg="mod">
          <ac:chgData name="Daniel Kaufmann" userId="934340720f57f02e" providerId="LiveId" clId="{906E7261-0F0E-4DB9-8D83-A67BF29DC418}" dt="2020-11-14T14:41:48.191" v="15600" actId="20577"/>
          <ac:spMkLst>
            <pc:docMk/>
            <pc:sldMk cId="1013288664" sldId="490"/>
            <ac:spMk id="2" creationId="{DE2DA804-17B6-4184-9B9F-00F9186216FE}"/>
          </ac:spMkLst>
        </pc:spChg>
      </pc:sldChg>
      <pc:sldChg chg="modSp add mod ord modNotesTx">
        <pc:chgData name="Daniel Kaufmann" userId="934340720f57f02e" providerId="LiveId" clId="{906E7261-0F0E-4DB9-8D83-A67BF29DC418}" dt="2020-11-14T14:46:20.599" v="15673" actId="20577"/>
        <pc:sldMkLst>
          <pc:docMk/>
          <pc:sldMk cId="966011932" sldId="491"/>
        </pc:sldMkLst>
        <pc:spChg chg="mod">
          <ac:chgData name="Daniel Kaufmann" userId="934340720f57f02e" providerId="LiveId" clId="{906E7261-0F0E-4DB9-8D83-A67BF29DC418}" dt="2020-11-14T14:43:18.110" v="15625" actId="20577"/>
          <ac:spMkLst>
            <pc:docMk/>
            <pc:sldMk cId="966011932" sldId="491"/>
            <ac:spMk id="2" creationId="{AF17D03C-EC73-47CA-A686-C0C9F209EA44}"/>
          </ac:spMkLst>
        </pc:spChg>
        <pc:picChg chg="mod">
          <ac:chgData name="Daniel Kaufmann" userId="934340720f57f02e" providerId="LiveId" clId="{906E7261-0F0E-4DB9-8D83-A67BF29DC418}" dt="2020-11-14T14:45:51.607" v="15629" actId="14826"/>
          <ac:picMkLst>
            <pc:docMk/>
            <pc:sldMk cId="966011932" sldId="491"/>
            <ac:picMk id="11" creationId="{049FB484-56D1-4210-8827-D1484291D73C}"/>
          </ac:picMkLst>
        </pc:picChg>
      </pc:sldChg>
      <pc:sldChg chg="addSp delSp modSp new mod modClrScheme modAnim chgLayout modNotesTx">
        <pc:chgData name="Daniel Kaufmann" userId="934340720f57f02e" providerId="LiveId" clId="{906E7261-0F0E-4DB9-8D83-A67BF29DC418}" dt="2020-11-14T14:49:07.213" v="15752"/>
        <pc:sldMkLst>
          <pc:docMk/>
          <pc:sldMk cId="1089749163" sldId="492"/>
        </pc:sldMkLst>
        <pc:spChg chg="del mod ord">
          <ac:chgData name="Daniel Kaufmann" userId="934340720f57f02e" providerId="LiveId" clId="{906E7261-0F0E-4DB9-8D83-A67BF29DC418}" dt="2020-11-14T14:46:39.382" v="15675" actId="700"/>
          <ac:spMkLst>
            <pc:docMk/>
            <pc:sldMk cId="1089749163" sldId="492"/>
            <ac:spMk id="2" creationId="{3D5FC827-0F3B-43D3-8BF8-CA0225D10286}"/>
          </ac:spMkLst>
        </pc:spChg>
        <pc:spChg chg="del mod ord">
          <ac:chgData name="Daniel Kaufmann" userId="934340720f57f02e" providerId="LiveId" clId="{906E7261-0F0E-4DB9-8D83-A67BF29DC418}" dt="2020-11-14T14:46:39.382" v="15675" actId="700"/>
          <ac:spMkLst>
            <pc:docMk/>
            <pc:sldMk cId="1089749163" sldId="492"/>
            <ac:spMk id="3" creationId="{29DDEA82-A109-4069-AFF7-6FC94769ED8D}"/>
          </ac:spMkLst>
        </pc:spChg>
        <pc:spChg chg="del">
          <ac:chgData name="Daniel Kaufmann" userId="934340720f57f02e" providerId="LiveId" clId="{906E7261-0F0E-4DB9-8D83-A67BF29DC418}" dt="2020-11-14T14:46:39.382" v="15675" actId="700"/>
          <ac:spMkLst>
            <pc:docMk/>
            <pc:sldMk cId="1089749163" sldId="492"/>
            <ac:spMk id="4" creationId="{550A804D-51B6-4CCF-B4FC-94689AA855FB}"/>
          </ac:spMkLst>
        </pc:spChg>
        <pc:spChg chg="add mod ord">
          <ac:chgData name="Daniel Kaufmann" userId="934340720f57f02e" providerId="LiveId" clId="{906E7261-0F0E-4DB9-8D83-A67BF29DC418}" dt="2020-11-14T14:48:08.576" v="15746" actId="20577"/>
          <ac:spMkLst>
            <pc:docMk/>
            <pc:sldMk cId="1089749163" sldId="492"/>
            <ac:spMk id="5" creationId="{29945534-626A-4C06-B02C-4A247BBBE505}"/>
          </ac:spMkLst>
        </pc:spChg>
        <pc:spChg chg="add mod ord">
          <ac:chgData name="Daniel Kaufmann" userId="934340720f57f02e" providerId="LiveId" clId="{906E7261-0F0E-4DB9-8D83-A67BF29DC418}" dt="2020-11-14T14:47:50.781" v="15710" actId="14100"/>
          <ac:spMkLst>
            <pc:docMk/>
            <pc:sldMk cId="1089749163" sldId="492"/>
            <ac:spMk id="6" creationId="{4F598F98-2C2E-48B8-87EF-7A890F660CBE}"/>
          </ac:spMkLst>
        </pc:spChg>
        <pc:spChg chg="mod">
          <ac:chgData name="Daniel Kaufmann" userId="934340720f57f02e" providerId="LiveId" clId="{906E7261-0F0E-4DB9-8D83-A67BF29DC418}" dt="2020-11-14T14:48:31.113" v="15749" actId="207"/>
          <ac:spMkLst>
            <pc:docMk/>
            <pc:sldMk cId="1089749163" sldId="492"/>
            <ac:spMk id="14" creationId="{4D8A6FC9-BA3E-42B3-81DE-DE1E2FD3EA49}"/>
          </ac:spMkLst>
        </pc:spChg>
        <pc:spChg chg="mod">
          <ac:chgData name="Daniel Kaufmann" userId="934340720f57f02e" providerId="LiveId" clId="{906E7261-0F0E-4DB9-8D83-A67BF29DC418}" dt="2020-11-14T14:48:23.672" v="15748" actId="1076"/>
          <ac:spMkLst>
            <pc:docMk/>
            <pc:sldMk cId="1089749163" sldId="492"/>
            <ac:spMk id="15" creationId="{28F068F8-2865-456E-BBE3-616B7DF56EBA}"/>
          </ac:spMkLst>
        </pc:spChg>
        <pc:spChg chg="add mod">
          <ac:chgData name="Daniel Kaufmann" userId="934340720f57f02e" providerId="LiveId" clId="{906E7261-0F0E-4DB9-8D83-A67BF29DC418}" dt="2020-11-14T14:48:54.178" v="15751" actId="1076"/>
          <ac:spMkLst>
            <pc:docMk/>
            <pc:sldMk cId="1089749163" sldId="492"/>
            <ac:spMk id="17" creationId="{DB7839C1-82C1-4D06-8F1D-075C4CF2BE42}"/>
          </ac:spMkLst>
        </pc:spChg>
        <pc:grpChg chg="add mod">
          <ac:chgData name="Daniel Kaufmann" userId="934340720f57f02e" providerId="LiveId" clId="{906E7261-0F0E-4DB9-8D83-A67BF29DC418}" dt="2020-11-14T14:48:23.672" v="15748" actId="1076"/>
          <ac:grpSpMkLst>
            <pc:docMk/>
            <pc:sldMk cId="1089749163" sldId="492"/>
            <ac:grpSpMk id="11" creationId="{B2ED5065-F326-4182-9CC3-667B91E04527}"/>
          </ac:grpSpMkLst>
        </pc:grpChg>
        <pc:grpChg chg="mod">
          <ac:chgData name="Daniel Kaufmann" userId="934340720f57f02e" providerId="LiveId" clId="{906E7261-0F0E-4DB9-8D83-A67BF29DC418}" dt="2020-11-14T14:48:23.672" v="15748" actId="1076"/>
          <ac:grpSpMkLst>
            <pc:docMk/>
            <pc:sldMk cId="1089749163" sldId="492"/>
            <ac:grpSpMk id="13" creationId="{0C7C3A69-5877-4259-8F02-C550079C1C35}"/>
          </ac:grpSpMkLst>
        </pc:grpChg>
        <pc:picChg chg="add del">
          <ac:chgData name="Daniel Kaufmann" userId="934340720f57f02e" providerId="LiveId" clId="{906E7261-0F0E-4DB9-8D83-A67BF29DC418}" dt="2020-11-14T14:46:56.615" v="15702" actId="478"/>
          <ac:picMkLst>
            <pc:docMk/>
            <pc:sldMk cId="1089749163" sldId="492"/>
            <ac:picMk id="8" creationId="{A68296ED-3664-4D09-A1EC-4E6825C204CF}"/>
          </ac:picMkLst>
        </pc:picChg>
        <pc:picChg chg="add mod">
          <ac:chgData name="Daniel Kaufmann" userId="934340720f57f02e" providerId="LiveId" clId="{906E7261-0F0E-4DB9-8D83-A67BF29DC418}" dt="2020-11-14T14:47:47.185" v="15709" actId="14100"/>
          <ac:picMkLst>
            <pc:docMk/>
            <pc:sldMk cId="1089749163" sldId="492"/>
            <ac:picMk id="10" creationId="{152FAEDA-8DB2-40D2-8B75-D510917FC274}"/>
          </ac:picMkLst>
        </pc:picChg>
        <pc:picChg chg="mod">
          <ac:chgData name="Daniel Kaufmann" userId="934340720f57f02e" providerId="LiveId" clId="{906E7261-0F0E-4DB9-8D83-A67BF29DC418}" dt="2020-11-14T14:48:23.672" v="15748" actId="1076"/>
          <ac:picMkLst>
            <pc:docMk/>
            <pc:sldMk cId="1089749163" sldId="492"/>
            <ac:picMk id="12" creationId="{AB28A6E0-41B2-4A67-BA9C-FFDE8F2DE579}"/>
          </ac:picMkLst>
        </pc:picChg>
      </pc:sldChg>
      <pc:sldChg chg="addSp delSp modSp new mod modNotesTx">
        <pc:chgData name="Daniel Kaufmann" userId="934340720f57f02e" providerId="LiveId" clId="{906E7261-0F0E-4DB9-8D83-A67BF29DC418}" dt="2020-11-14T14:52:11.225" v="15803" actId="122"/>
        <pc:sldMkLst>
          <pc:docMk/>
          <pc:sldMk cId="3934368055" sldId="493"/>
        </pc:sldMkLst>
        <pc:spChg chg="mod">
          <ac:chgData name="Daniel Kaufmann" userId="934340720f57f02e" providerId="LiveId" clId="{906E7261-0F0E-4DB9-8D83-A67BF29DC418}" dt="2020-11-14T14:49:55.106" v="15762" actId="20577"/>
          <ac:spMkLst>
            <pc:docMk/>
            <pc:sldMk cId="3934368055" sldId="493"/>
            <ac:spMk id="2" creationId="{566AA517-F7BF-46D8-A5FE-A0835070C19B}"/>
          </ac:spMkLst>
        </pc:spChg>
        <pc:spChg chg="mod">
          <ac:chgData name="Daniel Kaufmann" userId="934340720f57f02e" providerId="LiveId" clId="{906E7261-0F0E-4DB9-8D83-A67BF29DC418}" dt="2020-11-14T14:52:11.225" v="15803" actId="122"/>
          <ac:spMkLst>
            <pc:docMk/>
            <pc:sldMk cId="3934368055" sldId="493"/>
            <ac:spMk id="3" creationId="{279717A7-6AA1-4659-B6B6-C4109A8F1CCF}"/>
          </ac:spMkLst>
        </pc:spChg>
        <pc:picChg chg="add del mod">
          <ac:chgData name="Daniel Kaufmann" userId="934340720f57f02e" providerId="LiveId" clId="{906E7261-0F0E-4DB9-8D83-A67BF29DC418}" dt="2020-11-14T14:50:31.399" v="15767" actId="21"/>
          <ac:picMkLst>
            <pc:docMk/>
            <pc:sldMk cId="3934368055" sldId="493"/>
            <ac:picMk id="5" creationId="{14902BBB-0820-4E42-A25E-6389C38B1FF1}"/>
          </ac:picMkLst>
        </pc:picChg>
        <pc:picChg chg="add mod">
          <ac:chgData name="Daniel Kaufmann" userId="934340720f57f02e" providerId="LiveId" clId="{906E7261-0F0E-4DB9-8D83-A67BF29DC418}" dt="2020-11-14T14:51:18.991" v="15774" actId="1076"/>
          <ac:picMkLst>
            <pc:docMk/>
            <pc:sldMk cId="3934368055" sldId="493"/>
            <ac:picMk id="7" creationId="{B4F7C70D-18A7-4911-A9A5-D62245FF4785}"/>
          </ac:picMkLst>
        </pc:picChg>
      </pc:sldChg>
      <pc:sldChg chg="addSp modSp new mod modNotesTx">
        <pc:chgData name="Daniel Kaufmann" userId="934340720f57f02e" providerId="LiveId" clId="{906E7261-0F0E-4DB9-8D83-A67BF29DC418}" dt="2020-11-14T14:53:08.766" v="15814" actId="1076"/>
        <pc:sldMkLst>
          <pc:docMk/>
          <pc:sldMk cId="2664620289" sldId="494"/>
        </pc:sldMkLst>
        <pc:spChg chg="mod">
          <ac:chgData name="Daniel Kaufmann" userId="934340720f57f02e" providerId="LiveId" clId="{906E7261-0F0E-4DB9-8D83-A67BF29DC418}" dt="2020-11-14T14:51:50.994" v="15787" actId="20577"/>
          <ac:spMkLst>
            <pc:docMk/>
            <pc:sldMk cId="2664620289" sldId="494"/>
            <ac:spMk id="2" creationId="{E66EF87B-62FD-40D4-B601-FCCBC9129BEA}"/>
          </ac:spMkLst>
        </pc:spChg>
        <pc:spChg chg="mod">
          <ac:chgData name="Daniel Kaufmann" userId="934340720f57f02e" providerId="LiveId" clId="{906E7261-0F0E-4DB9-8D83-A67BF29DC418}" dt="2020-11-14T14:52:15.042" v="15804" actId="122"/>
          <ac:spMkLst>
            <pc:docMk/>
            <pc:sldMk cId="2664620289" sldId="494"/>
            <ac:spMk id="3" creationId="{4ACA13AB-0F05-4B1E-A3E1-5C50BA420996}"/>
          </ac:spMkLst>
        </pc:spChg>
        <pc:picChg chg="add mod">
          <ac:chgData name="Daniel Kaufmann" userId="934340720f57f02e" providerId="LiveId" clId="{906E7261-0F0E-4DB9-8D83-A67BF29DC418}" dt="2020-11-14T14:53:08.766" v="15814" actId="1076"/>
          <ac:picMkLst>
            <pc:docMk/>
            <pc:sldMk cId="2664620289" sldId="494"/>
            <ac:picMk id="4" creationId="{5064F42A-73B2-4053-8ED8-54E72A385821}"/>
          </ac:picMkLst>
        </pc:picChg>
      </pc:sldChg>
      <pc:sldChg chg="addSp delSp modSp new mod modNotesTx">
        <pc:chgData name="Daniel Kaufmann" userId="934340720f57f02e" providerId="LiveId" clId="{906E7261-0F0E-4DB9-8D83-A67BF29DC418}" dt="2020-11-14T14:56:20.742" v="15850"/>
        <pc:sldMkLst>
          <pc:docMk/>
          <pc:sldMk cId="3960721881" sldId="495"/>
        </pc:sldMkLst>
        <pc:spChg chg="mod">
          <ac:chgData name="Daniel Kaufmann" userId="934340720f57f02e" providerId="LiveId" clId="{906E7261-0F0E-4DB9-8D83-A67BF29DC418}" dt="2020-11-14T14:53:33.998" v="15830" actId="20577"/>
          <ac:spMkLst>
            <pc:docMk/>
            <pc:sldMk cId="3960721881" sldId="495"/>
            <ac:spMk id="2" creationId="{C21ADF65-AE58-435E-95AE-0001D41585CC}"/>
          </ac:spMkLst>
        </pc:spChg>
        <pc:spChg chg="mod">
          <ac:chgData name="Daniel Kaufmann" userId="934340720f57f02e" providerId="LiveId" clId="{906E7261-0F0E-4DB9-8D83-A67BF29DC418}" dt="2020-11-14T14:53:43.851" v="15835" actId="122"/>
          <ac:spMkLst>
            <pc:docMk/>
            <pc:sldMk cId="3960721881" sldId="495"/>
            <ac:spMk id="3" creationId="{66C9F560-D41D-4213-AA2B-6359993C557A}"/>
          </ac:spMkLst>
        </pc:spChg>
        <pc:spChg chg="add del mod">
          <ac:chgData name="Daniel Kaufmann" userId="934340720f57f02e" providerId="LiveId" clId="{906E7261-0F0E-4DB9-8D83-A67BF29DC418}" dt="2020-11-14T14:55:21.256" v="15840" actId="478"/>
          <ac:spMkLst>
            <pc:docMk/>
            <pc:sldMk cId="3960721881" sldId="495"/>
            <ac:spMk id="6" creationId="{BDD477D4-1B6B-469C-B910-DB0B8C56BA10}"/>
          </ac:spMkLst>
        </pc:spChg>
        <pc:picChg chg="add mod">
          <ac:chgData name="Daniel Kaufmann" userId="934340720f57f02e" providerId="LiveId" clId="{906E7261-0F0E-4DB9-8D83-A67BF29DC418}" dt="2020-11-14T14:55:59.561" v="15849" actId="1076"/>
          <ac:picMkLst>
            <pc:docMk/>
            <pc:sldMk cId="3960721881" sldId="495"/>
            <ac:picMk id="5" creationId="{654FED09-090B-4F0B-B16A-3205F68D5FFF}"/>
          </ac:picMkLst>
        </pc:picChg>
      </pc:sldChg>
      <pc:sldChg chg="addSp delSp modSp new mod modNotesTx">
        <pc:chgData name="Daniel Kaufmann" userId="934340720f57f02e" providerId="LiveId" clId="{906E7261-0F0E-4DB9-8D83-A67BF29DC418}" dt="2020-11-14T16:21:50.949" v="15867" actId="14861"/>
        <pc:sldMkLst>
          <pc:docMk/>
          <pc:sldMk cId="391205377" sldId="496"/>
        </pc:sldMkLst>
        <pc:spChg chg="mod">
          <ac:chgData name="Daniel Kaufmann" userId="934340720f57f02e" providerId="LiveId" clId="{906E7261-0F0E-4DB9-8D83-A67BF29DC418}" dt="2020-11-14T14:57:17.052" v="15852"/>
          <ac:spMkLst>
            <pc:docMk/>
            <pc:sldMk cId="391205377" sldId="496"/>
            <ac:spMk id="2" creationId="{01537D64-7467-4AEE-B88B-DF7C9A8DB95B}"/>
          </ac:spMkLst>
        </pc:spChg>
        <pc:spChg chg="mod">
          <ac:chgData name="Daniel Kaufmann" userId="934340720f57f02e" providerId="LiveId" clId="{906E7261-0F0E-4DB9-8D83-A67BF29DC418}" dt="2020-11-14T14:57:33.784" v="15856" actId="14100"/>
          <ac:spMkLst>
            <pc:docMk/>
            <pc:sldMk cId="391205377" sldId="496"/>
            <ac:spMk id="3" creationId="{7744ACA8-0E08-40F9-846C-81CB31CDF473}"/>
          </ac:spMkLst>
        </pc:spChg>
        <pc:picChg chg="add del">
          <ac:chgData name="Daniel Kaufmann" userId="934340720f57f02e" providerId="LiveId" clId="{906E7261-0F0E-4DB9-8D83-A67BF29DC418}" dt="2020-11-14T16:18:57.463" v="15859" actId="478"/>
          <ac:picMkLst>
            <pc:docMk/>
            <pc:sldMk cId="391205377" sldId="496"/>
            <ac:picMk id="5" creationId="{E7129AE6-93AB-4791-BC2F-A848DDEB20BB}"/>
          </ac:picMkLst>
        </pc:picChg>
        <pc:picChg chg="add mod">
          <ac:chgData name="Daniel Kaufmann" userId="934340720f57f02e" providerId="LiveId" clId="{906E7261-0F0E-4DB9-8D83-A67BF29DC418}" dt="2020-11-14T16:21:50.949" v="15867" actId="14861"/>
          <ac:picMkLst>
            <pc:docMk/>
            <pc:sldMk cId="391205377" sldId="496"/>
            <ac:picMk id="6" creationId="{8EEDB377-F00E-409C-9257-4B520537F6F8}"/>
          </ac:picMkLst>
        </pc:picChg>
      </pc:sldChg>
      <pc:sldChg chg="modSp del mod">
        <pc:chgData name="Daniel Kaufmann" userId="934340720f57f02e" providerId="LiveId" clId="{906E7261-0F0E-4DB9-8D83-A67BF29DC418}" dt="2020-11-08T16:31:14.912" v="13595"/>
        <pc:sldMkLst>
          <pc:docMk/>
          <pc:sldMk cId="3816052770" sldId="516"/>
        </pc:sldMkLst>
        <pc:spChg chg="mod">
          <ac:chgData name="Daniel Kaufmann" userId="934340720f57f02e" providerId="LiveId" clId="{906E7261-0F0E-4DB9-8D83-A67BF29DC418}" dt="2020-11-08T16:31:14.912" v="13595"/>
          <ac:spMkLst>
            <pc:docMk/>
            <pc:sldMk cId="3816052770" sldId="516"/>
            <ac:spMk id="3" creationId="{00000000-0000-0000-0000-000000000000}"/>
          </ac:spMkLst>
        </pc:spChg>
      </pc:sldChg>
    </pc:docChg>
  </pc:docChgLst>
  <pc:docChgLst>
    <pc:chgData name="Daniel Kaufmann" userId="934340720f57f02e" providerId="LiveId" clId="{8F0D9F0D-7D19-4E9F-A55A-556A37DF6978}"/>
    <pc:docChg chg="custSel modSld">
      <pc:chgData name="Daniel Kaufmann" userId="934340720f57f02e" providerId="LiveId" clId="{8F0D9F0D-7D19-4E9F-A55A-556A37DF6978}" dt="2021-03-03T16:06:41.605" v="357"/>
      <pc:docMkLst>
        <pc:docMk/>
      </pc:docMkLst>
      <pc:sldChg chg="modSp mod modNotesTx">
        <pc:chgData name="Daniel Kaufmann" userId="934340720f57f02e" providerId="LiveId" clId="{8F0D9F0D-7D19-4E9F-A55A-556A37DF6978}" dt="2021-02-02T18:01:38.738" v="347"/>
        <pc:sldMkLst>
          <pc:docMk/>
          <pc:sldMk cId="2462771887" sldId="531"/>
        </pc:sldMkLst>
        <pc:spChg chg="mod">
          <ac:chgData name="Daniel Kaufmann" userId="934340720f57f02e" providerId="LiveId" clId="{8F0D9F0D-7D19-4E9F-A55A-556A37DF6978}" dt="2021-02-02T18:01:32.546" v="346" actId="20577"/>
          <ac:spMkLst>
            <pc:docMk/>
            <pc:sldMk cId="2462771887" sldId="531"/>
            <ac:spMk id="4" creationId="{F5409B42-EE5B-4026-9C08-EA0F9252DFAF}"/>
          </ac:spMkLst>
        </pc:spChg>
      </pc:sldChg>
      <pc:sldChg chg="addSp delSp modSp mod modClrScheme delAnim modAnim chgLayout modNotesTx">
        <pc:chgData name="Daniel Kaufmann" userId="934340720f57f02e" providerId="LiveId" clId="{8F0D9F0D-7D19-4E9F-A55A-556A37DF6978}" dt="2021-03-03T16:06:03.369" v="352" actId="14100"/>
        <pc:sldMkLst>
          <pc:docMk/>
          <pc:sldMk cId="921262508" sldId="541"/>
        </pc:sldMkLst>
        <pc:spChg chg="mod ord">
          <ac:chgData name="Daniel Kaufmann" userId="934340720f57f02e" providerId="LiveId" clId="{8F0D9F0D-7D19-4E9F-A55A-556A37DF6978}" dt="2021-01-31T16:31:28.650" v="21" actId="20577"/>
          <ac:spMkLst>
            <pc:docMk/>
            <pc:sldMk cId="921262508" sldId="541"/>
            <ac:spMk id="2" creationId="{007E2583-CB0F-4337-B5CD-B97005E28B04}"/>
          </ac:spMkLst>
        </pc:spChg>
        <pc:spChg chg="del">
          <ac:chgData name="Daniel Kaufmann" userId="934340720f57f02e" providerId="LiveId" clId="{8F0D9F0D-7D19-4E9F-A55A-556A37DF6978}" dt="2021-01-31T16:31:10.298" v="0" actId="700"/>
          <ac:spMkLst>
            <pc:docMk/>
            <pc:sldMk cId="921262508" sldId="541"/>
            <ac:spMk id="3" creationId="{95E197BC-05D6-4AF9-9BB4-1AA2F9017275}"/>
          </ac:spMkLst>
        </pc:spChg>
        <pc:picChg chg="add mod">
          <ac:chgData name="Daniel Kaufmann" userId="934340720f57f02e" providerId="LiveId" clId="{8F0D9F0D-7D19-4E9F-A55A-556A37DF6978}" dt="2021-03-03T16:06:03.369" v="352" actId="14100"/>
          <ac:picMkLst>
            <pc:docMk/>
            <pc:sldMk cId="921262508" sldId="541"/>
            <ac:picMk id="3" creationId="{AC1B69A1-7DE3-4FF3-AE60-07DA65F6FC6D}"/>
          </ac:picMkLst>
        </pc:picChg>
        <pc:picChg chg="add del mod">
          <ac:chgData name="Daniel Kaufmann" userId="934340720f57f02e" providerId="LiveId" clId="{8F0D9F0D-7D19-4E9F-A55A-556A37DF6978}" dt="2021-03-03T16:05:40.352" v="348" actId="478"/>
          <ac:picMkLst>
            <pc:docMk/>
            <pc:sldMk cId="921262508" sldId="541"/>
            <ac:picMk id="4" creationId="{6F6E16DE-C92E-46EA-BDD6-5EAFF4D0248D}"/>
          </ac:picMkLst>
        </pc:picChg>
      </pc:sldChg>
      <pc:sldChg chg="addSp delSp modSp mod modClrScheme delAnim modAnim chgLayout modNotesTx">
        <pc:chgData name="Daniel Kaufmann" userId="934340720f57f02e" providerId="LiveId" clId="{8F0D9F0D-7D19-4E9F-A55A-556A37DF6978}" dt="2021-03-03T16:06:41.605" v="357"/>
        <pc:sldMkLst>
          <pc:docMk/>
          <pc:sldMk cId="3730954670" sldId="595"/>
        </pc:sldMkLst>
        <pc:spChg chg="mod ord">
          <ac:chgData name="Daniel Kaufmann" userId="934340720f57f02e" providerId="LiveId" clId="{8F0D9F0D-7D19-4E9F-A55A-556A37DF6978}" dt="2021-01-31T17:25:28.700" v="87" actId="404"/>
          <ac:spMkLst>
            <pc:docMk/>
            <pc:sldMk cId="3730954670" sldId="595"/>
            <ac:spMk id="2" creationId="{0D8C7EA0-80F8-4E47-A14B-DFC960AC9E9C}"/>
          </ac:spMkLst>
        </pc:spChg>
        <pc:spChg chg="del">
          <ac:chgData name="Daniel Kaufmann" userId="934340720f57f02e" providerId="LiveId" clId="{8F0D9F0D-7D19-4E9F-A55A-556A37DF6978}" dt="2021-01-31T17:25:00.169" v="25" actId="700"/>
          <ac:spMkLst>
            <pc:docMk/>
            <pc:sldMk cId="3730954670" sldId="595"/>
            <ac:spMk id="5" creationId="{80416CAA-2327-4B08-9ACB-10A1C5D73C9C}"/>
          </ac:spMkLst>
        </pc:spChg>
        <pc:picChg chg="add del mod">
          <ac:chgData name="Daniel Kaufmann" userId="934340720f57f02e" providerId="LiveId" clId="{8F0D9F0D-7D19-4E9F-A55A-556A37DF6978}" dt="2021-03-03T16:06:17.107" v="353" actId="478"/>
          <ac:picMkLst>
            <pc:docMk/>
            <pc:sldMk cId="3730954670" sldId="595"/>
            <ac:picMk id="3" creationId="{2033E188-AAB0-40C8-8718-669B0F4311B8}"/>
          </ac:picMkLst>
        </pc:picChg>
        <pc:picChg chg="add mod">
          <ac:chgData name="Daniel Kaufmann" userId="934340720f57f02e" providerId="LiveId" clId="{8F0D9F0D-7D19-4E9F-A55A-556A37DF6978}" dt="2021-03-03T16:06:39.036" v="356" actId="14100"/>
          <ac:picMkLst>
            <pc:docMk/>
            <pc:sldMk cId="3730954670" sldId="595"/>
            <ac:picMk id="4" creationId="{014A3B3C-78CF-4860-A870-776DA357AEEB}"/>
          </ac:picMkLst>
        </pc:picChg>
      </pc:sldChg>
    </pc:docChg>
  </pc:docChgLst>
  <pc:docChgLst>
    <pc:chgData name="Daniel Kaufmann" userId="934340720f57f02e" providerId="LiveId" clId="{538ECF8F-6B0F-4A66-993A-353C807A844B}"/>
    <pc:docChg chg="undo custSel addSld delSld modSld sldOrd">
      <pc:chgData name="Daniel Kaufmann" userId="934340720f57f02e" providerId="LiveId" clId="{538ECF8F-6B0F-4A66-993A-353C807A844B}" dt="2020-12-28T22:35:02.314" v="6255" actId="207"/>
      <pc:docMkLst>
        <pc:docMk/>
      </pc:docMkLst>
      <pc:sldChg chg="modSp mod modNotesTx">
        <pc:chgData name="Daniel Kaufmann" userId="934340720f57f02e" providerId="LiveId" clId="{538ECF8F-6B0F-4A66-993A-353C807A844B}" dt="2020-12-21T05:39:56.594" v="6243" actId="20577"/>
        <pc:sldMkLst>
          <pc:docMk/>
          <pc:sldMk cId="3940935841" sldId="256"/>
        </pc:sldMkLst>
        <pc:spChg chg="mod">
          <ac:chgData name="Daniel Kaufmann" userId="934340720f57f02e" providerId="LiveId" clId="{538ECF8F-6B0F-4A66-993A-353C807A844B}" dt="2020-12-14T05:28:01.179" v="308" actId="20577"/>
          <ac:spMkLst>
            <pc:docMk/>
            <pc:sldMk cId="3940935841" sldId="256"/>
            <ac:spMk id="3" creationId="{4EBBC8F2-D75E-4B6B-B491-3D1138E9161D}"/>
          </ac:spMkLst>
        </pc:spChg>
      </pc:sldChg>
      <pc:sldChg chg="modSp mod modNotesTx">
        <pc:chgData name="Daniel Kaufmann" userId="934340720f57f02e" providerId="LiveId" clId="{538ECF8F-6B0F-4A66-993A-353C807A844B}" dt="2020-12-14T05:27:25.489" v="275" actId="20577"/>
        <pc:sldMkLst>
          <pc:docMk/>
          <pc:sldMk cId="4069517365" sldId="267"/>
        </pc:sldMkLst>
        <pc:spChg chg="mod">
          <ac:chgData name="Daniel Kaufmann" userId="934340720f57f02e" providerId="LiveId" clId="{538ECF8F-6B0F-4A66-993A-353C807A844B}" dt="2020-12-14T05:27:20.375" v="272" actId="20577"/>
          <ac:spMkLst>
            <pc:docMk/>
            <pc:sldMk cId="4069517365" sldId="267"/>
            <ac:spMk id="2" creationId="{A196C52E-0914-416B-B64A-824997DB993D}"/>
          </ac:spMkLst>
        </pc:spChg>
      </pc:sldChg>
      <pc:sldChg chg="modSp mod modNotesTx">
        <pc:chgData name="Daniel Kaufmann" userId="934340720f57f02e" providerId="LiveId" clId="{538ECF8F-6B0F-4A66-993A-353C807A844B}" dt="2020-12-14T05:26:53.863" v="242" actId="20577"/>
        <pc:sldMkLst>
          <pc:docMk/>
          <pc:sldMk cId="1327314665" sldId="272"/>
        </pc:sldMkLst>
        <pc:spChg chg="mod">
          <ac:chgData name="Daniel Kaufmann" userId="934340720f57f02e" providerId="LiveId" clId="{538ECF8F-6B0F-4A66-993A-353C807A844B}" dt="2020-12-14T05:24:33.726" v="37" actId="20577"/>
          <ac:spMkLst>
            <pc:docMk/>
            <pc:sldMk cId="1327314665" sldId="272"/>
            <ac:spMk id="7" creationId="{E1D0457B-9AB1-4824-8691-1F785CD2C50D}"/>
          </ac:spMkLst>
        </pc:spChg>
        <pc:graphicFrameChg chg="mod">
          <ac:chgData name="Daniel Kaufmann" userId="934340720f57f02e" providerId="LiveId" clId="{538ECF8F-6B0F-4A66-993A-353C807A844B}" dt="2020-12-14T05:26:20.556" v="216" actId="20577"/>
          <ac:graphicFrameMkLst>
            <pc:docMk/>
            <pc:sldMk cId="1327314665" sldId="272"/>
            <ac:graphicFrameMk id="9" creationId="{FEE1AE8E-478A-4A18-AA20-5591EE4B0089}"/>
          </ac:graphicFrameMkLst>
        </pc:graphicFrameChg>
      </pc:sldChg>
      <pc:sldChg chg="modSp mod modNotesTx">
        <pc:chgData name="Daniel Kaufmann" userId="934340720f57f02e" providerId="LiveId" clId="{538ECF8F-6B0F-4A66-993A-353C807A844B}" dt="2020-12-14T05:28:21.210" v="309"/>
        <pc:sldMkLst>
          <pc:docMk/>
          <pc:sldMk cId="1584829337" sldId="540"/>
        </pc:sldMkLst>
        <pc:spChg chg="mod">
          <ac:chgData name="Daniel Kaufmann" userId="934340720f57f02e" providerId="LiveId" clId="{538ECF8F-6B0F-4A66-993A-353C807A844B}" dt="2020-12-14T05:24:25.495" v="31" actId="20577"/>
          <ac:spMkLst>
            <pc:docMk/>
            <pc:sldMk cId="1584829337" sldId="540"/>
            <ac:spMk id="7" creationId="{E1D0457B-9AB1-4824-8691-1F785CD2C50D}"/>
          </ac:spMkLst>
        </pc:spChg>
        <pc:graphicFrameChg chg="mod">
          <ac:chgData name="Daniel Kaufmann" userId="934340720f57f02e" providerId="LiveId" clId="{538ECF8F-6B0F-4A66-993A-353C807A844B}" dt="2020-12-14T05:28:21.210" v="309"/>
          <ac:graphicFrameMkLst>
            <pc:docMk/>
            <pc:sldMk cId="1584829337" sldId="540"/>
            <ac:graphicFrameMk id="9" creationId="{FEE1AE8E-478A-4A18-AA20-5591EE4B0089}"/>
          </ac:graphicFrameMkLst>
        </pc:graphicFrameChg>
      </pc:sldChg>
      <pc:sldChg chg="modSp new mod modNotesTx">
        <pc:chgData name="Daniel Kaufmann" userId="934340720f57f02e" providerId="LiveId" clId="{538ECF8F-6B0F-4A66-993A-353C807A844B}" dt="2020-12-14T05:37:02.926" v="436" actId="20577"/>
        <pc:sldMkLst>
          <pc:docMk/>
          <pc:sldMk cId="921262508" sldId="541"/>
        </pc:sldMkLst>
        <pc:spChg chg="mod">
          <ac:chgData name="Daniel Kaufmann" userId="934340720f57f02e" providerId="LiveId" clId="{538ECF8F-6B0F-4A66-993A-353C807A844B}" dt="2020-12-14T05:36:26.224" v="327" actId="20577"/>
          <ac:spMkLst>
            <pc:docMk/>
            <pc:sldMk cId="921262508" sldId="541"/>
            <ac:spMk id="2" creationId="{007E2583-CB0F-4337-B5CD-B97005E28B04}"/>
          </ac:spMkLst>
        </pc:spChg>
      </pc:sldChg>
      <pc:sldChg chg="addSp delSp modSp new mod modClrScheme delAnim modAnim chgLayout modNotesTx">
        <pc:chgData name="Daniel Kaufmann" userId="934340720f57f02e" providerId="LiveId" clId="{538ECF8F-6B0F-4A66-993A-353C807A844B}" dt="2020-12-14T05:42:27.841" v="582" actId="1076"/>
        <pc:sldMkLst>
          <pc:docMk/>
          <pc:sldMk cId="409695790" sldId="542"/>
        </pc:sldMkLst>
        <pc:spChg chg="del mod ord">
          <ac:chgData name="Daniel Kaufmann" userId="934340720f57f02e" providerId="LiveId" clId="{538ECF8F-6B0F-4A66-993A-353C807A844B}" dt="2020-12-14T05:38:42.500" v="438" actId="700"/>
          <ac:spMkLst>
            <pc:docMk/>
            <pc:sldMk cId="409695790" sldId="542"/>
            <ac:spMk id="2" creationId="{71DF4AF3-899B-4869-86E7-15EF52009BD6}"/>
          </ac:spMkLst>
        </pc:spChg>
        <pc:spChg chg="del mod ord">
          <ac:chgData name="Daniel Kaufmann" userId="934340720f57f02e" providerId="LiveId" clId="{538ECF8F-6B0F-4A66-993A-353C807A844B}" dt="2020-12-14T05:38:42.500" v="438" actId="700"/>
          <ac:spMkLst>
            <pc:docMk/>
            <pc:sldMk cId="409695790" sldId="542"/>
            <ac:spMk id="3" creationId="{455EF374-5850-41B0-B4DD-E0F3CD68C4B7}"/>
          </ac:spMkLst>
        </pc:spChg>
        <pc:spChg chg="add del mod ord">
          <ac:chgData name="Daniel Kaufmann" userId="934340720f57f02e" providerId="LiveId" clId="{538ECF8F-6B0F-4A66-993A-353C807A844B}" dt="2020-12-14T05:39:28.823" v="470" actId="700"/>
          <ac:spMkLst>
            <pc:docMk/>
            <pc:sldMk cId="409695790" sldId="542"/>
            <ac:spMk id="4" creationId="{5D13DC04-18B4-47E2-B86C-A514284485CE}"/>
          </ac:spMkLst>
        </pc:spChg>
        <pc:spChg chg="add del mod ord">
          <ac:chgData name="Daniel Kaufmann" userId="934340720f57f02e" providerId="LiveId" clId="{538ECF8F-6B0F-4A66-993A-353C807A844B}" dt="2020-12-14T05:38:59.077" v="442" actId="1032"/>
          <ac:spMkLst>
            <pc:docMk/>
            <pc:sldMk cId="409695790" sldId="542"/>
            <ac:spMk id="5" creationId="{17C3F75B-1562-4CAB-B698-7B78D93A8587}"/>
          </ac:spMkLst>
        </pc:spChg>
        <pc:spChg chg="add del mod ord">
          <ac:chgData name="Daniel Kaufmann" userId="934340720f57f02e" providerId="LiveId" clId="{538ECF8F-6B0F-4A66-993A-353C807A844B}" dt="2020-12-14T05:39:28.823" v="470" actId="700"/>
          <ac:spMkLst>
            <pc:docMk/>
            <pc:sldMk cId="409695790" sldId="542"/>
            <ac:spMk id="6" creationId="{BD54941E-F018-4A10-A343-C45BCAC768C5}"/>
          </ac:spMkLst>
        </pc:spChg>
        <pc:spChg chg="mod">
          <ac:chgData name="Daniel Kaufmann" userId="934340720f57f02e" providerId="LiveId" clId="{538ECF8F-6B0F-4A66-993A-353C807A844B}" dt="2020-12-14T05:38:43.922" v="439"/>
          <ac:spMkLst>
            <pc:docMk/>
            <pc:sldMk cId="409695790" sldId="542"/>
            <ac:spMk id="12" creationId="{B493B0C5-D7CF-4898-8ACF-5F6AF19905E3}"/>
          </ac:spMkLst>
        </pc:spChg>
        <pc:spChg chg="mod">
          <ac:chgData name="Daniel Kaufmann" userId="934340720f57f02e" providerId="LiveId" clId="{538ECF8F-6B0F-4A66-993A-353C807A844B}" dt="2020-12-14T05:38:43.922" v="439"/>
          <ac:spMkLst>
            <pc:docMk/>
            <pc:sldMk cId="409695790" sldId="542"/>
            <ac:spMk id="13" creationId="{3D5D14E1-BC9F-44E3-A3E3-6E1A4D7CCD1B}"/>
          </ac:spMkLst>
        </pc:spChg>
        <pc:spChg chg="mod">
          <ac:chgData name="Daniel Kaufmann" userId="934340720f57f02e" providerId="LiveId" clId="{538ECF8F-6B0F-4A66-993A-353C807A844B}" dt="2020-12-14T05:38:43.922" v="439"/>
          <ac:spMkLst>
            <pc:docMk/>
            <pc:sldMk cId="409695790" sldId="542"/>
            <ac:spMk id="14" creationId="{A4F53C68-2743-484B-A442-2478D2A2B069}"/>
          </ac:spMkLst>
        </pc:spChg>
        <pc:spChg chg="mod">
          <ac:chgData name="Daniel Kaufmann" userId="934340720f57f02e" providerId="LiveId" clId="{538ECF8F-6B0F-4A66-993A-353C807A844B}" dt="2020-12-14T05:38:43.922" v="439"/>
          <ac:spMkLst>
            <pc:docMk/>
            <pc:sldMk cId="409695790" sldId="542"/>
            <ac:spMk id="15" creationId="{C912F618-8BC9-4B27-B17B-321F5CC87D02}"/>
          </ac:spMkLst>
        </pc:spChg>
        <pc:spChg chg="mod">
          <ac:chgData name="Daniel Kaufmann" userId="934340720f57f02e" providerId="LiveId" clId="{538ECF8F-6B0F-4A66-993A-353C807A844B}" dt="2020-12-14T05:38:43.922" v="439"/>
          <ac:spMkLst>
            <pc:docMk/>
            <pc:sldMk cId="409695790" sldId="542"/>
            <ac:spMk id="16" creationId="{C55A5947-B1F9-4EB4-94C2-1C4394B44819}"/>
          </ac:spMkLst>
        </pc:spChg>
        <pc:spChg chg="mod">
          <ac:chgData name="Daniel Kaufmann" userId="934340720f57f02e" providerId="LiveId" clId="{538ECF8F-6B0F-4A66-993A-353C807A844B}" dt="2020-12-14T05:38:43.922" v="439"/>
          <ac:spMkLst>
            <pc:docMk/>
            <pc:sldMk cId="409695790" sldId="542"/>
            <ac:spMk id="17" creationId="{27A939AD-8E75-49FB-B475-26FA95F35D05}"/>
          </ac:spMkLst>
        </pc:spChg>
        <pc:spChg chg="mod">
          <ac:chgData name="Daniel Kaufmann" userId="934340720f57f02e" providerId="LiveId" clId="{538ECF8F-6B0F-4A66-993A-353C807A844B}" dt="2020-12-14T05:38:43.922" v="439"/>
          <ac:spMkLst>
            <pc:docMk/>
            <pc:sldMk cId="409695790" sldId="542"/>
            <ac:spMk id="18" creationId="{839970D1-574D-45A6-B224-684144F66452}"/>
          </ac:spMkLst>
        </pc:spChg>
        <pc:spChg chg="mod">
          <ac:chgData name="Daniel Kaufmann" userId="934340720f57f02e" providerId="LiveId" clId="{538ECF8F-6B0F-4A66-993A-353C807A844B}" dt="2020-12-14T05:38:43.922" v="439"/>
          <ac:spMkLst>
            <pc:docMk/>
            <pc:sldMk cId="409695790" sldId="542"/>
            <ac:spMk id="19" creationId="{77A14728-C0BE-41B6-A122-55DD0BD71CE3}"/>
          </ac:spMkLst>
        </pc:spChg>
        <pc:spChg chg="add mod ord">
          <ac:chgData name="Daniel Kaufmann" userId="934340720f57f02e" providerId="LiveId" clId="{538ECF8F-6B0F-4A66-993A-353C807A844B}" dt="2020-12-14T05:42:15.355" v="580" actId="20577"/>
          <ac:spMkLst>
            <pc:docMk/>
            <pc:sldMk cId="409695790" sldId="542"/>
            <ac:spMk id="21" creationId="{4B4A4C5E-3E63-4223-B058-E02500BA1AC3}"/>
          </ac:spMkLst>
        </pc:spChg>
        <pc:grpChg chg="add del mod">
          <ac:chgData name="Daniel Kaufmann" userId="934340720f57f02e" providerId="LiveId" clId="{538ECF8F-6B0F-4A66-993A-353C807A844B}" dt="2020-12-14T05:38:51.122" v="441" actId="478"/>
          <ac:grpSpMkLst>
            <pc:docMk/>
            <pc:sldMk cId="409695790" sldId="542"/>
            <ac:grpSpMk id="7" creationId="{EB0AB0AF-74EE-47E1-BB8F-135F4FF299C7}"/>
          </ac:grpSpMkLst>
        </pc:grpChg>
        <pc:grpChg chg="mod">
          <ac:chgData name="Daniel Kaufmann" userId="934340720f57f02e" providerId="LiveId" clId="{538ECF8F-6B0F-4A66-993A-353C807A844B}" dt="2020-12-14T05:38:43.922" v="439"/>
          <ac:grpSpMkLst>
            <pc:docMk/>
            <pc:sldMk cId="409695790" sldId="542"/>
            <ac:grpSpMk id="8" creationId="{62822012-EF50-40BD-A45F-7E50B3878982}"/>
          </ac:grpSpMkLst>
        </pc:grpChg>
        <pc:grpChg chg="mod">
          <ac:chgData name="Daniel Kaufmann" userId="934340720f57f02e" providerId="LiveId" clId="{538ECF8F-6B0F-4A66-993A-353C807A844B}" dt="2020-12-14T05:38:43.922" v="439"/>
          <ac:grpSpMkLst>
            <pc:docMk/>
            <pc:sldMk cId="409695790" sldId="542"/>
            <ac:grpSpMk id="9" creationId="{D99AD254-50C9-4D08-AA3D-5D934CA8A0C7}"/>
          </ac:grpSpMkLst>
        </pc:grpChg>
        <pc:grpChg chg="mod">
          <ac:chgData name="Daniel Kaufmann" userId="934340720f57f02e" providerId="LiveId" clId="{538ECF8F-6B0F-4A66-993A-353C807A844B}" dt="2020-12-14T05:38:43.922" v="439"/>
          <ac:grpSpMkLst>
            <pc:docMk/>
            <pc:sldMk cId="409695790" sldId="542"/>
            <ac:grpSpMk id="10" creationId="{DFCFD131-8F86-4301-8FEB-D871F9E797AD}"/>
          </ac:grpSpMkLst>
        </pc:grpChg>
        <pc:grpChg chg="mod">
          <ac:chgData name="Daniel Kaufmann" userId="934340720f57f02e" providerId="LiveId" clId="{538ECF8F-6B0F-4A66-993A-353C807A844B}" dt="2020-12-14T05:38:43.922" v="439"/>
          <ac:grpSpMkLst>
            <pc:docMk/>
            <pc:sldMk cId="409695790" sldId="542"/>
            <ac:grpSpMk id="11" creationId="{EBB3E44E-967F-4070-A233-3421EBB0237D}"/>
          </ac:grpSpMkLst>
        </pc:grpChg>
        <pc:graphicFrameChg chg="add mod ord modGraphic">
          <ac:chgData name="Daniel Kaufmann" userId="934340720f57f02e" providerId="LiveId" clId="{538ECF8F-6B0F-4A66-993A-353C807A844B}" dt="2020-12-14T05:42:27.841" v="582" actId="1076"/>
          <ac:graphicFrameMkLst>
            <pc:docMk/>
            <pc:sldMk cId="409695790" sldId="542"/>
            <ac:graphicFrameMk id="20" creationId="{606B87E4-E39C-4172-8829-0006C13BAC58}"/>
          </ac:graphicFrameMkLst>
        </pc:graphicFrameChg>
      </pc:sldChg>
      <pc:sldChg chg="del">
        <pc:chgData name="Daniel Kaufmann" userId="934340720f57f02e" providerId="LiveId" clId="{538ECF8F-6B0F-4A66-993A-353C807A844B}" dt="2020-12-14T05:24:18.995" v="29" actId="47"/>
        <pc:sldMkLst>
          <pc:docMk/>
          <pc:sldMk cId="1680891077" sldId="542"/>
        </pc:sldMkLst>
      </pc:sldChg>
      <pc:sldChg chg="addSp modSp new mod modNotesTx">
        <pc:chgData name="Daniel Kaufmann" userId="934340720f57f02e" providerId="LiveId" clId="{538ECF8F-6B0F-4A66-993A-353C807A844B}" dt="2020-12-14T05:45:21.366" v="660" actId="6549"/>
        <pc:sldMkLst>
          <pc:docMk/>
          <pc:sldMk cId="1841930457" sldId="543"/>
        </pc:sldMkLst>
        <pc:spChg chg="mod">
          <ac:chgData name="Daniel Kaufmann" userId="934340720f57f02e" providerId="LiveId" clId="{538ECF8F-6B0F-4A66-993A-353C807A844B}" dt="2020-12-14T05:45:21.366" v="660" actId="6549"/>
          <ac:spMkLst>
            <pc:docMk/>
            <pc:sldMk cId="1841930457" sldId="543"/>
            <ac:spMk id="2" creationId="{BAD60619-126B-4A0D-9B58-968A2DD45CBF}"/>
          </ac:spMkLst>
        </pc:spChg>
        <pc:spChg chg="mod">
          <ac:chgData name="Daniel Kaufmann" userId="934340720f57f02e" providerId="LiveId" clId="{538ECF8F-6B0F-4A66-993A-353C807A844B}" dt="2020-12-14T05:45:01.018" v="638" actId="403"/>
          <ac:spMkLst>
            <pc:docMk/>
            <pc:sldMk cId="1841930457" sldId="543"/>
            <ac:spMk id="3" creationId="{A46B53C5-8ADD-49DD-8BE2-4FD892F2AD26}"/>
          </ac:spMkLst>
        </pc:spChg>
        <pc:picChg chg="add mod">
          <ac:chgData name="Daniel Kaufmann" userId="934340720f57f02e" providerId="LiveId" clId="{538ECF8F-6B0F-4A66-993A-353C807A844B}" dt="2020-12-14T05:44:45.060" v="628" actId="208"/>
          <ac:picMkLst>
            <pc:docMk/>
            <pc:sldMk cId="1841930457" sldId="543"/>
            <ac:picMk id="1026" creationId="{FF4E4DB3-51D8-4F61-ABF3-167A8DE6AE31}"/>
          </ac:picMkLst>
        </pc:picChg>
      </pc:sldChg>
      <pc:sldChg chg="del">
        <pc:chgData name="Daniel Kaufmann" userId="934340720f57f02e" providerId="LiveId" clId="{538ECF8F-6B0F-4A66-993A-353C807A844B}" dt="2020-12-14T05:24:18.995" v="29" actId="47"/>
        <pc:sldMkLst>
          <pc:docMk/>
          <pc:sldMk cId="3626095001" sldId="543"/>
        </pc:sldMkLst>
      </pc:sldChg>
      <pc:sldChg chg="del">
        <pc:chgData name="Daniel Kaufmann" userId="934340720f57f02e" providerId="LiveId" clId="{538ECF8F-6B0F-4A66-993A-353C807A844B}" dt="2020-12-14T05:24:18.995" v="29" actId="47"/>
        <pc:sldMkLst>
          <pc:docMk/>
          <pc:sldMk cId="20948131" sldId="544"/>
        </pc:sldMkLst>
      </pc:sldChg>
      <pc:sldChg chg="addSp modSp new mod modNotesTx">
        <pc:chgData name="Daniel Kaufmann" userId="934340720f57f02e" providerId="LiveId" clId="{538ECF8F-6B0F-4A66-993A-353C807A844B}" dt="2020-12-14T05:47:31.690" v="705" actId="33524"/>
        <pc:sldMkLst>
          <pc:docMk/>
          <pc:sldMk cId="1300988686" sldId="544"/>
        </pc:sldMkLst>
        <pc:spChg chg="mod">
          <ac:chgData name="Daniel Kaufmann" userId="934340720f57f02e" providerId="LiveId" clId="{538ECF8F-6B0F-4A66-993A-353C807A844B}" dt="2020-12-14T05:46:25.960" v="685" actId="20577"/>
          <ac:spMkLst>
            <pc:docMk/>
            <pc:sldMk cId="1300988686" sldId="544"/>
            <ac:spMk id="2" creationId="{D0DF3B60-32CD-43C4-BF67-B75EF105420E}"/>
          </ac:spMkLst>
        </pc:spChg>
        <pc:spChg chg="mod">
          <ac:chgData name="Daniel Kaufmann" userId="934340720f57f02e" providerId="LiveId" clId="{538ECF8F-6B0F-4A66-993A-353C807A844B}" dt="2020-12-14T05:47:31.690" v="705" actId="33524"/>
          <ac:spMkLst>
            <pc:docMk/>
            <pc:sldMk cId="1300988686" sldId="544"/>
            <ac:spMk id="3" creationId="{804726FB-B89F-45F0-B440-018A6E15301A}"/>
          </ac:spMkLst>
        </pc:spChg>
        <pc:picChg chg="add mod">
          <ac:chgData name="Daniel Kaufmann" userId="934340720f57f02e" providerId="LiveId" clId="{538ECF8F-6B0F-4A66-993A-353C807A844B}" dt="2020-12-14T05:47:11.479" v="694" actId="208"/>
          <ac:picMkLst>
            <pc:docMk/>
            <pc:sldMk cId="1300988686" sldId="544"/>
            <ac:picMk id="4" creationId="{6C202821-F8B3-448C-982F-224AB549008F}"/>
          </ac:picMkLst>
        </pc:picChg>
      </pc:sldChg>
      <pc:sldChg chg="addSp modSp new mod modNotesTx">
        <pc:chgData name="Daniel Kaufmann" userId="934340720f57f02e" providerId="LiveId" clId="{538ECF8F-6B0F-4A66-993A-353C807A844B}" dt="2020-12-14T05:50:00.557" v="761" actId="27636"/>
        <pc:sldMkLst>
          <pc:docMk/>
          <pc:sldMk cId="2041927002" sldId="545"/>
        </pc:sldMkLst>
        <pc:spChg chg="mod">
          <ac:chgData name="Daniel Kaufmann" userId="934340720f57f02e" providerId="LiveId" clId="{538ECF8F-6B0F-4A66-993A-353C807A844B}" dt="2020-12-14T05:48:58.373" v="742" actId="20577"/>
          <ac:spMkLst>
            <pc:docMk/>
            <pc:sldMk cId="2041927002" sldId="545"/>
            <ac:spMk id="2" creationId="{BE1C642F-470E-428F-8755-67EF7FBDD302}"/>
          </ac:spMkLst>
        </pc:spChg>
        <pc:spChg chg="mod">
          <ac:chgData name="Daniel Kaufmann" userId="934340720f57f02e" providerId="LiveId" clId="{538ECF8F-6B0F-4A66-993A-353C807A844B}" dt="2020-12-14T05:50:00.557" v="761" actId="27636"/>
          <ac:spMkLst>
            <pc:docMk/>
            <pc:sldMk cId="2041927002" sldId="545"/>
            <ac:spMk id="3" creationId="{B82AA48B-B103-4D10-97C5-E12A1CBA3192}"/>
          </ac:spMkLst>
        </pc:spChg>
        <pc:picChg chg="add mod">
          <ac:chgData name="Daniel Kaufmann" userId="934340720f57f02e" providerId="LiveId" clId="{538ECF8F-6B0F-4A66-993A-353C807A844B}" dt="2020-12-14T05:49:37.312" v="750" actId="208"/>
          <ac:picMkLst>
            <pc:docMk/>
            <pc:sldMk cId="2041927002" sldId="545"/>
            <ac:picMk id="4" creationId="{DDBC0E18-B134-41EA-9528-FC3B6750DF93}"/>
          </ac:picMkLst>
        </pc:picChg>
      </pc:sldChg>
      <pc:sldChg chg="del">
        <pc:chgData name="Daniel Kaufmann" userId="934340720f57f02e" providerId="LiveId" clId="{538ECF8F-6B0F-4A66-993A-353C807A844B}" dt="2020-12-14T05:24:18.995" v="29" actId="47"/>
        <pc:sldMkLst>
          <pc:docMk/>
          <pc:sldMk cId="2406107030" sldId="545"/>
        </pc:sldMkLst>
      </pc:sldChg>
      <pc:sldChg chg="del">
        <pc:chgData name="Daniel Kaufmann" userId="934340720f57f02e" providerId="LiveId" clId="{538ECF8F-6B0F-4A66-993A-353C807A844B}" dt="2020-12-14T05:24:18.995" v="29" actId="47"/>
        <pc:sldMkLst>
          <pc:docMk/>
          <pc:sldMk cId="823097362" sldId="546"/>
        </pc:sldMkLst>
      </pc:sldChg>
      <pc:sldChg chg="addSp modSp new mod modNotesTx">
        <pc:chgData name="Daniel Kaufmann" userId="934340720f57f02e" providerId="LiveId" clId="{538ECF8F-6B0F-4A66-993A-353C807A844B}" dt="2020-12-14T05:52:48.241" v="968" actId="1076"/>
        <pc:sldMkLst>
          <pc:docMk/>
          <pc:sldMk cId="1201103993" sldId="546"/>
        </pc:sldMkLst>
        <pc:spChg chg="mod">
          <ac:chgData name="Daniel Kaufmann" userId="934340720f57f02e" providerId="LiveId" clId="{538ECF8F-6B0F-4A66-993A-353C807A844B}" dt="2020-12-14T05:50:45.538" v="790" actId="20577"/>
          <ac:spMkLst>
            <pc:docMk/>
            <pc:sldMk cId="1201103993" sldId="546"/>
            <ac:spMk id="2" creationId="{3580DDA9-BA1A-4B3E-8D12-B2E3AF16F56B}"/>
          </ac:spMkLst>
        </pc:spChg>
        <pc:spChg chg="mod">
          <ac:chgData name="Daniel Kaufmann" userId="934340720f57f02e" providerId="LiveId" clId="{538ECF8F-6B0F-4A66-993A-353C807A844B}" dt="2020-12-14T05:52:43.456" v="967" actId="1076"/>
          <ac:spMkLst>
            <pc:docMk/>
            <pc:sldMk cId="1201103993" sldId="546"/>
            <ac:spMk id="3" creationId="{9CC3538A-8039-4B8C-8F22-30DED251289F}"/>
          </ac:spMkLst>
        </pc:spChg>
        <pc:picChg chg="add mod">
          <ac:chgData name="Daniel Kaufmann" userId="934340720f57f02e" providerId="LiveId" clId="{538ECF8F-6B0F-4A66-993A-353C807A844B}" dt="2020-12-14T05:52:48.241" v="968" actId="1076"/>
          <ac:picMkLst>
            <pc:docMk/>
            <pc:sldMk cId="1201103993" sldId="546"/>
            <ac:picMk id="4" creationId="{00BFFD76-70E9-4021-8FEC-E1D3D4C7EE4C}"/>
          </ac:picMkLst>
        </pc:picChg>
      </pc:sldChg>
      <pc:sldChg chg="del">
        <pc:chgData name="Daniel Kaufmann" userId="934340720f57f02e" providerId="LiveId" clId="{538ECF8F-6B0F-4A66-993A-353C807A844B}" dt="2020-12-14T05:24:18.995" v="29" actId="47"/>
        <pc:sldMkLst>
          <pc:docMk/>
          <pc:sldMk cId="565666394" sldId="547"/>
        </pc:sldMkLst>
      </pc:sldChg>
      <pc:sldChg chg="addSp delSp modSp new del mod modClrScheme chgLayout">
        <pc:chgData name="Daniel Kaufmann" userId="934340720f57f02e" providerId="LiveId" clId="{538ECF8F-6B0F-4A66-993A-353C807A844B}" dt="2020-12-14T05:56:04.329" v="1075" actId="47"/>
        <pc:sldMkLst>
          <pc:docMk/>
          <pc:sldMk cId="799951535" sldId="547"/>
        </pc:sldMkLst>
        <pc:spChg chg="del mod ord">
          <ac:chgData name="Daniel Kaufmann" userId="934340720f57f02e" providerId="LiveId" clId="{538ECF8F-6B0F-4A66-993A-353C807A844B}" dt="2020-12-14T05:55:02.331" v="1059" actId="478"/>
          <ac:spMkLst>
            <pc:docMk/>
            <pc:sldMk cId="799951535" sldId="547"/>
            <ac:spMk id="2" creationId="{EF85323D-8096-44C4-870E-03B7330848F4}"/>
          </ac:spMkLst>
        </pc:spChg>
        <pc:spChg chg="del">
          <ac:chgData name="Daniel Kaufmann" userId="934340720f57f02e" providerId="LiveId" clId="{538ECF8F-6B0F-4A66-993A-353C807A844B}" dt="2020-12-14T05:53:34.810" v="989" actId="1032"/>
          <ac:spMkLst>
            <pc:docMk/>
            <pc:sldMk cId="799951535" sldId="547"/>
            <ac:spMk id="3" creationId="{CF7737EE-DD42-4943-A57E-978EC943B4D4}"/>
          </ac:spMkLst>
        </pc:spChg>
        <pc:spChg chg="add del mod ord">
          <ac:chgData name="Daniel Kaufmann" userId="934340720f57f02e" providerId="LiveId" clId="{538ECF8F-6B0F-4A66-993A-353C807A844B}" dt="2020-12-14T05:53:58.750" v="994" actId="1032"/>
          <ac:spMkLst>
            <pc:docMk/>
            <pc:sldMk cId="799951535" sldId="547"/>
            <ac:spMk id="5" creationId="{892748C2-0201-49DE-A8A7-882FCBE8B2C8}"/>
          </ac:spMkLst>
        </pc:spChg>
        <pc:graphicFrameChg chg="add mod ord modGraphic">
          <ac:chgData name="Daniel Kaufmann" userId="934340720f57f02e" providerId="LiveId" clId="{538ECF8F-6B0F-4A66-993A-353C807A844B}" dt="2020-12-14T05:55:09.162" v="1061" actId="1076"/>
          <ac:graphicFrameMkLst>
            <pc:docMk/>
            <pc:sldMk cId="799951535" sldId="547"/>
            <ac:graphicFrameMk id="4" creationId="{6AEC3534-5B61-43AC-A12D-91C1BFD5AA7A}"/>
          </ac:graphicFrameMkLst>
        </pc:graphicFrameChg>
        <pc:graphicFrameChg chg="add mod ord modGraphic">
          <ac:chgData name="Daniel Kaufmann" userId="934340720f57f02e" providerId="LiveId" clId="{538ECF8F-6B0F-4A66-993A-353C807A844B}" dt="2020-12-14T05:55:59.388" v="1074" actId="403"/>
          <ac:graphicFrameMkLst>
            <pc:docMk/>
            <pc:sldMk cId="799951535" sldId="547"/>
            <ac:graphicFrameMk id="6" creationId="{E0D5CC2C-A70B-4ABD-934C-29DAAF868BB1}"/>
          </ac:graphicFrameMkLst>
        </pc:graphicFrameChg>
      </pc:sldChg>
      <pc:sldChg chg="addSp delSp modSp new mod modNotesTx">
        <pc:chgData name="Daniel Kaufmann" userId="934340720f57f02e" providerId="LiveId" clId="{538ECF8F-6B0F-4A66-993A-353C807A844B}" dt="2020-12-14T05:58:00.044" v="1143"/>
        <pc:sldMkLst>
          <pc:docMk/>
          <pc:sldMk cId="2821796180" sldId="547"/>
        </pc:sldMkLst>
        <pc:spChg chg="mod">
          <ac:chgData name="Daniel Kaufmann" userId="934340720f57f02e" providerId="LiveId" clId="{538ECF8F-6B0F-4A66-993A-353C807A844B}" dt="2020-12-14T05:56:24.791" v="1095" actId="20577"/>
          <ac:spMkLst>
            <pc:docMk/>
            <pc:sldMk cId="2821796180" sldId="547"/>
            <ac:spMk id="2" creationId="{9B2C6C21-F603-4939-914A-7E417253AF9D}"/>
          </ac:spMkLst>
        </pc:spChg>
        <pc:spChg chg="del">
          <ac:chgData name="Daniel Kaufmann" userId="934340720f57f02e" providerId="LiveId" clId="{538ECF8F-6B0F-4A66-993A-353C807A844B}" dt="2020-12-14T05:56:35.707" v="1096" actId="1032"/>
          <ac:spMkLst>
            <pc:docMk/>
            <pc:sldMk cId="2821796180" sldId="547"/>
            <ac:spMk id="3" creationId="{86E1BFF2-C79C-49ED-A0F9-D14EF0C4F32E}"/>
          </ac:spMkLst>
        </pc:spChg>
        <pc:graphicFrameChg chg="add mod modGraphic">
          <ac:chgData name="Daniel Kaufmann" userId="934340720f57f02e" providerId="LiveId" clId="{538ECF8F-6B0F-4A66-993A-353C807A844B}" dt="2020-12-14T05:57:49.673" v="1142" actId="207"/>
          <ac:graphicFrameMkLst>
            <pc:docMk/>
            <pc:sldMk cId="2821796180" sldId="547"/>
            <ac:graphicFrameMk id="4" creationId="{980D0211-9FC3-4BC2-A526-9FAB858F82AE}"/>
          </ac:graphicFrameMkLst>
        </pc:graphicFrameChg>
      </pc:sldChg>
      <pc:sldChg chg="addSp modSp new mod modNotesTx">
        <pc:chgData name="Daniel Kaufmann" userId="934340720f57f02e" providerId="LiveId" clId="{538ECF8F-6B0F-4A66-993A-353C807A844B}" dt="2020-12-14T06:00:46.407" v="1211" actId="1036"/>
        <pc:sldMkLst>
          <pc:docMk/>
          <pc:sldMk cId="496260886" sldId="548"/>
        </pc:sldMkLst>
        <pc:spChg chg="mod">
          <ac:chgData name="Daniel Kaufmann" userId="934340720f57f02e" providerId="LiveId" clId="{538ECF8F-6B0F-4A66-993A-353C807A844B}" dt="2020-12-14T05:58:44.601" v="1171" actId="20577"/>
          <ac:spMkLst>
            <pc:docMk/>
            <pc:sldMk cId="496260886" sldId="548"/>
            <ac:spMk id="2" creationId="{134CEB54-764B-47A8-B981-556E4F34C63E}"/>
          </ac:spMkLst>
        </pc:spChg>
        <pc:spChg chg="mod">
          <ac:chgData name="Daniel Kaufmann" userId="934340720f57f02e" providerId="LiveId" clId="{538ECF8F-6B0F-4A66-993A-353C807A844B}" dt="2020-12-14T06:00:29.478" v="1205" actId="20577"/>
          <ac:spMkLst>
            <pc:docMk/>
            <pc:sldMk cId="496260886" sldId="548"/>
            <ac:spMk id="3" creationId="{657487FA-18CF-4969-8594-DB36B164BC84}"/>
          </ac:spMkLst>
        </pc:spChg>
        <pc:picChg chg="add mod">
          <ac:chgData name="Daniel Kaufmann" userId="934340720f57f02e" providerId="LiveId" clId="{538ECF8F-6B0F-4A66-993A-353C807A844B}" dt="2020-12-14T06:00:46.407" v="1211" actId="1036"/>
          <ac:picMkLst>
            <pc:docMk/>
            <pc:sldMk cId="496260886" sldId="548"/>
            <ac:picMk id="1026" creationId="{381AC04E-A490-4DF6-A6D9-BF79DDF78D35}"/>
          </ac:picMkLst>
        </pc:picChg>
      </pc:sldChg>
      <pc:sldChg chg="del">
        <pc:chgData name="Daniel Kaufmann" userId="934340720f57f02e" providerId="LiveId" clId="{538ECF8F-6B0F-4A66-993A-353C807A844B}" dt="2020-12-14T05:24:18.995" v="29" actId="47"/>
        <pc:sldMkLst>
          <pc:docMk/>
          <pc:sldMk cId="626741042" sldId="548"/>
        </pc:sldMkLst>
      </pc:sldChg>
      <pc:sldChg chg="addSp delSp modSp new mod modNotesTx">
        <pc:chgData name="Daniel Kaufmann" userId="934340720f57f02e" providerId="LiveId" clId="{538ECF8F-6B0F-4A66-993A-353C807A844B}" dt="2020-12-15T03:55:24.709" v="1274"/>
        <pc:sldMkLst>
          <pc:docMk/>
          <pc:sldMk cId="141501763" sldId="549"/>
        </pc:sldMkLst>
        <pc:spChg chg="mod">
          <ac:chgData name="Daniel Kaufmann" userId="934340720f57f02e" providerId="LiveId" clId="{538ECF8F-6B0F-4A66-993A-353C807A844B}" dt="2020-12-14T06:02:08.414" v="1237" actId="20577"/>
          <ac:spMkLst>
            <pc:docMk/>
            <pc:sldMk cId="141501763" sldId="549"/>
            <ac:spMk id="2" creationId="{1CC3A5C4-01B9-4535-A0CC-F53FBCD400B5}"/>
          </ac:spMkLst>
        </pc:spChg>
        <pc:spChg chg="del mod">
          <ac:chgData name="Daniel Kaufmann" userId="934340720f57f02e" providerId="LiveId" clId="{538ECF8F-6B0F-4A66-993A-353C807A844B}" dt="2020-12-14T06:03:00.322" v="1250" actId="478"/>
          <ac:spMkLst>
            <pc:docMk/>
            <pc:sldMk cId="141501763" sldId="549"/>
            <ac:spMk id="3" creationId="{5976389C-1C47-4748-A3FD-074A451A8A29}"/>
          </ac:spMkLst>
        </pc:spChg>
        <pc:spChg chg="add del mod">
          <ac:chgData name="Daniel Kaufmann" userId="934340720f57f02e" providerId="LiveId" clId="{538ECF8F-6B0F-4A66-993A-353C807A844B}" dt="2020-12-14T06:03:08.410" v="1252"/>
          <ac:spMkLst>
            <pc:docMk/>
            <pc:sldMk cId="141501763" sldId="549"/>
            <ac:spMk id="6" creationId="{771D50ED-7C7F-40ED-B5B3-CDAB0ED8A338}"/>
          </ac:spMkLst>
        </pc:spChg>
        <pc:graphicFrameChg chg="add del mod">
          <ac:chgData name="Daniel Kaufmann" userId="934340720f57f02e" providerId="LiveId" clId="{538ECF8F-6B0F-4A66-993A-353C807A844B}" dt="2020-12-14T06:03:06.924" v="1251" actId="478"/>
          <ac:graphicFrameMkLst>
            <pc:docMk/>
            <pc:sldMk cId="141501763" sldId="549"/>
            <ac:graphicFrameMk id="4" creationId="{B0547092-4285-48B5-9251-DA6B7E3D6677}"/>
          </ac:graphicFrameMkLst>
        </pc:graphicFrameChg>
        <pc:graphicFrameChg chg="add mod">
          <ac:chgData name="Daniel Kaufmann" userId="934340720f57f02e" providerId="LiveId" clId="{538ECF8F-6B0F-4A66-993A-353C807A844B}" dt="2020-12-14T06:03:51.490" v="1273" actId="1076"/>
          <ac:graphicFrameMkLst>
            <pc:docMk/>
            <pc:sldMk cId="141501763" sldId="549"/>
            <ac:graphicFrameMk id="7" creationId="{4BF42714-EEE4-480B-AF13-78D01CA3524A}"/>
          </ac:graphicFrameMkLst>
        </pc:graphicFrameChg>
      </pc:sldChg>
      <pc:sldChg chg="del">
        <pc:chgData name="Daniel Kaufmann" userId="934340720f57f02e" providerId="LiveId" clId="{538ECF8F-6B0F-4A66-993A-353C807A844B}" dt="2020-12-14T05:24:18.995" v="29" actId="47"/>
        <pc:sldMkLst>
          <pc:docMk/>
          <pc:sldMk cId="1539504822" sldId="549"/>
        </pc:sldMkLst>
      </pc:sldChg>
      <pc:sldChg chg="del">
        <pc:chgData name="Daniel Kaufmann" userId="934340720f57f02e" providerId="LiveId" clId="{538ECF8F-6B0F-4A66-993A-353C807A844B}" dt="2020-12-14T05:24:18.995" v="29" actId="47"/>
        <pc:sldMkLst>
          <pc:docMk/>
          <pc:sldMk cId="839734583" sldId="550"/>
        </pc:sldMkLst>
      </pc:sldChg>
      <pc:sldChg chg="addSp delSp modSp add mod modNotesTx">
        <pc:chgData name="Daniel Kaufmann" userId="934340720f57f02e" providerId="LiveId" clId="{538ECF8F-6B0F-4A66-993A-353C807A844B}" dt="2020-12-15T03:56:26.596" v="1294"/>
        <pc:sldMkLst>
          <pc:docMk/>
          <pc:sldMk cId="2239231326" sldId="550"/>
        </pc:sldMkLst>
        <pc:spChg chg="add del mod">
          <ac:chgData name="Daniel Kaufmann" userId="934340720f57f02e" providerId="LiveId" clId="{538ECF8F-6B0F-4A66-993A-353C807A844B}" dt="2020-12-15T03:55:47.616" v="1278"/>
          <ac:spMkLst>
            <pc:docMk/>
            <pc:sldMk cId="2239231326" sldId="550"/>
            <ac:spMk id="4" creationId="{018CA238-3A57-4682-B20D-341C93C630BB}"/>
          </ac:spMkLst>
        </pc:spChg>
        <pc:graphicFrameChg chg="add mod">
          <ac:chgData name="Daniel Kaufmann" userId="934340720f57f02e" providerId="LiveId" clId="{538ECF8F-6B0F-4A66-993A-353C807A844B}" dt="2020-12-15T03:56:21.487" v="1293" actId="1076"/>
          <ac:graphicFrameMkLst>
            <pc:docMk/>
            <pc:sldMk cId="2239231326" sldId="550"/>
            <ac:graphicFrameMk id="6" creationId="{C9235389-D5D2-4431-9E22-3EB65F3000C1}"/>
          </ac:graphicFrameMkLst>
        </pc:graphicFrameChg>
        <pc:graphicFrameChg chg="del">
          <ac:chgData name="Daniel Kaufmann" userId="934340720f57f02e" providerId="LiveId" clId="{538ECF8F-6B0F-4A66-993A-353C807A844B}" dt="2020-12-15T03:55:40.198" v="1276" actId="478"/>
          <ac:graphicFrameMkLst>
            <pc:docMk/>
            <pc:sldMk cId="2239231326" sldId="550"/>
            <ac:graphicFrameMk id="7" creationId="{4BF42714-EEE4-480B-AF13-78D01CA3524A}"/>
          </ac:graphicFrameMkLst>
        </pc:graphicFrameChg>
      </pc:sldChg>
      <pc:sldChg chg="addSp modSp new mod modNotesTx">
        <pc:chgData name="Daniel Kaufmann" userId="934340720f57f02e" providerId="LiveId" clId="{538ECF8F-6B0F-4A66-993A-353C807A844B}" dt="2020-12-15T04:00:22.185" v="1361" actId="20577"/>
        <pc:sldMkLst>
          <pc:docMk/>
          <pc:sldMk cId="1979860873" sldId="551"/>
        </pc:sldMkLst>
        <pc:spChg chg="mod">
          <ac:chgData name="Daniel Kaufmann" userId="934340720f57f02e" providerId="LiveId" clId="{538ECF8F-6B0F-4A66-993A-353C807A844B}" dt="2020-12-15T03:57:20.351" v="1322" actId="20577"/>
          <ac:spMkLst>
            <pc:docMk/>
            <pc:sldMk cId="1979860873" sldId="551"/>
            <ac:spMk id="2" creationId="{4AEEB0A5-004D-4371-B525-0323EAF015B3}"/>
          </ac:spMkLst>
        </pc:spChg>
        <pc:spChg chg="mod">
          <ac:chgData name="Daniel Kaufmann" userId="934340720f57f02e" providerId="LiveId" clId="{538ECF8F-6B0F-4A66-993A-353C807A844B}" dt="2020-12-15T03:58:49.687" v="1346" actId="403"/>
          <ac:spMkLst>
            <pc:docMk/>
            <pc:sldMk cId="1979860873" sldId="551"/>
            <ac:spMk id="3" creationId="{D5736A83-867A-4540-8B6A-39E43DB8451B}"/>
          </ac:spMkLst>
        </pc:spChg>
        <pc:picChg chg="add mod">
          <ac:chgData name="Daniel Kaufmann" userId="934340720f57f02e" providerId="LiveId" clId="{538ECF8F-6B0F-4A66-993A-353C807A844B}" dt="2020-12-15T03:58:38.937" v="1340" actId="208"/>
          <ac:picMkLst>
            <pc:docMk/>
            <pc:sldMk cId="1979860873" sldId="551"/>
            <ac:picMk id="4" creationId="{BA3244BC-40AB-471E-8AEA-485C86A46A43}"/>
          </ac:picMkLst>
        </pc:picChg>
      </pc:sldChg>
      <pc:sldChg chg="del">
        <pc:chgData name="Daniel Kaufmann" userId="934340720f57f02e" providerId="LiveId" clId="{538ECF8F-6B0F-4A66-993A-353C807A844B}" dt="2020-12-14T05:24:18.995" v="29" actId="47"/>
        <pc:sldMkLst>
          <pc:docMk/>
          <pc:sldMk cId="2871193788" sldId="551"/>
        </pc:sldMkLst>
      </pc:sldChg>
      <pc:sldChg chg="del">
        <pc:chgData name="Daniel Kaufmann" userId="934340720f57f02e" providerId="LiveId" clId="{538ECF8F-6B0F-4A66-993A-353C807A844B}" dt="2020-12-14T05:24:18.995" v="29" actId="47"/>
        <pc:sldMkLst>
          <pc:docMk/>
          <pc:sldMk cId="376378390" sldId="552"/>
        </pc:sldMkLst>
      </pc:sldChg>
      <pc:sldChg chg="addSp modSp add mod modNotesTx">
        <pc:chgData name="Daniel Kaufmann" userId="934340720f57f02e" providerId="LiveId" clId="{538ECF8F-6B0F-4A66-993A-353C807A844B}" dt="2020-12-15T04:00:17.004" v="1360" actId="20577"/>
        <pc:sldMkLst>
          <pc:docMk/>
          <pc:sldMk cId="2208808473" sldId="552"/>
        </pc:sldMkLst>
        <pc:spChg chg="mod">
          <ac:chgData name="Daniel Kaufmann" userId="934340720f57f02e" providerId="LiveId" clId="{538ECF8F-6B0F-4A66-993A-353C807A844B}" dt="2020-12-15T03:59:02.140" v="1350" actId="21"/>
          <ac:spMkLst>
            <pc:docMk/>
            <pc:sldMk cId="2208808473" sldId="552"/>
            <ac:spMk id="3" creationId="{D5736A83-867A-4540-8B6A-39E43DB8451B}"/>
          </ac:spMkLst>
        </pc:spChg>
        <pc:graphicFrameChg chg="add mod modGraphic">
          <ac:chgData name="Daniel Kaufmann" userId="934340720f57f02e" providerId="LiveId" clId="{538ECF8F-6B0F-4A66-993A-353C807A844B}" dt="2020-12-15T04:00:04.965" v="1359" actId="207"/>
          <ac:graphicFrameMkLst>
            <pc:docMk/>
            <pc:sldMk cId="2208808473" sldId="552"/>
            <ac:graphicFrameMk id="5" creationId="{072971D5-3029-4AA2-ADC6-0DFB747998DF}"/>
          </ac:graphicFrameMkLst>
        </pc:graphicFrameChg>
      </pc:sldChg>
      <pc:sldChg chg="del">
        <pc:chgData name="Daniel Kaufmann" userId="934340720f57f02e" providerId="LiveId" clId="{538ECF8F-6B0F-4A66-993A-353C807A844B}" dt="2020-12-14T05:24:18.995" v="29" actId="47"/>
        <pc:sldMkLst>
          <pc:docMk/>
          <pc:sldMk cId="2159462570" sldId="553"/>
        </pc:sldMkLst>
      </pc:sldChg>
      <pc:sldChg chg="addSp delSp modSp add mod chgLayout modNotesTx">
        <pc:chgData name="Daniel Kaufmann" userId="934340720f57f02e" providerId="LiveId" clId="{538ECF8F-6B0F-4A66-993A-353C807A844B}" dt="2020-12-15T04:02:53.071" v="1758"/>
        <pc:sldMkLst>
          <pc:docMk/>
          <pc:sldMk cId="3545085268" sldId="553"/>
        </pc:sldMkLst>
        <pc:spChg chg="mod ord">
          <ac:chgData name="Daniel Kaufmann" userId="934340720f57f02e" providerId="LiveId" clId="{538ECF8F-6B0F-4A66-993A-353C807A844B}" dt="2020-12-15T04:00:52.062" v="1366" actId="700"/>
          <ac:spMkLst>
            <pc:docMk/>
            <pc:sldMk cId="3545085268" sldId="553"/>
            <ac:spMk id="2" creationId="{4AEEB0A5-004D-4371-B525-0323EAF015B3}"/>
          </ac:spMkLst>
        </pc:spChg>
        <pc:spChg chg="del">
          <ac:chgData name="Daniel Kaufmann" userId="934340720f57f02e" providerId="LiveId" clId="{538ECF8F-6B0F-4A66-993A-353C807A844B}" dt="2020-12-15T04:00:43.489" v="1363" actId="478"/>
          <ac:spMkLst>
            <pc:docMk/>
            <pc:sldMk cId="3545085268" sldId="553"/>
            <ac:spMk id="3" creationId="{D5736A83-867A-4540-8B6A-39E43DB8451B}"/>
          </ac:spMkLst>
        </pc:spChg>
        <pc:spChg chg="add del mod">
          <ac:chgData name="Daniel Kaufmann" userId="934340720f57f02e" providerId="LiveId" clId="{538ECF8F-6B0F-4A66-993A-353C807A844B}" dt="2020-12-15T04:00:47.426" v="1364" actId="478"/>
          <ac:spMkLst>
            <pc:docMk/>
            <pc:sldMk cId="3545085268" sldId="553"/>
            <ac:spMk id="7" creationId="{3040BA4D-0995-422B-8B8F-33F8E32C71D1}"/>
          </ac:spMkLst>
        </pc:spChg>
        <pc:spChg chg="add mod ord">
          <ac:chgData name="Daniel Kaufmann" userId="934340720f57f02e" providerId="LiveId" clId="{538ECF8F-6B0F-4A66-993A-353C807A844B}" dt="2020-12-15T04:02:18.516" v="1745" actId="21"/>
          <ac:spMkLst>
            <pc:docMk/>
            <pc:sldMk cId="3545085268" sldId="553"/>
            <ac:spMk id="8" creationId="{EEB434D7-86CB-466F-B679-730FF5F1E32B}"/>
          </ac:spMkLst>
        </pc:spChg>
        <pc:graphicFrameChg chg="del">
          <ac:chgData name="Daniel Kaufmann" userId="934340720f57f02e" providerId="LiveId" clId="{538ECF8F-6B0F-4A66-993A-353C807A844B}" dt="2020-12-15T04:00:49.629" v="1365" actId="478"/>
          <ac:graphicFrameMkLst>
            <pc:docMk/>
            <pc:sldMk cId="3545085268" sldId="553"/>
            <ac:graphicFrameMk id="5" creationId="{072971D5-3029-4AA2-ADC6-0DFB747998DF}"/>
          </ac:graphicFrameMkLst>
        </pc:graphicFrameChg>
        <pc:graphicFrameChg chg="add mod modGraphic">
          <ac:chgData name="Daniel Kaufmann" userId="934340720f57f02e" providerId="LiveId" clId="{538ECF8F-6B0F-4A66-993A-353C807A844B}" dt="2020-12-15T04:02:46.594" v="1757" actId="12269"/>
          <ac:graphicFrameMkLst>
            <pc:docMk/>
            <pc:sldMk cId="3545085268" sldId="553"/>
            <ac:graphicFrameMk id="9" creationId="{B127FD9D-716C-4D64-8F4B-7E3251EF5B45}"/>
          </ac:graphicFrameMkLst>
        </pc:graphicFrameChg>
      </pc:sldChg>
      <pc:sldChg chg="addSp delSp modSp add mod modNotesTx">
        <pc:chgData name="Daniel Kaufmann" userId="934340720f57f02e" providerId="LiveId" clId="{538ECF8F-6B0F-4A66-993A-353C807A844B}" dt="2020-12-15T04:07:19.588" v="1866"/>
        <pc:sldMkLst>
          <pc:docMk/>
          <pc:sldMk cId="368619570" sldId="554"/>
        </pc:sldMkLst>
        <pc:graphicFrameChg chg="mod">
          <ac:chgData name="Daniel Kaufmann" userId="934340720f57f02e" providerId="LiveId" clId="{538ECF8F-6B0F-4A66-993A-353C807A844B}" dt="2020-12-15T04:07:12.326" v="1864" actId="20577"/>
          <ac:graphicFrameMkLst>
            <pc:docMk/>
            <pc:sldMk cId="368619570" sldId="554"/>
            <ac:graphicFrameMk id="9" creationId="{B127FD9D-716C-4D64-8F4B-7E3251EF5B45}"/>
          </ac:graphicFrameMkLst>
        </pc:graphicFrameChg>
        <pc:picChg chg="add del mod modCrop">
          <ac:chgData name="Daniel Kaufmann" userId="934340720f57f02e" providerId="LiveId" clId="{538ECF8F-6B0F-4A66-993A-353C807A844B}" dt="2020-12-15T04:06:33.465" v="1769" actId="478"/>
          <ac:picMkLst>
            <pc:docMk/>
            <pc:sldMk cId="368619570" sldId="554"/>
            <ac:picMk id="3" creationId="{77464F23-BCEC-46C3-A9BC-1F71F8342610}"/>
          </ac:picMkLst>
        </pc:picChg>
        <pc:picChg chg="del">
          <ac:chgData name="Daniel Kaufmann" userId="934340720f57f02e" providerId="LiveId" clId="{538ECF8F-6B0F-4A66-993A-353C807A844B}" dt="2020-12-15T04:03:40.926" v="1760" actId="478"/>
          <ac:picMkLst>
            <pc:docMk/>
            <pc:sldMk cId="368619570" sldId="554"/>
            <ac:picMk id="4" creationId="{BA3244BC-40AB-471E-8AEA-485C86A46A43}"/>
          </ac:picMkLst>
        </pc:picChg>
        <pc:picChg chg="add mod">
          <ac:chgData name="Daniel Kaufmann" userId="934340720f57f02e" providerId="LiveId" clId="{538ECF8F-6B0F-4A66-993A-353C807A844B}" dt="2020-12-15T04:06:37.907" v="1770"/>
          <ac:picMkLst>
            <pc:docMk/>
            <pc:sldMk cId="368619570" sldId="554"/>
            <ac:picMk id="7" creationId="{8B27599D-8488-43CE-A3D2-8A9B737A3628}"/>
          </ac:picMkLst>
        </pc:picChg>
      </pc:sldChg>
      <pc:sldChg chg="del">
        <pc:chgData name="Daniel Kaufmann" userId="934340720f57f02e" providerId="LiveId" clId="{538ECF8F-6B0F-4A66-993A-353C807A844B}" dt="2020-12-14T05:24:18.995" v="29" actId="47"/>
        <pc:sldMkLst>
          <pc:docMk/>
          <pc:sldMk cId="2526260750" sldId="554"/>
        </pc:sldMkLst>
      </pc:sldChg>
      <pc:sldChg chg="addSp modSp new mod modNotesTx">
        <pc:chgData name="Daniel Kaufmann" userId="934340720f57f02e" providerId="LiveId" clId="{538ECF8F-6B0F-4A66-993A-353C807A844B}" dt="2020-12-15T04:11:59.796" v="1959"/>
        <pc:sldMkLst>
          <pc:docMk/>
          <pc:sldMk cId="2026109929" sldId="555"/>
        </pc:sldMkLst>
        <pc:spChg chg="mod">
          <ac:chgData name="Daniel Kaufmann" userId="934340720f57f02e" providerId="LiveId" clId="{538ECF8F-6B0F-4A66-993A-353C807A844B}" dt="2020-12-15T04:08:02.880" v="1911" actId="20577"/>
          <ac:spMkLst>
            <pc:docMk/>
            <pc:sldMk cId="2026109929" sldId="555"/>
            <ac:spMk id="2" creationId="{DCB5E235-D62B-44C8-9B03-CB323A972765}"/>
          </ac:spMkLst>
        </pc:spChg>
        <pc:spChg chg="mod">
          <ac:chgData name="Daniel Kaufmann" userId="934340720f57f02e" providerId="LiveId" clId="{538ECF8F-6B0F-4A66-993A-353C807A844B}" dt="2020-12-15T04:08:47.007" v="1935" actId="14100"/>
          <ac:spMkLst>
            <pc:docMk/>
            <pc:sldMk cId="2026109929" sldId="555"/>
            <ac:spMk id="3" creationId="{70AC7F5F-D17A-4DB8-8A64-119FCD6E8DFC}"/>
          </ac:spMkLst>
        </pc:spChg>
        <pc:picChg chg="add mod">
          <ac:chgData name="Daniel Kaufmann" userId="934340720f57f02e" providerId="LiveId" clId="{538ECF8F-6B0F-4A66-993A-353C807A844B}" dt="2020-12-15T04:09:23.578" v="1942" actId="1076"/>
          <ac:picMkLst>
            <pc:docMk/>
            <pc:sldMk cId="2026109929" sldId="555"/>
            <ac:picMk id="4" creationId="{50EADF0D-C4DE-489E-B8D1-166DF60DE0B7}"/>
          </ac:picMkLst>
        </pc:picChg>
        <pc:picChg chg="add mod">
          <ac:chgData name="Daniel Kaufmann" userId="934340720f57f02e" providerId="LiveId" clId="{538ECF8F-6B0F-4A66-993A-353C807A844B}" dt="2020-12-15T04:10:09.452" v="1951" actId="1076"/>
          <ac:picMkLst>
            <pc:docMk/>
            <pc:sldMk cId="2026109929" sldId="555"/>
            <ac:picMk id="5" creationId="{A483C236-FF3F-49D6-A3E4-A47431B444E1}"/>
          </ac:picMkLst>
        </pc:picChg>
        <pc:picChg chg="add mod">
          <ac:chgData name="Daniel Kaufmann" userId="934340720f57f02e" providerId="LiveId" clId="{538ECF8F-6B0F-4A66-993A-353C807A844B}" dt="2020-12-15T04:11:53.817" v="1958" actId="1076"/>
          <ac:picMkLst>
            <pc:docMk/>
            <pc:sldMk cId="2026109929" sldId="555"/>
            <ac:picMk id="6" creationId="{A04960C4-B452-4BAC-91CD-15D30407606B}"/>
          </ac:picMkLst>
        </pc:picChg>
      </pc:sldChg>
      <pc:sldChg chg="del">
        <pc:chgData name="Daniel Kaufmann" userId="934340720f57f02e" providerId="LiveId" clId="{538ECF8F-6B0F-4A66-993A-353C807A844B}" dt="2020-12-14T05:24:18.995" v="29" actId="47"/>
        <pc:sldMkLst>
          <pc:docMk/>
          <pc:sldMk cId="2083025056" sldId="555"/>
        </pc:sldMkLst>
      </pc:sldChg>
      <pc:sldChg chg="del">
        <pc:chgData name="Daniel Kaufmann" userId="934340720f57f02e" providerId="LiveId" clId="{538ECF8F-6B0F-4A66-993A-353C807A844B}" dt="2020-12-14T05:24:18.995" v="29" actId="47"/>
        <pc:sldMkLst>
          <pc:docMk/>
          <pc:sldMk cId="580182512" sldId="556"/>
        </pc:sldMkLst>
      </pc:sldChg>
      <pc:sldChg chg="addSp delSp modSp new mod delAnim modAnim modNotesTx">
        <pc:chgData name="Daniel Kaufmann" userId="934340720f57f02e" providerId="LiveId" clId="{538ECF8F-6B0F-4A66-993A-353C807A844B}" dt="2020-12-15T04:15:37.965" v="2020"/>
        <pc:sldMkLst>
          <pc:docMk/>
          <pc:sldMk cId="2117970565" sldId="556"/>
        </pc:sldMkLst>
        <pc:spChg chg="mod">
          <ac:chgData name="Daniel Kaufmann" userId="934340720f57f02e" providerId="LiveId" clId="{538ECF8F-6B0F-4A66-993A-353C807A844B}" dt="2020-12-15T04:12:20.658" v="1992" actId="20577"/>
          <ac:spMkLst>
            <pc:docMk/>
            <pc:sldMk cId="2117970565" sldId="556"/>
            <ac:spMk id="2" creationId="{6EC1A186-15CB-4728-9002-693B53A8D678}"/>
          </ac:spMkLst>
        </pc:spChg>
        <pc:spChg chg="del">
          <ac:chgData name="Daniel Kaufmann" userId="934340720f57f02e" providerId="LiveId" clId="{538ECF8F-6B0F-4A66-993A-353C807A844B}" dt="2020-12-15T04:12:28.850" v="1993"/>
          <ac:spMkLst>
            <pc:docMk/>
            <pc:sldMk cId="2117970565" sldId="556"/>
            <ac:spMk id="3" creationId="{B0710F5C-6EDC-4C16-B2D8-13CE783D0D76}"/>
          </ac:spMkLst>
        </pc:spChg>
        <pc:spChg chg="add del mod">
          <ac:chgData name="Daniel Kaufmann" userId="934340720f57f02e" providerId="LiveId" clId="{538ECF8F-6B0F-4A66-993A-353C807A844B}" dt="2020-12-15T04:13:20.689" v="1999"/>
          <ac:spMkLst>
            <pc:docMk/>
            <pc:sldMk cId="2117970565" sldId="556"/>
            <ac:spMk id="6" creationId="{C9F1714E-9337-4B36-8950-A33BB92C245F}"/>
          </ac:spMkLst>
        </pc:spChg>
        <pc:spChg chg="add del mod">
          <ac:chgData name="Daniel Kaufmann" userId="934340720f57f02e" providerId="LiveId" clId="{538ECF8F-6B0F-4A66-993A-353C807A844B}" dt="2020-12-15T04:14:13.458" v="2001"/>
          <ac:spMkLst>
            <pc:docMk/>
            <pc:sldMk cId="2117970565" sldId="556"/>
            <ac:spMk id="9" creationId="{F519D6F3-AB9E-454B-8A75-55298BA179FD}"/>
          </ac:spMkLst>
        </pc:spChg>
        <pc:spChg chg="add mod">
          <ac:chgData name="Daniel Kaufmann" userId="934340720f57f02e" providerId="LiveId" clId="{538ECF8F-6B0F-4A66-993A-353C807A844B}" dt="2020-12-15T04:15:31.298" v="2019" actId="1076"/>
          <ac:spMkLst>
            <pc:docMk/>
            <pc:sldMk cId="2117970565" sldId="556"/>
            <ac:spMk id="12" creationId="{49EC5592-C133-4783-83CA-929249DAA9A9}"/>
          </ac:spMkLst>
        </pc:spChg>
        <pc:graphicFrameChg chg="add del mod">
          <ac:chgData name="Daniel Kaufmann" userId="934340720f57f02e" providerId="LiveId" clId="{538ECF8F-6B0F-4A66-993A-353C807A844B}" dt="2020-12-15T04:13:02.286" v="1998" actId="478"/>
          <ac:graphicFrameMkLst>
            <pc:docMk/>
            <pc:sldMk cId="2117970565" sldId="556"/>
            <ac:graphicFrameMk id="4" creationId="{2B1EA79A-ACEB-4CDC-B742-C5B7318C099E}"/>
          </ac:graphicFrameMkLst>
        </pc:graphicFrameChg>
        <pc:graphicFrameChg chg="add del mod">
          <ac:chgData name="Daniel Kaufmann" userId="934340720f57f02e" providerId="LiveId" clId="{538ECF8F-6B0F-4A66-993A-353C807A844B}" dt="2020-12-15T04:14:11.391" v="2000" actId="478"/>
          <ac:graphicFrameMkLst>
            <pc:docMk/>
            <pc:sldMk cId="2117970565" sldId="556"/>
            <ac:graphicFrameMk id="7" creationId="{9CAC5B44-F8EB-4A67-95BB-2C13D5E062D6}"/>
          </ac:graphicFrameMkLst>
        </pc:graphicFrameChg>
        <pc:graphicFrameChg chg="add mod">
          <ac:chgData name="Daniel Kaufmann" userId="934340720f57f02e" providerId="LiveId" clId="{538ECF8F-6B0F-4A66-993A-353C807A844B}" dt="2020-12-15T04:14:38.201" v="2004"/>
          <ac:graphicFrameMkLst>
            <pc:docMk/>
            <pc:sldMk cId="2117970565" sldId="556"/>
            <ac:graphicFrameMk id="10" creationId="{D7A340DC-0210-463B-BD36-7A3CB631C8A2}"/>
          </ac:graphicFrameMkLst>
        </pc:graphicFrameChg>
        <pc:graphicFrameChg chg="add del mod">
          <ac:chgData name="Daniel Kaufmann" userId="934340720f57f02e" providerId="LiveId" clId="{538ECF8F-6B0F-4A66-993A-353C807A844B}" dt="2020-12-15T04:14:54.805" v="2006"/>
          <ac:graphicFrameMkLst>
            <pc:docMk/>
            <pc:sldMk cId="2117970565" sldId="556"/>
            <ac:graphicFrameMk id="11" creationId="{A4DAA457-5C7C-4752-951E-F681026D470B}"/>
          </ac:graphicFrameMkLst>
        </pc:graphicFrameChg>
      </pc:sldChg>
      <pc:sldChg chg="addSp delSp modSp new mod modAnim modNotesTx">
        <pc:chgData name="Daniel Kaufmann" userId="934340720f57f02e" providerId="LiveId" clId="{538ECF8F-6B0F-4A66-993A-353C807A844B}" dt="2020-12-20T23:00:27.257" v="2247" actId="20577"/>
        <pc:sldMkLst>
          <pc:docMk/>
          <pc:sldMk cId="1696916833" sldId="557"/>
        </pc:sldMkLst>
        <pc:spChg chg="mod">
          <ac:chgData name="Daniel Kaufmann" userId="934340720f57f02e" providerId="LiveId" clId="{538ECF8F-6B0F-4A66-993A-353C807A844B}" dt="2020-12-20T22:56:40.930" v="2094" actId="20577"/>
          <ac:spMkLst>
            <pc:docMk/>
            <pc:sldMk cId="1696916833" sldId="557"/>
            <ac:spMk id="2" creationId="{E51BB22C-75D1-43FC-8537-82FFA059BAF1}"/>
          </ac:spMkLst>
        </pc:spChg>
        <pc:spChg chg="del">
          <ac:chgData name="Daniel Kaufmann" userId="934340720f57f02e" providerId="LiveId" clId="{538ECF8F-6B0F-4A66-993A-353C807A844B}" dt="2020-12-20T22:52:06.886" v="2022"/>
          <ac:spMkLst>
            <pc:docMk/>
            <pc:sldMk cId="1696916833" sldId="557"/>
            <ac:spMk id="3" creationId="{95E706EB-792C-466D-B7B4-2BBC95765086}"/>
          </ac:spMkLst>
        </pc:spChg>
        <pc:spChg chg="add mod">
          <ac:chgData name="Daniel Kaufmann" userId="934340720f57f02e" providerId="LiveId" clId="{538ECF8F-6B0F-4A66-993A-353C807A844B}" dt="2020-12-20T23:00:27.257" v="2247" actId="20577"/>
          <ac:spMkLst>
            <pc:docMk/>
            <pc:sldMk cId="1696916833" sldId="557"/>
            <ac:spMk id="5" creationId="{7ABE28D4-9DC9-4D76-859D-8E35DEA762C2}"/>
          </ac:spMkLst>
        </pc:spChg>
        <pc:graphicFrameChg chg="add mod">
          <ac:chgData name="Daniel Kaufmann" userId="934340720f57f02e" providerId="LiveId" clId="{538ECF8F-6B0F-4A66-993A-353C807A844B}" dt="2020-12-20T22:56:17.469" v="2051" actId="14100"/>
          <ac:graphicFrameMkLst>
            <pc:docMk/>
            <pc:sldMk cId="1696916833" sldId="557"/>
            <ac:graphicFrameMk id="4" creationId="{C28B6403-1642-425D-8521-F206FFFA9416}"/>
          </ac:graphicFrameMkLst>
        </pc:graphicFrameChg>
      </pc:sldChg>
      <pc:sldChg chg="del">
        <pc:chgData name="Daniel Kaufmann" userId="934340720f57f02e" providerId="LiveId" clId="{538ECF8F-6B0F-4A66-993A-353C807A844B}" dt="2020-12-14T05:24:18.995" v="29" actId="47"/>
        <pc:sldMkLst>
          <pc:docMk/>
          <pc:sldMk cId="1819845702" sldId="557"/>
        </pc:sldMkLst>
      </pc:sldChg>
      <pc:sldChg chg="del">
        <pc:chgData name="Daniel Kaufmann" userId="934340720f57f02e" providerId="LiveId" clId="{538ECF8F-6B0F-4A66-993A-353C807A844B}" dt="2020-12-14T05:24:18.995" v="29" actId="47"/>
        <pc:sldMkLst>
          <pc:docMk/>
          <pc:sldMk cId="1993435443" sldId="558"/>
        </pc:sldMkLst>
      </pc:sldChg>
      <pc:sldChg chg="addSp delSp modSp new mod modAnim modNotesTx">
        <pc:chgData name="Daniel Kaufmann" userId="934340720f57f02e" providerId="LiveId" clId="{538ECF8F-6B0F-4A66-993A-353C807A844B}" dt="2020-12-20T23:01:58.446" v="2270" actId="20577"/>
        <pc:sldMkLst>
          <pc:docMk/>
          <pc:sldMk cId="3555924356" sldId="558"/>
        </pc:sldMkLst>
        <pc:spChg chg="mod">
          <ac:chgData name="Daniel Kaufmann" userId="934340720f57f02e" providerId="LiveId" clId="{538ECF8F-6B0F-4A66-993A-353C807A844B}" dt="2020-12-20T23:01:58.446" v="2270" actId="20577"/>
          <ac:spMkLst>
            <pc:docMk/>
            <pc:sldMk cId="3555924356" sldId="558"/>
            <ac:spMk id="2" creationId="{4C4BE8AC-A0A4-4AC0-A426-C8269913D6E0}"/>
          </ac:spMkLst>
        </pc:spChg>
        <pc:spChg chg="del">
          <ac:chgData name="Daniel Kaufmann" userId="934340720f57f02e" providerId="LiveId" clId="{538ECF8F-6B0F-4A66-993A-353C807A844B}" dt="2020-12-20T22:58:57.011" v="2223"/>
          <ac:spMkLst>
            <pc:docMk/>
            <pc:sldMk cId="3555924356" sldId="558"/>
            <ac:spMk id="3" creationId="{28A5A1BD-A371-48F6-AF78-5E02AC2EAEEE}"/>
          </ac:spMkLst>
        </pc:spChg>
        <pc:spChg chg="add mod">
          <ac:chgData name="Daniel Kaufmann" userId="934340720f57f02e" providerId="LiveId" clId="{538ECF8F-6B0F-4A66-993A-353C807A844B}" dt="2020-12-20T23:00:49.365" v="2253" actId="1076"/>
          <ac:spMkLst>
            <pc:docMk/>
            <pc:sldMk cId="3555924356" sldId="558"/>
            <ac:spMk id="5" creationId="{DB10335A-C1EA-4C42-B13D-BAA0AB300413}"/>
          </ac:spMkLst>
        </pc:spChg>
        <pc:graphicFrameChg chg="add mod">
          <ac:chgData name="Daniel Kaufmann" userId="934340720f57f02e" providerId="LiveId" clId="{538ECF8F-6B0F-4A66-993A-353C807A844B}" dt="2020-12-20T23:00:05.386" v="2230"/>
          <ac:graphicFrameMkLst>
            <pc:docMk/>
            <pc:sldMk cId="3555924356" sldId="558"/>
            <ac:graphicFrameMk id="4" creationId="{BAA77659-EABE-4C0A-8C7F-EA21DB83A04C}"/>
          </ac:graphicFrameMkLst>
        </pc:graphicFrameChg>
      </pc:sldChg>
      <pc:sldChg chg="addSp delSp modSp new mod modAnim modNotesTx">
        <pc:chgData name="Daniel Kaufmann" userId="934340720f57f02e" providerId="LiveId" clId="{538ECF8F-6B0F-4A66-993A-353C807A844B}" dt="2020-12-20T23:03:38.827" v="2319"/>
        <pc:sldMkLst>
          <pc:docMk/>
          <pc:sldMk cId="361661341" sldId="559"/>
        </pc:sldMkLst>
        <pc:spChg chg="mod">
          <ac:chgData name="Daniel Kaufmann" userId="934340720f57f02e" providerId="LiveId" clId="{538ECF8F-6B0F-4A66-993A-353C807A844B}" dt="2020-12-20T23:02:22.586" v="2312" actId="20577"/>
          <ac:spMkLst>
            <pc:docMk/>
            <pc:sldMk cId="361661341" sldId="559"/>
            <ac:spMk id="2" creationId="{C9C1BCB1-9663-4655-8304-FD7D383DA68C}"/>
          </ac:spMkLst>
        </pc:spChg>
        <pc:spChg chg="del">
          <ac:chgData name="Daniel Kaufmann" userId="934340720f57f02e" providerId="LiveId" clId="{538ECF8F-6B0F-4A66-993A-353C807A844B}" dt="2020-12-20T23:02:27.246" v="2313"/>
          <ac:spMkLst>
            <pc:docMk/>
            <pc:sldMk cId="361661341" sldId="559"/>
            <ac:spMk id="3" creationId="{B668A836-7B53-45B2-8065-3B81D89CCC01}"/>
          </ac:spMkLst>
        </pc:spChg>
        <pc:spChg chg="add mod">
          <ac:chgData name="Daniel Kaufmann" userId="934340720f57f02e" providerId="LiveId" clId="{538ECF8F-6B0F-4A66-993A-353C807A844B}" dt="2020-12-20T23:03:29.241" v="2318"/>
          <ac:spMkLst>
            <pc:docMk/>
            <pc:sldMk cId="361661341" sldId="559"/>
            <ac:spMk id="5" creationId="{F3A70843-8FCC-4647-AB96-E46A9D8C8931}"/>
          </ac:spMkLst>
        </pc:spChg>
        <pc:graphicFrameChg chg="add mod">
          <ac:chgData name="Daniel Kaufmann" userId="934340720f57f02e" providerId="LiveId" clId="{538ECF8F-6B0F-4A66-993A-353C807A844B}" dt="2020-12-20T23:03:10.882" v="2317" actId="207"/>
          <ac:graphicFrameMkLst>
            <pc:docMk/>
            <pc:sldMk cId="361661341" sldId="559"/>
            <ac:graphicFrameMk id="4" creationId="{63BB2675-BD27-44C7-A104-0811F062CFFC}"/>
          </ac:graphicFrameMkLst>
        </pc:graphicFrameChg>
      </pc:sldChg>
      <pc:sldChg chg="del">
        <pc:chgData name="Daniel Kaufmann" userId="934340720f57f02e" providerId="LiveId" clId="{538ECF8F-6B0F-4A66-993A-353C807A844B}" dt="2020-12-14T05:24:18.995" v="29" actId="47"/>
        <pc:sldMkLst>
          <pc:docMk/>
          <pc:sldMk cId="4178815771" sldId="559"/>
        </pc:sldMkLst>
      </pc:sldChg>
      <pc:sldChg chg="addSp modSp new mod modNotesTx">
        <pc:chgData name="Daniel Kaufmann" userId="934340720f57f02e" providerId="LiveId" clId="{538ECF8F-6B0F-4A66-993A-353C807A844B}" dt="2020-12-20T23:11:21.752" v="2382"/>
        <pc:sldMkLst>
          <pc:docMk/>
          <pc:sldMk cId="1607226729" sldId="560"/>
        </pc:sldMkLst>
        <pc:spChg chg="mod">
          <ac:chgData name="Daniel Kaufmann" userId="934340720f57f02e" providerId="LiveId" clId="{538ECF8F-6B0F-4A66-993A-353C807A844B}" dt="2020-12-20T23:09:19.836" v="2327" actId="20577"/>
          <ac:spMkLst>
            <pc:docMk/>
            <pc:sldMk cId="1607226729" sldId="560"/>
            <ac:spMk id="2" creationId="{E79B86F3-7C24-40AF-A224-ECD3B9C30FB5}"/>
          </ac:spMkLst>
        </pc:spChg>
        <pc:spChg chg="mod">
          <ac:chgData name="Daniel Kaufmann" userId="934340720f57f02e" providerId="LiveId" clId="{538ECF8F-6B0F-4A66-993A-353C807A844B}" dt="2020-12-20T23:09:11.025" v="2325" actId="207"/>
          <ac:spMkLst>
            <pc:docMk/>
            <pc:sldMk cId="1607226729" sldId="560"/>
            <ac:spMk id="3" creationId="{20A77D1F-738D-430A-89BA-E46F35751F17}"/>
          </ac:spMkLst>
        </pc:spChg>
        <pc:picChg chg="add mod">
          <ac:chgData name="Daniel Kaufmann" userId="934340720f57f02e" providerId="LiveId" clId="{538ECF8F-6B0F-4A66-993A-353C807A844B}" dt="2020-12-20T23:10:06.008" v="2334" actId="1076"/>
          <ac:picMkLst>
            <pc:docMk/>
            <pc:sldMk cId="1607226729" sldId="560"/>
            <ac:picMk id="4" creationId="{1AB4F325-24FD-4C65-98E1-BF4FE33D92DB}"/>
          </ac:picMkLst>
        </pc:picChg>
      </pc:sldChg>
      <pc:sldChg chg="del">
        <pc:chgData name="Daniel Kaufmann" userId="934340720f57f02e" providerId="LiveId" clId="{538ECF8F-6B0F-4A66-993A-353C807A844B}" dt="2020-12-14T05:24:18.995" v="29" actId="47"/>
        <pc:sldMkLst>
          <pc:docMk/>
          <pc:sldMk cId="1913195499" sldId="560"/>
        </pc:sldMkLst>
      </pc:sldChg>
      <pc:sldChg chg="addSp delSp modSp new mod modNotesTx">
        <pc:chgData name="Daniel Kaufmann" userId="934340720f57f02e" providerId="LiveId" clId="{538ECF8F-6B0F-4A66-993A-353C807A844B}" dt="2020-12-20T23:11:14.025" v="2381"/>
        <pc:sldMkLst>
          <pc:docMk/>
          <pc:sldMk cId="1911455787" sldId="561"/>
        </pc:sldMkLst>
        <pc:spChg chg="mod">
          <ac:chgData name="Daniel Kaufmann" userId="934340720f57f02e" providerId="LiveId" clId="{538ECF8F-6B0F-4A66-993A-353C807A844B}" dt="2020-12-20T23:10:58.060" v="2380" actId="20577"/>
          <ac:spMkLst>
            <pc:docMk/>
            <pc:sldMk cId="1911455787" sldId="561"/>
            <ac:spMk id="2" creationId="{B0449BDF-8270-4B83-A247-E29E4ED654A7}"/>
          </ac:spMkLst>
        </pc:spChg>
        <pc:spChg chg="del">
          <ac:chgData name="Daniel Kaufmann" userId="934340720f57f02e" providerId="LiveId" clId="{538ECF8F-6B0F-4A66-993A-353C807A844B}" dt="2020-12-20T23:10:28.111" v="2336"/>
          <ac:spMkLst>
            <pc:docMk/>
            <pc:sldMk cId="1911455787" sldId="561"/>
            <ac:spMk id="3" creationId="{7996515B-B93E-4468-881D-3AC60A3AD946}"/>
          </ac:spMkLst>
        </pc:spChg>
        <pc:graphicFrameChg chg="add mod">
          <ac:chgData name="Daniel Kaufmann" userId="934340720f57f02e" providerId="LiveId" clId="{538ECF8F-6B0F-4A66-993A-353C807A844B}" dt="2020-12-20T23:10:34.079" v="2338" actId="14100"/>
          <ac:graphicFrameMkLst>
            <pc:docMk/>
            <pc:sldMk cId="1911455787" sldId="561"/>
            <ac:graphicFrameMk id="4" creationId="{0A242BD3-04B7-499A-B10F-7968D3440235}"/>
          </ac:graphicFrameMkLst>
        </pc:graphicFrameChg>
      </pc:sldChg>
      <pc:sldChg chg="del">
        <pc:chgData name="Daniel Kaufmann" userId="934340720f57f02e" providerId="LiveId" clId="{538ECF8F-6B0F-4A66-993A-353C807A844B}" dt="2020-12-14T05:24:18.995" v="29" actId="47"/>
        <pc:sldMkLst>
          <pc:docMk/>
          <pc:sldMk cId="3384499211" sldId="561"/>
        </pc:sldMkLst>
      </pc:sldChg>
      <pc:sldChg chg="addSp delSp modSp new mod modClrScheme chgLayout modNotesTx">
        <pc:chgData name="Daniel Kaufmann" userId="934340720f57f02e" providerId="LiveId" clId="{538ECF8F-6B0F-4A66-993A-353C807A844B}" dt="2020-12-20T23:20:34.608" v="2531" actId="207"/>
        <pc:sldMkLst>
          <pc:docMk/>
          <pc:sldMk cId="1306547949" sldId="562"/>
        </pc:sldMkLst>
        <pc:spChg chg="del">
          <ac:chgData name="Daniel Kaufmann" userId="934340720f57f02e" providerId="LiveId" clId="{538ECF8F-6B0F-4A66-993A-353C807A844B}" dt="2020-12-20T23:16:32.080" v="2441" actId="700"/>
          <ac:spMkLst>
            <pc:docMk/>
            <pc:sldMk cId="1306547949" sldId="562"/>
            <ac:spMk id="2" creationId="{B7A14200-C2AD-4B6D-8541-18D87E7ABEFC}"/>
          </ac:spMkLst>
        </pc:spChg>
        <pc:spChg chg="del">
          <ac:chgData name="Daniel Kaufmann" userId="934340720f57f02e" providerId="LiveId" clId="{538ECF8F-6B0F-4A66-993A-353C807A844B}" dt="2020-12-20T23:11:47.860" v="2387" actId="478"/>
          <ac:spMkLst>
            <pc:docMk/>
            <pc:sldMk cId="1306547949" sldId="562"/>
            <ac:spMk id="3" creationId="{4D988393-2C00-42AC-B6EF-7B20CAD6516D}"/>
          </ac:spMkLst>
        </pc:spChg>
        <pc:spChg chg="mod">
          <ac:chgData name="Daniel Kaufmann" userId="934340720f57f02e" providerId="LiveId" clId="{538ECF8F-6B0F-4A66-993A-353C807A844B}" dt="2020-12-20T23:11:34.130" v="2384"/>
          <ac:spMkLst>
            <pc:docMk/>
            <pc:sldMk cId="1306547949" sldId="562"/>
            <ac:spMk id="5" creationId="{418DF6E9-DE80-4622-9DF3-8BFDE01518AB}"/>
          </ac:spMkLst>
        </pc:spChg>
        <pc:spChg chg="mod">
          <ac:chgData name="Daniel Kaufmann" userId="934340720f57f02e" providerId="LiveId" clId="{538ECF8F-6B0F-4A66-993A-353C807A844B}" dt="2020-12-20T23:11:34.130" v="2384"/>
          <ac:spMkLst>
            <pc:docMk/>
            <pc:sldMk cId="1306547949" sldId="562"/>
            <ac:spMk id="6" creationId="{66B22898-4C1C-49BE-8711-8E4F77FB1BCD}"/>
          </ac:spMkLst>
        </pc:spChg>
        <pc:spChg chg="mod">
          <ac:chgData name="Daniel Kaufmann" userId="934340720f57f02e" providerId="LiveId" clId="{538ECF8F-6B0F-4A66-993A-353C807A844B}" dt="2020-12-20T23:11:34.130" v="2384"/>
          <ac:spMkLst>
            <pc:docMk/>
            <pc:sldMk cId="1306547949" sldId="562"/>
            <ac:spMk id="7" creationId="{E972B91D-19A6-46A6-A89B-2FCB84BD3C95}"/>
          </ac:spMkLst>
        </pc:spChg>
        <pc:spChg chg="mod">
          <ac:chgData name="Daniel Kaufmann" userId="934340720f57f02e" providerId="LiveId" clId="{538ECF8F-6B0F-4A66-993A-353C807A844B}" dt="2020-12-20T23:11:34.130" v="2384"/>
          <ac:spMkLst>
            <pc:docMk/>
            <pc:sldMk cId="1306547949" sldId="562"/>
            <ac:spMk id="8" creationId="{23050AC7-C4BD-4AB3-A6ED-C599C851F312}"/>
          </ac:spMkLst>
        </pc:spChg>
        <pc:spChg chg="mod">
          <ac:chgData name="Daniel Kaufmann" userId="934340720f57f02e" providerId="LiveId" clId="{538ECF8F-6B0F-4A66-993A-353C807A844B}" dt="2020-12-20T23:11:34.130" v="2384"/>
          <ac:spMkLst>
            <pc:docMk/>
            <pc:sldMk cId="1306547949" sldId="562"/>
            <ac:spMk id="9" creationId="{C7453BFD-4D5D-4952-BAEA-B71FB916B5D0}"/>
          </ac:spMkLst>
        </pc:spChg>
        <pc:spChg chg="mod">
          <ac:chgData name="Daniel Kaufmann" userId="934340720f57f02e" providerId="LiveId" clId="{538ECF8F-6B0F-4A66-993A-353C807A844B}" dt="2020-12-20T23:11:34.130" v="2384"/>
          <ac:spMkLst>
            <pc:docMk/>
            <pc:sldMk cId="1306547949" sldId="562"/>
            <ac:spMk id="10" creationId="{43DBDCE7-EB12-4C2B-9BF0-C0466F49A5E9}"/>
          </ac:spMkLst>
        </pc:spChg>
        <pc:spChg chg="mod">
          <ac:chgData name="Daniel Kaufmann" userId="934340720f57f02e" providerId="LiveId" clId="{538ECF8F-6B0F-4A66-993A-353C807A844B}" dt="2020-12-20T23:11:34.130" v="2384"/>
          <ac:spMkLst>
            <pc:docMk/>
            <pc:sldMk cId="1306547949" sldId="562"/>
            <ac:spMk id="11" creationId="{80CB67BC-A50E-40E2-B867-C70F17AAED1B}"/>
          </ac:spMkLst>
        </pc:spChg>
        <pc:spChg chg="mod">
          <ac:chgData name="Daniel Kaufmann" userId="934340720f57f02e" providerId="LiveId" clId="{538ECF8F-6B0F-4A66-993A-353C807A844B}" dt="2020-12-20T23:11:34.130" v="2384"/>
          <ac:spMkLst>
            <pc:docMk/>
            <pc:sldMk cId="1306547949" sldId="562"/>
            <ac:spMk id="12" creationId="{EE3A9619-8F15-4B18-871B-AF0FF5F175BD}"/>
          </ac:spMkLst>
        </pc:spChg>
        <pc:spChg chg="mod">
          <ac:chgData name="Daniel Kaufmann" userId="934340720f57f02e" providerId="LiveId" clId="{538ECF8F-6B0F-4A66-993A-353C807A844B}" dt="2020-12-20T23:11:34.130" v="2384"/>
          <ac:spMkLst>
            <pc:docMk/>
            <pc:sldMk cId="1306547949" sldId="562"/>
            <ac:spMk id="13" creationId="{C2C76CC1-DAFD-443B-9B8D-F156E7B0C154}"/>
          </ac:spMkLst>
        </pc:spChg>
        <pc:spChg chg="mod">
          <ac:chgData name="Daniel Kaufmann" userId="934340720f57f02e" providerId="LiveId" clId="{538ECF8F-6B0F-4A66-993A-353C807A844B}" dt="2020-12-20T23:11:34.130" v="2384"/>
          <ac:spMkLst>
            <pc:docMk/>
            <pc:sldMk cId="1306547949" sldId="562"/>
            <ac:spMk id="14" creationId="{6DF727D3-51A7-4874-B036-861DD0E6BFD1}"/>
          </ac:spMkLst>
        </pc:spChg>
        <pc:spChg chg="mod">
          <ac:chgData name="Daniel Kaufmann" userId="934340720f57f02e" providerId="LiveId" clId="{538ECF8F-6B0F-4A66-993A-353C807A844B}" dt="2020-12-20T23:11:34.130" v="2384"/>
          <ac:spMkLst>
            <pc:docMk/>
            <pc:sldMk cId="1306547949" sldId="562"/>
            <ac:spMk id="15" creationId="{C2B0ADD7-87B0-4D1F-8A23-9D34ADFE354B}"/>
          </ac:spMkLst>
        </pc:spChg>
        <pc:spChg chg="mod">
          <ac:chgData name="Daniel Kaufmann" userId="934340720f57f02e" providerId="LiveId" clId="{538ECF8F-6B0F-4A66-993A-353C807A844B}" dt="2020-12-20T23:11:34.130" v="2384"/>
          <ac:spMkLst>
            <pc:docMk/>
            <pc:sldMk cId="1306547949" sldId="562"/>
            <ac:spMk id="16" creationId="{97B3E695-8C76-4D6D-8D43-50FFAC7E56FB}"/>
          </ac:spMkLst>
        </pc:spChg>
        <pc:spChg chg="mod">
          <ac:chgData name="Daniel Kaufmann" userId="934340720f57f02e" providerId="LiveId" clId="{538ECF8F-6B0F-4A66-993A-353C807A844B}" dt="2020-12-20T23:11:34.130" v="2384"/>
          <ac:spMkLst>
            <pc:docMk/>
            <pc:sldMk cId="1306547949" sldId="562"/>
            <ac:spMk id="17" creationId="{DDCE61A1-0E10-4F40-8AF8-18B8E60C994B}"/>
          </ac:spMkLst>
        </pc:spChg>
        <pc:spChg chg="mod">
          <ac:chgData name="Daniel Kaufmann" userId="934340720f57f02e" providerId="LiveId" clId="{538ECF8F-6B0F-4A66-993A-353C807A844B}" dt="2020-12-20T23:11:34.130" v="2384"/>
          <ac:spMkLst>
            <pc:docMk/>
            <pc:sldMk cId="1306547949" sldId="562"/>
            <ac:spMk id="18" creationId="{39CFC8D0-3E9D-4AAB-B50B-95C3C7FBC645}"/>
          </ac:spMkLst>
        </pc:spChg>
        <pc:spChg chg="mod">
          <ac:chgData name="Daniel Kaufmann" userId="934340720f57f02e" providerId="LiveId" clId="{538ECF8F-6B0F-4A66-993A-353C807A844B}" dt="2020-12-20T23:11:34.130" v="2384"/>
          <ac:spMkLst>
            <pc:docMk/>
            <pc:sldMk cId="1306547949" sldId="562"/>
            <ac:spMk id="19" creationId="{0CFE7CF6-9EB8-4F77-8838-02A388C47F90}"/>
          </ac:spMkLst>
        </pc:spChg>
        <pc:spChg chg="mod">
          <ac:chgData name="Daniel Kaufmann" userId="934340720f57f02e" providerId="LiveId" clId="{538ECF8F-6B0F-4A66-993A-353C807A844B}" dt="2020-12-20T23:11:34.130" v="2384"/>
          <ac:spMkLst>
            <pc:docMk/>
            <pc:sldMk cId="1306547949" sldId="562"/>
            <ac:spMk id="20" creationId="{B9978E1D-3A7C-48F7-9C5A-449F3911529D}"/>
          </ac:spMkLst>
        </pc:spChg>
        <pc:spChg chg="mod">
          <ac:chgData name="Daniel Kaufmann" userId="934340720f57f02e" providerId="LiveId" clId="{538ECF8F-6B0F-4A66-993A-353C807A844B}" dt="2020-12-20T23:11:34.130" v="2384"/>
          <ac:spMkLst>
            <pc:docMk/>
            <pc:sldMk cId="1306547949" sldId="562"/>
            <ac:spMk id="21" creationId="{678C2889-41F1-4EB8-87EB-D3574E568E87}"/>
          </ac:spMkLst>
        </pc:spChg>
        <pc:spChg chg="mod">
          <ac:chgData name="Daniel Kaufmann" userId="934340720f57f02e" providerId="LiveId" clId="{538ECF8F-6B0F-4A66-993A-353C807A844B}" dt="2020-12-20T23:11:34.130" v="2384"/>
          <ac:spMkLst>
            <pc:docMk/>
            <pc:sldMk cId="1306547949" sldId="562"/>
            <ac:spMk id="22" creationId="{EE64709C-81D9-46CD-A3C8-4AF31136B6E0}"/>
          </ac:spMkLst>
        </pc:spChg>
        <pc:spChg chg="mod">
          <ac:chgData name="Daniel Kaufmann" userId="934340720f57f02e" providerId="LiveId" clId="{538ECF8F-6B0F-4A66-993A-353C807A844B}" dt="2020-12-20T23:11:34.130" v="2384"/>
          <ac:spMkLst>
            <pc:docMk/>
            <pc:sldMk cId="1306547949" sldId="562"/>
            <ac:spMk id="23" creationId="{ABF5A239-0E62-4233-B46D-0FC230AE13B2}"/>
          </ac:spMkLst>
        </pc:spChg>
        <pc:spChg chg="mod">
          <ac:chgData name="Daniel Kaufmann" userId="934340720f57f02e" providerId="LiveId" clId="{538ECF8F-6B0F-4A66-993A-353C807A844B}" dt="2020-12-20T23:11:34.130" v="2384"/>
          <ac:spMkLst>
            <pc:docMk/>
            <pc:sldMk cId="1306547949" sldId="562"/>
            <ac:spMk id="24" creationId="{1055BDFF-DBC8-4876-BF5A-013E57E8F291}"/>
          </ac:spMkLst>
        </pc:spChg>
        <pc:spChg chg="mod">
          <ac:chgData name="Daniel Kaufmann" userId="934340720f57f02e" providerId="LiveId" clId="{538ECF8F-6B0F-4A66-993A-353C807A844B}" dt="2020-12-20T23:11:34.130" v="2384"/>
          <ac:spMkLst>
            <pc:docMk/>
            <pc:sldMk cId="1306547949" sldId="562"/>
            <ac:spMk id="25" creationId="{8A7CEDD9-2C3C-482E-B1D4-09F2127CF84B}"/>
          </ac:spMkLst>
        </pc:spChg>
        <pc:spChg chg="mod">
          <ac:chgData name="Daniel Kaufmann" userId="934340720f57f02e" providerId="LiveId" clId="{538ECF8F-6B0F-4A66-993A-353C807A844B}" dt="2020-12-20T23:11:34.130" v="2384"/>
          <ac:spMkLst>
            <pc:docMk/>
            <pc:sldMk cId="1306547949" sldId="562"/>
            <ac:spMk id="26" creationId="{1C4E1221-60B8-4A5C-841A-35499DD9B4C3}"/>
          </ac:spMkLst>
        </pc:spChg>
        <pc:spChg chg="mod">
          <ac:chgData name="Daniel Kaufmann" userId="934340720f57f02e" providerId="LiveId" clId="{538ECF8F-6B0F-4A66-993A-353C807A844B}" dt="2020-12-20T23:11:34.130" v="2384"/>
          <ac:spMkLst>
            <pc:docMk/>
            <pc:sldMk cId="1306547949" sldId="562"/>
            <ac:spMk id="27" creationId="{AE2B3309-F39C-4127-BE7C-D4F4E4F8AEBA}"/>
          </ac:spMkLst>
        </pc:spChg>
        <pc:spChg chg="mod">
          <ac:chgData name="Daniel Kaufmann" userId="934340720f57f02e" providerId="LiveId" clId="{538ECF8F-6B0F-4A66-993A-353C807A844B}" dt="2020-12-20T23:11:34.130" v="2384"/>
          <ac:spMkLst>
            <pc:docMk/>
            <pc:sldMk cId="1306547949" sldId="562"/>
            <ac:spMk id="28" creationId="{FCACA282-2D18-4A32-A2B6-E3A0C892FD8B}"/>
          </ac:spMkLst>
        </pc:spChg>
        <pc:spChg chg="mod">
          <ac:chgData name="Daniel Kaufmann" userId="934340720f57f02e" providerId="LiveId" clId="{538ECF8F-6B0F-4A66-993A-353C807A844B}" dt="2020-12-20T23:11:34.130" v="2384"/>
          <ac:spMkLst>
            <pc:docMk/>
            <pc:sldMk cId="1306547949" sldId="562"/>
            <ac:spMk id="29" creationId="{60F9F01A-B64C-401B-AAA1-DF6E75DF637D}"/>
          </ac:spMkLst>
        </pc:spChg>
        <pc:spChg chg="mod">
          <ac:chgData name="Daniel Kaufmann" userId="934340720f57f02e" providerId="LiveId" clId="{538ECF8F-6B0F-4A66-993A-353C807A844B}" dt="2020-12-20T23:11:34.130" v="2384"/>
          <ac:spMkLst>
            <pc:docMk/>
            <pc:sldMk cId="1306547949" sldId="562"/>
            <ac:spMk id="30" creationId="{7FAAD5D1-A3F5-428A-8750-69B804EC4F00}"/>
          </ac:spMkLst>
        </pc:spChg>
        <pc:spChg chg="mod">
          <ac:chgData name="Daniel Kaufmann" userId="934340720f57f02e" providerId="LiveId" clId="{538ECF8F-6B0F-4A66-993A-353C807A844B}" dt="2020-12-20T23:11:34.130" v="2384"/>
          <ac:spMkLst>
            <pc:docMk/>
            <pc:sldMk cId="1306547949" sldId="562"/>
            <ac:spMk id="31" creationId="{DDB3C410-1552-4C1D-8143-CA57C85A6D70}"/>
          </ac:spMkLst>
        </pc:spChg>
        <pc:spChg chg="mod">
          <ac:chgData name="Daniel Kaufmann" userId="934340720f57f02e" providerId="LiveId" clId="{538ECF8F-6B0F-4A66-993A-353C807A844B}" dt="2020-12-20T23:11:34.130" v="2384"/>
          <ac:spMkLst>
            <pc:docMk/>
            <pc:sldMk cId="1306547949" sldId="562"/>
            <ac:spMk id="32" creationId="{E3D975E8-D50D-4E1A-9451-1B756830CB2E}"/>
          </ac:spMkLst>
        </pc:spChg>
        <pc:spChg chg="mod">
          <ac:chgData name="Daniel Kaufmann" userId="934340720f57f02e" providerId="LiveId" clId="{538ECF8F-6B0F-4A66-993A-353C807A844B}" dt="2020-12-20T23:11:34.130" v="2384"/>
          <ac:spMkLst>
            <pc:docMk/>
            <pc:sldMk cId="1306547949" sldId="562"/>
            <ac:spMk id="33" creationId="{A95D8BE7-5716-4C86-A34C-B4B0E76B5149}"/>
          </ac:spMkLst>
        </pc:spChg>
        <pc:spChg chg="mod">
          <ac:chgData name="Daniel Kaufmann" userId="934340720f57f02e" providerId="LiveId" clId="{538ECF8F-6B0F-4A66-993A-353C807A844B}" dt="2020-12-20T23:11:34.130" v="2384"/>
          <ac:spMkLst>
            <pc:docMk/>
            <pc:sldMk cId="1306547949" sldId="562"/>
            <ac:spMk id="34" creationId="{58070349-94C1-4272-95C0-236737E56219}"/>
          </ac:spMkLst>
        </pc:spChg>
        <pc:spChg chg="mod">
          <ac:chgData name="Daniel Kaufmann" userId="934340720f57f02e" providerId="LiveId" clId="{538ECF8F-6B0F-4A66-993A-353C807A844B}" dt="2020-12-20T23:11:34.130" v="2384"/>
          <ac:spMkLst>
            <pc:docMk/>
            <pc:sldMk cId="1306547949" sldId="562"/>
            <ac:spMk id="35" creationId="{B94E9235-90F3-43D2-A16B-AFF1A65F38D9}"/>
          </ac:spMkLst>
        </pc:spChg>
        <pc:spChg chg="mod">
          <ac:chgData name="Daniel Kaufmann" userId="934340720f57f02e" providerId="LiveId" clId="{538ECF8F-6B0F-4A66-993A-353C807A844B}" dt="2020-12-20T23:11:34.130" v="2384"/>
          <ac:spMkLst>
            <pc:docMk/>
            <pc:sldMk cId="1306547949" sldId="562"/>
            <ac:spMk id="36" creationId="{17142682-F1F1-426C-998E-92FA8BA40018}"/>
          </ac:spMkLst>
        </pc:spChg>
        <pc:spChg chg="mod">
          <ac:chgData name="Daniel Kaufmann" userId="934340720f57f02e" providerId="LiveId" clId="{538ECF8F-6B0F-4A66-993A-353C807A844B}" dt="2020-12-20T23:11:34.130" v="2384"/>
          <ac:spMkLst>
            <pc:docMk/>
            <pc:sldMk cId="1306547949" sldId="562"/>
            <ac:spMk id="37" creationId="{B81C5DC7-9703-4C69-9F2E-22625B9628C2}"/>
          </ac:spMkLst>
        </pc:spChg>
        <pc:spChg chg="mod">
          <ac:chgData name="Daniel Kaufmann" userId="934340720f57f02e" providerId="LiveId" clId="{538ECF8F-6B0F-4A66-993A-353C807A844B}" dt="2020-12-20T23:11:34.130" v="2384"/>
          <ac:spMkLst>
            <pc:docMk/>
            <pc:sldMk cId="1306547949" sldId="562"/>
            <ac:spMk id="38" creationId="{406252DD-4A9D-47E2-88FD-A32BE7DF5F83}"/>
          </ac:spMkLst>
        </pc:spChg>
        <pc:spChg chg="mod">
          <ac:chgData name="Daniel Kaufmann" userId="934340720f57f02e" providerId="LiveId" clId="{538ECF8F-6B0F-4A66-993A-353C807A844B}" dt="2020-12-20T23:11:34.130" v="2384"/>
          <ac:spMkLst>
            <pc:docMk/>
            <pc:sldMk cId="1306547949" sldId="562"/>
            <ac:spMk id="39" creationId="{B0A25752-8722-4DF0-BB1B-2F7DFB3E61D3}"/>
          </ac:spMkLst>
        </pc:spChg>
        <pc:spChg chg="mod">
          <ac:chgData name="Daniel Kaufmann" userId="934340720f57f02e" providerId="LiveId" clId="{538ECF8F-6B0F-4A66-993A-353C807A844B}" dt="2020-12-20T23:11:34.130" v="2384"/>
          <ac:spMkLst>
            <pc:docMk/>
            <pc:sldMk cId="1306547949" sldId="562"/>
            <ac:spMk id="40" creationId="{4FE4EC54-155E-4688-9F0E-A5178B4826DA}"/>
          </ac:spMkLst>
        </pc:spChg>
        <pc:spChg chg="mod">
          <ac:chgData name="Daniel Kaufmann" userId="934340720f57f02e" providerId="LiveId" clId="{538ECF8F-6B0F-4A66-993A-353C807A844B}" dt="2020-12-20T23:11:34.130" v="2384"/>
          <ac:spMkLst>
            <pc:docMk/>
            <pc:sldMk cId="1306547949" sldId="562"/>
            <ac:spMk id="41" creationId="{3FA4EA6B-EA37-48F9-9D16-BDBC9ECE7EBF}"/>
          </ac:spMkLst>
        </pc:spChg>
        <pc:spChg chg="mod">
          <ac:chgData name="Daniel Kaufmann" userId="934340720f57f02e" providerId="LiveId" clId="{538ECF8F-6B0F-4A66-993A-353C807A844B}" dt="2020-12-20T23:11:34.130" v="2384"/>
          <ac:spMkLst>
            <pc:docMk/>
            <pc:sldMk cId="1306547949" sldId="562"/>
            <ac:spMk id="42" creationId="{69C61751-99C2-425D-9834-32C9A59A5CC2}"/>
          </ac:spMkLst>
        </pc:spChg>
        <pc:spChg chg="mod">
          <ac:chgData name="Daniel Kaufmann" userId="934340720f57f02e" providerId="LiveId" clId="{538ECF8F-6B0F-4A66-993A-353C807A844B}" dt="2020-12-20T23:11:34.130" v="2384"/>
          <ac:spMkLst>
            <pc:docMk/>
            <pc:sldMk cId="1306547949" sldId="562"/>
            <ac:spMk id="43" creationId="{ED509B5E-DB2B-4DA8-BA7F-7A7C23148D6B}"/>
          </ac:spMkLst>
        </pc:spChg>
        <pc:spChg chg="mod">
          <ac:chgData name="Daniel Kaufmann" userId="934340720f57f02e" providerId="LiveId" clId="{538ECF8F-6B0F-4A66-993A-353C807A844B}" dt="2020-12-20T23:11:34.130" v="2384"/>
          <ac:spMkLst>
            <pc:docMk/>
            <pc:sldMk cId="1306547949" sldId="562"/>
            <ac:spMk id="44" creationId="{092B6535-8A99-4F72-AFC4-35E2285AB1B3}"/>
          </ac:spMkLst>
        </pc:spChg>
        <pc:spChg chg="mod">
          <ac:chgData name="Daniel Kaufmann" userId="934340720f57f02e" providerId="LiveId" clId="{538ECF8F-6B0F-4A66-993A-353C807A844B}" dt="2020-12-20T23:11:34.130" v="2384"/>
          <ac:spMkLst>
            <pc:docMk/>
            <pc:sldMk cId="1306547949" sldId="562"/>
            <ac:spMk id="45" creationId="{C7F1EB27-464E-48EE-965D-C7CEA16F40F4}"/>
          </ac:spMkLst>
        </pc:spChg>
        <pc:spChg chg="mod">
          <ac:chgData name="Daniel Kaufmann" userId="934340720f57f02e" providerId="LiveId" clId="{538ECF8F-6B0F-4A66-993A-353C807A844B}" dt="2020-12-20T23:11:34.130" v="2384"/>
          <ac:spMkLst>
            <pc:docMk/>
            <pc:sldMk cId="1306547949" sldId="562"/>
            <ac:spMk id="46" creationId="{E968D8A7-4E5D-4ACC-BB35-F968FDA51DE3}"/>
          </ac:spMkLst>
        </pc:spChg>
        <pc:spChg chg="mod">
          <ac:chgData name="Daniel Kaufmann" userId="934340720f57f02e" providerId="LiveId" clId="{538ECF8F-6B0F-4A66-993A-353C807A844B}" dt="2020-12-20T23:11:34.130" v="2384"/>
          <ac:spMkLst>
            <pc:docMk/>
            <pc:sldMk cId="1306547949" sldId="562"/>
            <ac:spMk id="47" creationId="{C8854A38-6490-4EB0-B8ED-4AA4D72588ED}"/>
          </ac:spMkLst>
        </pc:spChg>
        <pc:spChg chg="mod">
          <ac:chgData name="Daniel Kaufmann" userId="934340720f57f02e" providerId="LiveId" clId="{538ECF8F-6B0F-4A66-993A-353C807A844B}" dt="2020-12-20T23:11:34.130" v="2384"/>
          <ac:spMkLst>
            <pc:docMk/>
            <pc:sldMk cId="1306547949" sldId="562"/>
            <ac:spMk id="48" creationId="{6FAE6062-D7E1-4BFB-93A5-0185B98D236D}"/>
          </ac:spMkLst>
        </pc:spChg>
        <pc:spChg chg="mod">
          <ac:chgData name="Daniel Kaufmann" userId="934340720f57f02e" providerId="LiveId" clId="{538ECF8F-6B0F-4A66-993A-353C807A844B}" dt="2020-12-20T23:11:34.130" v="2384"/>
          <ac:spMkLst>
            <pc:docMk/>
            <pc:sldMk cId="1306547949" sldId="562"/>
            <ac:spMk id="49" creationId="{C4185BAA-AFA5-48C0-80B2-68EC531772D5}"/>
          </ac:spMkLst>
        </pc:spChg>
        <pc:spChg chg="mod">
          <ac:chgData name="Daniel Kaufmann" userId="934340720f57f02e" providerId="LiveId" clId="{538ECF8F-6B0F-4A66-993A-353C807A844B}" dt="2020-12-20T23:11:34.130" v="2384"/>
          <ac:spMkLst>
            <pc:docMk/>
            <pc:sldMk cId="1306547949" sldId="562"/>
            <ac:spMk id="50" creationId="{54084636-C709-404A-889B-4D58A76F351C}"/>
          </ac:spMkLst>
        </pc:spChg>
        <pc:spChg chg="mod">
          <ac:chgData name="Daniel Kaufmann" userId="934340720f57f02e" providerId="LiveId" clId="{538ECF8F-6B0F-4A66-993A-353C807A844B}" dt="2020-12-20T23:11:34.130" v="2384"/>
          <ac:spMkLst>
            <pc:docMk/>
            <pc:sldMk cId="1306547949" sldId="562"/>
            <ac:spMk id="51" creationId="{CBCE22A1-462D-483A-BB2F-532315E418A6}"/>
          </ac:spMkLst>
        </pc:spChg>
        <pc:spChg chg="mod">
          <ac:chgData name="Daniel Kaufmann" userId="934340720f57f02e" providerId="LiveId" clId="{538ECF8F-6B0F-4A66-993A-353C807A844B}" dt="2020-12-20T23:11:34.130" v="2384"/>
          <ac:spMkLst>
            <pc:docMk/>
            <pc:sldMk cId="1306547949" sldId="562"/>
            <ac:spMk id="52" creationId="{432C9200-2950-43C8-B98C-E98E7D1295D7}"/>
          </ac:spMkLst>
        </pc:spChg>
        <pc:spChg chg="mod">
          <ac:chgData name="Daniel Kaufmann" userId="934340720f57f02e" providerId="LiveId" clId="{538ECF8F-6B0F-4A66-993A-353C807A844B}" dt="2020-12-20T23:11:34.130" v="2384"/>
          <ac:spMkLst>
            <pc:docMk/>
            <pc:sldMk cId="1306547949" sldId="562"/>
            <ac:spMk id="53" creationId="{CAC13519-8912-49F0-9071-2B1F5048F38B}"/>
          </ac:spMkLst>
        </pc:spChg>
        <pc:spChg chg="mod">
          <ac:chgData name="Daniel Kaufmann" userId="934340720f57f02e" providerId="LiveId" clId="{538ECF8F-6B0F-4A66-993A-353C807A844B}" dt="2020-12-20T23:11:34.130" v="2384"/>
          <ac:spMkLst>
            <pc:docMk/>
            <pc:sldMk cId="1306547949" sldId="562"/>
            <ac:spMk id="54" creationId="{3F89BF76-F482-4AA0-A990-927075545B04}"/>
          </ac:spMkLst>
        </pc:spChg>
        <pc:spChg chg="mod">
          <ac:chgData name="Daniel Kaufmann" userId="934340720f57f02e" providerId="LiveId" clId="{538ECF8F-6B0F-4A66-993A-353C807A844B}" dt="2020-12-20T23:11:34.130" v="2384"/>
          <ac:spMkLst>
            <pc:docMk/>
            <pc:sldMk cId="1306547949" sldId="562"/>
            <ac:spMk id="55" creationId="{B5126BC3-A148-413C-BA9F-67ED55A150BC}"/>
          </ac:spMkLst>
        </pc:spChg>
        <pc:spChg chg="mod">
          <ac:chgData name="Daniel Kaufmann" userId="934340720f57f02e" providerId="LiveId" clId="{538ECF8F-6B0F-4A66-993A-353C807A844B}" dt="2020-12-20T23:11:34.130" v="2384"/>
          <ac:spMkLst>
            <pc:docMk/>
            <pc:sldMk cId="1306547949" sldId="562"/>
            <ac:spMk id="56" creationId="{59BB1942-9EE9-4DD5-8945-44163FD30E03}"/>
          </ac:spMkLst>
        </pc:spChg>
        <pc:spChg chg="mod">
          <ac:chgData name="Daniel Kaufmann" userId="934340720f57f02e" providerId="LiveId" clId="{538ECF8F-6B0F-4A66-993A-353C807A844B}" dt="2020-12-20T23:11:34.130" v="2384"/>
          <ac:spMkLst>
            <pc:docMk/>
            <pc:sldMk cId="1306547949" sldId="562"/>
            <ac:spMk id="57" creationId="{9604EFB0-76C5-4882-9A9F-0EA74DCCB652}"/>
          </ac:spMkLst>
        </pc:spChg>
        <pc:spChg chg="mod">
          <ac:chgData name="Daniel Kaufmann" userId="934340720f57f02e" providerId="LiveId" clId="{538ECF8F-6B0F-4A66-993A-353C807A844B}" dt="2020-12-20T23:11:34.130" v="2384"/>
          <ac:spMkLst>
            <pc:docMk/>
            <pc:sldMk cId="1306547949" sldId="562"/>
            <ac:spMk id="58" creationId="{CA8F762F-BDB2-460D-8F14-9C18BF56639A}"/>
          </ac:spMkLst>
        </pc:spChg>
        <pc:spChg chg="mod">
          <ac:chgData name="Daniel Kaufmann" userId="934340720f57f02e" providerId="LiveId" clId="{538ECF8F-6B0F-4A66-993A-353C807A844B}" dt="2020-12-20T23:11:34.130" v="2384"/>
          <ac:spMkLst>
            <pc:docMk/>
            <pc:sldMk cId="1306547949" sldId="562"/>
            <ac:spMk id="59" creationId="{D8D56AE6-6174-4434-A526-EBD8C082F2C5}"/>
          </ac:spMkLst>
        </pc:spChg>
        <pc:spChg chg="mod">
          <ac:chgData name="Daniel Kaufmann" userId="934340720f57f02e" providerId="LiveId" clId="{538ECF8F-6B0F-4A66-993A-353C807A844B}" dt="2020-12-20T23:11:34.130" v="2384"/>
          <ac:spMkLst>
            <pc:docMk/>
            <pc:sldMk cId="1306547949" sldId="562"/>
            <ac:spMk id="60" creationId="{25499BB8-1B1E-48E6-9524-9B7C8C758825}"/>
          </ac:spMkLst>
        </pc:spChg>
        <pc:spChg chg="mod">
          <ac:chgData name="Daniel Kaufmann" userId="934340720f57f02e" providerId="LiveId" clId="{538ECF8F-6B0F-4A66-993A-353C807A844B}" dt="2020-12-20T23:11:34.130" v="2384"/>
          <ac:spMkLst>
            <pc:docMk/>
            <pc:sldMk cId="1306547949" sldId="562"/>
            <ac:spMk id="61" creationId="{8352DDF2-9A24-4CEC-B882-CB7E9A25DC9D}"/>
          </ac:spMkLst>
        </pc:spChg>
        <pc:spChg chg="mod">
          <ac:chgData name="Daniel Kaufmann" userId="934340720f57f02e" providerId="LiveId" clId="{538ECF8F-6B0F-4A66-993A-353C807A844B}" dt="2020-12-20T23:11:34.130" v="2384"/>
          <ac:spMkLst>
            <pc:docMk/>
            <pc:sldMk cId="1306547949" sldId="562"/>
            <ac:spMk id="62" creationId="{AEE6DB28-CD92-41DC-8F8F-3FC6DE504FFA}"/>
          </ac:spMkLst>
        </pc:spChg>
        <pc:spChg chg="mod">
          <ac:chgData name="Daniel Kaufmann" userId="934340720f57f02e" providerId="LiveId" clId="{538ECF8F-6B0F-4A66-993A-353C807A844B}" dt="2020-12-20T23:11:34.130" v="2384"/>
          <ac:spMkLst>
            <pc:docMk/>
            <pc:sldMk cId="1306547949" sldId="562"/>
            <ac:spMk id="63" creationId="{34FB0104-64F2-4F2C-82AE-09F272D13A7A}"/>
          </ac:spMkLst>
        </pc:spChg>
        <pc:spChg chg="mod">
          <ac:chgData name="Daniel Kaufmann" userId="934340720f57f02e" providerId="LiveId" clId="{538ECF8F-6B0F-4A66-993A-353C807A844B}" dt="2020-12-20T23:11:34.130" v="2384"/>
          <ac:spMkLst>
            <pc:docMk/>
            <pc:sldMk cId="1306547949" sldId="562"/>
            <ac:spMk id="64" creationId="{DED2C015-6CAC-474F-B50B-56EE17609BEC}"/>
          </ac:spMkLst>
        </pc:spChg>
        <pc:spChg chg="mod">
          <ac:chgData name="Daniel Kaufmann" userId="934340720f57f02e" providerId="LiveId" clId="{538ECF8F-6B0F-4A66-993A-353C807A844B}" dt="2020-12-20T23:11:34.130" v="2384"/>
          <ac:spMkLst>
            <pc:docMk/>
            <pc:sldMk cId="1306547949" sldId="562"/>
            <ac:spMk id="65" creationId="{C46CE15C-5DE5-459C-8F41-654A9BDC487E}"/>
          </ac:spMkLst>
        </pc:spChg>
        <pc:spChg chg="mod">
          <ac:chgData name="Daniel Kaufmann" userId="934340720f57f02e" providerId="LiveId" clId="{538ECF8F-6B0F-4A66-993A-353C807A844B}" dt="2020-12-20T23:11:34.130" v="2384"/>
          <ac:spMkLst>
            <pc:docMk/>
            <pc:sldMk cId="1306547949" sldId="562"/>
            <ac:spMk id="66" creationId="{3F687D9E-4479-4EA9-BD70-232D8A439F53}"/>
          </ac:spMkLst>
        </pc:spChg>
        <pc:spChg chg="mod">
          <ac:chgData name="Daniel Kaufmann" userId="934340720f57f02e" providerId="LiveId" clId="{538ECF8F-6B0F-4A66-993A-353C807A844B}" dt="2020-12-20T23:11:34.130" v="2384"/>
          <ac:spMkLst>
            <pc:docMk/>
            <pc:sldMk cId="1306547949" sldId="562"/>
            <ac:spMk id="67" creationId="{3305A0D4-88FE-4E30-92DC-F95595730C8E}"/>
          </ac:spMkLst>
        </pc:spChg>
        <pc:spChg chg="mod">
          <ac:chgData name="Daniel Kaufmann" userId="934340720f57f02e" providerId="LiveId" clId="{538ECF8F-6B0F-4A66-993A-353C807A844B}" dt="2020-12-20T23:11:34.130" v="2384"/>
          <ac:spMkLst>
            <pc:docMk/>
            <pc:sldMk cId="1306547949" sldId="562"/>
            <ac:spMk id="68" creationId="{49FC5307-6B25-402B-97AF-7E4311AE5DC3}"/>
          </ac:spMkLst>
        </pc:spChg>
        <pc:spChg chg="mod">
          <ac:chgData name="Daniel Kaufmann" userId="934340720f57f02e" providerId="LiveId" clId="{538ECF8F-6B0F-4A66-993A-353C807A844B}" dt="2020-12-20T23:11:34.130" v="2384"/>
          <ac:spMkLst>
            <pc:docMk/>
            <pc:sldMk cId="1306547949" sldId="562"/>
            <ac:spMk id="69" creationId="{6FC615C4-17EB-4956-A202-BA409304DB6B}"/>
          </ac:spMkLst>
        </pc:spChg>
        <pc:spChg chg="mod">
          <ac:chgData name="Daniel Kaufmann" userId="934340720f57f02e" providerId="LiveId" clId="{538ECF8F-6B0F-4A66-993A-353C807A844B}" dt="2020-12-20T23:11:34.130" v="2384"/>
          <ac:spMkLst>
            <pc:docMk/>
            <pc:sldMk cId="1306547949" sldId="562"/>
            <ac:spMk id="70" creationId="{13DBFBBE-D9C5-4FBE-A7C3-5DDFAED29D8A}"/>
          </ac:spMkLst>
        </pc:spChg>
        <pc:spChg chg="mod">
          <ac:chgData name="Daniel Kaufmann" userId="934340720f57f02e" providerId="LiveId" clId="{538ECF8F-6B0F-4A66-993A-353C807A844B}" dt="2020-12-20T23:13:53.251" v="2415" actId="1076"/>
          <ac:spMkLst>
            <pc:docMk/>
            <pc:sldMk cId="1306547949" sldId="562"/>
            <ac:spMk id="72" creationId="{D3F75B51-B46B-47EA-B842-044CB4481CCA}"/>
          </ac:spMkLst>
        </pc:spChg>
        <pc:spChg chg="mod">
          <ac:chgData name="Daniel Kaufmann" userId="934340720f57f02e" providerId="LiveId" clId="{538ECF8F-6B0F-4A66-993A-353C807A844B}" dt="2020-12-20T23:13:29.328" v="2408" actId="1076"/>
          <ac:spMkLst>
            <pc:docMk/>
            <pc:sldMk cId="1306547949" sldId="562"/>
            <ac:spMk id="73" creationId="{09751A29-CDE0-45EA-A324-91545FAD94CD}"/>
          </ac:spMkLst>
        </pc:spChg>
        <pc:spChg chg="mod">
          <ac:chgData name="Daniel Kaufmann" userId="934340720f57f02e" providerId="LiveId" clId="{538ECF8F-6B0F-4A66-993A-353C807A844B}" dt="2020-12-20T23:13:29.328" v="2408" actId="1076"/>
          <ac:spMkLst>
            <pc:docMk/>
            <pc:sldMk cId="1306547949" sldId="562"/>
            <ac:spMk id="74" creationId="{2B031EC3-DB92-449A-B62A-9D5450EE1761}"/>
          </ac:spMkLst>
        </pc:spChg>
        <pc:spChg chg="mod">
          <ac:chgData name="Daniel Kaufmann" userId="934340720f57f02e" providerId="LiveId" clId="{538ECF8F-6B0F-4A66-993A-353C807A844B}" dt="2020-12-20T23:13:29.328" v="2408" actId="1076"/>
          <ac:spMkLst>
            <pc:docMk/>
            <pc:sldMk cId="1306547949" sldId="562"/>
            <ac:spMk id="75" creationId="{E6191340-3510-4916-9D83-E0E4264EFD60}"/>
          </ac:spMkLst>
        </pc:spChg>
        <pc:spChg chg="mod">
          <ac:chgData name="Daniel Kaufmann" userId="934340720f57f02e" providerId="LiveId" clId="{538ECF8F-6B0F-4A66-993A-353C807A844B}" dt="2020-12-20T23:13:29.328" v="2408" actId="1076"/>
          <ac:spMkLst>
            <pc:docMk/>
            <pc:sldMk cId="1306547949" sldId="562"/>
            <ac:spMk id="76" creationId="{B0D9106F-1738-4C7C-A429-8EE793D47748}"/>
          </ac:spMkLst>
        </pc:spChg>
        <pc:spChg chg="mod">
          <ac:chgData name="Daniel Kaufmann" userId="934340720f57f02e" providerId="LiveId" clId="{538ECF8F-6B0F-4A66-993A-353C807A844B}" dt="2020-12-20T23:13:29.328" v="2408" actId="1076"/>
          <ac:spMkLst>
            <pc:docMk/>
            <pc:sldMk cId="1306547949" sldId="562"/>
            <ac:spMk id="77" creationId="{6A3CA7AE-706D-4D4D-B324-550B8736274A}"/>
          </ac:spMkLst>
        </pc:spChg>
        <pc:spChg chg="mod">
          <ac:chgData name="Daniel Kaufmann" userId="934340720f57f02e" providerId="LiveId" clId="{538ECF8F-6B0F-4A66-993A-353C807A844B}" dt="2020-12-20T23:13:29.328" v="2408" actId="1076"/>
          <ac:spMkLst>
            <pc:docMk/>
            <pc:sldMk cId="1306547949" sldId="562"/>
            <ac:spMk id="78" creationId="{C4921B47-F728-4965-A353-91F4983E9192}"/>
          </ac:spMkLst>
        </pc:spChg>
        <pc:spChg chg="mod">
          <ac:chgData name="Daniel Kaufmann" userId="934340720f57f02e" providerId="LiveId" clId="{538ECF8F-6B0F-4A66-993A-353C807A844B}" dt="2020-12-20T23:13:29.328" v="2408" actId="1076"/>
          <ac:spMkLst>
            <pc:docMk/>
            <pc:sldMk cId="1306547949" sldId="562"/>
            <ac:spMk id="79" creationId="{D5AC7A3F-159E-4A04-9FFB-86965EADF423}"/>
          </ac:spMkLst>
        </pc:spChg>
        <pc:spChg chg="mod">
          <ac:chgData name="Daniel Kaufmann" userId="934340720f57f02e" providerId="LiveId" clId="{538ECF8F-6B0F-4A66-993A-353C807A844B}" dt="2020-12-20T23:13:29.328" v="2408" actId="1076"/>
          <ac:spMkLst>
            <pc:docMk/>
            <pc:sldMk cId="1306547949" sldId="562"/>
            <ac:spMk id="80" creationId="{A85D6073-1F85-4463-95E1-226E636F0852}"/>
          </ac:spMkLst>
        </pc:spChg>
        <pc:spChg chg="mod">
          <ac:chgData name="Daniel Kaufmann" userId="934340720f57f02e" providerId="LiveId" clId="{538ECF8F-6B0F-4A66-993A-353C807A844B}" dt="2020-12-20T23:13:29.328" v="2408" actId="1076"/>
          <ac:spMkLst>
            <pc:docMk/>
            <pc:sldMk cId="1306547949" sldId="562"/>
            <ac:spMk id="81" creationId="{12035A0E-3C35-4A3F-8229-C42E3C28063D}"/>
          </ac:spMkLst>
        </pc:spChg>
        <pc:spChg chg="mod">
          <ac:chgData name="Daniel Kaufmann" userId="934340720f57f02e" providerId="LiveId" clId="{538ECF8F-6B0F-4A66-993A-353C807A844B}" dt="2020-12-20T23:13:29.328" v="2408" actId="1076"/>
          <ac:spMkLst>
            <pc:docMk/>
            <pc:sldMk cId="1306547949" sldId="562"/>
            <ac:spMk id="82" creationId="{5FE6AF38-8900-4067-A25B-59664B20BE06}"/>
          </ac:spMkLst>
        </pc:spChg>
        <pc:spChg chg="mod">
          <ac:chgData name="Daniel Kaufmann" userId="934340720f57f02e" providerId="LiveId" clId="{538ECF8F-6B0F-4A66-993A-353C807A844B}" dt="2020-12-20T23:13:29.328" v="2408" actId="1076"/>
          <ac:spMkLst>
            <pc:docMk/>
            <pc:sldMk cId="1306547949" sldId="562"/>
            <ac:spMk id="83" creationId="{041CEE4D-EE1E-4EE2-A49F-2662371FA755}"/>
          </ac:spMkLst>
        </pc:spChg>
        <pc:spChg chg="mod">
          <ac:chgData name="Daniel Kaufmann" userId="934340720f57f02e" providerId="LiveId" clId="{538ECF8F-6B0F-4A66-993A-353C807A844B}" dt="2020-12-20T23:13:29.328" v="2408" actId="1076"/>
          <ac:spMkLst>
            <pc:docMk/>
            <pc:sldMk cId="1306547949" sldId="562"/>
            <ac:spMk id="84" creationId="{E0ECCB5E-77BB-400E-9B65-E853AFC733F3}"/>
          </ac:spMkLst>
        </pc:spChg>
        <pc:spChg chg="mod">
          <ac:chgData name="Daniel Kaufmann" userId="934340720f57f02e" providerId="LiveId" clId="{538ECF8F-6B0F-4A66-993A-353C807A844B}" dt="2020-12-20T23:13:29.328" v="2408" actId="1076"/>
          <ac:spMkLst>
            <pc:docMk/>
            <pc:sldMk cId="1306547949" sldId="562"/>
            <ac:spMk id="85" creationId="{BEC0A4E5-82F5-4C09-8DE5-395AB8A865EA}"/>
          </ac:spMkLst>
        </pc:spChg>
        <pc:spChg chg="mod">
          <ac:chgData name="Daniel Kaufmann" userId="934340720f57f02e" providerId="LiveId" clId="{538ECF8F-6B0F-4A66-993A-353C807A844B}" dt="2020-12-20T23:13:29.328" v="2408" actId="1076"/>
          <ac:spMkLst>
            <pc:docMk/>
            <pc:sldMk cId="1306547949" sldId="562"/>
            <ac:spMk id="86" creationId="{7280BDEF-CBB4-42B8-914B-D1AD392B5405}"/>
          </ac:spMkLst>
        </pc:spChg>
        <pc:spChg chg="mod">
          <ac:chgData name="Daniel Kaufmann" userId="934340720f57f02e" providerId="LiveId" clId="{538ECF8F-6B0F-4A66-993A-353C807A844B}" dt="2020-12-20T23:13:29.328" v="2408" actId="1076"/>
          <ac:spMkLst>
            <pc:docMk/>
            <pc:sldMk cId="1306547949" sldId="562"/>
            <ac:spMk id="87" creationId="{C9EB5EDC-05AC-4A84-9015-07973948B7AB}"/>
          </ac:spMkLst>
        </pc:spChg>
        <pc:spChg chg="mod">
          <ac:chgData name="Daniel Kaufmann" userId="934340720f57f02e" providerId="LiveId" clId="{538ECF8F-6B0F-4A66-993A-353C807A844B}" dt="2020-12-20T23:13:29.328" v="2408" actId="1076"/>
          <ac:spMkLst>
            <pc:docMk/>
            <pc:sldMk cId="1306547949" sldId="562"/>
            <ac:spMk id="88" creationId="{DB83E885-B071-471F-A632-60F2D94CAA17}"/>
          </ac:spMkLst>
        </pc:spChg>
        <pc:spChg chg="mod">
          <ac:chgData name="Daniel Kaufmann" userId="934340720f57f02e" providerId="LiveId" clId="{538ECF8F-6B0F-4A66-993A-353C807A844B}" dt="2020-12-20T23:13:29.328" v="2408" actId="1076"/>
          <ac:spMkLst>
            <pc:docMk/>
            <pc:sldMk cId="1306547949" sldId="562"/>
            <ac:spMk id="89" creationId="{33EE87D4-415D-400C-BE37-A4B378ABDAAB}"/>
          </ac:spMkLst>
        </pc:spChg>
        <pc:spChg chg="mod">
          <ac:chgData name="Daniel Kaufmann" userId="934340720f57f02e" providerId="LiveId" clId="{538ECF8F-6B0F-4A66-993A-353C807A844B}" dt="2020-12-20T23:13:29.328" v="2408" actId="1076"/>
          <ac:spMkLst>
            <pc:docMk/>
            <pc:sldMk cId="1306547949" sldId="562"/>
            <ac:spMk id="90" creationId="{2D04B92E-B1E6-4509-91A5-923FDD991957}"/>
          </ac:spMkLst>
        </pc:spChg>
        <pc:spChg chg="mod">
          <ac:chgData name="Daniel Kaufmann" userId="934340720f57f02e" providerId="LiveId" clId="{538ECF8F-6B0F-4A66-993A-353C807A844B}" dt="2020-12-20T23:13:29.328" v="2408" actId="1076"/>
          <ac:spMkLst>
            <pc:docMk/>
            <pc:sldMk cId="1306547949" sldId="562"/>
            <ac:spMk id="91" creationId="{D5CBB2E2-920B-4262-A540-B6009B263A06}"/>
          </ac:spMkLst>
        </pc:spChg>
        <pc:spChg chg="mod">
          <ac:chgData name="Daniel Kaufmann" userId="934340720f57f02e" providerId="LiveId" clId="{538ECF8F-6B0F-4A66-993A-353C807A844B}" dt="2020-12-20T23:13:29.328" v="2408" actId="1076"/>
          <ac:spMkLst>
            <pc:docMk/>
            <pc:sldMk cId="1306547949" sldId="562"/>
            <ac:spMk id="92" creationId="{F4D1D8F6-8902-48F6-9C35-560EDB2A8C93}"/>
          </ac:spMkLst>
        </pc:spChg>
        <pc:spChg chg="mod">
          <ac:chgData name="Daniel Kaufmann" userId="934340720f57f02e" providerId="LiveId" clId="{538ECF8F-6B0F-4A66-993A-353C807A844B}" dt="2020-12-20T23:13:29.328" v="2408" actId="1076"/>
          <ac:spMkLst>
            <pc:docMk/>
            <pc:sldMk cId="1306547949" sldId="562"/>
            <ac:spMk id="93" creationId="{946BC337-76F0-47CF-AAA6-7583C89277B0}"/>
          </ac:spMkLst>
        </pc:spChg>
        <pc:spChg chg="mod">
          <ac:chgData name="Daniel Kaufmann" userId="934340720f57f02e" providerId="LiveId" clId="{538ECF8F-6B0F-4A66-993A-353C807A844B}" dt="2020-12-20T23:13:29.328" v="2408" actId="1076"/>
          <ac:spMkLst>
            <pc:docMk/>
            <pc:sldMk cId="1306547949" sldId="562"/>
            <ac:spMk id="94" creationId="{FD52BD2F-5408-4A31-A047-BB2845E04AE2}"/>
          </ac:spMkLst>
        </pc:spChg>
        <pc:spChg chg="mod">
          <ac:chgData name="Daniel Kaufmann" userId="934340720f57f02e" providerId="LiveId" clId="{538ECF8F-6B0F-4A66-993A-353C807A844B}" dt="2020-12-20T23:13:29.328" v="2408" actId="1076"/>
          <ac:spMkLst>
            <pc:docMk/>
            <pc:sldMk cId="1306547949" sldId="562"/>
            <ac:spMk id="95" creationId="{0DAD3014-684C-4739-8287-3F31A6B3C881}"/>
          </ac:spMkLst>
        </pc:spChg>
        <pc:spChg chg="mod">
          <ac:chgData name="Daniel Kaufmann" userId="934340720f57f02e" providerId="LiveId" clId="{538ECF8F-6B0F-4A66-993A-353C807A844B}" dt="2020-12-20T23:13:29.328" v="2408" actId="1076"/>
          <ac:spMkLst>
            <pc:docMk/>
            <pc:sldMk cId="1306547949" sldId="562"/>
            <ac:spMk id="96" creationId="{A6E5A403-75C6-4695-852B-2391FEE8E3F2}"/>
          </ac:spMkLst>
        </pc:spChg>
        <pc:spChg chg="mod">
          <ac:chgData name="Daniel Kaufmann" userId="934340720f57f02e" providerId="LiveId" clId="{538ECF8F-6B0F-4A66-993A-353C807A844B}" dt="2020-12-20T23:13:29.328" v="2408" actId="1076"/>
          <ac:spMkLst>
            <pc:docMk/>
            <pc:sldMk cId="1306547949" sldId="562"/>
            <ac:spMk id="97" creationId="{FC54BC13-5BB5-48FD-BE4F-FD8C6B948733}"/>
          </ac:spMkLst>
        </pc:spChg>
        <pc:spChg chg="mod">
          <ac:chgData name="Daniel Kaufmann" userId="934340720f57f02e" providerId="LiveId" clId="{538ECF8F-6B0F-4A66-993A-353C807A844B}" dt="2020-12-20T23:13:29.328" v="2408" actId="1076"/>
          <ac:spMkLst>
            <pc:docMk/>
            <pc:sldMk cId="1306547949" sldId="562"/>
            <ac:spMk id="98" creationId="{B85B51A5-21B8-4428-A817-930E7CE3AA8B}"/>
          </ac:spMkLst>
        </pc:spChg>
        <pc:spChg chg="mod">
          <ac:chgData name="Daniel Kaufmann" userId="934340720f57f02e" providerId="LiveId" clId="{538ECF8F-6B0F-4A66-993A-353C807A844B}" dt="2020-12-20T23:13:29.328" v="2408" actId="1076"/>
          <ac:spMkLst>
            <pc:docMk/>
            <pc:sldMk cId="1306547949" sldId="562"/>
            <ac:spMk id="99" creationId="{85803F7E-12FC-4680-BF50-F46B1159CB0D}"/>
          </ac:spMkLst>
        </pc:spChg>
        <pc:spChg chg="mod">
          <ac:chgData name="Daniel Kaufmann" userId="934340720f57f02e" providerId="LiveId" clId="{538ECF8F-6B0F-4A66-993A-353C807A844B}" dt="2020-12-20T23:13:29.328" v="2408" actId="1076"/>
          <ac:spMkLst>
            <pc:docMk/>
            <pc:sldMk cId="1306547949" sldId="562"/>
            <ac:spMk id="100" creationId="{609D0162-C7D8-42E8-BB5F-A269D43ECDF4}"/>
          </ac:spMkLst>
        </pc:spChg>
        <pc:spChg chg="mod">
          <ac:chgData name="Daniel Kaufmann" userId="934340720f57f02e" providerId="LiveId" clId="{538ECF8F-6B0F-4A66-993A-353C807A844B}" dt="2020-12-20T23:13:29.328" v="2408" actId="1076"/>
          <ac:spMkLst>
            <pc:docMk/>
            <pc:sldMk cId="1306547949" sldId="562"/>
            <ac:spMk id="101" creationId="{18BB757E-9FFB-48FE-B73D-44988D02D3A0}"/>
          </ac:spMkLst>
        </pc:spChg>
        <pc:spChg chg="mod">
          <ac:chgData name="Daniel Kaufmann" userId="934340720f57f02e" providerId="LiveId" clId="{538ECF8F-6B0F-4A66-993A-353C807A844B}" dt="2020-12-20T23:13:29.328" v="2408" actId="1076"/>
          <ac:spMkLst>
            <pc:docMk/>
            <pc:sldMk cId="1306547949" sldId="562"/>
            <ac:spMk id="102" creationId="{C936AED9-463F-48E0-AD36-A42D5910378A}"/>
          </ac:spMkLst>
        </pc:spChg>
        <pc:spChg chg="mod">
          <ac:chgData name="Daniel Kaufmann" userId="934340720f57f02e" providerId="LiveId" clId="{538ECF8F-6B0F-4A66-993A-353C807A844B}" dt="2020-12-20T23:13:29.328" v="2408" actId="1076"/>
          <ac:spMkLst>
            <pc:docMk/>
            <pc:sldMk cId="1306547949" sldId="562"/>
            <ac:spMk id="103" creationId="{12CECF61-6A1C-4B12-BE79-6975453C2E2A}"/>
          </ac:spMkLst>
        </pc:spChg>
        <pc:spChg chg="mod">
          <ac:chgData name="Daniel Kaufmann" userId="934340720f57f02e" providerId="LiveId" clId="{538ECF8F-6B0F-4A66-993A-353C807A844B}" dt="2020-12-20T23:13:29.328" v="2408" actId="1076"/>
          <ac:spMkLst>
            <pc:docMk/>
            <pc:sldMk cId="1306547949" sldId="562"/>
            <ac:spMk id="104" creationId="{D3E64932-6A58-4DDE-A873-7909D4FC337A}"/>
          </ac:spMkLst>
        </pc:spChg>
        <pc:spChg chg="mod">
          <ac:chgData name="Daniel Kaufmann" userId="934340720f57f02e" providerId="LiveId" clId="{538ECF8F-6B0F-4A66-993A-353C807A844B}" dt="2020-12-20T23:13:29.328" v="2408" actId="1076"/>
          <ac:spMkLst>
            <pc:docMk/>
            <pc:sldMk cId="1306547949" sldId="562"/>
            <ac:spMk id="105" creationId="{D4B22AFF-1FF5-45E4-97A5-C269A7F163FC}"/>
          </ac:spMkLst>
        </pc:spChg>
        <pc:spChg chg="mod">
          <ac:chgData name="Daniel Kaufmann" userId="934340720f57f02e" providerId="LiveId" clId="{538ECF8F-6B0F-4A66-993A-353C807A844B}" dt="2020-12-20T23:13:29.328" v="2408" actId="1076"/>
          <ac:spMkLst>
            <pc:docMk/>
            <pc:sldMk cId="1306547949" sldId="562"/>
            <ac:spMk id="106" creationId="{C75BF203-4A81-4901-BAFC-7BBE07A339E9}"/>
          </ac:spMkLst>
        </pc:spChg>
        <pc:spChg chg="mod">
          <ac:chgData name="Daniel Kaufmann" userId="934340720f57f02e" providerId="LiveId" clId="{538ECF8F-6B0F-4A66-993A-353C807A844B}" dt="2020-12-20T23:13:29.328" v="2408" actId="1076"/>
          <ac:spMkLst>
            <pc:docMk/>
            <pc:sldMk cId="1306547949" sldId="562"/>
            <ac:spMk id="107" creationId="{F1C6C752-5B9F-434B-8EC9-E1A5D3C551F6}"/>
          </ac:spMkLst>
        </pc:spChg>
        <pc:spChg chg="mod">
          <ac:chgData name="Daniel Kaufmann" userId="934340720f57f02e" providerId="LiveId" clId="{538ECF8F-6B0F-4A66-993A-353C807A844B}" dt="2020-12-20T23:13:29.328" v="2408" actId="1076"/>
          <ac:spMkLst>
            <pc:docMk/>
            <pc:sldMk cId="1306547949" sldId="562"/>
            <ac:spMk id="108" creationId="{5AF50F98-C29C-4F6A-89D4-60E6B8D78025}"/>
          </ac:spMkLst>
        </pc:spChg>
        <pc:spChg chg="mod">
          <ac:chgData name="Daniel Kaufmann" userId="934340720f57f02e" providerId="LiveId" clId="{538ECF8F-6B0F-4A66-993A-353C807A844B}" dt="2020-12-20T23:13:29.328" v="2408" actId="1076"/>
          <ac:spMkLst>
            <pc:docMk/>
            <pc:sldMk cId="1306547949" sldId="562"/>
            <ac:spMk id="109" creationId="{2C9F6797-A03F-4F63-A2B6-B8C84C2CC2CE}"/>
          </ac:spMkLst>
        </pc:spChg>
        <pc:spChg chg="mod">
          <ac:chgData name="Daniel Kaufmann" userId="934340720f57f02e" providerId="LiveId" clId="{538ECF8F-6B0F-4A66-993A-353C807A844B}" dt="2020-12-20T23:13:29.328" v="2408" actId="1076"/>
          <ac:spMkLst>
            <pc:docMk/>
            <pc:sldMk cId="1306547949" sldId="562"/>
            <ac:spMk id="110" creationId="{94BDC8DC-9998-4263-85EF-E4549A8210A6}"/>
          </ac:spMkLst>
        </pc:spChg>
        <pc:spChg chg="mod">
          <ac:chgData name="Daniel Kaufmann" userId="934340720f57f02e" providerId="LiveId" clId="{538ECF8F-6B0F-4A66-993A-353C807A844B}" dt="2020-12-20T23:13:29.328" v="2408" actId="1076"/>
          <ac:spMkLst>
            <pc:docMk/>
            <pc:sldMk cId="1306547949" sldId="562"/>
            <ac:spMk id="111" creationId="{1CB0135A-E688-4A4C-A1B4-750A1A7297E8}"/>
          </ac:spMkLst>
        </pc:spChg>
        <pc:spChg chg="mod">
          <ac:chgData name="Daniel Kaufmann" userId="934340720f57f02e" providerId="LiveId" clId="{538ECF8F-6B0F-4A66-993A-353C807A844B}" dt="2020-12-20T23:13:29.328" v="2408" actId="1076"/>
          <ac:spMkLst>
            <pc:docMk/>
            <pc:sldMk cId="1306547949" sldId="562"/>
            <ac:spMk id="112" creationId="{D6D10CD0-E7E3-42C4-AD22-1C9D77F096D8}"/>
          </ac:spMkLst>
        </pc:spChg>
        <pc:spChg chg="mod">
          <ac:chgData name="Daniel Kaufmann" userId="934340720f57f02e" providerId="LiveId" clId="{538ECF8F-6B0F-4A66-993A-353C807A844B}" dt="2020-12-20T23:13:29.328" v="2408" actId="1076"/>
          <ac:spMkLst>
            <pc:docMk/>
            <pc:sldMk cId="1306547949" sldId="562"/>
            <ac:spMk id="113" creationId="{D4E59DAB-312D-4AD4-8922-48801902FBAD}"/>
          </ac:spMkLst>
        </pc:spChg>
        <pc:spChg chg="mod">
          <ac:chgData name="Daniel Kaufmann" userId="934340720f57f02e" providerId="LiveId" clId="{538ECF8F-6B0F-4A66-993A-353C807A844B}" dt="2020-12-20T23:13:29.328" v="2408" actId="1076"/>
          <ac:spMkLst>
            <pc:docMk/>
            <pc:sldMk cId="1306547949" sldId="562"/>
            <ac:spMk id="114" creationId="{8F05EB55-80A2-4AB3-B14C-731575389CD8}"/>
          </ac:spMkLst>
        </pc:spChg>
        <pc:spChg chg="mod">
          <ac:chgData name="Daniel Kaufmann" userId="934340720f57f02e" providerId="LiveId" clId="{538ECF8F-6B0F-4A66-993A-353C807A844B}" dt="2020-12-20T23:13:29.328" v="2408" actId="1076"/>
          <ac:spMkLst>
            <pc:docMk/>
            <pc:sldMk cId="1306547949" sldId="562"/>
            <ac:spMk id="115" creationId="{550F6052-F396-4CA5-A992-4DE779DDF7D4}"/>
          </ac:spMkLst>
        </pc:spChg>
        <pc:spChg chg="mod">
          <ac:chgData name="Daniel Kaufmann" userId="934340720f57f02e" providerId="LiveId" clId="{538ECF8F-6B0F-4A66-993A-353C807A844B}" dt="2020-12-20T23:13:29.328" v="2408" actId="1076"/>
          <ac:spMkLst>
            <pc:docMk/>
            <pc:sldMk cId="1306547949" sldId="562"/>
            <ac:spMk id="116" creationId="{B7C4B56A-9072-4F38-813B-128E75B61113}"/>
          </ac:spMkLst>
        </pc:spChg>
        <pc:spChg chg="mod">
          <ac:chgData name="Daniel Kaufmann" userId="934340720f57f02e" providerId="LiveId" clId="{538ECF8F-6B0F-4A66-993A-353C807A844B}" dt="2020-12-20T23:13:29.328" v="2408" actId="1076"/>
          <ac:spMkLst>
            <pc:docMk/>
            <pc:sldMk cId="1306547949" sldId="562"/>
            <ac:spMk id="117" creationId="{E9F4D5F1-E7DA-4ACA-970B-65443534D427}"/>
          </ac:spMkLst>
        </pc:spChg>
        <pc:spChg chg="mod">
          <ac:chgData name="Daniel Kaufmann" userId="934340720f57f02e" providerId="LiveId" clId="{538ECF8F-6B0F-4A66-993A-353C807A844B}" dt="2020-12-20T23:13:29.328" v="2408" actId="1076"/>
          <ac:spMkLst>
            <pc:docMk/>
            <pc:sldMk cId="1306547949" sldId="562"/>
            <ac:spMk id="118" creationId="{A8B9B777-D849-478D-B218-233C344D182E}"/>
          </ac:spMkLst>
        </pc:spChg>
        <pc:spChg chg="mod">
          <ac:chgData name="Daniel Kaufmann" userId="934340720f57f02e" providerId="LiveId" clId="{538ECF8F-6B0F-4A66-993A-353C807A844B}" dt="2020-12-20T23:13:29.328" v="2408" actId="1076"/>
          <ac:spMkLst>
            <pc:docMk/>
            <pc:sldMk cId="1306547949" sldId="562"/>
            <ac:spMk id="119" creationId="{0F5D7169-FAB2-4FEC-BCB4-AC51BEBEF461}"/>
          </ac:spMkLst>
        </pc:spChg>
        <pc:spChg chg="mod">
          <ac:chgData name="Daniel Kaufmann" userId="934340720f57f02e" providerId="LiveId" clId="{538ECF8F-6B0F-4A66-993A-353C807A844B}" dt="2020-12-20T23:13:29.328" v="2408" actId="1076"/>
          <ac:spMkLst>
            <pc:docMk/>
            <pc:sldMk cId="1306547949" sldId="562"/>
            <ac:spMk id="120" creationId="{77B77035-C522-4E3D-86C4-CC18C0422A7A}"/>
          </ac:spMkLst>
        </pc:spChg>
        <pc:spChg chg="mod">
          <ac:chgData name="Daniel Kaufmann" userId="934340720f57f02e" providerId="LiveId" clId="{538ECF8F-6B0F-4A66-993A-353C807A844B}" dt="2020-12-20T23:13:29.328" v="2408" actId="1076"/>
          <ac:spMkLst>
            <pc:docMk/>
            <pc:sldMk cId="1306547949" sldId="562"/>
            <ac:spMk id="121" creationId="{6F7DAA97-1B5C-4444-AA36-D6F84E8CF9E4}"/>
          </ac:spMkLst>
        </pc:spChg>
        <pc:spChg chg="mod">
          <ac:chgData name="Daniel Kaufmann" userId="934340720f57f02e" providerId="LiveId" clId="{538ECF8F-6B0F-4A66-993A-353C807A844B}" dt="2020-12-20T23:13:29.328" v="2408" actId="1076"/>
          <ac:spMkLst>
            <pc:docMk/>
            <pc:sldMk cId="1306547949" sldId="562"/>
            <ac:spMk id="122" creationId="{95C6EE34-ABC3-4F31-AED5-B53894D95BB6}"/>
          </ac:spMkLst>
        </pc:spChg>
        <pc:spChg chg="mod">
          <ac:chgData name="Daniel Kaufmann" userId="934340720f57f02e" providerId="LiveId" clId="{538ECF8F-6B0F-4A66-993A-353C807A844B}" dt="2020-12-20T23:13:29.328" v="2408" actId="1076"/>
          <ac:spMkLst>
            <pc:docMk/>
            <pc:sldMk cId="1306547949" sldId="562"/>
            <ac:spMk id="123" creationId="{DEF42AA0-64E5-43AE-830D-D2BC49FE9451}"/>
          </ac:spMkLst>
        </pc:spChg>
        <pc:spChg chg="mod">
          <ac:chgData name="Daniel Kaufmann" userId="934340720f57f02e" providerId="LiveId" clId="{538ECF8F-6B0F-4A66-993A-353C807A844B}" dt="2020-12-20T23:13:29.328" v="2408" actId="1076"/>
          <ac:spMkLst>
            <pc:docMk/>
            <pc:sldMk cId="1306547949" sldId="562"/>
            <ac:spMk id="124" creationId="{2CC43455-DB72-4FB6-A136-232C0352C4BE}"/>
          </ac:spMkLst>
        </pc:spChg>
        <pc:spChg chg="mod">
          <ac:chgData name="Daniel Kaufmann" userId="934340720f57f02e" providerId="LiveId" clId="{538ECF8F-6B0F-4A66-993A-353C807A844B}" dt="2020-12-20T23:13:29.328" v="2408" actId="1076"/>
          <ac:spMkLst>
            <pc:docMk/>
            <pc:sldMk cId="1306547949" sldId="562"/>
            <ac:spMk id="125" creationId="{C7D22993-E31C-4190-969A-29260F604036}"/>
          </ac:spMkLst>
        </pc:spChg>
        <pc:spChg chg="mod">
          <ac:chgData name="Daniel Kaufmann" userId="934340720f57f02e" providerId="LiveId" clId="{538ECF8F-6B0F-4A66-993A-353C807A844B}" dt="2020-12-20T23:13:29.328" v="2408" actId="1076"/>
          <ac:spMkLst>
            <pc:docMk/>
            <pc:sldMk cId="1306547949" sldId="562"/>
            <ac:spMk id="126" creationId="{2482EA5C-5D51-47F6-B471-249BD9265573}"/>
          </ac:spMkLst>
        </pc:spChg>
        <pc:spChg chg="mod">
          <ac:chgData name="Daniel Kaufmann" userId="934340720f57f02e" providerId="LiveId" clId="{538ECF8F-6B0F-4A66-993A-353C807A844B}" dt="2020-12-20T23:13:29.328" v="2408" actId="1076"/>
          <ac:spMkLst>
            <pc:docMk/>
            <pc:sldMk cId="1306547949" sldId="562"/>
            <ac:spMk id="127" creationId="{5F415723-2524-46B0-BA18-55263BB364C2}"/>
          </ac:spMkLst>
        </pc:spChg>
        <pc:spChg chg="mod">
          <ac:chgData name="Daniel Kaufmann" userId="934340720f57f02e" providerId="LiveId" clId="{538ECF8F-6B0F-4A66-993A-353C807A844B}" dt="2020-12-20T23:13:29.328" v="2408" actId="1076"/>
          <ac:spMkLst>
            <pc:docMk/>
            <pc:sldMk cId="1306547949" sldId="562"/>
            <ac:spMk id="128" creationId="{A970DF66-8A5F-47D4-B8E1-0D56C999767C}"/>
          </ac:spMkLst>
        </pc:spChg>
        <pc:spChg chg="mod">
          <ac:chgData name="Daniel Kaufmann" userId="934340720f57f02e" providerId="LiveId" clId="{538ECF8F-6B0F-4A66-993A-353C807A844B}" dt="2020-12-20T23:13:29.328" v="2408" actId="1076"/>
          <ac:spMkLst>
            <pc:docMk/>
            <pc:sldMk cId="1306547949" sldId="562"/>
            <ac:spMk id="129" creationId="{C2A47E88-4346-4ED4-AD5F-9A6EA101D28E}"/>
          </ac:spMkLst>
        </pc:spChg>
        <pc:spChg chg="mod">
          <ac:chgData name="Daniel Kaufmann" userId="934340720f57f02e" providerId="LiveId" clId="{538ECF8F-6B0F-4A66-993A-353C807A844B}" dt="2020-12-20T23:13:29.328" v="2408" actId="1076"/>
          <ac:spMkLst>
            <pc:docMk/>
            <pc:sldMk cId="1306547949" sldId="562"/>
            <ac:spMk id="130" creationId="{91A571B0-6D88-49B2-BF7F-16DAC337F338}"/>
          </ac:spMkLst>
        </pc:spChg>
        <pc:spChg chg="add del mod">
          <ac:chgData name="Daniel Kaufmann" userId="934340720f57f02e" providerId="LiveId" clId="{538ECF8F-6B0F-4A66-993A-353C807A844B}" dt="2020-12-20T23:13:42.265" v="2413" actId="14100"/>
          <ac:spMkLst>
            <pc:docMk/>
            <pc:sldMk cId="1306547949" sldId="562"/>
            <ac:spMk id="131" creationId="{4C2DF3B0-5ED7-490F-816F-6AEE04E3D32E}"/>
          </ac:spMkLst>
        </pc:spChg>
        <pc:spChg chg="mod">
          <ac:chgData name="Daniel Kaufmann" userId="934340720f57f02e" providerId="LiveId" clId="{538ECF8F-6B0F-4A66-993A-353C807A844B}" dt="2020-12-20T23:13:29.328" v="2408" actId="1076"/>
          <ac:spMkLst>
            <pc:docMk/>
            <pc:sldMk cId="1306547949" sldId="562"/>
            <ac:spMk id="132" creationId="{40AE7D65-2EDF-4556-80E8-1B7511519D5B}"/>
          </ac:spMkLst>
        </pc:spChg>
        <pc:spChg chg="mod">
          <ac:chgData name="Daniel Kaufmann" userId="934340720f57f02e" providerId="LiveId" clId="{538ECF8F-6B0F-4A66-993A-353C807A844B}" dt="2020-12-20T23:13:29.328" v="2408" actId="1076"/>
          <ac:spMkLst>
            <pc:docMk/>
            <pc:sldMk cId="1306547949" sldId="562"/>
            <ac:spMk id="133" creationId="{CA4A70EF-82D2-4B90-9709-3FB4026BDFB8}"/>
          </ac:spMkLst>
        </pc:spChg>
        <pc:spChg chg="mod">
          <ac:chgData name="Daniel Kaufmann" userId="934340720f57f02e" providerId="LiveId" clId="{538ECF8F-6B0F-4A66-993A-353C807A844B}" dt="2020-12-20T23:13:29.328" v="2408" actId="1076"/>
          <ac:spMkLst>
            <pc:docMk/>
            <pc:sldMk cId="1306547949" sldId="562"/>
            <ac:spMk id="134" creationId="{B5356B45-93C2-4841-BE5A-00E6F1912F72}"/>
          </ac:spMkLst>
        </pc:spChg>
        <pc:spChg chg="mod">
          <ac:chgData name="Daniel Kaufmann" userId="934340720f57f02e" providerId="LiveId" clId="{538ECF8F-6B0F-4A66-993A-353C807A844B}" dt="2020-12-20T23:13:29.328" v="2408" actId="1076"/>
          <ac:spMkLst>
            <pc:docMk/>
            <pc:sldMk cId="1306547949" sldId="562"/>
            <ac:spMk id="135" creationId="{1C64AE96-FBA9-4B9F-A1EE-7D74A201F3D6}"/>
          </ac:spMkLst>
        </pc:spChg>
        <pc:spChg chg="mod">
          <ac:chgData name="Daniel Kaufmann" userId="934340720f57f02e" providerId="LiveId" clId="{538ECF8F-6B0F-4A66-993A-353C807A844B}" dt="2020-12-20T23:13:29.328" v="2408" actId="1076"/>
          <ac:spMkLst>
            <pc:docMk/>
            <pc:sldMk cId="1306547949" sldId="562"/>
            <ac:spMk id="136" creationId="{18001E61-CBB0-4EE3-A08D-11ED246D7455}"/>
          </ac:spMkLst>
        </pc:spChg>
        <pc:spChg chg="mod">
          <ac:chgData name="Daniel Kaufmann" userId="934340720f57f02e" providerId="LiveId" clId="{538ECF8F-6B0F-4A66-993A-353C807A844B}" dt="2020-12-20T23:13:29.328" v="2408" actId="1076"/>
          <ac:spMkLst>
            <pc:docMk/>
            <pc:sldMk cId="1306547949" sldId="562"/>
            <ac:spMk id="137" creationId="{A10A9AB5-6818-4078-9D02-590F7CB04463}"/>
          </ac:spMkLst>
        </pc:spChg>
        <pc:spChg chg="add del mod">
          <ac:chgData name="Daniel Kaufmann" userId="934340720f57f02e" providerId="LiveId" clId="{538ECF8F-6B0F-4A66-993A-353C807A844B}" dt="2020-12-20T23:13:30.674" v="2411"/>
          <ac:spMkLst>
            <pc:docMk/>
            <pc:sldMk cId="1306547949" sldId="562"/>
            <ac:spMk id="138" creationId="{C3D5AF7F-CFCA-487E-A25A-6E9D7BDFA0A6}"/>
          </ac:spMkLst>
        </pc:spChg>
        <pc:spChg chg="mod">
          <ac:chgData name="Daniel Kaufmann" userId="934340720f57f02e" providerId="LiveId" clId="{538ECF8F-6B0F-4A66-993A-353C807A844B}" dt="2020-12-20T23:18:48.800" v="2517" actId="2085"/>
          <ac:spMkLst>
            <pc:docMk/>
            <pc:sldMk cId="1306547949" sldId="562"/>
            <ac:spMk id="143" creationId="{F25CEDC5-DCB0-4990-AD5B-D08695A754F2}"/>
          </ac:spMkLst>
        </pc:spChg>
        <pc:spChg chg="mod">
          <ac:chgData name="Daniel Kaufmann" userId="934340720f57f02e" providerId="LiveId" clId="{538ECF8F-6B0F-4A66-993A-353C807A844B}" dt="2020-12-20T23:18:16.959" v="2511" actId="1076"/>
          <ac:spMkLst>
            <pc:docMk/>
            <pc:sldMk cId="1306547949" sldId="562"/>
            <ac:spMk id="144" creationId="{8A2D46DC-72DE-4463-A754-465BC2DB5124}"/>
          </ac:spMkLst>
        </pc:spChg>
        <pc:spChg chg="mod">
          <ac:chgData name="Daniel Kaufmann" userId="934340720f57f02e" providerId="LiveId" clId="{538ECF8F-6B0F-4A66-993A-353C807A844B}" dt="2020-12-20T23:18:16.959" v="2511" actId="1076"/>
          <ac:spMkLst>
            <pc:docMk/>
            <pc:sldMk cId="1306547949" sldId="562"/>
            <ac:spMk id="145" creationId="{98A9652E-82D7-4D47-A369-D10727B4CBCD}"/>
          </ac:spMkLst>
        </pc:spChg>
        <pc:spChg chg="mod">
          <ac:chgData name="Daniel Kaufmann" userId="934340720f57f02e" providerId="LiveId" clId="{538ECF8F-6B0F-4A66-993A-353C807A844B}" dt="2020-12-20T23:18:16.959" v="2511" actId="1076"/>
          <ac:spMkLst>
            <pc:docMk/>
            <pc:sldMk cId="1306547949" sldId="562"/>
            <ac:spMk id="146" creationId="{B09D666A-184D-4C98-8812-BAA247DA0028}"/>
          </ac:spMkLst>
        </pc:spChg>
        <pc:spChg chg="mod">
          <ac:chgData name="Daniel Kaufmann" userId="934340720f57f02e" providerId="LiveId" clId="{538ECF8F-6B0F-4A66-993A-353C807A844B}" dt="2020-12-20T23:18:16.959" v="2511" actId="1076"/>
          <ac:spMkLst>
            <pc:docMk/>
            <pc:sldMk cId="1306547949" sldId="562"/>
            <ac:spMk id="147" creationId="{30C5F213-BE70-4FBC-870B-0D48B614D6C0}"/>
          </ac:spMkLst>
        </pc:spChg>
        <pc:spChg chg="mod">
          <ac:chgData name="Daniel Kaufmann" userId="934340720f57f02e" providerId="LiveId" clId="{538ECF8F-6B0F-4A66-993A-353C807A844B}" dt="2020-12-20T23:18:16.959" v="2511" actId="1076"/>
          <ac:spMkLst>
            <pc:docMk/>
            <pc:sldMk cId="1306547949" sldId="562"/>
            <ac:spMk id="148" creationId="{AD20843F-0D98-4D2A-AAF7-A494851B1EB4}"/>
          </ac:spMkLst>
        </pc:spChg>
        <pc:spChg chg="mod">
          <ac:chgData name="Daniel Kaufmann" userId="934340720f57f02e" providerId="LiveId" clId="{538ECF8F-6B0F-4A66-993A-353C807A844B}" dt="2020-12-20T23:18:16.959" v="2511" actId="1076"/>
          <ac:spMkLst>
            <pc:docMk/>
            <pc:sldMk cId="1306547949" sldId="562"/>
            <ac:spMk id="149" creationId="{42121BD0-B027-4536-900A-0E73D8F79F67}"/>
          </ac:spMkLst>
        </pc:spChg>
        <pc:spChg chg="mod">
          <ac:chgData name="Daniel Kaufmann" userId="934340720f57f02e" providerId="LiveId" clId="{538ECF8F-6B0F-4A66-993A-353C807A844B}" dt="2020-12-20T23:20:25.644" v="2526" actId="207"/>
          <ac:spMkLst>
            <pc:docMk/>
            <pc:sldMk cId="1306547949" sldId="562"/>
            <ac:spMk id="150" creationId="{5AED42EC-7759-4434-8B6F-A26A0120F29C}"/>
          </ac:spMkLst>
        </pc:spChg>
        <pc:spChg chg="mod">
          <ac:chgData name="Daniel Kaufmann" userId="934340720f57f02e" providerId="LiveId" clId="{538ECF8F-6B0F-4A66-993A-353C807A844B}" dt="2020-12-20T23:20:28.689" v="2527" actId="207"/>
          <ac:spMkLst>
            <pc:docMk/>
            <pc:sldMk cId="1306547949" sldId="562"/>
            <ac:spMk id="151" creationId="{4F821D2E-2A49-4964-8B72-98656B2D7578}"/>
          </ac:spMkLst>
        </pc:spChg>
        <pc:spChg chg="mod">
          <ac:chgData name="Daniel Kaufmann" userId="934340720f57f02e" providerId="LiveId" clId="{538ECF8F-6B0F-4A66-993A-353C807A844B}" dt="2020-12-20T23:20:30.178" v="2528" actId="207"/>
          <ac:spMkLst>
            <pc:docMk/>
            <pc:sldMk cId="1306547949" sldId="562"/>
            <ac:spMk id="152" creationId="{1F1026EF-0FC3-4D42-96C7-FB1EA12DFDFF}"/>
          </ac:spMkLst>
        </pc:spChg>
        <pc:spChg chg="mod">
          <ac:chgData name="Daniel Kaufmann" userId="934340720f57f02e" providerId="LiveId" clId="{538ECF8F-6B0F-4A66-993A-353C807A844B}" dt="2020-12-20T23:20:31.652" v="2529" actId="207"/>
          <ac:spMkLst>
            <pc:docMk/>
            <pc:sldMk cId="1306547949" sldId="562"/>
            <ac:spMk id="153" creationId="{6F248BCE-4F6C-4911-A7BF-772FC610D617}"/>
          </ac:spMkLst>
        </pc:spChg>
        <pc:spChg chg="mod">
          <ac:chgData name="Daniel Kaufmann" userId="934340720f57f02e" providerId="LiveId" clId="{538ECF8F-6B0F-4A66-993A-353C807A844B}" dt="2020-12-20T23:20:32.839" v="2530" actId="207"/>
          <ac:spMkLst>
            <pc:docMk/>
            <pc:sldMk cId="1306547949" sldId="562"/>
            <ac:spMk id="154" creationId="{6FFD4FCD-94CE-4D28-A514-95C10CD7AF0D}"/>
          </ac:spMkLst>
        </pc:spChg>
        <pc:spChg chg="mod">
          <ac:chgData name="Daniel Kaufmann" userId="934340720f57f02e" providerId="LiveId" clId="{538ECF8F-6B0F-4A66-993A-353C807A844B}" dt="2020-12-20T23:20:34.608" v="2531" actId="207"/>
          <ac:spMkLst>
            <pc:docMk/>
            <pc:sldMk cId="1306547949" sldId="562"/>
            <ac:spMk id="155" creationId="{268A677D-AC62-4BA3-8C63-6C78A445B84F}"/>
          </ac:spMkLst>
        </pc:spChg>
        <pc:spChg chg="mod">
          <ac:chgData name="Daniel Kaufmann" userId="934340720f57f02e" providerId="LiveId" clId="{538ECF8F-6B0F-4A66-993A-353C807A844B}" dt="2020-12-20T23:20:09.738" v="2520" actId="207"/>
          <ac:spMkLst>
            <pc:docMk/>
            <pc:sldMk cId="1306547949" sldId="562"/>
            <ac:spMk id="156" creationId="{5CA7F186-9905-48BF-81F9-E2545E173B81}"/>
          </ac:spMkLst>
        </pc:spChg>
        <pc:spChg chg="mod">
          <ac:chgData name="Daniel Kaufmann" userId="934340720f57f02e" providerId="LiveId" clId="{538ECF8F-6B0F-4A66-993A-353C807A844B}" dt="2020-12-20T23:20:05.397" v="2519" actId="207"/>
          <ac:spMkLst>
            <pc:docMk/>
            <pc:sldMk cId="1306547949" sldId="562"/>
            <ac:spMk id="157" creationId="{BDDC78DB-DF1D-4BEC-AA03-27227A11F0F8}"/>
          </ac:spMkLst>
        </pc:spChg>
        <pc:spChg chg="mod">
          <ac:chgData name="Daniel Kaufmann" userId="934340720f57f02e" providerId="LiveId" clId="{538ECF8F-6B0F-4A66-993A-353C807A844B}" dt="2020-12-20T23:20:14.297" v="2521" actId="207"/>
          <ac:spMkLst>
            <pc:docMk/>
            <pc:sldMk cId="1306547949" sldId="562"/>
            <ac:spMk id="158" creationId="{6B79BE2D-B0BF-41F6-AC7F-1F1D9A68328F}"/>
          </ac:spMkLst>
        </pc:spChg>
        <pc:spChg chg="mod">
          <ac:chgData name="Daniel Kaufmann" userId="934340720f57f02e" providerId="LiveId" clId="{538ECF8F-6B0F-4A66-993A-353C807A844B}" dt="2020-12-20T23:20:16.311" v="2522" actId="207"/>
          <ac:spMkLst>
            <pc:docMk/>
            <pc:sldMk cId="1306547949" sldId="562"/>
            <ac:spMk id="159" creationId="{2391A864-DC51-4693-A0A5-CC29F87C529F}"/>
          </ac:spMkLst>
        </pc:spChg>
        <pc:spChg chg="mod">
          <ac:chgData name="Daniel Kaufmann" userId="934340720f57f02e" providerId="LiveId" clId="{538ECF8F-6B0F-4A66-993A-353C807A844B}" dt="2020-12-20T23:20:17.599" v="2523" actId="207"/>
          <ac:spMkLst>
            <pc:docMk/>
            <pc:sldMk cId="1306547949" sldId="562"/>
            <ac:spMk id="160" creationId="{9475438B-BD1B-4A75-9073-8BDCDFC99848}"/>
          </ac:spMkLst>
        </pc:spChg>
        <pc:spChg chg="mod">
          <ac:chgData name="Daniel Kaufmann" userId="934340720f57f02e" providerId="LiveId" clId="{538ECF8F-6B0F-4A66-993A-353C807A844B}" dt="2020-12-20T23:20:19.149" v="2524" actId="207"/>
          <ac:spMkLst>
            <pc:docMk/>
            <pc:sldMk cId="1306547949" sldId="562"/>
            <ac:spMk id="161" creationId="{C0554929-B708-4EE9-B16B-5B64D0A0DFB6}"/>
          </ac:spMkLst>
        </pc:spChg>
        <pc:spChg chg="mod">
          <ac:chgData name="Daniel Kaufmann" userId="934340720f57f02e" providerId="LiveId" clId="{538ECF8F-6B0F-4A66-993A-353C807A844B}" dt="2020-12-20T23:20:20.163" v="2525" actId="207"/>
          <ac:spMkLst>
            <pc:docMk/>
            <pc:sldMk cId="1306547949" sldId="562"/>
            <ac:spMk id="162" creationId="{5C4E1434-424C-4982-B01B-1DF0FCAD4B3E}"/>
          </ac:spMkLst>
        </pc:spChg>
        <pc:spChg chg="mod">
          <ac:chgData name="Daniel Kaufmann" userId="934340720f57f02e" providerId="LiveId" clId="{538ECF8F-6B0F-4A66-993A-353C807A844B}" dt="2020-12-20T23:18:16.959" v="2511" actId="1076"/>
          <ac:spMkLst>
            <pc:docMk/>
            <pc:sldMk cId="1306547949" sldId="562"/>
            <ac:spMk id="163" creationId="{DA19EF0C-E881-400C-ADB3-1EF453FB1304}"/>
          </ac:spMkLst>
        </pc:spChg>
        <pc:spChg chg="mod">
          <ac:chgData name="Daniel Kaufmann" userId="934340720f57f02e" providerId="LiveId" clId="{538ECF8F-6B0F-4A66-993A-353C807A844B}" dt="2020-12-20T23:18:16.959" v="2511" actId="1076"/>
          <ac:spMkLst>
            <pc:docMk/>
            <pc:sldMk cId="1306547949" sldId="562"/>
            <ac:spMk id="164" creationId="{0FA7E3C0-E838-4C93-84DC-D110F4EE381C}"/>
          </ac:spMkLst>
        </pc:spChg>
        <pc:spChg chg="mod">
          <ac:chgData name="Daniel Kaufmann" userId="934340720f57f02e" providerId="LiveId" clId="{538ECF8F-6B0F-4A66-993A-353C807A844B}" dt="2020-12-20T23:18:16.959" v="2511" actId="1076"/>
          <ac:spMkLst>
            <pc:docMk/>
            <pc:sldMk cId="1306547949" sldId="562"/>
            <ac:spMk id="165" creationId="{FFEABB85-2F55-4073-8703-4CF165333789}"/>
          </ac:spMkLst>
        </pc:spChg>
        <pc:spChg chg="mod">
          <ac:chgData name="Daniel Kaufmann" userId="934340720f57f02e" providerId="LiveId" clId="{538ECF8F-6B0F-4A66-993A-353C807A844B}" dt="2020-12-20T23:18:16.959" v="2511" actId="1076"/>
          <ac:spMkLst>
            <pc:docMk/>
            <pc:sldMk cId="1306547949" sldId="562"/>
            <ac:spMk id="166" creationId="{A5CC50A4-2EDA-47DE-BE02-93202E95D173}"/>
          </ac:spMkLst>
        </pc:spChg>
        <pc:spChg chg="mod">
          <ac:chgData name="Daniel Kaufmann" userId="934340720f57f02e" providerId="LiveId" clId="{538ECF8F-6B0F-4A66-993A-353C807A844B}" dt="2020-12-20T23:18:16.959" v="2511" actId="1076"/>
          <ac:spMkLst>
            <pc:docMk/>
            <pc:sldMk cId="1306547949" sldId="562"/>
            <ac:spMk id="167" creationId="{9D1B9360-68F8-469D-956C-C789A589C459}"/>
          </ac:spMkLst>
        </pc:spChg>
        <pc:spChg chg="mod">
          <ac:chgData name="Daniel Kaufmann" userId="934340720f57f02e" providerId="LiveId" clId="{538ECF8F-6B0F-4A66-993A-353C807A844B}" dt="2020-12-20T23:18:16.959" v="2511" actId="1076"/>
          <ac:spMkLst>
            <pc:docMk/>
            <pc:sldMk cId="1306547949" sldId="562"/>
            <ac:spMk id="168" creationId="{F9779DDC-1FA9-44B4-A908-9C8E1704844B}"/>
          </ac:spMkLst>
        </pc:spChg>
        <pc:spChg chg="mod">
          <ac:chgData name="Daniel Kaufmann" userId="934340720f57f02e" providerId="LiveId" clId="{538ECF8F-6B0F-4A66-993A-353C807A844B}" dt="2020-12-20T23:18:16.959" v="2511" actId="1076"/>
          <ac:spMkLst>
            <pc:docMk/>
            <pc:sldMk cId="1306547949" sldId="562"/>
            <ac:spMk id="169" creationId="{190FC5B8-8D09-4D97-8576-6212E5B1003C}"/>
          </ac:spMkLst>
        </pc:spChg>
        <pc:spChg chg="mod">
          <ac:chgData name="Daniel Kaufmann" userId="934340720f57f02e" providerId="LiveId" clId="{538ECF8F-6B0F-4A66-993A-353C807A844B}" dt="2020-12-20T23:18:16.959" v="2511" actId="1076"/>
          <ac:spMkLst>
            <pc:docMk/>
            <pc:sldMk cId="1306547949" sldId="562"/>
            <ac:spMk id="170" creationId="{BEF4D9E3-5120-4BDF-80D0-AF9A2E1DEEE8}"/>
          </ac:spMkLst>
        </pc:spChg>
        <pc:spChg chg="mod">
          <ac:chgData name="Daniel Kaufmann" userId="934340720f57f02e" providerId="LiveId" clId="{538ECF8F-6B0F-4A66-993A-353C807A844B}" dt="2020-12-20T23:18:16.959" v="2511" actId="1076"/>
          <ac:spMkLst>
            <pc:docMk/>
            <pc:sldMk cId="1306547949" sldId="562"/>
            <ac:spMk id="171" creationId="{817BB82D-F25B-4465-96AC-984D6F8862C6}"/>
          </ac:spMkLst>
        </pc:spChg>
        <pc:spChg chg="mod">
          <ac:chgData name="Daniel Kaufmann" userId="934340720f57f02e" providerId="LiveId" clId="{538ECF8F-6B0F-4A66-993A-353C807A844B}" dt="2020-12-20T23:18:16.959" v="2511" actId="1076"/>
          <ac:spMkLst>
            <pc:docMk/>
            <pc:sldMk cId="1306547949" sldId="562"/>
            <ac:spMk id="172" creationId="{12670215-AD81-4657-B3BC-584D5FC139CB}"/>
          </ac:spMkLst>
        </pc:spChg>
        <pc:spChg chg="mod">
          <ac:chgData name="Daniel Kaufmann" userId="934340720f57f02e" providerId="LiveId" clId="{538ECF8F-6B0F-4A66-993A-353C807A844B}" dt="2020-12-20T23:18:16.959" v="2511" actId="1076"/>
          <ac:spMkLst>
            <pc:docMk/>
            <pc:sldMk cId="1306547949" sldId="562"/>
            <ac:spMk id="173" creationId="{3F7E31D5-7382-4B84-818D-F2ED45667B69}"/>
          </ac:spMkLst>
        </pc:spChg>
        <pc:spChg chg="mod">
          <ac:chgData name="Daniel Kaufmann" userId="934340720f57f02e" providerId="LiveId" clId="{538ECF8F-6B0F-4A66-993A-353C807A844B}" dt="2020-12-20T23:18:16.959" v="2511" actId="1076"/>
          <ac:spMkLst>
            <pc:docMk/>
            <pc:sldMk cId="1306547949" sldId="562"/>
            <ac:spMk id="174" creationId="{598BB359-84D1-4A15-9366-8BD75CABD450}"/>
          </ac:spMkLst>
        </pc:spChg>
        <pc:spChg chg="mod">
          <ac:chgData name="Daniel Kaufmann" userId="934340720f57f02e" providerId="LiveId" clId="{538ECF8F-6B0F-4A66-993A-353C807A844B}" dt="2020-12-20T23:18:16.959" v="2511" actId="1076"/>
          <ac:spMkLst>
            <pc:docMk/>
            <pc:sldMk cId="1306547949" sldId="562"/>
            <ac:spMk id="175" creationId="{86B63E9C-E2BF-46CF-A3C9-2B74CA8A27AA}"/>
          </ac:spMkLst>
        </pc:spChg>
        <pc:spChg chg="mod">
          <ac:chgData name="Daniel Kaufmann" userId="934340720f57f02e" providerId="LiveId" clId="{538ECF8F-6B0F-4A66-993A-353C807A844B}" dt="2020-12-20T23:18:16.959" v="2511" actId="1076"/>
          <ac:spMkLst>
            <pc:docMk/>
            <pc:sldMk cId="1306547949" sldId="562"/>
            <ac:spMk id="176" creationId="{D6DD9E1D-5D5A-47B8-85AB-6D0295E1C39C}"/>
          </ac:spMkLst>
        </pc:spChg>
        <pc:spChg chg="mod">
          <ac:chgData name="Daniel Kaufmann" userId="934340720f57f02e" providerId="LiveId" clId="{538ECF8F-6B0F-4A66-993A-353C807A844B}" dt="2020-12-20T23:18:16.959" v="2511" actId="1076"/>
          <ac:spMkLst>
            <pc:docMk/>
            <pc:sldMk cId="1306547949" sldId="562"/>
            <ac:spMk id="177" creationId="{D29BD90F-7D0F-49A4-8031-A032E668B7ED}"/>
          </ac:spMkLst>
        </pc:spChg>
        <pc:spChg chg="mod">
          <ac:chgData name="Daniel Kaufmann" userId="934340720f57f02e" providerId="LiveId" clId="{538ECF8F-6B0F-4A66-993A-353C807A844B}" dt="2020-12-20T23:18:16.959" v="2511" actId="1076"/>
          <ac:spMkLst>
            <pc:docMk/>
            <pc:sldMk cId="1306547949" sldId="562"/>
            <ac:spMk id="178" creationId="{7A36A4D7-2A94-44D0-AB29-CC4A5A7A237F}"/>
          </ac:spMkLst>
        </pc:spChg>
        <pc:spChg chg="mod">
          <ac:chgData name="Daniel Kaufmann" userId="934340720f57f02e" providerId="LiveId" clId="{538ECF8F-6B0F-4A66-993A-353C807A844B}" dt="2020-12-20T23:18:16.959" v="2511" actId="1076"/>
          <ac:spMkLst>
            <pc:docMk/>
            <pc:sldMk cId="1306547949" sldId="562"/>
            <ac:spMk id="179" creationId="{D36AD674-FEA2-46F1-99CA-CBA20C101670}"/>
          </ac:spMkLst>
        </pc:spChg>
        <pc:spChg chg="mod">
          <ac:chgData name="Daniel Kaufmann" userId="934340720f57f02e" providerId="LiveId" clId="{538ECF8F-6B0F-4A66-993A-353C807A844B}" dt="2020-12-20T23:18:16.959" v="2511" actId="1076"/>
          <ac:spMkLst>
            <pc:docMk/>
            <pc:sldMk cId="1306547949" sldId="562"/>
            <ac:spMk id="180" creationId="{6434928E-35A0-4B8E-B3C8-A44E11ABC428}"/>
          </ac:spMkLst>
        </pc:spChg>
        <pc:spChg chg="del mod">
          <ac:chgData name="Daniel Kaufmann" userId="934340720f57f02e" providerId="LiveId" clId="{538ECF8F-6B0F-4A66-993A-353C807A844B}" dt="2020-12-20T23:15:59.362" v="2430" actId="478"/>
          <ac:spMkLst>
            <pc:docMk/>
            <pc:sldMk cId="1306547949" sldId="562"/>
            <ac:spMk id="181" creationId="{B10B3A9A-927A-47AA-B2B9-97371D31D18F}"/>
          </ac:spMkLst>
        </pc:spChg>
        <pc:spChg chg="mod">
          <ac:chgData name="Daniel Kaufmann" userId="934340720f57f02e" providerId="LiveId" clId="{538ECF8F-6B0F-4A66-993A-353C807A844B}" dt="2020-12-20T23:18:16.959" v="2511" actId="1076"/>
          <ac:spMkLst>
            <pc:docMk/>
            <pc:sldMk cId="1306547949" sldId="562"/>
            <ac:spMk id="182" creationId="{17428E7F-2537-48A3-B311-A862A6F60804}"/>
          </ac:spMkLst>
        </pc:spChg>
        <pc:spChg chg="mod">
          <ac:chgData name="Daniel Kaufmann" userId="934340720f57f02e" providerId="LiveId" clId="{538ECF8F-6B0F-4A66-993A-353C807A844B}" dt="2020-12-20T23:18:16.959" v="2511" actId="1076"/>
          <ac:spMkLst>
            <pc:docMk/>
            <pc:sldMk cId="1306547949" sldId="562"/>
            <ac:spMk id="183" creationId="{55948EA6-E903-4E1E-B455-3B631485083F}"/>
          </ac:spMkLst>
        </pc:spChg>
        <pc:spChg chg="mod">
          <ac:chgData name="Daniel Kaufmann" userId="934340720f57f02e" providerId="LiveId" clId="{538ECF8F-6B0F-4A66-993A-353C807A844B}" dt="2020-12-20T23:18:16.959" v="2511" actId="1076"/>
          <ac:spMkLst>
            <pc:docMk/>
            <pc:sldMk cId="1306547949" sldId="562"/>
            <ac:spMk id="184" creationId="{C4FA1515-EB9D-4853-A317-98FBBD98450A}"/>
          </ac:spMkLst>
        </pc:spChg>
        <pc:spChg chg="mod">
          <ac:chgData name="Daniel Kaufmann" userId="934340720f57f02e" providerId="LiveId" clId="{538ECF8F-6B0F-4A66-993A-353C807A844B}" dt="2020-12-20T23:18:16.959" v="2511" actId="1076"/>
          <ac:spMkLst>
            <pc:docMk/>
            <pc:sldMk cId="1306547949" sldId="562"/>
            <ac:spMk id="185" creationId="{BCB010B1-6DF6-4335-8B01-7C2E694A0384}"/>
          </ac:spMkLst>
        </pc:spChg>
        <pc:spChg chg="mod">
          <ac:chgData name="Daniel Kaufmann" userId="934340720f57f02e" providerId="LiveId" clId="{538ECF8F-6B0F-4A66-993A-353C807A844B}" dt="2020-12-20T23:18:16.959" v="2511" actId="1076"/>
          <ac:spMkLst>
            <pc:docMk/>
            <pc:sldMk cId="1306547949" sldId="562"/>
            <ac:spMk id="186" creationId="{CD2AE550-D9D0-4C0D-B0C1-A997F3CF73D7}"/>
          </ac:spMkLst>
        </pc:spChg>
        <pc:spChg chg="mod">
          <ac:chgData name="Daniel Kaufmann" userId="934340720f57f02e" providerId="LiveId" clId="{538ECF8F-6B0F-4A66-993A-353C807A844B}" dt="2020-12-20T23:18:16.959" v="2511" actId="1076"/>
          <ac:spMkLst>
            <pc:docMk/>
            <pc:sldMk cId="1306547949" sldId="562"/>
            <ac:spMk id="187" creationId="{DE358521-9589-472C-A02F-046A14B8691D}"/>
          </ac:spMkLst>
        </pc:spChg>
        <pc:spChg chg="mod">
          <ac:chgData name="Daniel Kaufmann" userId="934340720f57f02e" providerId="LiveId" clId="{538ECF8F-6B0F-4A66-993A-353C807A844B}" dt="2020-12-20T23:18:16.959" v="2511" actId="1076"/>
          <ac:spMkLst>
            <pc:docMk/>
            <pc:sldMk cId="1306547949" sldId="562"/>
            <ac:spMk id="188" creationId="{5FC1C833-8D17-494D-9BFB-EFB66ADFDFCD}"/>
          </ac:spMkLst>
        </pc:spChg>
        <pc:spChg chg="mod">
          <ac:chgData name="Daniel Kaufmann" userId="934340720f57f02e" providerId="LiveId" clId="{538ECF8F-6B0F-4A66-993A-353C807A844B}" dt="2020-12-20T23:18:16.959" v="2511" actId="1076"/>
          <ac:spMkLst>
            <pc:docMk/>
            <pc:sldMk cId="1306547949" sldId="562"/>
            <ac:spMk id="189" creationId="{F7F01B28-6337-4A45-9D60-A932342B1CD0}"/>
          </ac:spMkLst>
        </pc:spChg>
        <pc:spChg chg="mod">
          <ac:chgData name="Daniel Kaufmann" userId="934340720f57f02e" providerId="LiveId" clId="{538ECF8F-6B0F-4A66-993A-353C807A844B}" dt="2020-12-20T23:18:16.959" v="2511" actId="1076"/>
          <ac:spMkLst>
            <pc:docMk/>
            <pc:sldMk cId="1306547949" sldId="562"/>
            <ac:spMk id="190" creationId="{23E348E9-E8F2-47A4-ADF4-7B575967E1E5}"/>
          </ac:spMkLst>
        </pc:spChg>
        <pc:spChg chg="mod">
          <ac:chgData name="Daniel Kaufmann" userId="934340720f57f02e" providerId="LiveId" clId="{538ECF8F-6B0F-4A66-993A-353C807A844B}" dt="2020-12-20T23:18:16.959" v="2511" actId="1076"/>
          <ac:spMkLst>
            <pc:docMk/>
            <pc:sldMk cId="1306547949" sldId="562"/>
            <ac:spMk id="191" creationId="{2CEF12F0-3881-4A1E-8253-13F3A0B226D6}"/>
          </ac:spMkLst>
        </pc:spChg>
        <pc:spChg chg="mod">
          <ac:chgData name="Daniel Kaufmann" userId="934340720f57f02e" providerId="LiveId" clId="{538ECF8F-6B0F-4A66-993A-353C807A844B}" dt="2020-12-20T23:18:16.959" v="2511" actId="1076"/>
          <ac:spMkLst>
            <pc:docMk/>
            <pc:sldMk cId="1306547949" sldId="562"/>
            <ac:spMk id="192" creationId="{11B84D4F-0D93-4571-94BF-AEF4F077A189}"/>
          </ac:spMkLst>
        </pc:spChg>
        <pc:spChg chg="mod">
          <ac:chgData name="Daniel Kaufmann" userId="934340720f57f02e" providerId="LiveId" clId="{538ECF8F-6B0F-4A66-993A-353C807A844B}" dt="2020-12-20T23:18:16.959" v="2511" actId="1076"/>
          <ac:spMkLst>
            <pc:docMk/>
            <pc:sldMk cId="1306547949" sldId="562"/>
            <ac:spMk id="193" creationId="{8CEEED62-6206-44B7-9F0A-5E2141BCA8D1}"/>
          </ac:spMkLst>
        </pc:spChg>
        <pc:spChg chg="mod">
          <ac:chgData name="Daniel Kaufmann" userId="934340720f57f02e" providerId="LiveId" clId="{538ECF8F-6B0F-4A66-993A-353C807A844B}" dt="2020-12-20T23:18:16.959" v="2511" actId="1076"/>
          <ac:spMkLst>
            <pc:docMk/>
            <pc:sldMk cId="1306547949" sldId="562"/>
            <ac:spMk id="194" creationId="{6133A313-234D-4C56-A8A8-F0A17862256C}"/>
          </ac:spMkLst>
        </pc:spChg>
        <pc:spChg chg="mod">
          <ac:chgData name="Daniel Kaufmann" userId="934340720f57f02e" providerId="LiveId" clId="{538ECF8F-6B0F-4A66-993A-353C807A844B}" dt="2020-12-20T23:18:16.959" v="2511" actId="1076"/>
          <ac:spMkLst>
            <pc:docMk/>
            <pc:sldMk cId="1306547949" sldId="562"/>
            <ac:spMk id="195" creationId="{053AC926-6A52-4EF2-89DE-012CE4FE7691}"/>
          </ac:spMkLst>
        </pc:spChg>
        <pc:spChg chg="mod">
          <ac:chgData name="Daniel Kaufmann" userId="934340720f57f02e" providerId="LiveId" clId="{538ECF8F-6B0F-4A66-993A-353C807A844B}" dt="2020-12-20T23:18:16.959" v="2511" actId="1076"/>
          <ac:spMkLst>
            <pc:docMk/>
            <pc:sldMk cId="1306547949" sldId="562"/>
            <ac:spMk id="196" creationId="{19AEF122-CC8C-46AC-B5A3-ECBB258CC759}"/>
          </ac:spMkLst>
        </pc:spChg>
        <pc:spChg chg="mod">
          <ac:chgData name="Daniel Kaufmann" userId="934340720f57f02e" providerId="LiveId" clId="{538ECF8F-6B0F-4A66-993A-353C807A844B}" dt="2020-12-20T23:18:16.959" v="2511" actId="1076"/>
          <ac:spMkLst>
            <pc:docMk/>
            <pc:sldMk cId="1306547949" sldId="562"/>
            <ac:spMk id="197" creationId="{E5816DBD-A2A4-454C-A9E3-9157ECD87070}"/>
          </ac:spMkLst>
        </pc:spChg>
        <pc:spChg chg="mod">
          <ac:chgData name="Daniel Kaufmann" userId="934340720f57f02e" providerId="LiveId" clId="{538ECF8F-6B0F-4A66-993A-353C807A844B}" dt="2020-12-20T23:18:16.959" v="2511" actId="1076"/>
          <ac:spMkLst>
            <pc:docMk/>
            <pc:sldMk cId="1306547949" sldId="562"/>
            <ac:spMk id="198" creationId="{AB3CDCCC-2481-4FB4-A402-E9F82466E3AA}"/>
          </ac:spMkLst>
        </pc:spChg>
        <pc:spChg chg="mod">
          <ac:chgData name="Daniel Kaufmann" userId="934340720f57f02e" providerId="LiveId" clId="{538ECF8F-6B0F-4A66-993A-353C807A844B}" dt="2020-12-20T23:18:16.959" v="2511" actId="1076"/>
          <ac:spMkLst>
            <pc:docMk/>
            <pc:sldMk cId="1306547949" sldId="562"/>
            <ac:spMk id="199" creationId="{D4B8DF19-C8DF-40F3-9D42-92CEA8606A30}"/>
          </ac:spMkLst>
        </pc:spChg>
        <pc:spChg chg="del mod">
          <ac:chgData name="Daniel Kaufmann" userId="934340720f57f02e" providerId="LiveId" clId="{538ECF8F-6B0F-4A66-993A-353C807A844B}" dt="2020-12-20T23:15:41.647" v="2425" actId="478"/>
          <ac:spMkLst>
            <pc:docMk/>
            <pc:sldMk cId="1306547949" sldId="562"/>
            <ac:spMk id="200" creationId="{D5B063B4-7E8E-47E7-87CA-84B02F02388F}"/>
          </ac:spMkLst>
        </pc:spChg>
        <pc:spChg chg="mod">
          <ac:chgData name="Daniel Kaufmann" userId="934340720f57f02e" providerId="LiveId" clId="{538ECF8F-6B0F-4A66-993A-353C807A844B}" dt="2020-12-20T23:18:16.959" v="2511" actId="1076"/>
          <ac:spMkLst>
            <pc:docMk/>
            <pc:sldMk cId="1306547949" sldId="562"/>
            <ac:spMk id="201" creationId="{EE63CF96-75A9-438D-8D67-952B8FA9FE1E}"/>
          </ac:spMkLst>
        </pc:spChg>
        <pc:spChg chg="mod">
          <ac:chgData name="Daniel Kaufmann" userId="934340720f57f02e" providerId="LiveId" clId="{538ECF8F-6B0F-4A66-993A-353C807A844B}" dt="2020-12-20T23:18:16.959" v="2511" actId="1076"/>
          <ac:spMkLst>
            <pc:docMk/>
            <pc:sldMk cId="1306547949" sldId="562"/>
            <ac:spMk id="202" creationId="{DA6307FB-F361-4085-B6C6-11F81A93C4B9}"/>
          </ac:spMkLst>
        </pc:spChg>
        <pc:spChg chg="mod">
          <ac:chgData name="Daniel Kaufmann" userId="934340720f57f02e" providerId="LiveId" clId="{538ECF8F-6B0F-4A66-993A-353C807A844B}" dt="2020-12-20T23:18:16.959" v="2511" actId="1076"/>
          <ac:spMkLst>
            <pc:docMk/>
            <pc:sldMk cId="1306547949" sldId="562"/>
            <ac:spMk id="203" creationId="{AADCE38B-6CAF-46AE-A1D6-F48CBEDDB102}"/>
          </ac:spMkLst>
        </pc:spChg>
        <pc:spChg chg="mod">
          <ac:chgData name="Daniel Kaufmann" userId="934340720f57f02e" providerId="LiveId" clId="{538ECF8F-6B0F-4A66-993A-353C807A844B}" dt="2020-12-20T23:18:25.409" v="2513" actId="2085"/>
          <ac:spMkLst>
            <pc:docMk/>
            <pc:sldMk cId="1306547949" sldId="562"/>
            <ac:spMk id="204" creationId="{9B517692-D280-4035-89C9-1FD89EA27A36}"/>
          </ac:spMkLst>
        </pc:spChg>
        <pc:spChg chg="mod">
          <ac:chgData name="Daniel Kaufmann" userId="934340720f57f02e" providerId="LiveId" clId="{538ECF8F-6B0F-4A66-993A-353C807A844B}" dt="2020-12-20T23:18:16.959" v="2511" actId="1076"/>
          <ac:spMkLst>
            <pc:docMk/>
            <pc:sldMk cId="1306547949" sldId="562"/>
            <ac:spMk id="205" creationId="{449001FD-F7C5-4A0F-B37F-24D58AF5ED64}"/>
          </ac:spMkLst>
        </pc:spChg>
        <pc:spChg chg="mod">
          <ac:chgData name="Daniel Kaufmann" userId="934340720f57f02e" providerId="LiveId" clId="{538ECF8F-6B0F-4A66-993A-353C807A844B}" dt="2020-12-20T23:18:27.952" v="2514" actId="2085"/>
          <ac:spMkLst>
            <pc:docMk/>
            <pc:sldMk cId="1306547949" sldId="562"/>
            <ac:spMk id="206" creationId="{12E47B8F-4965-4284-B42D-83000B1C9D6A}"/>
          </ac:spMkLst>
        </pc:spChg>
        <pc:spChg chg="mod">
          <ac:chgData name="Daniel Kaufmann" userId="934340720f57f02e" providerId="LiveId" clId="{538ECF8F-6B0F-4A66-993A-353C807A844B}" dt="2020-12-20T23:18:16.959" v="2511" actId="1076"/>
          <ac:spMkLst>
            <pc:docMk/>
            <pc:sldMk cId="1306547949" sldId="562"/>
            <ac:spMk id="207" creationId="{382E8F05-86A9-412F-A03E-4BE71B37FC3C}"/>
          </ac:spMkLst>
        </pc:spChg>
        <pc:spChg chg="mod">
          <ac:chgData name="Daniel Kaufmann" userId="934340720f57f02e" providerId="LiveId" clId="{538ECF8F-6B0F-4A66-993A-353C807A844B}" dt="2020-12-20T23:18:16.959" v="2511" actId="1076"/>
          <ac:spMkLst>
            <pc:docMk/>
            <pc:sldMk cId="1306547949" sldId="562"/>
            <ac:spMk id="208" creationId="{2F7925BE-95F3-4849-AE11-F4231C5D0A14}"/>
          </ac:spMkLst>
        </pc:spChg>
        <pc:spChg chg="add mod">
          <ac:chgData name="Daniel Kaufmann" userId="934340720f57f02e" providerId="LiveId" clId="{538ECF8F-6B0F-4A66-993A-353C807A844B}" dt="2020-12-20T23:17:22.535" v="2501" actId="1076"/>
          <ac:spMkLst>
            <pc:docMk/>
            <pc:sldMk cId="1306547949" sldId="562"/>
            <ac:spMk id="209" creationId="{A998F06D-6D5A-4C36-82E4-CD8DE8F6B0C2}"/>
          </ac:spMkLst>
        </pc:spChg>
        <pc:grpChg chg="add del mod">
          <ac:chgData name="Daniel Kaufmann" userId="934340720f57f02e" providerId="LiveId" clId="{538ECF8F-6B0F-4A66-993A-353C807A844B}" dt="2020-12-20T23:11:36.431" v="2385"/>
          <ac:grpSpMkLst>
            <pc:docMk/>
            <pc:sldMk cId="1306547949" sldId="562"/>
            <ac:grpSpMk id="4" creationId="{913B624F-A6CB-4DC2-AC84-CD77D9B50E98}"/>
          </ac:grpSpMkLst>
        </pc:grpChg>
        <pc:grpChg chg="add del mod">
          <ac:chgData name="Daniel Kaufmann" userId="934340720f57f02e" providerId="LiveId" clId="{538ECF8F-6B0F-4A66-993A-353C807A844B}" dt="2020-12-20T23:14:07.297" v="2416" actId="478"/>
          <ac:grpSpMkLst>
            <pc:docMk/>
            <pc:sldMk cId="1306547949" sldId="562"/>
            <ac:grpSpMk id="71" creationId="{B2490454-2A5E-4562-A396-B3D874A76766}"/>
          </ac:grpSpMkLst>
        </pc:grpChg>
        <pc:grpChg chg="add mod">
          <ac:chgData name="Daniel Kaufmann" userId="934340720f57f02e" providerId="LiveId" clId="{538ECF8F-6B0F-4A66-993A-353C807A844B}" dt="2020-12-20T23:18:19.983" v="2512" actId="2085"/>
          <ac:grpSpMkLst>
            <pc:docMk/>
            <pc:sldMk cId="1306547949" sldId="562"/>
            <ac:grpSpMk id="142" creationId="{F06AFD61-2362-4FAB-A459-017547D0BCD2}"/>
          </ac:grpSpMkLst>
        </pc:grpChg>
        <pc:picChg chg="add del">
          <ac:chgData name="Daniel Kaufmann" userId="934340720f57f02e" providerId="LiveId" clId="{538ECF8F-6B0F-4A66-993A-353C807A844B}" dt="2020-12-20T23:14:19.260" v="2418" actId="478"/>
          <ac:picMkLst>
            <pc:docMk/>
            <pc:sldMk cId="1306547949" sldId="562"/>
            <ac:picMk id="139" creationId="{4A9041D7-20FD-4B46-8BEC-C5C61B32959A}"/>
          </ac:picMkLst>
        </pc:picChg>
        <pc:picChg chg="add del">
          <ac:chgData name="Daniel Kaufmann" userId="934340720f57f02e" providerId="LiveId" clId="{538ECF8F-6B0F-4A66-993A-353C807A844B}" dt="2020-12-20T23:15:20.647" v="2420" actId="478"/>
          <ac:picMkLst>
            <pc:docMk/>
            <pc:sldMk cId="1306547949" sldId="562"/>
            <ac:picMk id="141" creationId="{CF8E56C3-E41B-4AA8-9333-4A85AAED15BF}"/>
          </ac:picMkLst>
        </pc:picChg>
      </pc:sldChg>
      <pc:sldChg chg="del">
        <pc:chgData name="Daniel Kaufmann" userId="934340720f57f02e" providerId="LiveId" clId="{538ECF8F-6B0F-4A66-993A-353C807A844B}" dt="2020-12-14T05:24:18.995" v="29" actId="47"/>
        <pc:sldMkLst>
          <pc:docMk/>
          <pc:sldMk cId="1888883260" sldId="562"/>
        </pc:sldMkLst>
      </pc:sldChg>
      <pc:sldChg chg="del">
        <pc:chgData name="Daniel Kaufmann" userId="934340720f57f02e" providerId="LiveId" clId="{538ECF8F-6B0F-4A66-993A-353C807A844B}" dt="2020-12-14T05:24:18.995" v="29" actId="47"/>
        <pc:sldMkLst>
          <pc:docMk/>
          <pc:sldMk cId="563250578" sldId="563"/>
        </pc:sldMkLst>
      </pc:sldChg>
      <pc:sldChg chg="addSp delSp modSp new mod modClrScheme modAnim chgLayout modNotesTx">
        <pc:chgData name="Daniel Kaufmann" userId="934340720f57f02e" providerId="LiveId" clId="{538ECF8F-6B0F-4A66-993A-353C807A844B}" dt="2020-12-20T23:21:42.761" v="2547"/>
        <pc:sldMkLst>
          <pc:docMk/>
          <pc:sldMk cId="2163047173" sldId="563"/>
        </pc:sldMkLst>
        <pc:spChg chg="add del mod ord">
          <ac:chgData name="Daniel Kaufmann" userId="934340720f57f02e" providerId="LiveId" clId="{538ECF8F-6B0F-4A66-993A-353C807A844B}" dt="2020-12-20T23:21:01.006" v="2535" actId="700"/>
          <ac:spMkLst>
            <pc:docMk/>
            <pc:sldMk cId="2163047173" sldId="563"/>
            <ac:spMk id="3" creationId="{77063B0F-6599-4161-81F3-E0B784493D75}"/>
          </ac:spMkLst>
        </pc:spChg>
        <pc:spChg chg="add del mod ord">
          <ac:chgData name="Daniel Kaufmann" userId="934340720f57f02e" providerId="LiveId" clId="{538ECF8F-6B0F-4A66-993A-353C807A844B}" dt="2020-12-20T23:21:01.006" v="2535" actId="700"/>
          <ac:spMkLst>
            <pc:docMk/>
            <pc:sldMk cId="2163047173" sldId="563"/>
            <ac:spMk id="4" creationId="{27F851B3-9EA7-4A14-8AF8-E266BA81396E}"/>
          </ac:spMkLst>
        </pc:spChg>
        <pc:spChg chg="add mod">
          <ac:chgData name="Daniel Kaufmann" userId="934340720f57f02e" providerId="LiveId" clId="{538ECF8F-6B0F-4A66-993A-353C807A844B}" dt="2020-12-20T23:21:36.339" v="2546" actId="20577"/>
          <ac:spMkLst>
            <pc:docMk/>
            <pc:sldMk cId="2163047173" sldId="563"/>
            <ac:spMk id="5" creationId="{2E2D93B8-8818-4365-82AF-923D56642B6A}"/>
          </ac:spMkLst>
        </pc:spChg>
        <pc:spChg chg="add del mod">
          <ac:chgData name="Daniel Kaufmann" userId="934340720f57f02e" providerId="LiveId" clId="{538ECF8F-6B0F-4A66-993A-353C807A844B}" dt="2020-12-20T23:21:05.604" v="2538"/>
          <ac:spMkLst>
            <pc:docMk/>
            <pc:sldMk cId="2163047173" sldId="563"/>
            <ac:spMk id="6" creationId="{59D23FA9-7838-4762-976F-568C558C08B4}"/>
          </ac:spMkLst>
        </pc:spChg>
        <pc:graphicFrameChg chg="add del mod">
          <ac:chgData name="Daniel Kaufmann" userId="934340720f57f02e" providerId="LiveId" clId="{538ECF8F-6B0F-4A66-993A-353C807A844B}" dt="2020-12-20T23:21:01.420" v="2536"/>
          <ac:graphicFrameMkLst>
            <pc:docMk/>
            <pc:sldMk cId="2163047173" sldId="563"/>
            <ac:graphicFrameMk id="2" creationId="{63F6ABFE-6726-4383-98D4-518C01331802}"/>
          </ac:graphicFrameMkLst>
        </pc:graphicFrameChg>
        <pc:graphicFrameChg chg="add mod">
          <ac:chgData name="Daniel Kaufmann" userId="934340720f57f02e" providerId="LiveId" clId="{538ECF8F-6B0F-4A66-993A-353C807A844B}" dt="2020-12-20T23:21:15.376" v="2539" actId="207"/>
          <ac:graphicFrameMkLst>
            <pc:docMk/>
            <pc:sldMk cId="2163047173" sldId="563"/>
            <ac:graphicFrameMk id="7" creationId="{5C57C316-49AF-4EEB-A71A-7CBE8CAF2DBC}"/>
          </ac:graphicFrameMkLst>
        </pc:graphicFrameChg>
      </pc:sldChg>
      <pc:sldChg chg="del">
        <pc:chgData name="Daniel Kaufmann" userId="934340720f57f02e" providerId="LiveId" clId="{538ECF8F-6B0F-4A66-993A-353C807A844B}" dt="2020-12-14T05:24:18.995" v="29" actId="47"/>
        <pc:sldMkLst>
          <pc:docMk/>
          <pc:sldMk cId="2411422275" sldId="564"/>
        </pc:sldMkLst>
      </pc:sldChg>
      <pc:sldChg chg="addSp modSp new mod modNotesTx">
        <pc:chgData name="Daniel Kaufmann" userId="934340720f57f02e" providerId="LiveId" clId="{538ECF8F-6B0F-4A66-993A-353C807A844B}" dt="2020-12-20T23:26:18.436" v="2621" actId="1076"/>
        <pc:sldMkLst>
          <pc:docMk/>
          <pc:sldMk cId="2495080833" sldId="564"/>
        </pc:sldMkLst>
        <pc:spChg chg="mod">
          <ac:chgData name="Daniel Kaufmann" userId="934340720f57f02e" providerId="LiveId" clId="{538ECF8F-6B0F-4A66-993A-353C807A844B}" dt="2020-12-20T23:23:24.077" v="2603" actId="20577"/>
          <ac:spMkLst>
            <pc:docMk/>
            <pc:sldMk cId="2495080833" sldId="564"/>
            <ac:spMk id="2" creationId="{6153A734-E1BD-4B7E-9621-D7D7EB556FDC}"/>
          </ac:spMkLst>
        </pc:spChg>
        <pc:spChg chg="mod">
          <ac:chgData name="Daniel Kaufmann" userId="934340720f57f02e" providerId="LiveId" clId="{538ECF8F-6B0F-4A66-993A-353C807A844B}" dt="2020-12-20T23:26:11.238" v="2620" actId="27636"/>
          <ac:spMkLst>
            <pc:docMk/>
            <pc:sldMk cId="2495080833" sldId="564"/>
            <ac:spMk id="3" creationId="{64DF19A3-ED32-4E08-9CCF-4F318ACFC7FB}"/>
          </ac:spMkLst>
        </pc:spChg>
        <pc:picChg chg="add mod modCrop">
          <ac:chgData name="Daniel Kaufmann" userId="934340720f57f02e" providerId="LiveId" clId="{538ECF8F-6B0F-4A66-993A-353C807A844B}" dt="2020-12-20T23:26:18.436" v="2621" actId="1076"/>
          <ac:picMkLst>
            <pc:docMk/>
            <pc:sldMk cId="2495080833" sldId="564"/>
            <ac:picMk id="4" creationId="{50D45065-B125-45B6-BD5C-C0E116CBB3F9}"/>
          </ac:picMkLst>
        </pc:picChg>
      </pc:sldChg>
      <pc:sldChg chg="del">
        <pc:chgData name="Daniel Kaufmann" userId="934340720f57f02e" providerId="LiveId" clId="{538ECF8F-6B0F-4A66-993A-353C807A844B}" dt="2020-12-14T05:24:18.995" v="29" actId="47"/>
        <pc:sldMkLst>
          <pc:docMk/>
          <pc:sldMk cId="267194514" sldId="565"/>
        </pc:sldMkLst>
      </pc:sldChg>
      <pc:sldChg chg="addSp delSp modSp new mod modNotesTx">
        <pc:chgData name="Daniel Kaufmann" userId="934340720f57f02e" providerId="LiveId" clId="{538ECF8F-6B0F-4A66-993A-353C807A844B}" dt="2020-12-20T23:36:03.635" v="2737" actId="1076"/>
        <pc:sldMkLst>
          <pc:docMk/>
          <pc:sldMk cId="2320965483" sldId="565"/>
        </pc:sldMkLst>
        <pc:spChg chg="mod">
          <ac:chgData name="Daniel Kaufmann" userId="934340720f57f02e" providerId="LiveId" clId="{538ECF8F-6B0F-4A66-993A-353C807A844B}" dt="2020-12-20T23:28:11.062" v="2676" actId="20577"/>
          <ac:spMkLst>
            <pc:docMk/>
            <pc:sldMk cId="2320965483" sldId="565"/>
            <ac:spMk id="2" creationId="{45EB0CA8-6996-421C-B6E2-3EDE6CB5D355}"/>
          </ac:spMkLst>
        </pc:spChg>
        <pc:spChg chg="mod">
          <ac:chgData name="Daniel Kaufmann" userId="934340720f57f02e" providerId="LiveId" clId="{538ECF8F-6B0F-4A66-993A-353C807A844B}" dt="2020-12-20T23:35:59.722" v="2736" actId="14100"/>
          <ac:spMkLst>
            <pc:docMk/>
            <pc:sldMk cId="2320965483" sldId="565"/>
            <ac:spMk id="3" creationId="{0AE7D0B4-3ABD-4DF6-BB5B-C8CFA96AAD1D}"/>
          </ac:spMkLst>
        </pc:spChg>
        <pc:picChg chg="add del mod">
          <ac:chgData name="Daniel Kaufmann" userId="934340720f57f02e" providerId="LiveId" clId="{538ECF8F-6B0F-4A66-993A-353C807A844B}" dt="2020-12-20T23:33:44.858" v="2700" actId="478"/>
          <ac:picMkLst>
            <pc:docMk/>
            <pc:sldMk cId="2320965483" sldId="565"/>
            <ac:picMk id="4" creationId="{6F06C536-7B2E-4337-9FA1-6AC227432D23}"/>
          </ac:picMkLst>
        </pc:picChg>
        <pc:picChg chg="add mod">
          <ac:chgData name="Daniel Kaufmann" userId="934340720f57f02e" providerId="LiveId" clId="{538ECF8F-6B0F-4A66-993A-353C807A844B}" dt="2020-12-20T23:36:03.635" v="2737" actId="1076"/>
          <ac:picMkLst>
            <pc:docMk/>
            <pc:sldMk cId="2320965483" sldId="565"/>
            <ac:picMk id="5" creationId="{05FC69AD-8E91-43BB-9A83-E1B4464FB035}"/>
          </ac:picMkLst>
        </pc:picChg>
      </pc:sldChg>
      <pc:sldChg chg="modSp new mod modNotesTx">
        <pc:chgData name="Daniel Kaufmann" userId="934340720f57f02e" providerId="LiveId" clId="{538ECF8F-6B0F-4A66-993A-353C807A844B}" dt="2020-12-20T23:56:24.840" v="3104" actId="20577"/>
        <pc:sldMkLst>
          <pc:docMk/>
          <pc:sldMk cId="3287143846" sldId="566"/>
        </pc:sldMkLst>
        <pc:spChg chg="mod">
          <ac:chgData name="Daniel Kaufmann" userId="934340720f57f02e" providerId="LiveId" clId="{538ECF8F-6B0F-4A66-993A-353C807A844B}" dt="2020-12-20T23:37:53.811" v="2779" actId="20577"/>
          <ac:spMkLst>
            <pc:docMk/>
            <pc:sldMk cId="3287143846" sldId="566"/>
            <ac:spMk id="2" creationId="{78886A44-C063-41B6-B0B2-DAFF4DA52F3E}"/>
          </ac:spMkLst>
        </pc:spChg>
        <pc:spChg chg="mod">
          <ac:chgData name="Daniel Kaufmann" userId="934340720f57f02e" providerId="LiveId" clId="{538ECF8F-6B0F-4A66-993A-353C807A844B}" dt="2020-12-20T23:56:24.840" v="3104" actId="20577"/>
          <ac:spMkLst>
            <pc:docMk/>
            <pc:sldMk cId="3287143846" sldId="566"/>
            <ac:spMk id="3" creationId="{0443AEF5-6A50-4BCF-99FC-EEE7D5050999}"/>
          </ac:spMkLst>
        </pc:spChg>
      </pc:sldChg>
      <pc:sldChg chg="del">
        <pc:chgData name="Daniel Kaufmann" userId="934340720f57f02e" providerId="LiveId" clId="{538ECF8F-6B0F-4A66-993A-353C807A844B}" dt="2020-12-14T05:24:18.995" v="29" actId="47"/>
        <pc:sldMkLst>
          <pc:docMk/>
          <pc:sldMk cId="3540197414" sldId="566"/>
        </pc:sldMkLst>
      </pc:sldChg>
      <pc:sldChg chg="addSp delSp modSp new mod delAnim modAnim modNotesTx">
        <pc:chgData name="Daniel Kaufmann" userId="934340720f57f02e" providerId="LiveId" clId="{538ECF8F-6B0F-4A66-993A-353C807A844B}" dt="2020-12-20T23:40:23.336" v="2898" actId="208"/>
        <pc:sldMkLst>
          <pc:docMk/>
          <pc:sldMk cId="1558358587" sldId="567"/>
        </pc:sldMkLst>
        <pc:spChg chg="mod">
          <ac:chgData name="Daniel Kaufmann" userId="934340720f57f02e" providerId="LiveId" clId="{538ECF8F-6B0F-4A66-993A-353C807A844B}" dt="2020-12-20T23:39:44.278" v="2887" actId="20577"/>
          <ac:spMkLst>
            <pc:docMk/>
            <pc:sldMk cId="1558358587" sldId="567"/>
            <ac:spMk id="2" creationId="{BD4BB6B2-2781-4A42-8739-AD9C6725B6E5}"/>
          </ac:spMkLst>
        </pc:spChg>
        <pc:spChg chg="del">
          <ac:chgData name="Daniel Kaufmann" userId="934340720f57f02e" providerId="LiveId" clId="{538ECF8F-6B0F-4A66-993A-353C807A844B}" dt="2020-12-20T23:39:48.804" v="2888"/>
          <ac:spMkLst>
            <pc:docMk/>
            <pc:sldMk cId="1558358587" sldId="567"/>
            <ac:spMk id="3" creationId="{B9F760AA-88D8-49ED-BB4F-8A6168A9B274}"/>
          </ac:spMkLst>
        </pc:spChg>
        <pc:spChg chg="add del mod">
          <ac:chgData name="Daniel Kaufmann" userId="934340720f57f02e" providerId="LiveId" clId="{538ECF8F-6B0F-4A66-993A-353C807A844B}" dt="2020-12-20T23:40:19.521" v="2896" actId="478"/>
          <ac:spMkLst>
            <pc:docMk/>
            <pc:sldMk cId="1558358587" sldId="567"/>
            <ac:spMk id="5" creationId="{EF1A373D-69D4-4C7C-84CB-78652CBE2A71}"/>
          </ac:spMkLst>
        </pc:spChg>
        <pc:picChg chg="add mod">
          <ac:chgData name="Daniel Kaufmann" userId="934340720f57f02e" providerId="LiveId" clId="{538ECF8F-6B0F-4A66-993A-353C807A844B}" dt="2020-12-20T23:40:23.336" v="2898" actId="208"/>
          <ac:picMkLst>
            <pc:docMk/>
            <pc:sldMk cId="1558358587" sldId="567"/>
            <ac:picMk id="4" creationId="{D0BDBED4-1F1D-4E5D-9F98-15865A11585C}"/>
          </ac:picMkLst>
        </pc:picChg>
      </pc:sldChg>
      <pc:sldChg chg="del">
        <pc:chgData name="Daniel Kaufmann" userId="934340720f57f02e" providerId="LiveId" clId="{538ECF8F-6B0F-4A66-993A-353C807A844B}" dt="2020-12-14T05:24:18.995" v="29" actId="47"/>
        <pc:sldMkLst>
          <pc:docMk/>
          <pc:sldMk cId="1964314168" sldId="567"/>
        </pc:sldMkLst>
      </pc:sldChg>
      <pc:sldChg chg="addSp delSp modSp new mod modAnim modNotesTx">
        <pc:chgData name="Daniel Kaufmann" userId="934340720f57f02e" providerId="LiveId" clId="{538ECF8F-6B0F-4A66-993A-353C807A844B}" dt="2020-12-20T23:42:08.105" v="2959"/>
        <pc:sldMkLst>
          <pc:docMk/>
          <pc:sldMk cId="384500306" sldId="568"/>
        </pc:sldMkLst>
        <pc:spChg chg="mod">
          <ac:chgData name="Daniel Kaufmann" userId="934340720f57f02e" providerId="LiveId" clId="{538ECF8F-6B0F-4A66-993A-353C807A844B}" dt="2020-12-20T23:40:53.050" v="2928" actId="20577"/>
          <ac:spMkLst>
            <pc:docMk/>
            <pc:sldMk cId="384500306" sldId="568"/>
            <ac:spMk id="2" creationId="{2FF0B8F9-C8D4-4915-944B-0A9EB95E84A9}"/>
          </ac:spMkLst>
        </pc:spChg>
        <pc:spChg chg="del">
          <ac:chgData name="Daniel Kaufmann" userId="934340720f57f02e" providerId="LiveId" clId="{538ECF8F-6B0F-4A66-993A-353C807A844B}" dt="2020-12-20T23:40:57.441" v="2929"/>
          <ac:spMkLst>
            <pc:docMk/>
            <pc:sldMk cId="384500306" sldId="568"/>
            <ac:spMk id="3" creationId="{C64D77A0-5379-429B-A1F2-0B6C749DD5A4}"/>
          </ac:spMkLst>
        </pc:spChg>
        <pc:graphicFrameChg chg="add mod">
          <ac:chgData name="Daniel Kaufmann" userId="934340720f57f02e" providerId="LiveId" clId="{538ECF8F-6B0F-4A66-993A-353C807A844B}" dt="2020-12-20T23:42:01.232" v="2958" actId="1076"/>
          <ac:graphicFrameMkLst>
            <pc:docMk/>
            <pc:sldMk cId="384500306" sldId="568"/>
            <ac:graphicFrameMk id="4" creationId="{55422D50-FEEC-4DCB-8086-107249B55F10}"/>
          </ac:graphicFrameMkLst>
        </pc:graphicFrameChg>
      </pc:sldChg>
      <pc:sldChg chg="del">
        <pc:chgData name="Daniel Kaufmann" userId="934340720f57f02e" providerId="LiveId" clId="{538ECF8F-6B0F-4A66-993A-353C807A844B}" dt="2020-12-14T05:24:18.995" v="29" actId="47"/>
        <pc:sldMkLst>
          <pc:docMk/>
          <pc:sldMk cId="2726660467" sldId="568"/>
        </pc:sldMkLst>
      </pc:sldChg>
      <pc:sldChg chg="del">
        <pc:chgData name="Daniel Kaufmann" userId="934340720f57f02e" providerId="LiveId" clId="{538ECF8F-6B0F-4A66-993A-353C807A844B}" dt="2020-12-14T05:24:18.995" v="29" actId="47"/>
        <pc:sldMkLst>
          <pc:docMk/>
          <pc:sldMk cId="1479229537" sldId="569"/>
        </pc:sldMkLst>
      </pc:sldChg>
      <pc:sldChg chg="addSp delSp modSp new mod modAnim modNotesTx">
        <pc:chgData name="Daniel Kaufmann" userId="934340720f57f02e" providerId="LiveId" clId="{538ECF8F-6B0F-4A66-993A-353C807A844B}" dt="2020-12-20T23:43:51.846" v="2981"/>
        <pc:sldMkLst>
          <pc:docMk/>
          <pc:sldMk cId="3073871250" sldId="569"/>
        </pc:sldMkLst>
        <pc:spChg chg="mod">
          <ac:chgData name="Daniel Kaufmann" userId="934340720f57f02e" providerId="LiveId" clId="{538ECF8F-6B0F-4A66-993A-353C807A844B}" dt="2020-12-20T23:43:04.066" v="2961"/>
          <ac:spMkLst>
            <pc:docMk/>
            <pc:sldMk cId="3073871250" sldId="569"/>
            <ac:spMk id="2" creationId="{1938F3E3-2E06-407A-958D-DCC7A7490101}"/>
          </ac:spMkLst>
        </pc:spChg>
        <pc:spChg chg="del">
          <ac:chgData name="Daniel Kaufmann" userId="934340720f57f02e" providerId="LiveId" clId="{538ECF8F-6B0F-4A66-993A-353C807A844B}" dt="2020-12-20T23:43:08.690" v="2962"/>
          <ac:spMkLst>
            <pc:docMk/>
            <pc:sldMk cId="3073871250" sldId="569"/>
            <ac:spMk id="3" creationId="{9907997A-FCB3-4165-B583-1C9FBD893837}"/>
          </ac:spMkLst>
        </pc:spChg>
        <pc:graphicFrameChg chg="add mod">
          <ac:chgData name="Daniel Kaufmann" userId="934340720f57f02e" providerId="LiveId" clId="{538ECF8F-6B0F-4A66-993A-353C807A844B}" dt="2020-12-20T23:43:46.183" v="2980" actId="692"/>
          <ac:graphicFrameMkLst>
            <pc:docMk/>
            <pc:sldMk cId="3073871250" sldId="569"/>
            <ac:graphicFrameMk id="4" creationId="{5961414C-0B82-4C19-A598-D1E4F7F1B06E}"/>
          </ac:graphicFrameMkLst>
        </pc:graphicFrameChg>
      </pc:sldChg>
      <pc:sldChg chg="del">
        <pc:chgData name="Daniel Kaufmann" userId="934340720f57f02e" providerId="LiveId" clId="{538ECF8F-6B0F-4A66-993A-353C807A844B}" dt="2020-12-14T05:24:18.995" v="29" actId="47"/>
        <pc:sldMkLst>
          <pc:docMk/>
          <pc:sldMk cId="863052640" sldId="570"/>
        </pc:sldMkLst>
      </pc:sldChg>
      <pc:sldChg chg="addSp delSp modSp new mod modAnim modNotesTx">
        <pc:chgData name="Daniel Kaufmann" userId="934340720f57f02e" providerId="LiveId" clId="{538ECF8F-6B0F-4A66-993A-353C807A844B}" dt="2020-12-20T23:46:16.342" v="3024" actId="207"/>
        <pc:sldMkLst>
          <pc:docMk/>
          <pc:sldMk cId="3214439680" sldId="570"/>
        </pc:sldMkLst>
        <pc:spChg chg="mod">
          <ac:chgData name="Daniel Kaufmann" userId="934340720f57f02e" providerId="LiveId" clId="{538ECF8F-6B0F-4A66-993A-353C807A844B}" dt="2020-12-20T23:44:08.325" v="2983"/>
          <ac:spMkLst>
            <pc:docMk/>
            <pc:sldMk cId="3214439680" sldId="570"/>
            <ac:spMk id="2" creationId="{0C5A592E-A30B-4095-84F3-1498064B1B25}"/>
          </ac:spMkLst>
        </pc:spChg>
        <pc:spChg chg="del">
          <ac:chgData name="Daniel Kaufmann" userId="934340720f57f02e" providerId="LiveId" clId="{538ECF8F-6B0F-4A66-993A-353C807A844B}" dt="2020-12-20T23:45:42.794" v="3006"/>
          <ac:spMkLst>
            <pc:docMk/>
            <pc:sldMk cId="3214439680" sldId="570"/>
            <ac:spMk id="3" creationId="{88251A5F-635E-49B3-890C-FEF5763C89BA}"/>
          </ac:spMkLst>
        </pc:spChg>
        <pc:graphicFrameChg chg="add mod">
          <ac:chgData name="Daniel Kaufmann" userId="934340720f57f02e" providerId="LiveId" clId="{538ECF8F-6B0F-4A66-993A-353C807A844B}" dt="2020-12-20T23:46:16.342" v="3024" actId="207"/>
          <ac:graphicFrameMkLst>
            <pc:docMk/>
            <pc:sldMk cId="3214439680" sldId="570"/>
            <ac:graphicFrameMk id="4" creationId="{1DB54401-AB04-43B8-9E8D-027CC028CA5B}"/>
          </ac:graphicFrameMkLst>
        </pc:graphicFrameChg>
      </pc:sldChg>
      <pc:sldChg chg="del">
        <pc:chgData name="Daniel Kaufmann" userId="934340720f57f02e" providerId="LiveId" clId="{538ECF8F-6B0F-4A66-993A-353C807A844B}" dt="2020-12-14T05:24:18.995" v="29" actId="47"/>
        <pc:sldMkLst>
          <pc:docMk/>
          <pc:sldMk cId="2827364724" sldId="571"/>
        </pc:sldMkLst>
      </pc:sldChg>
      <pc:sldChg chg="addSp delSp modSp add mod modAnim modNotesTx">
        <pc:chgData name="Daniel Kaufmann" userId="934340720f57f02e" providerId="LiveId" clId="{538ECF8F-6B0F-4A66-993A-353C807A844B}" dt="2020-12-20T23:47:26.604" v="3045" actId="1076"/>
        <pc:sldMkLst>
          <pc:docMk/>
          <pc:sldMk cId="3198575680" sldId="571"/>
        </pc:sldMkLst>
        <pc:spChg chg="del">
          <ac:chgData name="Daniel Kaufmann" userId="934340720f57f02e" providerId="LiveId" clId="{538ECF8F-6B0F-4A66-993A-353C807A844B}" dt="2020-12-20T23:46:34.940" v="3026"/>
          <ac:spMkLst>
            <pc:docMk/>
            <pc:sldMk cId="3198575680" sldId="571"/>
            <ac:spMk id="3" creationId="{88251A5F-635E-49B3-890C-FEF5763C89BA}"/>
          </ac:spMkLst>
        </pc:spChg>
        <pc:graphicFrameChg chg="add mod">
          <ac:chgData name="Daniel Kaufmann" userId="934340720f57f02e" providerId="LiveId" clId="{538ECF8F-6B0F-4A66-993A-353C807A844B}" dt="2020-12-20T23:47:26.604" v="3045" actId="1076"/>
          <ac:graphicFrameMkLst>
            <pc:docMk/>
            <pc:sldMk cId="3198575680" sldId="571"/>
            <ac:graphicFrameMk id="4" creationId="{4346885B-1583-49D4-BCAD-53523B1A6B34}"/>
          </ac:graphicFrameMkLst>
        </pc:graphicFrameChg>
      </pc:sldChg>
      <pc:sldChg chg="addSp delSp modSp add mod ord modAnim modNotesTx">
        <pc:chgData name="Daniel Kaufmann" userId="934340720f57f02e" providerId="LiveId" clId="{538ECF8F-6B0F-4A66-993A-353C807A844B}" dt="2020-12-20T23:45:29.676" v="3005"/>
        <pc:sldMkLst>
          <pc:docMk/>
          <pc:sldMk cId="2835411595" sldId="572"/>
        </pc:sldMkLst>
        <pc:spChg chg="del">
          <ac:chgData name="Daniel Kaufmann" userId="934340720f57f02e" providerId="LiveId" clId="{538ECF8F-6B0F-4A66-993A-353C807A844B}" dt="2020-12-20T23:44:24.769" v="2986"/>
          <ac:spMkLst>
            <pc:docMk/>
            <pc:sldMk cId="2835411595" sldId="572"/>
            <ac:spMk id="3" creationId="{88251A5F-635E-49B3-890C-FEF5763C89BA}"/>
          </ac:spMkLst>
        </pc:spChg>
        <pc:graphicFrameChg chg="add mod">
          <ac:chgData name="Daniel Kaufmann" userId="934340720f57f02e" providerId="LiveId" clId="{538ECF8F-6B0F-4A66-993A-353C807A844B}" dt="2020-12-20T23:44:51.801" v="3002" actId="207"/>
          <ac:graphicFrameMkLst>
            <pc:docMk/>
            <pc:sldMk cId="2835411595" sldId="572"/>
            <ac:graphicFrameMk id="4" creationId="{4300A54F-2BB6-434C-A121-B0681B896FC0}"/>
          </ac:graphicFrameMkLst>
        </pc:graphicFrameChg>
      </pc:sldChg>
      <pc:sldChg chg="del">
        <pc:chgData name="Daniel Kaufmann" userId="934340720f57f02e" providerId="LiveId" clId="{538ECF8F-6B0F-4A66-993A-353C807A844B}" dt="2020-12-14T05:24:18.995" v="29" actId="47"/>
        <pc:sldMkLst>
          <pc:docMk/>
          <pc:sldMk cId="3411298173" sldId="572"/>
        </pc:sldMkLst>
      </pc:sldChg>
      <pc:sldChg chg="del">
        <pc:chgData name="Daniel Kaufmann" userId="934340720f57f02e" providerId="LiveId" clId="{538ECF8F-6B0F-4A66-993A-353C807A844B}" dt="2020-12-14T05:24:18.995" v="29" actId="47"/>
        <pc:sldMkLst>
          <pc:docMk/>
          <pc:sldMk cId="471487382" sldId="573"/>
        </pc:sldMkLst>
      </pc:sldChg>
      <pc:sldChg chg="addSp modSp new mod modNotesTx">
        <pc:chgData name="Daniel Kaufmann" userId="934340720f57f02e" providerId="LiveId" clId="{538ECF8F-6B0F-4A66-993A-353C807A844B}" dt="2020-12-20T23:54:56.495" v="3099" actId="1076"/>
        <pc:sldMkLst>
          <pc:docMk/>
          <pc:sldMk cId="1316302440" sldId="573"/>
        </pc:sldMkLst>
        <pc:spChg chg="mod">
          <ac:chgData name="Daniel Kaufmann" userId="934340720f57f02e" providerId="LiveId" clId="{538ECF8F-6B0F-4A66-993A-353C807A844B}" dt="2020-12-20T23:48:17.081" v="3080" actId="20577"/>
          <ac:spMkLst>
            <pc:docMk/>
            <pc:sldMk cId="1316302440" sldId="573"/>
            <ac:spMk id="2" creationId="{B44C386A-AE1C-45CD-A02D-C5224C849070}"/>
          </ac:spMkLst>
        </pc:spChg>
        <pc:spChg chg="mod">
          <ac:chgData name="Daniel Kaufmann" userId="934340720f57f02e" providerId="LiveId" clId="{538ECF8F-6B0F-4A66-993A-353C807A844B}" dt="2020-12-20T23:54:07.929" v="3092" actId="948"/>
          <ac:spMkLst>
            <pc:docMk/>
            <pc:sldMk cId="1316302440" sldId="573"/>
            <ac:spMk id="3" creationId="{015A469B-6BB4-42F9-A529-885A97B84717}"/>
          </ac:spMkLst>
        </pc:spChg>
        <pc:picChg chg="add mod">
          <ac:chgData name="Daniel Kaufmann" userId="934340720f57f02e" providerId="LiveId" clId="{538ECF8F-6B0F-4A66-993A-353C807A844B}" dt="2020-12-20T23:54:56.495" v="3099" actId="1076"/>
          <ac:picMkLst>
            <pc:docMk/>
            <pc:sldMk cId="1316302440" sldId="573"/>
            <ac:picMk id="4" creationId="{12B22059-BE51-46EA-A952-B4C57A5BCA56}"/>
          </ac:picMkLst>
        </pc:picChg>
      </pc:sldChg>
      <pc:sldChg chg="del">
        <pc:chgData name="Daniel Kaufmann" userId="934340720f57f02e" providerId="LiveId" clId="{538ECF8F-6B0F-4A66-993A-353C807A844B}" dt="2020-12-14T05:24:18.995" v="29" actId="47"/>
        <pc:sldMkLst>
          <pc:docMk/>
          <pc:sldMk cId="782231013" sldId="574"/>
        </pc:sldMkLst>
      </pc:sldChg>
      <pc:sldChg chg="addSp delSp modSp add mod modNotesTx">
        <pc:chgData name="Daniel Kaufmann" userId="934340720f57f02e" providerId="LiveId" clId="{538ECF8F-6B0F-4A66-993A-353C807A844B}" dt="2020-12-20T23:54:59.049" v="3100"/>
        <pc:sldMkLst>
          <pc:docMk/>
          <pc:sldMk cId="3658342103" sldId="574"/>
        </pc:sldMkLst>
        <pc:spChg chg="mod">
          <ac:chgData name="Daniel Kaufmann" userId="934340720f57f02e" providerId="LiveId" clId="{538ECF8F-6B0F-4A66-993A-353C807A844B}" dt="2020-12-20T23:54:37.363" v="3095"/>
          <ac:spMkLst>
            <pc:docMk/>
            <pc:sldMk cId="3658342103" sldId="574"/>
            <ac:spMk id="3" creationId="{015A469B-6BB4-42F9-A529-885A97B84717}"/>
          </ac:spMkLst>
        </pc:spChg>
        <pc:picChg chg="del">
          <ac:chgData name="Daniel Kaufmann" userId="934340720f57f02e" providerId="LiveId" clId="{538ECF8F-6B0F-4A66-993A-353C807A844B}" dt="2020-12-20T23:54:53.903" v="3098" actId="478"/>
          <ac:picMkLst>
            <pc:docMk/>
            <pc:sldMk cId="3658342103" sldId="574"/>
            <ac:picMk id="4" creationId="{12B22059-BE51-46EA-A952-B4C57A5BCA56}"/>
          </ac:picMkLst>
        </pc:picChg>
        <pc:picChg chg="add mod">
          <ac:chgData name="Daniel Kaufmann" userId="934340720f57f02e" providerId="LiveId" clId="{538ECF8F-6B0F-4A66-993A-353C807A844B}" dt="2020-12-20T23:54:59.049" v="3100"/>
          <ac:picMkLst>
            <pc:docMk/>
            <pc:sldMk cId="3658342103" sldId="574"/>
            <ac:picMk id="5" creationId="{471F9990-2F2C-4CA4-AD7F-12494FF89B18}"/>
          </ac:picMkLst>
        </pc:picChg>
      </pc:sldChg>
      <pc:sldChg chg="addSp modSp new mod modNotesTx">
        <pc:chgData name="Daniel Kaufmann" userId="934340720f57f02e" providerId="LiveId" clId="{538ECF8F-6B0F-4A66-993A-353C807A844B}" dt="2020-12-21T03:29:37.347" v="3365" actId="1036"/>
        <pc:sldMkLst>
          <pc:docMk/>
          <pc:sldMk cId="935590101" sldId="575"/>
        </pc:sldMkLst>
        <pc:spChg chg="mod">
          <ac:chgData name="Daniel Kaufmann" userId="934340720f57f02e" providerId="LiveId" clId="{538ECF8F-6B0F-4A66-993A-353C807A844B}" dt="2020-12-21T03:27:09.886" v="3152" actId="404"/>
          <ac:spMkLst>
            <pc:docMk/>
            <pc:sldMk cId="935590101" sldId="575"/>
            <ac:spMk id="2" creationId="{0DA033B3-C2B2-4BF4-BFA2-03746BEF46B6}"/>
          </ac:spMkLst>
        </pc:spChg>
        <pc:spChg chg="mod">
          <ac:chgData name="Daniel Kaufmann" userId="934340720f57f02e" providerId="LiveId" clId="{538ECF8F-6B0F-4A66-993A-353C807A844B}" dt="2020-12-21T03:29:27.810" v="3347" actId="14100"/>
          <ac:spMkLst>
            <pc:docMk/>
            <pc:sldMk cId="935590101" sldId="575"/>
            <ac:spMk id="3" creationId="{26E2B0BD-EBFA-4638-BD54-AA15A85E0AAB}"/>
          </ac:spMkLst>
        </pc:spChg>
        <pc:picChg chg="add mod">
          <ac:chgData name="Daniel Kaufmann" userId="934340720f57f02e" providerId="LiveId" clId="{538ECF8F-6B0F-4A66-993A-353C807A844B}" dt="2020-12-21T03:29:37.347" v="3365" actId="1036"/>
          <ac:picMkLst>
            <pc:docMk/>
            <pc:sldMk cId="935590101" sldId="575"/>
            <ac:picMk id="4" creationId="{24332F20-13A2-4D9C-8FD8-440098111A5B}"/>
          </ac:picMkLst>
        </pc:picChg>
      </pc:sldChg>
      <pc:sldChg chg="del">
        <pc:chgData name="Daniel Kaufmann" userId="934340720f57f02e" providerId="LiveId" clId="{538ECF8F-6B0F-4A66-993A-353C807A844B}" dt="2020-12-14T05:24:18.995" v="29" actId="47"/>
        <pc:sldMkLst>
          <pc:docMk/>
          <pc:sldMk cId="3706839535" sldId="575"/>
        </pc:sldMkLst>
      </pc:sldChg>
      <pc:sldChg chg="del">
        <pc:chgData name="Daniel Kaufmann" userId="934340720f57f02e" providerId="LiveId" clId="{538ECF8F-6B0F-4A66-993A-353C807A844B}" dt="2020-12-14T05:24:18.995" v="29" actId="47"/>
        <pc:sldMkLst>
          <pc:docMk/>
          <pc:sldMk cId="3734901330" sldId="576"/>
        </pc:sldMkLst>
      </pc:sldChg>
      <pc:sldChg chg="addSp modSp new mod modNotesTx">
        <pc:chgData name="Daniel Kaufmann" userId="934340720f57f02e" providerId="LiveId" clId="{538ECF8F-6B0F-4A66-993A-353C807A844B}" dt="2020-12-21T03:32:28.089" v="3413" actId="20577"/>
        <pc:sldMkLst>
          <pc:docMk/>
          <pc:sldMk cId="3961581515" sldId="576"/>
        </pc:sldMkLst>
        <pc:spChg chg="mod">
          <ac:chgData name="Daniel Kaufmann" userId="934340720f57f02e" providerId="LiveId" clId="{538ECF8F-6B0F-4A66-993A-353C807A844B}" dt="2020-12-21T03:30:26.072" v="3379" actId="20577"/>
          <ac:spMkLst>
            <pc:docMk/>
            <pc:sldMk cId="3961581515" sldId="576"/>
            <ac:spMk id="2" creationId="{D5AF4CCC-6915-4124-9567-ED017DF3F503}"/>
          </ac:spMkLst>
        </pc:spChg>
        <pc:spChg chg="mod">
          <ac:chgData name="Daniel Kaufmann" userId="934340720f57f02e" providerId="LiveId" clId="{538ECF8F-6B0F-4A66-993A-353C807A844B}" dt="2020-12-21T03:30:49.262" v="3395" actId="15"/>
          <ac:spMkLst>
            <pc:docMk/>
            <pc:sldMk cId="3961581515" sldId="576"/>
            <ac:spMk id="3" creationId="{56F9F66B-982C-405C-A75D-1FE9668DFCF0}"/>
          </ac:spMkLst>
        </pc:spChg>
        <pc:graphicFrameChg chg="add mod modGraphic">
          <ac:chgData name="Daniel Kaufmann" userId="934340720f57f02e" providerId="LiveId" clId="{538ECF8F-6B0F-4A66-993A-353C807A844B}" dt="2020-12-21T03:32:17.552" v="3410" actId="179"/>
          <ac:graphicFrameMkLst>
            <pc:docMk/>
            <pc:sldMk cId="3961581515" sldId="576"/>
            <ac:graphicFrameMk id="4" creationId="{8C1D4B32-7FD6-41D4-91F2-6E07F58B5943}"/>
          </ac:graphicFrameMkLst>
        </pc:graphicFrameChg>
      </pc:sldChg>
      <pc:sldChg chg="addSp delSp modSp new mod modClrScheme chgLayout modNotesTx">
        <pc:chgData name="Daniel Kaufmann" userId="934340720f57f02e" providerId="LiveId" clId="{538ECF8F-6B0F-4A66-993A-353C807A844B}" dt="2020-12-21T03:40:21.559" v="3556" actId="14100"/>
        <pc:sldMkLst>
          <pc:docMk/>
          <pc:sldMk cId="920243473" sldId="577"/>
        </pc:sldMkLst>
        <pc:spChg chg="mod ord">
          <ac:chgData name="Daniel Kaufmann" userId="934340720f57f02e" providerId="LiveId" clId="{538ECF8F-6B0F-4A66-993A-353C807A844B}" dt="2020-12-21T03:39:17.655" v="3531" actId="700"/>
          <ac:spMkLst>
            <pc:docMk/>
            <pc:sldMk cId="920243473" sldId="577"/>
            <ac:spMk id="2" creationId="{264FD25A-67C6-4AE8-84D2-52F33AF83723}"/>
          </ac:spMkLst>
        </pc:spChg>
        <pc:spChg chg="del">
          <ac:chgData name="Daniel Kaufmann" userId="934340720f57f02e" providerId="LiveId" clId="{538ECF8F-6B0F-4A66-993A-353C807A844B}" dt="2020-12-21T03:32:47.368" v="3435"/>
          <ac:spMkLst>
            <pc:docMk/>
            <pc:sldMk cId="920243473" sldId="577"/>
            <ac:spMk id="3" creationId="{68636903-F5F8-43FD-91FE-2DE70AFBC893}"/>
          </ac:spMkLst>
        </pc:spChg>
        <pc:spChg chg="add del mod">
          <ac:chgData name="Daniel Kaufmann" userId="934340720f57f02e" providerId="LiveId" clId="{538ECF8F-6B0F-4A66-993A-353C807A844B}" dt="2020-12-21T03:39:25.694" v="3534"/>
          <ac:spMkLst>
            <pc:docMk/>
            <pc:sldMk cId="920243473" sldId="577"/>
            <ac:spMk id="6" creationId="{1A2C7FF3-0F8B-4252-83A4-F967E56405CC}"/>
          </ac:spMkLst>
        </pc:spChg>
        <pc:spChg chg="add del mod ord">
          <ac:chgData name="Daniel Kaufmann" userId="934340720f57f02e" providerId="LiveId" clId="{538ECF8F-6B0F-4A66-993A-353C807A844B}" dt="2020-12-21T03:39:30.397" v="3536"/>
          <ac:spMkLst>
            <pc:docMk/>
            <pc:sldMk cId="920243473" sldId="577"/>
            <ac:spMk id="7" creationId="{116C1072-68B0-4C92-9C85-B548F9747E2B}"/>
          </ac:spMkLst>
        </pc:spChg>
        <pc:spChg chg="add mod">
          <ac:chgData name="Daniel Kaufmann" userId="934340720f57f02e" providerId="LiveId" clId="{538ECF8F-6B0F-4A66-993A-353C807A844B}" dt="2020-12-21T03:40:21.559" v="3556" actId="14100"/>
          <ac:spMkLst>
            <pc:docMk/>
            <pc:sldMk cId="920243473" sldId="577"/>
            <ac:spMk id="9" creationId="{9851212D-8575-43A8-A1DE-EC4E786A93B3}"/>
          </ac:spMkLst>
        </pc:spChg>
        <pc:graphicFrameChg chg="add mod">
          <ac:chgData name="Daniel Kaufmann" userId="934340720f57f02e" providerId="LiveId" clId="{538ECF8F-6B0F-4A66-993A-353C807A844B}" dt="2020-12-21T03:32:50.221" v="3436" actId="14100"/>
          <ac:graphicFrameMkLst>
            <pc:docMk/>
            <pc:sldMk cId="920243473" sldId="577"/>
            <ac:graphicFrameMk id="4" creationId="{D96246C0-156B-4B3D-B9D6-FDD7F965B21F}"/>
          </ac:graphicFrameMkLst>
        </pc:graphicFrameChg>
        <pc:graphicFrameChg chg="del mod ord">
          <ac:chgData name="Daniel Kaufmann" userId="934340720f57f02e" providerId="LiveId" clId="{538ECF8F-6B0F-4A66-993A-353C807A844B}" dt="2020-12-21T03:39:25.690" v="3532" actId="21"/>
          <ac:graphicFrameMkLst>
            <pc:docMk/>
            <pc:sldMk cId="920243473" sldId="577"/>
            <ac:graphicFrameMk id="5" creationId="{D96246C0-156B-4B3D-B9D6-FDD7F965B21F}"/>
          </ac:graphicFrameMkLst>
        </pc:graphicFrameChg>
        <pc:graphicFrameChg chg="add mod">
          <ac:chgData name="Daniel Kaufmann" userId="934340720f57f02e" providerId="LiveId" clId="{538ECF8F-6B0F-4A66-993A-353C807A844B}" dt="2020-12-21T03:39:41.538" v="3548" actId="1035"/>
          <ac:graphicFrameMkLst>
            <pc:docMk/>
            <pc:sldMk cId="920243473" sldId="577"/>
            <ac:graphicFrameMk id="10" creationId="{1B6FDD7F-0C95-4D09-B4B3-4E93F1E2FAD3}"/>
          </ac:graphicFrameMkLst>
        </pc:graphicFrameChg>
      </pc:sldChg>
      <pc:sldChg chg="del">
        <pc:chgData name="Daniel Kaufmann" userId="934340720f57f02e" providerId="LiveId" clId="{538ECF8F-6B0F-4A66-993A-353C807A844B}" dt="2020-12-14T05:24:18.995" v="29" actId="47"/>
        <pc:sldMkLst>
          <pc:docMk/>
          <pc:sldMk cId="1611802146" sldId="577"/>
        </pc:sldMkLst>
      </pc:sldChg>
      <pc:sldChg chg="addSp delSp modSp new mod modNotesTx">
        <pc:chgData name="Daniel Kaufmann" userId="934340720f57f02e" providerId="LiveId" clId="{538ECF8F-6B0F-4A66-993A-353C807A844B}" dt="2020-12-21T03:41:15.140" v="3565" actId="122"/>
        <pc:sldMkLst>
          <pc:docMk/>
          <pc:sldMk cId="443930894" sldId="578"/>
        </pc:sldMkLst>
        <pc:spChg chg="mod">
          <ac:chgData name="Daniel Kaufmann" userId="934340720f57f02e" providerId="LiveId" clId="{538ECF8F-6B0F-4A66-993A-353C807A844B}" dt="2020-12-21T03:34:19.465" v="3474"/>
          <ac:spMkLst>
            <pc:docMk/>
            <pc:sldMk cId="443930894" sldId="578"/>
            <ac:spMk id="2" creationId="{407FE9A9-13F5-4213-8428-7D1A2B55111F}"/>
          </ac:spMkLst>
        </pc:spChg>
        <pc:spChg chg="del">
          <ac:chgData name="Daniel Kaufmann" userId="934340720f57f02e" providerId="LiveId" clId="{538ECF8F-6B0F-4A66-993A-353C807A844B}" dt="2020-12-21T03:34:35.294" v="3475"/>
          <ac:spMkLst>
            <pc:docMk/>
            <pc:sldMk cId="443930894" sldId="578"/>
            <ac:spMk id="3" creationId="{088DE247-A341-46B6-9D9A-058A76358FD3}"/>
          </ac:spMkLst>
        </pc:spChg>
        <pc:spChg chg="add mod">
          <ac:chgData name="Daniel Kaufmann" userId="934340720f57f02e" providerId="LiveId" clId="{538ECF8F-6B0F-4A66-993A-353C807A844B}" dt="2020-12-21T03:41:15.140" v="3565" actId="122"/>
          <ac:spMkLst>
            <pc:docMk/>
            <pc:sldMk cId="443930894" sldId="578"/>
            <ac:spMk id="6" creationId="{56B52135-910E-49A2-BECA-047FA8322A98}"/>
          </ac:spMkLst>
        </pc:spChg>
        <pc:graphicFrameChg chg="add mod">
          <ac:chgData name="Daniel Kaufmann" userId="934340720f57f02e" providerId="LiveId" clId="{538ECF8F-6B0F-4A66-993A-353C807A844B}" dt="2020-12-21T03:34:38.779" v="3476" actId="14100"/>
          <ac:graphicFrameMkLst>
            <pc:docMk/>
            <pc:sldMk cId="443930894" sldId="578"/>
            <ac:graphicFrameMk id="4" creationId="{49E94ADD-9EF1-4BA9-ACF4-553833B612D9}"/>
          </ac:graphicFrameMkLst>
        </pc:graphicFrameChg>
        <pc:graphicFrameChg chg="mod">
          <ac:chgData name="Daniel Kaufmann" userId="934340720f57f02e" providerId="LiveId" clId="{538ECF8F-6B0F-4A66-993A-353C807A844B}" dt="2020-12-21T03:40:38.451" v="3557" actId="1076"/>
          <ac:graphicFrameMkLst>
            <pc:docMk/>
            <pc:sldMk cId="443930894" sldId="578"/>
            <ac:graphicFrameMk id="5" creationId="{49E94ADD-9EF1-4BA9-ACF4-553833B612D9}"/>
          </ac:graphicFrameMkLst>
        </pc:graphicFrameChg>
      </pc:sldChg>
      <pc:sldChg chg="del">
        <pc:chgData name="Daniel Kaufmann" userId="934340720f57f02e" providerId="LiveId" clId="{538ECF8F-6B0F-4A66-993A-353C807A844B}" dt="2020-12-14T05:24:18.995" v="29" actId="47"/>
        <pc:sldMkLst>
          <pc:docMk/>
          <pc:sldMk cId="840756965" sldId="578"/>
        </pc:sldMkLst>
      </pc:sldChg>
      <pc:sldChg chg="del">
        <pc:chgData name="Daniel Kaufmann" userId="934340720f57f02e" providerId="LiveId" clId="{538ECF8F-6B0F-4A66-993A-353C807A844B}" dt="2020-12-14T05:24:18.995" v="29" actId="47"/>
        <pc:sldMkLst>
          <pc:docMk/>
          <pc:sldMk cId="3269858157" sldId="579"/>
        </pc:sldMkLst>
      </pc:sldChg>
      <pc:sldChg chg="addSp delSp modSp new mod modNotesTx">
        <pc:chgData name="Daniel Kaufmann" userId="934340720f57f02e" providerId="LiveId" clId="{538ECF8F-6B0F-4A66-993A-353C807A844B}" dt="2020-12-21T03:42:08.787" v="3576" actId="404"/>
        <pc:sldMkLst>
          <pc:docMk/>
          <pc:sldMk cId="4212964105" sldId="579"/>
        </pc:sldMkLst>
        <pc:spChg chg="mod">
          <ac:chgData name="Daniel Kaufmann" userId="934340720f57f02e" providerId="LiveId" clId="{538ECF8F-6B0F-4A66-993A-353C807A844B}" dt="2020-12-21T03:37:47.149" v="3505"/>
          <ac:spMkLst>
            <pc:docMk/>
            <pc:sldMk cId="4212964105" sldId="579"/>
            <ac:spMk id="2" creationId="{4AB049F4-0ECE-4121-94C1-5948F93CF2C3}"/>
          </ac:spMkLst>
        </pc:spChg>
        <pc:spChg chg="del">
          <ac:chgData name="Daniel Kaufmann" userId="934340720f57f02e" providerId="LiveId" clId="{538ECF8F-6B0F-4A66-993A-353C807A844B}" dt="2020-12-21T03:38:01.600" v="3507"/>
          <ac:spMkLst>
            <pc:docMk/>
            <pc:sldMk cId="4212964105" sldId="579"/>
            <ac:spMk id="3" creationId="{C1D63C4A-1B94-4AC7-BCEF-4A1956C377CE}"/>
          </ac:spMkLst>
        </pc:spChg>
        <pc:spChg chg="add del">
          <ac:chgData name="Daniel Kaufmann" userId="934340720f57f02e" providerId="LiveId" clId="{538ECF8F-6B0F-4A66-993A-353C807A844B}" dt="2020-12-21T03:41:43.393" v="3569" actId="478"/>
          <ac:spMkLst>
            <pc:docMk/>
            <pc:sldMk cId="4212964105" sldId="579"/>
            <ac:spMk id="7" creationId="{549E3459-AB56-4F7C-8315-D485AC184DFB}"/>
          </ac:spMkLst>
        </pc:spChg>
        <pc:spChg chg="add mod">
          <ac:chgData name="Daniel Kaufmann" userId="934340720f57f02e" providerId="LiveId" clId="{538ECF8F-6B0F-4A66-993A-353C807A844B}" dt="2020-12-21T03:42:08.787" v="3576" actId="404"/>
          <ac:spMkLst>
            <pc:docMk/>
            <pc:sldMk cId="4212964105" sldId="579"/>
            <ac:spMk id="8" creationId="{2EBFB0D7-60B2-4772-AE77-F2B9C44B92C0}"/>
          </ac:spMkLst>
        </pc:spChg>
        <pc:spChg chg="add del mod">
          <ac:chgData name="Daniel Kaufmann" userId="934340720f57f02e" providerId="LiveId" clId="{538ECF8F-6B0F-4A66-993A-353C807A844B}" dt="2020-12-21T03:41:58.789" v="3572"/>
          <ac:spMkLst>
            <pc:docMk/>
            <pc:sldMk cId="4212964105" sldId="579"/>
            <ac:spMk id="9" creationId="{9CB0B657-4176-415C-BE9E-F02A36D049AA}"/>
          </ac:spMkLst>
        </pc:spChg>
        <pc:graphicFrameChg chg="add mod">
          <ac:chgData name="Daniel Kaufmann" userId="934340720f57f02e" providerId="LiveId" clId="{538ECF8F-6B0F-4A66-993A-353C807A844B}" dt="2020-12-21T03:38:01.600" v="3507"/>
          <ac:graphicFrameMkLst>
            <pc:docMk/>
            <pc:sldMk cId="4212964105" sldId="579"/>
            <ac:graphicFrameMk id="4" creationId="{84710C78-A252-4D1B-BAF4-45231B4ADCD9}"/>
          </ac:graphicFrameMkLst>
        </pc:graphicFrameChg>
        <pc:graphicFrameChg chg="mod">
          <ac:chgData name="Daniel Kaufmann" userId="934340720f57f02e" providerId="LiveId" clId="{538ECF8F-6B0F-4A66-993A-353C807A844B}" dt="2020-12-21T03:41:37.137" v="3567" actId="1076"/>
          <ac:graphicFrameMkLst>
            <pc:docMk/>
            <pc:sldMk cId="4212964105" sldId="579"/>
            <ac:graphicFrameMk id="5" creationId="{84710C78-A252-4D1B-BAF4-45231B4ADCD9}"/>
          </ac:graphicFrameMkLst>
        </pc:graphicFrameChg>
      </pc:sldChg>
      <pc:sldChg chg="del">
        <pc:chgData name="Daniel Kaufmann" userId="934340720f57f02e" providerId="LiveId" clId="{538ECF8F-6B0F-4A66-993A-353C807A844B}" dt="2020-12-14T05:24:18.995" v="29" actId="47"/>
        <pc:sldMkLst>
          <pc:docMk/>
          <pc:sldMk cId="3814298426" sldId="580"/>
        </pc:sldMkLst>
      </pc:sldChg>
      <pc:sldChg chg="addSp delSp modSp new mod modClrScheme chgLayout modNotesTx">
        <pc:chgData name="Daniel Kaufmann" userId="934340720f57f02e" providerId="LiveId" clId="{538ECF8F-6B0F-4A66-993A-353C807A844B}" dt="2020-12-21T03:44:24.806" v="3617" actId="1037"/>
        <pc:sldMkLst>
          <pc:docMk/>
          <pc:sldMk cId="3968319373" sldId="580"/>
        </pc:sldMkLst>
        <pc:spChg chg="mod ord">
          <ac:chgData name="Daniel Kaufmann" userId="934340720f57f02e" providerId="LiveId" clId="{538ECF8F-6B0F-4A66-993A-353C807A844B}" dt="2020-12-21T03:42:58.483" v="3579" actId="700"/>
          <ac:spMkLst>
            <pc:docMk/>
            <pc:sldMk cId="3968319373" sldId="580"/>
            <ac:spMk id="2" creationId="{FC100F35-5036-4E7D-9502-1B4BBC90930E}"/>
          </ac:spMkLst>
        </pc:spChg>
        <pc:spChg chg="del mod ord">
          <ac:chgData name="Daniel Kaufmann" userId="934340720f57f02e" providerId="LiveId" clId="{538ECF8F-6B0F-4A66-993A-353C807A844B}" dt="2020-12-21T03:42:58.483" v="3579" actId="700"/>
          <ac:spMkLst>
            <pc:docMk/>
            <pc:sldMk cId="3968319373" sldId="580"/>
            <ac:spMk id="3" creationId="{A6D98EB6-78F1-4D78-8641-FECCF739D309}"/>
          </ac:spMkLst>
        </pc:spChg>
        <pc:spChg chg="add mod ord">
          <ac:chgData name="Daniel Kaufmann" userId="934340720f57f02e" providerId="LiveId" clId="{538ECF8F-6B0F-4A66-993A-353C807A844B}" dt="2020-12-21T03:43:42.829" v="3593" actId="14100"/>
          <ac:spMkLst>
            <pc:docMk/>
            <pc:sldMk cId="3968319373" sldId="580"/>
            <ac:spMk id="4" creationId="{EAF3425A-4998-42FF-967F-F900D34A4691}"/>
          </ac:spMkLst>
        </pc:spChg>
        <pc:spChg chg="add del mod ord">
          <ac:chgData name="Daniel Kaufmann" userId="934340720f57f02e" providerId="LiveId" clId="{538ECF8F-6B0F-4A66-993A-353C807A844B}" dt="2020-12-21T03:43:00.425" v="3580"/>
          <ac:spMkLst>
            <pc:docMk/>
            <pc:sldMk cId="3968319373" sldId="580"/>
            <ac:spMk id="5" creationId="{8BE1203A-A580-4DC4-BE69-1FB32C9A6E60}"/>
          </ac:spMkLst>
        </pc:spChg>
        <pc:graphicFrameChg chg="add mod">
          <ac:chgData name="Daniel Kaufmann" userId="934340720f57f02e" providerId="LiveId" clId="{538ECF8F-6B0F-4A66-993A-353C807A844B}" dt="2020-12-21T03:43:14.892" v="3584" actId="14100"/>
          <ac:graphicFrameMkLst>
            <pc:docMk/>
            <pc:sldMk cId="3968319373" sldId="580"/>
            <ac:graphicFrameMk id="6" creationId="{54059DA0-1DCB-4376-8366-1BBAFF6B9EDB}"/>
          </ac:graphicFrameMkLst>
        </pc:graphicFrameChg>
        <pc:graphicFrameChg chg="mod">
          <ac:chgData name="Daniel Kaufmann" userId="934340720f57f02e" providerId="LiveId" clId="{538ECF8F-6B0F-4A66-993A-353C807A844B}" dt="2020-12-21T03:44:24.806" v="3617" actId="1037"/>
          <ac:graphicFrameMkLst>
            <pc:docMk/>
            <pc:sldMk cId="3968319373" sldId="580"/>
            <ac:graphicFrameMk id="7" creationId="{54059DA0-1DCB-4376-8366-1BBAFF6B9EDB}"/>
          </ac:graphicFrameMkLst>
        </pc:graphicFrameChg>
      </pc:sldChg>
      <pc:sldChg chg="addSp delSp modSp new mod modNotesTx">
        <pc:chgData name="Daniel Kaufmann" userId="934340720f57f02e" providerId="LiveId" clId="{538ECF8F-6B0F-4A66-993A-353C807A844B}" dt="2020-12-21T03:45:49.828" v="3659"/>
        <pc:sldMkLst>
          <pc:docMk/>
          <pc:sldMk cId="1196683836" sldId="581"/>
        </pc:sldMkLst>
        <pc:spChg chg="mod">
          <ac:chgData name="Daniel Kaufmann" userId="934340720f57f02e" providerId="LiveId" clId="{538ECF8F-6B0F-4A66-993A-353C807A844B}" dt="2020-12-21T03:44:46.233" v="3619"/>
          <ac:spMkLst>
            <pc:docMk/>
            <pc:sldMk cId="1196683836" sldId="581"/>
            <ac:spMk id="2" creationId="{3916449E-1C9D-4431-B855-9355ED895E64}"/>
          </ac:spMkLst>
        </pc:spChg>
        <pc:spChg chg="mod">
          <ac:chgData name="Daniel Kaufmann" userId="934340720f57f02e" providerId="LiveId" clId="{538ECF8F-6B0F-4A66-993A-353C807A844B}" dt="2020-12-21T03:45:44.565" v="3658" actId="14100"/>
          <ac:spMkLst>
            <pc:docMk/>
            <pc:sldMk cId="1196683836" sldId="581"/>
            <ac:spMk id="3" creationId="{FF516D2A-B1EF-4AA6-AA2D-CE62E6AFEC22}"/>
          </ac:spMkLst>
        </pc:spChg>
        <pc:spChg chg="del">
          <ac:chgData name="Daniel Kaufmann" userId="934340720f57f02e" providerId="LiveId" clId="{538ECF8F-6B0F-4A66-993A-353C807A844B}" dt="2020-12-21T03:44:53.707" v="3620"/>
          <ac:spMkLst>
            <pc:docMk/>
            <pc:sldMk cId="1196683836" sldId="581"/>
            <ac:spMk id="4" creationId="{9C47427F-B6EB-4C76-8206-B8D37ECC54A9}"/>
          </ac:spMkLst>
        </pc:spChg>
        <pc:graphicFrameChg chg="add mod">
          <ac:chgData name="Daniel Kaufmann" userId="934340720f57f02e" providerId="LiveId" clId="{538ECF8F-6B0F-4A66-993A-353C807A844B}" dt="2020-12-21T03:45:08.316" v="3637" actId="14100"/>
          <ac:graphicFrameMkLst>
            <pc:docMk/>
            <pc:sldMk cId="1196683836" sldId="581"/>
            <ac:graphicFrameMk id="5" creationId="{9098BF37-E541-429B-A502-34FFDAD3C164}"/>
          </ac:graphicFrameMkLst>
        </pc:graphicFrameChg>
        <pc:graphicFrameChg chg="mod">
          <ac:chgData name="Daniel Kaufmann" userId="934340720f57f02e" providerId="LiveId" clId="{538ECF8F-6B0F-4A66-993A-353C807A844B}" dt="2020-12-21T03:45:28.085" v="3651" actId="692"/>
          <ac:graphicFrameMkLst>
            <pc:docMk/>
            <pc:sldMk cId="1196683836" sldId="581"/>
            <ac:graphicFrameMk id="6" creationId="{9098BF37-E541-429B-A502-34FFDAD3C164}"/>
          </ac:graphicFrameMkLst>
        </pc:graphicFrameChg>
      </pc:sldChg>
      <pc:sldChg chg="del">
        <pc:chgData name="Daniel Kaufmann" userId="934340720f57f02e" providerId="LiveId" clId="{538ECF8F-6B0F-4A66-993A-353C807A844B}" dt="2020-12-14T05:24:18.995" v="29" actId="47"/>
        <pc:sldMkLst>
          <pc:docMk/>
          <pc:sldMk cId="3229581546" sldId="581"/>
        </pc:sldMkLst>
      </pc:sldChg>
      <pc:sldChg chg="del">
        <pc:chgData name="Daniel Kaufmann" userId="934340720f57f02e" providerId="LiveId" clId="{538ECF8F-6B0F-4A66-993A-353C807A844B}" dt="2020-12-14T05:24:18.995" v="29" actId="47"/>
        <pc:sldMkLst>
          <pc:docMk/>
          <pc:sldMk cId="1003601995" sldId="582"/>
        </pc:sldMkLst>
      </pc:sldChg>
      <pc:sldChg chg="addSp delSp modSp new mod modNotesTx">
        <pc:chgData name="Daniel Kaufmann" userId="934340720f57f02e" providerId="LiveId" clId="{538ECF8F-6B0F-4A66-993A-353C807A844B}" dt="2020-12-28T17:35:30.850" v="6253" actId="5793"/>
        <pc:sldMkLst>
          <pc:docMk/>
          <pc:sldMk cId="1367542281" sldId="582"/>
        </pc:sldMkLst>
        <pc:spChg chg="mod">
          <ac:chgData name="Daniel Kaufmann" userId="934340720f57f02e" providerId="LiveId" clId="{538ECF8F-6B0F-4A66-993A-353C807A844B}" dt="2020-12-21T03:46:22.602" v="3707" actId="20577"/>
          <ac:spMkLst>
            <pc:docMk/>
            <pc:sldMk cId="1367542281" sldId="582"/>
            <ac:spMk id="2" creationId="{1345221B-5DB9-4EDE-846F-56B031CC7466}"/>
          </ac:spMkLst>
        </pc:spChg>
        <pc:spChg chg="mod">
          <ac:chgData name="Daniel Kaufmann" userId="934340720f57f02e" providerId="LiveId" clId="{538ECF8F-6B0F-4A66-993A-353C807A844B}" dt="2020-12-28T17:35:30.850" v="6253" actId="5793"/>
          <ac:spMkLst>
            <pc:docMk/>
            <pc:sldMk cId="1367542281" sldId="582"/>
            <ac:spMk id="3" creationId="{F6F17603-9110-42C8-BF4C-B98BC74EC857}"/>
          </ac:spMkLst>
        </pc:spChg>
        <pc:spChg chg="del">
          <ac:chgData name="Daniel Kaufmann" userId="934340720f57f02e" providerId="LiveId" clId="{538ECF8F-6B0F-4A66-993A-353C807A844B}" dt="2020-12-21T03:48:33.314" v="3745"/>
          <ac:spMkLst>
            <pc:docMk/>
            <pc:sldMk cId="1367542281" sldId="582"/>
            <ac:spMk id="4" creationId="{C625744F-EFC1-4D0D-9599-7E9704E73F88}"/>
          </ac:spMkLst>
        </pc:spChg>
        <pc:picChg chg="add mod">
          <ac:chgData name="Daniel Kaufmann" userId="934340720f57f02e" providerId="LiveId" clId="{538ECF8F-6B0F-4A66-993A-353C807A844B}" dt="2020-12-21T03:48:42.271" v="3748" actId="208"/>
          <ac:picMkLst>
            <pc:docMk/>
            <pc:sldMk cId="1367542281" sldId="582"/>
            <ac:picMk id="5" creationId="{4B541FAE-B42E-48C3-AE78-093F32C996C9}"/>
          </ac:picMkLst>
        </pc:picChg>
      </pc:sldChg>
      <pc:sldChg chg="addSp delSp modSp new mod modNotesTx">
        <pc:chgData name="Daniel Kaufmann" userId="934340720f57f02e" providerId="LiveId" clId="{538ECF8F-6B0F-4A66-993A-353C807A844B}" dt="2020-12-21T03:51:32.231" v="3892" actId="20577"/>
        <pc:sldMkLst>
          <pc:docMk/>
          <pc:sldMk cId="2630677855" sldId="583"/>
        </pc:sldMkLst>
        <pc:spChg chg="mod">
          <ac:chgData name="Daniel Kaufmann" userId="934340720f57f02e" providerId="LiveId" clId="{538ECF8F-6B0F-4A66-993A-353C807A844B}" dt="2020-12-21T03:49:25.840" v="3786" actId="122"/>
          <ac:spMkLst>
            <pc:docMk/>
            <pc:sldMk cId="2630677855" sldId="583"/>
            <ac:spMk id="2" creationId="{ECCAD24B-3AF4-4017-9C23-AF587E87EDF6}"/>
          </ac:spMkLst>
        </pc:spChg>
        <pc:spChg chg="mod">
          <ac:chgData name="Daniel Kaufmann" userId="934340720f57f02e" providerId="LiveId" clId="{538ECF8F-6B0F-4A66-993A-353C807A844B}" dt="2020-12-21T03:51:13.272" v="3886" actId="404"/>
          <ac:spMkLst>
            <pc:docMk/>
            <pc:sldMk cId="2630677855" sldId="583"/>
            <ac:spMk id="3" creationId="{0CBA93D1-7AE7-4B03-9E3E-A56A7C1F5685}"/>
          </ac:spMkLst>
        </pc:spChg>
        <pc:spChg chg="del">
          <ac:chgData name="Daniel Kaufmann" userId="934340720f57f02e" providerId="LiveId" clId="{538ECF8F-6B0F-4A66-993A-353C807A844B}" dt="2020-12-21T03:50:53.636" v="3881"/>
          <ac:spMkLst>
            <pc:docMk/>
            <pc:sldMk cId="2630677855" sldId="583"/>
            <ac:spMk id="4" creationId="{46A8D865-5F4A-4506-B966-0B56EE1BDA6C}"/>
          </ac:spMkLst>
        </pc:spChg>
        <pc:picChg chg="add mod">
          <ac:chgData name="Daniel Kaufmann" userId="934340720f57f02e" providerId="LiveId" clId="{538ECF8F-6B0F-4A66-993A-353C807A844B}" dt="2020-12-21T03:51:03.802" v="3884" actId="1440"/>
          <ac:picMkLst>
            <pc:docMk/>
            <pc:sldMk cId="2630677855" sldId="583"/>
            <ac:picMk id="6146" creationId="{9736C34A-7FC4-4FBF-A8E7-5795E2374935}"/>
          </ac:picMkLst>
        </pc:picChg>
      </pc:sldChg>
      <pc:sldChg chg="del">
        <pc:chgData name="Daniel Kaufmann" userId="934340720f57f02e" providerId="LiveId" clId="{538ECF8F-6B0F-4A66-993A-353C807A844B}" dt="2020-12-14T05:24:18.995" v="29" actId="47"/>
        <pc:sldMkLst>
          <pc:docMk/>
          <pc:sldMk cId="4221741635" sldId="583"/>
        </pc:sldMkLst>
      </pc:sldChg>
      <pc:sldChg chg="del">
        <pc:chgData name="Daniel Kaufmann" userId="934340720f57f02e" providerId="LiveId" clId="{538ECF8F-6B0F-4A66-993A-353C807A844B}" dt="2020-12-14T05:24:18.995" v="29" actId="47"/>
        <pc:sldMkLst>
          <pc:docMk/>
          <pc:sldMk cId="3001593545" sldId="584"/>
        </pc:sldMkLst>
      </pc:sldChg>
      <pc:sldChg chg="addSp delSp modSp new mod modNotesTx">
        <pc:chgData name="Daniel Kaufmann" userId="934340720f57f02e" providerId="LiveId" clId="{538ECF8F-6B0F-4A66-993A-353C807A844B}" dt="2020-12-21T03:56:01.551" v="3950"/>
        <pc:sldMkLst>
          <pc:docMk/>
          <pc:sldMk cId="4123162785" sldId="584"/>
        </pc:sldMkLst>
        <pc:spChg chg="mod">
          <ac:chgData name="Daniel Kaufmann" userId="934340720f57f02e" providerId="LiveId" clId="{538ECF8F-6B0F-4A66-993A-353C807A844B}" dt="2020-12-21T03:51:59.389" v="3895" actId="20577"/>
          <ac:spMkLst>
            <pc:docMk/>
            <pc:sldMk cId="4123162785" sldId="584"/>
            <ac:spMk id="2" creationId="{AE79CCCF-BC90-43C0-9F02-774459940C0F}"/>
          </ac:spMkLst>
        </pc:spChg>
        <pc:spChg chg="del">
          <ac:chgData name="Daniel Kaufmann" userId="934340720f57f02e" providerId="LiveId" clId="{538ECF8F-6B0F-4A66-993A-353C807A844B}" dt="2020-12-21T03:54:04.596" v="3925"/>
          <ac:spMkLst>
            <pc:docMk/>
            <pc:sldMk cId="4123162785" sldId="584"/>
            <ac:spMk id="3" creationId="{9A639BA4-822E-42A3-A683-755D86C382E1}"/>
          </ac:spMkLst>
        </pc:spChg>
        <pc:spChg chg="mod">
          <ac:chgData name="Daniel Kaufmann" userId="934340720f57f02e" providerId="LiveId" clId="{538ECF8F-6B0F-4A66-993A-353C807A844B}" dt="2020-12-21T03:55:51.681" v="3943" actId="14100"/>
          <ac:spMkLst>
            <pc:docMk/>
            <pc:sldMk cId="4123162785" sldId="584"/>
            <ac:spMk id="4" creationId="{4C413FE6-AC25-4C5D-83C6-12AFE1DDE264}"/>
          </ac:spMkLst>
        </pc:spChg>
        <pc:spChg chg="add del mod">
          <ac:chgData name="Daniel Kaufmann" userId="934340720f57f02e" providerId="LiveId" clId="{538ECF8F-6B0F-4A66-993A-353C807A844B}" dt="2020-12-21T03:55:30.106" v="3934" actId="478"/>
          <ac:spMkLst>
            <pc:docMk/>
            <pc:sldMk cId="4123162785" sldId="584"/>
            <ac:spMk id="6" creationId="{3B66A590-D3CD-481B-916B-1E87BA3D4D53}"/>
          </ac:spMkLst>
        </pc:spChg>
        <pc:picChg chg="add mod">
          <ac:chgData name="Daniel Kaufmann" userId="934340720f57f02e" providerId="LiveId" clId="{538ECF8F-6B0F-4A66-993A-353C807A844B}" dt="2020-12-21T03:55:56.414" v="3949" actId="1036"/>
          <ac:picMkLst>
            <pc:docMk/>
            <pc:sldMk cId="4123162785" sldId="584"/>
            <ac:picMk id="5" creationId="{5B88692A-7F33-4B4A-BABD-D3C66B24D975}"/>
          </ac:picMkLst>
        </pc:picChg>
        <pc:picChg chg="add del mod">
          <ac:chgData name="Daniel Kaufmann" userId="934340720f57f02e" providerId="LiveId" clId="{538ECF8F-6B0F-4A66-993A-353C807A844B}" dt="2020-12-21T03:55:26.878" v="3933" actId="478"/>
          <ac:picMkLst>
            <pc:docMk/>
            <pc:sldMk cId="4123162785" sldId="584"/>
            <ac:picMk id="7170" creationId="{4F0E3B9C-071E-4CDF-B161-D81C94D36897}"/>
          </ac:picMkLst>
        </pc:picChg>
      </pc:sldChg>
      <pc:sldChg chg="del">
        <pc:chgData name="Daniel Kaufmann" userId="934340720f57f02e" providerId="LiveId" clId="{538ECF8F-6B0F-4A66-993A-353C807A844B}" dt="2020-12-14T05:24:18.995" v="29" actId="47"/>
        <pc:sldMkLst>
          <pc:docMk/>
          <pc:sldMk cId="2775727419" sldId="585"/>
        </pc:sldMkLst>
      </pc:sldChg>
      <pc:sldChg chg="addSp delSp modSp new mod modNotesTx">
        <pc:chgData name="Daniel Kaufmann" userId="934340720f57f02e" providerId="LiveId" clId="{538ECF8F-6B0F-4A66-993A-353C807A844B}" dt="2020-12-21T03:57:54.636" v="3971" actId="20577"/>
        <pc:sldMkLst>
          <pc:docMk/>
          <pc:sldMk cId="3980024222" sldId="585"/>
        </pc:sldMkLst>
        <pc:spChg chg="mod">
          <ac:chgData name="Daniel Kaufmann" userId="934340720f57f02e" providerId="LiveId" clId="{538ECF8F-6B0F-4A66-993A-353C807A844B}" dt="2020-12-21T03:56:30.503" v="3953" actId="20577"/>
          <ac:spMkLst>
            <pc:docMk/>
            <pc:sldMk cId="3980024222" sldId="585"/>
            <ac:spMk id="2" creationId="{1C7A8448-9DB9-4F63-8106-805561B7AC07}"/>
          </ac:spMkLst>
        </pc:spChg>
        <pc:spChg chg="mod">
          <ac:chgData name="Daniel Kaufmann" userId="934340720f57f02e" providerId="LiveId" clId="{538ECF8F-6B0F-4A66-993A-353C807A844B}" dt="2020-12-21T03:56:46.308" v="3964" actId="20577"/>
          <ac:spMkLst>
            <pc:docMk/>
            <pc:sldMk cId="3980024222" sldId="585"/>
            <ac:spMk id="3" creationId="{F20D80A6-FAE2-4C19-96A5-EBCCFF6C67E8}"/>
          </ac:spMkLst>
        </pc:spChg>
        <pc:spChg chg="del mod">
          <ac:chgData name="Daniel Kaufmann" userId="934340720f57f02e" providerId="LiveId" clId="{538ECF8F-6B0F-4A66-993A-353C807A844B}" dt="2020-12-21T03:57:21.136" v="3965"/>
          <ac:spMkLst>
            <pc:docMk/>
            <pc:sldMk cId="3980024222" sldId="585"/>
            <ac:spMk id="4" creationId="{D173181B-1759-4097-B358-65812FCA4474}"/>
          </ac:spMkLst>
        </pc:spChg>
        <pc:picChg chg="add mod">
          <ac:chgData name="Daniel Kaufmann" userId="934340720f57f02e" providerId="LiveId" clId="{538ECF8F-6B0F-4A66-993A-353C807A844B}" dt="2020-12-21T03:57:36.596" v="3969" actId="1076"/>
          <ac:picMkLst>
            <pc:docMk/>
            <pc:sldMk cId="3980024222" sldId="585"/>
            <ac:picMk id="8194" creationId="{15150FBB-7FA1-421C-A1E5-EED9EC4DA8F6}"/>
          </ac:picMkLst>
        </pc:picChg>
      </pc:sldChg>
      <pc:sldChg chg="del">
        <pc:chgData name="Daniel Kaufmann" userId="934340720f57f02e" providerId="LiveId" clId="{538ECF8F-6B0F-4A66-993A-353C807A844B}" dt="2020-12-14T05:24:18.995" v="29" actId="47"/>
        <pc:sldMkLst>
          <pc:docMk/>
          <pc:sldMk cId="529389450" sldId="586"/>
        </pc:sldMkLst>
      </pc:sldChg>
      <pc:sldChg chg="addSp delSp modSp new mod modNotesTx">
        <pc:chgData name="Daniel Kaufmann" userId="934340720f57f02e" providerId="LiveId" clId="{538ECF8F-6B0F-4A66-993A-353C807A844B}" dt="2020-12-21T03:59:29.993" v="3984" actId="20577"/>
        <pc:sldMkLst>
          <pc:docMk/>
          <pc:sldMk cId="1252517360" sldId="586"/>
        </pc:sldMkLst>
        <pc:spChg chg="mod">
          <ac:chgData name="Daniel Kaufmann" userId="934340720f57f02e" providerId="LiveId" clId="{538ECF8F-6B0F-4A66-993A-353C807A844B}" dt="2020-12-21T03:58:06.773" v="3974" actId="20577"/>
          <ac:spMkLst>
            <pc:docMk/>
            <pc:sldMk cId="1252517360" sldId="586"/>
            <ac:spMk id="2" creationId="{52EA80B6-A5FC-4EEA-BF03-2356A42D7A2D}"/>
          </ac:spMkLst>
        </pc:spChg>
        <pc:spChg chg="mod">
          <ac:chgData name="Daniel Kaufmann" userId="934340720f57f02e" providerId="LiveId" clId="{538ECF8F-6B0F-4A66-993A-353C807A844B}" dt="2020-12-21T03:58:11.541" v="3977" actId="27636"/>
          <ac:spMkLst>
            <pc:docMk/>
            <pc:sldMk cId="1252517360" sldId="586"/>
            <ac:spMk id="3" creationId="{BD4F66CE-01F7-4B51-8606-537B7E7EF8C5}"/>
          </ac:spMkLst>
        </pc:spChg>
        <pc:spChg chg="del mod">
          <ac:chgData name="Daniel Kaufmann" userId="934340720f57f02e" providerId="LiveId" clId="{538ECF8F-6B0F-4A66-993A-353C807A844B}" dt="2020-12-21T03:59:09.929" v="3978"/>
          <ac:spMkLst>
            <pc:docMk/>
            <pc:sldMk cId="1252517360" sldId="586"/>
            <ac:spMk id="4" creationId="{1BC885EF-90A0-4A49-8958-EAB122F64298}"/>
          </ac:spMkLst>
        </pc:spChg>
        <pc:picChg chg="add mod">
          <ac:chgData name="Daniel Kaufmann" userId="934340720f57f02e" providerId="LiveId" clId="{538ECF8F-6B0F-4A66-993A-353C807A844B}" dt="2020-12-21T03:59:20.947" v="3982" actId="208"/>
          <ac:picMkLst>
            <pc:docMk/>
            <pc:sldMk cId="1252517360" sldId="586"/>
            <ac:picMk id="9218" creationId="{A9CE2299-F520-47AC-A9D9-CD8B1F110CAC}"/>
          </ac:picMkLst>
        </pc:picChg>
      </pc:sldChg>
      <pc:sldChg chg="addSp delSp modSp new mod modNotesTx">
        <pc:chgData name="Daniel Kaufmann" userId="934340720f57f02e" providerId="LiveId" clId="{538ECF8F-6B0F-4A66-993A-353C807A844B}" dt="2020-12-21T04:09:19.455" v="4075" actId="208"/>
        <pc:sldMkLst>
          <pc:docMk/>
          <pc:sldMk cId="1392908529" sldId="587"/>
        </pc:sldMkLst>
        <pc:spChg chg="mod">
          <ac:chgData name="Daniel Kaufmann" userId="934340720f57f02e" providerId="LiveId" clId="{538ECF8F-6B0F-4A66-993A-353C807A844B}" dt="2020-12-21T04:07:54.739" v="4029" actId="20577"/>
          <ac:spMkLst>
            <pc:docMk/>
            <pc:sldMk cId="1392908529" sldId="587"/>
            <ac:spMk id="2" creationId="{77B3CB5B-B6C4-402F-A30A-B957189A57F1}"/>
          </ac:spMkLst>
        </pc:spChg>
        <pc:spChg chg="del mod">
          <ac:chgData name="Daniel Kaufmann" userId="934340720f57f02e" providerId="LiveId" clId="{538ECF8F-6B0F-4A66-993A-353C807A844B}" dt="2020-12-21T04:09:10.356" v="4072"/>
          <ac:spMkLst>
            <pc:docMk/>
            <pc:sldMk cId="1392908529" sldId="587"/>
            <ac:spMk id="3" creationId="{90B835D6-A685-44AE-903F-68B1716DEB02}"/>
          </ac:spMkLst>
        </pc:spChg>
        <pc:spChg chg="mod">
          <ac:chgData name="Daniel Kaufmann" userId="934340720f57f02e" providerId="LiveId" clId="{538ECF8F-6B0F-4A66-993A-353C807A844B}" dt="2020-12-21T04:08:27.662" v="4054" actId="20577"/>
          <ac:spMkLst>
            <pc:docMk/>
            <pc:sldMk cId="1392908529" sldId="587"/>
            <ac:spMk id="4" creationId="{C3252220-0AAE-4850-AD78-110B43EAAB7B}"/>
          </ac:spMkLst>
        </pc:spChg>
        <pc:picChg chg="add mod">
          <ac:chgData name="Daniel Kaufmann" userId="934340720f57f02e" providerId="LiveId" clId="{538ECF8F-6B0F-4A66-993A-353C807A844B}" dt="2020-12-21T04:09:19.455" v="4075" actId="208"/>
          <ac:picMkLst>
            <pc:docMk/>
            <pc:sldMk cId="1392908529" sldId="587"/>
            <ac:picMk id="10242" creationId="{BA2ACB63-61C7-41C2-BF12-1F8DFA3006C5}"/>
          </ac:picMkLst>
        </pc:picChg>
      </pc:sldChg>
      <pc:sldChg chg="del">
        <pc:chgData name="Daniel Kaufmann" userId="934340720f57f02e" providerId="LiveId" clId="{538ECF8F-6B0F-4A66-993A-353C807A844B}" dt="2020-12-14T05:24:18.995" v="29" actId="47"/>
        <pc:sldMkLst>
          <pc:docMk/>
          <pc:sldMk cId="2050924135" sldId="587"/>
        </pc:sldMkLst>
      </pc:sldChg>
      <pc:sldChg chg="del">
        <pc:chgData name="Daniel Kaufmann" userId="934340720f57f02e" providerId="LiveId" clId="{538ECF8F-6B0F-4A66-993A-353C807A844B}" dt="2020-12-14T05:24:18.995" v="29" actId="47"/>
        <pc:sldMkLst>
          <pc:docMk/>
          <pc:sldMk cId="1666853962" sldId="588"/>
        </pc:sldMkLst>
      </pc:sldChg>
      <pc:sldChg chg="addSp delSp modSp new mod modClrScheme chgLayout modNotesTx">
        <pc:chgData name="Daniel Kaufmann" userId="934340720f57f02e" providerId="LiveId" clId="{538ECF8F-6B0F-4A66-993A-353C807A844B}" dt="2020-12-21T04:11:19.439" v="4156"/>
        <pc:sldMkLst>
          <pc:docMk/>
          <pc:sldMk cId="3000676078" sldId="588"/>
        </pc:sldMkLst>
        <pc:spChg chg="mod ord">
          <ac:chgData name="Daniel Kaufmann" userId="934340720f57f02e" providerId="LiveId" clId="{538ECF8F-6B0F-4A66-993A-353C807A844B}" dt="2020-12-21T04:09:53.793" v="4099" actId="700"/>
          <ac:spMkLst>
            <pc:docMk/>
            <pc:sldMk cId="3000676078" sldId="588"/>
            <ac:spMk id="2" creationId="{45432975-7A99-4F32-BC9A-1BDAA56AE0E4}"/>
          </ac:spMkLst>
        </pc:spChg>
        <pc:spChg chg="mod ord">
          <ac:chgData name="Daniel Kaufmann" userId="934340720f57f02e" providerId="LiveId" clId="{538ECF8F-6B0F-4A66-993A-353C807A844B}" dt="2020-12-21T04:10:11.765" v="4125" actId="20577"/>
          <ac:spMkLst>
            <pc:docMk/>
            <pc:sldMk cId="3000676078" sldId="588"/>
            <ac:spMk id="3" creationId="{D874B5E1-44C5-4441-AC4B-AE1BCB4C5E0A}"/>
          </ac:spMkLst>
        </pc:spChg>
        <pc:spChg chg="del mod">
          <ac:chgData name="Daniel Kaufmann" userId="934340720f57f02e" providerId="LiveId" clId="{538ECF8F-6B0F-4A66-993A-353C807A844B}" dt="2020-12-21T04:09:53.793" v="4099" actId="700"/>
          <ac:spMkLst>
            <pc:docMk/>
            <pc:sldMk cId="3000676078" sldId="588"/>
            <ac:spMk id="4" creationId="{B62F2A80-1DB3-4516-A359-035F691D0F09}"/>
          </ac:spMkLst>
        </pc:spChg>
        <pc:graphicFrameChg chg="add mod modGraphic">
          <ac:chgData name="Daniel Kaufmann" userId="934340720f57f02e" providerId="LiveId" clId="{538ECF8F-6B0F-4A66-993A-353C807A844B}" dt="2020-12-21T04:11:09.858" v="4155" actId="12269"/>
          <ac:graphicFrameMkLst>
            <pc:docMk/>
            <pc:sldMk cId="3000676078" sldId="588"/>
            <ac:graphicFrameMk id="5" creationId="{7BC2712A-E527-43F7-AB0D-9C08ECD4F49D}"/>
          </ac:graphicFrameMkLst>
        </pc:graphicFrameChg>
      </pc:sldChg>
      <pc:sldChg chg="del">
        <pc:chgData name="Daniel Kaufmann" userId="934340720f57f02e" providerId="LiveId" clId="{538ECF8F-6B0F-4A66-993A-353C807A844B}" dt="2020-12-14T05:24:18.995" v="29" actId="47"/>
        <pc:sldMkLst>
          <pc:docMk/>
          <pc:sldMk cId="1689897493" sldId="589"/>
        </pc:sldMkLst>
      </pc:sldChg>
      <pc:sldChg chg="addSp delSp modSp new mod modAnim modNotesTx">
        <pc:chgData name="Daniel Kaufmann" userId="934340720f57f02e" providerId="LiveId" clId="{538ECF8F-6B0F-4A66-993A-353C807A844B}" dt="2020-12-21T04:14:33.120" v="4200" actId="1076"/>
        <pc:sldMkLst>
          <pc:docMk/>
          <pc:sldMk cId="3259737268" sldId="589"/>
        </pc:sldMkLst>
        <pc:spChg chg="mod">
          <ac:chgData name="Daniel Kaufmann" userId="934340720f57f02e" providerId="LiveId" clId="{538ECF8F-6B0F-4A66-993A-353C807A844B}" dt="2020-12-21T04:11:52.259" v="4175" actId="20577"/>
          <ac:spMkLst>
            <pc:docMk/>
            <pc:sldMk cId="3259737268" sldId="589"/>
            <ac:spMk id="2" creationId="{FFAB01F0-50EF-473B-B64D-D81FA75524AE}"/>
          </ac:spMkLst>
        </pc:spChg>
        <pc:spChg chg="del mod">
          <ac:chgData name="Daniel Kaufmann" userId="934340720f57f02e" providerId="LiveId" clId="{538ECF8F-6B0F-4A66-993A-353C807A844B}" dt="2020-12-21T04:12:32.724" v="4180" actId="1032"/>
          <ac:spMkLst>
            <pc:docMk/>
            <pc:sldMk cId="3259737268" sldId="589"/>
            <ac:spMk id="3" creationId="{010124DB-2393-4E79-88EC-8ADE07B6D45C}"/>
          </ac:spMkLst>
        </pc:spChg>
        <pc:spChg chg="add mod">
          <ac:chgData name="Daniel Kaufmann" userId="934340720f57f02e" providerId="LiveId" clId="{538ECF8F-6B0F-4A66-993A-353C807A844B}" dt="2020-12-21T04:12:12.702" v="4179" actId="1076"/>
          <ac:spMkLst>
            <pc:docMk/>
            <pc:sldMk cId="3259737268" sldId="589"/>
            <ac:spMk id="4" creationId="{05D8BA54-6967-4940-AE77-DC7F94B67333}"/>
          </ac:spMkLst>
        </pc:spChg>
        <pc:graphicFrameChg chg="add mod modGraphic">
          <ac:chgData name="Daniel Kaufmann" userId="934340720f57f02e" providerId="LiveId" clId="{538ECF8F-6B0F-4A66-993A-353C807A844B}" dt="2020-12-21T04:12:55.856" v="4186" actId="12100"/>
          <ac:graphicFrameMkLst>
            <pc:docMk/>
            <pc:sldMk cId="3259737268" sldId="589"/>
            <ac:graphicFrameMk id="5" creationId="{01618A37-05C0-4A91-84A7-5285C1DBB7FC}"/>
          </ac:graphicFrameMkLst>
        </pc:graphicFrameChg>
        <pc:picChg chg="add mod">
          <ac:chgData name="Daniel Kaufmann" userId="934340720f57f02e" providerId="LiveId" clId="{538ECF8F-6B0F-4A66-993A-353C807A844B}" dt="2020-12-21T04:13:25.403" v="4190" actId="1440"/>
          <ac:picMkLst>
            <pc:docMk/>
            <pc:sldMk cId="3259737268" sldId="589"/>
            <ac:picMk id="7" creationId="{7B244563-2D35-48EA-A350-ED6E8EB73BBB}"/>
          </ac:picMkLst>
        </pc:picChg>
        <pc:picChg chg="add mod modCrop">
          <ac:chgData name="Daniel Kaufmann" userId="934340720f57f02e" providerId="LiveId" clId="{538ECF8F-6B0F-4A66-993A-353C807A844B}" dt="2020-12-21T04:14:33.120" v="4200" actId="1076"/>
          <ac:picMkLst>
            <pc:docMk/>
            <pc:sldMk cId="3259737268" sldId="589"/>
            <ac:picMk id="9" creationId="{122307B0-92AA-4AD8-A5EB-25E6E72AAE88}"/>
          </ac:picMkLst>
        </pc:picChg>
      </pc:sldChg>
      <pc:sldChg chg="del">
        <pc:chgData name="Daniel Kaufmann" userId="934340720f57f02e" providerId="LiveId" clId="{538ECF8F-6B0F-4A66-993A-353C807A844B}" dt="2020-12-14T05:24:18.995" v="29" actId="47"/>
        <pc:sldMkLst>
          <pc:docMk/>
          <pc:sldMk cId="1321128882" sldId="590"/>
        </pc:sldMkLst>
      </pc:sldChg>
      <pc:sldChg chg="addSp delSp modSp new mod delAnim modAnim modNotesTx">
        <pc:chgData name="Daniel Kaufmann" userId="934340720f57f02e" providerId="LiveId" clId="{538ECF8F-6B0F-4A66-993A-353C807A844B}" dt="2020-12-21T04:19:03.844" v="4302" actId="14100"/>
        <pc:sldMkLst>
          <pc:docMk/>
          <pc:sldMk cId="3536723684" sldId="590"/>
        </pc:sldMkLst>
        <pc:spChg chg="mod">
          <ac:chgData name="Daniel Kaufmann" userId="934340720f57f02e" providerId="LiveId" clId="{538ECF8F-6B0F-4A66-993A-353C807A844B}" dt="2020-12-21T04:15:04.022" v="4203" actId="20577"/>
          <ac:spMkLst>
            <pc:docMk/>
            <pc:sldMk cId="3536723684" sldId="590"/>
            <ac:spMk id="2" creationId="{FCAF2328-6131-49EB-B0D4-CD41A86FC3FC}"/>
          </ac:spMkLst>
        </pc:spChg>
        <pc:spChg chg="mod">
          <ac:chgData name="Daniel Kaufmann" userId="934340720f57f02e" providerId="LiveId" clId="{538ECF8F-6B0F-4A66-993A-353C807A844B}" dt="2020-12-21T04:19:03.844" v="4302" actId="14100"/>
          <ac:spMkLst>
            <pc:docMk/>
            <pc:sldMk cId="3536723684" sldId="590"/>
            <ac:spMk id="3" creationId="{3C856E70-26E8-45E0-847F-5F63C7AB9C69}"/>
          </ac:spMkLst>
        </pc:spChg>
        <pc:spChg chg="mod">
          <ac:chgData name="Daniel Kaufmann" userId="934340720f57f02e" providerId="LiveId" clId="{538ECF8F-6B0F-4A66-993A-353C807A844B}" dt="2020-12-21T04:15:26.098" v="4225"/>
          <ac:spMkLst>
            <pc:docMk/>
            <pc:sldMk cId="3536723684" sldId="590"/>
            <ac:spMk id="8" creationId="{9B5493FA-1D82-48F6-A0DB-B698E2D76DE6}"/>
          </ac:spMkLst>
        </pc:spChg>
        <pc:spChg chg="mod">
          <ac:chgData name="Daniel Kaufmann" userId="934340720f57f02e" providerId="LiveId" clId="{538ECF8F-6B0F-4A66-993A-353C807A844B}" dt="2020-12-21T04:15:26.098" v="4225"/>
          <ac:spMkLst>
            <pc:docMk/>
            <pc:sldMk cId="3536723684" sldId="590"/>
            <ac:spMk id="9" creationId="{946FF6B9-9D6A-41BA-B4C6-58211336303C}"/>
          </ac:spMkLst>
        </pc:spChg>
        <pc:spChg chg="mod">
          <ac:chgData name="Daniel Kaufmann" userId="934340720f57f02e" providerId="LiveId" clId="{538ECF8F-6B0F-4A66-993A-353C807A844B}" dt="2020-12-21T04:15:26.098" v="4225"/>
          <ac:spMkLst>
            <pc:docMk/>
            <pc:sldMk cId="3536723684" sldId="590"/>
            <ac:spMk id="10" creationId="{808F71A3-8520-4B0F-AF98-766472F26BAB}"/>
          </ac:spMkLst>
        </pc:spChg>
        <pc:spChg chg="mod">
          <ac:chgData name="Daniel Kaufmann" userId="934340720f57f02e" providerId="LiveId" clId="{538ECF8F-6B0F-4A66-993A-353C807A844B}" dt="2020-12-21T04:15:26.098" v="4225"/>
          <ac:spMkLst>
            <pc:docMk/>
            <pc:sldMk cId="3536723684" sldId="590"/>
            <ac:spMk id="11" creationId="{00CCC6BF-83F2-4412-BCEB-3AC188B87907}"/>
          </ac:spMkLst>
        </pc:spChg>
        <pc:spChg chg="mod">
          <ac:chgData name="Daniel Kaufmann" userId="934340720f57f02e" providerId="LiveId" clId="{538ECF8F-6B0F-4A66-993A-353C807A844B}" dt="2020-12-21T04:15:26.098" v="4225"/>
          <ac:spMkLst>
            <pc:docMk/>
            <pc:sldMk cId="3536723684" sldId="590"/>
            <ac:spMk id="12" creationId="{54C56E2A-0336-4BC0-8E44-6EAED87D1981}"/>
          </ac:spMkLst>
        </pc:spChg>
        <pc:spChg chg="mod">
          <ac:chgData name="Daniel Kaufmann" userId="934340720f57f02e" providerId="LiveId" clId="{538ECF8F-6B0F-4A66-993A-353C807A844B}" dt="2020-12-21T04:15:26.098" v="4225"/>
          <ac:spMkLst>
            <pc:docMk/>
            <pc:sldMk cId="3536723684" sldId="590"/>
            <ac:spMk id="13" creationId="{C8198961-6F3F-4B4D-B8BC-3D7B1D0E7F1E}"/>
          </ac:spMkLst>
        </pc:spChg>
        <pc:grpChg chg="add del mod">
          <ac:chgData name="Daniel Kaufmann" userId="934340720f57f02e" providerId="LiveId" clId="{538ECF8F-6B0F-4A66-993A-353C807A844B}" dt="2020-12-21T04:15:31.257" v="4226" actId="478"/>
          <ac:grpSpMkLst>
            <pc:docMk/>
            <pc:sldMk cId="3536723684" sldId="590"/>
            <ac:grpSpMk id="4" creationId="{32FDD0B8-95F1-48DB-B46B-C92584310CCB}"/>
          </ac:grpSpMkLst>
        </pc:grpChg>
        <pc:grpChg chg="mod">
          <ac:chgData name="Daniel Kaufmann" userId="934340720f57f02e" providerId="LiveId" clId="{538ECF8F-6B0F-4A66-993A-353C807A844B}" dt="2020-12-21T04:15:26.098" v="4225"/>
          <ac:grpSpMkLst>
            <pc:docMk/>
            <pc:sldMk cId="3536723684" sldId="590"/>
            <ac:grpSpMk id="5" creationId="{EA67DDE4-ADE2-4F4A-B7F3-79414B610FB7}"/>
          </ac:grpSpMkLst>
        </pc:grpChg>
        <pc:grpChg chg="mod">
          <ac:chgData name="Daniel Kaufmann" userId="934340720f57f02e" providerId="LiveId" clId="{538ECF8F-6B0F-4A66-993A-353C807A844B}" dt="2020-12-21T04:15:26.098" v="4225"/>
          <ac:grpSpMkLst>
            <pc:docMk/>
            <pc:sldMk cId="3536723684" sldId="590"/>
            <ac:grpSpMk id="6" creationId="{522F35AA-8500-4E7B-9F98-FCC00EF246BE}"/>
          </ac:grpSpMkLst>
        </pc:grpChg>
        <pc:grpChg chg="mod">
          <ac:chgData name="Daniel Kaufmann" userId="934340720f57f02e" providerId="LiveId" clId="{538ECF8F-6B0F-4A66-993A-353C807A844B}" dt="2020-12-21T04:15:26.098" v="4225"/>
          <ac:grpSpMkLst>
            <pc:docMk/>
            <pc:sldMk cId="3536723684" sldId="590"/>
            <ac:grpSpMk id="7" creationId="{F404CF8F-61FE-4857-87BC-EEF79581F432}"/>
          </ac:grpSpMkLst>
        </pc:grpChg>
        <pc:graphicFrameChg chg="add mod modGraphic">
          <ac:chgData name="Daniel Kaufmann" userId="934340720f57f02e" providerId="LiveId" clId="{538ECF8F-6B0F-4A66-993A-353C807A844B}" dt="2020-12-21T04:17:16.150" v="4287" actId="207"/>
          <ac:graphicFrameMkLst>
            <pc:docMk/>
            <pc:sldMk cId="3536723684" sldId="590"/>
            <ac:graphicFrameMk id="14" creationId="{517BDD64-BDD0-41AF-9477-2044C95FA892}"/>
          </ac:graphicFrameMkLst>
        </pc:graphicFrameChg>
        <pc:picChg chg="add mod">
          <ac:chgData name="Daniel Kaufmann" userId="934340720f57f02e" providerId="LiveId" clId="{538ECF8F-6B0F-4A66-993A-353C807A844B}" dt="2020-12-21T04:18:01.225" v="4292" actId="1440"/>
          <ac:picMkLst>
            <pc:docMk/>
            <pc:sldMk cId="3536723684" sldId="590"/>
            <ac:picMk id="15" creationId="{3853EA2C-DBB9-4E9F-937A-B8842F697BE4}"/>
          </ac:picMkLst>
        </pc:picChg>
        <pc:picChg chg="add mod">
          <ac:chgData name="Daniel Kaufmann" userId="934340720f57f02e" providerId="LiveId" clId="{538ECF8F-6B0F-4A66-993A-353C807A844B}" dt="2020-12-21T04:18:51.214" v="4298" actId="1076"/>
          <ac:picMkLst>
            <pc:docMk/>
            <pc:sldMk cId="3536723684" sldId="590"/>
            <ac:picMk id="16" creationId="{517737F9-B111-4D6E-9F42-DFB931EF52E5}"/>
          </ac:picMkLst>
        </pc:picChg>
      </pc:sldChg>
      <pc:sldChg chg="del">
        <pc:chgData name="Daniel Kaufmann" userId="934340720f57f02e" providerId="LiveId" clId="{538ECF8F-6B0F-4A66-993A-353C807A844B}" dt="2020-12-14T05:24:18.995" v="29" actId="47"/>
        <pc:sldMkLst>
          <pc:docMk/>
          <pc:sldMk cId="2123083062" sldId="591"/>
        </pc:sldMkLst>
      </pc:sldChg>
      <pc:sldChg chg="addSp modSp new mod modNotesTx">
        <pc:chgData name="Daniel Kaufmann" userId="934340720f57f02e" providerId="LiveId" clId="{538ECF8F-6B0F-4A66-993A-353C807A844B}" dt="2020-12-21T04:25:48.064" v="4592" actId="1076"/>
        <pc:sldMkLst>
          <pc:docMk/>
          <pc:sldMk cId="2329924029" sldId="591"/>
        </pc:sldMkLst>
        <pc:spChg chg="mod">
          <ac:chgData name="Daniel Kaufmann" userId="934340720f57f02e" providerId="LiveId" clId="{538ECF8F-6B0F-4A66-993A-353C807A844B}" dt="2020-12-21T04:19:19.073" v="4327" actId="20577"/>
          <ac:spMkLst>
            <pc:docMk/>
            <pc:sldMk cId="2329924029" sldId="591"/>
            <ac:spMk id="2" creationId="{2FB13AAA-A1BC-402F-8EE2-A344DA58618C}"/>
          </ac:spMkLst>
        </pc:spChg>
        <pc:spChg chg="mod">
          <ac:chgData name="Daniel Kaufmann" userId="934340720f57f02e" providerId="LiveId" clId="{538ECF8F-6B0F-4A66-993A-353C807A844B}" dt="2020-12-21T04:21:00.800" v="4339"/>
          <ac:spMkLst>
            <pc:docMk/>
            <pc:sldMk cId="2329924029" sldId="591"/>
            <ac:spMk id="3" creationId="{77524720-5A38-40B0-A710-6EB6112E1452}"/>
          </ac:spMkLst>
        </pc:spChg>
        <pc:graphicFrameChg chg="add mod modGraphic">
          <ac:chgData name="Daniel Kaufmann" userId="934340720f57f02e" providerId="LiveId" clId="{538ECF8F-6B0F-4A66-993A-353C807A844B}" dt="2020-12-21T04:25:37.665" v="4589" actId="1076"/>
          <ac:graphicFrameMkLst>
            <pc:docMk/>
            <pc:sldMk cId="2329924029" sldId="591"/>
            <ac:graphicFrameMk id="4" creationId="{63DE0C53-1A9A-4834-B244-BCBEB1E0A262}"/>
          </ac:graphicFrameMkLst>
        </pc:graphicFrameChg>
        <pc:picChg chg="add mod">
          <ac:chgData name="Daniel Kaufmann" userId="934340720f57f02e" providerId="LiveId" clId="{538ECF8F-6B0F-4A66-993A-353C807A844B}" dt="2020-12-21T04:25:48.064" v="4592" actId="1076"/>
          <ac:picMkLst>
            <pc:docMk/>
            <pc:sldMk cId="2329924029" sldId="591"/>
            <ac:picMk id="5" creationId="{EF06FC9E-60F8-477E-BF0A-9178245FD4BF}"/>
          </ac:picMkLst>
        </pc:picChg>
      </pc:sldChg>
      <pc:sldChg chg="del">
        <pc:chgData name="Daniel Kaufmann" userId="934340720f57f02e" providerId="LiveId" clId="{538ECF8F-6B0F-4A66-993A-353C807A844B}" dt="2020-12-14T05:24:18.995" v="29" actId="47"/>
        <pc:sldMkLst>
          <pc:docMk/>
          <pc:sldMk cId="1275758587" sldId="592"/>
        </pc:sldMkLst>
      </pc:sldChg>
      <pc:sldChg chg="addSp delSp modSp new mod modNotesTx">
        <pc:chgData name="Daniel Kaufmann" userId="934340720f57f02e" providerId="LiveId" clId="{538ECF8F-6B0F-4A66-993A-353C807A844B}" dt="2020-12-21T04:27:45.911" v="4622" actId="5793"/>
        <pc:sldMkLst>
          <pc:docMk/>
          <pc:sldMk cId="2909478545" sldId="592"/>
        </pc:sldMkLst>
        <pc:spChg chg="mod">
          <ac:chgData name="Daniel Kaufmann" userId="934340720f57f02e" providerId="LiveId" clId="{538ECF8F-6B0F-4A66-993A-353C807A844B}" dt="2020-12-21T04:26:01.730" v="4606" actId="20577"/>
          <ac:spMkLst>
            <pc:docMk/>
            <pc:sldMk cId="2909478545" sldId="592"/>
            <ac:spMk id="2" creationId="{49FE2A0F-F378-4EB5-98A0-4ED4A1D59856}"/>
          </ac:spMkLst>
        </pc:spChg>
        <pc:spChg chg="del">
          <ac:chgData name="Daniel Kaufmann" userId="934340720f57f02e" providerId="LiveId" clId="{538ECF8F-6B0F-4A66-993A-353C807A844B}" dt="2020-12-21T04:26:09.770" v="4607" actId="1032"/>
          <ac:spMkLst>
            <pc:docMk/>
            <pc:sldMk cId="2909478545" sldId="592"/>
            <ac:spMk id="3" creationId="{B9857723-30F6-433E-BEB3-D7DA4D7C50F4}"/>
          </ac:spMkLst>
        </pc:spChg>
        <pc:graphicFrameChg chg="add mod modGraphic">
          <ac:chgData name="Daniel Kaufmann" userId="934340720f57f02e" providerId="LiveId" clId="{538ECF8F-6B0F-4A66-993A-353C807A844B}" dt="2020-12-21T04:27:20.098" v="4615" actId="12100"/>
          <ac:graphicFrameMkLst>
            <pc:docMk/>
            <pc:sldMk cId="2909478545" sldId="592"/>
            <ac:graphicFrameMk id="4" creationId="{DA4F9B92-B2C1-49DF-B64C-1BC4DD44C1BE}"/>
          </ac:graphicFrameMkLst>
        </pc:graphicFrameChg>
      </pc:sldChg>
      <pc:sldChg chg="modSp add modNotesTx">
        <pc:chgData name="Daniel Kaufmann" userId="934340720f57f02e" providerId="LiveId" clId="{538ECF8F-6B0F-4A66-993A-353C807A844B}" dt="2020-12-21T04:27:51.073" v="4628" actId="20577"/>
        <pc:sldMkLst>
          <pc:docMk/>
          <pc:sldMk cId="2333856424" sldId="593"/>
        </pc:sldMkLst>
        <pc:graphicFrameChg chg="mod">
          <ac:chgData name="Daniel Kaufmann" userId="934340720f57f02e" providerId="LiveId" clId="{538ECF8F-6B0F-4A66-993A-353C807A844B}" dt="2020-12-21T04:27:26.619" v="4617" actId="12100"/>
          <ac:graphicFrameMkLst>
            <pc:docMk/>
            <pc:sldMk cId="2333856424" sldId="593"/>
            <ac:graphicFrameMk id="4" creationId="{DA4F9B92-B2C1-49DF-B64C-1BC4DD44C1BE}"/>
          </ac:graphicFrameMkLst>
        </pc:graphicFrameChg>
      </pc:sldChg>
      <pc:sldChg chg="del">
        <pc:chgData name="Daniel Kaufmann" userId="934340720f57f02e" providerId="LiveId" clId="{538ECF8F-6B0F-4A66-993A-353C807A844B}" dt="2020-12-14T05:24:18.995" v="29" actId="47"/>
        <pc:sldMkLst>
          <pc:docMk/>
          <pc:sldMk cId="4139459143" sldId="593"/>
        </pc:sldMkLst>
      </pc:sldChg>
      <pc:sldChg chg="addSp delSp modSp new mod modClrScheme chgLayout modNotesTx">
        <pc:chgData name="Daniel Kaufmann" userId="934340720f57f02e" providerId="LiveId" clId="{538ECF8F-6B0F-4A66-993A-353C807A844B}" dt="2020-12-21T04:30:19.320" v="4705"/>
        <pc:sldMkLst>
          <pc:docMk/>
          <pc:sldMk cId="2886702865" sldId="594"/>
        </pc:sldMkLst>
        <pc:spChg chg="mod ord">
          <ac:chgData name="Daniel Kaufmann" userId="934340720f57f02e" providerId="LiveId" clId="{538ECF8F-6B0F-4A66-993A-353C807A844B}" dt="2020-12-21T04:29:46.212" v="4654" actId="700"/>
          <ac:spMkLst>
            <pc:docMk/>
            <pc:sldMk cId="2886702865" sldId="594"/>
            <ac:spMk id="2" creationId="{2ECDE4D5-F0C9-49BE-BFA1-3BEF857E559B}"/>
          </ac:spMkLst>
        </pc:spChg>
        <pc:spChg chg="del mod">
          <ac:chgData name="Daniel Kaufmann" userId="934340720f57f02e" providerId="LiveId" clId="{538ECF8F-6B0F-4A66-993A-353C807A844B}" dt="2020-12-21T04:28:52.391" v="4650" actId="22"/>
          <ac:spMkLst>
            <pc:docMk/>
            <pc:sldMk cId="2886702865" sldId="594"/>
            <ac:spMk id="3" creationId="{CA7A6A17-0D79-4583-AB73-B0190198FBB0}"/>
          </ac:spMkLst>
        </pc:spChg>
        <pc:spChg chg="add del mod">
          <ac:chgData name="Daniel Kaufmann" userId="934340720f57f02e" providerId="LiveId" clId="{538ECF8F-6B0F-4A66-993A-353C807A844B}" dt="2020-12-21T04:29:32.177" v="4652" actId="22"/>
          <ac:spMkLst>
            <pc:docMk/>
            <pc:sldMk cId="2886702865" sldId="594"/>
            <ac:spMk id="7" creationId="{829E4D55-4A51-40CD-984C-B6A437A3A050}"/>
          </ac:spMkLst>
        </pc:spChg>
        <pc:spChg chg="add mod ord">
          <ac:chgData name="Daniel Kaufmann" userId="934340720f57f02e" providerId="LiveId" clId="{538ECF8F-6B0F-4A66-993A-353C807A844B}" dt="2020-12-21T04:30:02.009" v="4700" actId="14100"/>
          <ac:spMkLst>
            <pc:docMk/>
            <pc:sldMk cId="2886702865" sldId="594"/>
            <ac:spMk id="10" creationId="{52EEFC81-EE43-49AD-B74C-6D593CCB528F}"/>
          </ac:spMkLst>
        </pc:spChg>
        <pc:picChg chg="add del mod ord">
          <ac:chgData name="Daniel Kaufmann" userId="934340720f57f02e" providerId="LiveId" clId="{538ECF8F-6B0F-4A66-993A-353C807A844B}" dt="2020-12-21T04:28:57.368" v="4651" actId="478"/>
          <ac:picMkLst>
            <pc:docMk/>
            <pc:sldMk cId="2886702865" sldId="594"/>
            <ac:picMk id="5" creationId="{9527B11D-0E94-426F-817D-D471164EA31D}"/>
          </ac:picMkLst>
        </pc:picChg>
        <pc:picChg chg="add mod ord">
          <ac:chgData name="Daniel Kaufmann" userId="934340720f57f02e" providerId="LiveId" clId="{538ECF8F-6B0F-4A66-993A-353C807A844B}" dt="2020-12-21T04:30:10.830" v="4704" actId="208"/>
          <ac:picMkLst>
            <pc:docMk/>
            <pc:sldMk cId="2886702865" sldId="594"/>
            <ac:picMk id="9" creationId="{FFD85C7A-9FA1-454D-BBBC-0FF6AF7F3396}"/>
          </ac:picMkLst>
        </pc:picChg>
      </pc:sldChg>
      <pc:sldChg chg="del">
        <pc:chgData name="Daniel Kaufmann" userId="934340720f57f02e" providerId="LiveId" clId="{538ECF8F-6B0F-4A66-993A-353C807A844B}" dt="2020-12-14T05:24:18.995" v="29" actId="47"/>
        <pc:sldMkLst>
          <pc:docMk/>
          <pc:sldMk cId="4224683210" sldId="594"/>
        </pc:sldMkLst>
      </pc:sldChg>
      <pc:sldChg chg="del">
        <pc:chgData name="Daniel Kaufmann" userId="934340720f57f02e" providerId="LiveId" clId="{538ECF8F-6B0F-4A66-993A-353C807A844B}" dt="2020-12-14T05:24:18.995" v="29" actId="47"/>
        <pc:sldMkLst>
          <pc:docMk/>
          <pc:sldMk cId="2503117507" sldId="595"/>
        </pc:sldMkLst>
      </pc:sldChg>
      <pc:sldChg chg="addSp delSp modSp new mod modClrScheme chgLayout modNotesTx">
        <pc:chgData name="Daniel Kaufmann" userId="934340720f57f02e" providerId="LiveId" clId="{538ECF8F-6B0F-4A66-993A-353C807A844B}" dt="2020-12-21T04:32:01.017" v="4838" actId="700"/>
        <pc:sldMkLst>
          <pc:docMk/>
          <pc:sldMk cId="3730954670" sldId="595"/>
        </pc:sldMkLst>
        <pc:spChg chg="mod ord">
          <ac:chgData name="Daniel Kaufmann" userId="934340720f57f02e" providerId="LiveId" clId="{538ECF8F-6B0F-4A66-993A-353C807A844B}" dt="2020-12-21T04:32:01.017" v="4838" actId="700"/>
          <ac:spMkLst>
            <pc:docMk/>
            <pc:sldMk cId="3730954670" sldId="595"/>
            <ac:spMk id="2" creationId="{0D8C7EA0-80F8-4E47-A14B-DFC960AC9E9C}"/>
          </ac:spMkLst>
        </pc:spChg>
        <pc:spChg chg="del mod ord">
          <ac:chgData name="Daniel Kaufmann" userId="934340720f57f02e" providerId="LiveId" clId="{538ECF8F-6B0F-4A66-993A-353C807A844B}" dt="2020-12-21T04:32:01.017" v="4838" actId="700"/>
          <ac:spMkLst>
            <pc:docMk/>
            <pc:sldMk cId="3730954670" sldId="595"/>
            <ac:spMk id="3" creationId="{5090B13C-CE1E-49FC-AA29-7DFDA0E78829}"/>
          </ac:spMkLst>
        </pc:spChg>
        <pc:spChg chg="del">
          <ac:chgData name="Daniel Kaufmann" userId="934340720f57f02e" providerId="LiveId" clId="{538ECF8F-6B0F-4A66-993A-353C807A844B}" dt="2020-12-21T04:32:01.017" v="4838" actId="700"/>
          <ac:spMkLst>
            <pc:docMk/>
            <pc:sldMk cId="3730954670" sldId="595"/>
            <ac:spMk id="4" creationId="{D18C8EDA-ECBB-4D5A-BB6C-C66C9CB75761}"/>
          </ac:spMkLst>
        </pc:spChg>
        <pc:spChg chg="add mod ord">
          <ac:chgData name="Daniel Kaufmann" userId="934340720f57f02e" providerId="LiveId" clId="{538ECF8F-6B0F-4A66-993A-353C807A844B}" dt="2020-12-21T04:32:01.017" v="4838" actId="700"/>
          <ac:spMkLst>
            <pc:docMk/>
            <pc:sldMk cId="3730954670" sldId="595"/>
            <ac:spMk id="5" creationId="{80416CAA-2327-4B08-9ACB-10A1C5D73C9C}"/>
          </ac:spMkLst>
        </pc:spChg>
      </pc:sldChg>
      <pc:sldChg chg="del">
        <pc:chgData name="Daniel Kaufmann" userId="934340720f57f02e" providerId="LiveId" clId="{538ECF8F-6B0F-4A66-993A-353C807A844B}" dt="2020-12-14T05:24:18.995" v="29" actId="47"/>
        <pc:sldMkLst>
          <pc:docMk/>
          <pc:sldMk cId="1038936363" sldId="596"/>
        </pc:sldMkLst>
      </pc:sldChg>
      <pc:sldChg chg="modSp add mod ord modNotesTx">
        <pc:chgData name="Daniel Kaufmann" userId="934340720f57f02e" providerId="LiveId" clId="{538ECF8F-6B0F-4A66-993A-353C807A844B}" dt="2020-12-21T04:33:05.414" v="4883"/>
        <pc:sldMkLst>
          <pc:docMk/>
          <pc:sldMk cId="2721206569" sldId="596"/>
        </pc:sldMkLst>
        <pc:spChg chg="mod">
          <ac:chgData name="Daniel Kaufmann" userId="934340720f57f02e" providerId="LiveId" clId="{538ECF8F-6B0F-4A66-993A-353C807A844B}" dt="2020-12-21T04:32:48.248" v="4880" actId="20577"/>
          <ac:spMkLst>
            <pc:docMk/>
            <pc:sldMk cId="2721206569" sldId="596"/>
            <ac:spMk id="2" creationId="{A196C52E-0914-416B-B64A-824997DB993D}"/>
          </ac:spMkLst>
        </pc:spChg>
      </pc:sldChg>
      <pc:sldChg chg="del">
        <pc:chgData name="Daniel Kaufmann" userId="934340720f57f02e" providerId="LiveId" clId="{538ECF8F-6B0F-4A66-993A-353C807A844B}" dt="2020-12-14T05:24:18.995" v="29" actId="47"/>
        <pc:sldMkLst>
          <pc:docMk/>
          <pc:sldMk cId="354868761" sldId="597"/>
        </pc:sldMkLst>
      </pc:sldChg>
      <pc:sldChg chg="addSp modSp new mod modNotesTx">
        <pc:chgData name="Daniel Kaufmann" userId="934340720f57f02e" providerId="LiveId" clId="{538ECF8F-6B0F-4A66-993A-353C807A844B}" dt="2020-12-21T04:36:48.966" v="4940"/>
        <pc:sldMkLst>
          <pc:docMk/>
          <pc:sldMk cId="3132754444" sldId="597"/>
        </pc:sldMkLst>
        <pc:spChg chg="mod">
          <ac:chgData name="Daniel Kaufmann" userId="934340720f57f02e" providerId="LiveId" clId="{538ECF8F-6B0F-4A66-993A-353C807A844B}" dt="2020-12-21T04:33:38.836" v="4914" actId="20577"/>
          <ac:spMkLst>
            <pc:docMk/>
            <pc:sldMk cId="3132754444" sldId="597"/>
            <ac:spMk id="2" creationId="{AE261095-9CB3-4A93-B6CC-8B30CD87DF38}"/>
          </ac:spMkLst>
        </pc:spChg>
        <pc:spChg chg="mod">
          <ac:chgData name="Daniel Kaufmann" userId="934340720f57f02e" providerId="LiveId" clId="{538ECF8F-6B0F-4A66-993A-353C807A844B}" dt="2020-12-21T04:34:00.602" v="4919" actId="14100"/>
          <ac:spMkLst>
            <pc:docMk/>
            <pc:sldMk cId="3132754444" sldId="597"/>
            <ac:spMk id="3" creationId="{DE22623D-AAFD-42C2-B4A4-6496A584DB66}"/>
          </ac:spMkLst>
        </pc:spChg>
        <pc:picChg chg="add mod">
          <ac:chgData name="Daniel Kaufmann" userId="934340720f57f02e" providerId="LiveId" clId="{538ECF8F-6B0F-4A66-993A-353C807A844B}" dt="2020-12-21T04:35:09.184" v="4923" actId="1076"/>
          <ac:picMkLst>
            <pc:docMk/>
            <pc:sldMk cId="3132754444" sldId="597"/>
            <ac:picMk id="5" creationId="{4FBA31EB-79DF-4A6C-BCA4-74A52A81D770}"/>
          </ac:picMkLst>
        </pc:picChg>
        <pc:picChg chg="add mod">
          <ac:chgData name="Daniel Kaufmann" userId="934340720f57f02e" providerId="LiveId" clId="{538ECF8F-6B0F-4A66-993A-353C807A844B}" dt="2020-12-21T04:36:04.153" v="4930" actId="1076"/>
          <ac:picMkLst>
            <pc:docMk/>
            <pc:sldMk cId="3132754444" sldId="597"/>
            <ac:picMk id="7" creationId="{4D90D8C0-B78B-4662-B4BF-1A4B42005EC8}"/>
          </ac:picMkLst>
        </pc:picChg>
        <pc:picChg chg="add mod">
          <ac:chgData name="Daniel Kaufmann" userId="934340720f57f02e" providerId="LiveId" clId="{538ECF8F-6B0F-4A66-993A-353C807A844B}" dt="2020-12-21T04:36:32.235" v="4939" actId="1076"/>
          <ac:picMkLst>
            <pc:docMk/>
            <pc:sldMk cId="3132754444" sldId="597"/>
            <ac:picMk id="9" creationId="{A0EBA918-FC25-4090-AD39-60305DA11E79}"/>
          </ac:picMkLst>
        </pc:picChg>
      </pc:sldChg>
      <pc:sldChg chg="addSp delSp modSp new mod modNotesTx">
        <pc:chgData name="Daniel Kaufmann" userId="934340720f57f02e" providerId="LiveId" clId="{538ECF8F-6B0F-4A66-993A-353C807A844B}" dt="2020-12-21T04:42:19.302" v="5267" actId="20577"/>
        <pc:sldMkLst>
          <pc:docMk/>
          <pc:sldMk cId="123080129" sldId="598"/>
        </pc:sldMkLst>
        <pc:spChg chg="mod">
          <ac:chgData name="Daniel Kaufmann" userId="934340720f57f02e" providerId="LiveId" clId="{538ECF8F-6B0F-4A66-993A-353C807A844B}" dt="2020-12-21T04:41:45.895" v="5232" actId="20577"/>
          <ac:spMkLst>
            <pc:docMk/>
            <pc:sldMk cId="123080129" sldId="598"/>
            <ac:spMk id="2" creationId="{645BC045-6BF2-4770-ABE1-BC32E1978CFD}"/>
          </ac:spMkLst>
        </pc:spChg>
        <pc:spChg chg="del">
          <ac:chgData name="Daniel Kaufmann" userId="934340720f57f02e" providerId="LiveId" clId="{538ECF8F-6B0F-4A66-993A-353C807A844B}" dt="2020-12-21T04:37:40.291" v="4942"/>
          <ac:spMkLst>
            <pc:docMk/>
            <pc:sldMk cId="123080129" sldId="598"/>
            <ac:spMk id="3" creationId="{92DCAE30-4241-4BD2-9FAB-4213494CA92A}"/>
          </ac:spMkLst>
        </pc:spChg>
        <pc:spChg chg="add del mod">
          <ac:chgData name="Daniel Kaufmann" userId="934340720f57f02e" providerId="LiveId" clId="{538ECF8F-6B0F-4A66-993A-353C807A844B}" dt="2020-12-21T04:39:52.489" v="4957" actId="1032"/>
          <ac:spMkLst>
            <pc:docMk/>
            <pc:sldMk cId="123080129" sldId="598"/>
            <ac:spMk id="6" creationId="{6C867E46-1518-4DFE-BA55-BC04E4AA2FD0}"/>
          </ac:spMkLst>
        </pc:spChg>
        <pc:graphicFrameChg chg="add mod modGraphic">
          <ac:chgData name="Daniel Kaufmann" userId="934340720f57f02e" providerId="LiveId" clId="{538ECF8F-6B0F-4A66-993A-353C807A844B}" dt="2020-12-21T04:41:33.941" v="5203" actId="12269"/>
          <ac:graphicFrameMkLst>
            <pc:docMk/>
            <pc:sldMk cId="123080129" sldId="598"/>
            <ac:graphicFrameMk id="7" creationId="{9085285B-DA8B-48FE-A3BC-6D9CB84507EB}"/>
          </ac:graphicFrameMkLst>
        </pc:graphicFrameChg>
        <pc:picChg chg="add del mod modCrop">
          <ac:chgData name="Daniel Kaufmann" userId="934340720f57f02e" providerId="LiveId" clId="{538ECF8F-6B0F-4A66-993A-353C807A844B}" dt="2020-12-21T04:39:48.616" v="4956" actId="478"/>
          <ac:picMkLst>
            <pc:docMk/>
            <pc:sldMk cId="123080129" sldId="598"/>
            <ac:picMk id="4" creationId="{F7E4D80A-81C6-4936-A51F-D33BE5DC7CBD}"/>
          </ac:picMkLst>
        </pc:picChg>
      </pc:sldChg>
      <pc:sldChg chg="del">
        <pc:chgData name="Daniel Kaufmann" userId="934340720f57f02e" providerId="LiveId" clId="{538ECF8F-6B0F-4A66-993A-353C807A844B}" dt="2020-12-14T05:24:18.995" v="29" actId="47"/>
        <pc:sldMkLst>
          <pc:docMk/>
          <pc:sldMk cId="2417108033" sldId="598"/>
        </pc:sldMkLst>
      </pc:sldChg>
      <pc:sldChg chg="addSp modSp new mod modNotesTx">
        <pc:chgData name="Daniel Kaufmann" userId="934340720f57f02e" providerId="LiveId" clId="{538ECF8F-6B0F-4A66-993A-353C807A844B}" dt="2020-12-21T04:45:17.348" v="5358" actId="207"/>
        <pc:sldMkLst>
          <pc:docMk/>
          <pc:sldMk cId="2506594045" sldId="599"/>
        </pc:sldMkLst>
        <pc:spChg chg="mod">
          <ac:chgData name="Daniel Kaufmann" userId="934340720f57f02e" providerId="LiveId" clId="{538ECF8F-6B0F-4A66-993A-353C807A844B}" dt="2020-12-21T04:42:49.494" v="5275" actId="404"/>
          <ac:spMkLst>
            <pc:docMk/>
            <pc:sldMk cId="2506594045" sldId="599"/>
            <ac:spMk id="2" creationId="{B8C2D7CF-9230-4FAE-B587-94CB8642C614}"/>
          </ac:spMkLst>
        </pc:spChg>
        <pc:spChg chg="mod">
          <ac:chgData name="Daniel Kaufmann" userId="934340720f57f02e" providerId="LiveId" clId="{538ECF8F-6B0F-4A66-993A-353C807A844B}" dt="2020-12-21T04:45:17.348" v="5358" actId="207"/>
          <ac:spMkLst>
            <pc:docMk/>
            <pc:sldMk cId="2506594045" sldId="599"/>
            <ac:spMk id="3" creationId="{82E1D7A6-28BB-47FA-8029-59210F9F5224}"/>
          </ac:spMkLst>
        </pc:spChg>
        <pc:graphicFrameChg chg="add mod modGraphic">
          <ac:chgData name="Daniel Kaufmann" userId="934340720f57f02e" providerId="LiveId" clId="{538ECF8F-6B0F-4A66-993A-353C807A844B}" dt="2020-12-21T04:44:58.734" v="5356" actId="207"/>
          <ac:graphicFrameMkLst>
            <pc:docMk/>
            <pc:sldMk cId="2506594045" sldId="599"/>
            <ac:graphicFrameMk id="4" creationId="{49C8480A-2983-49D8-B845-8097249CBE2D}"/>
          </ac:graphicFrameMkLst>
        </pc:graphicFrameChg>
      </pc:sldChg>
      <pc:sldChg chg="del">
        <pc:chgData name="Daniel Kaufmann" userId="934340720f57f02e" providerId="LiveId" clId="{538ECF8F-6B0F-4A66-993A-353C807A844B}" dt="2020-12-14T05:24:18.995" v="29" actId="47"/>
        <pc:sldMkLst>
          <pc:docMk/>
          <pc:sldMk cId="3753168645" sldId="599"/>
        </pc:sldMkLst>
      </pc:sldChg>
      <pc:sldChg chg="del">
        <pc:chgData name="Daniel Kaufmann" userId="934340720f57f02e" providerId="LiveId" clId="{538ECF8F-6B0F-4A66-993A-353C807A844B}" dt="2020-12-14T05:24:18.995" v="29" actId="47"/>
        <pc:sldMkLst>
          <pc:docMk/>
          <pc:sldMk cId="1105409928" sldId="600"/>
        </pc:sldMkLst>
      </pc:sldChg>
      <pc:sldChg chg="addSp delSp modSp new mod modNotesTx">
        <pc:chgData name="Daniel Kaufmann" userId="934340720f57f02e" providerId="LiveId" clId="{538ECF8F-6B0F-4A66-993A-353C807A844B}" dt="2020-12-21T04:47:59.249" v="5379"/>
        <pc:sldMkLst>
          <pc:docMk/>
          <pc:sldMk cId="2205098945" sldId="600"/>
        </pc:sldMkLst>
        <pc:spChg chg="mod">
          <ac:chgData name="Daniel Kaufmann" userId="934340720f57f02e" providerId="LiveId" clId="{538ECF8F-6B0F-4A66-993A-353C807A844B}" dt="2020-12-21T04:45:41.936" v="5361" actId="20577"/>
          <ac:spMkLst>
            <pc:docMk/>
            <pc:sldMk cId="2205098945" sldId="600"/>
            <ac:spMk id="2" creationId="{03C46B35-3AD9-495A-842A-743AF4733FD7}"/>
          </ac:spMkLst>
        </pc:spChg>
        <pc:spChg chg="mod">
          <ac:chgData name="Daniel Kaufmann" userId="934340720f57f02e" providerId="LiveId" clId="{538ECF8F-6B0F-4A66-993A-353C807A844B}" dt="2020-12-21T04:47:48.012" v="5378" actId="12"/>
          <ac:spMkLst>
            <pc:docMk/>
            <pc:sldMk cId="2205098945" sldId="600"/>
            <ac:spMk id="3" creationId="{926B267B-5573-4BB0-B1D6-FD33727609D2}"/>
          </ac:spMkLst>
        </pc:spChg>
        <pc:picChg chg="add del mod">
          <ac:chgData name="Daniel Kaufmann" userId="934340720f57f02e" providerId="LiveId" clId="{538ECF8F-6B0F-4A66-993A-353C807A844B}" dt="2020-12-21T04:47:03.936" v="5366" actId="478"/>
          <ac:picMkLst>
            <pc:docMk/>
            <pc:sldMk cId="2205098945" sldId="600"/>
            <ac:picMk id="5" creationId="{4BA1DCA2-5F25-4C73-A0F0-7BAD782BE801}"/>
          </ac:picMkLst>
        </pc:picChg>
        <pc:picChg chg="add mod">
          <ac:chgData name="Daniel Kaufmann" userId="934340720f57f02e" providerId="LiveId" clId="{538ECF8F-6B0F-4A66-993A-353C807A844B}" dt="2020-12-21T04:47:24.843" v="5370" actId="208"/>
          <ac:picMkLst>
            <pc:docMk/>
            <pc:sldMk cId="2205098945" sldId="600"/>
            <ac:picMk id="6" creationId="{F26B7E1F-CEF1-4660-BFC9-9A818955FC80}"/>
          </ac:picMkLst>
        </pc:picChg>
      </pc:sldChg>
      <pc:sldChg chg="del">
        <pc:chgData name="Daniel Kaufmann" userId="934340720f57f02e" providerId="LiveId" clId="{538ECF8F-6B0F-4A66-993A-353C807A844B}" dt="2020-12-14T05:24:18.995" v="29" actId="47"/>
        <pc:sldMkLst>
          <pc:docMk/>
          <pc:sldMk cId="1314568394" sldId="601"/>
        </pc:sldMkLst>
      </pc:sldChg>
      <pc:sldChg chg="addSp modSp new mod modNotesTx">
        <pc:chgData name="Daniel Kaufmann" userId="934340720f57f02e" providerId="LiveId" clId="{538ECF8F-6B0F-4A66-993A-353C807A844B}" dt="2020-12-28T22:31:17.440" v="6254" actId="33524"/>
        <pc:sldMkLst>
          <pc:docMk/>
          <pc:sldMk cId="3843718975" sldId="601"/>
        </pc:sldMkLst>
        <pc:spChg chg="mod">
          <ac:chgData name="Daniel Kaufmann" userId="934340720f57f02e" providerId="LiveId" clId="{538ECF8F-6B0F-4A66-993A-353C807A844B}" dt="2020-12-21T04:48:16.388" v="5382" actId="20577"/>
          <ac:spMkLst>
            <pc:docMk/>
            <pc:sldMk cId="3843718975" sldId="601"/>
            <ac:spMk id="2" creationId="{81952134-7B79-436B-BBB9-3DEDB63DE762}"/>
          </ac:spMkLst>
        </pc:spChg>
        <pc:spChg chg="mod">
          <ac:chgData name="Daniel Kaufmann" userId="934340720f57f02e" providerId="LiveId" clId="{538ECF8F-6B0F-4A66-993A-353C807A844B}" dt="2020-12-21T04:50:10.018" v="5409" actId="27636"/>
          <ac:spMkLst>
            <pc:docMk/>
            <pc:sldMk cId="3843718975" sldId="601"/>
            <ac:spMk id="3" creationId="{54EDBF97-AFA7-46DE-BBF4-FF0C632F24AF}"/>
          </ac:spMkLst>
        </pc:spChg>
        <pc:picChg chg="add mod">
          <ac:chgData name="Daniel Kaufmann" userId="934340720f57f02e" providerId="LiveId" clId="{538ECF8F-6B0F-4A66-993A-353C807A844B}" dt="2020-12-21T04:50:26.328" v="5424" actId="1036"/>
          <ac:picMkLst>
            <pc:docMk/>
            <pc:sldMk cId="3843718975" sldId="601"/>
            <ac:picMk id="4" creationId="{D9C0E370-3485-4624-B82D-8AEF2A375B10}"/>
          </ac:picMkLst>
        </pc:picChg>
      </pc:sldChg>
      <pc:sldChg chg="del">
        <pc:chgData name="Daniel Kaufmann" userId="934340720f57f02e" providerId="LiveId" clId="{538ECF8F-6B0F-4A66-993A-353C807A844B}" dt="2020-12-14T05:24:18.995" v="29" actId="47"/>
        <pc:sldMkLst>
          <pc:docMk/>
          <pc:sldMk cId="2004396263" sldId="602"/>
        </pc:sldMkLst>
      </pc:sldChg>
      <pc:sldChg chg="modSp add mod ord modNotesTx">
        <pc:chgData name="Daniel Kaufmann" userId="934340720f57f02e" providerId="LiveId" clId="{538ECF8F-6B0F-4A66-993A-353C807A844B}" dt="2020-12-21T04:52:15.931" v="5473"/>
        <pc:sldMkLst>
          <pc:docMk/>
          <pc:sldMk cId="2461268314" sldId="602"/>
        </pc:sldMkLst>
        <pc:spChg chg="mod">
          <ac:chgData name="Daniel Kaufmann" userId="934340720f57f02e" providerId="LiveId" clId="{538ECF8F-6B0F-4A66-993A-353C807A844B}" dt="2020-12-21T04:52:02.654" v="5469" actId="20577"/>
          <ac:spMkLst>
            <pc:docMk/>
            <pc:sldMk cId="2461268314" sldId="602"/>
            <ac:spMk id="2" creationId="{A196C52E-0914-416B-B64A-824997DB993D}"/>
          </ac:spMkLst>
        </pc:spChg>
      </pc:sldChg>
      <pc:sldChg chg="del">
        <pc:chgData name="Daniel Kaufmann" userId="934340720f57f02e" providerId="LiveId" clId="{538ECF8F-6B0F-4A66-993A-353C807A844B}" dt="2020-12-14T05:24:18.995" v="29" actId="47"/>
        <pc:sldMkLst>
          <pc:docMk/>
          <pc:sldMk cId="1680208086" sldId="603"/>
        </pc:sldMkLst>
      </pc:sldChg>
      <pc:sldChg chg="addSp delSp modSp new mod modNotesTx">
        <pc:chgData name="Daniel Kaufmann" userId="934340720f57f02e" providerId="LiveId" clId="{538ECF8F-6B0F-4A66-993A-353C807A844B}" dt="2020-12-21T04:58:02.226" v="5551" actId="14100"/>
        <pc:sldMkLst>
          <pc:docMk/>
          <pc:sldMk cId="1792638770" sldId="603"/>
        </pc:sldMkLst>
        <pc:spChg chg="mod">
          <ac:chgData name="Daniel Kaufmann" userId="934340720f57f02e" providerId="LiveId" clId="{538ECF8F-6B0F-4A66-993A-353C807A844B}" dt="2020-12-21T04:53:00.452" v="5513" actId="20577"/>
          <ac:spMkLst>
            <pc:docMk/>
            <pc:sldMk cId="1792638770" sldId="603"/>
            <ac:spMk id="2" creationId="{40CDA6D1-A0D5-4AD8-BA19-4C324B94DF88}"/>
          </ac:spMkLst>
        </pc:spChg>
        <pc:spChg chg="mod">
          <ac:chgData name="Daniel Kaufmann" userId="934340720f57f02e" providerId="LiveId" clId="{538ECF8F-6B0F-4A66-993A-353C807A844B}" dt="2020-12-21T04:57:56.538" v="5550" actId="1076"/>
          <ac:spMkLst>
            <pc:docMk/>
            <pc:sldMk cId="1792638770" sldId="603"/>
            <ac:spMk id="3" creationId="{0BE27431-AA37-404A-9EBF-0A50B2634739}"/>
          </ac:spMkLst>
        </pc:spChg>
        <pc:picChg chg="add del mod">
          <ac:chgData name="Daniel Kaufmann" userId="934340720f57f02e" providerId="LiveId" clId="{538ECF8F-6B0F-4A66-993A-353C807A844B}" dt="2020-12-21T04:56:02.908" v="5536" actId="478"/>
          <ac:picMkLst>
            <pc:docMk/>
            <pc:sldMk cId="1792638770" sldId="603"/>
            <ac:picMk id="5" creationId="{6B2992CE-6B28-4562-9B9C-94BBABE8DDDB}"/>
          </ac:picMkLst>
        </pc:picChg>
        <pc:picChg chg="add mod">
          <ac:chgData name="Daniel Kaufmann" userId="934340720f57f02e" providerId="LiveId" clId="{538ECF8F-6B0F-4A66-993A-353C807A844B}" dt="2020-12-21T04:58:02.226" v="5551" actId="14100"/>
          <ac:picMkLst>
            <pc:docMk/>
            <pc:sldMk cId="1792638770" sldId="603"/>
            <ac:picMk id="7" creationId="{168DFB8A-B134-46F2-8348-ABFD3E030841}"/>
          </ac:picMkLst>
        </pc:picChg>
      </pc:sldChg>
      <pc:sldChg chg="addSp delSp modSp new mod modClrScheme modAnim chgLayout modNotesTx">
        <pc:chgData name="Daniel Kaufmann" userId="934340720f57f02e" providerId="LiveId" clId="{538ECF8F-6B0F-4A66-993A-353C807A844B}" dt="2020-12-21T05:05:22.259" v="5720" actId="20577"/>
        <pc:sldMkLst>
          <pc:docMk/>
          <pc:sldMk cId="1000379078" sldId="604"/>
        </pc:sldMkLst>
        <pc:spChg chg="mod ord">
          <ac:chgData name="Daniel Kaufmann" userId="934340720f57f02e" providerId="LiveId" clId="{538ECF8F-6B0F-4A66-993A-353C807A844B}" dt="2020-12-21T04:58:42.667" v="5560" actId="700"/>
          <ac:spMkLst>
            <pc:docMk/>
            <pc:sldMk cId="1000379078" sldId="604"/>
            <ac:spMk id="2" creationId="{53D29E98-324F-46EE-B820-D12918726E29}"/>
          </ac:spMkLst>
        </pc:spChg>
        <pc:spChg chg="del mod ord">
          <ac:chgData name="Daniel Kaufmann" userId="934340720f57f02e" providerId="LiveId" clId="{538ECF8F-6B0F-4A66-993A-353C807A844B}" dt="2020-12-21T04:58:37.439" v="5558" actId="700"/>
          <ac:spMkLst>
            <pc:docMk/>
            <pc:sldMk cId="1000379078" sldId="604"/>
            <ac:spMk id="3" creationId="{F59F82ED-921C-43FB-8340-FECAA41F815B}"/>
          </ac:spMkLst>
        </pc:spChg>
        <pc:spChg chg="add del mod ord">
          <ac:chgData name="Daniel Kaufmann" userId="934340720f57f02e" providerId="LiveId" clId="{538ECF8F-6B0F-4A66-993A-353C807A844B}" dt="2020-12-21T04:58:42.667" v="5560" actId="700"/>
          <ac:spMkLst>
            <pc:docMk/>
            <pc:sldMk cId="1000379078" sldId="604"/>
            <ac:spMk id="4" creationId="{32F535E0-B084-47A3-A345-47B16A04D48F}"/>
          </ac:spMkLst>
        </pc:spChg>
        <pc:spChg chg="add del mod ord">
          <ac:chgData name="Daniel Kaufmann" userId="934340720f57f02e" providerId="LiveId" clId="{538ECF8F-6B0F-4A66-993A-353C807A844B}" dt="2020-12-21T04:58:42.667" v="5560" actId="700"/>
          <ac:spMkLst>
            <pc:docMk/>
            <pc:sldMk cId="1000379078" sldId="604"/>
            <ac:spMk id="5" creationId="{E9560EF2-3319-4C49-9ED8-11B87CC3F3D4}"/>
          </ac:spMkLst>
        </pc:spChg>
        <pc:spChg chg="mod">
          <ac:chgData name="Daniel Kaufmann" userId="934340720f57f02e" providerId="LiveId" clId="{538ECF8F-6B0F-4A66-993A-353C807A844B}" dt="2020-12-21T05:00:31.888" v="5575" actId="207"/>
          <ac:spMkLst>
            <pc:docMk/>
            <pc:sldMk cId="1000379078" sldId="604"/>
            <ac:spMk id="10" creationId="{400DB5E8-64A1-4ADE-B0D4-6109FBC40966}"/>
          </ac:spMkLst>
        </pc:spChg>
        <pc:spChg chg="mod">
          <ac:chgData name="Daniel Kaufmann" userId="934340720f57f02e" providerId="LiveId" clId="{538ECF8F-6B0F-4A66-993A-353C807A844B}" dt="2020-12-21T05:00:58.781" v="5579" actId="122"/>
          <ac:spMkLst>
            <pc:docMk/>
            <pc:sldMk cId="1000379078" sldId="604"/>
            <ac:spMk id="11" creationId="{704D837D-0858-4A1C-A2B7-513D47B82013}"/>
          </ac:spMkLst>
        </pc:spChg>
        <pc:spChg chg="mod">
          <ac:chgData name="Daniel Kaufmann" userId="934340720f57f02e" providerId="LiveId" clId="{538ECF8F-6B0F-4A66-993A-353C807A844B}" dt="2020-12-21T05:00:17.598" v="5573" actId="207"/>
          <ac:spMkLst>
            <pc:docMk/>
            <pc:sldMk cId="1000379078" sldId="604"/>
            <ac:spMk id="12" creationId="{8213F907-6989-436A-A061-5708A125536C}"/>
          </ac:spMkLst>
        </pc:spChg>
        <pc:spChg chg="mod">
          <ac:chgData name="Daniel Kaufmann" userId="934340720f57f02e" providerId="LiveId" clId="{538ECF8F-6B0F-4A66-993A-353C807A844B}" dt="2020-12-21T05:04:57.217" v="5614" actId="20577"/>
          <ac:spMkLst>
            <pc:docMk/>
            <pc:sldMk cId="1000379078" sldId="604"/>
            <ac:spMk id="13" creationId="{3CD9A41D-B929-47C1-A658-6DDBB48C9D6A}"/>
          </ac:spMkLst>
        </pc:spChg>
        <pc:spChg chg="mod">
          <ac:chgData name="Daniel Kaufmann" userId="934340720f57f02e" providerId="LiveId" clId="{538ECF8F-6B0F-4A66-993A-353C807A844B}" dt="2020-12-21T04:59:08.514" v="5564" actId="207"/>
          <ac:spMkLst>
            <pc:docMk/>
            <pc:sldMk cId="1000379078" sldId="604"/>
            <ac:spMk id="14" creationId="{C9D0205C-940E-41D2-8827-C4D72D4FAA5A}"/>
          </ac:spMkLst>
        </pc:spChg>
        <pc:spChg chg="mod">
          <ac:chgData name="Daniel Kaufmann" userId="934340720f57f02e" providerId="LiveId" clId="{538ECF8F-6B0F-4A66-993A-353C807A844B}" dt="2020-12-21T04:59:39.797" v="5568" actId="122"/>
          <ac:spMkLst>
            <pc:docMk/>
            <pc:sldMk cId="1000379078" sldId="604"/>
            <ac:spMk id="15" creationId="{06A82C67-4404-46D3-962D-043D1D483D5C}"/>
          </ac:spMkLst>
        </pc:spChg>
        <pc:spChg chg="add del mod ord">
          <ac:chgData name="Daniel Kaufmann" userId="934340720f57f02e" providerId="LiveId" clId="{538ECF8F-6B0F-4A66-993A-353C807A844B}" dt="2020-12-21T05:03:57.297" v="5580"/>
          <ac:spMkLst>
            <pc:docMk/>
            <pc:sldMk cId="1000379078" sldId="604"/>
            <ac:spMk id="16" creationId="{845D5F81-C17D-46F4-8F99-97F52C3D6A48}"/>
          </ac:spMkLst>
        </pc:spChg>
        <pc:grpChg chg="add mod">
          <ac:chgData name="Daniel Kaufmann" userId="934340720f57f02e" providerId="LiveId" clId="{538ECF8F-6B0F-4A66-993A-353C807A844B}" dt="2020-12-21T04:58:48.970" v="5562" actId="1076"/>
          <ac:grpSpMkLst>
            <pc:docMk/>
            <pc:sldMk cId="1000379078" sldId="604"/>
            <ac:grpSpMk id="6" creationId="{40773805-95EB-4DB5-9F25-05750F119E00}"/>
          </ac:grpSpMkLst>
        </pc:grpChg>
        <pc:grpChg chg="mod">
          <ac:chgData name="Daniel Kaufmann" userId="934340720f57f02e" providerId="LiveId" clId="{538ECF8F-6B0F-4A66-993A-353C807A844B}" dt="2020-12-21T04:58:39.154" v="5559"/>
          <ac:grpSpMkLst>
            <pc:docMk/>
            <pc:sldMk cId="1000379078" sldId="604"/>
            <ac:grpSpMk id="7" creationId="{8E6A2D7A-0D43-409B-8FC9-BDA6A0F61309}"/>
          </ac:grpSpMkLst>
        </pc:grpChg>
        <pc:grpChg chg="mod">
          <ac:chgData name="Daniel Kaufmann" userId="934340720f57f02e" providerId="LiveId" clId="{538ECF8F-6B0F-4A66-993A-353C807A844B}" dt="2020-12-21T04:58:39.154" v="5559"/>
          <ac:grpSpMkLst>
            <pc:docMk/>
            <pc:sldMk cId="1000379078" sldId="604"/>
            <ac:grpSpMk id="8" creationId="{E02B2F31-9653-4974-88F1-25D631FCA58E}"/>
          </ac:grpSpMkLst>
        </pc:grpChg>
        <pc:grpChg chg="mod">
          <ac:chgData name="Daniel Kaufmann" userId="934340720f57f02e" providerId="LiveId" clId="{538ECF8F-6B0F-4A66-993A-353C807A844B}" dt="2020-12-21T04:58:39.154" v="5559"/>
          <ac:grpSpMkLst>
            <pc:docMk/>
            <pc:sldMk cId="1000379078" sldId="604"/>
            <ac:grpSpMk id="9" creationId="{26CDE32F-89C2-4F98-B394-B57A4D624E9F}"/>
          </ac:grpSpMkLst>
        </pc:grpChg>
        <pc:picChg chg="add mod modCrop">
          <ac:chgData name="Daniel Kaufmann" userId="934340720f57f02e" providerId="LiveId" clId="{538ECF8F-6B0F-4A66-993A-353C807A844B}" dt="2020-12-21T05:04:12.528" v="5585" actId="1076"/>
          <ac:picMkLst>
            <pc:docMk/>
            <pc:sldMk cId="1000379078" sldId="604"/>
            <ac:picMk id="17" creationId="{4109CEFE-B138-4FDF-ACBB-5068549F6591}"/>
          </ac:picMkLst>
        </pc:picChg>
      </pc:sldChg>
      <pc:sldChg chg="del">
        <pc:chgData name="Daniel Kaufmann" userId="934340720f57f02e" providerId="LiveId" clId="{538ECF8F-6B0F-4A66-993A-353C807A844B}" dt="2020-12-14T05:24:18.995" v="29" actId="47"/>
        <pc:sldMkLst>
          <pc:docMk/>
          <pc:sldMk cId="1528460336" sldId="604"/>
        </pc:sldMkLst>
      </pc:sldChg>
      <pc:sldChg chg="addSp modSp new mod modNotesTx">
        <pc:chgData name="Daniel Kaufmann" userId="934340720f57f02e" providerId="LiveId" clId="{538ECF8F-6B0F-4A66-993A-353C807A844B}" dt="2020-12-21T05:10:02.980" v="5769" actId="14100"/>
        <pc:sldMkLst>
          <pc:docMk/>
          <pc:sldMk cId="414576498" sldId="605"/>
        </pc:sldMkLst>
        <pc:spChg chg="mod">
          <ac:chgData name="Daniel Kaufmann" userId="934340720f57f02e" providerId="LiveId" clId="{538ECF8F-6B0F-4A66-993A-353C807A844B}" dt="2020-12-21T05:05:52.354" v="5723" actId="20577"/>
          <ac:spMkLst>
            <pc:docMk/>
            <pc:sldMk cId="414576498" sldId="605"/>
            <ac:spMk id="2" creationId="{1F808475-36E8-4DB8-8401-5DCEA9CBE689}"/>
          </ac:spMkLst>
        </pc:spChg>
        <pc:spChg chg="mod">
          <ac:chgData name="Daniel Kaufmann" userId="934340720f57f02e" providerId="LiveId" clId="{538ECF8F-6B0F-4A66-993A-353C807A844B}" dt="2020-12-21T05:10:02.980" v="5769" actId="14100"/>
          <ac:spMkLst>
            <pc:docMk/>
            <pc:sldMk cId="414576498" sldId="605"/>
            <ac:spMk id="3" creationId="{27922013-39C4-46D4-B40E-646557B30E36}"/>
          </ac:spMkLst>
        </pc:spChg>
        <pc:picChg chg="add mod">
          <ac:chgData name="Daniel Kaufmann" userId="934340720f57f02e" providerId="LiveId" clId="{538ECF8F-6B0F-4A66-993A-353C807A844B}" dt="2020-12-21T05:09:43.472" v="5763" actId="207"/>
          <ac:picMkLst>
            <pc:docMk/>
            <pc:sldMk cId="414576498" sldId="605"/>
            <ac:picMk id="5" creationId="{3AB0BE54-5134-4264-869F-8A2CCC0D6A49}"/>
          </ac:picMkLst>
        </pc:picChg>
      </pc:sldChg>
      <pc:sldChg chg="del">
        <pc:chgData name="Daniel Kaufmann" userId="934340720f57f02e" providerId="LiveId" clId="{538ECF8F-6B0F-4A66-993A-353C807A844B}" dt="2020-12-14T05:24:18.995" v="29" actId="47"/>
        <pc:sldMkLst>
          <pc:docMk/>
          <pc:sldMk cId="1460066295" sldId="605"/>
        </pc:sldMkLst>
      </pc:sldChg>
      <pc:sldChg chg="del">
        <pc:chgData name="Daniel Kaufmann" userId="934340720f57f02e" providerId="LiveId" clId="{538ECF8F-6B0F-4A66-993A-353C807A844B}" dt="2020-12-14T05:24:18.995" v="29" actId="47"/>
        <pc:sldMkLst>
          <pc:docMk/>
          <pc:sldMk cId="665570052" sldId="606"/>
        </pc:sldMkLst>
      </pc:sldChg>
      <pc:sldChg chg="addSp modSp new mod modNotesTx">
        <pc:chgData name="Daniel Kaufmann" userId="934340720f57f02e" providerId="LiveId" clId="{538ECF8F-6B0F-4A66-993A-353C807A844B}" dt="2020-12-21T05:11:56.460" v="5789" actId="208"/>
        <pc:sldMkLst>
          <pc:docMk/>
          <pc:sldMk cId="4278068204" sldId="606"/>
        </pc:sldMkLst>
        <pc:spChg chg="mod">
          <ac:chgData name="Daniel Kaufmann" userId="934340720f57f02e" providerId="LiveId" clId="{538ECF8F-6B0F-4A66-993A-353C807A844B}" dt="2020-12-21T05:10:38.625" v="5775" actId="404"/>
          <ac:spMkLst>
            <pc:docMk/>
            <pc:sldMk cId="4278068204" sldId="606"/>
            <ac:spMk id="2" creationId="{171F6613-00F1-4FA4-B9D6-E756D25A3752}"/>
          </ac:spMkLst>
        </pc:spChg>
        <pc:spChg chg="mod">
          <ac:chgData name="Daniel Kaufmann" userId="934340720f57f02e" providerId="LiveId" clId="{538ECF8F-6B0F-4A66-993A-353C807A844B}" dt="2020-12-21T05:11:15.607" v="5781" actId="20577"/>
          <ac:spMkLst>
            <pc:docMk/>
            <pc:sldMk cId="4278068204" sldId="606"/>
            <ac:spMk id="3" creationId="{B3BAAF10-E5D5-4C23-B00C-72E59BF1AF9F}"/>
          </ac:spMkLst>
        </pc:spChg>
        <pc:picChg chg="add mod">
          <ac:chgData name="Daniel Kaufmann" userId="934340720f57f02e" providerId="LiveId" clId="{538ECF8F-6B0F-4A66-993A-353C807A844B}" dt="2020-12-21T05:11:56.460" v="5789" actId="208"/>
          <ac:picMkLst>
            <pc:docMk/>
            <pc:sldMk cId="4278068204" sldId="606"/>
            <ac:picMk id="4" creationId="{4C71072E-7D6C-4952-8F32-0FAB651C7351}"/>
          </ac:picMkLst>
        </pc:picChg>
      </pc:sldChg>
      <pc:sldChg chg="del">
        <pc:chgData name="Daniel Kaufmann" userId="934340720f57f02e" providerId="LiveId" clId="{538ECF8F-6B0F-4A66-993A-353C807A844B}" dt="2020-12-14T05:24:18.995" v="29" actId="47"/>
        <pc:sldMkLst>
          <pc:docMk/>
          <pc:sldMk cId="1102473934" sldId="607"/>
        </pc:sldMkLst>
      </pc:sldChg>
      <pc:sldChg chg="modSp add mod ord modNotesTx">
        <pc:chgData name="Daniel Kaufmann" userId="934340720f57f02e" providerId="LiveId" clId="{538ECF8F-6B0F-4A66-993A-353C807A844B}" dt="2020-12-21T05:12:44.207" v="5817"/>
        <pc:sldMkLst>
          <pc:docMk/>
          <pc:sldMk cId="2377304180" sldId="607"/>
        </pc:sldMkLst>
        <pc:spChg chg="mod">
          <ac:chgData name="Daniel Kaufmann" userId="934340720f57f02e" providerId="LiveId" clId="{538ECF8F-6B0F-4A66-993A-353C807A844B}" dt="2020-12-21T05:12:28.288" v="5812" actId="20577"/>
          <ac:spMkLst>
            <pc:docMk/>
            <pc:sldMk cId="2377304180" sldId="607"/>
            <ac:spMk id="2" creationId="{A196C52E-0914-416B-B64A-824997DB993D}"/>
          </ac:spMkLst>
        </pc:spChg>
      </pc:sldChg>
      <pc:sldChg chg="addSp delSp modSp new mod modNotesTx">
        <pc:chgData name="Daniel Kaufmann" userId="934340720f57f02e" providerId="LiveId" clId="{538ECF8F-6B0F-4A66-993A-353C807A844B}" dt="2020-12-28T22:35:02.314" v="6255" actId="207"/>
        <pc:sldMkLst>
          <pc:docMk/>
          <pc:sldMk cId="1884936581" sldId="608"/>
        </pc:sldMkLst>
        <pc:spChg chg="mod">
          <ac:chgData name="Daniel Kaufmann" userId="934340720f57f02e" providerId="LiveId" clId="{538ECF8F-6B0F-4A66-993A-353C807A844B}" dt="2020-12-21T05:13:23.766" v="5842" actId="20577"/>
          <ac:spMkLst>
            <pc:docMk/>
            <pc:sldMk cId="1884936581" sldId="608"/>
            <ac:spMk id="2" creationId="{8999A720-C24D-4E7D-A45E-7A8EBD2B3675}"/>
          </ac:spMkLst>
        </pc:spChg>
        <pc:spChg chg="del">
          <ac:chgData name="Daniel Kaufmann" userId="934340720f57f02e" providerId="LiveId" clId="{538ECF8F-6B0F-4A66-993A-353C807A844B}" dt="2020-12-21T05:14:05.856" v="5844" actId="1032"/>
          <ac:spMkLst>
            <pc:docMk/>
            <pc:sldMk cId="1884936581" sldId="608"/>
            <ac:spMk id="3" creationId="{475D55BB-E1CF-4E3E-A3B2-E6F9CE67CB70}"/>
          </ac:spMkLst>
        </pc:spChg>
        <pc:graphicFrameChg chg="add mod modGraphic">
          <ac:chgData name="Daniel Kaufmann" userId="934340720f57f02e" providerId="LiveId" clId="{538ECF8F-6B0F-4A66-993A-353C807A844B}" dt="2020-12-28T22:35:02.314" v="6255" actId="207"/>
          <ac:graphicFrameMkLst>
            <pc:docMk/>
            <pc:sldMk cId="1884936581" sldId="608"/>
            <ac:graphicFrameMk id="4" creationId="{5F57BF81-D25B-4551-876F-0EA857160CD3}"/>
          </ac:graphicFrameMkLst>
        </pc:graphicFrameChg>
        <pc:picChg chg="add mod">
          <ac:chgData name="Daniel Kaufmann" userId="934340720f57f02e" providerId="LiveId" clId="{538ECF8F-6B0F-4A66-993A-353C807A844B}" dt="2020-12-21T05:18:27.346" v="6077" actId="1076"/>
          <ac:picMkLst>
            <pc:docMk/>
            <pc:sldMk cId="1884936581" sldId="608"/>
            <ac:picMk id="5" creationId="{A7C8EB88-42D7-4C2D-A8BE-8AEB962603DF}"/>
          </ac:picMkLst>
        </pc:picChg>
      </pc:sldChg>
      <pc:sldChg chg="del">
        <pc:chgData name="Daniel Kaufmann" userId="934340720f57f02e" providerId="LiveId" clId="{538ECF8F-6B0F-4A66-993A-353C807A844B}" dt="2020-12-14T05:24:18.995" v="29" actId="47"/>
        <pc:sldMkLst>
          <pc:docMk/>
          <pc:sldMk cId="2979890622" sldId="608"/>
        </pc:sldMkLst>
      </pc:sldChg>
      <pc:sldChg chg="del">
        <pc:chgData name="Daniel Kaufmann" userId="934340720f57f02e" providerId="LiveId" clId="{538ECF8F-6B0F-4A66-993A-353C807A844B}" dt="2020-12-14T05:24:18.995" v="29" actId="47"/>
        <pc:sldMkLst>
          <pc:docMk/>
          <pc:sldMk cId="497783286" sldId="609"/>
        </pc:sldMkLst>
      </pc:sldChg>
      <pc:sldChg chg="addSp delSp modSp new mod modNotesTx">
        <pc:chgData name="Daniel Kaufmann" userId="934340720f57f02e" providerId="LiveId" clId="{538ECF8F-6B0F-4A66-993A-353C807A844B}" dt="2020-12-21T05:22:38.529" v="6099" actId="1076"/>
        <pc:sldMkLst>
          <pc:docMk/>
          <pc:sldMk cId="4105973860" sldId="609"/>
        </pc:sldMkLst>
        <pc:spChg chg="mod">
          <ac:chgData name="Daniel Kaufmann" userId="934340720f57f02e" providerId="LiveId" clId="{538ECF8F-6B0F-4A66-993A-353C807A844B}" dt="2020-12-21T05:18:53.662" v="6080" actId="20577"/>
          <ac:spMkLst>
            <pc:docMk/>
            <pc:sldMk cId="4105973860" sldId="609"/>
            <ac:spMk id="2" creationId="{D5061890-51A9-4307-A3C9-05DB2C89730B}"/>
          </ac:spMkLst>
        </pc:spChg>
        <pc:spChg chg="del">
          <ac:chgData name="Daniel Kaufmann" userId="934340720f57f02e" providerId="LiveId" clId="{538ECF8F-6B0F-4A66-993A-353C807A844B}" dt="2020-12-21T05:19:09.663" v="6081" actId="1032"/>
          <ac:spMkLst>
            <pc:docMk/>
            <pc:sldMk cId="4105973860" sldId="609"/>
            <ac:spMk id="3" creationId="{0CB1A72D-E22B-4336-85FF-7D870E4B7F15}"/>
          </ac:spMkLst>
        </pc:spChg>
        <pc:graphicFrameChg chg="add mod modGraphic">
          <ac:chgData name="Daniel Kaufmann" userId="934340720f57f02e" providerId="LiveId" clId="{538ECF8F-6B0F-4A66-993A-353C807A844B}" dt="2020-12-21T05:22:07.339" v="6097" actId="1076"/>
          <ac:graphicFrameMkLst>
            <pc:docMk/>
            <pc:sldMk cId="4105973860" sldId="609"/>
            <ac:graphicFrameMk id="4" creationId="{99C17EA5-A3A0-4369-9F12-81692B970EC5}"/>
          </ac:graphicFrameMkLst>
        </pc:graphicFrameChg>
        <pc:picChg chg="add mod">
          <ac:chgData name="Daniel Kaufmann" userId="934340720f57f02e" providerId="LiveId" clId="{538ECF8F-6B0F-4A66-993A-353C807A844B}" dt="2020-12-21T05:22:38.529" v="6099" actId="1076"/>
          <ac:picMkLst>
            <pc:docMk/>
            <pc:sldMk cId="4105973860" sldId="609"/>
            <ac:picMk id="5" creationId="{2E3EFFFE-52F4-41B2-94FF-9A447D977632}"/>
          </ac:picMkLst>
        </pc:picChg>
      </pc:sldChg>
      <pc:sldChg chg="addSp modSp new mod modNotesTx">
        <pc:chgData name="Daniel Kaufmann" userId="934340720f57f02e" providerId="LiveId" clId="{538ECF8F-6B0F-4A66-993A-353C807A844B}" dt="2020-12-21T05:25:34.328" v="6145"/>
        <pc:sldMkLst>
          <pc:docMk/>
          <pc:sldMk cId="343781990" sldId="610"/>
        </pc:sldMkLst>
        <pc:spChg chg="mod">
          <ac:chgData name="Daniel Kaufmann" userId="934340720f57f02e" providerId="LiveId" clId="{538ECF8F-6B0F-4A66-993A-353C807A844B}" dt="2020-12-21T05:24:17.240" v="6123" actId="20577"/>
          <ac:spMkLst>
            <pc:docMk/>
            <pc:sldMk cId="343781990" sldId="610"/>
            <ac:spMk id="2" creationId="{D21CAB73-0F4F-4CD5-890D-FF7FBA84170D}"/>
          </ac:spMkLst>
        </pc:spChg>
        <pc:spChg chg="mod">
          <ac:chgData name="Daniel Kaufmann" userId="934340720f57f02e" providerId="LiveId" clId="{538ECF8F-6B0F-4A66-993A-353C807A844B}" dt="2020-12-21T05:25:28.278" v="6144" actId="6549"/>
          <ac:spMkLst>
            <pc:docMk/>
            <pc:sldMk cId="343781990" sldId="610"/>
            <ac:spMk id="3" creationId="{2F6DE1E4-4DAD-48CC-9F7C-E20A915D4640}"/>
          </ac:spMkLst>
        </pc:spChg>
        <pc:picChg chg="add mod">
          <ac:chgData name="Daniel Kaufmann" userId="934340720f57f02e" providerId="LiveId" clId="{538ECF8F-6B0F-4A66-993A-353C807A844B}" dt="2020-12-21T05:25:20.400" v="6142" actId="208"/>
          <ac:picMkLst>
            <pc:docMk/>
            <pc:sldMk cId="343781990" sldId="610"/>
            <ac:picMk id="4" creationId="{B4304EFE-93D8-4C6B-8E1E-3FB4CE7184C3}"/>
          </ac:picMkLst>
        </pc:picChg>
      </pc:sldChg>
      <pc:sldChg chg="del">
        <pc:chgData name="Daniel Kaufmann" userId="934340720f57f02e" providerId="LiveId" clId="{538ECF8F-6B0F-4A66-993A-353C807A844B}" dt="2020-12-14T05:24:18.995" v="29" actId="47"/>
        <pc:sldMkLst>
          <pc:docMk/>
          <pc:sldMk cId="3598647504" sldId="610"/>
        </pc:sldMkLst>
      </pc:sldChg>
      <pc:sldChg chg="addSp delSp modSp new mod modClrScheme chgLayout modNotesTx">
        <pc:chgData name="Daniel Kaufmann" userId="934340720f57f02e" providerId="LiveId" clId="{538ECF8F-6B0F-4A66-993A-353C807A844B}" dt="2020-12-21T05:32:00.095" v="6213" actId="207"/>
        <pc:sldMkLst>
          <pc:docMk/>
          <pc:sldMk cId="1693769844" sldId="611"/>
        </pc:sldMkLst>
        <pc:spChg chg="mod ord">
          <ac:chgData name="Daniel Kaufmann" userId="934340720f57f02e" providerId="LiveId" clId="{538ECF8F-6B0F-4A66-993A-353C807A844B}" dt="2020-12-21T05:25:55.064" v="6149" actId="700"/>
          <ac:spMkLst>
            <pc:docMk/>
            <pc:sldMk cId="1693769844" sldId="611"/>
            <ac:spMk id="2" creationId="{556B493B-952D-4807-9779-D3130D915D0B}"/>
          </ac:spMkLst>
        </pc:spChg>
        <pc:spChg chg="del mod ord">
          <ac:chgData name="Daniel Kaufmann" userId="934340720f57f02e" providerId="LiveId" clId="{538ECF8F-6B0F-4A66-993A-353C807A844B}" dt="2020-12-21T05:25:55.064" v="6149" actId="700"/>
          <ac:spMkLst>
            <pc:docMk/>
            <pc:sldMk cId="1693769844" sldId="611"/>
            <ac:spMk id="3" creationId="{96EC3278-C333-4767-AB14-35D4501C9560}"/>
          </ac:spMkLst>
        </pc:spChg>
        <pc:spChg chg="add mod ord">
          <ac:chgData name="Daniel Kaufmann" userId="934340720f57f02e" providerId="LiveId" clId="{538ECF8F-6B0F-4A66-993A-353C807A844B}" dt="2020-12-21T05:31:48.711" v="6212" actId="27636"/>
          <ac:spMkLst>
            <pc:docMk/>
            <pc:sldMk cId="1693769844" sldId="611"/>
            <ac:spMk id="4" creationId="{05336D4C-218A-481C-B927-D3D5C9F866BF}"/>
          </ac:spMkLst>
        </pc:spChg>
        <pc:spChg chg="add del mod ord">
          <ac:chgData name="Daniel Kaufmann" userId="934340720f57f02e" providerId="LiveId" clId="{538ECF8F-6B0F-4A66-993A-353C807A844B}" dt="2020-12-21T05:26:52.884" v="6165" actId="478"/>
          <ac:spMkLst>
            <pc:docMk/>
            <pc:sldMk cId="1693769844" sldId="611"/>
            <ac:spMk id="5" creationId="{BD3C95A6-4FAB-4082-8D45-3C17F3D02CD3}"/>
          </ac:spMkLst>
        </pc:spChg>
        <pc:spChg chg="add del mod">
          <ac:chgData name="Daniel Kaufmann" userId="934340720f57f02e" providerId="LiveId" clId="{538ECF8F-6B0F-4A66-993A-353C807A844B}" dt="2020-12-21T05:26:55.982" v="6166" actId="1032"/>
          <ac:spMkLst>
            <pc:docMk/>
            <pc:sldMk cId="1693769844" sldId="611"/>
            <ac:spMk id="7" creationId="{ADB0E02E-B7C7-45E1-9339-B73C826CD410}"/>
          </ac:spMkLst>
        </pc:spChg>
        <pc:graphicFrameChg chg="add mod modGraphic">
          <ac:chgData name="Daniel Kaufmann" userId="934340720f57f02e" providerId="LiveId" clId="{538ECF8F-6B0F-4A66-993A-353C807A844B}" dt="2020-12-21T05:32:00.095" v="6213" actId="207"/>
          <ac:graphicFrameMkLst>
            <pc:docMk/>
            <pc:sldMk cId="1693769844" sldId="611"/>
            <ac:graphicFrameMk id="8" creationId="{40D2719C-E647-4569-B8A4-1AA1AD5E88BF}"/>
          </ac:graphicFrameMkLst>
        </pc:graphicFrameChg>
        <pc:picChg chg="add mod">
          <ac:chgData name="Daniel Kaufmann" userId="934340720f57f02e" providerId="LiveId" clId="{538ECF8F-6B0F-4A66-993A-353C807A844B}" dt="2020-12-21T05:29:42.984" v="6203" actId="1076"/>
          <ac:picMkLst>
            <pc:docMk/>
            <pc:sldMk cId="1693769844" sldId="611"/>
            <ac:picMk id="9" creationId="{89765C29-16B8-477F-8207-17FDC2068B12}"/>
          </ac:picMkLst>
        </pc:picChg>
      </pc:sldChg>
      <pc:sldChg chg="del">
        <pc:chgData name="Daniel Kaufmann" userId="934340720f57f02e" providerId="LiveId" clId="{538ECF8F-6B0F-4A66-993A-353C807A844B}" dt="2020-12-14T05:24:18.995" v="29" actId="47"/>
        <pc:sldMkLst>
          <pc:docMk/>
          <pc:sldMk cId="1943619058" sldId="611"/>
        </pc:sldMkLst>
      </pc:sldChg>
      <pc:sldChg chg="del">
        <pc:chgData name="Daniel Kaufmann" userId="934340720f57f02e" providerId="LiveId" clId="{538ECF8F-6B0F-4A66-993A-353C807A844B}" dt="2020-12-14T05:24:18.995" v="29" actId="47"/>
        <pc:sldMkLst>
          <pc:docMk/>
          <pc:sldMk cId="3365378378" sldId="612"/>
        </pc:sldMkLst>
      </pc:sldChg>
      <pc:sldChg chg="del">
        <pc:chgData name="Daniel Kaufmann" userId="934340720f57f02e" providerId="LiveId" clId="{538ECF8F-6B0F-4A66-993A-353C807A844B}" dt="2020-12-14T05:24:18.995" v="29" actId="47"/>
        <pc:sldMkLst>
          <pc:docMk/>
          <pc:sldMk cId="1304111689" sldId="613"/>
        </pc:sldMkLst>
      </pc:sldChg>
      <pc:sldChg chg="del">
        <pc:chgData name="Daniel Kaufmann" userId="934340720f57f02e" providerId="LiveId" clId="{538ECF8F-6B0F-4A66-993A-353C807A844B}" dt="2020-12-14T05:24:18.995" v="29" actId="47"/>
        <pc:sldMkLst>
          <pc:docMk/>
          <pc:sldMk cId="3778487787" sldId="614"/>
        </pc:sldMkLst>
      </pc:sldChg>
      <pc:sldChg chg="del">
        <pc:chgData name="Daniel Kaufmann" userId="934340720f57f02e" providerId="LiveId" clId="{538ECF8F-6B0F-4A66-993A-353C807A844B}" dt="2020-12-14T05:24:18.995" v="29" actId="47"/>
        <pc:sldMkLst>
          <pc:docMk/>
          <pc:sldMk cId="3445335708" sldId="615"/>
        </pc:sldMkLst>
      </pc:sldChg>
      <pc:sldChg chg="del">
        <pc:chgData name="Daniel Kaufmann" userId="934340720f57f02e" providerId="LiveId" clId="{538ECF8F-6B0F-4A66-993A-353C807A844B}" dt="2020-12-14T05:24:18.995" v="29" actId="47"/>
        <pc:sldMkLst>
          <pc:docMk/>
          <pc:sldMk cId="1191803749" sldId="616"/>
        </pc:sldMkLst>
      </pc:sldChg>
      <pc:sldChg chg="del">
        <pc:chgData name="Daniel Kaufmann" userId="934340720f57f02e" providerId="LiveId" clId="{538ECF8F-6B0F-4A66-993A-353C807A844B}" dt="2020-12-14T05:24:18.995" v="29" actId="47"/>
        <pc:sldMkLst>
          <pc:docMk/>
          <pc:sldMk cId="4259074689" sldId="617"/>
        </pc:sldMkLst>
      </pc:sldChg>
      <pc:sldChg chg="del">
        <pc:chgData name="Daniel Kaufmann" userId="934340720f57f02e" providerId="LiveId" clId="{538ECF8F-6B0F-4A66-993A-353C807A844B}" dt="2020-12-14T05:24:18.995" v="29" actId="47"/>
        <pc:sldMkLst>
          <pc:docMk/>
          <pc:sldMk cId="2136418784" sldId="618"/>
        </pc:sldMkLst>
      </pc:sldChg>
      <pc:sldChg chg="del">
        <pc:chgData name="Daniel Kaufmann" userId="934340720f57f02e" providerId="LiveId" clId="{538ECF8F-6B0F-4A66-993A-353C807A844B}" dt="2020-12-14T05:24:18.995" v="29" actId="47"/>
        <pc:sldMkLst>
          <pc:docMk/>
          <pc:sldMk cId="2681638666" sldId="619"/>
        </pc:sldMkLst>
      </pc:sldChg>
      <pc:sldChg chg="del">
        <pc:chgData name="Daniel Kaufmann" userId="934340720f57f02e" providerId="LiveId" clId="{538ECF8F-6B0F-4A66-993A-353C807A844B}" dt="2020-12-14T05:24:18.995" v="29" actId="47"/>
        <pc:sldMkLst>
          <pc:docMk/>
          <pc:sldMk cId="1140493769" sldId="620"/>
        </pc:sldMkLst>
      </pc:sldChg>
      <pc:sldChg chg="del">
        <pc:chgData name="Daniel Kaufmann" userId="934340720f57f02e" providerId="LiveId" clId="{538ECF8F-6B0F-4A66-993A-353C807A844B}" dt="2020-12-14T05:24:18.995" v="29" actId="47"/>
        <pc:sldMkLst>
          <pc:docMk/>
          <pc:sldMk cId="1598919827" sldId="621"/>
        </pc:sldMkLst>
      </pc:sldChg>
      <pc:sldChg chg="del">
        <pc:chgData name="Daniel Kaufmann" userId="934340720f57f02e" providerId="LiveId" clId="{538ECF8F-6B0F-4A66-993A-353C807A844B}" dt="2020-12-14T05:24:18.995" v="29" actId="47"/>
        <pc:sldMkLst>
          <pc:docMk/>
          <pc:sldMk cId="3050471729" sldId="622"/>
        </pc:sldMkLst>
      </pc:sldChg>
      <pc:sldChg chg="del">
        <pc:chgData name="Daniel Kaufmann" userId="934340720f57f02e" providerId="LiveId" clId="{538ECF8F-6B0F-4A66-993A-353C807A844B}" dt="2020-12-14T05:24:18.995" v="29" actId="47"/>
        <pc:sldMkLst>
          <pc:docMk/>
          <pc:sldMk cId="2917901542" sldId="623"/>
        </pc:sldMkLst>
      </pc:sldChg>
      <pc:sldChg chg="del">
        <pc:chgData name="Daniel Kaufmann" userId="934340720f57f02e" providerId="LiveId" clId="{538ECF8F-6B0F-4A66-993A-353C807A844B}" dt="2020-12-14T05:24:18.995" v="29" actId="47"/>
        <pc:sldMkLst>
          <pc:docMk/>
          <pc:sldMk cId="2649863278" sldId="624"/>
        </pc:sldMkLst>
      </pc:sldChg>
      <pc:sldChg chg="del">
        <pc:chgData name="Daniel Kaufmann" userId="934340720f57f02e" providerId="LiveId" clId="{538ECF8F-6B0F-4A66-993A-353C807A844B}" dt="2020-12-14T05:24:18.995" v="29" actId="47"/>
        <pc:sldMkLst>
          <pc:docMk/>
          <pc:sldMk cId="4108153802" sldId="625"/>
        </pc:sldMkLst>
      </pc:sldChg>
      <pc:sldChg chg="del">
        <pc:chgData name="Daniel Kaufmann" userId="934340720f57f02e" providerId="LiveId" clId="{538ECF8F-6B0F-4A66-993A-353C807A844B}" dt="2020-12-14T05:24:18.995" v="29" actId="47"/>
        <pc:sldMkLst>
          <pc:docMk/>
          <pc:sldMk cId="2738863694" sldId="626"/>
        </pc:sldMkLst>
      </pc:sldChg>
      <pc:sldChg chg="del">
        <pc:chgData name="Daniel Kaufmann" userId="934340720f57f02e" providerId="LiveId" clId="{538ECF8F-6B0F-4A66-993A-353C807A844B}" dt="2020-12-14T05:24:18.995" v="29" actId="47"/>
        <pc:sldMkLst>
          <pc:docMk/>
          <pc:sldMk cId="3658440001" sldId="627"/>
        </pc:sldMkLst>
      </pc:sldChg>
      <pc:sldChg chg="del">
        <pc:chgData name="Daniel Kaufmann" userId="934340720f57f02e" providerId="LiveId" clId="{538ECF8F-6B0F-4A66-993A-353C807A844B}" dt="2020-12-14T05:24:18.995" v="29" actId="47"/>
        <pc:sldMkLst>
          <pc:docMk/>
          <pc:sldMk cId="977638224" sldId="628"/>
        </pc:sldMkLst>
      </pc:sldChg>
      <pc:sldChg chg="del">
        <pc:chgData name="Daniel Kaufmann" userId="934340720f57f02e" providerId="LiveId" clId="{538ECF8F-6B0F-4A66-993A-353C807A844B}" dt="2020-12-14T05:24:18.995" v="29" actId="47"/>
        <pc:sldMkLst>
          <pc:docMk/>
          <pc:sldMk cId="778490690" sldId="629"/>
        </pc:sldMkLst>
      </pc:sldChg>
      <pc:sldChg chg="del">
        <pc:chgData name="Daniel Kaufmann" userId="934340720f57f02e" providerId="LiveId" clId="{538ECF8F-6B0F-4A66-993A-353C807A844B}" dt="2020-12-14T05:24:18.995" v="29" actId="47"/>
        <pc:sldMkLst>
          <pc:docMk/>
          <pc:sldMk cId="3666986052" sldId="630"/>
        </pc:sldMkLst>
      </pc:sldChg>
      <pc:sldChg chg="del">
        <pc:chgData name="Daniel Kaufmann" userId="934340720f57f02e" providerId="LiveId" clId="{538ECF8F-6B0F-4A66-993A-353C807A844B}" dt="2020-12-14T05:24:18.995" v="29" actId="47"/>
        <pc:sldMkLst>
          <pc:docMk/>
          <pc:sldMk cId="2501500753" sldId="631"/>
        </pc:sldMkLst>
      </pc:sldChg>
      <pc:sldChg chg="del">
        <pc:chgData name="Daniel Kaufmann" userId="934340720f57f02e" providerId="LiveId" clId="{538ECF8F-6B0F-4A66-993A-353C807A844B}" dt="2020-12-14T05:24:18.995" v="29" actId="47"/>
        <pc:sldMkLst>
          <pc:docMk/>
          <pc:sldMk cId="3899653527" sldId="632"/>
        </pc:sldMkLst>
      </pc:sldChg>
      <pc:sldChg chg="del">
        <pc:chgData name="Daniel Kaufmann" userId="934340720f57f02e" providerId="LiveId" clId="{538ECF8F-6B0F-4A66-993A-353C807A844B}" dt="2020-12-14T05:24:18.995" v="29" actId="47"/>
        <pc:sldMkLst>
          <pc:docMk/>
          <pc:sldMk cId="2348890212" sldId="633"/>
        </pc:sldMkLst>
      </pc:sldChg>
      <pc:sldChg chg="del">
        <pc:chgData name="Daniel Kaufmann" userId="934340720f57f02e" providerId="LiveId" clId="{538ECF8F-6B0F-4A66-993A-353C807A844B}" dt="2020-12-14T05:24:18.995" v="29" actId="47"/>
        <pc:sldMkLst>
          <pc:docMk/>
          <pc:sldMk cId="901600858" sldId="634"/>
        </pc:sldMkLst>
      </pc:sldChg>
      <pc:sldChg chg="del">
        <pc:chgData name="Daniel Kaufmann" userId="934340720f57f02e" providerId="LiveId" clId="{538ECF8F-6B0F-4A66-993A-353C807A844B}" dt="2020-12-14T05:24:18.995" v="29" actId="47"/>
        <pc:sldMkLst>
          <pc:docMk/>
          <pc:sldMk cId="1045481570" sldId="635"/>
        </pc:sldMkLst>
      </pc:sldChg>
      <pc:sldChg chg="del">
        <pc:chgData name="Daniel Kaufmann" userId="934340720f57f02e" providerId="LiveId" clId="{538ECF8F-6B0F-4A66-993A-353C807A844B}" dt="2020-12-14T05:24:18.995" v="29" actId="47"/>
        <pc:sldMkLst>
          <pc:docMk/>
          <pc:sldMk cId="1700718492" sldId="636"/>
        </pc:sldMkLst>
      </pc:sldChg>
      <pc:sldChg chg="del">
        <pc:chgData name="Daniel Kaufmann" userId="934340720f57f02e" providerId="LiveId" clId="{538ECF8F-6B0F-4A66-993A-353C807A844B}" dt="2020-12-14T05:24:18.995" v="29" actId="47"/>
        <pc:sldMkLst>
          <pc:docMk/>
          <pc:sldMk cId="2598195494" sldId="637"/>
        </pc:sldMkLst>
      </pc:sldChg>
    </pc:docChg>
  </pc:docChgLst>
  <pc:docChgLst>
    <pc:chgData name="Daniel Kaufmann" userId="934340720f57f02e" providerId="LiveId" clId="{D991BA74-4530-4B8A-BE91-B4D5673D2D59}"/>
    <pc:docChg chg="undo custSel addSld modSld sldOrd">
      <pc:chgData name="Daniel Kaufmann" userId="934340720f57f02e" providerId="LiveId" clId="{D991BA74-4530-4B8A-BE91-B4D5673D2D59}" dt="2020-12-14T00:11:32.784" v="5577" actId="20577"/>
      <pc:docMkLst>
        <pc:docMk/>
      </pc:docMkLst>
      <pc:sldChg chg="delSp modSp mod modNotesTx">
        <pc:chgData name="Daniel Kaufmann" userId="934340720f57f02e" providerId="LiveId" clId="{D991BA74-4530-4B8A-BE91-B4D5673D2D59}" dt="2020-12-14T00:08:22.815" v="4003" actId="33524"/>
        <pc:sldMkLst>
          <pc:docMk/>
          <pc:sldMk cId="3679038121" sldId="283"/>
        </pc:sldMkLst>
        <pc:spChg chg="mod">
          <ac:chgData name="Daniel Kaufmann" userId="934340720f57f02e" providerId="LiveId" clId="{D991BA74-4530-4B8A-BE91-B4D5673D2D59}" dt="2020-12-14T00:02:38.392" v="3102" actId="6549"/>
          <ac:spMkLst>
            <pc:docMk/>
            <pc:sldMk cId="3679038121" sldId="283"/>
            <ac:spMk id="2" creationId="{78F430BB-C1F5-4C2A-84EA-FC380DB1001E}"/>
          </ac:spMkLst>
        </pc:spChg>
        <pc:spChg chg="mod">
          <ac:chgData name="Daniel Kaufmann" userId="934340720f57f02e" providerId="LiveId" clId="{D991BA74-4530-4B8A-BE91-B4D5673D2D59}" dt="2020-12-14T00:02:45.030" v="3104" actId="207"/>
          <ac:spMkLst>
            <pc:docMk/>
            <pc:sldMk cId="3679038121" sldId="283"/>
            <ac:spMk id="3" creationId="{10755CC5-9EBA-4017-AD3A-3771ECD4C771}"/>
          </ac:spMkLst>
        </pc:spChg>
        <pc:picChg chg="mod">
          <ac:chgData name="Daniel Kaufmann" userId="934340720f57f02e" providerId="LiveId" clId="{D991BA74-4530-4B8A-BE91-B4D5673D2D59}" dt="2020-12-14T00:02:56.165" v="3108" actId="208"/>
          <ac:picMkLst>
            <pc:docMk/>
            <pc:sldMk cId="3679038121" sldId="283"/>
            <ac:picMk id="4" creationId="{6134AF6C-D969-41A8-8727-18F20BA5B0A1}"/>
          </ac:picMkLst>
        </pc:picChg>
        <pc:picChg chg="del">
          <ac:chgData name="Daniel Kaufmann" userId="934340720f57f02e" providerId="LiveId" clId="{D991BA74-4530-4B8A-BE91-B4D5673D2D59}" dt="2020-12-14T00:02:57.929" v="3109" actId="478"/>
          <ac:picMkLst>
            <pc:docMk/>
            <pc:sldMk cId="3679038121" sldId="283"/>
            <ac:picMk id="7" creationId="{59B11A86-DDE7-4319-A3D7-7231A3F969A2}"/>
          </ac:picMkLst>
        </pc:picChg>
        <pc:picChg chg="mod">
          <ac:chgData name="Daniel Kaufmann" userId="934340720f57f02e" providerId="LiveId" clId="{D991BA74-4530-4B8A-BE91-B4D5673D2D59}" dt="2020-12-14T00:02:52.500" v="3106" actId="208"/>
          <ac:picMkLst>
            <pc:docMk/>
            <pc:sldMk cId="3679038121" sldId="283"/>
            <ac:picMk id="1026" creationId="{5D820577-F2F9-4DBA-BE02-A346AF663033}"/>
          </ac:picMkLst>
        </pc:picChg>
      </pc:sldChg>
      <pc:sldChg chg="delSp modSp mod modNotesTx">
        <pc:chgData name="Daniel Kaufmann" userId="934340720f57f02e" providerId="LiveId" clId="{D991BA74-4530-4B8A-BE91-B4D5673D2D59}" dt="2020-12-14T00:10:02.007" v="4980" actId="20577"/>
        <pc:sldMkLst>
          <pc:docMk/>
          <pc:sldMk cId="4012662257" sldId="284"/>
        </pc:sldMkLst>
        <pc:spChg chg="mod">
          <ac:chgData name="Daniel Kaufmann" userId="934340720f57f02e" providerId="LiveId" clId="{D991BA74-4530-4B8A-BE91-B4D5673D2D59}" dt="2020-12-14T00:03:05.654" v="3110" actId="1076"/>
          <ac:spMkLst>
            <pc:docMk/>
            <pc:sldMk cId="4012662257" sldId="284"/>
            <ac:spMk id="2" creationId="{0C55B0B5-B4D4-4E44-A26E-E9BE85020A9A}"/>
          </ac:spMkLst>
        </pc:spChg>
        <pc:spChg chg="mod">
          <ac:chgData name="Daniel Kaufmann" userId="934340720f57f02e" providerId="LiveId" clId="{D991BA74-4530-4B8A-BE91-B4D5673D2D59}" dt="2020-12-14T00:03:28.289" v="3120" actId="1076"/>
          <ac:spMkLst>
            <pc:docMk/>
            <pc:sldMk cId="4012662257" sldId="284"/>
            <ac:spMk id="3" creationId="{D90E2962-F830-4A00-AD8A-C17F9BC4B29C}"/>
          </ac:spMkLst>
        </pc:spChg>
        <pc:spChg chg="mod">
          <ac:chgData name="Daniel Kaufmann" userId="934340720f57f02e" providerId="LiveId" clId="{D991BA74-4530-4B8A-BE91-B4D5673D2D59}" dt="2020-12-14T00:03:17.618" v="3114" actId="1076"/>
          <ac:spMkLst>
            <pc:docMk/>
            <pc:sldMk cId="4012662257" sldId="284"/>
            <ac:spMk id="6" creationId="{5DA9AB4B-D270-4632-8BFD-091C9D1A442E}"/>
          </ac:spMkLst>
        </pc:spChg>
        <pc:picChg chg="mod">
          <ac:chgData name="Daniel Kaufmann" userId="934340720f57f02e" providerId="LiveId" clId="{D991BA74-4530-4B8A-BE91-B4D5673D2D59}" dt="2020-12-14T00:03:19.372" v="3115" actId="1076"/>
          <ac:picMkLst>
            <pc:docMk/>
            <pc:sldMk cId="4012662257" sldId="284"/>
            <ac:picMk id="4" creationId="{053F4FE4-21D5-4272-B5EF-824206E24BBA}"/>
          </ac:picMkLst>
        </pc:picChg>
        <pc:picChg chg="del">
          <ac:chgData name="Daniel Kaufmann" userId="934340720f57f02e" providerId="LiveId" clId="{D991BA74-4530-4B8A-BE91-B4D5673D2D59}" dt="2020-12-14T00:03:13.779" v="3113" actId="478"/>
          <ac:picMkLst>
            <pc:docMk/>
            <pc:sldMk cId="4012662257" sldId="284"/>
            <ac:picMk id="7" creationId="{9AAEC7AA-E781-4BC6-A3D5-284181A1901D}"/>
          </ac:picMkLst>
        </pc:picChg>
      </pc:sldChg>
      <pc:sldChg chg="delSp modSp mod modNotesTx">
        <pc:chgData name="Daniel Kaufmann" userId="934340720f57f02e" providerId="LiveId" clId="{D991BA74-4530-4B8A-BE91-B4D5673D2D59}" dt="2020-12-14T00:11:32.784" v="5577" actId="20577"/>
        <pc:sldMkLst>
          <pc:docMk/>
          <pc:sldMk cId="546221426" sldId="293"/>
        </pc:sldMkLst>
        <pc:spChg chg="mod">
          <ac:chgData name="Daniel Kaufmann" userId="934340720f57f02e" providerId="LiveId" clId="{D991BA74-4530-4B8A-BE91-B4D5673D2D59}" dt="2020-12-14T00:05:11.635" v="3127" actId="1076"/>
          <ac:spMkLst>
            <pc:docMk/>
            <pc:sldMk cId="546221426" sldId="293"/>
            <ac:spMk id="2" creationId="{00000000-0000-0000-0000-000000000000}"/>
          </ac:spMkLst>
        </pc:spChg>
        <pc:spChg chg="mod">
          <ac:chgData name="Daniel Kaufmann" userId="934340720f57f02e" providerId="LiveId" clId="{D991BA74-4530-4B8A-BE91-B4D5673D2D59}" dt="2020-12-14T00:05:28.114" v="3129" actId="207"/>
          <ac:spMkLst>
            <pc:docMk/>
            <pc:sldMk cId="546221426" sldId="293"/>
            <ac:spMk id="3" creationId="{00000000-0000-0000-0000-000000000000}"/>
          </ac:spMkLst>
        </pc:spChg>
        <pc:picChg chg="mod">
          <ac:chgData name="Daniel Kaufmann" userId="934340720f57f02e" providerId="LiveId" clId="{D991BA74-4530-4B8A-BE91-B4D5673D2D59}" dt="2020-12-14T00:04:57.795" v="3123" actId="208"/>
          <ac:picMkLst>
            <pc:docMk/>
            <pc:sldMk cId="546221426" sldId="293"/>
            <ac:picMk id="4" creationId="{00000000-0000-0000-0000-000000000000}"/>
          </ac:picMkLst>
        </pc:picChg>
        <pc:picChg chg="del">
          <ac:chgData name="Daniel Kaufmann" userId="934340720f57f02e" providerId="LiveId" clId="{D991BA74-4530-4B8A-BE91-B4D5673D2D59}" dt="2020-12-14T00:05:02.212" v="3124" actId="478"/>
          <ac:picMkLst>
            <pc:docMk/>
            <pc:sldMk cId="546221426" sldId="293"/>
            <ac:picMk id="7" creationId="{2A3F9AED-1961-40F9-8740-261FBC278226}"/>
          </ac:picMkLst>
        </pc:picChg>
      </pc:sldChg>
      <pc:sldChg chg="addSp delSp modSp mod ord modNotesTx">
        <pc:chgData name="Daniel Kaufmann" userId="934340720f57f02e" providerId="LiveId" clId="{D991BA74-4530-4B8A-BE91-B4D5673D2D59}" dt="2020-12-13T17:00:12.917" v="355" actId="478"/>
        <pc:sldMkLst>
          <pc:docMk/>
          <pc:sldMk cId="2586348936" sldId="539"/>
        </pc:sldMkLst>
        <pc:spChg chg="mod">
          <ac:chgData name="Daniel Kaufmann" userId="934340720f57f02e" providerId="LiveId" clId="{D991BA74-4530-4B8A-BE91-B4D5673D2D59}" dt="2020-12-13T16:51:26.937" v="17" actId="20577"/>
          <ac:spMkLst>
            <pc:docMk/>
            <pc:sldMk cId="2586348936" sldId="539"/>
            <ac:spMk id="4" creationId="{56855699-4B3E-4FD2-B8FA-47D03A07193E}"/>
          </ac:spMkLst>
        </pc:spChg>
        <pc:spChg chg="del mod">
          <ac:chgData name="Daniel Kaufmann" userId="934340720f57f02e" providerId="LiveId" clId="{D991BA74-4530-4B8A-BE91-B4D5673D2D59}" dt="2020-12-13T16:53:43.246" v="161" actId="1032"/>
          <ac:spMkLst>
            <pc:docMk/>
            <pc:sldMk cId="2586348936" sldId="539"/>
            <ac:spMk id="5" creationId="{54705F07-4AA2-4982-B7C6-617AE5A8478E}"/>
          </ac:spMkLst>
        </pc:spChg>
        <pc:spChg chg="add del mod">
          <ac:chgData name="Daniel Kaufmann" userId="934340720f57f02e" providerId="LiveId" clId="{D991BA74-4530-4B8A-BE91-B4D5673D2D59}" dt="2020-12-13T16:55:33.991" v="220" actId="1032"/>
          <ac:spMkLst>
            <pc:docMk/>
            <pc:sldMk cId="2586348936" sldId="539"/>
            <ac:spMk id="7" creationId="{BD789970-7E63-4A49-BD92-8BBFF0C8D92A}"/>
          </ac:spMkLst>
        </pc:spChg>
        <pc:graphicFrameChg chg="add del modGraphic">
          <ac:chgData name="Daniel Kaufmann" userId="934340720f57f02e" providerId="LiveId" clId="{D991BA74-4530-4B8A-BE91-B4D5673D2D59}" dt="2020-12-13T16:53:30.026" v="159" actId="478"/>
          <ac:graphicFrameMkLst>
            <pc:docMk/>
            <pc:sldMk cId="2586348936" sldId="539"/>
            <ac:graphicFrameMk id="2" creationId="{5D3C6228-D2D7-42C4-8161-704F3E13B2E8}"/>
          </ac:graphicFrameMkLst>
        </pc:graphicFrameChg>
        <pc:graphicFrameChg chg="add del mod modGraphic">
          <ac:chgData name="Daniel Kaufmann" userId="934340720f57f02e" providerId="LiveId" clId="{D991BA74-4530-4B8A-BE91-B4D5673D2D59}" dt="2020-12-13T16:55:29.316" v="219" actId="478"/>
          <ac:graphicFrameMkLst>
            <pc:docMk/>
            <pc:sldMk cId="2586348936" sldId="539"/>
            <ac:graphicFrameMk id="3" creationId="{ED2B24AC-D8D6-4EBD-BF8D-7BB72D37105E}"/>
          </ac:graphicFrameMkLst>
        </pc:graphicFrameChg>
        <pc:graphicFrameChg chg="add mod modGraphic">
          <ac:chgData name="Daniel Kaufmann" userId="934340720f57f02e" providerId="LiveId" clId="{D991BA74-4530-4B8A-BE91-B4D5673D2D59}" dt="2020-12-13T16:56:58.565" v="259" actId="14100"/>
          <ac:graphicFrameMkLst>
            <pc:docMk/>
            <pc:sldMk cId="2586348936" sldId="539"/>
            <ac:graphicFrameMk id="8" creationId="{5AF9E4C8-F0CC-4C97-82A8-9FAD6AFC91B2}"/>
          </ac:graphicFrameMkLst>
        </pc:graphicFrameChg>
        <pc:picChg chg="add del mod">
          <ac:chgData name="Daniel Kaufmann" userId="934340720f57f02e" providerId="LiveId" clId="{D991BA74-4530-4B8A-BE91-B4D5673D2D59}" dt="2020-12-13T17:00:12.917" v="355" actId="478"/>
          <ac:picMkLst>
            <pc:docMk/>
            <pc:sldMk cId="2586348936" sldId="539"/>
            <ac:picMk id="10" creationId="{CC331EE7-5553-4B07-A7EE-182FF1DBE91D}"/>
          </ac:picMkLst>
        </pc:picChg>
        <pc:picChg chg="add del mod">
          <ac:chgData name="Daniel Kaufmann" userId="934340720f57f02e" providerId="LiveId" clId="{D991BA74-4530-4B8A-BE91-B4D5673D2D59}" dt="2020-12-13T17:00:12.325" v="354" actId="478"/>
          <ac:picMkLst>
            <pc:docMk/>
            <pc:sldMk cId="2586348936" sldId="539"/>
            <ac:picMk id="12" creationId="{8FB07BCB-02D2-4452-AB74-190665E4E3EE}"/>
          </ac:picMkLst>
        </pc:picChg>
        <pc:picChg chg="add mod">
          <ac:chgData name="Daniel Kaufmann" userId="934340720f57f02e" providerId="LiveId" clId="{D991BA74-4530-4B8A-BE91-B4D5673D2D59}" dt="2020-12-13T17:00:09.715" v="353"/>
          <ac:picMkLst>
            <pc:docMk/>
            <pc:sldMk cId="2586348936" sldId="539"/>
            <ac:picMk id="13" creationId="{02BA09E7-2ABE-4888-A487-B8B8AE3A1742}"/>
          </ac:picMkLst>
        </pc:picChg>
        <pc:picChg chg="add mod">
          <ac:chgData name="Daniel Kaufmann" userId="934340720f57f02e" providerId="LiveId" clId="{D991BA74-4530-4B8A-BE91-B4D5673D2D59}" dt="2020-12-13T17:00:09.715" v="353"/>
          <ac:picMkLst>
            <pc:docMk/>
            <pc:sldMk cId="2586348936" sldId="539"/>
            <ac:picMk id="14" creationId="{F02F6DE9-B68D-4B02-BC8F-A9AC1E134951}"/>
          </ac:picMkLst>
        </pc:picChg>
      </pc:sldChg>
      <pc:sldChg chg="modSp add mod modNotesTx">
        <pc:chgData name="Daniel Kaufmann" userId="934340720f57f02e" providerId="LiveId" clId="{D991BA74-4530-4B8A-BE91-B4D5673D2D59}" dt="2020-12-13T17:00:04.792" v="352" actId="1076"/>
        <pc:sldMkLst>
          <pc:docMk/>
          <pc:sldMk cId="3062074296" sldId="541"/>
        </pc:sldMkLst>
        <pc:graphicFrameChg chg="mod">
          <ac:chgData name="Daniel Kaufmann" userId="934340720f57f02e" providerId="LiveId" clId="{D991BA74-4530-4B8A-BE91-B4D5673D2D59}" dt="2020-12-13T16:59:51.976" v="349" actId="12269"/>
          <ac:graphicFrameMkLst>
            <pc:docMk/>
            <pc:sldMk cId="3062074296" sldId="541"/>
            <ac:graphicFrameMk id="8" creationId="{5AF9E4C8-F0CC-4C97-82A8-9FAD6AFC91B2}"/>
          </ac:graphicFrameMkLst>
        </pc:graphicFrameChg>
        <pc:picChg chg="mod">
          <ac:chgData name="Daniel Kaufmann" userId="934340720f57f02e" providerId="LiveId" clId="{D991BA74-4530-4B8A-BE91-B4D5673D2D59}" dt="2020-12-13T17:00:03.015" v="351" actId="1076"/>
          <ac:picMkLst>
            <pc:docMk/>
            <pc:sldMk cId="3062074296" sldId="541"/>
            <ac:picMk id="10" creationId="{CC331EE7-5553-4B07-A7EE-182FF1DBE91D}"/>
          </ac:picMkLst>
        </pc:picChg>
        <pc:picChg chg="mod">
          <ac:chgData name="Daniel Kaufmann" userId="934340720f57f02e" providerId="LiveId" clId="{D991BA74-4530-4B8A-BE91-B4D5673D2D59}" dt="2020-12-13T17:00:04.792" v="352" actId="1076"/>
          <ac:picMkLst>
            <pc:docMk/>
            <pc:sldMk cId="3062074296" sldId="541"/>
            <ac:picMk id="12" creationId="{8FB07BCB-02D2-4452-AB74-190665E4E3EE}"/>
          </ac:picMkLst>
        </pc:picChg>
      </pc:sldChg>
      <pc:sldChg chg="addSp delSp modSp new mod modClrScheme chgLayout modNotesTx">
        <pc:chgData name="Daniel Kaufmann" userId="934340720f57f02e" providerId="LiveId" clId="{D991BA74-4530-4B8A-BE91-B4D5673D2D59}" dt="2020-12-13T17:25:32.691" v="561"/>
        <pc:sldMkLst>
          <pc:docMk/>
          <pc:sldMk cId="1303803883" sldId="542"/>
        </pc:sldMkLst>
        <pc:spChg chg="mod ord">
          <ac:chgData name="Daniel Kaufmann" userId="934340720f57f02e" providerId="LiveId" clId="{D991BA74-4530-4B8A-BE91-B4D5673D2D59}" dt="2020-12-13T17:18:57.679" v="473" actId="700"/>
          <ac:spMkLst>
            <pc:docMk/>
            <pc:sldMk cId="1303803883" sldId="542"/>
            <ac:spMk id="2" creationId="{187B5BE9-180F-444D-A69C-FE761227BDFF}"/>
          </ac:spMkLst>
        </pc:spChg>
        <pc:spChg chg="mod ord">
          <ac:chgData name="Daniel Kaufmann" userId="934340720f57f02e" providerId="LiveId" clId="{D991BA74-4530-4B8A-BE91-B4D5673D2D59}" dt="2020-12-13T17:19:23.727" v="481" actId="404"/>
          <ac:spMkLst>
            <pc:docMk/>
            <pc:sldMk cId="1303803883" sldId="542"/>
            <ac:spMk id="3" creationId="{F91B06C8-A781-41A4-B510-45CB62AC1B98}"/>
          </ac:spMkLst>
        </pc:spChg>
        <pc:spChg chg="add del mod ord">
          <ac:chgData name="Daniel Kaufmann" userId="934340720f57f02e" providerId="LiveId" clId="{D991BA74-4530-4B8A-BE91-B4D5673D2D59}" dt="2020-12-13T17:18:59.894" v="474"/>
          <ac:spMkLst>
            <pc:docMk/>
            <pc:sldMk cId="1303803883" sldId="542"/>
            <ac:spMk id="4" creationId="{65C15F54-A434-4351-98FA-F796368B245B}"/>
          </ac:spMkLst>
        </pc:spChg>
        <pc:picChg chg="add mod">
          <ac:chgData name="Daniel Kaufmann" userId="934340720f57f02e" providerId="LiveId" clId="{D991BA74-4530-4B8A-BE91-B4D5673D2D59}" dt="2020-12-13T17:19:20.764" v="480" actId="1076"/>
          <ac:picMkLst>
            <pc:docMk/>
            <pc:sldMk cId="1303803883" sldId="542"/>
            <ac:picMk id="1026" creationId="{54DDBAEA-BAAC-42B1-BF4F-362845DDA3DA}"/>
          </ac:picMkLst>
        </pc:picChg>
      </pc:sldChg>
      <pc:sldChg chg="modSp add mod modNotesTx">
        <pc:chgData name="Daniel Kaufmann" userId="934340720f57f02e" providerId="LiveId" clId="{D991BA74-4530-4B8A-BE91-B4D5673D2D59}" dt="2020-12-13T17:25:39.787" v="562"/>
        <pc:sldMkLst>
          <pc:docMk/>
          <pc:sldMk cId="1601478064" sldId="543"/>
        </pc:sldMkLst>
        <pc:spChg chg="mod">
          <ac:chgData name="Daniel Kaufmann" userId="934340720f57f02e" providerId="LiveId" clId="{D991BA74-4530-4B8A-BE91-B4D5673D2D59}" dt="2020-12-13T17:19:59.729" v="489" actId="20577"/>
          <ac:spMkLst>
            <pc:docMk/>
            <pc:sldMk cId="1601478064" sldId="543"/>
            <ac:spMk id="3" creationId="{F91B06C8-A781-41A4-B510-45CB62AC1B98}"/>
          </ac:spMkLst>
        </pc:spChg>
      </pc:sldChg>
      <pc:sldChg chg="modSp add mod modNotesTx">
        <pc:chgData name="Daniel Kaufmann" userId="934340720f57f02e" providerId="LiveId" clId="{D991BA74-4530-4B8A-BE91-B4D5673D2D59}" dt="2020-12-13T17:25:45.197" v="563"/>
        <pc:sldMkLst>
          <pc:docMk/>
          <pc:sldMk cId="636527207" sldId="544"/>
        </pc:sldMkLst>
        <pc:spChg chg="mod">
          <ac:chgData name="Daniel Kaufmann" userId="934340720f57f02e" providerId="LiveId" clId="{D991BA74-4530-4B8A-BE91-B4D5673D2D59}" dt="2020-12-13T17:20:21.317" v="497" actId="20577"/>
          <ac:spMkLst>
            <pc:docMk/>
            <pc:sldMk cId="636527207" sldId="544"/>
            <ac:spMk id="3" creationId="{F91B06C8-A781-41A4-B510-45CB62AC1B98}"/>
          </ac:spMkLst>
        </pc:spChg>
      </pc:sldChg>
      <pc:sldChg chg="modSp add mod modNotesTx">
        <pc:chgData name="Daniel Kaufmann" userId="934340720f57f02e" providerId="LiveId" clId="{D991BA74-4530-4B8A-BE91-B4D5673D2D59}" dt="2020-12-13T17:25:52.684" v="564"/>
        <pc:sldMkLst>
          <pc:docMk/>
          <pc:sldMk cId="2353089640" sldId="545"/>
        </pc:sldMkLst>
        <pc:spChg chg="mod">
          <ac:chgData name="Daniel Kaufmann" userId="934340720f57f02e" providerId="LiveId" clId="{D991BA74-4530-4B8A-BE91-B4D5673D2D59}" dt="2020-12-13T17:21:25.155" v="508" actId="27636"/>
          <ac:spMkLst>
            <pc:docMk/>
            <pc:sldMk cId="2353089640" sldId="545"/>
            <ac:spMk id="3" creationId="{F91B06C8-A781-41A4-B510-45CB62AC1B98}"/>
          </ac:spMkLst>
        </pc:spChg>
      </pc:sldChg>
      <pc:sldChg chg="modSp add mod modNotesTx">
        <pc:chgData name="Daniel Kaufmann" userId="934340720f57f02e" providerId="LiveId" clId="{D991BA74-4530-4B8A-BE91-B4D5673D2D59}" dt="2020-12-13T17:26:09.823" v="589" actId="20577"/>
        <pc:sldMkLst>
          <pc:docMk/>
          <pc:sldMk cId="3987984587" sldId="546"/>
        </pc:sldMkLst>
        <pc:spChg chg="mod">
          <ac:chgData name="Daniel Kaufmann" userId="934340720f57f02e" providerId="LiveId" clId="{D991BA74-4530-4B8A-BE91-B4D5673D2D59}" dt="2020-12-13T17:24:58.468" v="560" actId="20577"/>
          <ac:spMkLst>
            <pc:docMk/>
            <pc:sldMk cId="3987984587" sldId="546"/>
            <ac:spMk id="3" creationId="{F91B06C8-A781-41A4-B510-45CB62AC1B98}"/>
          </ac:spMkLst>
        </pc:spChg>
      </pc:sldChg>
      <pc:sldChg chg="addSp delSp modSp new mod modNotesTx">
        <pc:chgData name="Daniel Kaufmann" userId="934340720f57f02e" providerId="LiveId" clId="{D991BA74-4530-4B8A-BE91-B4D5673D2D59}" dt="2020-12-13T17:33:37.535" v="740" actId="20577"/>
        <pc:sldMkLst>
          <pc:docMk/>
          <pc:sldMk cId="4146286584" sldId="547"/>
        </pc:sldMkLst>
        <pc:spChg chg="mod">
          <ac:chgData name="Daniel Kaufmann" userId="934340720f57f02e" providerId="LiveId" clId="{D991BA74-4530-4B8A-BE91-B4D5673D2D59}" dt="2020-12-13T17:26:25.012" v="618" actId="20577"/>
          <ac:spMkLst>
            <pc:docMk/>
            <pc:sldMk cId="4146286584" sldId="547"/>
            <ac:spMk id="2" creationId="{29C1B1D5-20BD-4643-B0B6-3AB2A965F636}"/>
          </ac:spMkLst>
        </pc:spChg>
        <pc:spChg chg="mod">
          <ac:chgData name="Daniel Kaufmann" userId="934340720f57f02e" providerId="LiveId" clId="{D991BA74-4530-4B8A-BE91-B4D5673D2D59}" dt="2020-12-13T17:33:37.535" v="740" actId="20577"/>
          <ac:spMkLst>
            <pc:docMk/>
            <pc:sldMk cId="4146286584" sldId="547"/>
            <ac:spMk id="3" creationId="{AE706D22-569A-4E94-84E8-E4D5F0EF9B8B}"/>
          </ac:spMkLst>
        </pc:spChg>
        <pc:spChg chg="del">
          <ac:chgData name="Daniel Kaufmann" userId="934340720f57f02e" providerId="LiveId" clId="{D991BA74-4530-4B8A-BE91-B4D5673D2D59}" dt="2020-12-13T17:28:49.032" v="619"/>
          <ac:spMkLst>
            <pc:docMk/>
            <pc:sldMk cId="4146286584" sldId="547"/>
            <ac:spMk id="4" creationId="{A72DDE4C-A441-40BB-B728-5517F810A37A}"/>
          </ac:spMkLst>
        </pc:spChg>
        <pc:spChg chg="add mod">
          <ac:chgData name="Daniel Kaufmann" userId="934340720f57f02e" providerId="LiveId" clId="{D991BA74-4530-4B8A-BE91-B4D5673D2D59}" dt="2020-12-13T17:31:26.228" v="706" actId="1076"/>
          <ac:spMkLst>
            <pc:docMk/>
            <pc:sldMk cId="4146286584" sldId="547"/>
            <ac:spMk id="5" creationId="{F9780260-EEF2-4A44-9993-38C0C1E451AE}"/>
          </ac:spMkLst>
        </pc:spChg>
        <pc:spChg chg="add mod">
          <ac:chgData name="Daniel Kaufmann" userId="934340720f57f02e" providerId="LiveId" clId="{D991BA74-4530-4B8A-BE91-B4D5673D2D59}" dt="2020-12-13T17:30:06.330" v="667" actId="14100"/>
          <ac:spMkLst>
            <pc:docMk/>
            <pc:sldMk cId="4146286584" sldId="547"/>
            <ac:spMk id="7" creationId="{71439F74-BD5E-4B51-9ABD-D841C730070D}"/>
          </ac:spMkLst>
        </pc:spChg>
        <pc:spChg chg="add mod">
          <ac:chgData name="Daniel Kaufmann" userId="934340720f57f02e" providerId="LiveId" clId="{D991BA74-4530-4B8A-BE91-B4D5673D2D59}" dt="2020-12-13T17:30:23.311" v="683" actId="6549"/>
          <ac:spMkLst>
            <pc:docMk/>
            <pc:sldMk cId="4146286584" sldId="547"/>
            <ac:spMk id="8" creationId="{371780FE-C963-4F27-95F9-F46C03791423}"/>
          </ac:spMkLst>
        </pc:spChg>
        <pc:picChg chg="add mod">
          <ac:chgData name="Daniel Kaufmann" userId="934340720f57f02e" providerId="LiveId" clId="{D991BA74-4530-4B8A-BE91-B4D5673D2D59}" dt="2020-12-13T17:29:01.262" v="622" actId="208"/>
          <ac:picMkLst>
            <pc:docMk/>
            <pc:sldMk cId="4146286584" sldId="547"/>
            <ac:picMk id="2050" creationId="{1DFC6923-97D9-451B-A0FD-E099C1991D25}"/>
          </ac:picMkLst>
        </pc:picChg>
        <pc:cxnChg chg="add mod">
          <ac:chgData name="Daniel Kaufmann" userId="934340720f57f02e" providerId="LiveId" clId="{D991BA74-4530-4B8A-BE91-B4D5673D2D59}" dt="2020-12-13T17:30:54.191" v="699" actId="692"/>
          <ac:cxnSpMkLst>
            <pc:docMk/>
            <pc:sldMk cId="4146286584" sldId="547"/>
            <ac:cxnSpMk id="9" creationId="{29C30B03-FD59-4A57-8A3B-C5554CEDCD87}"/>
          </ac:cxnSpMkLst>
        </pc:cxnChg>
        <pc:cxnChg chg="add mod">
          <ac:chgData name="Daniel Kaufmann" userId="934340720f57f02e" providerId="LiveId" clId="{D991BA74-4530-4B8A-BE91-B4D5673D2D59}" dt="2020-12-13T17:31:04.949" v="701" actId="1076"/>
          <ac:cxnSpMkLst>
            <pc:docMk/>
            <pc:sldMk cId="4146286584" sldId="547"/>
            <ac:cxnSpMk id="11" creationId="{839D8A91-26DF-4FED-91B6-4E43237E1AD4}"/>
          </ac:cxnSpMkLst>
        </pc:cxnChg>
        <pc:cxnChg chg="add mod">
          <ac:chgData name="Daniel Kaufmann" userId="934340720f57f02e" providerId="LiveId" clId="{D991BA74-4530-4B8A-BE91-B4D5673D2D59}" dt="2020-12-13T17:31:26.228" v="706" actId="1076"/>
          <ac:cxnSpMkLst>
            <pc:docMk/>
            <pc:sldMk cId="4146286584" sldId="547"/>
            <ac:cxnSpMk id="12" creationId="{B9DD78A7-97EC-4AEC-AA99-347DFF90DF01}"/>
          </ac:cxnSpMkLst>
        </pc:cxnChg>
      </pc:sldChg>
      <pc:sldChg chg="addSp delSp modSp add mod modNotesTx">
        <pc:chgData name="Daniel Kaufmann" userId="934340720f57f02e" providerId="LiveId" clId="{D991BA74-4530-4B8A-BE91-B4D5673D2D59}" dt="2020-12-13T17:33:48.039" v="741"/>
        <pc:sldMkLst>
          <pc:docMk/>
          <pc:sldMk cId="4134113326" sldId="548"/>
        </pc:sldMkLst>
        <pc:spChg chg="mod">
          <ac:chgData name="Daniel Kaufmann" userId="934340720f57f02e" providerId="LiveId" clId="{D991BA74-4530-4B8A-BE91-B4D5673D2D59}" dt="2020-12-13T17:33:13.359" v="732" actId="27636"/>
          <ac:spMkLst>
            <pc:docMk/>
            <pc:sldMk cId="4134113326" sldId="548"/>
            <ac:spMk id="3" creationId="{AE706D22-569A-4E94-84E8-E4D5F0EF9B8B}"/>
          </ac:spMkLst>
        </pc:spChg>
        <pc:spChg chg="add del mod">
          <ac:chgData name="Daniel Kaufmann" userId="934340720f57f02e" providerId="LiveId" clId="{D991BA74-4530-4B8A-BE91-B4D5673D2D59}" dt="2020-12-13T17:32:20.823" v="715"/>
          <ac:spMkLst>
            <pc:docMk/>
            <pc:sldMk cId="4134113326" sldId="548"/>
            <ac:spMk id="4" creationId="{DFE78D20-177B-43C8-9CCC-50E577AC7E15}"/>
          </ac:spMkLst>
        </pc:spChg>
        <pc:spChg chg="del">
          <ac:chgData name="Daniel Kaufmann" userId="934340720f57f02e" providerId="LiveId" clId="{D991BA74-4530-4B8A-BE91-B4D5673D2D59}" dt="2020-12-13T17:32:28.778" v="719" actId="478"/>
          <ac:spMkLst>
            <pc:docMk/>
            <pc:sldMk cId="4134113326" sldId="548"/>
            <ac:spMk id="5" creationId="{F9780260-EEF2-4A44-9993-38C0C1E451AE}"/>
          </ac:spMkLst>
        </pc:spChg>
        <pc:spChg chg="del">
          <ac:chgData name="Daniel Kaufmann" userId="934340720f57f02e" providerId="LiveId" clId="{D991BA74-4530-4B8A-BE91-B4D5673D2D59}" dt="2020-12-13T17:32:07.279" v="711" actId="478"/>
          <ac:spMkLst>
            <pc:docMk/>
            <pc:sldMk cId="4134113326" sldId="548"/>
            <ac:spMk id="7" creationId="{71439F74-BD5E-4B51-9ABD-D841C730070D}"/>
          </ac:spMkLst>
        </pc:spChg>
        <pc:spChg chg="del">
          <ac:chgData name="Daniel Kaufmann" userId="934340720f57f02e" providerId="LiveId" clId="{D991BA74-4530-4B8A-BE91-B4D5673D2D59}" dt="2020-12-13T17:32:10.349" v="713" actId="478"/>
          <ac:spMkLst>
            <pc:docMk/>
            <pc:sldMk cId="4134113326" sldId="548"/>
            <ac:spMk id="8" creationId="{371780FE-C963-4F27-95F9-F46C03791423}"/>
          </ac:spMkLst>
        </pc:spChg>
        <pc:picChg chg="del">
          <ac:chgData name="Daniel Kaufmann" userId="934340720f57f02e" providerId="LiveId" clId="{D991BA74-4530-4B8A-BE91-B4D5673D2D59}" dt="2020-12-13T17:32:05.069" v="710" actId="478"/>
          <ac:picMkLst>
            <pc:docMk/>
            <pc:sldMk cId="4134113326" sldId="548"/>
            <ac:picMk id="2050" creationId="{1DFC6923-97D9-451B-A0FD-E099C1991D25}"/>
          </ac:picMkLst>
        </pc:picChg>
        <pc:picChg chg="add mod">
          <ac:chgData name="Daniel Kaufmann" userId="934340720f57f02e" providerId="LiveId" clId="{D991BA74-4530-4B8A-BE91-B4D5673D2D59}" dt="2020-12-13T17:32:31.644" v="721" actId="208"/>
          <ac:picMkLst>
            <pc:docMk/>
            <pc:sldMk cId="4134113326" sldId="548"/>
            <ac:picMk id="3074" creationId="{6C1A3874-9AAD-4938-9D6E-CA7AD9D24E2B}"/>
          </ac:picMkLst>
        </pc:picChg>
        <pc:cxnChg chg="del mod">
          <ac:chgData name="Daniel Kaufmann" userId="934340720f57f02e" providerId="LiveId" clId="{D991BA74-4530-4B8A-BE91-B4D5673D2D59}" dt="2020-12-13T17:32:08.422" v="712" actId="478"/>
          <ac:cxnSpMkLst>
            <pc:docMk/>
            <pc:sldMk cId="4134113326" sldId="548"/>
            <ac:cxnSpMk id="9" creationId="{29C30B03-FD59-4A57-8A3B-C5554CEDCD87}"/>
          </ac:cxnSpMkLst>
        </pc:cxnChg>
        <pc:cxnChg chg="del">
          <ac:chgData name="Daniel Kaufmann" userId="934340720f57f02e" providerId="LiveId" clId="{D991BA74-4530-4B8A-BE91-B4D5673D2D59}" dt="2020-12-13T17:32:11.452" v="714" actId="478"/>
          <ac:cxnSpMkLst>
            <pc:docMk/>
            <pc:sldMk cId="4134113326" sldId="548"/>
            <ac:cxnSpMk id="11" creationId="{839D8A91-26DF-4FED-91B6-4E43237E1AD4}"/>
          </ac:cxnSpMkLst>
        </pc:cxnChg>
        <pc:cxnChg chg="del mod">
          <ac:chgData name="Daniel Kaufmann" userId="934340720f57f02e" providerId="LiveId" clId="{D991BA74-4530-4B8A-BE91-B4D5673D2D59}" dt="2020-12-13T17:32:26.966" v="718" actId="478"/>
          <ac:cxnSpMkLst>
            <pc:docMk/>
            <pc:sldMk cId="4134113326" sldId="548"/>
            <ac:cxnSpMk id="12" creationId="{B9DD78A7-97EC-4AEC-AA99-347DFF90DF01}"/>
          </ac:cxnSpMkLst>
        </pc:cxnChg>
      </pc:sldChg>
      <pc:sldChg chg="addSp delSp modSp new mod modClrScheme chgLayout modNotesTx">
        <pc:chgData name="Daniel Kaufmann" userId="934340720f57f02e" providerId="LiveId" clId="{D991BA74-4530-4B8A-BE91-B4D5673D2D59}" dt="2020-12-13T17:39:49.635" v="856"/>
        <pc:sldMkLst>
          <pc:docMk/>
          <pc:sldMk cId="3638715199" sldId="549"/>
        </pc:sldMkLst>
        <pc:spChg chg="mod ord">
          <ac:chgData name="Daniel Kaufmann" userId="934340720f57f02e" providerId="LiveId" clId="{D991BA74-4530-4B8A-BE91-B4D5673D2D59}" dt="2020-12-13T17:35:15.743" v="781" actId="700"/>
          <ac:spMkLst>
            <pc:docMk/>
            <pc:sldMk cId="3638715199" sldId="549"/>
            <ac:spMk id="2" creationId="{98DA72CA-F6FF-4640-BCA0-C910E52ABF07}"/>
          </ac:spMkLst>
        </pc:spChg>
        <pc:spChg chg="del mod ord">
          <ac:chgData name="Daniel Kaufmann" userId="934340720f57f02e" providerId="LiveId" clId="{D991BA74-4530-4B8A-BE91-B4D5673D2D59}" dt="2020-12-13T17:35:15.743" v="781" actId="700"/>
          <ac:spMkLst>
            <pc:docMk/>
            <pc:sldMk cId="3638715199" sldId="549"/>
            <ac:spMk id="3" creationId="{ED28772B-240F-4139-8A72-99A9074ACB35}"/>
          </ac:spMkLst>
        </pc:spChg>
        <pc:spChg chg="del">
          <ac:chgData name="Daniel Kaufmann" userId="934340720f57f02e" providerId="LiveId" clId="{D991BA74-4530-4B8A-BE91-B4D5673D2D59}" dt="2020-12-13T17:35:15.743" v="781" actId="700"/>
          <ac:spMkLst>
            <pc:docMk/>
            <pc:sldMk cId="3638715199" sldId="549"/>
            <ac:spMk id="4" creationId="{9BDEEA7D-356D-444F-9832-1322806041B6}"/>
          </ac:spMkLst>
        </pc:spChg>
        <pc:spChg chg="add del mod ord">
          <ac:chgData name="Daniel Kaufmann" userId="934340720f57f02e" providerId="LiveId" clId="{D991BA74-4530-4B8A-BE91-B4D5673D2D59}" dt="2020-12-13T17:35:48.604" v="782" actId="1032"/>
          <ac:spMkLst>
            <pc:docMk/>
            <pc:sldMk cId="3638715199" sldId="549"/>
            <ac:spMk id="5" creationId="{AE7B80A1-432D-48D3-B22F-19E72E97F457}"/>
          </ac:spMkLst>
        </pc:spChg>
        <pc:graphicFrameChg chg="add mod modGraphic">
          <ac:chgData name="Daniel Kaufmann" userId="934340720f57f02e" providerId="LiveId" clId="{D991BA74-4530-4B8A-BE91-B4D5673D2D59}" dt="2020-12-13T17:39:44.599" v="855" actId="1076"/>
          <ac:graphicFrameMkLst>
            <pc:docMk/>
            <pc:sldMk cId="3638715199" sldId="549"/>
            <ac:graphicFrameMk id="6" creationId="{69F5EE88-6C2E-4C4B-84E8-527146BF5F0C}"/>
          </ac:graphicFrameMkLst>
        </pc:graphicFrameChg>
      </pc:sldChg>
      <pc:sldChg chg="addSp delSp modSp new mod modNotesTx">
        <pc:chgData name="Daniel Kaufmann" userId="934340720f57f02e" providerId="LiveId" clId="{D991BA74-4530-4B8A-BE91-B4D5673D2D59}" dt="2020-12-13T17:42:31.792" v="906" actId="1076"/>
        <pc:sldMkLst>
          <pc:docMk/>
          <pc:sldMk cId="3902082688" sldId="550"/>
        </pc:sldMkLst>
        <pc:spChg chg="mod">
          <ac:chgData name="Daniel Kaufmann" userId="934340720f57f02e" providerId="LiveId" clId="{D991BA74-4530-4B8A-BE91-B4D5673D2D59}" dt="2020-12-13T17:40:16.693" v="887" actId="20577"/>
          <ac:spMkLst>
            <pc:docMk/>
            <pc:sldMk cId="3902082688" sldId="550"/>
            <ac:spMk id="2" creationId="{E0B02F04-97D5-4F87-8EE1-E2EB10E05110}"/>
          </ac:spMkLst>
        </pc:spChg>
        <pc:spChg chg="del">
          <ac:chgData name="Daniel Kaufmann" userId="934340720f57f02e" providerId="LiveId" clId="{D991BA74-4530-4B8A-BE91-B4D5673D2D59}" dt="2020-12-13T17:40:56.298" v="889" actId="1032"/>
          <ac:spMkLst>
            <pc:docMk/>
            <pc:sldMk cId="3902082688" sldId="550"/>
            <ac:spMk id="3" creationId="{F4CF34AA-BE14-413C-A1FE-99A9A0C2735E}"/>
          </ac:spMkLst>
        </pc:spChg>
        <pc:graphicFrameChg chg="add mod modGraphic">
          <ac:chgData name="Daniel Kaufmann" userId="934340720f57f02e" providerId="LiveId" clId="{D991BA74-4530-4B8A-BE91-B4D5673D2D59}" dt="2020-12-13T17:42:31.792" v="906" actId="1076"/>
          <ac:graphicFrameMkLst>
            <pc:docMk/>
            <pc:sldMk cId="3902082688" sldId="550"/>
            <ac:graphicFrameMk id="4" creationId="{D5F492DC-5B46-4C88-AB50-43DA57B7729E}"/>
          </ac:graphicFrameMkLst>
        </pc:graphicFrameChg>
        <pc:picChg chg="add mod">
          <ac:chgData name="Daniel Kaufmann" userId="934340720f57f02e" providerId="LiveId" clId="{D991BA74-4530-4B8A-BE91-B4D5673D2D59}" dt="2020-12-13T17:42:22.358" v="905" actId="14100"/>
          <ac:picMkLst>
            <pc:docMk/>
            <pc:sldMk cId="3902082688" sldId="550"/>
            <ac:picMk id="5" creationId="{3A5986A4-39A9-403B-AF20-5F2519793BAF}"/>
          </ac:picMkLst>
        </pc:picChg>
      </pc:sldChg>
      <pc:sldChg chg="modSp new mod">
        <pc:chgData name="Daniel Kaufmann" userId="934340720f57f02e" providerId="LiveId" clId="{D991BA74-4530-4B8A-BE91-B4D5673D2D59}" dt="2020-12-13T17:45:34.445" v="924" actId="20577"/>
        <pc:sldMkLst>
          <pc:docMk/>
          <pc:sldMk cId="299519345" sldId="551"/>
        </pc:sldMkLst>
        <pc:spChg chg="mod">
          <ac:chgData name="Daniel Kaufmann" userId="934340720f57f02e" providerId="LiveId" clId="{D991BA74-4530-4B8A-BE91-B4D5673D2D59}" dt="2020-12-13T17:45:34.445" v="924" actId="20577"/>
          <ac:spMkLst>
            <pc:docMk/>
            <pc:sldMk cId="299519345" sldId="551"/>
            <ac:spMk id="2" creationId="{2EFE9E8D-828E-4178-9E46-27CEADA8AE0D}"/>
          </ac:spMkLst>
        </pc:spChg>
      </pc:sldChg>
      <pc:sldChg chg="addSp modSp new mod modNotesTx">
        <pc:chgData name="Daniel Kaufmann" userId="934340720f57f02e" providerId="LiveId" clId="{D991BA74-4530-4B8A-BE91-B4D5673D2D59}" dt="2020-12-13T17:48:45.537" v="962" actId="27636"/>
        <pc:sldMkLst>
          <pc:docMk/>
          <pc:sldMk cId="1611389026" sldId="552"/>
        </pc:sldMkLst>
        <pc:spChg chg="mod">
          <ac:chgData name="Daniel Kaufmann" userId="934340720f57f02e" providerId="LiveId" clId="{D991BA74-4530-4B8A-BE91-B4D5673D2D59}" dt="2020-12-13T17:47:47.761" v="953" actId="20577"/>
          <ac:spMkLst>
            <pc:docMk/>
            <pc:sldMk cId="1611389026" sldId="552"/>
            <ac:spMk id="2" creationId="{7C134BB5-3642-4898-947F-4D01B55D5ED2}"/>
          </ac:spMkLst>
        </pc:spChg>
        <pc:spChg chg="mod">
          <ac:chgData name="Daniel Kaufmann" userId="934340720f57f02e" providerId="LiveId" clId="{D991BA74-4530-4B8A-BE91-B4D5673D2D59}" dt="2020-12-13T17:48:45.537" v="962" actId="27636"/>
          <ac:spMkLst>
            <pc:docMk/>
            <pc:sldMk cId="1611389026" sldId="552"/>
            <ac:spMk id="3" creationId="{FA7B0465-E8B9-42B3-9212-BF60D256516E}"/>
          </ac:spMkLst>
        </pc:spChg>
        <pc:picChg chg="add mod">
          <ac:chgData name="Daniel Kaufmann" userId="934340720f57f02e" providerId="LiveId" clId="{D991BA74-4530-4B8A-BE91-B4D5673D2D59}" dt="2020-12-13T17:48:38.224" v="958" actId="208"/>
          <ac:picMkLst>
            <pc:docMk/>
            <pc:sldMk cId="1611389026" sldId="552"/>
            <ac:picMk id="4" creationId="{F9AF2EB5-7B7E-4729-B83C-0D41D2698512}"/>
          </ac:picMkLst>
        </pc:picChg>
      </pc:sldChg>
      <pc:sldChg chg="addSp modSp new mod modNotesTx">
        <pc:chgData name="Daniel Kaufmann" userId="934340720f57f02e" providerId="LiveId" clId="{D991BA74-4530-4B8A-BE91-B4D5673D2D59}" dt="2020-12-13T17:52:53.359" v="1013" actId="1036"/>
        <pc:sldMkLst>
          <pc:docMk/>
          <pc:sldMk cId="330491455" sldId="553"/>
        </pc:sldMkLst>
        <pc:spChg chg="mod">
          <ac:chgData name="Daniel Kaufmann" userId="934340720f57f02e" providerId="LiveId" clId="{D991BA74-4530-4B8A-BE91-B4D5673D2D59}" dt="2020-12-13T17:50:10.189" v="983" actId="20577"/>
          <ac:spMkLst>
            <pc:docMk/>
            <pc:sldMk cId="330491455" sldId="553"/>
            <ac:spMk id="2" creationId="{3D6D9C09-2815-40EC-A905-BF0666ECC500}"/>
          </ac:spMkLst>
        </pc:spChg>
        <pc:spChg chg="mod">
          <ac:chgData name="Daniel Kaufmann" userId="934340720f57f02e" providerId="LiveId" clId="{D991BA74-4530-4B8A-BE91-B4D5673D2D59}" dt="2020-12-13T17:52:08.637" v="996" actId="27636"/>
          <ac:spMkLst>
            <pc:docMk/>
            <pc:sldMk cId="330491455" sldId="553"/>
            <ac:spMk id="3" creationId="{35133D9D-5B21-44C8-88F8-5E52C3951C23}"/>
          </ac:spMkLst>
        </pc:spChg>
        <pc:picChg chg="add mod">
          <ac:chgData name="Daniel Kaufmann" userId="934340720f57f02e" providerId="LiveId" clId="{D991BA74-4530-4B8A-BE91-B4D5673D2D59}" dt="2020-12-13T17:52:53.359" v="1013" actId="1036"/>
          <ac:picMkLst>
            <pc:docMk/>
            <pc:sldMk cId="330491455" sldId="553"/>
            <ac:picMk id="5" creationId="{160A876C-D344-4CE0-AD35-56FC34233568}"/>
          </ac:picMkLst>
        </pc:picChg>
      </pc:sldChg>
      <pc:sldChg chg="addSp modSp new mod modNotesTx">
        <pc:chgData name="Daniel Kaufmann" userId="934340720f57f02e" providerId="LiveId" clId="{D991BA74-4530-4B8A-BE91-B4D5673D2D59}" dt="2020-12-13T17:57:48.350" v="1147" actId="6549"/>
        <pc:sldMkLst>
          <pc:docMk/>
          <pc:sldMk cId="65204496" sldId="554"/>
        </pc:sldMkLst>
        <pc:spChg chg="mod">
          <ac:chgData name="Daniel Kaufmann" userId="934340720f57f02e" providerId="LiveId" clId="{D991BA74-4530-4B8A-BE91-B4D5673D2D59}" dt="2020-12-13T17:54:03.843" v="1086" actId="404"/>
          <ac:spMkLst>
            <pc:docMk/>
            <pc:sldMk cId="65204496" sldId="554"/>
            <ac:spMk id="2" creationId="{2DF8AAA5-4B3D-41B8-B522-F19427A93AF0}"/>
          </ac:spMkLst>
        </pc:spChg>
        <pc:spChg chg="mod">
          <ac:chgData name="Daniel Kaufmann" userId="934340720f57f02e" providerId="LiveId" clId="{D991BA74-4530-4B8A-BE91-B4D5673D2D59}" dt="2020-12-13T17:57:25.788" v="1143" actId="20577"/>
          <ac:spMkLst>
            <pc:docMk/>
            <pc:sldMk cId="65204496" sldId="554"/>
            <ac:spMk id="3" creationId="{10BA676A-AA61-4B0B-BA55-18D8FCF197BE}"/>
          </ac:spMkLst>
        </pc:spChg>
        <pc:picChg chg="add mod">
          <ac:chgData name="Daniel Kaufmann" userId="934340720f57f02e" providerId="LiveId" clId="{D991BA74-4530-4B8A-BE91-B4D5673D2D59}" dt="2020-12-13T17:56:43.086" v="1096" actId="208"/>
          <ac:picMkLst>
            <pc:docMk/>
            <pc:sldMk cId="65204496" sldId="554"/>
            <ac:picMk id="4" creationId="{5830FBCA-D319-456F-A978-3A4477659F1E}"/>
          </ac:picMkLst>
        </pc:picChg>
      </pc:sldChg>
      <pc:sldChg chg="addSp modSp new mod modNotesTx">
        <pc:chgData name="Daniel Kaufmann" userId="934340720f57f02e" providerId="LiveId" clId="{D991BA74-4530-4B8A-BE91-B4D5673D2D59}" dt="2020-12-13T17:59:56.410" v="1201" actId="20577"/>
        <pc:sldMkLst>
          <pc:docMk/>
          <pc:sldMk cId="1169835809" sldId="555"/>
        </pc:sldMkLst>
        <pc:spChg chg="mod">
          <ac:chgData name="Daniel Kaufmann" userId="934340720f57f02e" providerId="LiveId" clId="{D991BA74-4530-4B8A-BE91-B4D5673D2D59}" dt="2020-12-13T17:58:07.965" v="1182" actId="20577"/>
          <ac:spMkLst>
            <pc:docMk/>
            <pc:sldMk cId="1169835809" sldId="555"/>
            <ac:spMk id="2" creationId="{B0912F98-0703-4769-8176-49E555CD13C4}"/>
          </ac:spMkLst>
        </pc:spChg>
        <pc:spChg chg="mod">
          <ac:chgData name="Daniel Kaufmann" userId="934340720f57f02e" providerId="LiveId" clId="{D991BA74-4530-4B8A-BE91-B4D5673D2D59}" dt="2020-12-13T17:59:56.410" v="1201" actId="20577"/>
          <ac:spMkLst>
            <pc:docMk/>
            <pc:sldMk cId="1169835809" sldId="555"/>
            <ac:spMk id="3" creationId="{E09A51B2-077F-4AE5-B478-C13CE4DC9B3F}"/>
          </ac:spMkLst>
        </pc:spChg>
        <pc:picChg chg="add mod">
          <ac:chgData name="Daniel Kaufmann" userId="934340720f57f02e" providerId="LiveId" clId="{D991BA74-4530-4B8A-BE91-B4D5673D2D59}" dt="2020-12-13T17:59:46.664" v="1199" actId="1076"/>
          <ac:picMkLst>
            <pc:docMk/>
            <pc:sldMk cId="1169835809" sldId="555"/>
            <ac:picMk id="4" creationId="{29CF7002-029A-40D6-A5B3-33EF99969E7C}"/>
          </ac:picMkLst>
        </pc:picChg>
      </pc:sldChg>
      <pc:sldChg chg="modSp add mod ord modNotesTx">
        <pc:chgData name="Daniel Kaufmann" userId="934340720f57f02e" providerId="LiveId" clId="{D991BA74-4530-4B8A-BE91-B4D5673D2D59}" dt="2020-12-13T18:00:37.821" v="1236"/>
        <pc:sldMkLst>
          <pc:docMk/>
          <pc:sldMk cId="476204271" sldId="556"/>
        </pc:sldMkLst>
        <pc:spChg chg="mod">
          <ac:chgData name="Daniel Kaufmann" userId="934340720f57f02e" providerId="LiveId" clId="{D991BA74-4530-4B8A-BE91-B4D5673D2D59}" dt="2020-12-13T18:00:26.392" v="1232" actId="20577"/>
          <ac:spMkLst>
            <pc:docMk/>
            <pc:sldMk cId="476204271" sldId="556"/>
            <ac:spMk id="2" creationId="{A196C52E-0914-416B-B64A-824997DB993D}"/>
          </ac:spMkLst>
        </pc:spChg>
      </pc:sldChg>
      <pc:sldChg chg="addSp modSp new mod modNotesTx">
        <pc:chgData name="Daniel Kaufmann" userId="934340720f57f02e" providerId="LiveId" clId="{D991BA74-4530-4B8A-BE91-B4D5673D2D59}" dt="2020-12-13T18:06:39.416" v="1314"/>
        <pc:sldMkLst>
          <pc:docMk/>
          <pc:sldMk cId="350598893" sldId="557"/>
        </pc:sldMkLst>
        <pc:spChg chg="mod">
          <ac:chgData name="Daniel Kaufmann" userId="934340720f57f02e" providerId="LiveId" clId="{D991BA74-4530-4B8A-BE91-B4D5673D2D59}" dt="2020-12-13T18:03:45.873" v="1289" actId="404"/>
          <ac:spMkLst>
            <pc:docMk/>
            <pc:sldMk cId="350598893" sldId="557"/>
            <ac:spMk id="2" creationId="{7DDAFDBE-A121-4FF2-AAE6-165056607F6A}"/>
          </ac:spMkLst>
        </pc:spChg>
        <pc:spChg chg="mod">
          <ac:chgData name="Daniel Kaufmann" userId="934340720f57f02e" providerId="LiveId" clId="{D991BA74-4530-4B8A-BE91-B4D5673D2D59}" dt="2020-12-13T18:06:35.288" v="1313" actId="14100"/>
          <ac:spMkLst>
            <pc:docMk/>
            <pc:sldMk cId="350598893" sldId="557"/>
            <ac:spMk id="3" creationId="{9666B37B-63B6-4607-AD4F-CA22A57A0D50}"/>
          </ac:spMkLst>
        </pc:spChg>
        <pc:picChg chg="add mod">
          <ac:chgData name="Daniel Kaufmann" userId="934340720f57f02e" providerId="LiveId" clId="{D991BA74-4530-4B8A-BE91-B4D5673D2D59}" dt="2020-12-13T18:06:25.823" v="1311" actId="14861"/>
          <ac:picMkLst>
            <pc:docMk/>
            <pc:sldMk cId="350598893" sldId="557"/>
            <ac:picMk id="4" creationId="{2F61340B-8E72-4A17-906B-364EFBEDB792}"/>
          </ac:picMkLst>
        </pc:picChg>
      </pc:sldChg>
      <pc:sldChg chg="addSp delSp modSp new mod modClrScheme chgLayout modNotesTx">
        <pc:chgData name="Daniel Kaufmann" userId="934340720f57f02e" providerId="LiveId" clId="{D991BA74-4530-4B8A-BE91-B4D5673D2D59}" dt="2020-12-13T18:11:32.388" v="1365"/>
        <pc:sldMkLst>
          <pc:docMk/>
          <pc:sldMk cId="3849033866" sldId="558"/>
        </pc:sldMkLst>
        <pc:spChg chg="del mod ord">
          <ac:chgData name="Daniel Kaufmann" userId="934340720f57f02e" providerId="LiveId" clId="{D991BA74-4530-4B8A-BE91-B4D5673D2D59}" dt="2020-12-13T18:07:42.568" v="1316" actId="700"/>
          <ac:spMkLst>
            <pc:docMk/>
            <pc:sldMk cId="3849033866" sldId="558"/>
            <ac:spMk id="2" creationId="{6B33804A-D34A-4B38-AAEB-09FC7CA50BB9}"/>
          </ac:spMkLst>
        </pc:spChg>
        <pc:spChg chg="del mod ord">
          <ac:chgData name="Daniel Kaufmann" userId="934340720f57f02e" providerId="LiveId" clId="{D991BA74-4530-4B8A-BE91-B4D5673D2D59}" dt="2020-12-13T18:07:42.568" v="1316" actId="700"/>
          <ac:spMkLst>
            <pc:docMk/>
            <pc:sldMk cId="3849033866" sldId="558"/>
            <ac:spMk id="3" creationId="{C36D6A2C-77CA-4A22-85DF-99E22FBBF22D}"/>
          </ac:spMkLst>
        </pc:spChg>
        <pc:spChg chg="add mod ord">
          <ac:chgData name="Daniel Kaufmann" userId="934340720f57f02e" providerId="LiveId" clId="{D991BA74-4530-4B8A-BE91-B4D5673D2D59}" dt="2020-12-13T18:07:56.787" v="1341" actId="20577"/>
          <ac:spMkLst>
            <pc:docMk/>
            <pc:sldMk cId="3849033866" sldId="558"/>
            <ac:spMk id="4" creationId="{579B1F22-F591-47A3-9651-39F76A4EF719}"/>
          </ac:spMkLst>
        </pc:spChg>
        <pc:spChg chg="add del mod ord">
          <ac:chgData name="Daniel Kaufmann" userId="934340720f57f02e" providerId="LiveId" clId="{D991BA74-4530-4B8A-BE91-B4D5673D2D59}" dt="2020-12-13T18:07:45.063" v="1317"/>
          <ac:spMkLst>
            <pc:docMk/>
            <pc:sldMk cId="3849033866" sldId="558"/>
            <ac:spMk id="5" creationId="{ADA3FC47-BAFC-4F6F-B105-79068D26D06B}"/>
          </ac:spMkLst>
        </pc:spChg>
        <pc:spChg chg="add del mod ord">
          <ac:chgData name="Daniel Kaufmann" userId="934340720f57f02e" providerId="LiveId" clId="{D991BA74-4530-4B8A-BE91-B4D5673D2D59}" dt="2020-12-13T18:08:02.939" v="1342" actId="1032"/>
          <ac:spMkLst>
            <pc:docMk/>
            <pc:sldMk cId="3849033866" sldId="558"/>
            <ac:spMk id="6" creationId="{A6276BBF-CA2A-4445-928D-8E9086883E41}"/>
          </ac:spMkLst>
        </pc:spChg>
        <pc:graphicFrameChg chg="add mod modGraphic">
          <ac:chgData name="Daniel Kaufmann" userId="934340720f57f02e" providerId="LiveId" clId="{D991BA74-4530-4B8A-BE91-B4D5673D2D59}" dt="2020-12-13T18:10:58.897" v="1362" actId="1076"/>
          <ac:graphicFrameMkLst>
            <pc:docMk/>
            <pc:sldMk cId="3849033866" sldId="558"/>
            <ac:graphicFrameMk id="7" creationId="{16929079-0C69-4801-AD75-3F5EB69B6D44}"/>
          </ac:graphicFrameMkLst>
        </pc:graphicFrameChg>
        <pc:picChg chg="add mod">
          <ac:chgData name="Daniel Kaufmann" userId="934340720f57f02e" providerId="LiveId" clId="{D991BA74-4530-4B8A-BE91-B4D5673D2D59}" dt="2020-12-13T18:11:10.166" v="1364" actId="1076"/>
          <ac:picMkLst>
            <pc:docMk/>
            <pc:sldMk cId="3849033866" sldId="558"/>
            <ac:picMk id="4098" creationId="{4A37D48E-A658-4F2F-B890-10ACDAA7484A}"/>
          </ac:picMkLst>
        </pc:picChg>
      </pc:sldChg>
      <pc:sldChg chg="addSp modSp new mod modNotesTx">
        <pc:chgData name="Daniel Kaufmann" userId="934340720f57f02e" providerId="LiveId" clId="{D991BA74-4530-4B8A-BE91-B4D5673D2D59}" dt="2020-12-13T18:14:13.720" v="1422"/>
        <pc:sldMkLst>
          <pc:docMk/>
          <pc:sldMk cId="1183822445" sldId="559"/>
        </pc:sldMkLst>
        <pc:spChg chg="mod">
          <ac:chgData name="Daniel Kaufmann" userId="934340720f57f02e" providerId="LiveId" clId="{D991BA74-4530-4B8A-BE91-B4D5673D2D59}" dt="2020-12-13T18:11:55.642" v="1384" actId="20577"/>
          <ac:spMkLst>
            <pc:docMk/>
            <pc:sldMk cId="1183822445" sldId="559"/>
            <ac:spMk id="2" creationId="{10F8FFF8-4DEF-46DE-AD61-DAC84A2EB726}"/>
          </ac:spMkLst>
        </pc:spChg>
        <pc:spChg chg="mod">
          <ac:chgData name="Daniel Kaufmann" userId="934340720f57f02e" providerId="LiveId" clId="{D991BA74-4530-4B8A-BE91-B4D5673D2D59}" dt="2020-12-13T18:12:12.173" v="1411" actId="20577"/>
          <ac:spMkLst>
            <pc:docMk/>
            <pc:sldMk cId="1183822445" sldId="559"/>
            <ac:spMk id="3" creationId="{8A1E4DE0-3040-4530-9833-7AFDE1E672F6}"/>
          </ac:spMkLst>
        </pc:spChg>
        <pc:spChg chg="mod">
          <ac:chgData name="Daniel Kaufmann" userId="934340720f57f02e" providerId="LiveId" clId="{D991BA74-4530-4B8A-BE91-B4D5673D2D59}" dt="2020-12-13T18:12:22.069" v="1413" actId="20577"/>
          <ac:spMkLst>
            <pc:docMk/>
            <pc:sldMk cId="1183822445" sldId="559"/>
            <ac:spMk id="4" creationId="{79EE86E9-CF6B-430F-A9D4-55EFED25FB4F}"/>
          </ac:spMkLst>
        </pc:spChg>
        <pc:picChg chg="add mod">
          <ac:chgData name="Daniel Kaufmann" userId="934340720f57f02e" providerId="LiveId" clId="{D991BA74-4530-4B8A-BE91-B4D5673D2D59}" dt="2020-12-13T18:14:05.780" v="1421" actId="208"/>
          <ac:picMkLst>
            <pc:docMk/>
            <pc:sldMk cId="1183822445" sldId="559"/>
            <ac:picMk id="6" creationId="{C7A97537-B3AE-441E-B7E9-19AC7370784B}"/>
          </ac:picMkLst>
        </pc:picChg>
      </pc:sldChg>
      <pc:sldChg chg="addSp delSp modSp new mod modClrScheme chgLayout modNotesTx">
        <pc:chgData name="Daniel Kaufmann" userId="934340720f57f02e" providerId="LiveId" clId="{D991BA74-4530-4B8A-BE91-B4D5673D2D59}" dt="2020-12-13T18:16:57.564" v="1706" actId="208"/>
        <pc:sldMkLst>
          <pc:docMk/>
          <pc:sldMk cId="3678560394" sldId="560"/>
        </pc:sldMkLst>
        <pc:spChg chg="mod ord">
          <ac:chgData name="Daniel Kaufmann" userId="934340720f57f02e" providerId="LiveId" clId="{D991BA74-4530-4B8A-BE91-B4D5673D2D59}" dt="2020-12-13T18:14:47.109" v="1459" actId="700"/>
          <ac:spMkLst>
            <pc:docMk/>
            <pc:sldMk cId="3678560394" sldId="560"/>
            <ac:spMk id="2" creationId="{1A274856-0B23-4267-8F88-7F0BBBD708FD}"/>
          </ac:spMkLst>
        </pc:spChg>
        <pc:spChg chg="del mod ord">
          <ac:chgData name="Daniel Kaufmann" userId="934340720f57f02e" providerId="LiveId" clId="{D991BA74-4530-4B8A-BE91-B4D5673D2D59}" dt="2020-12-13T18:14:47.109" v="1459" actId="700"/>
          <ac:spMkLst>
            <pc:docMk/>
            <pc:sldMk cId="3678560394" sldId="560"/>
            <ac:spMk id="3" creationId="{1443763A-1EF8-40F2-A4BB-2A04639A1251}"/>
          </ac:spMkLst>
        </pc:spChg>
        <pc:spChg chg="del">
          <ac:chgData name="Daniel Kaufmann" userId="934340720f57f02e" providerId="LiveId" clId="{D991BA74-4530-4B8A-BE91-B4D5673D2D59}" dt="2020-12-13T18:14:47.109" v="1459" actId="700"/>
          <ac:spMkLst>
            <pc:docMk/>
            <pc:sldMk cId="3678560394" sldId="560"/>
            <ac:spMk id="4" creationId="{E570E7F6-1298-421A-951D-D8E18E0D0E24}"/>
          </ac:spMkLst>
        </pc:spChg>
        <pc:spChg chg="add mod ord">
          <ac:chgData name="Daniel Kaufmann" userId="934340720f57f02e" providerId="LiveId" clId="{D991BA74-4530-4B8A-BE91-B4D5673D2D59}" dt="2020-12-13T18:15:06.484" v="1502" actId="403"/>
          <ac:spMkLst>
            <pc:docMk/>
            <pc:sldMk cId="3678560394" sldId="560"/>
            <ac:spMk id="5" creationId="{121919B4-DF94-46C4-B22D-6524FE100A2C}"/>
          </ac:spMkLst>
        </pc:spChg>
        <pc:picChg chg="add mod">
          <ac:chgData name="Daniel Kaufmann" userId="934340720f57f02e" providerId="LiveId" clId="{D991BA74-4530-4B8A-BE91-B4D5673D2D59}" dt="2020-12-13T18:16:57.564" v="1706" actId="208"/>
          <ac:picMkLst>
            <pc:docMk/>
            <pc:sldMk cId="3678560394" sldId="560"/>
            <ac:picMk id="6" creationId="{701440A5-4992-45AA-AEF4-EF1B5A08D0AE}"/>
          </ac:picMkLst>
        </pc:picChg>
      </pc:sldChg>
      <pc:sldChg chg="addSp delSp modSp new mod modNotesTx">
        <pc:chgData name="Daniel Kaufmann" userId="934340720f57f02e" providerId="LiveId" clId="{D991BA74-4530-4B8A-BE91-B4D5673D2D59}" dt="2020-12-13T18:19:36.237" v="1723"/>
        <pc:sldMkLst>
          <pc:docMk/>
          <pc:sldMk cId="1238948121" sldId="561"/>
        </pc:sldMkLst>
        <pc:spChg chg="mod">
          <ac:chgData name="Daniel Kaufmann" userId="934340720f57f02e" providerId="LiveId" clId="{D991BA74-4530-4B8A-BE91-B4D5673D2D59}" dt="2020-12-13T18:19:24.250" v="1721" actId="404"/>
          <ac:spMkLst>
            <pc:docMk/>
            <pc:sldMk cId="1238948121" sldId="561"/>
            <ac:spMk id="2" creationId="{BAA8C50B-AB34-4F7C-8D80-3C3539B395C8}"/>
          </ac:spMkLst>
        </pc:spChg>
        <pc:spChg chg="del">
          <ac:chgData name="Daniel Kaufmann" userId="934340720f57f02e" providerId="LiveId" clId="{D991BA74-4530-4B8A-BE91-B4D5673D2D59}" dt="2020-12-13T18:18:40.210" v="1708"/>
          <ac:spMkLst>
            <pc:docMk/>
            <pc:sldMk cId="1238948121" sldId="561"/>
            <ac:spMk id="3" creationId="{051F0709-01EE-4D69-9A4A-794744881AA0}"/>
          </ac:spMkLst>
        </pc:spChg>
        <pc:picChg chg="add mod">
          <ac:chgData name="Daniel Kaufmann" userId="934340720f57f02e" providerId="LiveId" clId="{D991BA74-4530-4B8A-BE91-B4D5673D2D59}" dt="2020-12-13T18:19:30.196" v="1722" actId="1076"/>
          <ac:picMkLst>
            <pc:docMk/>
            <pc:sldMk cId="1238948121" sldId="561"/>
            <ac:picMk id="4" creationId="{4C80F72A-F48F-44FA-9AF1-057C7C5B6FBC}"/>
          </ac:picMkLst>
        </pc:picChg>
      </pc:sldChg>
      <pc:sldChg chg="addSp modSp new mod modNotesTx">
        <pc:chgData name="Daniel Kaufmann" userId="934340720f57f02e" providerId="LiveId" clId="{D991BA74-4530-4B8A-BE91-B4D5673D2D59}" dt="2020-12-13T18:21:54.319" v="1760" actId="1076"/>
        <pc:sldMkLst>
          <pc:docMk/>
          <pc:sldMk cId="3399523281" sldId="562"/>
        </pc:sldMkLst>
        <pc:spChg chg="mod">
          <ac:chgData name="Daniel Kaufmann" userId="934340720f57f02e" providerId="LiveId" clId="{D991BA74-4530-4B8A-BE91-B4D5673D2D59}" dt="2020-12-13T18:19:59.639" v="1742" actId="20577"/>
          <ac:spMkLst>
            <pc:docMk/>
            <pc:sldMk cId="3399523281" sldId="562"/>
            <ac:spMk id="2" creationId="{D2C79BC1-8744-4BF2-9449-8551CFFC15F2}"/>
          </ac:spMkLst>
        </pc:spChg>
        <pc:spChg chg="mod">
          <ac:chgData name="Daniel Kaufmann" userId="934340720f57f02e" providerId="LiveId" clId="{D991BA74-4530-4B8A-BE91-B4D5673D2D59}" dt="2020-12-13T18:21:54.319" v="1760" actId="1076"/>
          <ac:spMkLst>
            <pc:docMk/>
            <pc:sldMk cId="3399523281" sldId="562"/>
            <ac:spMk id="3" creationId="{5BA62520-F1A4-4AE3-A71B-CC176860691F}"/>
          </ac:spMkLst>
        </pc:spChg>
        <pc:picChg chg="add mod">
          <ac:chgData name="Daniel Kaufmann" userId="934340720f57f02e" providerId="LiveId" clId="{D991BA74-4530-4B8A-BE91-B4D5673D2D59}" dt="2020-12-13T18:21:39.917" v="1756" actId="208"/>
          <ac:picMkLst>
            <pc:docMk/>
            <pc:sldMk cId="3399523281" sldId="562"/>
            <ac:picMk id="4" creationId="{5BA03418-3569-4672-93C8-2A06CEC5AB91}"/>
          </ac:picMkLst>
        </pc:picChg>
      </pc:sldChg>
      <pc:sldChg chg="addSp modSp new mod modNotesTx">
        <pc:chgData name="Daniel Kaufmann" userId="934340720f57f02e" providerId="LiveId" clId="{D991BA74-4530-4B8A-BE91-B4D5673D2D59}" dt="2020-12-13T18:29:03.714" v="1801" actId="20577"/>
        <pc:sldMkLst>
          <pc:docMk/>
          <pc:sldMk cId="841539718" sldId="563"/>
        </pc:sldMkLst>
        <pc:spChg chg="mod">
          <ac:chgData name="Daniel Kaufmann" userId="934340720f57f02e" providerId="LiveId" clId="{D991BA74-4530-4B8A-BE91-B4D5673D2D59}" dt="2020-12-13T18:22:43.660" v="1764" actId="207"/>
          <ac:spMkLst>
            <pc:docMk/>
            <pc:sldMk cId="841539718" sldId="563"/>
            <ac:spMk id="2" creationId="{0D2FB30A-07DE-4EFD-BC76-B5209DB558F1}"/>
          </ac:spMkLst>
        </pc:spChg>
        <pc:spChg chg="mod">
          <ac:chgData name="Daniel Kaufmann" userId="934340720f57f02e" providerId="LiveId" clId="{D991BA74-4530-4B8A-BE91-B4D5673D2D59}" dt="2020-12-13T18:28:33.968" v="1795" actId="1076"/>
          <ac:spMkLst>
            <pc:docMk/>
            <pc:sldMk cId="841539718" sldId="563"/>
            <ac:spMk id="3" creationId="{D90709C2-B9FF-4340-9E71-6FAD1B0E554D}"/>
          </ac:spMkLst>
        </pc:spChg>
        <pc:picChg chg="add mod">
          <ac:chgData name="Daniel Kaufmann" userId="934340720f57f02e" providerId="LiveId" clId="{D991BA74-4530-4B8A-BE91-B4D5673D2D59}" dt="2020-12-13T18:27:46.676" v="1784" actId="1076"/>
          <ac:picMkLst>
            <pc:docMk/>
            <pc:sldMk cId="841539718" sldId="563"/>
            <ac:picMk id="5" creationId="{C0478411-25B7-47B0-8EF5-C664098DE28C}"/>
          </ac:picMkLst>
        </pc:picChg>
        <pc:picChg chg="add mod">
          <ac:chgData name="Daniel Kaufmann" userId="934340720f57f02e" providerId="LiveId" clId="{D991BA74-4530-4B8A-BE91-B4D5673D2D59}" dt="2020-12-13T18:28:28.527" v="1794" actId="1076"/>
          <ac:picMkLst>
            <pc:docMk/>
            <pc:sldMk cId="841539718" sldId="563"/>
            <ac:picMk id="6" creationId="{7B8037D4-51F9-48F8-9B06-C52B71826529}"/>
          </ac:picMkLst>
        </pc:picChg>
      </pc:sldChg>
      <pc:sldChg chg="addSp delSp modSp new mod modClrScheme chgLayout modNotesTx">
        <pc:chgData name="Daniel Kaufmann" userId="934340720f57f02e" providerId="LiveId" clId="{D991BA74-4530-4B8A-BE91-B4D5673D2D59}" dt="2020-12-13T18:34:26.418" v="1850" actId="1076"/>
        <pc:sldMkLst>
          <pc:docMk/>
          <pc:sldMk cId="1395592336" sldId="564"/>
        </pc:sldMkLst>
        <pc:spChg chg="mod ord">
          <ac:chgData name="Daniel Kaufmann" userId="934340720f57f02e" providerId="LiveId" clId="{D991BA74-4530-4B8A-BE91-B4D5673D2D59}" dt="2020-12-13T18:31:04.708" v="1822" actId="700"/>
          <ac:spMkLst>
            <pc:docMk/>
            <pc:sldMk cId="1395592336" sldId="564"/>
            <ac:spMk id="2" creationId="{45619068-AF21-450D-B2D5-B98A38DE46F3}"/>
          </ac:spMkLst>
        </pc:spChg>
        <pc:spChg chg="del mod ord">
          <ac:chgData name="Daniel Kaufmann" userId="934340720f57f02e" providerId="LiveId" clId="{D991BA74-4530-4B8A-BE91-B4D5673D2D59}" dt="2020-12-13T18:34:17.898" v="1847" actId="478"/>
          <ac:spMkLst>
            <pc:docMk/>
            <pc:sldMk cId="1395592336" sldId="564"/>
            <ac:spMk id="3" creationId="{6E088B3D-EA55-45AC-A70C-3385F38E2577}"/>
          </ac:spMkLst>
        </pc:spChg>
        <pc:spChg chg="add mod ord">
          <ac:chgData name="Daniel Kaufmann" userId="934340720f57f02e" providerId="LiveId" clId="{D991BA74-4530-4B8A-BE91-B4D5673D2D59}" dt="2020-12-13T18:31:21.906" v="1828" actId="33524"/>
          <ac:spMkLst>
            <pc:docMk/>
            <pc:sldMk cId="1395592336" sldId="564"/>
            <ac:spMk id="4" creationId="{DEDC897B-BF04-4DAC-AE66-EDCB95FD91A8}"/>
          </ac:spMkLst>
        </pc:spChg>
        <pc:spChg chg="add del mod">
          <ac:chgData name="Daniel Kaufmann" userId="934340720f57f02e" providerId="LiveId" clId="{D991BA74-4530-4B8A-BE91-B4D5673D2D59}" dt="2020-12-13T18:34:22.513" v="1849"/>
          <ac:spMkLst>
            <pc:docMk/>
            <pc:sldMk cId="1395592336" sldId="564"/>
            <ac:spMk id="7" creationId="{C9DE075E-F774-481F-8169-1B353F97133F}"/>
          </ac:spMkLst>
        </pc:spChg>
        <pc:picChg chg="add del mod">
          <ac:chgData name="Daniel Kaufmann" userId="934340720f57f02e" providerId="LiveId" clId="{D991BA74-4530-4B8A-BE91-B4D5673D2D59}" dt="2020-12-13T18:34:21.216" v="1848" actId="21"/>
          <ac:picMkLst>
            <pc:docMk/>
            <pc:sldMk cId="1395592336" sldId="564"/>
            <ac:picMk id="5" creationId="{10D7A3C0-DD70-47F9-A72E-821A3CC61856}"/>
          </ac:picMkLst>
        </pc:picChg>
        <pc:picChg chg="add mod">
          <ac:chgData name="Daniel Kaufmann" userId="934340720f57f02e" providerId="LiveId" clId="{D991BA74-4530-4B8A-BE91-B4D5673D2D59}" dt="2020-12-13T18:34:26.418" v="1850" actId="1076"/>
          <ac:picMkLst>
            <pc:docMk/>
            <pc:sldMk cId="1395592336" sldId="564"/>
            <ac:picMk id="8" creationId="{F47805A0-E45A-4625-8454-DE06D432C4C3}"/>
          </ac:picMkLst>
        </pc:picChg>
      </pc:sldChg>
      <pc:sldChg chg="addSp delSp modSp new mod modNotesTx">
        <pc:chgData name="Daniel Kaufmann" userId="934340720f57f02e" providerId="LiveId" clId="{D991BA74-4530-4B8A-BE91-B4D5673D2D59}" dt="2020-12-13T18:43:13.438" v="1887" actId="33524"/>
        <pc:sldMkLst>
          <pc:docMk/>
          <pc:sldMk cId="1468024497" sldId="565"/>
        </pc:sldMkLst>
        <pc:spChg chg="mod">
          <ac:chgData name="Daniel Kaufmann" userId="934340720f57f02e" providerId="LiveId" clId="{D991BA74-4530-4B8A-BE91-B4D5673D2D59}" dt="2020-12-13T18:41:24.685" v="1867" actId="20577"/>
          <ac:spMkLst>
            <pc:docMk/>
            <pc:sldMk cId="1468024497" sldId="565"/>
            <ac:spMk id="2" creationId="{88289016-971E-42FD-8D0B-2AC96F19D5D3}"/>
          </ac:spMkLst>
        </pc:spChg>
        <pc:spChg chg="mod">
          <ac:chgData name="Daniel Kaufmann" userId="934340720f57f02e" providerId="LiveId" clId="{D991BA74-4530-4B8A-BE91-B4D5673D2D59}" dt="2020-12-13T18:43:00.252" v="1885" actId="14100"/>
          <ac:spMkLst>
            <pc:docMk/>
            <pc:sldMk cId="1468024497" sldId="565"/>
            <ac:spMk id="3" creationId="{CC26007C-8D7F-4673-97B5-F76664328E04}"/>
          </ac:spMkLst>
        </pc:spChg>
        <pc:spChg chg="del">
          <ac:chgData name="Daniel Kaufmann" userId="934340720f57f02e" providerId="LiveId" clId="{D991BA74-4530-4B8A-BE91-B4D5673D2D59}" dt="2020-12-13T18:42:42.161" v="1878"/>
          <ac:spMkLst>
            <pc:docMk/>
            <pc:sldMk cId="1468024497" sldId="565"/>
            <ac:spMk id="4" creationId="{68A95B8E-E63F-4EDD-80AF-DBE645A9544D}"/>
          </ac:spMkLst>
        </pc:spChg>
        <pc:picChg chg="add mod">
          <ac:chgData name="Daniel Kaufmann" userId="934340720f57f02e" providerId="LiveId" clId="{D991BA74-4530-4B8A-BE91-B4D5673D2D59}" dt="2020-12-13T18:42:57.970" v="1884" actId="208"/>
          <ac:picMkLst>
            <pc:docMk/>
            <pc:sldMk cId="1468024497" sldId="565"/>
            <ac:picMk id="1026" creationId="{F78454B5-2AE6-40AA-8292-D4B950E9CA43}"/>
          </ac:picMkLst>
        </pc:picChg>
      </pc:sldChg>
      <pc:sldChg chg="addSp delSp modSp new mod modNotesTx">
        <pc:chgData name="Daniel Kaufmann" userId="934340720f57f02e" providerId="LiveId" clId="{D991BA74-4530-4B8A-BE91-B4D5673D2D59}" dt="2020-12-13T18:46:14.465" v="1920" actId="33524"/>
        <pc:sldMkLst>
          <pc:docMk/>
          <pc:sldMk cId="2390147607" sldId="566"/>
        </pc:sldMkLst>
        <pc:spChg chg="mod">
          <ac:chgData name="Daniel Kaufmann" userId="934340720f57f02e" providerId="LiveId" clId="{D991BA74-4530-4B8A-BE91-B4D5673D2D59}" dt="2020-12-13T18:45:45.577" v="1913" actId="20577"/>
          <ac:spMkLst>
            <pc:docMk/>
            <pc:sldMk cId="2390147607" sldId="566"/>
            <ac:spMk id="2" creationId="{363887F0-1B2E-4B70-B76B-A96B04DC8651}"/>
          </ac:spMkLst>
        </pc:spChg>
        <pc:spChg chg="del">
          <ac:chgData name="Daniel Kaufmann" userId="934340720f57f02e" providerId="LiveId" clId="{D991BA74-4530-4B8A-BE91-B4D5673D2D59}" dt="2020-12-13T18:45:55.889" v="1915"/>
          <ac:spMkLst>
            <pc:docMk/>
            <pc:sldMk cId="2390147607" sldId="566"/>
            <ac:spMk id="3" creationId="{C60F99AE-082B-4118-9E20-C0A64E495B8E}"/>
          </ac:spMkLst>
        </pc:spChg>
        <pc:spChg chg="mod">
          <ac:chgData name="Daniel Kaufmann" userId="934340720f57f02e" providerId="LiveId" clId="{D991BA74-4530-4B8A-BE91-B4D5673D2D59}" dt="2020-12-13T18:46:06.508" v="1918" actId="14100"/>
          <ac:spMkLst>
            <pc:docMk/>
            <pc:sldMk cId="2390147607" sldId="566"/>
            <ac:spMk id="4" creationId="{73F80FB1-AB58-4311-8027-4FD805A9088E}"/>
          </ac:spMkLst>
        </pc:spChg>
        <pc:picChg chg="add mod">
          <ac:chgData name="Daniel Kaufmann" userId="934340720f57f02e" providerId="LiveId" clId="{D991BA74-4530-4B8A-BE91-B4D5673D2D59}" dt="2020-12-13T18:46:03.644" v="1917" actId="1076"/>
          <ac:picMkLst>
            <pc:docMk/>
            <pc:sldMk cId="2390147607" sldId="566"/>
            <ac:picMk id="5" creationId="{46C450A6-C6E3-4065-8BE3-765B1A6CF8A2}"/>
          </ac:picMkLst>
        </pc:picChg>
      </pc:sldChg>
      <pc:sldChg chg="addSp delSp modSp add mod modNotesTx">
        <pc:chgData name="Daniel Kaufmann" userId="934340720f57f02e" providerId="LiveId" clId="{D991BA74-4530-4B8A-BE91-B4D5673D2D59}" dt="2020-12-13T18:48:52.075" v="1962" actId="1035"/>
        <pc:sldMkLst>
          <pc:docMk/>
          <pc:sldMk cId="191727165" sldId="567"/>
        </pc:sldMkLst>
        <pc:spChg chg="mod">
          <ac:chgData name="Daniel Kaufmann" userId="934340720f57f02e" providerId="LiveId" clId="{D991BA74-4530-4B8A-BE91-B4D5673D2D59}" dt="2020-12-13T18:48:47.850" v="1938" actId="14100"/>
          <ac:spMkLst>
            <pc:docMk/>
            <pc:sldMk cId="191727165" sldId="567"/>
            <ac:spMk id="4" creationId="{73F80FB1-AB58-4311-8027-4FD805A9088E}"/>
          </ac:spMkLst>
        </pc:spChg>
        <pc:picChg chg="add del mod">
          <ac:chgData name="Daniel Kaufmann" userId="934340720f57f02e" providerId="LiveId" clId="{D991BA74-4530-4B8A-BE91-B4D5673D2D59}" dt="2020-12-13T18:47:45.634" v="1929" actId="478"/>
          <ac:picMkLst>
            <pc:docMk/>
            <pc:sldMk cId="191727165" sldId="567"/>
            <ac:picMk id="3" creationId="{AFECBA28-0D90-4B98-B72B-E6A779FCCE11}"/>
          </ac:picMkLst>
        </pc:picChg>
        <pc:picChg chg="add mod">
          <ac:chgData name="Daniel Kaufmann" userId="934340720f57f02e" providerId="LiveId" clId="{D991BA74-4530-4B8A-BE91-B4D5673D2D59}" dt="2020-12-13T18:48:52.075" v="1962" actId="1035"/>
          <ac:picMkLst>
            <pc:docMk/>
            <pc:sldMk cId="191727165" sldId="567"/>
            <ac:picMk id="7" creationId="{0618E919-E454-49E9-8AB8-06759B8D389F}"/>
          </ac:picMkLst>
        </pc:picChg>
      </pc:sldChg>
      <pc:sldChg chg="addSp delSp modSp new mod modClrScheme chgLayout modNotesTx">
        <pc:chgData name="Daniel Kaufmann" userId="934340720f57f02e" providerId="LiveId" clId="{D991BA74-4530-4B8A-BE91-B4D5673D2D59}" dt="2020-12-13T18:54:43.931" v="2081" actId="1035"/>
        <pc:sldMkLst>
          <pc:docMk/>
          <pc:sldMk cId="3456654188" sldId="568"/>
        </pc:sldMkLst>
        <pc:spChg chg="del">
          <ac:chgData name="Daniel Kaufmann" userId="934340720f57f02e" providerId="LiveId" clId="{D991BA74-4530-4B8A-BE91-B4D5673D2D59}" dt="2020-12-13T18:50:00.958" v="1964" actId="700"/>
          <ac:spMkLst>
            <pc:docMk/>
            <pc:sldMk cId="3456654188" sldId="568"/>
            <ac:spMk id="2" creationId="{4F64EA19-7AEA-4107-9091-735F0BDB163A}"/>
          </ac:spMkLst>
        </pc:spChg>
        <pc:spChg chg="del">
          <ac:chgData name="Daniel Kaufmann" userId="934340720f57f02e" providerId="LiveId" clId="{D991BA74-4530-4B8A-BE91-B4D5673D2D59}" dt="2020-12-13T18:50:00.958" v="1964" actId="700"/>
          <ac:spMkLst>
            <pc:docMk/>
            <pc:sldMk cId="3456654188" sldId="568"/>
            <ac:spMk id="3" creationId="{F8F4B02C-7D1B-4AF2-9E16-510B24C9B059}"/>
          </ac:spMkLst>
        </pc:spChg>
        <pc:spChg chg="del">
          <ac:chgData name="Daniel Kaufmann" userId="934340720f57f02e" providerId="LiveId" clId="{D991BA74-4530-4B8A-BE91-B4D5673D2D59}" dt="2020-12-13T18:50:00.958" v="1964" actId="700"/>
          <ac:spMkLst>
            <pc:docMk/>
            <pc:sldMk cId="3456654188" sldId="568"/>
            <ac:spMk id="4" creationId="{17A7AE35-3CC7-4A29-9D39-4A4CC03554C6}"/>
          </ac:spMkLst>
        </pc:spChg>
        <pc:spChg chg="add del mod">
          <ac:chgData name="Daniel Kaufmann" userId="934340720f57f02e" providerId="LiveId" clId="{D991BA74-4530-4B8A-BE91-B4D5673D2D59}" dt="2020-12-13T18:50:09.871" v="1966" actId="478"/>
          <ac:spMkLst>
            <pc:docMk/>
            <pc:sldMk cId="3456654188" sldId="568"/>
            <ac:spMk id="5" creationId="{D1CDD391-B8A9-4224-9BC7-5FEC2FA3F0CE}"/>
          </ac:spMkLst>
        </pc:spChg>
        <pc:spChg chg="add mod">
          <ac:chgData name="Daniel Kaufmann" userId="934340720f57f02e" providerId="LiveId" clId="{D991BA74-4530-4B8A-BE91-B4D5673D2D59}" dt="2020-12-13T18:54:43.931" v="2081" actId="1035"/>
          <ac:spMkLst>
            <pc:docMk/>
            <pc:sldMk cId="3456654188" sldId="568"/>
            <ac:spMk id="8" creationId="{CA5E7A93-12B7-4B0A-AA1E-05720FAE415F}"/>
          </ac:spMkLst>
        </pc:spChg>
        <pc:spChg chg="add mod">
          <ac:chgData name="Daniel Kaufmann" userId="934340720f57f02e" providerId="LiveId" clId="{D991BA74-4530-4B8A-BE91-B4D5673D2D59}" dt="2020-12-13T18:54:05.570" v="2064" actId="1036"/>
          <ac:spMkLst>
            <pc:docMk/>
            <pc:sldMk cId="3456654188" sldId="568"/>
            <ac:spMk id="10" creationId="{C7007AFA-FC49-4831-8BBB-50D40A0178FE}"/>
          </ac:spMkLst>
        </pc:spChg>
        <pc:picChg chg="add mod">
          <ac:chgData name="Daniel Kaufmann" userId="934340720f57f02e" providerId="LiveId" clId="{D991BA74-4530-4B8A-BE91-B4D5673D2D59}" dt="2020-12-13T18:53:23.693" v="2015" actId="208"/>
          <ac:picMkLst>
            <pc:docMk/>
            <pc:sldMk cId="3456654188" sldId="568"/>
            <ac:picMk id="7" creationId="{69BCF865-526E-4045-8C9E-402E31907B92}"/>
          </ac:picMkLst>
        </pc:picChg>
      </pc:sldChg>
      <pc:sldChg chg="addSp modSp new mod modClrScheme chgLayout modNotesTx">
        <pc:chgData name="Daniel Kaufmann" userId="934340720f57f02e" providerId="LiveId" clId="{D991BA74-4530-4B8A-BE91-B4D5673D2D59}" dt="2020-12-13T19:00:31.683" v="2213" actId="20577"/>
        <pc:sldMkLst>
          <pc:docMk/>
          <pc:sldMk cId="1488430597" sldId="569"/>
        </pc:sldMkLst>
        <pc:spChg chg="add mod">
          <ac:chgData name="Daniel Kaufmann" userId="934340720f57f02e" providerId="LiveId" clId="{D991BA74-4530-4B8A-BE91-B4D5673D2D59}" dt="2020-12-13T18:55:15.190" v="2131" actId="404"/>
          <ac:spMkLst>
            <pc:docMk/>
            <pc:sldMk cId="1488430597" sldId="569"/>
            <ac:spMk id="2" creationId="{DF83010C-71A5-4FEC-A358-52F671C3A179}"/>
          </ac:spMkLst>
        </pc:spChg>
        <pc:spChg chg="add mod">
          <ac:chgData name="Daniel Kaufmann" userId="934340720f57f02e" providerId="LiveId" clId="{D991BA74-4530-4B8A-BE91-B4D5673D2D59}" dt="2020-12-13T19:00:31.683" v="2213" actId="20577"/>
          <ac:spMkLst>
            <pc:docMk/>
            <pc:sldMk cId="1488430597" sldId="569"/>
            <ac:spMk id="3" creationId="{93D848A4-1D08-4BA3-BB68-8841DCFEDBE8}"/>
          </ac:spMkLst>
        </pc:spChg>
        <pc:picChg chg="add mod">
          <ac:chgData name="Daniel Kaufmann" userId="934340720f57f02e" providerId="LiveId" clId="{D991BA74-4530-4B8A-BE91-B4D5673D2D59}" dt="2020-12-13T18:58:08.049" v="2174" actId="1076"/>
          <ac:picMkLst>
            <pc:docMk/>
            <pc:sldMk cId="1488430597" sldId="569"/>
            <ac:picMk id="4" creationId="{61DD5FA4-D88F-48B5-8B68-865D2D30BCFF}"/>
          </ac:picMkLst>
        </pc:picChg>
      </pc:sldChg>
      <pc:sldChg chg="addSp modSp new mod modNotesTx">
        <pc:chgData name="Daniel Kaufmann" userId="934340720f57f02e" providerId="LiveId" clId="{D991BA74-4530-4B8A-BE91-B4D5673D2D59}" dt="2020-12-13T19:05:18.105" v="2263" actId="1076"/>
        <pc:sldMkLst>
          <pc:docMk/>
          <pc:sldMk cId="2169994076" sldId="570"/>
        </pc:sldMkLst>
        <pc:spChg chg="mod">
          <ac:chgData name="Daniel Kaufmann" userId="934340720f57f02e" providerId="LiveId" clId="{D991BA74-4530-4B8A-BE91-B4D5673D2D59}" dt="2020-12-13T19:03:57.374" v="2261" actId="20577"/>
          <ac:spMkLst>
            <pc:docMk/>
            <pc:sldMk cId="2169994076" sldId="570"/>
            <ac:spMk id="2" creationId="{EBBA08A6-D5C3-4F43-9411-D9C1298FD958}"/>
          </ac:spMkLst>
        </pc:spChg>
        <pc:spChg chg="mod">
          <ac:chgData name="Daniel Kaufmann" userId="934340720f57f02e" providerId="LiveId" clId="{D991BA74-4530-4B8A-BE91-B4D5673D2D59}" dt="2020-12-13T19:05:14.740" v="2262" actId="1076"/>
          <ac:spMkLst>
            <pc:docMk/>
            <pc:sldMk cId="2169994076" sldId="570"/>
            <ac:spMk id="3" creationId="{B735A388-CD11-49E5-BCCD-68DFD970964D}"/>
          </ac:spMkLst>
        </pc:spChg>
        <pc:picChg chg="add mod">
          <ac:chgData name="Daniel Kaufmann" userId="934340720f57f02e" providerId="LiveId" clId="{D991BA74-4530-4B8A-BE91-B4D5673D2D59}" dt="2020-12-13T19:05:18.105" v="2263" actId="1076"/>
          <ac:picMkLst>
            <pc:docMk/>
            <pc:sldMk cId="2169994076" sldId="570"/>
            <ac:picMk id="4" creationId="{4D03117D-B56B-4869-8C19-C47B7AA05D13}"/>
          </ac:picMkLst>
        </pc:picChg>
      </pc:sldChg>
      <pc:sldChg chg="addSp modSp new mod modNotesTx">
        <pc:chgData name="Daniel Kaufmann" userId="934340720f57f02e" providerId="LiveId" clId="{D991BA74-4530-4B8A-BE91-B4D5673D2D59}" dt="2020-12-13T23:07:46.610" v="2328"/>
        <pc:sldMkLst>
          <pc:docMk/>
          <pc:sldMk cId="2362213147" sldId="571"/>
        </pc:sldMkLst>
        <pc:spChg chg="mod">
          <ac:chgData name="Daniel Kaufmann" userId="934340720f57f02e" providerId="LiveId" clId="{D991BA74-4530-4B8A-BE91-B4D5673D2D59}" dt="2020-12-13T23:07:41.759" v="2327" actId="20577"/>
          <ac:spMkLst>
            <pc:docMk/>
            <pc:sldMk cId="2362213147" sldId="571"/>
            <ac:spMk id="2" creationId="{6D313DD2-400F-4824-9EED-FB15A8E5DF1B}"/>
          </ac:spMkLst>
        </pc:spChg>
        <pc:spChg chg="mod">
          <ac:chgData name="Daniel Kaufmann" userId="934340720f57f02e" providerId="LiveId" clId="{D991BA74-4530-4B8A-BE91-B4D5673D2D59}" dt="2020-12-13T23:07:18.552" v="2288" actId="6549"/>
          <ac:spMkLst>
            <pc:docMk/>
            <pc:sldMk cId="2362213147" sldId="571"/>
            <ac:spMk id="3" creationId="{B0AD6762-865C-47F5-BDCE-831B0EE5AD77}"/>
          </ac:spMkLst>
        </pc:spChg>
        <pc:graphicFrameChg chg="add mod modGraphic">
          <ac:chgData name="Daniel Kaufmann" userId="934340720f57f02e" providerId="LiveId" clId="{D991BA74-4530-4B8A-BE91-B4D5673D2D59}" dt="2020-12-13T23:05:39.343" v="2280" actId="14100"/>
          <ac:graphicFrameMkLst>
            <pc:docMk/>
            <pc:sldMk cId="2362213147" sldId="571"/>
            <ac:graphicFrameMk id="4" creationId="{8CDF9EFC-7B52-4AF7-B312-8715283BF6D2}"/>
          </ac:graphicFrameMkLst>
        </pc:graphicFrameChg>
        <pc:picChg chg="add mod">
          <ac:chgData name="Daniel Kaufmann" userId="934340720f57f02e" providerId="LiveId" clId="{D991BA74-4530-4B8A-BE91-B4D5673D2D59}" dt="2020-12-13T23:07:28.518" v="2291" actId="1076"/>
          <ac:picMkLst>
            <pc:docMk/>
            <pc:sldMk cId="2362213147" sldId="571"/>
            <ac:picMk id="5" creationId="{80477029-625C-4D22-B37E-CB06ED5F9370}"/>
          </ac:picMkLst>
        </pc:picChg>
      </pc:sldChg>
      <pc:sldChg chg="modSp new mod modNotesTx">
        <pc:chgData name="Daniel Kaufmann" userId="934340720f57f02e" providerId="LiveId" clId="{D991BA74-4530-4B8A-BE91-B4D5673D2D59}" dt="2020-12-13T23:09:27.831" v="2343"/>
        <pc:sldMkLst>
          <pc:docMk/>
          <pc:sldMk cId="690019023" sldId="572"/>
        </pc:sldMkLst>
        <pc:spChg chg="mod">
          <ac:chgData name="Daniel Kaufmann" userId="934340720f57f02e" providerId="LiveId" clId="{D991BA74-4530-4B8A-BE91-B4D5673D2D59}" dt="2020-12-13T23:09:01.926" v="2338" actId="20577"/>
          <ac:spMkLst>
            <pc:docMk/>
            <pc:sldMk cId="690019023" sldId="572"/>
            <ac:spMk id="2" creationId="{868F6500-7EA0-4A42-ACB2-94D31B9C70C1}"/>
          </ac:spMkLst>
        </pc:spChg>
        <pc:spChg chg="mod">
          <ac:chgData name="Daniel Kaufmann" userId="934340720f57f02e" providerId="LiveId" clId="{D991BA74-4530-4B8A-BE91-B4D5673D2D59}" dt="2020-12-13T23:09:20.311" v="2342" actId="20577"/>
          <ac:spMkLst>
            <pc:docMk/>
            <pc:sldMk cId="690019023" sldId="572"/>
            <ac:spMk id="3" creationId="{5AD0A191-F825-483D-8421-94AE42F6E7C0}"/>
          </ac:spMkLst>
        </pc:spChg>
      </pc:sldChg>
      <pc:sldChg chg="addSp delSp modSp new mod modAnim modNotesTx">
        <pc:chgData name="Daniel Kaufmann" userId="934340720f57f02e" providerId="LiveId" clId="{D991BA74-4530-4B8A-BE91-B4D5673D2D59}" dt="2020-12-13T23:10:57.932" v="2357" actId="6549"/>
        <pc:sldMkLst>
          <pc:docMk/>
          <pc:sldMk cId="3795180198" sldId="573"/>
        </pc:sldMkLst>
        <pc:spChg chg="mod">
          <ac:chgData name="Daniel Kaufmann" userId="934340720f57f02e" providerId="LiveId" clId="{D991BA74-4530-4B8A-BE91-B4D5673D2D59}" dt="2020-12-13T23:10:26.538" v="2353" actId="404"/>
          <ac:spMkLst>
            <pc:docMk/>
            <pc:sldMk cId="3795180198" sldId="573"/>
            <ac:spMk id="2" creationId="{CBF67790-71B7-4053-A790-3A9667FC737C}"/>
          </ac:spMkLst>
        </pc:spChg>
        <pc:spChg chg="del">
          <ac:chgData name="Daniel Kaufmann" userId="934340720f57f02e" providerId="LiveId" clId="{D991BA74-4530-4B8A-BE91-B4D5673D2D59}" dt="2020-12-13T23:10:05.961" v="2346" actId="478"/>
          <ac:spMkLst>
            <pc:docMk/>
            <pc:sldMk cId="3795180198" sldId="573"/>
            <ac:spMk id="3" creationId="{26C66323-1E9B-47B3-A849-031C0D21A235}"/>
          </ac:spMkLst>
        </pc:spChg>
        <pc:spChg chg="mod">
          <ac:chgData name="Daniel Kaufmann" userId="934340720f57f02e" providerId="LiveId" clId="{D991BA74-4530-4B8A-BE91-B4D5673D2D59}" dt="2020-12-13T23:10:02.363" v="2345"/>
          <ac:spMkLst>
            <pc:docMk/>
            <pc:sldMk cId="3795180198" sldId="573"/>
            <ac:spMk id="6" creationId="{0BC3E61A-4E3E-499A-A713-F7C0D26E70A8}"/>
          </ac:spMkLst>
        </pc:spChg>
        <pc:spChg chg="mod">
          <ac:chgData name="Daniel Kaufmann" userId="934340720f57f02e" providerId="LiveId" clId="{D991BA74-4530-4B8A-BE91-B4D5673D2D59}" dt="2020-12-13T23:10:02.363" v="2345"/>
          <ac:spMkLst>
            <pc:docMk/>
            <pc:sldMk cId="3795180198" sldId="573"/>
            <ac:spMk id="8" creationId="{15DA218F-D6F6-4F61-B4C8-405F72966052}"/>
          </ac:spMkLst>
        </pc:spChg>
        <pc:spChg chg="mod">
          <ac:chgData name="Daniel Kaufmann" userId="934340720f57f02e" providerId="LiveId" clId="{D991BA74-4530-4B8A-BE91-B4D5673D2D59}" dt="2020-12-13T23:10:02.363" v="2345"/>
          <ac:spMkLst>
            <pc:docMk/>
            <pc:sldMk cId="3795180198" sldId="573"/>
            <ac:spMk id="10" creationId="{A5B0A829-6A2D-43F7-A477-B0D0D8A1A178}"/>
          </ac:spMkLst>
        </pc:spChg>
        <pc:spChg chg="mod">
          <ac:chgData name="Daniel Kaufmann" userId="934340720f57f02e" providerId="LiveId" clId="{D991BA74-4530-4B8A-BE91-B4D5673D2D59}" dt="2020-12-13T23:10:02.363" v="2345"/>
          <ac:spMkLst>
            <pc:docMk/>
            <pc:sldMk cId="3795180198" sldId="573"/>
            <ac:spMk id="11" creationId="{AA994C52-67D6-47EA-95E3-EE51E3103C2B}"/>
          </ac:spMkLst>
        </pc:spChg>
        <pc:spChg chg="mod">
          <ac:chgData name="Daniel Kaufmann" userId="934340720f57f02e" providerId="LiveId" clId="{D991BA74-4530-4B8A-BE91-B4D5673D2D59}" dt="2020-12-13T23:10:02.363" v="2345"/>
          <ac:spMkLst>
            <pc:docMk/>
            <pc:sldMk cId="3795180198" sldId="573"/>
            <ac:spMk id="12" creationId="{2D5FEEB8-16D6-43A6-A9D8-69BC595E72FE}"/>
          </ac:spMkLst>
        </pc:spChg>
        <pc:spChg chg="mod">
          <ac:chgData name="Daniel Kaufmann" userId="934340720f57f02e" providerId="LiveId" clId="{D991BA74-4530-4B8A-BE91-B4D5673D2D59}" dt="2020-12-13T23:10:02.363" v="2345"/>
          <ac:spMkLst>
            <pc:docMk/>
            <pc:sldMk cId="3795180198" sldId="573"/>
            <ac:spMk id="13" creationId="{220E14C3-9074-443A-B1B9-8C1FA29BCCBA}"/>
          </ac:spMkLst>
        </pc:spChg>
        <pc:spChg chg="mod">
          <ac:chgData name="Daniel Kaufmann" userId="934340720f57f02e" providerId="LiveId" clId="{D991BA74-4530-4B8A-BE91-B4D5673D2D59}" dt="2020-12-13T23:10:57.932" v="2357" actId="6549"/>
          <ac:spMkLst>
            <pc:docMk/>
            <pc:sldMk cId="3795180198" sldId="573"/>
            <ac:spMk id="14" creationId="{CF66BDB0-ECC1-4848-B565-90737188BE37}"/>
          </ac:spMkLst>
        </pc:spChg>
        <pc:spChg chg="mod">
          <ac:chgData name="Daniel Kaufmann" userId="934340720f57f02e" providerId="LiveId" clId="{D991BA74-4530-4B8A-BE91-B4D5673D2D59}" dt="2020-12-13T23:10:02.363" v="2345"/>
          <ac:spMkLst>
            <pc:docMk/>
            <pc:sldMk cId="3795180198" sldId="573"/>
            <ac:spMk id="15" creationId="{35C45A8D-B425-4876-9ECC-37AB88377550}"/>
          </ac:spMkLst>
        </pc:spChg>
        <pc:spChg chg="mod">
          <ac:chgData name="Daniel Kaufmann" userId="934340720f57f02e" providerId="LiveId" clId="{D991BA74-4530-4B8A-BE91-B4D5673D2D59}" dt="2020-12-13T23:10:51.769" v="2356" actId="14100"/>
          <ac:spMkLst>
            <pc:docMk/>
            <pc:sldMk cId="3795180198" sldId="573"/>
            <ac:spMk id="16" creationId="{34E86CED-29FE-46F4-B363-73A9A8487C24}"/>
          </ac:spMkLst>
        </pc:spChg>
        <pc:grpChg chg="add mod">
          <ac:chgData name="Daniel Kaufmann" userId="934340720f57f02e" providerId="LiveId" clId="{D991BA74-4530-4B8A-BE91-B4D5673D2D59}" dt="2020-12-13T23:10:14.594" v="2347" actId="1076"/>
          <ac:grpSpMkLst>
            <pc:docMk/>
            <pc:sldMk cId="3795180198" sldId="573"/>
            <ac:grpSpMk id="4" creationId="{5C47A969-21F0-4DE4-BA94-2769847E4445}"/>
          </ac:grpSpMkLst>
        </pc:grpChg>
        <pc:grpChg chg="mod">
          <ac:chgData name="Daniel Kaufmann" userId="934340720f57f02e" providerId="LiveId" clId="{D991BA74-4530-4B8A-BE91-B4D5673D2D59}" dt="2020-12-13T23:10:02.363" v="2345"/>
          <ac:grpSpMkLst>
            <pc:docMk/>
            <pc:sldMk cId="3795180198" sldId="573"/>
            <ac:grpSpMk id="5" creationId="{A7F65F71-75E9-40BA-82CC-4A3CA6171518}"/>
          </ac:grpSpMkLst>
        </pc:grpChg>
        <pc:grpChg chg="mod">
          <ac:chgData name="Daniel Kaufmann" userId="934340720f57f02e" providerId="LiveId" clId="{D991BA74-4530-4B8A-BE91-B4D5673D2D59}" dt="2020-12-13T23:10:02.363" v="2345"/>
          <ac:grpSpMkLst>
            <pc:docMk/>
            <pc:sldMk cId="3795180198" sldId="573"/>
            <ac:grpSpMk id="7" creationId="{2B9C4029-8404-4B44-A54C-59937511ADB1}"/>
          </ac:grpSpMkLst>
        </pc:grpChg>
        <pc:grpChg chg="mod">
          <ac:chgData name="Daniel Kaufmann" userId="934340720f57f02e" providerId="LiveId" clId="{D991BA74-4530-4B8A-BE91-B4D5673D2D59}" dt="2020-12-13T23:10:02.363" v="2345"/>
          <ac:grpSpMkLst>
            <pc:docMk/>
            <pc:sldMk cId="3795180198" sldId="573"/>
            <ac:grpSpMk id="9" creationId="{0BD4E458-7EAE-44AF-92E0-0ED5C252C69F}"/>
          </ac:grpSpMkLst>
        </pc:grpChg>
      </pc:sldChg>
      <pc:sldChg chg="addSp modSp new mod modNotesTx">
        <pc:chgData name="Daniel Kaufmann" userId="934340720f57f02e" providerId="LiveId" clId="{D991BA74-4530-4B8A-BE91-B4D5673D2D59}" dt="2020-12-13T23:13:26.050" v="2394"/>
        <pc:sldMkLst>
          <pc:docMk/>
          <pc:sldMk cId="2734367920" sldId="574"/>
        </pc:sldMkLst>
        <pc:spChg chg="mod">
          <ac:chgData name="Daniel Kaufmann" userId="934340720f57f02e" providerId="LiveId" clId="{D991BA74-4530-4B8A-BE91-B4D5673D2D59}" dt="2020-12-13T23:13:18.859" v="2393" actId="20577"/>
          <ac:spMkLst>
            <pc:docMk/>
            <pc:sldMk cId="2734367920" sldId="574"/>
            <ac:spMk id="2" creationId="{BF96F2F2-F0E4-4D47-88E9-0F66BEB31C01}"/>
          </ac:spMkLst>
        </pc:spChg>
        <pc:spChg chg="mod">
          <ac:chgData name="Daniel Kaufmann" userId="934340720f57f02e" providerId="LiveId" clId="{D991BA74-4530-4B8A-BE91-B4D5673D2D59}" dt="2020-12-13T23:13:08.650" v="2364" actId="14100"/>
          <ac:spMkLst>
            <pc:docMk/>
            <pc:sldMk cId="2734367920" sldId="574"/>
            <ac:spMk id="3" creationId="{56DC5BE7-FF97-4E89-8C69-66313600956C}"/>
          </ac:spMkLst>
        </pc:spChg>
        <pc:picChg chg="add mod">
          <ac:chgData name="Daniel Kaufmann" userId="934340720f57f02e" providerId="LiveId" clId="{D991BA74-4530-4B8A-BE91-B4D5673D2D59}" dt="2020-12-13T23:13:04.823" v="2363" actId="208"/>
          <ac:picMkLst>
            <pc:docMk/>
            <pc:sldMk cId="2734367920" sldId="574"/>
            <ac:picMk id="4" creationId="{DA44F253-6010-4BEA-821E-76B4745956C4}"/>
          </ac:picMkLst>
        </pc:picChg>
      </pc:sldChg>
      <pc:sldChg chg="addSp modSp new mod modNotesTx">
        <pc:chgData name="Daniel Kaufmann" userId="934340720f57f02e" providerId="LiveId" clId="{D991BA74-4530-4B8A-BE91-B4D5673D2D59}" dt="2020-12-13T23:16:52.183" v="2452"/>
        <pc:sldMkLst>
          <pc:docMk/>
          <pc:sldMk cId="518109409" sldId="575"/>
        </pc:sldMkLst>
        <pc:spChg chg="mod">
          <ac:chgData name="Daniel Kaufmann" userId="934340720f57f02e" providerId="LiveId" clId="{D991BA74-4530-4B8A-BE91-B4D5673D2D59}" dt="2020-12-13T23:13:44.543" v="2436" actId="20577"/>
          <ac:spMkLst>
            <pc:docMk/>
            <pc:sldMk cId="518109409" sldId="575"/>
            <ac:spMk id="2" creationId="{4066D581-4A0E-4C04-BD3B-83BE04ACED57}"/>
          </ac:spMkLst>
        </pc:spChg>
        <pc:spChg chg="mod">
          <ac:chgData name="Daniel Kaufmann" userId="934340720f57f02e" providerId="LiveId" clId="{D991BA74-4530-4B8A-BE91-B4D5673D2D59}" dt="2020-12-13T23:13:49.250" v="2437"/>
          <ac:spMkLst>
            <pc:docMk/>
            <pc:sldMk cId="518109409" sldId="575"/>
            <ac:spMk id="3" creationId="{42C03459-AE32-4889-B986-9384FBF01397}"/>
          </ac:spMkLst>
        </pc:spChg>
        <pc:picChg chg="add mod">
          <ac:chgData name="Daniel Kaufmann" userId="934340720f57f02e" providerId="LiveId" clId="{D991BA74-4530-4B8A-BE91-B4D5673D2D59}" dt="2020-12-13T23:16:41.167" v="2450" actId="1076"/>
          <ac:picMkLst>
            <pc:docMk/>
            <pc:sldMk cId="518109409" sldId="575"/>
            <ac:picMk id="4" creationId="{D5700ECB-7C1B-495D-8E37-1E9F06307BD5}"/>
          </ac:picMkLst>
        </pc:picChg>
        <pc:picChg chg="add mod">
          <ac:chgData name="Daniel Kaufmann" userId="934340720f57f02e" providerId="LiveId" clId="{D991BA74-4530-4B8A-BE91-B4D5673D2D59}" dt="2020-12-13T23:16:43.678" v="2451" actId="1076"/>
          <ac:picMkLst>
            <pc:docMk/>
            <pc:sldMk cId="518109409" sldId="575"/>
            <ac:picMk id="6" creationId="{6A5D01B4-344D-4E9B-9207-98EA00E861F0}"/>
          </ac:picMkLst>
        </pc:picChg>
      </pc:sldChg>
      <pc:sldChg chg="addSp modSp new mod modNotesTx">
        <pc:chgData name="Daniel Kaufmann" userId="934340720f57f02e" providerId="LiveId" clId="{D991BA74-4530-4B8A-BE91-B4D5673D2D59}" dt="2020-12-13T23:19:19.234" v="2487" actId="20577"/>
        <pc:sldMkLst>
          <pc:docMk/>
          <pc:sldMk cId="199354409" sldId="576"/>
        </pc:sldMkLst>
        <pc:spChg chg="mod">
          <ac:chgData name="Daniel Kaufmann" userId="934340720f57f02e" providerId="LiveId" clId="{D991BA74-4530-4B8A-BE91-B4D5673D2D59}" dt="2020-12-13T23:18:53.127" v="2483" actId="20577"/>
          <ac:spMkLst>
            <pc:docMk/>
            <pc:sldMk cId="199354409" sldId="576"/>
            <ac:spMk id="2" creationId="{DBDD239B-A1B5-49E4-8F33-303AD67A91C9}"/>
          </ac:spMkLst>
        </pc:spChg>
        <pc:spChg chg="mod">
          <ac:chgData name="Daniel Kaufmann" userId="934340720f57f02e" providerId="LiveId" clId="{D991BA74-4530-4B8A-BE91-B4D5673D2D59}" dt="2020-12-13T23:18:45.864" v="2467" actId="27636"/>
          <ac:spMkLst>
            <pc:docMk/>
            <pc:sldMk cId="199354409" sldId="576"/>
            <ac:spMk id="3" creationId="{5709C49B-33D3-4E04-99F6-CBA8C7A3CC14}"/>
          </ac:spMkLst>
        </pc:spChg>
        <pc:picChg chg="add mod modCrop">
          <ac:chgData name="Daniel Kaufmann" userId="934340720f57f02e" providerId="LiveId" clId="{D991BA74-4530-4B8A-BE91-B4D5673D2D59}" dt="2020-12-13T23:18:31.031" v="2462" actId="208"/>
          <ac:picMkLst>
            <pc:docMk/>
            <pc:sldMk cId="199354409" sldId="576"/>
            <ac:picMk id="4" creationId="{A1B9C6A9-43B2-40A7-B0DC-9114AB52D577}"/>
          </ac:picMkLst>
        </pc:picChg>
      </pc:sldChg>
      <pc:sldChg chg="addSp modSp new mod modNotesTx">
        <pc:chgData name="Daniel Kaufmann" userId="934340720f57f02e" providerId="LiveId" clId="{D991BA74-4530-4B8A-BE91-B4D5673D2D59}" dt="2020-12-13T23:21:19.736" v="2516"/>
        <pc:sldMkLst>
          <pc:docMk/>
          <pc:sldMk cId="3739154461" sldId="577"/>
        </pc:sldMkLst>
        <pc:spChg chg="mod">
          <ac:chgData name="Daniel Kaufmann" userId="934340720f57f02e" providerId="LiveId" clId="{D991BA74-4530-4B8A-BE91-B4D5673D2D59}" dt="2020-12-13T23:19:34.133" v="2496" actId="20577"/>
          <ac:spMkLst>
            <pc:docMk/>
            <pc:sldMk cId="3739154461" sldId="577"/>
            <ac:spMk id="2" creationId="{B7B3F363-256D-4E60-AB2E-D36697FD9109}"/>
          </ac:spMkLst>
        </pc:spChg>
        <pc:spChg chg="mod">
          <ac:chgData name="Daniel Kaufmann" userId="934340720f57f02e" providerId="LiveId" clId="{D991BA74-4530-4B8A-BE91-B4D5673D2D59}" dt="2020-12-13T23:21:09.489" v="2507" actId="14100"/>
          <ac:spMkLst>
            <pc:docMk/>
            <pc:sldMk cId="3739154461" sldId="577"/>
            <ac:spMk id="3" creationId="{AC5062A4-89E7-474C-9E0A-5D0681781702}"/>
          </ac:spMkLst>
        </pc:spChg>
        <pc:picChg chg="add mod modCrop">
          <ac:chgData name="Daniel Kaufmann" userId="934340720f57f02e" providerId="LiveId" clId="{D991BA74-4530-4B8A-BE91-B4D5673D2D59}" dt="2020-12-13T23:21:14.318" v="2515" actId="1036"/>
          <ac:picMkLst>
            <pc:docMk/>
            <pc:sldMk cId="3739154461" sldId="577"/>
            <ac:picMk id="4" creationId="{74894D1C-7F1F-42AF-9AEA-DA0063917BAA}"/>
          </ac:picMkLst>
        </pc:picChg>
      </pc:sldChg>
      <pc:sldChg chg="addSp modSp new mod modNotesTx">
        <pc:chgData name="Daniel Kaufmann" userId="934340720f57f02e" providerId="LiveId" clId="{D991BA74-4530-4B8A-BE91-B4D5673D2D59}" dt="2020-12-13T23:23:32.292" v="2548" actId="14100"/>
        <pc:sldMkLst>
          <pc:docMk/>
          <pc:sldMk cId="1964292232" sldId="578"/>
        </pc:sldMkLst>
        <pc:spChg chg="mod">
          <ac:chgData name="Daniel Kaufmann" userId="934340720f57f02e" providerId="LiveId" clId="{D991BA74-4530-4B8A-BE91-B4D5673D2D59}" dt="2020-12-13T23:21:28.772" v="2527" actId="20577"/>
          <ac:spMkLst>
            <pc:docMk/>
            <pc:sldMk cId="1964292232" sldId="578"/>
            <ac:spMk id="2" creationId="{06A74044-0DEE-4928-8B94-6CECCA51EF08}"/>
          </ac:spMkLst>
        </pc:spChg>
        <pc:spChg chg="mod">
          <ac:chgData name="Daniel Kaufmann" userId="934340720f57f02e" providerId="LiveId" clId="{D991BA74-4530-4B8A-BE91-B4D5673D2D59}" dt="2020-12-13T23:23:27.638" v="2547" actId="14100"/>
          <ac:spMkLst>
            <pc:docMk/>
            <pc:sldMk cId="1964292232" sldId="578"/>
            <ac:spMk id="3" creationId="{C283428B-AC8F-4306-80F2-499EF3290EC1}"/>
          </ac:spMkLst>
        </pc:spChg>
        <pc:picChg chg="add mod">
          <ac:chgData name="Daniel Kaufmann" userId="934340720f57f02e" providerId="LiveId" clId="{D991BA74-4530-4B8A-BE91-B4D5673D2D59}" dt="2020-12-13T23:23:24.953" v="2546" actId="1076"/>
          <ac:picMkLst>
            <pc:docMk/>
            <pc:sldMk cId="1964292232" sldId="578"/>
            <ac:picMk id="4" creationId="{42328F53-C844-4D7B-83AC-100555FA869C}"/>
          </ac:picMkLst>
        </pc:picChg>
        <pc:picChg chg="add mod">
          <ac:chgData name="Daniel Kaufmann" userId="934340720f57f02e" providerId="LiveId" clId="{D991BA74-4530-4B8A-BE91-B4D5673D2D59}" dt="2020-12-13T23:23:32.292" v="2548" actId="14100"/>
          <ac:picMkLst>
            <pc:docMk/>
            <pc:sldMk cId="1964292232" sldId="578"/>
            <ac:picMk id="5" creationId="{E79A76E4-8330-482D-8A1F-F342F946B40A}"/>
          </ac:picMkLst>
        </pc:picChg>
      </pc:sldChg>
      <pc:sldChg chg="addSp modSp new mod modNotesTx">
        <pc:chgData name="Daniel Kaufmann" userId="934340720f57f02e" providerId="LiveId" clId="{D991BA74-4530-4B8A-BE91-B4D5673D2D59}" dt="2020-12-13T23:25:45.938" v="2598"/>
        <pc:sldMkLst>
          <pc:docMk/>
          <pc:sldMk cId="813186277" sldId="579"/>
        </pc:sldMkLst>
        <pc:spChg chg="mod">
          <ac:chgData name="Daniel Kaufmann" userId="934340720f57f02e" providerId="LiveId" clId="{D991BA74-4530-4B8A-BE91-B4D5673D2D59}" dt="2020-12-13T23:23:51.242" v="2566" actId="20577"/>
          <ac:spMkLst>
            <pc:docMk/>
            <pc:sldMk cId="813186277" sldId="579"/>
            <ac:spMk id="2" creationId="{BCC0A4C7-34B2-4456-B258-7CEDF70FF4BB}"/>
          </ac:spMkLst>
        </pc:spChg>
        <pc:spChg chg="mod">
          <ac:chgData name="Daniel Kaufmann" userId="934340720f57f02e" providerId="LiveId" clId="{D991BA74-4530-4B8A-BE91-B4D5673D2D59}" dt="2020-12-13T23:25:41.060" v="2597" actId="20577"/>
          <ac:spMkLst>
            <pc:docMk/>
            <pc:sldMk cId="813186277" sldId="579"/>
            <ac:spMk id="3" creationId="{2FB7E231-7087-48EC-8EBB-F35F0C7D81C6}"/>
          </ac:spMkLst>
        </pc:spChg>
        <pc:picChg chg="add mod">
          <ac:chgData name="Daniel Kaufmann" userId="934340720f57f02e" providerId="LiveId" clId="{D991BA74-4530-4B8A-BE91-B4D5673D2D59}" dt="2020-12-13T23:25:31.036" v="2575" actId="208"/>
          <ac:picMkLst>
            <pc:docMk/>
            <pc:sldMk cId="813186277" sldId="579"/>
            <ac:picMk id="4" creationId="{7C8B635F-03E3-4963-83D3-4A181A6277B4}"/>
          </ac:picMkLst>
        </pc:picChg>
      </pc:sldChg>
      <pc:sldChg chg="addSp delSp modSp new mod modNotesTx">
        <pc:chgData name="Daniel Kaufmann" userId="934340720f57f02e" providerId="LiveId" clId="{D991BA74-4530-4B8A-BE91-B4D5673D2D59}" dt="2020-12-13T23:30:08.382" v="2665"/>
        <pc:sldMkLst>
          <pc:docMk/>
          <pc:sldMk cId="287522439" sldId="580"/>
        </pc:sldMkLst>
        <pc:spChg chg="mod">
          <ac:chgData name="Daniel Kaufmann" userId="934340720f57f02e" providerId="LiveId" clId="{D991BA74-4530-4B8A-BE91-B4D5673D2D59}" dt="2020-12-13T23:25:55.532" v="2614" actId="20577"/>
          <ac:spMkLst>
            <pc:docMk/>
            <pc:sldMk cId="287522439" sldId="580"/>
            <ac:spMk id="2" creationId="{6BA7E6E7-4D81-45A4-92FE-C0B85BB8BA62}"/>
          </ac:spMkLst>
        </pc:spChg>
        <pc:spChg chg="mod">
          <ac:chgData name="Daniel Kaufmann" userId="934340720f57f02e" providerId="LiveId" clId="{D991BA74-4530-4B8A-BE91-B4D5673D2D59}" dt="2020-12-13T23:30:03.713" v="2664" actId="1076"/>
          <ac:spMkLst>
            <pc:docMk/>
            <pc:sldMk cId="287522439" sldId="580"/>
            <ac:spMk id="3" creationId="{1E7379BF-6C2F-4039-8DA4-7A4E3227573A}"/>
          </ac:spMkLst>
        </pc:spChg>
        <pc:spChg chg="add del mod">
          <ac:chgData name="Daniel Kaufmann" userId="934340720f57f02e" providerId="LiveId" clId="{D991BA74-4530-4B8A-BE91-B4D5673D2D59}" dt="2020-12-13T23:28:27.208" v="2646" actId="478"/>
          <ac:spMkLst>
            <pc:docMk/>
            <pc:sldMk cId="287522439" sldId="580"/>
            <ac:spMk id="5" creationId="{594B3E8B-47C7-4627-A092-3BDEB8C225EB}"/>
          </ac:spMkLst>
        </pc:spChg>
        <pc:picChg chg="add mod">
          <ac:chgData name="Daniel Kaufmann" userId="934340720f57f02e" providerId="LiveId" clId="{D991BA74-4530-4B8A-BE91-B4D5673D2D59}" dt="2020-12-13T23:29:58.461" v="2663" actId="1076"/>
          <ac:picMkLst>
            <pc:docMk/>
            <pc:sldMk cId="287522439" sldId="580"/>
            <ac:picMk id="4" creationId="{56B80922-3ED4-416A-B682-4DF5949AE6D4}"/>
          </ac:picMkLst>
        </pc:picChg>
        <pc:picChg chg="add mod modCrop">
          <ac:chgData name="Daniel Kaufmann" userId="934340720f57f02e" providerId="LiveId" clId="{D991BA74-4530-4B8A-BE91-B4D5673D2D59}" dt="2020-12-13T23:29:52.744" v="2662" actId="1076"/>
          <ac:picMkLst>
            <pc:docMk/>
            <pc:sldMk cId="287522439" sldId="580"/>
            <ac:picMk id="6" creationId="{CC37B98E-2AD2-4097-A192-BCC4631B8F4F}"/>
          </ac:picMkLst>
        </pc:picChg>
      </pc:sldChg>
      <pc:sldChg chg="addSp modSp new mod modNotesTx">
        <pc:chgData name="Daniel Kaufmann" userId="934340720f57f02e" providerId="LiveId" clId="{D991BA74-4530-4B8A-BE91-B4D5673D2D59}" dt="2020-12-13T23:32:34.629" v="2761" actId="20577"/>
        <pc:sldMkLst>
          <pc:docMk/>
          <pc:sldMk cId="655577517" sldId="581"/>
        </pc:sldMkLst>
        <pc:spChg chg="mod">
          <ac:chgData name="Daniel Kaufmann" userId="934340720f57f02e" providerId="LiveId" clId="{D991BA74-4530-4B8A-BE91-B4D5673D2D59}" dt="2020-12-13T23:31:05.810" v="2703" actId="20577"/>
          <ac:spMkLst>
            <pc:docMk/>
            <pc:sldMk cId="655577517" sldId="581"/>
            <ac:spMk id="2" creationId="{36E74F64-EBB7-4E9E-B8A4-B58A4B5B4048}"/>
          </ac:spMkLst>
        </pc:spChg>
        <pc:spChg chg="mod">
          <ac:chgData name="Daniel Kaufmann" userId="934340720f57f02e" providerId="LiveId" clId="{D991BA74-4530-4B8A-BE91-B4D5673D2D59}" dt="2020-12-13T23:31:49.202" v="2711" actId="27636"/>
          <ac:spMkLst>
            <pc:docMk/>
            <pc:sldMk cId="655577517" sldId="581"/>
            <ac:spMk id="3" creationId="{32E5246F-2630-4684-817F-F7A93E58A525}"/>
          </ac:spMkLst>
        </pc:spChg>
        <pc:picChg chg="add mod">
          <ac:chgData name="Daniel Kaufmann" userId="934340720f57f02e" providerId="LiveId" clId="{D991BA74-4530-4B8A-BE91-B4D5673D2D59}" dt="2020-12-13T23:31:46.110" v="2709" actId="208"/>
          <ac:picMkLst>
            <pc:docMk/>
            <pc:sldMk cId="655577517" sldId="581"/>
            <ac:picMk id="4" creationId="{063D5F4B-A0E3-45F0-853A-7FAEBB1D6027}"/>
          </ac:picMkLst>
        </pc:picChg>
      </pc:sldChg>
      <pc:sldChg chg="addSp modSp new mod modNotesTx">
        <pc:chgData name="Daniel Kaufmann" userId="934340720f57f02e" providerId="LiveId" clId="{D991BA74-4530-4B8A-BE91-B4D5673D2D59}" dt="2020-12-13T23:35:38.181" v="2802" actId="208"/>
        <pc:sldMkLst>
          <pc:docMk/>
          <pc:sldMk cId="2858795102" sldId="582"/>
        </pc:sldMkLst>
        <pc:spChg chg="mod">
          <ac:chgData name="Daniel Kaufmann" userId="934340720f57f02e" providerId="LiveId" clId="{D991BA74-4530-4B8A-BE91-B4D5673D2D59}" dt="2020-12-13T23:33:00.733" v="2790" actId="20577"/>
          <ac:spMkLst>
            <pc:docMk/>
            <pc:sldMk cId="2858795102" sldId="582"/>
            <ac:spMk id="2" creationId="{6F4E4186-4986-45DD-9E1D-119C1A99D165}"/>
          </ac:spMkLst>
        </pc:spChg>
        <pc:spChg chg="mod">
          <ac:chgData name="Daniel Kaufmann" userId="934340720f57f02e" providerId="LiveId" clId="{D991BA74-4530-4B8A-BE91-B4D5673D2D59}" dt="2020-12-13T23:33:30.064" v="2794" actId="14100"/>
          <ac:spMkLst>
            <pc:docMk/>
            <pc:sldMk cId="2858795102" sldId="582"/>
            <ac:spMk id="3" creationId="{A35A0478-9B6E-49EA-8956-5A9AE5A97D63}"/>
          </ac:spMkLst>
        </pc:spChg>
        <pc:picChg chg="add mod">
          <ac:chgData name="Daniel Kaufmann" userId="934340720f57f02e" providerId="LiveId" clId="{D991BA74-4530-4B8A-BE91-B4D5673D2D59}" dt="2020-12-13T23:35:38.181" v="2802" actId="208"/>
          <ac:picMkLst>
            <pc:docMk/>
            <pc:sldMk cId="2858795102" sldId="582"/>
            <ac:picMk id="4" creationId="{F04F9546-E157-485D-9BF4-B80428098943}"/>
          </ac:picMkLst>
        </pc:picChg>
      </pc:sldChg>
      <pc:sldChg chg="addSp delSp modSp new mod modNotesTx">
        <pc:chgData name="Daniel Kaufmann" userId="934340720f57f02e" providerId="LiveId" clId="{D991BA74-4530-4B8A-BE91-B4D5673D2D59}" dt="2020-12-13T23:44:50.959" v="2993"/>
        <pc:sldMkLst>
          <pc:docMk/>
          <pc:sldMk cId="557007300" sldId="583"/>
        </pc:sldMkLst>
        <pc:spChg chg="mod">
          <ac:chgData name="Daniel Kaufmann" userId="934340720f57f02e" providerId="LiveId" clId="{D991BA74-4530-4B8A-BE91-B4D5673D2D59}" dt="2020-12-13T23:36:08.470" v="2823" actId="20577"/>
          <ac:spMkLst>
            <pc:docMk/>
            <pc:sldMk cId="557007300" sldId="583"/>
            <ac:spMk id="2" creationId="{DA88AAE2-491B-4F9B-858A-4F99B7B125F7}"/>
          </ac:spMkLst>
        </pc:spChg>
        <pc:spChg chg="del mod">
          <ac:chgData name="Daniel Kaufmann" userId="934340720f57f02e" providerId="LiveId" clId="{D991BA74-4530-4B8A-BE91-B4D5673D2D59}" dt="2020-12-13T23:36:46.136" v="2828" actId="1032"/>
          <ac:spMkLst>
            <pc:docMk/>
            <pc:sldMk cId="557007300" sldId="583"/>
            <ac:spMk id="3" creationId="{006F5581-3CDE-4460-8334-ACC7D0A20C24}"/>
          </ac:spMkLst>
        </pc:spChg>
        <pc:graphicFrameChg chg="add mod modGraphic">
          <ac:chgData name="Daniel Kaufmann" userId="934340720f57f02e" providerId="LiveId" clId="{D991BA74-4530-4B8A-BE91-B4D5673D2D59}" dt="2020-12-13T23:40:44.278" v="2976" actId="1076"/>
          <ac:graphicFrameMkLst>
            <pc:docMk/>
            <pc:sldMk cId="557007300" sldId="583"/>
            <ac:graphicFrameMk id="4" creationId="{064EF82A-0E15-457F-B0DC-6505165B177B}"/>
          </ac:graphicFrameMkLst>
        </pc:graphicFrameChg>
        <pc:graphicFrameChg chg="add mod modGraphic">
          <ac:chgData name="Daniel Kaufmann" userId="934340720f57f02e" providerId="LiveId" clId="{D991BA74-4530-4B8A-BE91-B4D5673D2D59}" dt="2020-12-13T23:44:50.959" v="2993"/>
          <ac:graphicFrameMkLst>
            <pc:docMk/>
            <pc:sldMk cId="557007300" sldId="583"/>
            <ac:graphicFrameMk id="5" creationId="{E8AC5676-3DA8-4B3F-941F-EB9C8FC33566}"/>
          </ac:graphicFrameMkLst>
        </pc:graphicFrameChg>
      </pc:sldChg>
      <pc:sldChg chg="addSp modSp new mod">
        <pc:chgData name="Daniel Kaufmann" userId="934340720f57f02e" providerId="LiveId" clId="{D991BA74-4530-4B8A-BE91-B4D5673D2D59}" dt="2020-12-13T23:46:22.547" v="3013" actId="208"/>
        <pc:sldMkLst>
          <pc:docMk/>
          <pc:sldMk cId="1516679946" sldId="584"/>
        </pc:sldMkLst>
        <pc:spChg chg="mod">
          <ac:chgData name="Daniel Kaufmann" userId="934340720f57f02e" providerId="LiveId" clId="{D991BA74-4530-4B8A-BE91-B4D5673D2D59}" dt="2020-12-13T23:45:34.031" v="3004" actId="20577"/>
          <ac:spMkLst>
            <pc:docMk/>
            <pc:sldMk cId="1516679946" sldId="584"/>
            <ac:spMk id="2" creationId="{72DA0A7E-D353-43D1-97DC-59C3356F2F08}"/>
          </ac:spMkLst>
        </pc:spChg>
        <pc:spChg chg="mod">
          <ac:chgData name="Daniel Kaufmann" userId="934340720f57f02e" providerId="LiveId" clId="{D991BA74-4530-4B8A-BE91-B4D5673D2D59}" dt="2020-12-13T23:46:19.162" v="3011" actId="14100"/>
          <ac:spMkLst>
            <pc:docMk/>
            <pc:sldMk cId="1516679946" sldId="584"/>
            <ac:spMk id="3" creationId="{D6CF2079-DABB-4FF0-A70B-3F2BF7416318}"/>
          </ac:spMkLst>
        </pc:spChg>
        <pc:picChg chg="add mod">
          <ac:chgData name="Daniel Kaufmann" userId="934340720f57f02e" providerId="LiveId" clId="{D991BA74-4530-4B8A-BE91-B4D5673D2D59}" dt="2020-12-13T23:46:22.547" v="3013" actId="208"/>
          <ac:picMkLst>
            <pc:docMk/>
            <pc:sldMk cId="1516679946" sldId="584"/>
            <ac:picMk id="4" creationId="{AD2F7FC3-C36E-45B3-AA2F-1A31F904CEC8}"/>
          </ac:picMkLst>
        </pc:picChg>
      </pc:sldChg>
      <pc:sldChg chg="addSp modSp new mod modClrScheme chgLayout modNotesTx">
        <pc:chgData name="Daniel Kaufmann" userId="934340720f57f02e" providerId="LiveId" clId="{D991BA74-4530-4B8A-BE91-B4D5673D2D59}" dt="2020-12-13T23:56:23.424" v="3092"/>
        <pc:sldMkLst>
          <pc:docMk/>
          <pc:sldMk cId="1121403584" sldId="585"/>
        </pc:sldMkLst>
        <pc:spChg chg="mod ord">
          <ac:chgData name="Daniel Kaufmann" userId="934340720f57f02e" providerId="LiveId" clId="{D991BA74-4530-4B8A-BE91-B4D5673D2D59}" dt="2020-12-13T23:48:55.913" v="3024" actId="700"/>
          <ac:spMkLst>
            <pc:docMk/>
            <pc:sldMk cId="1121403584" sldId="585"/>
            <ac:spMk id="2" creationId="{D94B7792-31C6-468A-945E-7D3089642FF8}"/>
          </ac:spMkLst>
        </pc:spChg>
        <pc:spChg chg="mod ord">
          <ac:chgData name="Daniel Kaufmann" userId="934340720f57f02e" providerId="LiveId" clId="{D991BA74-4530-4B8A-BE91-B4D5673D2D59}" dt="2020-12-13T23:49:15.100" v="3026" actId="21"/>
          <ac:spMkLst>
            <pc:docMk/>
            <pc:sldMk cId="1121403584" sldId="585"/>
            <ac:spMk id="3" creationId="{ED45E67B-4BD9-4892-B8E1-AD1DF6BFBA32}"/>
          </ac:spMkLst>
        </pc:spChg>
        <pc:spChg chg="add mod ord">
          <ac:chgData name="Daniel Kaufmann" userId="934340720f57f02e" providerId="LiveId" clId="{D991BA74-4530-4B8A-BE91-B4D5673D2D59}" dt="2020-12-13T23:49:36.506" v="3035" actId="21"/>
          <ac:spMkLst>
            <pc:docMk/>
            <pc:sldMk cId="1121403584" sldId="585"/>
            <ac:spMk id="5" creationId="{D2186477-2FA1-4B36-A0BA-680F49375EF5}"/>
          </ac:spMkLst>
        </pc:spChg>
        <pc:graphicFrameChg chg="add mod modGraphic">
          <ac:chgData name="Daniel Kaufmann" userId="934340720f57f02e" providerId="LiveId" clId="{D991BA74-4530-4B8A-BE91-B4D5673D2D59}" dt="2020-12-13T23:56:23.424" v="3092"/>
          <ac:graphicFrameMkLst>
            <pc:docMk/>
            <pc:sldMk cId="1121403584" sldId="585"/>
            <ac:graphicFrameMk id="6" creationId="{F533CDEC-E109-4404-B086-D19136FD8A43}"/>
          </ac:graphicFrameMkLst>
        </pc:graphicFrameChg>
        <pc:picChg chg="add mod">
          <ac:chgData name="Daniel Kaufmann" userId="934340720f57f02e" providerId="LiveId" clId="{D991BA74-4530-4B8A-BE91-B4D5673D2D59}" dt="2020-12-13T23:49:32.280" v="3034" actId="208"/>
          <ac:picMkLst>
            <pc:docMk/>
            <pc:sldMk cId="1121403584" sldId="585"/>
            <ac:picMk id="4" creationId="{C01BC681-3697-428A-9ECC-2F4502EBFD9F}"/>
          </ac:picMkLst>
        </pc:picChg>
      </pc:sldChg>
      <pc:sldChg chg="addSp delSp modSp new mod modNotesTx">
        <pc:chgData name="Daniel Kaufmann" userId="934340720f57f02e" providerId="LiveId" clId="{D991BA74-4530-4B8A-BE91-B4D5673D2D59}" dt="2020-12-13T23:53:25.762" v="3087" actId="14100"/>
        <pc:sldMkLst>
          <pc:docMk/>
          <pc:sldMk cId="1681883611" sldId="586"/>
        </pc:sldMkLst>
        <pc:spChg chg="mod">
          <ac:chgData name="Daniel Kaufmann" userId="934340720f57f02e" providerId="LiveId" clId="{D991BA74-4530-4B8A-BE91-B4D5673D2D59}" dt="2020-12-13T23:51:20.148" v="3060" actId="20577"/>
          <ac:spMkLst>
            <pc:docMk/>
            <pc:sldMk cId="1681883611" sldId="586"/>
            <ac:spMk id="2" creationId="{E3858248-1916-4D9D-A9CD-A8DC7877D53D}"/>
          </ac:spMkLst>
        </pc:spChg>
        <pc:spChg chg="mod">
          <ac:chgData name="Daniel Kaufmann" userId="934340720f57f02e" providerId="LiveId" clId="{D991BA74-4530-4B8A-BE91-B4D5673D2D59}" dt="2020-12-13T23:51:25.332" v="3061"/>
          <ac:spMkLst>
            <pc:docMk/>
            <pc:sldMk cId="1681883611" sldId="586"/>
            <ac:spMk id="3" creationId="{377AAB87-A8F5-45B4-895E-2490276AF56E}"/>
          </ac:spMkLst>
        </pc:spChg>
        <pc:spChg chg="del">
          <ac:chgData name="Daniel Kaufmann" userId="934340720f57f02e" providerId="LiveId" clId="{D991BA74-4530-4B8A-BE91-B4D5673D2D59}" dt="2020-12-13T23:51:52.546" v="3063" actId="478"/>
          <ac:spMkLst>
            <pc:docMk/>
            <pc:sldMk cId="1681883611" sldId="586"/>
            <ac:spMk id="4" creationId="{CC7C631E-9783-4D8F-A19C-7D7F85167D35}"/>
          </ac:spMkLst>
        </pc:spChg>
        <pc:spChg chg="add del mod">
          <ac:chgData name="Daniel Kaufmann" userId="934340720f57f02e" providerId="LiveId" clId="{D991BA74-4530-4B8A-BE91-B4D5673D2D59}" dt="2020-12-13T23:52:59.773" v="3078" actId="478"/>
          <ac:spMkLst>
            <pc:docMk/>
            <pc:sldMk cId="1681883611" sldId="586"/>
            <ac:spMk id="9" creationId="{C3996A93-4EBC-44AC-B7B1-48FA7006D4A3}"/>
          </ac:spMkLst>
        </pc:spChg>
        <pc:picChg chg="add mod">
          <ac:chgData name="Daniel Kaufmann" userId="934340720f57f02e" providerId="LiveId" clId="{D991BA74-4530-4B8A-BE91-B4D5673D2D59}" dt="2020-12-13T23:53:25.762" v="3087" actId="14100"/>
          <ac:picMkLst>
            <pc:docMk/>
            <pc:sldMk cId="1681883611" sldId="586"/>
            <ac:picMk id="6" creationId="{D367FB1B-3737-4C48-ADAB-CF65CDE15CDE}"/>
          </ac:picMkLst>
        </pc:picChg>
        <pc:picChg chg="add del mod">
          <ac:chgData name="Daniel Kaufmann" userId="934340720f57f02e" providerId="LiveId" clId="{D991BA74-4530-4B8A-BE91-B4D5673D2D59}" dt="2020-12-13T23:53:25.762" v="3087" actId="14100"/>
          <ac:picMkLst>
            <pc:docMk/>
            <pc:sldMk cId="1681883611" sldId="586"/>
            <ac:picMk id="8" creationId="{EF5E94D9-3400-4ABE-815E-274AE95FABCD}"/>
          </ac:picMkLst>
        </pc:picChg>
      </pc:sldChg>
      <pc:sldChg chg="modSp add mod ord">
        <pc:chgData name="Daniel Kaufmann" userId="934340720f57f02e" providerId="LiveId" clId="{D991BA74-4530-4B8A-BE91-B4D5673D2D59}" dt="2020-12-13T23:58:05.759" v="3097"/>
        <pc:sldMkLst>
          <pc:docMk/>
          <pc:sldMk cId="2796315000" sldId="587"/>
        </pc:sldMkLst>
        <pc:spChg chg="mod">
          <ac:chgData name="Daniel Kaufmann" userId="934340720f57f02e" providerId="LiveId" clId="{D991BA74-4530-4B8A-BE91-B4D5673D2D59}" dt="2020-12-13T23:57:57.204" v="3095" actId="20577"/>
          <ac:spMkLst>
            <pc:docMk/>
            <pc:sldMk cId="2796315000" sldId="587"/>
            <ac:spMk id="2" creationId="{2EFE9E8D-828E-4178-9E46-27CEADA8AE0D}"/>
          </ac:spMkLst>
        </pc:spChg>
      </pc:sldChg>
    </pc:docChg>
  </pc:docChgLst>
  <pc:docChgLst>
    <pc:chgData name="Daniel Kaufmann" userId="934340720f57f02e" providerId="LiveId" clId="{1B70FD96-5D16-4155-80E8-9C4F50C4F981}"/>
    <pc:docChg chg="undo custSel mod addSld delSld modSld sldOrd">
      <pc:chgData name="Daniel Kaufmann" userId="934340720f57f02e" providerId="LiveId" clId="{1B70FD96-5D16-4155-80E8-9C4F50C4F981}" dt="2020-12-12T21:37:30.169" v="31236" actId="20577"/>
      <pc:docMkLst>
        <pc:docMk/>
      </pc:docMkLst>
      <pc:sldChg chg="modNotesTx">
        <pc:chgData name="Daniel Kaufmann" userId="934340720f57f02e" providerId="LiveId" clId="{1B70FD96-5D16-4155-80E8-9C4F50C4F981}" dt="2020-12-12T16:46:07.309" v="2630" actId="20577"/>
        <pc:sldMkLst>
          <pc:docMk/>
          <pc:sldMk cId="3940935841" sldId="256"/>
        </pc:sldMkLst>
      </pc:sldChg>
      <pc:sldChg chg="modNotesTx">
        <pc:chgData name="Daniel Kaufmann" userId="934340720f57f02e" providerId="LiveId" clId="{1B70FD96-5D16-4155-80E8-9C4F50C4F981}" dt="2020-12-12T16:50:29.724" v="4416" actId="20577"/>
        <pc:sldMkLst>
          <pc:docMk/>
          <pc:sldMk cId="1814958444" sldId="259"/>
        </pc:sldMkLst>
      </pc:sldChg>
      <pc:sldChg chg="modNotesTx">
        <pc:chgData name="Daniel Kaufmann" userId="934340720f57f02e" providerId="LiveId" clId="{1B70FD96-5D16-4155-80E8-9C4F50C4F981}" dt="2020-12-12T16:51:33.615" v="5014" actId="20577"/>
        <pc:sldMkLst>
          <pc:docMk/>
          <pc:sldMk cId="2588075531" sldId="260"/>
        </pc:sldMkLst>
      </pc:sldChg>
      <pc:sldChg chg="modNotesTx">
        <pc:chgData name="Daniel Kaufmann" userId="934340720f57f02e" providerId="LiveId" clId="{1B70FD96-5D16-4155-80E8-9C4F50C4F981}" dt="2020-12-12T16:52:49.804" v="5413" actId="20577"/>
        <pc:sldMkLst>
          <pc:docMk/>
          <pc:sldMk cId="756567952" sldId="261"/>
        </pc:sldMkLst>
      </pc:sldChg>
      <pc:sldChg chg="modNotesTx">
        <pc:chgData name="Daniel Kaufmann" userId="934340720f57f02e" providerId="LiveId" clId="{1B70FD96-5D16-4155-80E8-9C4F50C4F981}" dt="2020-12-12T17:09:51.367" v="5849" actId="20577"/>
        <pc:sldMkLst>
          <pc:docMk/>
          <pc:sldMk cId="3059681114" sldId="262"/>
        </pc:sldMkLst>
      </pc:sldChg>
      <pc:sldChg chg="modNotesTx">
        <pc:chgData name="Daniel Kaufmann" userId="934340720f57f02e" providerId="LiveId" clId="{1B70FD96-5D16-4155-80E8-9C4F50C4F981}" dt="2020-12-12T17:10:51.450" v="6454" actId="20577"/>
        <pc:sldMkLst>
          <pc:docMk/>
          <pc:sldMk cId="2008752599" sldId="263"/>
        </pc:sldMkLst>
      </pc:sldChg>
      <pc:sldChg chg="modNotesTx">
        <pc:chgData name="Daniel Kaufmann" userId="934340720f57f02e" providerId="LiveId" clId="{1B70FD96-5D16-4155-80E8-9C4F50C4F981}" dt="2020-12-12T17:12:19.704" v="6902" actId="20577"/>
        <pc:sldMkLst>
          <pc:docMk/>
          <pc:sldMk cId="647424462" sldId="265"/>
        </pc:sldMkLst>
      </pc:sldChg>
      <pc:sldChg chg="modSp mod modNotesTx">
        <pc:chgData name="Daniel Kaufmann" userId="934340720f57f02e" providerId="LiveId" clId="{1B70FD96-5D16-4155-80E8-9C4F50C4F981}" dt="2020-12-12T17:25:40.483" v="8089" actId="20577"/>
        <pc:sldMkLst>
          <pc:docMk/>
          <pc:sldMk cId="2824980881" sldId="266"/>
        </pc:sldMkLst>
        <pc:spChg chg="mod">
          <ac:chgData name="Daniel Kaufmann" userId="934340720f57f02e" providerId="LiveId" clId="{1B70FD96-5D16-4155-80E8-9C4F50C4F981}" dt="2020-12-12T17:14:24.882" v="7597" actId="20577"/>
          <ac:spMkLst>
            <pc:docMk/>
            <pc:sldMk cId="2824980881" sldId="266"/>
            <ac:spMk id="6" creationId="{7B7C6F0A-CB64-441B-8249-A7A8222A61AB}"/>
          </ac:spMkLst>
        </pc:spChg>
      </pc:sldChg>
      <pc:sldChg chg="modNotesTx">
        <pc:chgData name="Daniel Kaufmann" userId="934340720f57f02e" providerId="LiveId" clId="{1B70FD96-5D16-4155-80E8-9C4F50C4F981}" dt="2020-12-12T17:26:26.339" v="8137" actId="20577"/>
        <pc:sldMkLst>
          <pc:docMk/>
          <pc:sldMk cId="4069517365" sldId="267"/>
        </pc:sldMkLst>
      </pc:sldChg>
      <pc:sldChg chg="modNotesTx">
        <pc:chgData name="Daniel Kaufmann" userId="934340720f57f02e" providerId="LiveId" clId="{1B70FD96-5D16-4155-80E8-9C4F50C4F981}" dt="2020-12-12T17:26:57.627" v="8415" actId="20577"/>
        <pc:sldMkLst>
          <pc:docMk/>
          <pc:sldMk cId="433176020" sldId="268"/>
        </pc:sldMkLst>
      </pc:sldChg>
      <pc:sldChg chg="modNotesTx">
        <pc:chgData name="Daniel Kaufmann" userId="934340720f57f02e" providerId="LiveId" clId="{1B70FD96-5D16-4155-80E8-9C4F50C4F981}" dt="2020-12-12T17:28:10.522" v="9094" actId="20577"/>
        <pc:sldMkLst>
          <pc:docMk/>
          <pc:sldMk cId="4076890061" sldId="269"/>
        </pc:sldMkLst>
      </pc:sldChg>
      <pc:sldChg chg="modNotesTx">
        <pc:chgData name="Daniel Kaufmann" userId="934340720f57f02e" providerId="LiveId" clId="{1B70FD96-5D16-4155-80E8-9C4F50C4F981}" dt="2020-12-12T17:42:25.180" v="14546" actId="20577"/>
        <pc:sldMkLst>
          <pc:docMk/>
          <pc:sldMk cId="2367334800" sldId="270"/>
        </pc:sldMkLst>
      </pc:sldChg>
      <pc:sldChg chg="modSp mod modNotesTx">
        <pc:chgData name="Daniel Kaufmann" userId="934340720f57f02e" providerId="LiveId" clId="{1B70FD96-5D16-4155-80E8-9C4F50C4F981}" dt="2020-12-12T20:41:26.004" v="16482" actId="20577"/>
        <pc:sldMkLst>
          <pc:docMk/>
          <pc:sldMk cId="2840878554" sldId="271"/>
        </pc:sldMkLst>
        <pc:spChg chg="mod">
          <ac:chgData name="Daniel Kaufmann" userId="934340720f57f02e" providerId="LiveId" clId="{1B70FD96-5D16-4155-80E8-9C4F50C4F981}" dt="2020-12-12T20:40:10.792" v="15722" actId="33524"/>
          <ac:spMkLst>
            <pc:docMk/>
            <pc:sldMk cId="2840878554" sldId="271"/>
            <ac:spMk id="5" creationId="{30250F90-C1E3-4286-ABA3-19290369EC4E}"/>
          </ac:spMkLst>
        </pc:spChg>
      </pc:sldChg>
      <pc:sldChg chg="modNotesTx">
        <pc:chgData name="Daniel Kaufmann" userId="934340720f57f02e" providerId="LiveId" clId="{1B70FD96-5D16-4155-80E8-9C4F50C4F981}" dt="2020-12-12T16:47:16.715" v="2844" actId="20577"/>
        <pc:sldMkLst>
          <pc:docMk/>
          <pc:sldMk cId="1327314665" sldId="272"/>
        </pc:sldMkLst>
      </pc:sldChg>
      <pc:sldChg chg="modNotesTx">
        <pc:chgData name="Daniel Kaufmann" userId="934340720f57f02e" providerId="LiveId" clId="{1B70FD96-5D16-4155-80E8-9C4F50C4F981}" dt="2020-12-12T21:04:10.236" v="24927" actId="20577"/>
        <pc:sldMkLst>
          <pc:docMk/>
          <pc:sldMk cId="2354164363" sldId="274"/>
        </pc:sldMkLst>
      </pc:sldChg>
      <pc:sldChg chg="modNotesTx">
        <pc:chgData name="Daniel Kaufmann" userId="934340720f57f02e" providerId="LiveId" clId="{1B70FD96-5D16-4155-80E8-9C4F50C4F981}" dt="2020-12-12T20:56:50.962" v="21894" actId="20577"/>
        <pc:sldMkLst>
          <pc:docMk/>
          <pc:sldMk cId="3902234096" sldId="275"/>
        </pc:sldMkLst>
      </pc:sldChg>
      <pc:sldChg chg="modNotesTx">
        <pc:chgData name="Daniel Kaufmann" userId="934340720f57f02e" providerId="LiveId" clId="{1B70FD96-5D16-4155-80E8-9C4F50C4F981}" dt="2020-12-12T17:31:34.830" v="10635" actId="20577"/>
        <pc:sldMkLst>
          <pc:docMk/>
          <pc:sldMk cId="808139414" sldId="276"/>
        </pc:sldMkLst>
      </pc:sldChg>
      <pc:sldChg chg="modNotesTx">
        <pc:chgData name="Daniel Kaufmann" userId="934340720f57f02e" providerId="LiveId" clId="{1B70FD96-5D16-4155-80E8-9C4F50C4F981}" dt="2020-12-12T17:31:23.281" v="10574" actId="20577"/>
        <pc:sldMkLst>
          <pc:docMk/>
          <pc:sldMk cId="1396241314" sldId="277"/>
        </pc:sldMkLst>
      </pc:sldChg>
      <pc:sldChg chg="modSp mod modNotesTx">
        <pc:chgData name="Daniel Kaufmann" userId="934340720f57f02e" providerId="LiveId" clId="{1B70FD96-5D16-4155-80E8-9C4F50C4F981}" dt="2020-12-12T17:37:59.332" v="12460" actId="20577"/>
        <pc:sldMkLst>
          <pc:docMk/>
          <pc:sldMk cId="2754650495" sldId="278"/>
        </pc:sldMkLst>
        <pc:spChg chg="mod">
          <ac:chgData name="Daniel Kaufmann" userId="934340720f57f02e" providerId="LiveId" clId="{1B70FD96-5D16-4155-80E8-9C4F50C4F981}" dt="2020-12-12T17:37:59.332" v="12460" actId="20577"/>
          <ac:spMkLst>
            <pc:docMk/>
            <pc:sldMk cId="2754650495" sldId="278"/>
            <ac:spMk id="3" creationId="{B1CE4DDC-553B-4D08-82D5-CBF8F19D45C9}"/>
          </ac:spMkLst>
        </pc:spChg>
      </pc:sldChg>
      <pc:sldChg chg="modNotesTx">
        <pc:chgData name="Daniel Kaufmann" userId="934340720f57f02e" providerId="LiveId" clId="{1B70FD96-5D16-4155-80E8-9C4F50C4F981}" dt="2020-12-12T17:39:21.930" v="13060" actId="20577"/>
        <pc:sldMkLst>
          <pc:docMk/>
          <pc:sldMk cId="748045058" sldId="279"/>
        </pc:sldMkLst>
      </pc:sldChg>
      <pc:sldChg chg="modNotesTx">
        <pc:chgData name="Daniel Kaufmann" userId="934340720f57f02e" providerId="LiveId" clId="{1B70FD96-5D16-4155-80E8-9C4F50C4F981}" dt="2020-12-12T20:49:11.423" v="19564" actId="33524"/>
        <pc:sldMkLst>
          <pc:docMk/>
          <pc:sldMk cId="3843604295" sldId="380"/>
        </pc:sldMkLst>
      </pc:sldChg>
      <pc:sldChg chg="modNotesTx">
        <pc:chgData name="Daniel Kaufmann" userId="934340720f57f02e" providerId="LiveId" clId="{1B70FD96-5D16-4155-80E8-9C4F50C4F981}" dt="2020-12-12T17:33:58.713" v="11097" actId="20577"/>
        <pc:sldMkLst>
          <pc:docMk/>
          <pc:sldMk cId="408783842" sldId="381"/>
        </pc:sldMkLst>
      </pc:sldChg>
      <pc:sldChg chg="modNotesTx">
        <pc:chgData name="Daniel Kaufmann" userId="934340720f57f02e" providerId="LiveId" clId="{1B70FD96-5D16-4155-80E8-9C4F50C4F981}" dt="2020-12-12T17:36:33.923" v="12022" actId="20577"/>
        <pc:sldMkLst>
          <pc:docMk/>
          <pc:sldMk cId="2681871892" sldId="382"/>
        </pc:sldMkLst>
      </pc:sldChg>
      <pc:sldChg chg="modSp mod modNotesTx">
        <pc:chgData name="Daniel Kaufmann" userId="934340720f57f02e" providerId="LiveId" clId="{1B70FD96-5D16-4155-80E8-9C4F50C4F981}" dt="2020-12-12T17:47:48.629" v="15243" actId="14826"/>
        <pc:sldMkLst>
          <pc:docMk/>
          <pc:sldMk cId="2718946458" sldId="404"/>
        </pc:sldMkLst>
        <pc:picChg chg="mod">
          <ac:chgData name="Daniel Kaufmann" userId="934340720f57f02e" providerId="LiveId" clId="{1B70FD96-5D16-4155-80E8-9C4F50C4F981}" dt="2020-12-12T17:47:48.629" v="15243" actId="14826"/>
          <ac:picMkLst>
            <pc:docMk/>
            <pc:sldMk cId="2718946458" sldId="404"/>
            <ac:picMk id="11" creationId="{9E34A8AE-DCC9-4ECE-9526-98BEDB788167}"/>
          </ac:picMkLst>
        </pc:picChg>
      </pc:sldChg>
      <pc:sldChg chg="modNotesTx">
        <pc:chgData name="Daniel Kaufmann" userId="934340720f57f02e" providerId="LiveId" clId="{1B70FD96-5D16-4155-80E8-9C4F50C4F981}" dt="2020-12-12T20:43:51.295" v="17493" actId="20577"/>
        <pc:sldMkLst>
          <pc:docMk/>
          <pc:sldMk cId="2435129689" sldId="405"/>
        </pc:sldMkLst>
      </pc:sldChg>
      <pc:sldChg chg="del modNotesTx">
        <pc:chgData name="Daniel Kaufmann" userId="934340720f57f02e" providerId="LiveId" clId="{1B70FD96-5D16-4155-80E8-9C4F50C4F981}" dt="2020-12-12T20:57:21.077" v="21895" actId="2696"/>
        <pc:sldMkLst>
          <pc:docMk/>
          <pc:sldMk cId="3848579408" sldId="406"/>
        </pc:sldMkLst>
      </pc:sldChg>
      <pc:sldChg chg="del modNotesTx">
        <pc:chgData name="Daniel Kaufmann" userId="934340720f57f02e" providerId="LiveId" clId="{1B70FD96-5D16-4155-80E8-9C4F50C4F981}" dt="2020-12-12T20:57:21.077" v="21895" actId="2696"/>
        <pc:sldMkLst>
          <pc:docMk/>
          <pc:sldMk cId="1059724047" sldId="407"/>
        </pc:sldMkLst>
      </pc:sldChg>
      <pc:sldChg chg="modNotesTx">
        <pc:chgData name="Daniel Kaufmann" userId="934340720f57f02e" providerId="LiveId" clId="{1B70FD96-5D16-4155-80E8-9C4F50C4F981}" dt="2020-12-12T20:53:08.840" v="20695" actId="20577"/>
        <pc:sldMkLst>
          <pc:docMk/>
          <pc:sldMk cId="4114737" sldId="413"/>
        </pc:sldMkLst>
      </pc:sldChg>
      <pc:sldChg chg="modNotesTx">
        <pc:chgData name="Daniel Kaufmann" userId="934340720f57f02e" providerId="LiveId" clId="{1B70FD96-5D16-4155-80E8-9C4F50C4F981}" dt="2020-12-12T20:54:38.284" v="21385" actId="20577"/>
        <pc:sldMkLst>
          <pc:docMk/>
          <pc:sldMk cId="55334616" sldId="414"/>
        </pc:sldMkLst>
      </pc:sldChg>
      <pc:sldChg chg="modNotesTx">
        <pc:chgData name="Daniel Kaufmann" userId="934340720f57f02e" providerId="LiveId" clId="{1B70FD96-5D16-4155-80E8-9C4F50C4F981}" dt="2020-12-12T20:55:43.964" v="21723"/>
        <pc:sldMkLst>
          <pc:docMk/>
          <pc:sldMk cId="3341498765" sldId="417"/>
        </pc:sldMkLst>
      </pc:sldChg>
      <pc:sldChg chg="modNotesTx">
        <pc:chgData name="Daniel Kaufmann" userId="934340720f57f02e" providerId="LiveId" clId="{1B70FD96-5D16-4155-80E8-9C4F50C4F981}" dt="2020-12-12T20:41:36.130" v="16539" actId="20577"/>
        <pc:sldMkLst>
          <pc:docMk/>
          <pc:sldMk cId="4274130678" sldId="419"/>
        </pc:sldMkLst>
      </pc:sldChg>
      <pc:sldChg chg="modNotesTx">
        <pc:chgData name="Daniel Kaufmann" userId="934340720f57f02e" providerId="LiveId" clId="{1B70FD96-5D16-4155-80E8-9C4F50C4F981}" dt="2020-12-12T20:51:47.453" v="20159" actId="20577"/>
        <pc:sldMkLst>
          <pc:docMk/>
          <pc:sldMk cId="118736375" sldId="420"/>
        </pc:sldMkLst>
      </pc:sldChg>
      <pc:sldChg chg="modNotesTx">
        <pc:chgData name="Daniel Kaufmann" userId="934340720f57f02e" providerId="LiveId" clId="{1B70FD96-5D16-4155-80E8-9C4F50C4F981}" dt="2020-12-12T20:56:02.280" v="21814"/>
        <pc:sldMkLst>
          <pc:docMk/>
          <pc:sldMk cId="76404481" sldId="421"/>
        </pc:sldMkLst>
      </pc:sldChg>
      <pc:sldChg chg="del">
        <pc:chgData name="Daniel Kaufmann" userId="934340720f57f02e" providerId="LiveId" clId="{1B70FD96-5D16-4155-80E8-9C4F50C4F981}" dt="2020-12-12T20:56:27.301" v="21815" actId="47"/>
        <pc:sldMkLst>
          <pc:docMk/>
          <pc:sldMk cId="4006443552" sldId="422"/>
        </pc:sldMkLst>
      </pc:sldChg>
      <pc:sldChg chg="modNotesTx">
        <pc:chgData name="Daniel Kaufmann" userId="934340720f57f02e" providerId="LiveId" clId="{1B70FD96-5D16-4155-80E8-9C4F50C4F981}" dt="2020-12-12T21:14:28.001" v="27619" actId="20577"/>
        <pc:sldMkLst>
          <pc:docMk/>
          <pc:sldMk cId="1206530865" sldId="423"/>
        </pc:sldMkLst>
      </pc:sldChg>
      <pc:sldChg chg="modSp mod modNotesTx">
        <pc:chgData name="Daniel Kaufmann" userId="934340720f57f02e" providerId="LiveId" clId="{1B70FD96-5D16-4155-80E8-9C4F50C4F981}" dt="2020-12-12T17:13:47.862" v="7494" actId="33524"/>
        <pc:sldMkLst>
          <pc:docMk/>
          <pc:sldMk cId="3924542286" sldId="424"/>
        </pc:sldMkLst>
        <pc:spChg chg="mod">
          <ac:chgData name="Daniel Kaufmann" userId="934340720f57f02e" providerId="LiveId" clId="{1B70FD96-5D16-4155-80E8-9C4F50C4F981}" dt="2020-12-12T06:00:50.218" v="2414" actId="27636"/>
          <ac:spMkLst>
            <pc:docMk/>
            <pc:sldMk cId="3924542286" sldId="424"/>
            <ac:spMk id="9" creationId="{DA64DBC3-80B3-4A8C-AA21-C8F4D430FC7E}"/>
          </ac:spMkLst>
        </pc:spChg>
      </pc:sldChg>
      <pc:sldChg chg="modNotesTx">
        <pc:chgData name="Daniel Kaufmann" userId="934340720f57f02e" providerId="LiveId" clId="{1B70FD96-5D16-4155-80E8-9C4F50C4F981}" dt="2020-12-12T17:29:29.979" v="9840" actId="20577"/>
        <pc:sldMkLst>
          <pc:docMk/>
          <pc:sldMk cId="160962614" sldId="425"/>
        </pc:sldMkLst>
      </pc:sldChg>
      <pc:sldChg chg="modNotesTx">
        <pc:chgData name="Daniel Kaufmann" userId="934340720f57f02e" providerId="LiveId" clId="{1B70FD96-5D16-4155-80E8-9C4F50C4F981}" dt="2020-12-12T17:30:41.424" v="10388" actId="33524"/>
        <pc:sldMkLst>
          <pc:docMk/>
          <pc:sldMk cId="159669112" sldId="426"/>
        </pc:sldMkLst>
      </pc:sldChg>
      <pc:sldChg chg="modNotesTx">
        <pc:chgData name="Daniel Kaufmann" userId="934340720f57f02e" providerId="LiveId" clId="{1B70FD96-5D16-4155-80E8-9C4F50C4F981}" dt="2020-12-12T17:30:57.498" v="10443" actId="20577"/>
        <pc:sldMkLst>
          <pc:docMk/>
          <pc:sldMk cId="606093774" sldId="427"/>
        </pc:sldMkLst>
      </pc:sldChg>
      <pc:sldChg chg="modSp mod modNotesTx">
        <pc:chgData name="Daniel Kaufmann" userId="934340720f57f02e" providerId="LiveId" clId="{1B70FD96-5D16-4155-80E8-9C4F50C4F981}" dt="2020-12-12T16:48:40.306" v="3348" actId="20577"/>
        <pc:sldMkLst>
          <pc:docMk/>
          <pc:sldMk cId="3123776871" sldId="428"/>
        </pc:sldMkLst>
        <pc:spChg chg="mod">
          <ac:chgData name="Daniel Kaufmann" userId="934340720f57f02e" providerId="LiveId" clId="{1B70FD96-5D16-4155-80E8-9C4F50C4F981}" dt="2020-12-12T16:47:45.476" v="2846" actId="108"/>
          <ac:spMkLst>
            <pc:docMk/>
            <pc:sldMk cId="3123776871" sldId="428"/>
            <ac:spMk id="3" creationId="{B3893981-6FC9-4491-AB9F-454F143E8A6F}"/>
          </ac:spMkLst>
        </pc:spChg>
        <pc:picChg chg="mod">
          <ac:chgData name="Daniel Kaufmann" userId="934340720f57f02e" providerId="LiveId" clId="{1B70FD96-5D16-4155-80E8-9C4F50C4F981}" dt="2020-12-11T21:52:11.046" v="1" actId="207"/>
          <ac:picMkLst>
            <pc:docMk/>
            <pc:sldMk cId="3123776871" sldId="428"/>
            <ac:picMk id="6" creationId="{798D29BB-9215-4BA7-B3E3-8727E51F1C2B}"/>
          </ac:picMkLst>
        </pc:picChg>
      </pc:sldChg>
      <pc:sldChg chg="modNotesTx">
        <pc:chgData name="Daniel Kaufmann" userId="934340720f57f02e" providerId="LiveId" clId="{1B70FD96-5D16-4155-80E8-9C4F50C4F981}" dt="2020-12-12T20:59:27.513" v="22534" actId="20577"/>
        <pc:sldMkLst>
          <pc:docMk/>
          <pc:sldMk cId="1634896797" sldId="429"/>
        </pc:sldMkLst>
      </pc:sldChg>
      <pc:sldChg chg="modNotesTx">
        <pc:chgData name="Daniel Kaufmann" userId="934340720f57f02e" providerId="LiveId" clId="{1B70FD96-5D16-4155-80E8-9C4F50C4F981}" dt="2020-12-12T21:00:21.588" v="23072" actId="20577"/>
        <pc:sldMkLst>
          <pc:docMk/>
          <pc:sldMk cId="912720289" sldId="431"/>
        </pc:sldMkLst>
      </pc:sldChg>
      <pc:sldChg chg="modNotesTx">
        <pc:chgData name="Daniel Kaufmann" userId="934340720f57f02e" providerId="LiveId" clId="{1B70FD96-5D16-4155-80E8-9C4F50C4F981}" dt="2020-12-12T21:02:38.754" v="24241" actId="20577"/>
        <pc:sldMkLst>
          <pc:docMk/>
          <pc:sldMk cId="4139008361" sldId="432"/>
        </pc:sldMkLst>
      </pc:sldChg>
      <pc:sldChg chg="modNotesTx">
        <pc:chgData name="Daniel Kaufmann" userId="934340720f57f02e" providerId="LiveId" clId="{1B70FD96-5D16-4155-80E8-9C4F50C4F981}" dt="2020-12-12T21:03:52.250" v="24774" actId="20577"/>
        <pc:sldMkLst>
          <pc:docMk/>
          <pc:sldMk cId="4239377071" sldId="433"/>
        </pc:sldMkLst>
      </pc:sldChg>
      <pc:sldChg chg="modNotesTx">
        <pc:chgData name="Daniel Kaufmann" userId="934340720f57f02e" providerId="LiveId" clId="{1B70FD96-5D16-4155-80E8-9C4F50C4F981}" dt="2020-12-12T21:05:46.860" v="25578" actId="20577"/>
        <pc:sldMkLst>
          <pc:docMk/>
          <pc:sldMk cId="2019419810" sldId="434"/>
        </pc:sldMkLst>
      </pc:sldChg>
      <pc:sldChg chg="modNotesTx">
        <pc:chgData name="Daniel Kaufmann" userId="934340720f57f02e" providerId="LiveId" clId="{1B70FD96-5D16-4155-80E8-9C4F50C4F981}" dt="2020-12-12T21:07:33.350" v="26320" actId="20577"/>
        <pc:sldMkLst>
          <pc:docMk/>
          <pc:sldMk cId="1149092236" sldId="435"/>
        </pc:sldMkLst>
      </pc:sldChg>
      <pc:sldChg chg="modSp mod modNotesTx">
        <pc:chgData name="Daniel Kaufmann" userId="934340720f57f02e" providerId="LiveId" clId="{1B70FD96-5D16-4155-80E8-9C4F50C4F981}" dt="2020-12-12T21:10:12.182" v="26755" actId="20577"/>
        <pc:sldMkLst>
          <pc:docMk/>
          <pc:sldMk cId="793355629" sldId="436"/>
        </pc:sldMkLst>
        <pc:spChg chg="mod">
          <ac:chgData name="Daniel Kaufmann" userId="934340720f57f02e" providerId="LiveId" clId="{1B70FD96-5D16-4155-80E8-9C4F50C4F981}" dt="2020-12-12T21:09:10.399" v="26440"/>
          <ac:spMkLst>
            <pc:docMk/>
            <pc:sldMk cId="793355629" sldId="436"/>
            <ac:spMk id="3" creationId="{DFEC1E88-8CE7-4DDF-B387-EC72DB454464}"/>
          </ac:spMkLst>
        </pc:spChg>
      </pc:sldChg>
      <pc:sldChg chg="modNotesTx">
        <pc:chgData name="Daniel Kaufmann" userId="934340720f57f02e" providerId="LiveId" clId="{1B70FD96-5D16-4155-80E8-9C4F50C4F981}" dt="2020-12-12T21:15:15.495" v="27679" actId="20577"/>
        <pc:sldMkLst>
          <pc:docMk/>
          <pc:sldMk cId="472689563" sldId="437"/>
        </pc:sldMkLst>
      </pc:sldChg>
      <pc:sldChg chg="modNotesTx">
        <pc:chgData name="Daniel Kaufmann" userId="934340720f57f02e" providerId="LiveId" clId="{1B70FD96-5D16-4155-80E8-9C4F50C4F981}" dt="2020-12-12T21:23:02.115" v="29427" actId="20577"/>
        <pc:sldMkLst>
          <pc:docMk/>
          <pc:sldMk cId="1220050456" sldId="438"/>
        </pc:sldMkLst>
      </pc:sldChg>
      <pc:sldChg chg="modNotesTx">
        <pc:chgData name="Daniel Kaufmann" userId="934340720f57f02e" providerId="LiveId" clId="{1B70FD96-5D16-4155-80E8-9C4F50C4F981}" dt="2020-12-12T21:16:10.380" v="27680"/>
        <pc:sldMkLst>
          <pc:docMk/>
          <pc:sldMk cId="1451879387" sldId="439"/>
        </pc:sldMkLst>
      </pc:sldChg>
      <pc:sldChg chg="modNotesTx">
        <pc:chgData name="Daniel Kaufmann" userId="934340720f57f02e" providerId="LiveId" clId="{1B70FD96-5D16-4155-80E8-9C4F50C4F981}" dt="2020-12-12T21:20:10.430" v="28757"/>
        <pc:sldMkLst>
          <pc:docMk/>
          <pc:sldMk cId="2058383635" sldId="440"/>
        </pc:sldMkLst>
      </pc:sldChg>
      <pc:sldChg chg="modNotesTx">
        <pc:chgData name="Daniel Kaufmann" userId="934340720f57f02e" providerId="LiveId" clId="{1B70FD96-5D16-4155-80E8-9C4F50C4F981}" dt="2020-12-12T21:20:21.464" v="28758"/>
        <pc:sldMkLst>
          <pc:docMk/>
          <pc:sldMk cId="3682192656" sldId="441"/>
        </pc:sldMkLst>
      </pc:sldChg>
      <pc:sldChg chg="modSp mod modNotesTx">
        <pc:chgData name="Daniel Kaufmann" userId="934340720f57f02e" providerId="LiveId" clId="{1B70FD96-5D16-4155-80E8-9C4F50C4F981}" dt="2020-12-12T21:18:30.026" v="28756" actId="20577"/>
        <pc:sldMkLst>
          <pc:docMk/>
          <pc:sldMk cId="3546204011" sldId="442"/>
        </pc:sldMkLst>
        <pc:spChg chg="mod">
          <ac:chgData name="Daniel Kaufmann" userId="934340720f57f02e" providerId="LiveId" clId="{1B70FD96-5D16-4155-80E8-9C4F50C4F981}" dt="2020-12-12T21:17:11.154" v="28134" actId="27636"/>
          <ac:spMkLst>
            <pc:docMk/>
            <pc:sldMk cId="3546204011" sldId="442"/>
            <ac:spMk id="4" creationId="{639C98E9-CFBE-44A9-9EF6-B575AE649257}"/>
          </ac:spMkLst>
        </pc:spChg>
      </pc:sldChg>
      <pc:sldChg chg="modNotesTx">
        <pc:chgData name="Daniel Kaufmann" userId="934340720f57f02e" providerId="LiveId" clId="{1B70FD96-5D16-4155-80E8-9C4F50C4F981}" dt="2020-12-12T21:22:31.985" v="29360"/>
        <pc:sldMkLst>
          <pc:docMk/>
          <pc:sldMk cId="3307497533" sldId="443"/>
        </pc:sldMkLst>
      </pc:sldChg>
      <pc:sldChg chg="modNotesTx">
        <pc:chgData name="Daniel Kaufmann" userId="934340720f57f02e" providerId="LiveId" clId="{1B70FD96-5D16-4155-80E8-9C4F50C4F981}" dt="2020-12-12T21:22:38.804" v="29361"/>
        <pc:sldMkLst>
          <pc:docMk/>
          <pc:sldMk cId="3028994543" sldId="444"/>
        </pc:sldMkLst>
      </pc:sldChg>
      <pc:sldChg chg="modNotesTx">
        <pc:chgData name="Daniel Kaufmann" userId="934340720f57f02e" providerId="LiveId" clId="{1B70FD96-5D16-4155-80E8-9C4F50C4F981}" dt="2020-12-12T21:23:11.510" v="29428"/>
        <pc:sldMkLst>
          <pc:docMk/>
          <pc:sldMk cId="556098832" sldId="445"/>
        </pc:sldMkLst>
      </pc:sldChg>
      <pc:sldChg chg="modNotesTx">
        <pc:chgData name="Daniel Kaufmann" userId="934340720f57f02e" providerId="LiveId" clId="{1B70FD96-5D16-4155-80E8-9C4F50C4F981}" dt="2020-12-12T21:23:19.289" v="29429"/>
        <pc:sldMkLst>
          <pc:docMk/>
          <pc:sldMk cId="3728458286" sldId="446"/>
        </pc:sldMkLst>
      </pc:sldChg>
      <pc:sldChg chg="modNotesTx">
        <pc:chgData name="Daniel Kaufmann" userId="934340720f57f02e" providerId="LiveId" clId="{1B70FD96-5D16-4155-80E8-9C4F50C4F981}" dt="2020-12-12T21:23:25.677" v="29430"/>
        <pc:sldMkLst>
          <pc:docMk/>
          <pc:sldMk cId="17443173" sldId="447"/>
        </pc:sldMkLst>
      </pc:sldChg>
      <pc:sldChg chg="modNotesTx">
        <pc:chgData name="Daniel Kaufmann" userId="934340720f57f02e" providerId="LiveId" clId="{1B70FD96-5D16-4155-80E8-9C4F50C4F981}" dt="2020-12-12T21:23:39" v="29431"/>
        <pc:sldMkLst>
          <pc:docMk/>
          <pc:sldMk cId="32813020" sldId="448"/>
        </pc:sldMkLst>
      </pc:sldChg>
      <pc:sldChg chg="modNotesTx">
        <pc:chgData name="Daniel Kaufmann" userId="934340720f57f02e" providerId="LiveId" clId="{1B70FD96-5D16-4155-80E8-9C4F50C4F981}" dt="2020-12-12T21:23:47.671" v="29432"/>
        <pc:sldMkLst>
          <pc:docMk/>
          <pc:sldMk cId="1995611987" sldId="449"/>
        </pc:sldMkLst>
      </pc:sldChg>
      <pc:sldChg chg="modNotesTx">
        <pc:chgData name="Daniel Kaufmann" userId="934340720f57f02e" providerId="LiveId" clId="{1B70FD96-5D16-4155-80E8-9C4F50C4F981}" dt="2020-12-12T21:23:55.652" v="29433"/>
        <pc:sldMkLst>
          <pc:docMk/>
          <pc:sldMk cId="1963117255" sldId="450"/>
        </pc:sldMkLst>
      </pc:sldChg>
      <pc:sldChg chg="modNotesTx">
        <pc:chgData name="Daniel Kaufmann" userId="934340720f57f02e" providerId="LiveId" clId="{1B70FD96-5D16-4155-80E8-9C4F50C4F981}" dt="2020-12-12T21:24:07.656" v="29434"/>
        <pc:sldMkLst>
          <pc:docMk/>
          <pc:sldMk cId="3982418509" sldId="451"/>
        </pc:sldMkLst>
      </pc:sldChg>
      <pc:sldChg chg="modNotesTx">
        <pc:chgData name="Daniel Kaufmann" userId="934340720f57f02e" providerId="LiveId" clId="{1B70FD96-5D16-4155-80E8-9C4F50C4F981}" dt="2020-12-12T21:24:41.453" v="29440"/>
        <pc:sldMkLst>
          <pc:docMk/>
          <pc:sldMk cId="2731125194" sldId="452"/>
        </pc:sldMkLst>
      </pc:sldChg>
      <pc:sldChg chg="modNotesTx">
        <pc:chgData name="Daniel Kaufmann" userId="934340720f57f02e" providerId="LiveId" clId="{1B70FD96-5D16-4155-80E8-9C4F50C4F981}" dt="2020-12-12T21:25:12.182" v="29443"/>
        <pc:sldMkLst>
          <pc:docMk/>
          <pc:sldMk cId="2279958214" sldId="453"/>
        </pc:sldMkLst>
      </pc:sldChg>
      <pc:sldChg chg="modNotesTx">
        <pc:chgData name="Daniel Kaufmann" userId="934340720f57f02e" providerId="LiveId" clId="{1B70FD96-5D16-4155-80E8-9C4F50C4F981}" dt="2020-12-12T21:25:35.503" v="29444"/>
        <pc:sldMkLst>
          <pc:docMk/>
          <pc:sldMk cId="2411293633" sldId="454"/>
        </pc:sldMkLst>
      </pc:sldChg>
      <pc:sldChg chg="modNotesTx">
        <pc:chgData name="Daniel Kaufmann" userId="934340720f57f02e" providerId="LiveId" clId="{1B70FD96-5D16-4155-80E8-9C4F50C4F981}" dt="2020-12-12T21:25:54.731" v="29533" actId="20577"/>
        <pc:sldMkLst>
          <pc:docMk/>
          <pc:sldMk cId="2284770832" sldId="455"/>
        </pc:sldMkLst>
      </pc:sldChg>
      <pc:sldChg chg="modNotesTx">
        <pc:chgData name="Daniel Kaufmann" userId="934340720f57f02e" providerId="LiveId" clId="{1B70FD96-5D16-4155-80E8-9C4F50C4F981}" dt="2020-12-12T21:26:51.539" v="29805" actId="20577"/>
        <pc:sldMkLst>
          <pc:docMk/>
          <pc:sldMk cId="2084335636" sldId="456"/>
        </pc:sldMkLst>
      </pc:sldChg>
      <pc:sldChg chg="modNotesTx">
        <pc:chgData name="Daniel Kaufmann" userId="934340720f57f02e" providerId="LiveId" clId="{1B70FD96-5D16-4155-80E8-9C4F50C4F981}" dt="2020-12-12T21:27:42.203" v="29966" actId="20577"/>
        <pc:sldMkLst>
          <pc:docMk/>
          <pc:sldMk cId="3089836784" sldId="457"/>
        </pc:sldMkLst>
      </pc:sldChg>
      <pc:sldChg chg="modNotesTx">
        <pc:chgData name="Daniel Kaufmann" userId="934340720f57f02e" providerId="LiveId" clId="{1B70FD96-5D16-4155-80E8-9C4F50C4F981}" dt="2020-12-12T21:27:56.143" v="29972" actId="20577"/>
        <pc:sldMkLst>
          <pc:docMk/>
          <pc:sldMk cId="2684974769" sldId="458"/>
        </pc:sldMkLst>
      </pc:sldChg>
      <pc:sldChg chg="modNotesTx">
        <pc:chgData name="Daniel Kaufmann" userId="934340720f57f02e" providerId="LiveId" clId="{1B70FD96-5D16-4155-80E8-9C4F50C4F981}" dt="2020-12-12T21:28:08.356" v="29973"/>
        <pc:sldMkLst>
          <pc:docMk/>
          <pc:sldMk cId="422119994" sldId="459"/>
        </pc:sldMkLst>
      </pc:sldChg>
      <pc:sldChg chg="modNotesTx">
        <pc:chgData name="Daniel Kaufmann" userId="934340720f57f02e" providerId="LiveId" clId="{1B70FD96-5D16-4155-80E8-9C4F50C4F981}" dt="2020-12-12T21:28:15.700" v="29974"/>
        <pc:sldMkLst>
          <pc:docMk/>
          <pc:sldMk cId="4270477513" sldId="460"/>
        </pc:sldMkLst>
      </pc:sldChg>
      <pc:sldChg chg="modNotesTx">
        <pc:chgData name="Daniel Kaufmann" userId="934340720f57f02e" providerId="LiveId" clId="{1B70FD96-5D16-4155-80E8-9C4F50C4F981}" dt="2020-12-12T21:28:21.885" v="29975"/>
        <pc:sldMkLst>
          <pc:docMk/>
          <pc:sldMk cId="542887771" sldId="461"/>
        </pc:sldMkLst>
      </pc:sldChg>
      <pc:sldChg chg="modNotesTx">
        <pc:chgData name="Daniel Kaufmann" userId="934340720f57f02e" providerId="LiveId" clId="{1B70FD96-5D16-4155-80E8-9C4F50C4F981}" dt="2020-12-12T21:28:32.688" v="29976"/>
        <pc:sldMkLst>
          <pc:docMk/>
          <pc:sldMk cId="3043236482" sldId="462"/>
        </pc:sldMkLst>
      </pc:sldChg>
      <pc:sldChg chg="modNotesTx">
        <pc:chgData name="Daniel Kaufmann" userId="934340720f57f02e" providerId="LiveId" clId="{1B70FD96-5D16-4155-80E8-9C4F50C4F981}" dt="2020-12-12T21:29:08.347" v="30118" actId="20577"/>
        <pc:sldMkLst>
          <pc:docMk/>
          <pc:sldMk cId="4029953360" sldId="463"/>
        </pc:sldMkLst>
      </pc:sldChg>
      <pc:sldChg chg="modNotesTx">
        <pc:chgData name="Daniel Kaufmann" userId="934340720f57f02e" providerId="LiveId" clId="{1B70FD96-5D16-4155-80E8-9C4F50C4F981}" dt="2020-12-12T21:30:56.475" v="30668" actId="20577"/>
        <pc:sldMkLst>
          <pc:docMk/>
          <pc:sldMk cId="894272488" sldId="464"/>
        </pc:sldMkLst>
      </pc:sldChg>
      <pc:sldChg chg="modNotesTx">
        <pc:chgData name="Daniel Kaufmann" userId="934340720f57f02e" providerId="LiveId" clId="{1B70FD96-5D16-4155-80E8-9C4F50C4F981}" dt="2020-12-12T21:31:13.766" v="30669"/>
        <pc:sldMkLst>
          <pc:docMk/>
          <pc:sldMk cId="3580465165" sldId="465"/>
        </pc:sldMkLst>
      </pc:sldChg>
      <pc:sldChg chg="modSp mod">
        <pc:chgData name="Daniel Kaufmann" userId="934340720f57f02e" providerId="LiveId" clId="{1B70FD96-5D16-4155-80E8-9C4F50C4F981}" dt="2020-12-12T21:37:09.580" v="31227" actId="20577"/>
        <pc:sldMkLst>
          <pc:docMk/>
          <pc:sldMk cId="662835473" sldId="466"/>
        </pc:sldMkLst>
        <pc:spChg chg="mod">
          <ac:chgData name="Daniel Kaufmann" userId="934340720f57f02e" providerId="LiveId" clId="{1B70FD96-5D16-4155-80E8-9C4F50C4F981}" dt="2020-12-12T21:37:09.580" v="31227" actId="20577"/>
          <ac:spMkLst>
            <pc:docMk/>
            <pc:sldMk cId="662835473" sldId="466"/>
            <ac:spMk id="2" creationId="{223EA878-299D-494F-944C-6CD6FE9D5832}"/>
          </ac:spMkLst>
        </pc:spChg>
      </pc:sldChg>
      <pc:sldChg chg="modNotesTx">
        <pc:chgData name="Daniel Kaufmann" userId="934340720f57f02e" providerId="LiveId" clId="{1B70FD96-5D16-4155-80E8-9C4F50C4F981}" dt="2020-12-12T21:33:01.165" v="30812" actId="113"/>
        <pc:sldMkLst>
          <pc:docMk/>
          <pc:sldMk cId="3996468723" sldId="469"/>
        </pc:sldMkLst>
      </pc:sldChg>
      <pc:sldChg chg="modNotesTx">
        <pc:chgData name="Daniel Kaufmann" userId="934340720f57f02e" providerId="LiveId" clId="{1B70FD96-5D16-4155-80E8-9C4F50C4F981}" dt="2020-12-12T21:36:17.646" v="31225" actId="33524"/>
        <pc:sldMkLst>
          <pc:docMk/>
          <pc:sldMk cId="908734521" sldId="478"/>
        </pc:sldMkLst>
      </pc:sldChg>
      <pc:sldChg chg="modSp mod">
        <pc:chgData name="Daniel Kaufmann" userId="934340720f57f02e" providerId="LiveId" clId="{1B70FD96-5D16-4155-80E8-9C4F50C4F981}" dt="2020-12-12T21:37:30.169" v="31236" actId="20577"/>
        <pc:sldMkLst>
          <pc:docMk/>
          <pc:sldMk cId="1013288664" sldId="490"/>
        </pc:sldMkLst>
        <pc:spChg chg="mod">
          <ac:chgData name="Daniel Kaufmann" userId="934340720f57f02e" providerId="LiveId" clId="{1B70FD96-5D16-4155-80E8-9C4F50C4F981}" dt="2020-12-12T21:37:30.169" v="31236" actId="20577"/>
          <ac:spMkLst>
            <pc:docMk/>
            <pc:sldMk cId="1013288664" sldId="490"/>
            <ac:spMk id="2" creationId="{DE2DA804-17B6-4184-9B9F-00F9186216FE}"/>
          </ac:spMkLst>
        </pc:spChg>
      </pc:sldChg>
      <pc:sldChg chg="modSp add mod ord modNotesTx">
        <pc:chgData name="Daniel Kaufmann" userId="934340720f57f02e" providerId="LiveId" clId="{1B70FD96-5D16-4155-80E8-9C4F50C4F981}" dt="2020-12-12T04:54:28.338" v="15"/>
        <pc:sldMkLst>
          <pc:docMk/>
          <pc:sldMk cId="377151287" sldId="497"/>
        </pc:sldMkLst>
        <pc:spChg chg="mod">
          <ac:chgData name="Daniel Kaufmann" userId="934340720f57f02e" providerId="LiveId" clId="{1B70FD96-5D16-4155-80E8-9C4F50C4F981}" dt="2020-12-12T04:53:10.150" v="10" actId="20577"/>
          <ac:spMkLst>
            <pc:docMk/>
            <pc:sldMk cId="377151287" sldId="497"/>
            <ac:spMk id="2" creationId="{C21ADF65-AE58-435E-95AE-0001D41585CC}"/>
          </ac:spMkLst>
        </pc:spChg>
        <pc:spChg chg="mod">
          <ac:chgData name="Daniel Kaufmann" userId="934340720f57f02e" providerId="LiveId" clId="{1B70FD96-5D16-4155-80E8-9C4F50C4F981}" dt="2020-12-12T04:53:21.911" v="13" actId="403"/>
          <ac:spMkLst>
            <pc:docMk/>
            <pc:sldMk cId="377151287" sldId="497"/>
            <ac:spMk id="3" creationId="{66C9F560-D41D-4213-AA2B-6359993C557A}"/>
          </ac:spMkLst>
        </pc:spChg>
        <pc:picChg chg="mod">
          <ac:chgData name="Daniel Kaufmann" userId="934340720f57f02e" providerId="LiveId" clId="{1B70FD96-5D16-4155-80E8-9C4F50C4F981}" dt="2020-12-12T04:54:10.647" v="14" actId="14826"/>
          <ac:picMkLst>
            <pc:docMk/>
            <pc:sldMk cId="377151287" sldId="497"/>
            <ac:picMk id="5" creationId="{654FED09-090B-4F0B-B16A-3205F68D5FFF}"/>
          </ac:picMkLst>
        </pc:picChg>
      </pc:sldChg>
      <pc:sldChg chg="modSp add mod modNotesTx">
        <pc:chgData name="Daniel Kaufmann" userId="934340720f57f02e" providerId="LiveId" clId="{1B70FD96-5D16-4155-80E8-9C4F50C4F981}" dt="2020-12-12T04:55:44.495" v="31" actId="14826"/>
        <pc:sldMkLst>
          <pc:docMk/>
          <pc:sldMk cId="271397601" sldId="498"/>
        </pc:sldMkLst>
        <pc:spChg chg="mod">
          <ac:chgData name="Daniel Kaufmann" userId="934340720f57f02e" providerId="LiveId" clId="{1B70FD96-5D16-4155-80E8-9C4F50C4F981}" dt="2020-12-12T04:55:14.326" v="29" actId="20577"/>
          <ac:spMkLst>
            <pc:docMk/>
            <pc:sldMk cId="271397601" sldId="498"/>
            <ac:spMk id="2" creationId="{C21ADF65-AE58-435E-95AE-0001D41585CC}"/>
          </ac:spMkLst>
        </pc:spChg>
        <pc:spChg chg="mod">
          <ac:chgData name="Daniel Kaufmann" userId="934340720f57f02e" providerId="LiveId" clId="{1B70FD96-5D16-4155-80E8-9C4F50C4F981}" dt="2020-12-12T04:55:09.733" v="22"/>
          <ac:spMkLst>
            <pc:docMk/>
            <pc:sldMk cId="271397601" sldId="498"/>
            <ac:spMk id="3" creationId="{66C9F560-D41D-4213-AA2B-6359993C557A}"/>
          </ac:spMkLst>
        </pc:spChg>
        <pc:picChg chg="mod">
          <ac:chgData name="Daniel Kaufmann" userId="934340720f57f02e" providerId="LiveId" clId="{1B70FD96-5D16-4155-80E8-9C4F50C4F981}" dt="2020-12-12T04:55:44.495" v="31" actId="14826"/>
          <ac:picMkLst>
            <pc:docMk/>
            <pc:sldMk cId="271397601" sldId="498"/>
            <ac:picMk id="5" creationId="{654FED09-090B-4F0B-B16A-3205F68D5FFF}"/>
          </ac:picMkLst>
        </pc:picChg>
      </pc:sldChg>
      <pc:sldChg chg="addSp delSp modSp add mod modNotesTx">
        <pc:chgData name="Daniel Kaufmann" userId="934340720f57f02e" providerId="LiveId" clId="{1B70FD96-5D16-4155-80E8-9C4F50C4F981}" dt="2020-12-12T04:59:48.613" v="52" actId="14861"/>
        <pc:sldMkLst>
          <pc:docMk/>
          <pc:sldMk cId="1354003147" sldId="499"/>
        </pc:sldMkLst>
        <pc:spChg chg="mod">
          <ac:chgData name="Daniel Kaufmann" userId="934340720f57f02e" providerId="LiveId" clId="{1B70FD96-5D16-4155-80E8-9C4F50C4F981}" dt="2020-12-12T04:56:03.174" v="35"/>
          <ac:spMkLst>
            <pc:docMk/>
            <pc:sldMk cId="1354003147" sldId="499"/>
            <ac:spMk id="2" creationId="{C21ADF65-AE58-435E-95AE-0001D41585CC}"/>
          </ac:spMkLst>
        </pc:spChg>
        <pc:spChg chg="mod">
          <ac:chgData name="Daniel Kaufmann" userId="934340720f57f02e" providerId="LiveId" clId="{1B70FD96-5D16-4155-80E8-9C4F50C4F981}" dt="2020-12-12T04:56:11.364" v="36"/>
          <ac:spMkLst>
            <pc:docMk/>
            <pc:sldMk cId="1354003147" sldId="499"/>
            <ac:spMk id="3" creationId="{66C9F560-D41D-4213-AA2B-6359993C557A}"/>
          </ac:spMkLst>
        </pc:spChg>
        <pc:picChg chg="del">
          <ac:chgData name="Daniel Kaufmann" userId="934340720f57f02e" providerId="LiveId" clId="{1B70FD96-5D16-4155-80E8-9C4F50C4F981}" dt="2020-12-12T04:57:11.172" v="38" actId="478"/>
          <ac:picMkLst>
            <pc:docMk/>
            <pc:sldMk cId="1354003147" sldId="499"/>
            <ac:picMk id="5" creationId="{654FED09-090B-4F0B-B16A-3205F68D5FFF}"/>
          </ac:picMkLst>
        </pc:picChg>
        <pc:picChg chg="add del mod">
          <ac:chgData name="Daniel Kaufmann" userId="934340720f57f02e" providerId="LiveId" clId="{1B70FD96-5D16-4155-80E8-9C4F50C4F981}" dt="2020-12-12T04:58:20.120" v="44" actId="478"/>
          <ac:picMkLst>
            <pc:docMk/>
            <pc:sldMk cId="1354003147" sldId="499"/>
            <ac:picMk id="6" creationId="{F0CDD050-AC62-4E5E-9DE6-89E4ED67AEB4}"/>
          </ac:picMkLst>
        </pc:picChg>
        <pc:picChg chg="add mod">
          <ac:chgData name="Daniel Kaufmann" userId="934340720f57f02e" providerId="LiveId" clId="{1B70FD96-5D16-4155-80E8-9C4F50C4F981}" dt="2020-12-12T04:59:48.613" v="52" actId="14861"/>
          <ac:picMkLst>
            <pc:docMk/>
            <pc:sldMk cId="1354003147" sldId="499"/>
            <ac:picMk id="7" creationId="{EB78E0D2-E880-48DA-BDFF-FE8D17FD4D51}"/>
          </ac:picMkLst>
        </pc:picChg>
      </pc:sldChg>
      <pc:sldChg chg="addSp modSp new mod modNotesTx">
        <pc:chgData name="Daniel Kaufmann" userId="934340720f57f02e" providerId="LiveId" clId="{1B70FD96-5D16-4155-80E8-9C4F50C4F981}" dt="2020-12-12T05:02:41.052" v="91"/>
        <pc:sldMkLst>
          <pc:docMk/>
          <pc:sldMk cId="59427139" sldId="500"/>
        </pc:sldMkLst>
        <pc:spChg chg="mod">
          <ac:chgData name="Daniel Kaufmann" userId="934340720f57f02e" providerId="LiveId" clId="{1B70FD96-5D16-4155-80E8-9C4F50C4F981}" dt="2020-12-12T05:00:26.530" v="79" actId="20577"/>
          <ac:spMkLst>
            <pc:docMk/>
            <pc:sldMk cId="59427139" sldId="500"/>
            <ac:spMk id="2" creationId="{87CECE98-4D72-4299-B326-AC5E9580CA9D}"/>
          </ac:spMkLst>
        </pc:spChg>
        <pc:spChg chg="mod">
          <ac:chgData name="Daniel Kaufmann" userId="934340720f57f02e" providerId="LiveId" clId="{1B70FD96-5D16-4155-80E8-9C4F50C4F981}" dt="2020-12-12T05:00:35.940" v="82" actId="122"/>
          <ac:spMkLst>
            <pc:docMk/>
            <pc:sldMk cId="59427139" sldId="500"/>
            <ac:spMk id="3" creationId="{1E1738EF-7C02-4371-B6C1-9240CAC71719}"/>
          </ac:spMkLst>
        </pc:spChg>
        <pc:picChg chg="add mod">
          <ac:chgData name="Daniel Kaufmann" userId="934340720f57f02e" providerId="LiveId" clId="{1B70FD96-5D16-4155-80E8-9C4F50C4F981}" dt="2020-12-12T05:02:23.097" v="90" actId="14826"/>
          <ac:picMkLst>
            <pc:docMk/>
            <pc:sldMk cId="59427139" sldId="500"/>
            <ac:picMk id="4" creationId="{7036A0A2-3A94-4D47-AEF7-FD5981EBC9B7}"/>
          </ac:picMkLst>
        </pc:picChg>
      </pc:sldChg>
      <pc:sldChg chg="addSp modSp new mod modNotesTx">
        <pc:chgData name="Daniel Kaufmann" userId="934340720f57f02e" providerId="LiveId" clId="{1B70FD96-5D16-4155-80E8-9C4F50C4F981}" dt="2020-12-12T05:04:32.092" v="111" actId="14861"/>
        <pc:sldMkLst>
          <pc:docMk/>
          <pc:sldMk cId="3530532553" sldId="501"/>
        </pc:sldMkLst>
        <pc:spChg chg="mod">
          <ac:chgData name="Daniel Kaufmann" userId="934340720f57f02e" providerId="LiveId" clId="{1B70FD96-5D16-4155-80E8-9C4F50C4F981}" dt="2020-12-12T05:03:08.685" v="106" actId="20577"/>
          <ac:spMkLst>
            <pc:docMk/>
            <pc:sldMk cId="3530532553" sldId="501"/>
            <ac:spMk id="2" creationId="{2EF0B4D6-E540-4F0D-A158-E43C9217B313}"/>
          </ac:spMkLst>
        </pc:spChg>
        <pc:spChg chg="mod">
          <ac:chgData name="Daniel Kaufmann" userId="934340720f57f02e" providerId="LiveId" clId="{1B70FD96-5D16-4155-80E8-9C4F50C4F981}" dt="2020-12-12T05:03:03.607" v="99" actId="5793"/>
          <ac:spMkLst>
            <pc:docMk/>
            <pc:sldMk cId="3530532553" sldId="501"/>
            <ac:spMk id="3" creationId="{94BCD5CD-6D9E-4ECC-B252-68ED84BE6689}"/>
          </ac:spMkLst>
        </pc:spChg>
        <pc:picChg chg="add mod">
          <ac:chgData name="Daniel Kaufmann" userId="934340720f57f02e" providerId="LiveId" clId="{1B70FD96-5D16-4155-80E8-9C4F50C4F981}" dt="2020-12-12T05:04:32.092" v="111" actId="14861"/>
          <ac:picMkLst>
            <pc:docMk/>
            <pc:sldMk cId="3530532553" sldId="501"/>
            <ac:picMk id="4" creationId="{BE8E8637-E599-4893-A51F-A165341DCADA}"/>
          </ac:picMkLst>
        </pc:picChg>
      </pc:sldChg>
      <pc:sldChg chg="addSp modSp new mod modNotesTx">
        <pc:chgData name="Daniel Kaufmann" userId="934340720f57f02e" providerId="LiveId" clId="{1B70FD96-5D16-4155-80E8-9C4F50C4F981}" dt="2020-12-12T05:06:48.349" v="198"/>
        <pc:sldMkLst>
          <pc:docMk/>
          <pc:sldMk cId="1932840159" sldId="502"/>
        </pc:sldMkLst>
        <pc:spChg chg="mod">
          <ac:chgData name="Daniel Kaufmann" userId="934340720f57f02e" providerId="LiveId" clId="{1B70FD96-5D16-4155-80E8-9C4F50C4F981}" dt="2020-12-12T05:04:52.893" v="130" actId="20577"/>
          <ac:spMkLst>
            <pc:docMk/>
            <pc:sldMk cId="1932840159" sldId="502"/>
            <ac:spMk id="2" creationId="{40B96582-9268-4149-BCB5-C206E324E23D}"/>
          </ac:spMkLst>
        </pc:spChg>
        <pc:spChg chg="mod">
          <ac:chgData name="Daniel Kaufmann" userId="934340720f57f02e" providerId="LiveId" clId="{1B70FD96-5D16-4155-80E8-9C4F50C4F981}" dt="2020-12-12T05:06:39.868" v="197" actId="20577"/>
          <ac:spMkLst>
            <pc:docMk/>
            <pc:sldMk cId="1932840159" sldId="502"/>
            <ac:spMk id="3" creationId="{5F5BF168-DE1F-43BE-9BAF-D5594412949B}"/>
          </ac:spMkLst>
        </pc:spChg>
        <pc:picChg chg="add mod">
          <ac:chgData name="Daniel Kaufmann" userId="934340720f57f02e" providerId="LiveId" clId="{1B70FD96-5D16-4155-80E8-9C4F50C4F981}" dt="2020-12-12T05:06:21.499" v="192" actId="1076"/>
          <ac:picMkLst>
            <pc:docMk/>
            <pc:sldMk cId="1932840159" sldId="502"/>
            <ac:picMk id="4" creationId="{0B04B8B0-CAC9-4804-B599-637A397C96C7}"/>
          </ac:picMkLst>
        </pc:picChg>
      </pc:sldChg>
      <pc:sldChg chg="addSp delSp modSp new mod modClrScheme chgLayout modNotesTx">
        <pc:chgData name="Daniel Kaufmann" userId="934340720f57f02e" providerId="LiveId" clId="{1B70FD96-5D16-4155-80E8-9C4F50C4F981}" dt="2020-12-12T05:09:45.632" v="224" actId="33524"/>
        <pc:sldMkLst>
          <pc:docMk/>
          <pc:sldMk cId="1450973579" sldId="503"/>
        </pc:sldMkLst>
        <pc:spChg chg="del">
          <ac:chgData name="Daniel Kaufmann" userId="934340720f57f02e" providerId="LiveId" clId="{1B70FD96-5D16-4155-80E8-9C4F50C4F981}" dt="2020-12-12T05:07:02.192" v="200" actId="700"/>
          <ac:spMkLst>
            <pc:docMk/>
            <pc:sldMk cId="1450973579" sldId="503"/>
            <ac:spMk id="2" creationId="{862079FF-2750-41E7-B608-EA1C26561C22}"/>
          </ac:spMkLst>
        </pc:spChg>
        <pc:spChg chg="del">
          <ac:chgData name="Daniel Kaufmann" userId="934340720f57f02e" providerId="LiveId" clId="{1B70FD96-5D16-4155-80E8-9C4F50C4F981}" dt="2020-12-12T05:07:02.192" v="200" actId="700"/>
          <ac:spMkLst>
            <pc:docMk/>
            <pc:sldMk cId="1450973579" sldId="503"/>
            <ac:spMk id="3" creationId="{9C0B51C0-F7BA-412A-B345-225358200974}"/>
          </ac:spMkLst>
        </pc:spChg>
        <pc:spChg chg="mod">
          <ac:chgData name="Daniel Kaufmann" userId="934340720f57f02e" providerId="LiveId" clId="{1B70FD96-5D16-4155-80E8-9C4F50C4F981}" dt="2020-12-12T05:07:11.329" v="202" actId="1076"/>
          <ac:spMkLst>
            <pc:docMk/>
            <pc:sldMk cId="1450973579" sldId="503"/>
            <ac:spMk id="5" creationId="{0A2AB82E-5822-4BCC-AD0E-456A96AE0EB2}"/>
          </ac:spMkLst>
        </pc:spChg>
        <pc:spChg chg="mod">
          <ac:chgData name="Daniel Kaufmann" userId="934340720f57f02e" providerId="LiveId" clId="{1B70FD96-5D16-4155-80E8-9C4F50C4F981}" dt="2020-12-12T05:07:11.329" v="202" actId="1076"/>
          <ac:spMkLst>
            <pc:docMk/>
            <pc:sldMk cId="1450973579" sldId="503"/>
            <ac:spMk id="6" creationId="{68E0AD33-143C-46E8-A1F5-C1890FFD9B0A}"/>
          </ac:spMkLst>
        </pc:spChg>
        <pc:spChg chg="mod">
          <ac:chgData name="Daniel Kaufmann" userId="934340720f57f02e" providerId="LiveId" clId="{1B70FD96-5D16-4155-80E8-9C4F50C4F981}" dt="2020-12-12T05:07:11.329" v="202" actId="1076"/>
          <ac:spMkLst>
            <pc:docMk/>
            <pc:sldMk cId="1450973579" sldId="503"/>
            <ac:spMk id="7" creationId="{F4CDFB57-A276-4731-8C66-80110740C65F}"/>
          </ac:spMkLst>
        </pc:spChg>
        <pc:spChg chg="mod">
          <ac:chgData name="Daniel Kaufmann" userId="934340720f57f02e" providerId="LiveId" clId="{1B70FD96-5D16-4155-80E8-9C4F50C4F981}" dt="2020-12-12T05:07:11.329" v="202" actId="1076"/>
          <ac:spMkLst>
            <pc:docMk/>
            <pc:sldMk cId="1450973579" sldId="503"/>
            <ac:spMk id="8" creationId="{893482DB-5299-4948-B279-74C7F9A5A305}"/>
          </ac:spMkLst>
        </pc:spChg>
        <pc:spChg chg="add del">
          <ac:chgData name="Daniel Kaufmann" userId="934340720f57f02e" providerId="LiveId" clId="{1B70FD96-5D16-4155-80E8-9C4F50C4F981}" dt="2020-12-12T05:08:41.442" v="211" actId="478"/>
          <ac:spMkLst>
            <pc:docMk/>
            <pc:sldMk cId="1450973579" sldId="503"/>
            <ac:spMk id="12" creationId="{1E5859FA-3763-4D11-B5B0-E889A95688DC}"/>
          </ac:spMkLst>
        </pc:spChg>
        <pc:spChg chg="add mod ord">
          <ac:chgData name="Daniel Kaufmann" userId="934340720f57f02e" providerId="LiveId" clId="{1B70FD96-5D16-4155-80E8-9C4F50C4F981}" dt="2020-12-12T05:09:04.292" v="218" actId="122"/>
          <ac:spMkLst>
            <pc:docMk/>
            <pc:sldMk cId="1450973579" sldId="503"/>
            <ac:spMk id="13" creationId="{6D196A4C-0C88-42F8-93FC-159A7E54709E}"/>
          </ac:spMkLst>
        </pc:spChg>
        <pc:grpChg chg="add del mod">
          <ac:chgData name="Daniel Kaufmann" userId="934340720f57f02e" providerId="LiveId" clId="{1B70FD96-5D16-4155-80E8-9C4F50C4F981}" dt="2020-12-12T05:07:19.247" v="203" actId="478"/>
          <ac:grpSpMkLst>
            <pc:docMk/>
            <pc:sldMk cId="1450973579" sldId="503"/>
            <ac:grpSpMk id="4" creationId="{B0E76A1F-3940-4CA2-8D5B-6F50596F8FC2}"/>
          </ac:grpSpMkLst>
        </pc:grpChg>
        <pc:picChg chg="add mod">
          <ac:chgData name="Daniel Kaufmann" userId="934340720f57f02e" providerId="LiveId" clId="{1B70FD96-5D16-4155-80E8-9C4F50C4F981}" dt="2020-12-12T05:09:26.695" v="222" actId="1076"/>
          <ac:picMkLst>
            <pc:docMk/>
            <pc:sldMk cId="1450973579" sldId="503"/>
            <ac:picMk id="10" creationId="{BD20F9DF-E67F-47A3-B56D-4CF20AD0E181}"/>
          </ac:picMkLst>
        </pc:picChg>
      </pc:sldChg>
      <pc:sldChg chg="addSp delSp modSp new mod modClrScheme chgLayout modNotesTx">
        <pc:chgData name="Daniel Kaufmann" userId="934340720f57f02e" providerId="LiveId" clId="{1B70FD96-5D16-4155-80E8-9C4F50C4F981}" dt="2020-12-12T05:10:47.523" v="235"/>
        <pc:sldMkLst>
          <pc:docMk/>
          <pc:sldMk cId="3818030473" sldId="504"/>
        </pc:sldMkLst>
        <pc:spChg chg="del mod ord">
          <ac:chgData name="Daniel Kaufmann" userId="934340720f57f02e" providerId="LiveId" clId="{1B70FD96-5D16-4155-80E8-9C4F50C4F981}" dt="2020-12-12T05:09:58.770" v="226" actId="700"/>
          <ac:spMkLst>
            <pc:docMk/>
            <pc:sldMk cId="3818030473" sldId="504"/>
            <ac:spMk id="2" creationId="{FB0A6025-A614-40D9-8A13-9ADDE2B2E5B3}"/>
          </ac:spMkLst>
        </pc:spChg>
        <pc:spChg chg="add mod ord">
          <ac:chgData name="Daniel Kaufmann" userId="934340720f57f02e" providerId="LiveId" clId="{1B70FD96-5D16-4155-80E8-9C4F50C4F981}" dt="2020-12-12T05:10:42.410" v="234" actId="20577"/>
          <ac:spMkLst>
            <pc:docMk/>
            <pc:sldMk cId="3818030473" sldId="504"/>
            <ac:spMk id="3" creationId="{35F021E7-BF0A-4C69-8084-1B3D93ECD012}"/>
          </ac:spMkLst>
        </pc:spChg>
        <pc:spChg chg="add mod ord">
          <ac:chgData name="Daniel Kaufmann" userId="934340720f57f02e" providerId="LiveId" clId="{1B70FD96-5D16-4155-80E8-9C4F50C4F981}" dt="2020-12-12T05:10:01.319" v="227"/>
          <ac:spMkLst>
            <pc:docMk/>
            <pc:sldMk cId="3818030473" sldId="504"/>
            <ac:spMk id="4" creationId="{2AABDAAC-543A-46B2-824D-451C1C2ABE3A}"/>
          </ac:spMkLst>
        </pc:spChg>
        <pc:spChg chg="add del mod ord">
          <ac:chgData name="Daniel Kaufmann" userId="934340720f57f02e" providerId="LiveId" clId="{1B70FD96-5D16-4155-80E8-9C4F50C4F981}" dt="2020-12-12T05:10:25.852" v="228"/>
          <ac:spMkLst>
            <pc:docMk/>
            <pc:sldMk cId="3818030473" sldId="504"/>
            <ac:spMk id="5" creationId="{8F76E6D8-A683-4BFC-B708-011BFD65148A}"/>
          </ac:spMkLst>
        </pc:spChg>
        <pc:picChg chg="add mod">
          <ac:chgData name="Daniel Kaufmann" userId="934340720f57f02e" providerId="LiveId" clId="{1B70FD96-5D16-4155-80E8-9C4F50C4F981}" dt="2020-12-12T05:10:34.983" v="232" actId="1076"/>
          <ac:picMkLst>
            <pc:docMk/>
            <pc:sldMk cId="3818030473" sldId="504"/>
            <ac:picMk id="1026" creationId="{332CB3D9-D19A-4B1C-8F78-6B7081E9F909}"/>
          </ac:picMkLst>
        </pc:picChg>
      </pc:sldChg>
      <pc:sldChg chg="addSp delSp modSp new mod setBg modNotesTx">
        <pc:chgData name="Daniel Kaufmann" userId="934340720f57f02e" providerId="LiveId" clId="{1B70FD96-5D16-4155-80E8-9C4F50C4F981}" dt="2020-12-12T05:12:38.748" v="251" actId="27636"/>
        <pc:sldMkLst>
          <pc:docMk/>
          <pc:sldMk cId="2496470685" sldId="505"/>
        </pc:sldMkLst>
        <pc:spChg chg="mod">
          <ac:chgData name="Daniel Kaufmann" userId="934340720f57f02e" providerId="LiveId" clId="{1B70FD96-5D16-4155-80E8-9C4F50C4F981}" dt="2020-12-12T05:12:16.273" v="246" actId="26606"/>
          <ac:spMkLst>
            <pc:docMk/>
            <pc:sldMk cId="2496470685" sldId="505"/>
            <ac:spMk id="2" creationId="{CAA5EEE1-72CC-4069-B085-F76D68314C86}"/>
          </ac:spMkLst>
        </pc:spChg>
        <pc:spChg chg="mod">
          <ac:chgData name="Daniel Kaufmann" userId="934340720f57f02e" providerId="LiveId" clId="{1B70FD96-5D16-4155-80E8-9C4F50C4F981}" dt="2020-12-12T05:12:38.748" v="251" actId="27636"/>
          <ac:spMkLst>
            <pc:docMk/>
            <pc:sldMk cId="2496470685" sldId="505"/>
            <ac:spMk id="3" creationId="{FB36057A-F9E4-40BD-AF5A-4BD3FA40E4C6}"/>
          </ac:spMkLst>
        </pc:spChg>
        <pc:spChg chg="del">
          <ac:chgData name="Daniel Kaufmann" userId="934340720f57f02e" providerId="LiveId" clId="{1B70FD96-5D16-4155-80E8-9C4F50C4F981}" dt="2020-12-12T05:11:08.767" v="238"/>
          <ac:spMkLst>
            <pc:docMk/>
            <pc:sldMk cId="2496470685" sldId="505"/>
            <ac:spMk id="4" creationId="{AC593D20-59D1-48E5-AA64-DDC3D4D19C96}"/>
          </ac:spMkLst>
        </pc:spChg>
        <pc:spChg chg="add del mod">
          <ac:chgData name="Daniel Kaufmann" userId="934340720f57f02e" providerId="LiveId" clId="{1B70FD96-5D16-4155-80E8-9C4F50C4F981}" dt="2020-12-12T05:12:19.419" v="248"/>
          <ac:spMkLst>
            <pc:docMk/>
            <pc:sldMk cId="2496470685" sldId="505"/>
            <ac:spMk id="7" creationId="{1F7D4C38-D66D-4A57-BF35-704A94DCE9B2}"/>
          </ac:spMkLst>
        </pc:spChg>
        <pc:spChg chg="add del">
          <ac:chgData name="Daniel Kaufmann" userId="934340720f57f02e" providerId="LiveId" clId="{1B70FD96-5D16-4155-80E8-9C4F50C4F981}" dt="2020-12-12T05:12:16.273" v="246" actId="26606"/>
          <ac:spMkLst>
            <pc:docMk/>
            <pc:sldMk cId="2496470685" sldId="505"/>
            <ac:spMk id="10" creationId="{C4285719-470E-454C-AF62-8323075F1F5B}"/>
          </ac:spMkLst>
        </pc:spChg>
        <pc:spChg chg="add del">
          <ac:chgData name="Daniel Kaufmann" userId="934340720f57f02e" providerId="LiveId" clId="{1B70FD96-5D16-4155-80E8-9C4F50C4F981}" dt="2020-12-12T05:12:16.273" v="246" actId="26606"/>
          <ac:spMkLst>
            <pc:docMk/>
            <pc:sldMk cId="2496470685" sldId="505"/>
            <ac:spMk id="12" creationId="{CD9FE4EF-C4D8-49A0-B2FF-81D8DB7D8A24}"/>
          </ac:spMkLst>
        </pc:spChg>
        <pc:spChg chg="add del">
          <ac:chgData name="Daniel Kaufmann" userId="934340720f57f02e" providerId="LiveId" clId="{1B70FD96-5D16-4155-80E8-9C4F50C4F981}" dt="2020-12-12T05:12:16.273" v="246" actId="26606"/>
          <ac:spMkLst>
            <pc:docMk/>
            <pc:sldMk cId="2496470685" sldId="505"/>
            <ac:spMk id="14" creationId="{4300840D-0A0B-4512-BACA-B439D5B9C57C}"/>
          </ac:spMkLst>
        </pc:spChg>
        <pc:spChg chg="add del">
          <ac:chgData name="Daniel Kaufmann" userId="934340720f57f02e" providerId="LiveId" clId="{1B70FD96-5D16-4155-80E8-9C4F50C4F981}" dt="2020-12-12T05:12:16.273" v="246" actId="26606"/>
          <ac:spMkLst>
            <pc:docMk/>
            <pc:sldMk cId="2496470685" sldId="505"/>
            <ac:spMk id="16" creationId="{D2B78728-A580-49A7-84F9-6EF6F583ADE0}"/>
          </ac:spMkLst>
        </pc:spChg>
        <pc:spChg chg="add del">
          <ac:chgData name="Daniel Kaufmann" userId="934340720f57f02e" providerId="LiveId" clId="{1B70FD96-5D16-4155-80E8-9C4F50C4F981}" dt="2020-12-12T05:12:16.273" v="246" actId="26606"/>
          <ac:spMkLst>
            <pc:docMk/>
            <pc:sldMk cId="2496470685" sldId="505"/>
            <ac:spMk id="18" creationId="{38FAA1A1-D861-433F-88FA-1E9D6FD31D11}"/>
          </ac:spMkLst>
        </pc:spChg>
        <pc:spChg chg="add del">
          <ac:chgData name="Daniel Kaufmann" userId="934340720f57f02e" providerId="LiveId" clId="{1B70FD96-5D16-4155-80E8-9C4F50C4F981}" dt="2020-12-12T05:12:16.273" v="246" actId="26606"/>
          <ac:spMkLst>
            <pc:docMk/>
            <pc:sldMk cId="2496470685" sldId="505"/>
            <ac:spMk id="20" creationId="{8D71EDA1-87BF-4D5D-AB79-F346FD19278A}"/>
          </ac:spMkLst>
        </pc:spChg>
        <pc:picChg chg="add del mod">
          <ac:chgData name="Daniel Kaufmann" userId="934340720f57f02e" providerId="LiveId" clId="{1B70FD96-5D16-4155-80E8-9C4F50C4F981}" dt="2020-12-12T05:12:17.950" v="247" actId="478"/>
          <ac:picMkLst>
            <pc:docMk/>
            <pc:sldMk cId="2496470685" sldId="505"/>
            <ac:picMk id="5" creationId="{F9FB5E8D-7A36-44F7-8DC0-84C353B3D142}"/>
          </ac:picMkLst>
        </pc:picChg>
        <pc:picChg chg="add mod">
          <ac:chgData name="Daniel Kaufmann" userId="934340720f57f02e" providerId="LiveId" clId="{1B70FD96-5D16-4155-80E8-9C4F50C4F981}" dt="2020-12-12T05:12:22.152" v="249" actId="1076"/>
          <ac:picMkLst>
            <pc:docMk/>
            <pc:sldMk cId="2496470685" sldId="505"/>
            <ac:picMk id="15" creationId="{57F66CF8-80B0-4C98-9F0B-9211C8733120}"/>
          </ac:picMkLst>
        </pc:picChg>
      </pc:sldChg>
      <pc:sldChg chg="addSp delSp modSp new mod modClrScheme chgLayout modNotesTx">
        <pc:chgData name="Daniel Kaufmann" userId="934340720f57f02e" providerId="LiveId" clId="{1B70FD96-5D16-4155-80E8-9C4F50C4F981}" dt="2020-12-12T05:16:05.921" v="382" actId="1076"/>
        <pc:sldMkLst>
          <pc:docMk/>
          <pc:sldMk cId="1161578672" sldId="506"/>
        </pc:sldMkLst>
        <pc:spChg chg="mod ord">
          <ac:chgData name="Daniel Kaufmann" userId="934340720f57f02e" providerId="LiveId" clId="{1B70FD96-5D16-4155-80E8-9C4F50C4F981}" dt="2020-12-12T05:13:43.337" v="264" actId="700"/>
          <ac:spMkLst>
            <pc:docMk/>
            <pc:sldMk cId="1161578672" sldId="506"/>
            <ac:spMk id="2" creationId="{14AAFDD4-36A3-4C69-88DE-A4EBA133A1C5}"/>
          </ac:spMkLst>
        </pc:spChg>
        <pc:spChg chg="del">
          <ac:chgData name="Daniel Kaufmann" userId="934340720f57f02e" providerId="LiveId" clId="{1B70FD96-5D16-4155-80E8-9C4F50C4F981}" dt="2020-12-12T05:13:05.144" v="256" actId="478"/>
          <ac:spMkLst>
            <pc:docMk/>
            <pc:sldMk cId="1161578672" sldId="506"/>
            <ac:spMk id="3" creationId="{9F50709F-D40E-4E5F-AC29-FC366A72B474}"/>
          </ac:spMkLst>
        </pc:spChg>
        <pc:spChg chg="del">
          <ac:chgData name="Daniel Kaufmann" userId="934340720f57f02e" providerId="LiveId" clId="{1B70FD96-5D16-4155-80E8-9C4F50C4F981}" dt="2020-12-12T05:13:07.440" v="257" actId="478"/>
          <ac:spMkLst>
            <pc:docMk/>
            <pc:sldMk cId="1161578672" sldId="506"/>
            <ac:spMk id="4" creationId="{77529B0F-6FFA-464F-A98B-59E0556930AF}"/>
          </ac:spMkLst>
        </pc:spChg>
        <pc:spChg chg="add mod ord">
          <ac:chgData name="Daniel Kaufmann" userId="934340720f57f02e" providerId="LiveId" clId="{1B70FD96-5D16-4155-80E8-9C4F50C4F981}" dt="2020-12-12T05:15:51.670" v="379" actId="6549"/>
          <ac:spMkLst>
            <pc:docMk/>
            <pc:sldMk cId="1161578672" sldId="506"/>
            <ac:spMk id="9" creationId="{D0F8B50D-88C1-4F48-80D2-7A2612AC3EF4}"/>
          </ac:spMkLst>
        </pc:spChg>
        <pc:picChg chg="add del mod">
          <ac:chgData name="Daniel Kaufmann" userId="934340720f57f02e" providerId="LiveId" clId="{1B70FD96-5D16-4155-80E8-9C4F50C4F981}" dt="2020-12-12T05:15:58.258" v="380" actId="478"/>
          <ac:picMkLst>
            <pc:docMk/>
            <pc:sldMk cId="1161578672" sldId="506"/>
            <ac:picMk id="5" creationId="{885011A1-A609-4EDE-BEC8-B8C96A43037A}"/>
          </ac:picMkLst>
        </pc:picChg>
        <pc:picChg chg="add mod">
          <ac:chgData name="Daniel Kaufmann" userId="934340720f57f02e" providerId="LiveId" clId="{1B70FD96-5D16-4155-80E8-9C4F50C4F981}" dt="2020-12-12T05:16:05.921" v="382" actId="1076"/>
          <ac:picMkLst>
            <pc:docMk/>
            <pc:sldMk cId="1161578672" sldId="506"/>
            <ac:picMk id="6" creationId="{18BFDD75-2C9F-4F51-8475-2F2A05A8A9AB}"/>
          </ac:picMkLst>
        </pc:picChg>
        <pc:picChg chg="add mod">
          <ac:chgData name="Daniel Kaufmann" userId="934340720f57f02e" providerId="LiveId" clId="{1B70FD96-5D16-4155-80E8-9C4F50C4F981}" dt="2020-12-12T05:16:05.921" v="382" actId="1076"/>
          <ac:picMkLst>
            <pc:docMk/>
            <pc:sldMk cId="1161578672" sldId="506"/>
            <ac:picMk id="7" creationId="{6FD100FC-B939-438F-86C2-A5E8C69F1A43}"/>
          </ac:picMkLst>
        </pc:picChg>
        <pc:picChg chg="add mod">
          <ac:chgData name="Daniel Kaufmann" userId="934340720f57f02e" providerId="LiveId" clId="{1B70FD96-5D16-4155-80E8-9C4F50C4F981}" dt="2020-12-12T05:16:05.921" v="382" actId="1076"/>
          <ac:picMkLst>
            <pc:docMk/>
            <pc:sldMk cId="1161578672" sldId="506"/>
            <ac:picMk id="8" creationId="{704BA834-50A3-4976-9C65-8C210C76C742}"/>
          </ac:picMkLst>
        </pc:picChg>
      </pc:sldChg>
      <pc:sldChg chg="addSp delSp modSp new mod modNotesTx">
        <pc:chgData name="Daniel Kaufmann" userId="934340720f57f02e" providerId="LiveId" clId="{1B70FD96-5D16-4155-80E8-9C4F50C4F981}" dt="2020-12-12T05:22:09.720" v="410"/>
        <pc:sldMkLst>
          <pc:docMk/>
          <pc:sldMk cId="3961354394" sldId="507"/>
        </pc:sldMkLst>
        <pc:spChg chg="mod">
          <ac:chgData name="Daniel Kaufmann" userId="934340720f57f02e" providerId="LiveId" clId="{1B70FD96-5D16-4155-80E8-9C4F50C4F981}" dt="2020-12-12T05:20:02.764" v="398" actId="6549"/>
          <ac:spMkLst>
            <pc:docMk/>
            <pc:sldMk cId="3961354394" sldId="507"/>
            <ac:spMk id="2" creationId="{6351FFFD-5658-452D-82CB-896189968B7B}"/>
          </ac:spMkLst>
        </pc:spChg>
        <pc:spChg chg="mod">
          <ac:chgData name="Daniel Kaufmann" userId="934340720f57f02e" providerId="LiveId" clId="{1B70FD96-5D16-4155-80E8-9C4F50C4F981}" dt="2020-12-12T05:21:49.162" v="409" actId="27636"/>
          <ac:spMkLst>
            <pc:docMk/>
            <pc:sldMk cId="3961354394" sldId="507"/>
            <ac:spMk id="3" creationId="{6B7BE76B-CBF6-48B9-90E3-65934EF4A42D}"/>
          </ac:spMkLst>
        </pc:spChg>
        <pc:picChg chg="add del mod">
          <ac:chgData name="Daniel Kaufmann" userId="934340720f57f02e" providerId="LiveId" clId="{1B70FD96-5D16-4155-80E8-9C4F50C4F981}" dt="2020-12-12T05:20:36.812" v="402" actId="478"/>
          <ac:picMkLst>
            <pc:docMk/>
            <pc:sldMk cId="3961354394" sldId="507"/>
            <ac:picMk id="4" creationId="{1BB6598A-3BCD-41AE-9756-34D4AD906A34}"/>
          </ac:picMkLst>
        </pc:picChg>
        <pc:picChg chg="add mod">
          <ac:chgData name="Daniel Kaufmann" userId="934340720f57f02e" providerId="LiveId" clId="{1B70FD96-5D16-4155-80E8-9C4F50C4F981}" dt="2020-12-12T05:21:46.140" v="407" actId="208"/>
          <ac:picMkLst>
            <pc:docMk/>
            <pc:sldMk cId="3961354394" sldId="507"/>
            <ac:picMk id="5" creationId="{F356A37F-0C6E-4B9F-8E17-157DBF93D54F}"/>
          </ac:picMkLst>
        </pc:picChg>
      </pc:sldChg>
      <pc:sldChg chg="modSp add mod modNotesTx">
        <pc:chgData name="Daniel Kaufmann" userId="934340720f57f02e" providerId="LiveId" clId="{1B70FD96-5D16-4155-80E8-9C4F50C4F981}" dt="2020-12-12T05:28:18.136" v="477" actId="20577"/>
        <pc:sldMkLst>
          <pc:docMk/>
          <pc:sldMk cId="3594365831" sldId="508"/>
        </pc:sldMkLst>
        <pc:spChg chg="mod">
          <ac:chgData name="Daniel Kaufmann" userId="934340720f57f02e" providerId="LiveId" clId="{1B70FD96-5D16-4155-80E8-9C4F50C4F981}" dt="2020-12-12T05:27:49.158" v="436" actId="20577"/>
          <ac:spMkLst>
            <pc:docMk/>
            <pc:sldMk cId="3594365831" sldId="508"/>
            <ac:spMk id="3" creationId="{6B7BE76B-CBF6-48B9-90E3-65934EF4A42D}"/>
          </ac:spMkLst>
        </pc:spChg>
      </pc:sldChg>
      <pc:sldChg chg="addSp delSp modSp add mod modNotesTx">
        <pc:chgData name="Daniel Kaufmann" userId="934340720f57f02e" providerId="LiveId" clId="{1B70FD96-5D16-4155-80E8-9C4F50C4F981}" dt="2020-12-12T05:33:05.787" v="1092" actId="20577"/>
        <pc:sldMkLst>
          <pc:docMk/>
          <pc:sldMk cId="2373453654" sldId="509"/>
        </pc:sldMkLst>
        <pc:spChg chg="mod">
          <ac:chgData name="Daniel Kaufmann" userId="934340720f57f02e" providerId="LiveId" clId="{1B70FD96-5D16-4155-80E8-9C4F50C4F981}" dt="2020-12-12T05:31:24.851" v="632" actId="403"/>
          <ac:spMkLst>
            <pc:docMk/>
            <pc:sldMk cId="2373453654" sldId="509"/>
            <ac:spMk id="3" creationId="{6B7BE76B-CBF6-48B9-90E3-65934EF4A42D}"/>
          </ac:spMkLst>
        </pc:spChg>
        <pc:picChg chg="del mod">
          <ac:chgData name="Daniel Kaufmann" userId="934340720f57f02e" providerId="LiveId" clId="{1B70FD96-5D16-4155-80E8-9C4F50C4F981}" dt="2020-12-12T05:29:36.342" v="588" actId="478"/>
          <ac:picMkLst>
            <pc:docMk/>
            <pc:sldMk cId="2373453654" sldId="509"/>
            <ac:picMk id="5" creationId="{F356A37F-0C6E-4B9F-8E17-157DBF93D54F}"/>
          </ac:picMkLst>
        </pc:picChg>
        <pc:picChg chg="add mod">
          <ac:chgData name="Daniel Kaufmann" userId="934340720f57f02e" providerId="LiveId" clId="{1B70FD96-5D16-4155-80E8-9C4F50C4F981}" dt="2020-12-12T05:30:48.573" v="595" actId="208"/>
          <ac:picMkLst>
            <pc:docMk/>
            <pc:sldMk cId="2373453654" sldId="509"/>
            <ac:picMk id="6" creationId="{CBBE1550-6F44-4A6A-977B-61ED1B6862C3}"/>
          </ac:picMkLst>
        </pc:picChg>
      </pc:sldChg>
      <pc:sldChg chg="addSp delSp modSp add mod modNotesTx">
        <pc:chgData name="Daniel Kaufmann" userId="934340720f57f02e" providerId="LiveId" clId="{1B70FD96-5D16-4155-80E8-9C4F50C4F981}" dt="2020-12-12T05:35:11.339" v="1111"/>
        <pc:sldMkLst>
          <pc:docMk/>
          <pc:sldMk cId="595805169" sldId="510"/>
        </pc:sldMkLst>
        <pc:spChg chg="mod">
          <ac:chgData name="Daniel Kaufmann" userId="934340720f57f02e" providerId="LiveId" clId="{1B70FD96-5D16-4155-80E8-9C4F50C4F981}" dt="2020-12-12T05:34:45.195" v="1109" actId="14100"/>
          <ac:spMkLst>
            <pc:docMk/>
            <pc:sldMk cId="595805169" sldId="510"/>
            <ac:spMk id="3" creationId="{6B7BE76B-CBF6-48B9-90E3-65934EF4A42D}"/>
          </ac:spMkLst>
        </pc:spChg>
        <pc:picChg chg="add mod">
          <ac:chgData name="Daniel Kaufmann" userId="934340720f57f02e" providerId="LiveId" clId="{1B70FD96-5D16-4155-80E8-9C4F50C4F981}" dt="2020-12-12T05:34:40.607" v="1107" actId="208"/>
          <ac:picMkLst>
            <pc:docMk/>
            <pc:sldMk cId="595805169" sldId="510"/>
            <ac:picMk id="5" creationId="{4F0AA905-E8D9-403B-A4E1-46F65F809069}"/>
          </ac:picMkLst>
        </pc:picChg>
        <pc:picChg chg="del">
          <ac:chgData name="Daniel Kaufmann" userId="934340720f57f02e" providerId="LiveId" clId="{1B70FD96-5D16-4155-80E8-9C4F50C4F981}" dt="2020-12-12T05:33:37.970" v="1102" actId="478"/>
          <ac:picMkLst>
            <pc:docMk/>
            <pc:sldMk cId="595805169" sldId="510"/>
            <ac:picMk id="6" creationId="{CBBE1550-6F44-4A6A-977B-61ED1B6862C3}"/>
          </ac:picMkLst>
        </pc:picChg>
      </pc:sldChg>
      <pc:sldChg chg="addSp delSp modSp new mod modNotesTx">
        <pc:chgData name="Daniel Kaufmann" userId="934340720f57f02e" providerId="LiveId" clId="{1B70FD96-5D16-4155-80E8-9C4F50C4F981}" dt="2020-12-12T05:37:34.435" v="1137"/>
        <pc:sldMkLst>
          <pc:docMk/>
          <pc:sldMk cId="1019360677" sldId="511"/>
        </pc:sldMkLst>
        <pc:spChg chg="mod">
          <ac:chgData name="Daniel Kaufmann" userId="934340720f57f02e" providerId="LiveId" clId="{1B70FD96-5D16-4155-80E8-9C4F50C4F981}" dt="2020-12-12T05:35:26.922" v="1114" actId="20577"/>
          <ac:spMkLst>
            <pc:docMk/>
            <pc:sldMk cId="1019360677" sldId="511"/>
            <ac:spMk id="2" creationId="{40D2D147-F5D1-4E22-A205-FEB526324CC1}"/>
          </ac:spMkLst>
        </pc:spChg>
        <pc:spChg chg="mod">
          <ac:chgData name="Daniel Kaufmann" userId="934340720f57f02e" providerId="LiveId" clId="{1B70FD96-5D16-4155-80E8-9C4F50C4F981}" dt="2020-12-12T05:37:19.461" v="1135" actId="27636"/>
          <ac:spMkLst>
            <pc:docMk/>
            <pc:sldMk cId="1019360677" sldId="511"/>
            <ac:spMk id="3" creationId="{4D87EF50-FBE8-4432-A23E-CFF74DA95912}"/>
          </ac:spMkLst>
        </pc:spChg>
        <pc:picChg chg="add del mod">
          <ac:chgData name="Daniel Kaufmann" userId="934340720f57f02e" providerId="LiveId" clId="{1B70FD96-5D16-4155-80E8-9C4F50C4F981}" dt="2020-12-12T05:36:13.196" v="1119" actId="21"/>
          <ac:picMkLst>
            <pc:docMk/>
            <pc:sldMk cId="1019360677" sldId="511"/>
            <ac:picMk id="4" creationId="{BBEC3584-4822-4315-81C9-3995E2CFDC4C}"/>
          </ac:picMkLst>
        </pc:picChg>
        <pc:picChg chg="add mod">
          <ac:chgData name="Daniel Kaufmann" userId="934340720f57f02e" providerId="LiveId" clId="{1B70FD96-5D16-4155-80E8-9C4F50C4F981}" dt="2020-12-12T05:37:25.324" v="1136" actId="14100"/>
          <ac:picMkLst>
            <pc:docMk/>
            <pc:sldMk cId="1019360677" sldId="511"/>
            <ac:picMk id="5" creationId="{3001DD4A-04D4-4943-AFA8-5934DD1490B0}"/>
          </ac:picMkLst>
        </pc:picChg>
      </pc:sldChg>
      <pc:sldChg chg="addSp delSp modSp new mod modClrScheme chgLayout modNotesTx">
        <pc:chgData name="Daniel Kaufmann" userId="934340720f57f02e" providerId="LiveId" clId="{1B70FD96-5D16-4155-80E8-9C4F50C4F981}" dt="2020-12-12T05:42:54.731" v="2222" actId="20577"/>
        <pc:sldMkLst>
          <pc:docMk/>
          <pc:sldMk cId="438145454" sldId="512"/>
        </pc:sldMkLst>
        <pc:spChg chg="del mod ord">
          <ac:chgData name="Daniel Kaufmann" userId="934340720f57f02e" providerId="LiveId" clId="{1B70FD96-5D16-4155-80E8-9C4F50C4F981}" dt="2020-12-12T05:36:17.814" v="1121" actId="700"/>
          <ac:spMkLst>
            <pc:docMk/>
            <pc:sldMk cId="438145454" sldId="512"/>
            <ac:spMk id="2" creationId="{322BE085-0F40-4F5F-895E-F60F7D44992F}"/>
          </ac:spMkLst>
        </pc:spChg>
        <pc:spChg chg="del mod ord">
          <ac:chgData name="Daniel Kaufmann" userId="934340720f57f02e" providerId="LiveId" clId="{1B70FD96-5D16-4155-80E8-9C4F50C4F981}" dt="2020-12-12T05:36:17.814" v="1121" actId="700"/>
          <ac:spMkLst>
            <pc:docMk/>
            <pc:sldMk cId="438145454" sldId="512"/>
            <ac:spMk id="3" creationId="{62847B95-8149-4D05-8671-82889B9ED15E}"/>
          </ac:spMkLst>
        </pc:spChg>
        <pc:spChg chg="add del mod ord">
          <ac:chgData name="Daniel Kaufmann" userId="934340720f57f02e" providerId="LiveId" clId="{1B70FD96-5D16-4155-80E8-9C4F50C4F981}" dt="2020-12-12T05:36:20.139" v="1122" actId="700"/>
          <ac:spMkLst>
            <pc:docMk/>
            <pc:sldMk cId="438145454" sldId="512"/>
            <ac:spMk id="4" creationId="{70FC6011-D05F-46B4-9839-B86577F385D5}"/>
          </ac:spMkLst>
        </pc:spChg>
        <pc:spChg chg="add del mod ord">
          <ac:chgData name="Daniel Kaufmann" userId="934340720f57f02e" providerId="LiveId" clId="{1B70FD96-5D16-4155-80E8-9C4F50C4F981}" dt="2020-12-12T05:36:20.139" v="1122" actId="700"/>
          <ac:spMkLst>
            <pc:docMk/>
            <pc:sldMk cId="438145454" sldId="512"/>
            <ac:spMk id="5" creationId="{A1DA6E2E-8D35-4118-A7E7-CA85CCF026A1}"/>
          </ac:spMkLst>
        </pc:spChg>
        <pc:picChg chg="add mod">
          <ac:chgData name="Daniel Kaufmann" userId="934340720f57f02e" providerId="LiveId" clId="{1B70FD96-5D16-4155-80E8-9C4F50C4F981}" dt="2020-12-12T05:36:30.953" v="1127" actId="1440"/>
          <ac:picMkLst>
            <pc:docMk/>
            <pc:sldMk cId="438145454" sldId="512"/>
            <ac:picMk id="6" creationId="{A94DBEA6-0E8C-45B2-8118-7B8F7B1CA861}"/>
          </ac:picMkLst>
        </pc:picChg>
      </pc:sldChg>
      <pc:sldChg chg="addSp delSp modSp new mod modNotesTx">
        <pc:chgData name="Daniel Kaufmann" userId="934340720f57f02e" providerId="LiveId" clId="{1B70FD96-5D16-4155-80E8-9C4F50C4F981}" dt="2020-12-12T05:40:22.887" v="1172"/>
        <pc:sldMkLst>
          <pc:docMk/>
          <pc:sldMk cId="802300504" sldId="513"/>
        </pc:sldMkLst>
        <pc:spChg chg="mod">
          <ac:chgData name="Daniel Kaufmann" userId="934340720f57f02e" providerId="LiveId" clId="{1B70FD96-5D16-4155-80E8-9C4F50C4F981}" dt="2020-12-12T05:37:52.387" v="1140" actId="20577"/>
          <ac:spMkLst>
            <pc:docMk/>
            <pc:sldMk cId="802300504" sldId="513"/>
            <ac:spMk id="2" creationId="{15D3CA97-6709-485C-B8BA-444D2FFEB799}"/>
          </ac:spMkLst>
        </pc:spChg>
        <pc:spChg chg="del">
          <ac:chgData name="Daniel Kaufmann" userId="934340720f57f02e" providerId="LiveId" clId="{1B70FD96-5D16-4155-80E8-9C4F50C4F981}" dt="2020-12-12T05:37:56.662" v="1141"/>
          <ac:spMkLst>
            <pc:docMk/>
            <pc:sldMk cId="802300504" sldId="513"/>
            <ac:spMk id="3" creationId="{877569B4-ABD4-48D9-B676-7C849190B38A}"/>
          </ac:spMkLst>
        </pc:spChg>
        <pc:graphicFrameChg chg="add mod">
          <ac:chgData name="Daniel Kaufmann" userId="934340720f57f02e" providerId="LiveId" clId="{1B70FD96-5D16-4155-80E8-9C4F50C4F981}" dt="2020-12-12T05:38:37.735" v="1144" actId="14100"/>
          <ac:graphicFrameMkLst>
            <pc:docMk/>
            <pc:sldMk cId="802300504" sldId="513"/>
            <ac:graphicFrameMk id="4" creationId="{00906371-BCE2-4793-8F03-2612F4EC5087}"/>
          </ac:graphicFrameMkLst>
        </pc:graphicFrameChg>
        <pc:picChg chg="add mod">
          <ac:chgData name="Daniel Kaufmann" userId="934340720f57f02e" providerId="LiveId" clId="{1B70FD96-5D16-4155-80E8-9C4F50C4F981}" dt="2020-12-12T05:40:10.662" v="1171" actId="1038"/>
          <ac:picMkLst>
            <pc:docMk/>
            <pc:sldMk cId="802300504" sldId="513"/>
            <ac:picMk id="5" creationId="{034BB2CD-25AF-4816-ABA1-010E8796F8E5}"/>
          </ac:picMkLst>
        </pc:picChg>
        <pc:picChg chg="add mod">
          <ac:chgData name="Daniel Kaufmann" userId="934340720f57f02e" providerId="LiveId" clId="{1B70FD96-5D16-4155-80E8-9C4F50C4F981}" dt="2020-12-12T05:40:09.564" v="1169" actId="1037"/>
          <ac:picMkLst>
            <pc:docMk/>
            <pc:sldMk cId="802300504" sldId="513"/>
            <ac:picMk id="7" creationId="{DF1B371E-58FA-406E-B9ED-1F33F3DB5C09}"/>
          </ac:picMkLst>
        </pc:picChg>
      </pc:sldChg>
      <pc:sldChg chg="addSp modSp new mod modClrScheme chgLayout">
        <pc:chgData name="Daniel Kaufmann" userId="934340720f57f02e" providerId="LiveId" clId="{1B70FD96-5D16-4155-80E8-9C4F50C4F981}" dt="2020-12-12T05:44:39.884" v="2238" actId="1076"/>
        <pc:sldMkLst>
          <pc:docMk/>
          <pc:sldMk cId="3151348191" sldId="514"/>
        </pc:sldMkLst>
        <pc:spChg chg="add mod">
          <ac:chgData name="Daniel Kaufmann" userId="934340720f57f02e" providerId="LiveId" clId="{1B70FD96-5D16-4155-80E8-9C4F50C4F981}" dt="2020-12-12T05:43:19.707" v="2225"/>
          <ac:spMkLst>
            <pc:docMk/>
            <pc:sldMk cId="3151348191" sldId="514"/>
            <ac:spMk id="2" creationId="{C3D2F1A2-0B4C-4240-9AE4-D0D13CC2F564}"/>
          </ac:spMkLst>
        </pc:spChg>
        <pc:spChg chg="add mod">
          <ac:chgData name="Daniel Kaufmann" userId="934340720f57f02e" providerId="LiveId" clId="{1B70FD96-5D16-4155-80E8-9C4F50C4F981}" dt="2020-12-12T05:44:39.884" v="2238" actId="1076"/>
          <ac:spMkLst>
            <pc:docMk/>
            <pc:sldMk cId="3151348191" sldId="514"/>
            <ac:spMk id="3" creationId="{98E17D1C-6937-475F-9914-35477EA71E34}"/>
          </ac:spMkLst>
        </pc:spChg>
        <pc:picChg chg="add mod modCrop">
          <ac:chgData name="Daniel Kaufmann" userId="934340720f57f02e" providerId="LiveId" clId="{1B70FD96-5D16-4155-80E8-9C4F50C4F981}" dt="2020-12-12T05:44:36.984" v="2237" actId="208"/>
          <ac:picMkLst>
            <pc:docMk/>
            <pc:sldMk cId="3151348191" sldId="514"/>
            <ac:picMk id="4" creationId="{B450524F-921B-4924-9F3C-9AB650F42A46}"/>
          </ac:picMkLst>
        </pc:picChg>
      </pc:sldChg>
      <pc:sldChg chg="modSp new mod modNotesTx">
        <pc:chgData name="Daniel Kaufmann" userId="934340720f57f02e" providerId="LiveId" clId="{1B70FD96-5D16-4155-80E8-9C4F50C4F981}" dt="2020-12-12T05:57:40.874" v="2393"/>
        <pc:sldMkLst>
          <pc:docMk/>
          <pc:sldMk cId="2443042618" sldId="515"/>
        </pc:sldMkLst>
        <pc:spChg chg="mod">
          <ac:chgData name="Daniel Kaufmann" userId="934340720f57f02e" providerId="LiveId" clId="{1B70FD96-5D16-4155-80E8-9C4F50C4F981}" dt="2020-12-12T05:45:19.287" v="2241" actId="20577"/>
          <ac:spMkLst>
            <pc:docMk/>
            <pc:sldMk cId="2443042618" sldId="515"/>
            <ac:spMk id="2" creationId="{A419792F-1EAD-4450-9C6B-62F8551297ED}"/>
          </ac:spMkLst>
        </pc:spChg>
        <pc:spChg chg="mod">
          <ac:chgData name="Daniel Kaufmann" userId="934340720f57f02e" providerId="LiveId" clId="{1B70FD96-5D16-4155-80E8-9C4F50C4F981}" dt="2020-12-12T05:45:23.599" v="2242"/>
          <ac:spMkLst>
            <pc:docMk/>
            <pc:sldMk cId="2443042618" sldId="515"/>
            <ac:spMk id="3" creationId="{60E9CAC2-10F2-4AB9-9B5B-81204C41CB12}"/>
          </ac:spMkLst>
        </pc:spChg>
      </pc:sldChg>
      <pc:sldChg chg="modSp add mod modNotesTx">
        <pc:chgData name="Daniel Kaufmann" userId="934340720f57f02e" providerId="LiveId" clId="{1B70FD96-5D16-4155-80E8-9C4F50C4F981}" dt="2020-12-12T05:57:52.721" v="2395" actId="33524"/>
        <pc:sldMkLst>
          <pc:docMk/>
          <pc:sldMk cId="2602573781" sldId="516"/>
        </pc:sldMkLst>
        <pc:spChg chg="mod">
          <ac:chgData name="Daniel Kaufmann" userId="934340720f57f02e" providerId="LiveId" clId="{1B70FD96-5D16-4155-80E8-9C4F50C4F981}" dt="2020-12-12T05:57:52.721" v="2395" actId="33524"/>
          <ac:spMkLst>
            <pc:docMk/>
            <pc:sldMk cId="2602573781" sldId="516"/>
            <ac:spMk id="3" creationId="{60E9CAC2-10F2-4AB9-9B5B-81204C41CB12}"/>
          </ac:spMkLst>
        </pc:spChg>
      </pc:sldChg>
      <pc:sldChg chg="new del">
        <pc:chgData name="Daniel Kaufmann" userId="934340720f57f02e" providerId="LiveId" clId="{1B70FD96-5D16-4155-80E8-9C4F50C4F981}" dt="2020-12-12T05:45:37.662" v="2244" actId="47"/>
        <pc:sldMkLst>
          <pc:docMk/>
          <pc:sldMk cId="4072982256" sldId="516"/>
        </pc:sldMkLst>
      </pc:sldChg>
      <pc:sldChg chg="modSp add mod modNotesTx">
        <pc:chgData name="Daniel Kaufmann" userId="934340720f57f02e" providerId="LiveId" clId="{1B70FD96-5D16-4155-80E8-9C4F50C4F981}" dt="2020-12-12T05:58:05.112" v="2396"/>
        <pc:sldMkLst>
          <pc:docMk/>
          <pc:sldMk cId="1048830250" sldId="517"/>
        </pc:sldMkLst>
        <pc:spChg chg="mod">
          <ac:chgData name="Daniel Kaufmann" userId="934340720f57f02e" providerId="LiveId" clId="{1B70FD96-5D16-4155-80E8-9C4F50C4F981}" dt="2020-12-12T05:45:53.855" v="2249"/>
          <ac:spMkLst>
            <pc:docMk/>
            <pc:sldMk cId="1048830250" sldId="517"/>
            <ac:spMk id="3" creationId="{60E9CAC2-10F2-4AB9-9B5B-81204C41CB12}"/>
          </ac:spMkLst>
        </pc:spChg>
      </pc:sldChg>
      <pc:sldChg chg="modSp add mod modNotesTx">
        <pc:chgData name="Daniel Kaufmann" userId="934340720f57f02e" providerId="LiveId" clId="{1B70FD96-5D16-4155-80E8-9C4F50C4F981}" dt="2020-12-12T05:58:14.618" v="2397"/>
        <pc:sldMkLst>
          <pc:docMk/>
          <pc:sldMk cId="2462365213" sldId="518"/>
        </pc:sldMkLst>
        <pc:spChg chg="mod">
          <ac:chgData name="Daniel Kaufmann" userId="934340720f57f02e" providerId="LiveId" clId="{1B70FD96-5D16-4155-80E8-9C4F50C4F981}" dt="2020-12-12T05:46:07.541" v="2252"/>
          <ac:spMkLst>
            <pc:docMk/>
            <pc:sldMk cId="2462365213" sldId="518"/>
            <ac:spMk id="3" creationId="{60E9CAC2-10F2-4AB9-9B5B-81204C41CB12}"/>
          </ac:spMkLst>
        </pc:spChg>
      </pc:sldChg>
      <pc:sldChg chg="modSp add mod modNotesTx">
        <pc:chgData name="Daniel Kaufmann" userId="934340720f57f02e" providerId="LiveId" clId="{1B70FD96-5D16-4155-80E8-9C4F50C4F981}" dt="2020-12-12T05:57:05.090" v="2392"/>
        <pc:sldMkLst>
          <pc:docMk/>
          <pc:sldMk cId="1122003148" sldId="519"/>
        </pc:sldMkLst>
        <pc:spChg chg="mod">
          <ac:chgData name="Daniel Kaufmann" userId="934340720f57f02e" providerId="LiveId" clId="{1B70FD96-5D16-4155-80E8-9C4F50C4F981}" dt="2020-12-12T05:46:33.701" v="2257"/>
          <ac:spMkLst>
            <pc:docMk/>
            <pc:sldMk cId="1122003148" sldId="519"/>
            <ac:spMk id="3" creationId="{60E9CAC2-10F2-4AB9-9B5B-81204C41CB12}"/>
          </ac:spMkLst>
        </pc:spChg>
      </pc:sldChg>
      <pc:sldChg chg="modSp add mod modNotesTx">
        <pc:chgData name="Daniel Kaufmann" userId="934340720f57f02e" providerId="LiveId" clId="{1B70FD96-5D16-4155-80E8-9C4F50C4F981}" dt="2020-12-12T05:56:24.751" v="2391"/>
        <pc:sldMkLst>
          <pc:docMk/>
          <pc:sldMk cId="54273307" sldId="520"/>
        </pc:sldMkLst>
        <pc:spChg chg="mod">
          <ac:chgData name="Daniel Kaufmann" userId="934340720f57f02e" providerId="LiveId" clId="{1B70FD96-5D16-4155-80E8-9C4F50C4F981}" dt="2020-12-12T05:47:03.584" v="2264" actId="948"/>
          <ac:spMkLst>
            <pc:docMk/>
            <pc:sldMk cId="54273307" sldId="520"/>
            <ac:spMk id="3" creationId="{60E9CAC2-10F2-4AB9-9B5B-81204C41CB12}"/>
          </ac:spMkLst>
        </pc:spChg>
      </pc:sldChg>
      <pc:sldChg chg="modSp add mod modNotesTx">
        <pc:chgData name="Daniel Kaufmann" userId="934340720f57f02e" providerId="LiveId" clId="{1B70FD96-5D16-4155-80E8-9C4F50C4F981}" dt="2020-12-12T05:52:56.886" v="2383"/>
        <pc:sldMkLst>
          <pc:docMk/>
          <pc:sldMk cId="90328923" sldId="521"/>
        </pc:sldMkLst>
        <pc:spChg chg="mod">
          <ac:chgData name="Daniel Kaufmann" userId="934340720f57f02e" providerId="LiveId" clId="{1B70FD96-5D16-4155-80E8-9C4F50C4F981}" dt="2020-12-12T05:47:37.714" v="2270" actId="403"/>
          <ac:spMkLst>
            <pc:docMk/>
            <pc:sldMk cId="90328923" sldId="521"/>
            <ac:spMk id="3" creationId="{60E9CAC2-10F2-4AB9-9B5B-81204C41CB12}"/>
          </ac:spMkLst>
        </pc:spChg>
      </pc:sldChg>
      <pc:sldChg chg="modSp add mod modNotesTx">
        <pc:chgData name="Daniel Kaufmann" userId="934340720f57f02e" providerId="LiveId" clId="{1B70FD96-5D16-4155-80E8-9C4F50C4F981}" dt="2020-12-12T05:52:49.322" v="2382"/>
        <pc:sldMkLst>
          <pc:docMk/>
          <pc:sldMk cId="802106992" sldId="522"/>
        </pc:sldMkLst>
        <pc:spChg chg="mod">
          <ac:chgData name="Daniel Kaufmann" userId="934340720f57f02e" providerId="LiveId" clId="{1B70FD96-5D16-4155-80E8-9C4F50C4F981}" dt="2020-12-12T05:47:49.082" v="2272"/>
          <ac:spMkLst>
            <pc:docMk/>
            <pc:sldMk cId="802106992" sldId="522"/>
            <ac:spMk id="3" creationId="{60E9CAC2-10F2-4AB9-9B5B-81204C41CB12}"/>
          </ac:spMkLst>
        </pc:spChg>
      </pc:sldChg>
      <pc:sldChg chg="addSp modSp add mod modNotesTx">
        <pc:chgData name="Daniel Kaufmann" userId="934340720f57f02e" providerId="LiveId" clId="{1B70FD96-5D16-4155-80E8-9C4F50C4F981}" dt="2020-12-12T05:52:41.242" v="2381" actId="20577"/>
        <pc:sldMkLst>
          <pc:docMk/>
          <pc:sldMk cId="1770519270" sldId="523"/>
        </pc:sldMkLst>
        <pc:spChg chg="mod">
          <ac:chgData name="Daniel Kaufmann" userId="934340720f57f02e" providerId="LiveId" clId="{1B70FD96-5D16-4155-80E8-9C4F50C4F981}" dt="2020-12-12T05:50:05.108" v="2304"/>
          <ac:spMkLst>
            <pc:docMk/>
            <pc:sldMk cId="1770519270" sldId="523"/>
            <ac:spMk id="2" creationId="{A419792F-1EAD-4450-9C6B-62F8551297ED}"/>
          </ac:spMkLst>
        </pc:spChg>
        <pc:spChg chg="mod">
          <ac:chgData name="Daniel Kaufmann" userId="934340720f57f02e" providerId="LiveId" clId="{1B70FD96-5D16-4155-80E8-9C4F50C4F981}" dt="2020-12-12T05:48:45.705" v="2296" actId="20577"/>
          <ac:spMkLst>
            <pc:docMk/>
            <pc:sldMk cId="1770519270" sldId="523"/>
            <ac:spMk id="3" creationId="{60E9CAC2-10F2-4AB9-9B5B-81204C41CB12}"/>
          </ac:spMkLst>
        </pc:spChg>
        <pc:picChg chg="add mod modCrop">
          <ac:chgData name="Daniel Kaufmann" userId="934340720f57f02e" providerId="LiveId" clId="{1B70FD96-5D16-4155-80E8-9C4F50C4F981}" dt="2020-12-12T05:49:26.170" v="2303" actId="1076"/>
          <ac:picMkLst>
            <pc:docMk/>
            <pc:sldMk cId="1770519270" sldId="523"/>
            <ac:picMk id="4" creationId="{0001A144-30A1-4324-9E1F-51AFD55F132F}"/>
          </ac:picMkLst>
        </pc:picChg>
      </pc:sldChg>
      <pc:sldChg chg="delSp modSp add mod modNotesTx">
        <pc:chgData name="Daniel Kaufmann" userId="934340720f57f02e" providerId="LiveId" clId="{1B70FD96-5D16-4155-80E8-9C4F50C4F981}" dt="2020-12-12T05:59:46.022" v="2407" actId="14100"/>
        <pc:sldMkLst>
          <pc:docMk/>
          <pc:sldMk cId="201780945" sldId="524"/>
        </pc:sldMkLst>
        <pc:spChg chg="mod">
          <ac:chgData name="Daniel Kaufmann" userId="934340720f57f02e" providerId="LiveId" clId="{1B70FD96-5D16-4155-80E8-9C4F50C4F981}" dt="2020-12-12T05:59:46.022" v="2407" actId="14100"/>
          <ac:spMkLst>
            <pc:docMk/>
            <pc:sldMk cId="201780945" sldId="524"/>
            <ac:spMk id="3" creationId="{60E9CAC2-10F2-4AB9-9B5B-81204C41CB12}"/>
          </ac:spMkLst>
        </pc:spChg>
        <pc:picChg chg="del">
          <ac:chgData name="Daniel Kaufmann" userId="934340720f57f02e" providerId="LiveId" clId="{1B70FD96-5D16-4155-80E8-9C4F50C4F981}" dt="2020-12-12T05:50:23.814" v="2307" actId="478"/>
          <ac:picMkLst>
            <pc:docMk/>
            <pc:sldMk cId="201780945" sldId="524"/>
            <ac:picMk id="4" creationId="{0001A144-30A1-4324-9E1F-51AFD55F132F}"/>
          </ac:picMkLst>
        </pc:picChg>
      </pc:sldChg>
      <pc:sldChg chg="modSp add mod modNotesTx">
        <pc:chgData name="Daniel Kaufmann" userId="934340720f57f02e" providerId="LiveId" clId="{1B70FD96-5D16-4155-80E8-9C4F50C4F981}" dt="2020-12-12T05:59:54.264" v="2408" actId="14100"/>
        <pc:sldMkLst>
          <pc:docMk/>
          <pc:sldMk cId="1408445262" sldId="525"/>
        </pc:sldMkLst>
        <pc:spChg chg="mod">
          <ac:chgData name="Daniel Kaufmann" userId="934340720f57f02e" providerId="LiveId" clId="{1B70FD96-5D16-4155-80E8-9C4F50C4F981}" dt="2020-12-12T05:59:54.264" v="2408" actId="14100"/>
          <ac:spMkLst>
            <pc:docMk/>
            <pc:sldMk cId="1408445262" sldId="525"/>
            <ac:spMk id="3" creationId="{60E9CAC2-10F2-4AB9-9B5B-81204C41CB12}"/>
          </ac:spMkLst>
        </pc:spChg>
      </pc:sldChg>
      <pc:sldChg chg="modSp add mod modNotesTx">
        <pc:chgData name="Daniel Kaufmann" userId="934340720f57f02e" providerId="LiveId" clId="{1B70FD96-5D16-4155-80E8-9C4F50C4F981}" dt="2020-12-12T06:00:00.769" v="2409" actId="14100"/>
        <pc:sldMkLst>
          <pc:docMk/>
          <pc:sldMk cId="1197509143" sldId="526"/>
        </pc:sldMkLst>
        <pc:spChg chg="mod">
          <ac:chgData name="Daniel Kaufmann" userId="934340720f57f02e" providerId="LiveId" clId="{1B70FD96-5D16-4155-80E8-9C4F50C4F981}" dt="2020-12-12T06:00:00.769" v="2409" actId="14100"/>
          <ac:spMkLst>
            <pc:docMk/>
            <pc:sldMk cId="1197509143" sldId="526"/>
            <ac:spMk id="3" creationId="{60E9CAC2-10F2-4AB9-9B5B-81204C41CB12}"/>
          </ac:spMkLst>
        </pc:spChg>
      </pc:sldChg>
      <pc:sldChg chg="modSp add mod ord modNotesTx">
        <pc:chgData name="Daniel Kaufmann" userId="934340720f57f02e" providerId="LiveId" clId="{1B70FD96-5D16-4155-80E8-9C4F50C4F981}" dt="2020-12-12T05:51:53.150" v="2354" actId="20577"/>
        <pc:sldMkLst>
          <pc:docMk/>
          <pc:sldMk cId="1324088227" sldId="527"/>
        </pc:sldMkLst>
        <pc:spChg chg="mod">
          <ac:chgData name="Daniel Kaufmann" userId="934340720f57f02e" providerId="LiveId" clId="{1B70FD96-5D16-4155-80E8-9C4F50C4F981}" dt="2020-12-12T05:51:42.367" v="2326" actId="20577"/>
          <ac:spMkLst>
            <pc:docMk/>
            <pc:sldMk cId="1324088227" sldId="527"/>
            <ac:spMk id="7" creationId="{E1D0457B-9AB1-4824-8691-1F785CD2C50D}"/>
          </ac:spMkLst>
        </pc:spChg>
      </pc:sldChg>
      <pc:sldChg chg="modSp add mod">
        <pc:chgData name="Daniel Kaufmann" userId="934340720f57f02e" providerId="LiveId" clId="{1B70FD96-5D16-4155-80E8-9C4F50C4F981}" dt="2020-12-12T05:55:01.924" v="2390"/>
        <pc:sldMkLst>
          <pc:docMk/>
          <pc:sldMk cId="3536623039" sldId="528"/>
        </pc:sldMkLst>
        <pc:spChg chg="mod">
          <ac:chgData name="Daniel Kaufmann" userId="934340720f57f02e" providerId="LiveId" clId="{1B70FD96-5D16-4155-80E8-9C4F50C4F981}" dt="2020-12-12T05:55:01.924" v="2390"/>
          <ac:spMkLst>
            <pc:docMk/>
            <pc:sldMk cId="3536623039" sldId="528"/>
            <ac:spMk id="3" creationId="{60E9CAC2-10F2-4AB9-9B5B-81204C41CB12}"/>
          </ac:spMkLst>
        </pc:spChg>
      </pc:sldChg>
      <pc:sldChg chg="modSp add mod modNotesTx">
        <pc:chgData name="Daniel Kaufmann" userId="934340720f57f02e" providerId="LiveId" clId="{1B70FD96-5D16-4155-80E8-9C4F50C4F981}" dt="2020-12-12T05:58:39.751" v="2401"/>
        <pc:sldMkLst>
          <pc:docMk/>
          <pc:sldMk cId="1799096624" sldId="529"/>
        </pc:sldMkLst>
        <pc:spChg chg="mod">
          <ac:chgData name="Daniel Kaufmann" userId="934340720f57f02e" providerId="LiveId" clId="{1B70FD96-5D16-4155-80E8-9C4F50C4F981}" dt="2020-12-12T05:58:35.135" v="2400"/>
          <ac:spMkLst>
            <pc:docMk/>
            <pc:sldMk cId="1799096624" sldId="529"/>
            <ac:spMk id="3" creationId="{60E9CAC2-10F2-4AB9-9B5B-81204C41CB12}"/>
          </ac:spMkLst>
        </pc:spChg>
      </pc:sldChg>
      <pc:sldChg chg="modSp add mod modNotesTx">
        <pc:chgData name="Daniel Kaufmann" userId="934340720f57f02e" providerId="LiveId" clId="{1B70FD96-5D16-4155-80E8-9C4F50C4F981}" dt="2020-12-12T05:59:23.365" v="2406"/>
        <pc:sldMkLst>
          <pc:docMk/>
          <pc:sldMk cId="2255598641" sldId="530"/>
        </pc:sldMkLst>
        <pc:spChg chg="mod">
          <ac:chgData name="Daniel Kaufmann" userId="934340720f57f02e" providerId="LiveId" clId="{1B70FD96-5D16-4155-80E8-9C4F50C4F981}" dt="2020-12-12T05:59:17.311" v="2404"/>
          <ac:spMkLst>
            <pc:docMk/>
            <pc:sldMk cId="2255598641" sldId="530"/>
            <ac:spMk id="3" creationId="{60E9CAC2-10F2-4AB9-9B5B-81204C41CB12}"/>
          </ac:spMkLst>
        </pc:spChg>
      </pc:sldChg>
    </pc:docChg>
  </pc:docChgLst>
  <pc:docChgLst>
    <pc:chgData name="Daniel Kaufmann" userId="934340720f57f02e" providerId="LiveId" clId="{ACDAAF2A-A4D0-455E-BFD3-7D5596F3F70C}"/>
    <pc:docChg chg="undo custSel addSld delSld modSld sldOrd">
      <pc:chgData name="Daniel Kaufmann" userId="934340720f57f02e" providerId="LiveId" clId="{ACDAAF2A-A4D0-455E-BFD3-7D5596F3F70C}" dt="2020-12-13T05:33:27.795" v="203" actId="20577"/>
      <pc:docMkLst>
        <pc:docMk/>
      </pc:docMkLst>
      <pc:sldChg chg="modSp mod modNotesTx">
        <pc:chgData name="Daniel Kaufmann" userId="934340720f57f02e" providerId="LiveId" clId="{ACDAAF2A-A4D0-455E-BFD3-7D5596F3F70C}" dt="2020-12-13T05:30:35.618" v="35"/>
        <pc:sldMkLst>
          <pc:docMk/>
          <pc:sldMk cId="3940935841" sldId="256"/>
        </pc:sldMkLst>
        <pc:spChg chg="mod">
          <ac:chgData name="Daniel Kaufmann" userId="934340720f57f02e" providerId="LiveId" clId="{ACDAAF2A-A4D0-455E-BFD3-7D5596F3F70C}" dt="2020-12-13T05:30:12.208" v="27" actId="1076"/>
          <ac:spMkLst>
            <pc:docMk/>
            <pc:sldMk cId="3940935841" sldId="256"/>
            <ac:spMk id="3" creationId="{4EBBC8F2-D75E-4B6B-B491-3D1138E9161D}"/>
          </ac:spMkLst>
        </pc:spChg>
      </pc:sldChg>
      <pc:sldChg chg="del">
        <pc:chgData name="Daniel Kaufmann" userId="934340720f57f02e" providerId="LiveId" clId="{ACDAAF2A-A4D0-455E-BFD3-7D5596F3F70C}" dt="2020-12-13T05:33:01.002" v="159" actId="47"/>
        <pc:sldMkLst>
          <pc:docMk/>
          <pc:sldMk cId="2800564990" sldId="257"/>
        </pc:sldMkLst>
      </pc:sldChg>
      <pc:sldChg chg="del">
        <pc:chgData name="Daniel Kaufmann" userId="934340720f57f02e" providerId="LiveId" clId="{ACDAAF2A-A4D0-455E-BFD3-7D5596F3F70C}" dt="2020-12-13T05:33:01.002" v="159" actId="47"/>
        <pc:sldMkLst>
          <pc:docMk/>
          <pc:sldMk cId="2151713346" sldId="259"/>
        </pc:sldMkLst>
      </pc:sldChg>
      <pc:sldChg chg="del">
        <pc:chgData name="Daniel Kaufmann" userId="934340720f57f02e" providerId="LiveId" clId="{ACDAAF2A-A4D0-455E-BFD3-7D5596F3F70C}" dt="2020-12-13T05:33:01.002" v="159" actId="47"/>
        <pc:sldMkLst>
          <pc:docMk/>
          <pc:sldMk cId="2210014466" sldId="260"/>
        </pc:sldMkLst>
      </pc:sldChg>
      <pc:sldChg chg="del">
        <pc:chgData name="Daniel Kaufmann" userId="934340720f57f02e" providerId="LiveId" clId="{ACDAAF2A-A4D0-455E-BFD3-7D5596F3F70C}" dt="2020-12-13T05:33:01.002" v="159" actId="47"/>
        <pc:sldMkLst>
          <pc:docMk/>
          <pc:sldMk cId="211617292" sldId="261"/>
        </pc:sldMkLst>
      </pc:sldChg>
      <pc:sldChg chg="del">
        <pc:chgData name="Daniel Kaufmann" userId="934340720f57f02e" providerId="LiveId" clId="{ACDAAF2A-A4D0-455E-BFD3-7D5596F3F70C}" dt="2020-12-13T05:33:01.002" v="159" actId="47"/>
        <pc:sldMkLst>
          <pc:docMk/>
          <pc:sldMk cId="3086685895" sldId="262"/>
        </pc:sldMkLst>
      </pc:sldChg>
      <pc:sldChg chg="del">
        <pc:chgData name="Daniel Kaufmann" userId="934340720f57f02e" providerId="LiveId" clId="{ACDAAF2A-A4D0-455E-BFD3-7D5596F3F70C}" dt="2020-12-13T05:33:01.002" v="159" actId="47"/>
        <pc:sldMkLst>
          <pc:docMk/>
          <pc:sldMk cId="2852481402" sldId="263"/>
        </pc:sldMkLst>
      </pc:sldChg>
      <pc:sldChg chg="del">
        <pc:chgData name="Daniel Kaufmann" userId="934340720f57f02e" providerId="LiveId" clId="{ACDAAF2A-A4D0-455E-BFD3-7D5596F3F70C}" dt="2020-12-13T05:33:01.002" v="159" actId="47"/>
        <pc:sldMkLst>
          <pc:docMk/>
          <pc:sldMk cId="2960142951" sldId="264"/>
        </pc:sldMkLst>
      </pc:sldChg>
      <pc:sldChg chg="modSp mod modNotesTx">
        <pc:chgData name="Daniel Kaufmann" userId="934340720f57f02e" providerId="LiveId" clId="{ACDAAF2A-A4D0-455E-BFD3-7D5596F3F70C}" dt="2020-12-13T05:32:39.742" v="156"/>
        <pc:sldMkLst>
          <pc:docMk/>
          <pc:sldMk cId="4069517365" sldId="267"/>
        </pc:sldMkLst>
        <pc:spChg chg="mod">
          <ac:chgData name="Daniel Kaufmann" userId="934340720f57f02e" providerId="LiveId" clId="{ACDAAF2A-A4D0-455E-BFD3-7D5596F3F70C}" dt="2020-12-13T05:32:37.077" v="155" actId="20577"/>
          <ac:spMkLst>
            <pc:docMk/>
            <pc:sldMk cId="4069517365" sldId="267"/>
            <ac:spMk id="2" creationId="{A196C52E-0914-416B-B64A-824997DB993D}"/>
          </ac:spMkLst>
        </pc:spChg>
      </pc:sldChg>
      <pc:sldChg chg="del">
        <pc:chgData name="Daniel Kaufmann" userId="934340720f57f02e" providerId="LiveId" clId="{ACDAAF2A-A4D0-455E-BFD3-7D5596F3F70C}" dt="2020-12-13T05:33:01.002" v="159" actId="47"/>
        <pc:sldMkLst>
          <pc:docMk/>
          <pc:sldMk cId="4018140978" sldId="269"/>
        </pc:sldMkLst>
      </pc:sldChg>
      <pc:sldChg chg="del">
        <pc:chgData name="Daniel Kaufmann" userId="934340720f57f02e" providerId="LiveId" clId="{ACDAAF2A-A4D0-455E-BFD3-7D5596F3F70C}" dt="2020-12-13T05:33:01.002" v="159" actId="47"/>
        <pc:sldMkLst>
          <pc:docMk/>
          <pc:sldMk cId="2124895416" sldId="270"/>
        </pc:sldMkLst>
      </pc:sldChg>
      <pc:sldChg chg="del">
        <pc:chgData name="Daniel Kaufmann" userId="934340720f57f02e" providerId="LiveId" clId="{ACDAAF2A-A4D0-455E-BFD3-7D5596F3F70C}" dt="2020-12-13T05:33:01.002" v="159" actId="47"/>
        <pc:sldMkLst>
          <pc:docMk/>
          <pc:sldMk cId="2044967324" sldId="271"/>
        </pc:sldMkLst>
      </pc:sldChg>
      <pc:sldChg chg="modSp mod modNotesTx">
        <pc:chgData name="Daniel Kaufmann" userId="934340720f57f02e" providerId="LiveId" clId="{ACDAAF2A-A4D0-455E-BFD3-7D5596F3F70C}" dt="2020-12-13T05:32:20.927" v="151" actId="20577"/>
        <pc:sldMkLst>
          <pc:docMk/>
          <pc:sldMk cId="1327314665" sldId="272"/>
        </pc:sldMkLst>
        <pc:spChg chg="mod">
          <ac:chgData name="Daniel Kaufmann" userId="934340720f57f02e" providerId="LiveId" clId="{ACDAAF2A-A4D0-455E-BFD3-7D5596F3F70C}" dt="2020-12-13T05:30:40.208" v="37" actId="20577"/>
          <ac:spMkLst>
            <pc:docMk/>
            <pc:sldMk cId="1327314665" sldId="272"/>
            <ac:spMk id="7" creationId="{E1D0457B-9AB1-4824-8691-1F785CD2C50D}"/>
          </ac:spMkLst>
        </pc:spChg>
        <pc:graphicFrameChg chg="mod">
          <ac:chgData name="Daniel Kaufmann" userId="934340720f57f02e" providerId="LiveId" clId="{ACDAAF2A-A4D0-455E-BFD3-7D5596F3F70C}" dt="2020-12-13T05:31:53.841" v="139" actId="20577"/>
          <ac:graphicFrameMkLst>
            <pc:docMk/>
            <pc:sldMk cId="1327314665" sldId="272"/>
            <ac:graphicFrameMk id="9" creationId="{FEE1AE8E-478A-4A18-AA20-5591EE4B0089}"/>
          </ac:graphicFrameMkLst>
        </pc:graphicFrameChg>
      </pc:sldChg>
      <pc:sldChg chg="del">
        <pc:chgData name="Daniel Kaufmann" userId="934340720f57f02e" providerId="LiveId" clId="{ACDAAF2A-A4D0-455E-BFD3-7D5596F3F70C}" dt="2020-12-13T05:33:01.002" v="159" actId="47"/>
        <pc:sldMkLst>
          <pc:docMk/>
          <pc:sldMk cId="3524741699" sldId="273"/>
        </pc:sldMkLst>
      </pc:sldChg>
      <pc:sldChg chg="del">
        <pc:chgData name="Daniel Kaufmann" userId="934340720f57f02e" providerId="LiveId" clId="{ACDAAF2A-A4D0-455E-BFD3-7D5596F3F70C}" dt="2020-12-13T05:33:01.002" v="159" actId="47"/>
        <pc:sldMkLst>
          <pc:docMk/>
          <pc:sldMk cId="1016847800" sldId="274"/>
        </pc:sldMkLst>
      </pc:sldChg>
      <pc:sldChg chg="del">
        <pc:chgData name="Daniel Kaufmann" userId="934340720f57f02e" providerId="LiveId" clId="{ACDAAF2A-A4D0-455E-BFD3-7D5596F3F70C}" dt="2020-12-13T05:33:01.002" v="159" actId="47"/>
        <pc:sldMkLst>
          <pc:docMk/>
          <pc:sldMk cId="625516954" sldId="275"/>
        </pc:sldMkLst>
      </pc:sldChg>
      <pc:sldChg chg="del">
        <pc:chgData name="Daniel Kaufmann" userId="934340720f57f02e" providerId="LiveId" clId="{ACDAAF2A-A4D0-455E-BFD3-7D5596F3F70C}" dt="2020-12-13T05:33:01.002" v="159" actId="47"/>
        <pc:sldMkLst>
          <pc:docMk/>
          <pc:sldMk cId="4264705682" sldId="276"/>
        </pc:sldMkLst>
      </pc:sldChg>
      <pc:sldChg chg="del">
        <pc:chgData name="Daniel Kaufmann" userId="934340720f57f02e" providerId="LiveId" clId="{ACDAAF2A-A4D0-455E-BFD3-7D5596F3F70C}" dt="2020-12-13T05:33:01.002" v="159" actId="47"/>
        <pc:sldMkLst>
          <pc:docMk/>
          <pc:sldMk cId="1533888508" sldId="277"/>
        </pc:sldMkLst>
      </pc:sldChg>
      <pc:sldChg chg="del">
        <pc:chgData name="Daniel Kaufmann" userId="934340720f57f02e" providerId="LiveId" clId="{ACDAAF2A-A4D0-455E-BFD3-7D5596F3F70C}" dt="2020-12-13T05:33:01.002" v="159" actId="47"/>
        <pc:sldMkLst>
          <pc:docMk/>
          <pc:sldMk cId="1296387788" sldId="278"/>
        </pc:sldMkLst>
      </pc:sldChg>
      <pc:sldChg chg="del">
        <pc:chgData name="Daniel Kaufmann" userId="934340720f57f02e" providerId="LiveId" clId="{ACDAAF2A-A4D0-455E-BFD3-7D5596F3F70C}" dt="2020-12-13T05:33:01.002" v="159" actId="47"/>
        <pc:sldMkLst>
          <pc:docMk/>
          <pc:sldMk cId="936902854" sldId="279"/>
        </pc:sldMkLst>
      </pc:sldChg>
      <pc:sldChg chg="del">
        <pc:chgData name="Daniel Kaufmann" userId="934340720f57f02e" providerId="LiveId" clId="{ACDAAF2A-A4D0-455E-BFD3-7D5596F3F70C}" dt="2020-12-13T05:33:01.002" v="159" actId="47"/>
        <pc:sldMkLst>
          <pc:docMk/>
          <pc:sldMk cId="3759163914" sldId="280"/>
        </pc:sldMkLst>
      </pc:sldChg>
      <pc:sldChg chg="del">
        <pc:chgData name="Daniel Kaufmann" userId="934340720f57f02e" providerId="LiveId" clId="{ACDAAF2A-A4D0-455E-BFD3-7D5596F3F70C}" dt="2020-12-13T05:33:01.002" v="159" actId="47"/>
        <pc:sldMkLst>
          <pc:docMk/>
          <pc:sldMk cId="1392031723" sldId="281"/>
        </pc:sldMkLst>
      </pc:sldChg>
      <pc:sldChg chg="del">
        <pc:chgData name="Daniel Kaufmann" userId="934340720f57f02e" providerId="LiveId" clId="{ACDAAF2A-A4D0-455E-BFD3-7D5596F3F70C}" dt="2020-12-13T05:33:01.002" v="159" actId="47"/>
        <pc:sldMkLst>
          <pc:docMk/>
          <pc:sldMk cId="3998420337" sldId="282"/>
        </pc:sldMkLst>
      </pc:sldChg>
      <pc:sldChg chg="del">
        <pc:chgData name="Daniel Kaufmann" userId="934340720f57f02e" providerId="LiveId" clId="{ACDAAF2A-A4D0-455E-BFD3-7D5596F3F70C}" dt="2020-12-13T05:33:01.002" v="159" actId="47"/>
        <pc:sldMkLst>
          <pc:docMk/>
          <pc:sldMk cId="2145187792" sldId="283"/>
        </pc:sldMkLst>
      </pc:sldChg>
      <pc:sldChg chg="del">
        <pc:chgData name="Daniel Kaufmann" userId="934340720f57f02e" providerId="LiveId" clId="{ACDAAF2A-A4D0-455E-BFD3-7D5596F3F70C}" dt="2020-12-13T05:33:01.002" v="159" actId="47"/>
        <pc:sldMkLst>
          <pc:docMk/>
          <pc:sldMk cId="487027914" sldId="284"/>
        </pc:sldMkLst>
      </pc:sldChg>
      <pc:sldChg chg="del">
        <pc:chgData name="Daniel Kaufmann" userId="934340720f57f02e" providerId="LiveId" clId="{ACDAAF2A-A4D0-455E-BFD3-7D5596F3F70C}" dt="2020-12-13T05:33:01.002" v="159" actId="47"/>
        <pc:sldMkLst>
          <pc:docMk/>
          <pc:sldMk cId="3346782139" sldId="285"/>
        </pc:sldMkLst>
      </pc:sldChg>
      <pc:sldChg chg="del">
        <pc:chgData name="Daniel Kaufmann" userId="934340720f57f02e" providerId="LiveId" clId="{ACDAAF2A-A4D0-455E-BFD3-7D5596F3F70C}" dt="2020-12-13T05:33:01.002" v="159" actId="47"/>
        <pc:sldMkLst>
          <pc:docMk/>
          <pc:sldMk cId="367318947" sldId="286"/>
        </pc:sldMkLst>
      </pc:sldChg>
      <pc:sldChg chg="del">
        <pc:chgData name="Daniel Kaufmann" userId="934340720f57f02e" providerId="LiveId" clId="{ACDAAF2A-A4D0-455E-BFD3-7D5596F3F70C}" dt="2020-12-13T05:33:01.002" v="159" actId="47"/>
        <pc:sldMkLst>
          <pc:docMk/>
          <pc:sldMk cId="718221687" sldId="287"/>
        </pc:sldMkLst>
      </pc:sldChg>
      <pc:sldChg chg="del">
        <pc:chgData name="Daniel Kaufmann" userId="934340720f57f02e" providerId="LiveId" clId="{ACDAAF2A-A4D0-455E-BFD3-7D5596F3F70C}" dt="2020-12-13T05:33:01.002" v="159" actId="47"/>
        <pc:sldMkLst>
          <pc:docMk/>
          <pc:sldMk cId="3299548857" sldId="288"/>
        </pc:sldMkLst>
      </pc:sldChg>
      <pc:sldChg chg="del">
        <pc:chgData name="Daniel Kaufmann" userId="934340720f57f02e" providerId="LiveId" clId="{ACDAAF2A-A4D0-455E-BFD3-7D5596F3F70C}" dt="2020-12-13T05:33:01.002" v="159" actId="47"/>
        <pc:sldMkLst>
          <pc:docMk/>
          <pc:sldMk cId="484465858" sldId="289"/>
        </pc:sldMkLst>
      </pc:sldChg>
      <pc:sldChg chg="del">
        <pc:chgData name="Daniel Kaufmann" userId="934340720f57f02e" providerId="LiveId" clId="{ACDAAF2A-A4D0-455E-BFD3-7D5596F3F70C}" dt="2020-12-13T05:33:01.002" v="159" actId="47"/>
        <pc:sldMkLst>
          <pc:docMk/>
          <pc:sldMk cId="2337009606" sldId="290"/>
        </pc:sldMkLst>
      </pc:sldChg>
      <pc:sldChg chg="del">
        <pc:chgData name="Daniel Kaufmann" userId="934340720f57f02e" providerId="LiveId" clId="{ACDAAF2A-A4D0-455E-BFD3-7D5596F3F70C}" dt="2020-12-13T05:33:01.002" v="159" actId="47"/>
        <pc:sldMkLst>
          <pc:docMk/>
          <pc:sldMk cId="3467462847" sldId="291"/>
        </pc:sldMkLst>
      </pc:sldChg>
      <pc:sldChg chg="del">
        <pc:chgData name="Daniel Kaufmann" userId="934340720f57f02e" providerId="LiveId" clId="{ACDAAF2A-A4D0-455E-BFD3-7D5596F3F70C}" dt="2020-12-13T05:33:01.002" v="159" actId="47"/>
        <pc:sldMkLst>
          <pc:docMk/>
          <pc:sldMk cId="1283788161" sldId="292"/>
        </pc:sldMkLst>
      </pc:sldChg>
      <pc:sldChg chg="del">
        <pc:chgData name="Daniel Kaufmann" userId="934340720f57f02e" providerId="LiveId" clId="{ACDAAF2A-A4D0-455E-BFD3-7D5596F3F70C}" dt="2020-12-13T05:33:01.002" v="159" actId="47"/>
        <pc:sldMkLst>
          <pc:docMk/>
          <pc:sldMk cId="1546410871" sldId="293"/>
        </pc:sldMkLst>
      </pc:sldChg>
      <pc:sldChg chg="del">
        <pc:chgData name="Daniel Kaufmann" userId="934340720f57f02e" providerId="LiveId" clId="{ACDAAF2A-A4D0-455E-BFD3-7D5596F3F70C}" dt="2020-12-13T05:33:01.002" v="159" actId="47"/>
        <pc:sldMkLst>
          <pc:docMk/>
          <pc:sldMk cId="1920455674" sldId="294"/>
        </pc:sldMkLst>
      </pc:sldChg>
      <pc:sldChg chg="del">
        <pc:chgData name="Daniel Kaufmann" userId="934340720f57f02e" providerId="LiveId" clId="{ACDAAF2A-A4D0-455E-BFD3-7D5596F3F70C}" dt="2020-12-13T05:33:01.002" v="159" actId="47"/>
        <pc:sldMkLst>
          <pc:docMk/>
          <pc:sldMk cId="2964941010" sldId="295"/>
        </pc:sldMkLst>
      </pc:sldChg>
      <pc:sldChg chg="del">
        <pc:chgData name="Daniel Kaufmann" userId="934340720f57f02e" providerId="LiveId" clId="{ACDAAF2A-A4D0-455E-BFD3-7D5596F3F70C}" dt="2020-12-13T05:33:01.002" v="159" actId="47"/>
        <pc:sldMkLst>
          <pc:docMk/>
          <pc:sldMk cId="2433162110" sldId="296"/>
        </pc:sldMkLst>
      </pc:sldChg>
      <pc:sldChg chg="del">
        <pc:chgData name="Daniel Kaufmann" userId="934340720f57f02e" providerId="LiveId" clId="{ACDAAF2A-A4D0-455E-BFD3-7D5596F3F70C}" dt="2020-12-13T05:33:01.002" v="159" actId="47"/>
        <pc:sldMkLst>
          <pc:docMk/>
          <pc:sldMk cId="417816886" sldId="297"/>
        </pc:sldMkLst>
      </pc:sldChg>
      <pc:sldChg chg="del">
        <pc:chgData name="Daniel Kaufmann" userId="934340720f57f02e" providerId="LiveId" clId="{ACDAAF2A-A4D0-455E-BFD3-7D5596F3F70C}" dt="2020-12-13T05:33:01.002" v="159" actId="47"/>
        <pc:sldMkLst>
          <pc:docMk/>
          <pc:sldMk cId="2808366022" sldId="298"/>
        </pc:sldMkLst>
      </pc:sldChg>
      <pc:sldChg chg="del">
        <pc:chgData name="Daniel Kaufmann" userId="934340720f57f02e" providerId="LiveId" clId="{ACDAAF2A-A4D0-455E-BFD3-7D5596F3F70C}" dt="2020-12-13T05:33:01.002" v="159" actId="47"/>
        <pc:sldMkLst>
          <pc:docMk/>
          <pc:sldMk cId="816467835" sldId="299"/>
        </pc:sldMkLst>
      </pc:sldChg>
      <pc:sldChg chg="del">
        <pc:chgData name="Daniel Kaufmann" userId="934340720f57f02e" providerId="LiveId" clId="{ACDAAF2A-A4D0-455E-BFD3-7D5596F3F70C}" dt="2020-12-13T05:33:01.002" v="159" actId="47"/>
        <pc:sldMkLst>
          <pc:docMk/>
          <pc:sldMk cId="4138459157" sldId="300"/>
        </pc:sldMkLst>
      </pc:sldChg>
      <pc:sldChg chg="del">
        <pc:chgData name="Daniel Kaufmann" userId="934340720f57f02e" providerId="LiveId" clId="{ACDAAF2A-A4D0-455E-BFD3-7D5596F3F70C}" dt="2020-12-13T05:33:01.002" v="159" actId="47"/>
        <pc:sldMkLst>
          <pc:docMk/>
          <pc:sldMk cId="1342200508" sldId="301"/>
        </pc:sldMkLst>
      </pc:sldChg>
      <pc:sldChg chg="del">
        <pc:chgData name="Daniel Kaufmann" userId="934340720f57f02e" providerId="LiveId" clId="{ACDAAF2A-A4D0-455E-BFD3-7D5596F3F70C}" dt="2020-12-13T05:33:01.002" v="159" actId="47"/>
        <pc:sldMkLst>
          <pc:docMk/>
          <pc:sldMk cId="2552895959" sldId="302"/>
        </pc:sldMkLst>
      </pc:sldChg>
      <pc:sldChg chg="del">
        <pc:chgData name="Daniel Kaufmann" userId="934340720f57f02e" providerId="LiveId" clId="{ACDAAF2A-A4D0-455E-BFD3-7D5596F3F70C}" dt="2020-12-13T05:33:01.002" v="159" actId="47"/>
        <pc:sldMkLst>
          <pc:docMk/>
          <pc:sldMk cId="1700507391" sldId="303"/>
        </pc:sldMkLst>
      </pc:sldChg>
      <pc:sldChg chg="del">
        <pc:chgData name="Daniel Kaufmann" userId="934340720f57f02e" providerId="LiveId" clId="{ACDAAF2A-A4D0-455E-BFD3-7D5596F3F70C}" dt="2020-12-13T05:33:01.002" v="159" actId="47"/>
        <pc:sldMkLst>
          <pc:docMk/>
          <pc:sldMk cId="2574846595" sldId="304"/>
        </pc:sldMkLst>
      </pc:sldChg>
      <pc:sldChg chg="del">
        <pc:chgData name="Daniel Kaufmann" userId="934340720f57f02e" providerId="LiveId" clId="{ACDAAF2A-A4D0-455E-BFD3-7D5596F3F70C}" dt="2020-12-13T05:33:01.002" v="159" actId="47"/>
        <pc:sldMkLst>
          <pc:docMk/>
          <pc:sldMk cId="761408672" sldId="305"/>
        </pc:sldMkLst>
      </pc:sldChg>
      <pc:sldChg chg="del">
        <pc:chgData name="Daniel Kaufmann" userId="934340720f57f02e" providerId="LiveId" clId="{ACDAAF2A-A4D0-455E-BFD3-7D5596F3F70C}" dt="2020-12-13T05:33:01.002" v="159" actId="47"/>
        <pc:sldMkLst>
          <pc:docMk/>
          <pc:sldMk cId="176916018" sldId="306"/>
        </pc:sldMkLst>
      </pc:sldChg>
      <pc:sldChg chg="del">
        <pc:chgData name="Daniel Kaufmann" userId="934340720f57f02e" providerId="LiveId" clId="{ACDAAF2A-A4D0-455E-BFD3-7D5596F3F70C}" dt="2020-12-13T05:33:01.002" v="159" actId="47"/>
        <pc:sldMkLst>
          <pc:docMk/>
          <pc:sldMk cId="1075344025" sldId="308"/>
        </pc:sldMkLst>
      </pc:sldChg>
      <pc:sldChg chg="del">
        <pc:chgData name="Daniel Kaufmann" userId="934340720f57f02e" providerId="LiveId" clId="{ACDAAF2A-A4D0-455E-BFD3-7D5596F3F70C}" dt="2020-12-13T05:33:01.002" v="159" actId="47"/>
        <pc:sldMkLst>
          <pc:docMk/>
          <pc:sldMk cId="3668297513" sldId="309"/>
        </pc:sldMkLst>
      </pc:sldChg>
      <pc:sldChg chg="del">
        <pc:chgData name="Daniel Kaufmann" userId="934340720f57f02e" providerId="LiveId" clId="{ACDAAF2A-A4D0-455E-BFD3-7D5596F3F70C}" dt="2020-12-13T05:33:01.002" v="159" actId="47"/>
        <pc:sldMkLst>
          <pc:docMk/>
          <pc:sldMk cId="1736284536" sldId="310"/>
        </pc:sldMkLst>
      </pc:sldChg>
      <pc:sldChg chg="del">
        <pc:chgData name="Daniel Kaufmann" userId="934340720f57f02e" providerId="LiveId" clId="{ACDAAF2A-A4D0-455E-BFD3-7D5596F3F70C}" dt="2020-12-13T05:33:01.002" v="159" actId="47"/>
        <pc:sldMkLst>
          <pc:docMk/>
          <pc:sldMk cId="542887771" sldId="461"/>
        </pc:sldMkLst>
      </pc:sldChg>
      <pc:sldChg chg="del">
        <pc:chgData name="Daniel Kaufmann" userId="934340720f57f02e" providerId="LiveId" clId="{ACDAAF2A-A4D0-455E-BFD3-7D5596F3F70C}" dt="2020-12-13T05:33:01.002" v="159" actId="47"/>
        <pc:sldMkLst>
          <pc:docMk/>
          <pc:sldMk cId="908734521" sldId="478"/>
        </pc:sldMkLst>
      </pc:sldChg>
      <pc:sldChg chg="del">
        <pc:chgData name="Daniel Kaufmann" userId="934340720f57f02e" providerId="LiveId" clId="{ACDAAF2A-A4D0-455E-BFD3-7D5596F3F70C}" dt="2020-12-13T05:33:01.002" v="159" actId="47"/>
        <pc:sldMkLst>
          <pc:docMk/>
          <pc:sldMk cId="3340197899" sldId="479"/>
        </pc:sldMkLst>
      </pc:sldChg>
      <pc:sldChg chg="del">
        <pc:chgData name="Daniel Kaufmann" userId="934340720f57f02e" providerId="LiveId" clId="{ACDAAF2A-A4D0-455E-BFD3-7D5596F3F70C}" dt="2020-12-13T05:33:01.002" v="159" actId="47"/>
        <pc:sldMkLst>
          <pc:docMk/>
          <pc:sldMk cId="3950771836" sldId="480"/>
        </pc:sldMkLst>
      </pc:sldChg>
      <pc:sldChg chg="del">
        <pc:chgData name="Daniel Kaufmann" userId="934340720f57f02e" providerId="LiveId" clId="{ACDAAF2A-A4D0-455E-BFD3-7D5596F3F70C}" dt="2020-12-13T05:33:01.002" v="159" actId="47"/>
        <pc:sldMkLst>
          <pc:docMk/>
          <pc:sldMk cId="2622557096" sldId="481"/>
        </pc:sldMkLst>
      </pc:sldChg>
      <pc:sldChg chg="del">
        <pc:chgData name="Daniel Kaufmann" userId="934340720f57f02e" providerId="LiveId" clId="{ACDAAF2A-A4D0-455E-BFD3-7D5596F3F70C}" dt="2020-12-13T05:33:01.002" v="159" actId="47"/>
        <pc:sldMkLst>
          <pc:docMk/>
          <pc:sldMk cId="1689408384" sldId="482"/>
        </pc:sldMkLst>
      </pc:sldChg>
      <pc:sldChg chg="del">
        <pc:chgData name="Daniel Kaufmann" userId="934340720f57f02e" providerId="LiveId" clId="{ACDAAF2A-A4D0-455E-BFD3-7D5596F3F70C}" dt="2020-12-13T05:33:01.002" v="159" actId="47"/>
        <pc:sldMkLst>
          <pc:docMk/>
          <pc:sldMk cId="2376629947" sldId="483"/>
        </pc:sldMkLst>
      </pc:sldChg>
      <pc:sldChg chg="del">
        <pc:chgData name="Daniel Kaufmann" userId="934340720f57f02e" providerId="LiveId" clId="{ACDAAF2A-A4D0-455E-BFD3-7D5596F3F70C}" dt="2020-12-13T05:33:01.002" v="159" actId="47"/>
        <pc:sldMkLst>
          <pc:docMk/>
          <pc:sldMk cId="815053273" sldId="484"/>
        </pc:sldMkLst>
      </pc:sldChg>
      <pc:sldChg chg="del">
        <pc:chgData name="Daniel Kaufmann" userId="934340720f57f02e" providerId="LiveId" clId="{ACDAAF2A-A4D0-455E-BFD3-7D5596F3F70C}" dt="2020-12-13T05:33:01.002" v="159" actId="47"/>
        <pc:sldMkLst>
          <pc:docMk/>
          <pc:sldMk cId="3020192485" sldId="485"/>
        </pc:sldMkLst>
      </pc:sldChg>
      <pc:sldChg chg="del">
        <pc:chgData name="Daniel Kaufmann" userId="934340720f57f02e" providerId="LiveId" clId="{ACDAAF2A-A4D0-455E-BFD3-7D5596F3F70C}" dt="2020-12-13T05:33:01.002" v="159" actId="47"/>
        <pc:sldMkLst>
          <pc:docMk/>
          <pc:sldMk cId="831631902" sldId="486"/>
        </pc:sldMkLst>
      </pc:sldChg>
      <pc:sldChg chg="del">
        <pc:chgData name="Daniel Kaufmann" userId="934340720f57f02e" providerId="LiveId" clId="{ACDAAF2A-A4D0-455E-BFD3-7D5596F3F70C}" dt="2020-12-13T05:33:01.002" v="159" actId="47"/>
        <pc:sldMkLst>
          <pc:docMk/>
          <pc:sldMk cId="946411893" sldId="487"/>
        </pc:sldMkLst>
      </pc:sldChg>
      <pc:sldChg chg="del">
        <pc:chgData name="Daniel Kaufmann" userId="934340720f57f02e" providerId="LiveId" clId="{ACDAAF2A-A4D0-455E-BFD3-7D5596F3F70C}" dt="2020-12-13T05:33:01.002" v="159" actId="47"/>
        <pc:sldMkLst>
          <pc:docMk/>
          <pc:sldMk cId="755276489" sldId="488"/>
        </pc:sldMkLst>
      </pc:sldChg>
      <pc:sldChg chg="del">
        <pc:chgData name="Daniel Kaufmann" userId="934340720f57f02e" providerId="LiveId" clId="{ACDAAF2A-A4D0-455E-BFD3-7D5596F3F70C}" dt="2020-12-13T05:33:01.002" v="159" actId="47"/>
        <pc:sldMkLst>
          <pc:docMk/>
          <pc:sldMk cId="1330106689" sldId="489"/>
        </pc:sldMkLst>
      </pc:sldChg>
      <pc:sldChg chg="del">
        <pc:chgData name="Daniel Kaufmann" userId="934340720f57f02e" providerId="LiveId" clId="{ACDAAF2A-A4D0-455E-BFD3-7D5596F3F70C}" dt="2020-12-13T05:33:01.002" v="159" actId="47"/>
        <pc:sldMkLst>
          <pc:docMk/>
          <pc:sldMk cId="4184339847" sldId="490"/>
        </pc:sldMkLst>
      </pc:sldChg>
      <pc:sldChg chg="del">
        <pc:chgData name="Daniel Kaufmann" userId="934340720f57f02e" providerId="LiveId" clId="{ACDAAF2A-A4D0-455E-BFD3-7D5596F3F70C}" dt="2020-12-13T05:33:01.002" v="159" actId="47"/>
        <pc:sldMkLst>
          <pc:docMk/>
          <pc:sldMk cId="2056971048" sldId="491"/>
        </pc:sldMkLst>
      </pc:sldChg>
      <pc:sldChg chg="del">
        <pc:chgData name="Daniel Kaufmann" userId="934340720f57f02e" providerId="LiveId" clId="{ACDAAF2A-A4D0-455E-BFD3-7D5596F3F70C}" dt="2020-12-13T05:33:01.002" v="159" actId="47"/>
        <pc:sldMkLst>
          <pc:docMk/>
          <pc:sldMk cId="1128265513" sldId="492"/>
        </pc:sldMkLst>
      </pc:sldChg>
      <pc:sldChg chg="del">
        <pc:chgData name="Daniel Kaufmann" userId="934340720f57f02e" providerId="LiveId" clId="{ACDAAF2A-A4D0-455E-BFD3-7D5596F3F70C}" dt="2020-12-13T05:33:01.002" v="159" actId="47"/>
        <pc:sldMkLst>
          <pc:docMk/>
          <pc:sldMk cId="2440686823" sldId="493"/>
        </pc:sldMkLst>
      </pc:sldChg>
      <pc:sldChg chg="del">
        <pc:chgData name="Daniel Kaufmann" userId="934340720f57f02e" providerId="LiveId" clId="{ACDAAF2A-A4D0-455E-BFD3-7D5596F3F70C}" dt="2020-12-13T05:33:01.002" v="159" actId="47"/>
        <pc:sldMkLst>
          <pc:docMk/>
          <pc:sldMk cId="1971763103" sldId="494"/>
        </pc:sldMkLst>
      </pc:sldChg>
      <pc:sldChg chg="del">
        <pc:chgData name="Daniel Kaufmann" userId="934340720f57f02e" providerId="LiveId" clId="{ACDAAF2A-A4D0-455E-BFD3-7D5596F3F70C}" dt="2020-12-13T05:33:01.002" v="159" actId="47"/>
        <pc:sldMkLst>
          <pc:docMk/>
          <pc:sldMk cId="190609474" sldId="495"/>
        </pc:sldMkLst>
      </pc:sldChg>
      <pc:sldChg chg="del">
        <pc:chgData name="Daniel Kaufmann" userId="934340720f57f02e" providerId="LiveId" clId="{ACDAAF2A-A4D0-455E-BFD3-7D5596F3F70C}" dt="2020-12-13T05:33:01.002" v="159" actId="47"/>
        <pc:sldMkLst>
          <pc:docMk/>
          <pc:sldMk cId="1923186217" sldId="496"/>
        </pc:sldMkLst>
      </pc:sldChg>
      <pc:sldChg chg="del">
        <pc:chgData name="Daniel Kaufmann" userId="934340720f57f02e" providerId="LiveId" clId="{ACDAAF2A-A4D0-455E-BFD3-7D5596F3F70C}" dt="2020-12-13T05:33:01.002" v="159" actId="47"/>
        <pc:sldMkLst>
          <pc:docMk/>
          <pc:sldMk cId="2238303982" sldId="497"/>
        </pc:sldMkLst>
      </pc:sldChg>
      <pc:sldChg chg="del">
        <pc:chgData name="Daniel Kaufmann" userId="934340720f57f02e" providerId="LiveId" clId="{ACDAAF2A-A4D0-455E-BFD3-7D5596F3F70C}" dt="2020-12-13T05:33:01.002" v="159" actId="47"/>
        <pc:sldMkLst>
          <pc:docMk/>
          <pc:sldMk cId="2750430829" sldId="498"/>
        </pc:sldMkLst>
      </pc:sldChg>
      <pc:sldChg chg="del">
        <pc:chgData name="Daniel Kaufmann" userId="934340720f57f02e" providerId="LiveId" clId="{ACDAAF2A-A4D0-455E-BFD3-7D5596F3F70C}" dt="2020-12-13T05:33:01.002" v="159" actId="47"/>
        <pc:sldMkLst>
          <pc:docMk/>
          <pc:sldMk cId="3709449619" sldId="499"/>
        </pc:sldMkLst>
      </pc:sldChg>
      <pc:sldChg chg="del">
        <pc:chgData name="Daniel Kaufmann" userId="934340720f57f02e" providerId="LiveId" clId="{ACDAAF2A-A4D0-455E-BFD3-7D5596F3F70C}" dt="2020-12-13T05:33:01.002" v="159" actId="47"/>
        <pc:sldMkLst>
          <pc:docMk/>
          <pc:sldMk cId="184189033" sldId="500"/>
        </pc:sldMkLst>
      </pc:sldChg>
      <pc:sldChg chg="del">
        <pc:chgData name="Daniel Kaufmann" userId="934340720f57f02e" providerId="LiveId" clId="{ACDAAF2A-A4D0-455E-BFD3-7D5596F3F70C}" dt="2020-12-13T05:33:01.002" v="159" actId="47"/>
        <pc:sldMkLst>
          <pc:docMk/>
          <pc:sldMk cId="3694874682" sldId="501"/>
        </pc:sldMkLst>
      </pc:sldChg>
      <pc:sldChg chg="del">
        <pc:chgData name="Daniel Kaufmann" userId="934340720f57f02e" providerId="LiveId" clId="{ACDAAF2A-A4D0-455E-BFD3-7D5596F3F70C}" dt="2020-12-13T05:33:01.002" v="159" actId="47"/>
        <pc:sldMkLst>
          <pc:docMk/>
          <pc:sldMk cId="2971379858" sldId="502"/>
        </pc:sldMkLst>
      </pc:sldChg>
      <pc:sldChg chg="del">
        <pc:chgData name="Daniel Kaufmann" userId="934340720f57f02e" providerId="LiveId" clId="{ACDAAF2A-A4D0-455E-BFD3-7D5596F3F70C}" dt="2020-12-13T05:33:01.002" v="159" actId="47"/>
        <pc:sldMkLst>
          <pc:docMk/>
          <pc:sldMk cId="1780445287" sldId="503"/>
        </pc:sldMkLst>
      </pc:sldChg>
      <pc:sldChg chg="del">
        <pc:chgData name="Daniel Kaufmann" userId="934340720f57f02e" providerId="LiveId" clId="{ACDAAF2A-A4D0-455E-BFD3-7D5596F3F70C}" dt="2020-12-13T05:33:01.002" v="159" actId="47"/>
        <pc:sldMkLst>
          <pc:docMk/>
          <pc:sldMk cId="1924683498" sldId="504"/>
        </pc:sldMkLst>
      </pc:sldChg>
      <pc:sldChg chg="del">
        <pc:chgData name="Daniel Kaufmann" userId="934340720f57f02e" providerId="LiveId" clId="{ACDAAF2A-A4D0-455E-BFD3-7D5596F3F70C}" dt="2020-12-13T05:33:01.002" v="159" actId="47"/>
        <pc:sldMkLst>
          <pc:docMk/>
          <pc:sldMk cId="3589948956" sldId="505"/>
        </pc:sldMkLst>
      </pc:sldChg>
      <pc:sldChg chg="del">
        <pc:chgData name="Daniel Kaufmann" userId="934340720f57f02e" providerId="LiveId" clId="{ACDAAF2A-A4D0-455E-BFD3-7D5596F3F70C}" dt="2020-12-13T05:33:01.002" v="159" actId="47"/>
        <pc:sldMkLst>
          <pc:docMk/>
          <pc:sldMk cId="3013071607" sldId="506"/>
        </pc:sldMkLst>
      </pc:sldChg>
      <pc:sldChg chg="del">
        <pc:chgData name="Daniel Kaufmann" userId="934340720f57f02e" providerId="LiveId" clId="{ACDAAF2A-A4D0-455E-BFD3-7D5596F3F70C}" dt="2020-12-13T05:33:01.002" v="159" actId="47"/>
        <pc:sldMkLst>
          <pc:docMk/>
          <pc:sldMk cId="1131178803" sldId="507"/>
        </pc:sldMkLst>
      </pc:sldChg>
      <pc:sldChg chg="del">
        <pc:chgData name="Daniel Kaufmann" userId="934340720f57f02e" providerId="LiveId" clId="{ACDAAF2A-A4D0-455E-BFD3-7D5596F3F70C}" dt="2020-12-13T05:33:01.002" v="159" actId="47"/>
        <pc:sldMkLst>
          <pc:docMk/>
          <pc:sldMk cId="3928001938" sldId="508"/>
        </pc:sldMkLst>
      </pc:sldChg>
      <pc:sldChg chg="del">
        <pc:chgData name="Daniel Kaufmann" userId="934340720f57f02e" providerId="LiveId" clId="{ACDAAF2A-A4D0-455E-BFD3-7D5596F3F70C}" dt="2020-12-13T05:33:01.002" v="159" actId="47"/>
        <pc:sldMkLst>
          <pc:docMk/>
          <pc:sldMk cId="424531367" sldId="509"/>
        </pc:sldMkLst>
      </pc:sldChg>
      <pc:sldChg chg="del">
        <pc:chgData name="Daniel Kaufmann" userId="934340720f57f02e" providerId="LiveId" clId="{ACDAAF2A-A4D0-455E-BFD3-7D5596F3F70C}" dt="2020-12-13T05:33:01.002" v="159" actId="47"/>
        <pc:sldMkLst>
          <pc:docMk/>
          <pc:sldMk cId="2179551569" sldId="510"/>
        </pc:sldMkLst>
      </pc:sldChg>
      <pc:sldChg chg="del">
        <pc:chgData name="Daniel Kaufmann" userId="934340720f57f02e" providerId="LiveId" clId="{ACDAAF2A-A4D0-455E-BFD3-7D5596F3F70C}" dt="2020-12-13T05:33:01.002" v="159" actId="47"/>
        <pc:sldMkLst>
          <pc:docMk/>
          <pc:sldMk cId="240133929" sldId="511"/>
        </pc:sldMkLst>
      </pc:sldChg>
      <pc:sldChg chg="del">
        <pc:chgData name="Daniel Kaufmann" userId="934340720f57f02e" providerId="LiveId" clId="{ACDAAF2A-A4D0-455E-BFD3-7D5596F3F70C}" dt="2020-12-13T05:33:01.002" v="159" actId="47"/>
        <pc:sldMkLst>
          <pc:docMk/>
          <pc:sldMk cId="3342453020" sldId="512"/>
        </pc:sldMkLst>
      </pc:sldChg>
      <pc:sldChg chg="del">
        <pc:chgData name="Daniel Kaufmann" userId="934340720f57f02e" providerId="LiveId" clId="{ACDAAF2A-A4D0-455E-BFD3-7D5596F3F70C}" dt="2020-12-13T05:33:01.002" v="159" actId="47"/>
        <pc:sldMkLst>
          <pc:docMk/>
          <pc:sldMk cId="3404669523" sldId="513"/>
        </pc:sldMkLst>
      </pc:sldChg>
      <pc:sldChg chg="del">
        <pc:chgData name="Daniel Kaufmann" userId="934340720f57f02e" providerId="LiveId" clId="{ACDAAF2A-A4D0-455E-BFD3-7D5596F3F70C}" dt="2020-12-13T05:33:01.002" v="159" actId="47"/>
        <pc:sldMkLst>
          <pc:docMk/>
          <pc:sldMk cId="12572606" sldId="514"/>
        </pc:sldMkLst>
      </pc:sldChg>
      <pc:sldChg chg="del">
        <pc:chgData name="Daniel Kaufmann" userId="934340720f57f02e" providerId="LiveId" clId="{ACDAAF2A-A4D0-455E-BFD3-7D5596F3F70C}" dt="2020-12-13T05:33:01.002" v="159" actId="47"/>
        <pc:sldMkLst>
          <pc:docMk/>
          <pc:sldMk cId="4074644414" sldId="515"/>
        </pc:sldMkLst>
      </pc:sldChg>
      <pc:sldChg chg="del">
        <pc:chgData name="Daniel Kaufmann" userId="934340720f57f02e" providerId="LiveId" clId="{ACDAAF2A-A4D0-455E-BFD3-7D5596F3F70C}" dt="2020-12-13T05:33:01.002" v="159" actId="47"/>
        <pc:sldMkLst>
          <pc:docMk/>
          <pc:sldMk cId="785965051" sldId="516"/>
        </pc:sldMkLst>
      </pc:sldChg>
      <pc:sldChg chg="del">
        <pc:chgData name="Daniel Kaufmann" userId="934340720f57f02e" providerId="LiveId" clId="{ACDAAF2A-A4D0-455E-BFD3-7D5596F3F70C}" dt="2020-12-13T05:33:01.002" v="159" actId="47"/>
        <pc:sldMkLst>
          <pc:docMk/>
          <pc:sldMk cId="2736732878" sldId="517"/>
        </pc:sldMkLst>
      </pc:sldChg>
      <pc:sldChg chg="del">
        <pc:chgData name="Daniel Kaufmann" userId="934340720f57f02e" providerId="LiveId" clId="{ACDAAF2A-A4D0-455E-BFD3-7D5596F3F70C}" dt="2020-12-13T05:33:01.002" v="159" actId="47"/>
        <pc:sldMkLst>
          <pc:docMk/>
          <pc:sldMk cId="394183386" sldId="518"/>
        </pc:sldMkLst>
      </pc:sldChg>
      <pc:sldChg chg="del">
        <pc:chgData name="Daniel Kaufmann" userId="934340720f57f02e" providerId="LiveId" clId="{ACDAAF2A-A4D0-455E-BFD3-7D5596F3F70C}" dt="2020-12-13T05:33:01.002" v="159" actId="47"/>
        <pc:sldMkLst>
          <pc:docMk/>
          <pc:sldMk cId="3881517464" sldId="519"/>
        </pc:sldMkLst>
      </pc:sldChg>
      <pc:sldChg chg="del">
        <pc:chgData name="Daniel Kaufmann" userId="934340720f57f02e" providerId="LiveId" clId="{ACDAAF2A-A4D0-455E-BFD3-7D5596F3F70C}" dt="2020-12-13T05:33:01.002" v="159" actId="47"/>
        <pc:sldMkLst>
          <pc:docMk/>
          <pc:sldMk cId="3851175048" sldId="520"/>
        </pc:sldMkLst>
      </pc:sldChg>
      <pc:sldChg chg="del">
        <pc:chgData name="Daniel Kaufmann" userId="934340720f57f02e" providerId="LiveId" clId="{ACDAAF2A-A4D0-455E-BFD3-7D5596F3F70C}" dt="2020-12-13T05:33:01.002" v="159" actId="47"/>
        <pc:sldMkLst>
          <pc:docMk/>
          <pc:sldMk cId="3159454874" sldId="521"/>
        </pc:sldMkLst>
      </pc:sldChg>
      <pc:sldChg chg="del">
        <pc:chgData name="Daniel Kaufmann" userId="934340720f57f02e" providerId="LiveId" clId="{ACDAAF2A-A4D0-455E-BFD3-7D5596F3F70C}" dt="2020-12-13T05:33:01.002" v="159" actId="47"/>
        <pc:sldMkLst>
          <pc:docMk/>
          <pc:sldMk cId="693293157" sldId="522"/>
        </pc:sldMkLst>
      </pc:sldChg>
      <pc:sldChg chg="del">
        <pc:chgData name="Daniel Kaufmann" userId="934340720f57f02e" providerId="LiveId" clId="{ACDAAF2A-A4D0-455E-BFD3-7D5596F3F70C}" dt="2020-12-13T05:33:01.002" v="159" actId="47"/>
        <pc:sldMkLst>
          <pc:docMk/>
          <pc:sldMk cId="2645732598" sldId="523"/>
        </pc:sldMkLst>
      </pc:sldChg>
      <pc:sldChg chg="del">
        <pc:chgData name="Daniel Kaufmann" userId="934340720f57f02e" providerId="LiveId" clId="{ACDAAF2A-A4D0-455E-BFD3-7D5596F3F70C}" dt="2020-12-13T05:33:01.002" v="159" actId="47"/>
        <pc:sldMkLst>
          <pc:docMk/>
          <pc:sldMk cId="988605688" sldId="524"/>
        </pc:sldMkLst>
      </pc:sldChg>
      <pc:sldChg chg="del">
        <pc:chgData name="Daniel Kaufmann" userId="934340720f57f02e" providerId="LiveId" clId="{ACDAAF2A-A4D0-455E-BFD3-7D5596F3F70C}" dt="2020-12-13T05:33:01.002" v="159" actId="47"/>
        <pc:sldMkLst>
          <pc:docMk/>
          <pc:sldMk cId="1678213753" sldId="525"/>
        </pc:sldMkLst>
      </pc:sldChg>
      <pc:sldChg chg="del">
        <pc:chgData name="Daniel Kaufmann" userId="934340720f57f02e" providerId="LiveId" clId="{ACDAAF2A-A4D0-455E-BFD3-7D5596F3F70C}" dt="2020-12-13T05:33:01.002" v="159" actId="47"/>
        <pc:sldMkLst>
          <pc:docMk/>
          <pc:sldMk cId="751697921" sldId="526"/>
        </pc:sldMkLst>
      </pc:sldChg>
      <pc:sldChg chg="del">
        <pc:chgData name="Daniel Kaufmann" userId="934340720f57f02e" providerId="LiveId" clId="{ACDAAF2A-A4D0-455E-BFD3-7D5596F3F70C}" dt="2020-12-13T05:33:01.002" v="159" actId="47"/>
        <pc:sldMkLst>
          <pc:docMk/>
          <pc:sldMk cId="29331422" sldId="527"/>
        </pc:sldMkLst>
      </pc:sldChg>
      <pc:sldChg chg="del">
        <pc:chgData name="Daniel Kaufmann" userId="934340720f57f02e" providerId="LiveId" clId="{ACDAAF2A-A4D0-455E-BFD3-7D5596F3F70C}" dt="2020-12-13T05:33:01.002" v="159" actId="47"/>
        <pc:sldMkLst>
          <pc:docMk/>
          <pc:sldMk cId="1832471899" sldId="528"/>
        </pc:sldMkLst>
      </pc:sldChg>
      <pc:sldChg chg="del">
        <pc:chgData name="Daniel Kaufmann" userId="934340720f57f02e" providerId="LiveId" clId="{ACDAAF2A-A4D0-455E-BFD3-7D5596F3F70C}" dt="2020-12-13T05:33:01.002" v="159" actId="47"/>
        <pc:sldMkLst>
          <pc:docMk/>
          <pc:sldMk cId="3251556655" sldId="529"/>
        </pc:sldMkLst>
      </pc:sldChg>
      <pc:sldChg chg="del">
        <pc:chgData name="Daniel Kaufmann" userId="934340720f57f02e" providerId="LiveId" clId="{ACDAAF2A-A4D0-455E-BFD3-7D5596F3F70C}" dt="2020-12-13T05:33:01.002" v="159" actId="47"/>
        <pc:sldMkLst>
          <pc:docMk/>
          <pc:sldMk cId="1551555837" sldId="530"/>
        </pc:sldMkLst>
      </pc:sldChg>
      <pc:sldChg chg="del">
        <pc:chgData name="Daniel Kaufmann" userId="934340720f57f02e" providerId="LiveId" clId="{ACDAAF2A-A4D0-455E-BFD3-7D5596F3F70C}" dt="2020-12-13T05:33:01.002" v="159" actId="47"/>
        <pc:sldMkLst>
          <pc:docMk/>
          <pc:sldMk cId="551767738" sldId="531"/>
        </pc:sldMkLst>
      </pc:sldChg>
      <pc:sldChg chg="del">
        <pc:chgData name="Daniel Kaufmann" userId="934340720f57f02e" providerId="LiveId" clId="{ACDAAF2A-A4D0-455E-BFD3-7D5596F3F70C}" dt="2020-12-13T05:33:01.002" v="159" actId="47"/>
        <pc:sldMkLst>
          <pc:docMk/>
          <pc:sldMk cId="2552463728" sldId="532"/>
        </pc:sldMkLst>
      </pc:sldChg>
      <pc:sldChg chg="del">
        <pc:chgData name="Daniel Kaufmann" userId="934340720f57f02e" providerId="LiveId" clId="{ACDAAF2A-A4D0-455E-BFD3-7D5596F3F70C}" dt="2020-12-13T05:33:01.002" v="159" actId="47"/>
        <pc:sldMkLst>
          <pc:docMk/>
          <pc:sldMk cId="1169072898" sldId="533"/>
        </pc:sldMkLst>
      </pc:sldChg>
      <pc:sldChg chg="del">
        <pc:chgData name="Daniel Kaufmann" userId="934340720f57f02e" providerId="LiveId" clId="{ACDAAF2A-A4D0-455E-BFD3-7D5596F3F70C}" dt="2020-12-13T05:33:01.002" v="159" actId="47"/>
        <pc:sldMkLst>
          <pc:docMk/>
          <pc:sldMk cId="4127788377" sldId="534"/>
        </pc:sldMkLst>
      </pc:sldChg>
      <pc:sldChg chg="del">
        <pc:chgData name="Daniel Kaufmann" userId="934340720f57f02e" providerId="LiveId" clId="{ACDAAF2A-A4D0-455E-BFD3-7D5596F3F70C}" dt="2020-12-13T05:33:06.871" v="160" actId="47"/>
        <pc:sldMkLst>
          <pc:docMk/>
          <pc:sldMk cId="171519350" sldId="535"/>
        </pc:sldMkLst>
      </pc:sldChg>
      <pc:sldChg chg="del">
        <pc:chgData name="Daniel Kaufmann" userId="934340720f57f02e" providerId="LiveId" clId="{ACDAAF2A-A4D0-455E-BFD3-7D5596F3F70C}" dt="2020-12-13T05:33:01.002" v="159" actId="47"/>
        <pc:sldMkLst>
          <pc:docMk/>
          <pc:sldMk cId="4280154652" sldId="536"/>
        </pc:sldMkLst>
      </pc:sldChg>
      <pc:sldChg chg="del">
        <pc:chgData name="Daniel Kaufmann" userId="934340720f57f02e" providerId="LiveId" clId="{ACDAAF2A-A4D0-455E-BFD3-7D5596F3F70C}" dt="2020-12-13T05:33:01.002" v="159" actId="47"/>
        <pc:sldMkLst>
          <pc:docMk/>
          <pc:sldMk cId="430052934" sldId="537"/>
        </pc:sldMkLst>
      </pc:sldChg>
      <pc:sldChg chg="del">
        <pc:chgData name="Daniel Kaufmann" userId="934340720f57f02e" providerId="LiveId" clId="{ACDAAF2A-A4D0-455E-BFD3-7D5596F3F70C}" dt="2020-12-13T05:33:01.002" v="159" actId="47"/>
        <pc:sldMkLst>
          <pc:docMk/>
          <pc:sldMk cId="979294634" sldId="538"/>
        </pc:sldMkLst>
      </pc:sldChg>
      <pc:sldChg chg="addSp delSp modSp new mod chgLayout">
        <pc:chgData name="Daniel Kaufmann" userId="934340720f57f02e" providerId="LiveId" clId="{ACDAAF2A-A4D0-455E-BFD3-7D5596F3F70C}" dt="2020-12-13T05:32:51.575" v="158" actId="700"/>
        <pc:sldMkLst>
          <pc:docMk/>
          <pc:sldMk cId="2586348936" sldId="539"/>
        </pc:sldMkLst>
        <pc:spChg chg="del">
          <ac:chgData name="Daniel Kaufmann" userId="934340720f57f02e" providerId="LiveId" clId="{ACDAAF2A-A4D0-455E-BFD3-7D5596F3F70C}" dt="2020-12-13T05:32:51.575" v="158" actId="700"/>
          <ac:spMkLst>
            <pc:docMk/>
            <pc:sldMk cId="2586348936" sldId="539"/>
            <ac:spMk id="2" creationId="{9CB292DC-F3F6-4685-928A-52F257E9BF11}"/>
          </ac:spMkLst>
        </pc:spChg>
        <pc:spChg chg="del">
          <ac:chgData name="Daniel Kaufmann" userId="934340720f57f02e" providerId="LiveId" clId="{ACDAAF2A-A4D0-455E-BFD3-7D5596F3F70C}" dt="2020-12-13T05:32:51.575" v="158" actId="700"/>
          <ac:spMkLst>
            <pc:docMk/>
            <pc:sldMk cId="2586348936" sldId="539"/>
            <ac:spMk id="3" creationId="{12783DB6-2F20-47AE-B334-35ED9DE39440}"/>
          </ac:spMkLst>
        </pc:spChg>
        <pc:spChg chg="add mod ord">
          <ac:chgData name="Daniel Kaufmann" userId="934340720f57f02e" providerId="LiveId" clId="{ACDAAF2A-A4D0-455E-BFD3-7D5596F3F70C}" dt="2020-12-13T05:32:51.575" v="158" actId="700"/>
          <ac:spMkLst>
            <pc:docMk/>
            <pc:sldMk cId="2586348936" sldId="539"/>
            <ac:spMk id="4" creationId="{56855699-4B3E-4FD2-B8FA-47D03A07193E}"/>
          </ac:spMkLst>
        </pc:spChg>
        <pc:spChg chg="add mod ord">
          <ac:chgData name="Daniel Kaufmann" userId="934340720f57f02e" providerId="LiveId" clId="{ACDAAF2A-A4D0-455E-BFD3-7D5596F3F70C}" dt="2020-12-13T05:32:51.575" v="158" actId="700"/>
          <ac:spMkLst>
            <pc:docMk/>
            <pc:sldMk cId="2586348936" sldId="539"/>
            <ac:spMk id="5" creationId="{54705F07-4AA2-4982-B7C6-617AE5A8478E}"/>
          </ac:spMkLst>
        </pc:spChg>
      </pc:sldChg>
      <pc:sldChg chg="modSp add mod ord modNotesTx">
        <pc:chgData name="Daniel Kaufmann" userId="934340720f57f02e" providerId="LiveId" clId="{ACDAAF2A-A4D0-455E-BFD3-7D5596F3F70C}" dt="2020-12-13T05:33:27.795" v="203" actId="20577"/>
        <pc:sldMkLst>
          <pc:docMk/>
          <pc:sldMk cId="1584829337" sldId="540"/>
        </pc:sldMkLst>
        <pc:spChg chg="mod">
          <ac:chgData name="Daniel Kaufmann" userId="934340720f57f02e" providerId="LiveId" clId="{ACDAAF2A-A4D0-455E-BFD3-7D5596F3F70C}" dt="2020-12-13T05:33:16.478" v="170" actId="20577"/>
          <ac:spMkLst>
            <pc:docMk/>
            <pc:sldMk cId="1584829337" sldId="540"/>
            <ac:spMk id="7" creationId="{E1D0457B-9AB1-4824-8691-1F785CD2C50D}"/>
          </ac:spMkLst>
        </pc:spChg>
      </pc:sldChg>
    </pc:docChg>
  </pc:docChgLst>
  <pc:docChgLst>
    <pc:chgData name="Guest User" providerId="Windows Live" clId="Web-{D1877D20-1CD7-4FA1-B539-877103B435C4}"/>
    <pc:docChg chg="modSld">
      <pc:chgData name="Guest User" userId="" providerId="Windows Live" clId="Web-{D1877D20-1CD7-4FA1-B539-877103B435C4}" dt="2021-03-04T15:21:41.705" v="13"/>
      <pc:docMkLst>
        <pc:docMk/>
      </pc:docMkLst>
      <pc:sldChg chg="modNotes">
        <pc:chgData name="Guest User" userId="" providerId="Windows Live" clId="Web-{D1877D20-1CD7-4FA1-B539-877103B435C4}" dt="2021-03-04T15:21:41.705" v="13"/>
        <pc:sldMkLst>
          <pc:docMk/>
          <pc:sldMk cId="2462771887" sldId="531"/>
        </pc:sldMkLst>
      </pc:sldChg>
    </pc:docChg>
  </pc:docChgLst>
  <pc:docChgLst>
    <pc:chgData name="Daniel Kaufmann" userId="934340720f57f02e" providerId="LiveId" clId="{7305B21E-C52D-4417-84F7-6A7F09FE095E}"/>
    <pc:docChg chg="undo custSel addSld delSld modSld">
      <pc:chgData name="Daniel Kaufmann" userId="934340720f57f02e" providerId="LiveId" clId="{7305B21E-C52D-4417-84F7-6A7F09FE095E}" dt="2020-12-13T02:26:03.181" v="198" actId="47"/>
      <pc:docMkLst>
        <pc:docMk/>
      </pc:docMkLst>
      <pc:sldChg chg="modSp add del mod">
        <pc:chgData name="Daniel Kaufmann" userId="934340720f57f02e" providerId="LiveId" clId="{7305B21E-C52D-4417-84F7-6A7F09FE095E}" dt="2020-12-13T02:25:57.323" v="193" actId="47"/>
        <pc:sldMkLst>
          <pc:docMk/>
          <pc:sldMk cId="3940935841" sldId="256"/>
        </pc:sldMkLst>
        <pc:spChg chg="mod">
          <ac:chgData name="Daniel Kaufmann" userId="934340720f57f02e" providerId="LiveId" clId="{7305B21E-C52D-4417-84F7-6A7F09FE095E}" dt="2020-12-13T02:25:15.089" v="51" actId="1076"/>
          <ac:spMkLst>
            <pc:docMk/>
            <pc:sldMk cId="3940935841" sldId="256"/>
            <ac:spMk id="3" creationId="{4EBBC8F2-D75E-4B6B-B491-3D1138E9161D}"/>
          </ac:spMkLst>
        </pc:spChg>
      </pc:sldChg>
      <pc:sldChg chg="del">
        <pc:chgData name="Daniel Kaufmann" userId="934340720f57f02e" providerId="LiveId" clId="{7305B21E-C52D-4417-84F7-6A7F09FE095E}" dt="2020-12-13T02:25:33.965" v="54" actId="47"/>
        <pc:sldMkLst>
          <pc:docMk/>
          <pc:sldMk cId="1814958444" sldId="259"/>
        </pc:sldMkLst>
      </pc:sldChg>
      <pc:sldChg chg="del">
        <pc:chgData name="Daniel Kaufmann" userId="934340720f57f02e" providerId="LiveId" clId="{7305B21E-C52D-4417-84F7-6A7F09FE095E}" dt="2020-12-13T02:25:35.287" v="55" actId="47"/>
        <pc:sldMkLst>
          <pc:docMk/>
          <pc:sldMk cId="2588075531" sldId="260"/>
        </pc:sldMkLst>
      </pc:sldChg>
      <pc:sldChg chg="add del">
        <pc:chgData name="Daniel Kaufmann" userId="934340720f57f02e" providerId="LiveId" clId="{7305B21E-C52D-4417-84F7-6A7F09FE095E}" dt="2020-12-13T02:25:58.705" v="195" actId="47"/>
        <pc:sldMkLst>
          <pc:docMk/>
          <pc:sldMk cId="756567952" sldId="261"/>
        </pc:sldMkLst>
      </pc:sldChg>
      <pc:sldChg chg="del">
        <pc:chgData name="Daniel Kaufmann" userId="934340720f57f02e" providerId="LiveId" clId="{7305B21E-C52D-4417-84F7-6A7F09FE095E}" dt="2020-12-13T02:25:37.736" v="56" actId="47"/>
        <pc:sldMkLst>
          <pc:docMk/>
          <pc:sldMk cId="3059681114" sldId="262"/>
        </pc:sldMkLst>
      </pc:sldChg>
      <pc:sldChg chg="del">
        <pc:chgData name="Daniel Kaufmann" userId="934340720f57f02e" providerId="LiveId" clId="{7305B21E-C52D-4417-84F7-6A7F09FE095E}" dt="2020-12-13T02:25:39.370" v="57" actId="47"/>
        <pc:sldMkLst>
          <pc:docMk/>
          <pc:sldMk cId="2008752599" sldId="263"/>
        </pc:sldMkLst>
      </pc:sldChg>
      <pc:sldChg chg="del">
        <pc:chgData name="Daniel Kaufmann" userId="934340720f57f02e" providerId="LiveId" clId="{7305B21E-C52D-4417-84F7-6A7F09FE095E}" dt="2020-12-13T02:25:39.924" v="58" actId="47"/>
        <pc:sldMkLst>
          <pc:docMk/>
          <pc:sldMk cId="647424462" sldId="265"/>
        </pc:sldMkLst>
      </pc:sldChg>
      <pc:sldChg chg="del">
        <pc:chgData name="Daniel Kaufmann" userId="934340720f57f02e" providerId="LiveId" clId="{7305B21E-C52D-4417-84F7-6A7F09FE095E}" dt="2020-12-13T02:25:42.765" v="60" actId="47"/>
        <pc:sldMkLst>
          <pc:docMk/>
          <pc:sldMk cId="2824980881" sldId="266"/>
        </pc:sldMkLst>
      </pc:sldChg>
      <pc:sldChg chg="add del">
        <pc:chgData name="Daniel Kaufmann" userId="934340720f57f02e" providerId="LiveId" clId="{7305B21E-C52D-4417-84F7-6A7F09FE095E}" dt="2020-12-13T02:25:59.446" v="196" actId="47"/>
        <pc:sldMkLst>
          <pc:docMk/>
          <pc:sldMk cId="4069517365" sldId="267"/>
        </pc:sldMkLst>
      </pc:sldChg>
      <pc:sldChg chg="del">
        <pc:chgData name="Daniel Kaufmann" userId="934340720f57f02e" providerId="LiveId" clId="{7305B21E-C52D-4417-84F7-6A7F09FE095E}" dt="2020-12-13T02:25:45.522" v="61" actId="47"/>
        <pc:sldMkLst>
          <pc:docMk/>
          <pc:sldMk cId="433176020" sldId="268"/>
        </pc:sldMkLst>
      </pc:sldChg>
      <pc:sldChg chg="del">
        <pc:chgData name="Daniel Kaufmann" userId="934340720f57f02e" providerId="LiveId" clId="{7305B21E-C52D-4417-84F7-6A7F09FE095E}" dt="2020-12-13T02:25:46.172" v="62" actId="47"/>
        <pc:sldMkLst>
          <pc:docMk/>
          <pc:sldMk cId="4076890061" sldId="269"/>
        </pc:sldMkLst>
      </pc:sldChg>
      <pc:sldChg chg="del">
        <pc:chgData name="Daniel Kaufmann" userId="934340720f57f02e" providerId="LiveId" clId="{7305B21E-C52D-4417-84F7-6A7F09FE095E}" dt="2020-12-13T02:25:49.200" v="72" actId="47"/>
        <pc:sldMkLst>
          <pc:docMk/>
          <pc:sldMk cId="2367334800" sldId="270"/>
        </pc:sldMkLst>
      </pc:sldChg>
      <pc:sldChg chg="del">
        <pc:chgData name="Daniel Kaufmann" userId="934340720f57f02e" providerId="LiveId" clId="{7305B21E-C52D-4417-84F7-6A7F09FE095E}" dt="2020-12-13T02:25:49.251" v="74" actId="47"/>
        <pc:sldMkLst>
          <pc:docMk/>
          <pc:sldMk cId="2840878554" sldId="271"/>
        </pc:sldMkLst>
      </pc:sldChg>
      <pc:sldChg chg="modSp add del">
        <pc:chgData name="Daniel Kaufmann" userId="934340720f57f02e" providerId="LiveId" clId="{7305B21E-C52D-4417-84F7-6A7F09FE095E}" dt="2020-12-13T02:25:58.030" v="194" actId="47"/>
        <pc:sldMkLst>
          <pc:docMk/>
          <pc:sldMk cId="1327314665" sldId="272"/>
        </pc:sldMkLst>
        <pc:graphicFrameChg chg="mod">
          <ac:chgData name="Daniel Kaufmann" userId="934340720f57f02e" providerId="LiveId" clId="{7305B21E-C52D-4417-84F7-6A7F09FE095E}" dt="2020-12-13T02:25:24.159" v="52" actId="20577"/>
          <ac:graphicFrameMkLst>
            <pc:docMk/>
            <pc:sldMk cId="1327314665" sldId="272"/>
            <ac:graphicFrameMk id="9" creationId="{FEE1AE8E-478A-4A18-AA20-5591EE4B0089}"/>
          </ac:graphicFrameMkLst>
        </pc:graphicFrameChg>
      </pc:sldChg>
      <pc:sldChg chg="del">
        <pc:chgData name="Daniel Kaufmann" userId="934340720f57f02e" providerId="LiveId" clId="{7305B21E-C52D-4417-84F7-6A7F09FE095E}" dt="2020-12-13T02:25:49.537" v="83" actId="47"/>
        <pc:sldMkLst>
          <pc:docMk/>
          <pc:sldMk cId="3668327233" sldId="273"/>
        </pc:sldMkLst>
      </pc:sldChg>
      <pc:sldChg chg="del">
        <pc:chgData name="Daniel Kaufmann" userId="934340720f57f02e" providerId="LiveId" clId="{7305B21E-C52D-4417-84F7-6A7F09FE095E}" dt="2020-12-13T02:25:49.850" v="92" actId="47"/>
        <pc:sldMkLst>
          <pc:docMk/>
          <pc:sldMk cId="2354164363" sldId="274"/>
        </pc:sldMkLst>
      </pc:sldChg>
      <pc:sldChg chg="del">
        <pc:chgData name="Daniel Kaufmann" userId="934340720f57f02e" providerId="LiveId" clId="{7305B21E-C52D-4417-84F7-6A7F09FE095E}" dt="2020-12-13T02:25:49.591" v="84" actId="47"/>
        <pc:sldMkLst>
          <pc:docMk/>
          <pc:sldMk cId="3902234096" sldId="275"/>
        </pc:sldMkLst>
      </pc:sldChg>
      <pc:sldChg chg="del">
        <pc:chgData name="Daniel Kaufmann" userId="934340720f57f02e" providerId="LiveId" clId="{7305B21E-C52D-4417-84F7-6A7F09FE095E}" dt="2020-12-13T02:25:48.625" v="67" actId="47"/>
        <pc:sldMkLst>
          <pc:docMk/>
          <pc:sldMk cId="808139414" sldId="276"/>
        </pc:sldMkLst>
      </pc:sldChg>
      <pc:sldChg chg="del">
        <pc:chgData name="Daniel Kaufmann" userId="934340720f57f02e" providerId="LiveId" clId="{7305B21E-C52D-4417-84F7-6A7F09FE095E}" dt="2020-12-13T02:25:48.590" v="66" actId="47"/>
        <pc:sldMkLst>
          <pc:docMk/>
          <pc:sldMk cId="1396241314" sldId="277"/>
        </pc:sldMkLst>
      </pc:sldChg>
      <pc:sldChg chg="del">
        <pc:chgData name="Daniel Kaufmann" userId="934340720f57f02e" providerId="LiveId" clId="{7305B21E-C52D-4417-84F7-6A7F09FE095E}" dt="2020-12-13T02:25:49.102" v="70" actId="47"/>
        <pc:sldMkLst>
          <pc:docMk/>
          <pc:sldMk cId="2754650495" sldId="278"/>
        </pc:sldMkLst>
      </pc:sldChg>
      <pc:sldChg chg="del">
        <pc:chgData name="Daniel Kaufmann" userId="934340720f57f02e" providerId="LiveId" clId="{7305B21E-C52D-4417-84F7-6A7F09FE095E}" dt="2020-12-13T02:25:49.161" v="71" actId="47"/>
        <pc:sldMkLst>
          <pc:docMk/>
          <pc:sldMk cId="748045058" sldId="279"/>
        </pc:sldMkLst>
      </pc:sldChg>
      <pc:sldChg chg="del">
        <pc:chgData name="Daniel Kaufmann" userId="934340720f57f02e" providerId="LiveId" clId="{7305B21E-C52D-4417-84F7-6A7F09FE095E}" dt="2020-12-13T02:25:49.346" v="77" actId="47"/>
        <pc:sldMkLst>
          <pc:docMk/>
          <pc:sldMk cId="3843604295" sldId="380"/>
        </pc:sldMkLst>
      </pc:sldChg>
      <pc:sldChg chg="del">
        <pc:chgData name="Daniel Kaufmann" userId="934340720f57f02e" providerId="LiveId" clId="{7305B21E-C52D-4417-84F7-6A7F09FE095E}" dt="2020-12-13T02:25:48.668" v="68" actId="47"/>
        <pc:sldMkLst>
          <pc:docMk/>
          <pc:sldMk cId="408783842" sldId="381"/>
        </pc:sldMkLst>
      </pc:sldChg>
      <pc:sldChg chg="del">
        <pc:chgData name="Daniel Kaufmann" userId="934340720f57f02e" providerId="LiveId" clId="{7305B21E-C52D-4417-84F7-6A7F09FE095E}" dt="2020-12-13T02:25:48.685" v="69" actId="47"/>
        <pc:sldMkLst>
          <pc:docMk/>
          <pc:sldMk cId="2681871892" sldId="382"/>
        </pc:sldMkLst>
      </pc:sldChg>
      <pc:sldChg chg="del">
        <pc:chgData name="Daniel Kaufmann" userId="934340720f57f02e" providerId="LiveId" clId="{7305B21E-C52D-4417-84F7-6A7F09FE095E}" dt="2020-12-13T02:25:49.220" v="73" actId="47"/>
        <pc:sldMkLst>
          <pc:docMk/>
          <pc:sldMk cId="2718946458" sldId="404"/>
        </pc:sldMkLst>
      </pc:sldChg>
      <pc:sldChg chg="del">
        <pc:chgData name="Daniel Kaufmann" userId="934340720f57f02e" providerId="LiveId" clId="{7305B21E-C52D-4417-84F7-6A7F09FE095E}" dt="2020-12-13T02:25:49.313" v="76" actId="47"/>
        <pc:sldMkLst>
          <pc:docMk/>
          <pc:sldMk cId="2435129689" sldId="405"/>
        </pc:sldMkLst>
      </pc:sldChg>
      <pc:sldChg chg="del">
        <pc:chgData name="Daniel Kaufmann" userId="934340720f57f02e" providerId="LiveId" clId="{7305B21E-C52D-4417-84F7-6A7F09FE095E}" dt="2020-12-13T02:25:49.618" v="85" actId="47"/>
        <pc:sldMkLst>
          <pc:docMk/>
          <pc:sldMk cId="3502785855" sldId="406"/>
        </pc:sldMkLst>
      </pc:sldChg>
      <pc:sldChg chg="del">
        <pc:chgData name="Daniel Kaufmann" userId="934340720f57f02e" providerId="LiveId" clId="{7305B21E-C52D-4417-84F7-6A7F09FE095E}" dt="2020-12-13T02:25:49.682" v="86" actId="47"/>
        <pc:sldMkLst>
          <pc:docMk/>
          <pc:sldMk cId="3497957323" sldId="407"/>
        </pc:sldMkLst>
      </pc:sldChg>
      <pc:sldChg chg="del">
        <pc:chgData name="Daniel Kaufmann" userId="934340720f57f02e" providerId="LiveId" clId="{7305B21E-C52D-4417-84F7-6A7F09FE095E}" dt="2020-12-13T02:25:49.430" v="79" actId="47"/>
        <pc:sldMkLst>
          <pc:docMk/>
          <pc:sldMk cId="4114737" sldId="413"/>
        </pc:sldMkLst>
      </pc:sldChg>
      <pc:sldChg chg="del">
        <pc:chgData name="Daniel Kaufmann" userId="934340720f57f02e" providerId="LiveId" clId="{7305B21E-C52D-4417-84F7-6A7F09FE095E}" dt="2020-12-13T02:25:49.462" v="80" actId="47"/>
        <pc:sldMkLst>
          <pc:docMk/>
          <pc:sldMk cId="55334616" sldId="414"/>
        </pc:sldMkLst>
      </pc:sldChg>
      <pc:sldChg chg="del">
        <pc:chgData name="Daniel Kaufmann" userId="934340720f57f02e" providerId="LiveId" clId="{7305B21E-C52D-4417-84F7-6A7F09FE095E}" dt="2020-12-13T02:25:49.478" v="81" actId="47"/>
        <pc:sldMkLst>
          <pc:docMk/>
          <pc:sldMk cId="3341498765" sldId="417"/>
        </pc:sldMkLst>
      </pc:sldChg>
      <pc:sldChg chg="del">
        <pc:chgData name="Daniel Kaufmann" userId="934340720f57f02e" providerId="LiveId" clId="{7305B21E-C52D-4417-84F7-6A7F09FE095E}" dt="2020-12-13T02:25:49.293" v="75" actId="47"/>
        <pc:sldMkLst>
          <pc:docMk/>
          <pc:sldMk cId="4274130678" sldId="419"/>
        </pc:sldMkLst>
      </pc:sldChg>
      <pc:sldChg chg="del">
        <pc:chgData name="Daniel Kaufmann" userId="934340720f57f02e" providerId="LiveId" clId="{7305B21E-C52D-4417-84F7-6A7F09FE095E}" dt="2020-12-13T02:25:49.381" v="78" actId="47"/>
        <pc:sldMkLst>
          <pc:docMk/>
          <pc:sldMk cId="118736375" sldId="420"/>
        </pc:sldMkLst>
      </pc:sldChg>
      <pc:sldChg chg="del">
        <pc:chgData name="Daniel Kaufmann" userId="934340720f57f02e" providerId="LiveId" clId="{7305B21E-C52D-4417-84F7-6A7F09FE095E}" dt="2020-12-13T02:25:49.527" v="82" actId="47"/>
        <pc:sldMkLst>
          <pc:docMk/>
          <pc:sldMk cId="76404481" sldId="421"/>
        </pc:sldMkLst>
      </pc:sldChg>
      <pc:sldChg chg="del">
        <pc:chgData name="Daniel Kaufmann" userId="934340720f57f02e" providerId="LiveId" clId="{7305B21E-C52D-4417-84F7-6A7F09FE095E}" dt="2020-12-13T02:25:49.999" v="96" actId="47"/>
        <pc:sldMkLst>
          <pc:docMk/>
          <pc:sldMk cId="1206530865" sldId="423"/>
        </pc:sldMkLst>
      </pc:sldChg>
      <pc:sldChg chg="del">
        <pc:chgData name="Daniel Kaufmann" userId="934340720f57f02e" providerId="LiveId" clId="{7305B21E-C52D-4417-84F7-6A7F09FE095E}" dt="2020-12-13T02:25:40.599" v="59" actId="47"/>
        <pc:sldMkLst>
          <pc:docMk/>
          <pc:sldMk cId="3924542286" sldId="424"/>
        </pc:sldMkLst>
      </pc:sldChg>
      <pc:sldChg chg="del">
        <pc:chgData name="Daniel Kaufmann" userId="934340720f57f02e" providerId="LiveId" clId="{7305B21E-C52D-4417-84F7-6A7F09FE095E}" dt="2020-12-13T02:25:47.170" v="63" actId="47"/>
        <pc:sldMkLst>
          <pc:docMk/>
          <pc:sldMk cId="160962614" sldId="425"/>
        </pc:sldMkLst>
      </pc:sldChg>
      <pc:sldChg chg="del">
        <pc:chgData name="Daniel Kaufmann" userId="934340720f57f02e" providerId="LiveId" clId="{7305B21E-C52D-4417-84F7-6A7F09FE095E}" dt="2020-12-13T02:25:47.602" v="64" actId="47"/>
        <pc:sldMkLst>
          <pc:docMk/>
          <pc:sldMk cId="159669112" sldId="426"/>
        </pc:sldMkLst>
      </pc:sldChg>
      <pc:sldChg chg="del">
        <pc:chgData name="Daniel Kaufmann" userId="934340720f57f02e" providerId="LiveId" clId="{7305B21E-C52D-4417-84F7-6A7F09FE095E}" dt="2020-12-13T02:25:48.099" v="65" actId="47"/>
        <pc:sldMkLst>
          <pc:docMk/>
          <pc:sldMk cId="606093774" sldId="427"/>
        </pc:sldMkLst>
      </pc:sldChg>
      <pc:sldChg chg="del">
        <pc:chgData name="Daniel Kaufmann" userId="934340720f57f02e" providerId="LiveId" clId="{7305B21E-C52D-4417-84F7-6A7F09FE095E}" dt="2020-12-13T02:25:31.747" v="53" actId="47"/>
        <pc:sldMkLst>
          <pc:docMk/>
          <pc:sldMk cId="3123776871" sldId="428"/>
        </pc:sldMkLst>
      </pc:sldChg>
      <pc:sldChg chg="del">
        <pc:chgData name="Daniel Kaufmann" userId="934340720f57f02e" providerId="LiveId" clId="{7305B21E-C52D-4417-84F7-6A7F09FE095E}" dt="2020-12-13T02:25:49.693" v="87" actId="47"/>
        <pc:sldMkLst>
          <pc:docMk/>
          <pc:sldMk cId="1634896797" sldId="429"/>
        </pc:sldMkLst>
      </pc:sldChg>
      <pc:sldChg chg="del">
        <pc:chgData name="Daniel Kaufmann" userId="934340720f57f02e" providerId="LiveId" clId="{7305B21E-C52D-4417-84F7-6A7F09FE095E}" dt="2020-12-13T02:25:49.713" v="88" actId="47"/>
        <pc:sldMkLst>
          <pc:docMk/>
          <pc:sldMk cId="2478353590" sldId="430"/>
        </pc:sldMkLst>
      </pc:sldChg>
      <pc:sldChg chg="del">
        <pc:chgData name="Daniel Kaufmann" userId="934340720f57f02e" providerId="LiveId" clId="{7305B21E-C52D-4417-84F7-6A7F09FE095E}" dt="2020-12-13T02:25:49.751" v="89" actId="47"/>
        <pc:sldMkLst>
          <pc:docMk/>
          <pc:sldMk cId="912720289" sldId="431"/>
        </pc:sldMkLst>
      </pc:sldChg>
      <pc:sldChg chg="del">
        <pc:chgData name="Daniel Kaufmann" userId="934340720f57f02e" providerId="LiveId" clId="{7305B21E-C52D-4417-84F7-6A7F09FE095E}" dt="2020-12-13T02:25:49.779" v="90" actId="47"/>
        <pc:sldMkLst>
          <pc:docMk/>
          <pc:sldMk cId="4139008361" sldId="432"/>
        </pc:sldMkLst>
      </pc:sldChg>
      <pc:sldChg chg="del">
        <pc:chgData name="Daniel Kaufmann" userId="934340720f57f02e" providerId="LiveId" clId="{7305B21E-C52D-4417-84F7-6A7F09FE095E}" dt="2020-12-13T02:25:49.835" v="91" actId="47"/>
        <pc:sldMkLst>
          <pc:docMk/>
          <pc:sldMk cId="4239377071" sldId="433"/>
        </pc:sldMkLst>
      </pc:sldChg>
      <pc:sldChg chg="del">
        <pc:chgData name="Daniel Kaufmann" userId="934340720f57f02e" providerId="LiveId" clId="{7305B21E-C52D-4417-84F7-6A7F09FE095E}" dt="2020-12-13T02:25:49.939" v="93" actId="47"/>
        <pc:sldMkLst>
          <pc:docMk/>
          <pc:sldMk cId="2019419810" sldId="434"/>
        </pc:sldMkLst>
      </pc:sldChg>
      <pc:sldChg chg="del">
        <pc:chgData name="Daniel Kaufmann" userId="934340720f57f02e" providerId="LiveId" clId="{7305B21E-C52D-4417-84F7-6A7F09FE095E}" dt="2020-12-13T02:25:49.959" v="94" actId="47"/>
        <pc:sldMkLst>
          <pc:docMk/>
          <pc:sldMk cId="1149092236" sldId="435"/>
        </pc:sldMkLst>
      </pc:sldChg>
      <pc:sldChg chg="del">
        <pc:chgData name="Daniel Kaufmann" userId="934340720f57f02e" providerId="LiveId" clId="{7305B21E-C52D-4417-84F7-6A7F09FE095E}" dt="2020-12-13T02:25:49.972" v="95" actId="47"/>
        <pc:sldMkLst>
          <pc:docMk/>
          <pc:sldMk cId="793355629" sldId="436"/>
        </pc:sldMkLst>
      </pc:sldChg>
      <pc:sldChg chg="del">
        <pc:chgData name="Daniel Kaufmann" userId="934340720f57f02e" providerId="LiveId" clId="{7305B21E-C52D-4417-84F7-6A7F09FE095E}" dt="2020-12-13T02:25:50.040" v="97" actId="47"/>
        <pc:sldMkLst>
          <pc:docMk/>
          <pc:sldMk cId="472689563" sldId="437"/>
        </pc:sldMkLst>
      </pc:sldChg>
      <pc:sldChg chg="del">
        <pc:chgData name="Daniel Kaufmann" userId="934340720f57f02e" providerId="LiveId" clId="{7305B21E-C52D-4417-84F7-6A7F09FE095E}" dt="2020-12-13T02:25:50.204" v="102" actId="47"/>
        <pc:sldMkLst>
          <pc:docMk/>
          <pc:sldMk cId="1220050456" sldId="438"/>
        </pc:sldMkLst>
      </pc:sldChg>
      <pc:sldChg chg="del">
        <pc:chgData name="Daniel Kaufmann" userId="934340720f57f02e" providerId="LiveId" clId="{7305B21E-C52D-4417-84F7-6A7F09FE095E}" dt="2020-12-13T02:25:50.126" v="99" actId="47"/>
        <pc:sldMkLst>
          <pc:docMk/>
          <pc:sldMk cId="1451879387" sldId="439"/>
        </pc:sldMkLst>
      </pc:sldChg>
      <pc:sldChg chg="del">
        <pc:chgData name="Daniel Kaufmann" userId="934340720f57f02e" providerId="LiveId" clId="{7305B21E-C52D-4417-84F7-6A7F09FE095E}" dt="2020-12-13T02:25:50.177" v="100" actId="47"/>
        <pc:sldMkLst>
          <pc:docMk/>
          <pc:sldMk cId="2058383635" sldId="440"/>
        </pc:sldMkLst>
      </pc:sldChg>
      <pc:sldChg chg="del">
        <pc:chgData name="Daniel Kaufmann" userId="934340720f57f02e" providerId="LiveId" clId="{7305B21E-C52D-4417-84F7-6A7F09FE095E}" dt="2020-12-13T02:25:50.189" v="101" actId="47"/>
        <pc:sldMkLst>
          <pc:docMk/>
          <pc:sldMk cId="3682192656" sldId="441"/>
        </pc:sldMkLst>
      </pc:sldChg>
      <pc:sldChg chg="del">
        <pc:chgData name="Daniel Kaufmann" userId="934340720f57f02e" providerId="LiveId" clId="{7305B21E-C52D-4417-84F7-6A7F09FE095E}" dt="2020-12-13T02:25:50.110" v="98" actId="47"/>
        <pc:sldMkLst>
          <pc:docMk/>
          <pc:sldMk cId="3546204011" sldId="442"/>
        </pc:sldMkLst>
      </pc:sldChg>
      <pc:sldChg chg="del">
        <pc:chgData name="Daniel Kaufmann" userId="934340720f57f02e" providerId="LiveId" clId="{7305B21E-C52D-4417-84F7-6A7F09FE095E}" dt="2020-12-13T02:25:50.247" v="103" actId="47"/>
        <pc:sldMkLst>
          <pc:docMk/>
          <pc:sldMk cId="3307497533" sldId="443"/>
        </pc:sldMkLst>
      </pc:sldChg>
      <pc:sldChg chg="del">
        <pc:chgData name="Daniel Kaufmann" userId="934340720f57f02e" providerId="LiveId" clId="{7305B21E-C52D-4417-84F7-6A7F09FE095E}" dt="2020-12-13T02:25:50.278" v="104" actId="47"/>
        <pc:sldMkLst>
          <pc:docMk/>
          <pc:sldMk cId="3028994543" sldId="444"/>
        </pc:sldMkLst>
      </pc:sldChg>
      <pc:sldChg chg="del">
        <pc:chgData name="Daniel Kaufmann" userId="934340720f57f02e" providerId="LiveId" clId="{7305B21E-C52D-4417-84F7-6A7F09FE095E}" dt="2020-12-13T02:25:50.313" v="105" actId="47"/>
        <pc:sldMkLst>
          <pc:docMk/>
          <pc:sldMk cId="556098832" sldId="445"/>
        </pc:sldMkLst>
      </pc:sldChg>
      <pc:sldChg chg="del">
        <pc:chgData name="Daniel Kaufmann" userId="934340720f57f02e" providerId="LiveId" clId="{7305B21E-C52D-4417-84F7-6A7F09FE095E}" dt="2020-12-13T02:25:50.346" v="106" actId="47"/>
        <pc:sldMkLst>
          <pc:docMk/>
          <pc:sldMk cId="3728458286" sldId="446"/>
        </pc:sldMkLst>
      </pc:sldChg>
      <pc:sldChg chg="del">
        <pc:chgData name="Daniel Kaufmann" userId="934340720f57f02e" providerId="LiveId" clId="{7305B21E-C52D-4417-84F7-6A7F09FE095E}" dt="2020-12-13T02:25:50.378" v="107" actId="47"/>
        <pc:sldMkLst>
          <pc:docMk/>
          <pc:sldMk cId="17443173" sldId="447"/>
        </pc:sldMkLst>
      </pc:sldChg>
      <pc:sldChg chg="del">
        <pc:chgData name="Daniel Kaufmann" userId="934340720f57f02e" providerId="LiveId" clId="{7305B21E-C52D-4417-84F7-6A7F09FE095E}" dt="2020-12-13T02:25:50.491" v="108" actId="47"/>
        <pc:sldMkLst>
          <pc:docMk/>
          <pc:sldMk cId="32813020" sldId="448"/>
        </pc:sldMkLst>
      </pc:sldChg>
      <pc:sldChg chg="del">
        <pc:chgData name="Daniel Kaufmann" userId="934340720f57f02e" providerId="LiveId" clId="{7305B21E-C52D-4417-84F7-6A7F09FE095E}" dt="2020-12-13T02:25:50.509" v="109" actId="47"/>
        <pc:sldMkLst>
          <pc:docMk/>
          <pc:sldMk cId="1995611987" sldId="449"/>
        </pc:sldMkLst>
      </pc:sldChg>
      <pc:sldChg chg="del">
        <pc:chgData name="Daniel Kaufmann" userId="934340720f57f02e" providerId="LiveId" clId="{7305B21E-C52D-4417-84F7-6A7F09FE095E}" dt="2020-12-13T02:25:50.536" v="110" actId="47"/>
        <pc:sldMkLst>
          <pc:docMk/>
          <pc:sldMk cId="1963117255" sldId="450"/>
        </pc:sldMkLst>
      </pc:sldChg>
      <pc:sldChg chg="del">
        <pc:chgData name="Daniel Kaufmann" userId="934340720f57f02e" providerId="LiveId" clId="{7305B21E-C52D-4417-84F7-6A7F09FE095E}" dt="2020-12-13T02:25:50.569" v="111" actId="47"/>
        <pc:sldMkLst>
          <pc:docMk/>
          <pc:sldMk cId="3982418509" sldId="451"/>
        </pc:sldMkLst>
      </pc:sldChg>
      <pc:sldChg chg="del">
        <pc:chgData name="Daniel Kaufmann" userId="934340720f57f02e" providerId="LiveId" clId="{7305B21E-C52D-4417-84F7-6A7F09FE095E}" dt="2020-12-13T02:25:50.608" v="112" actId="47"/>
        <pc:sldMkLst>
          <pc:docMk/>
          <pc:sldMk cId="2731125194" sldId="452"/>
        </pc:sldMkLst>
      </pc:sldChg>
      <pc:sldChg chg="del">
        <pc:chgData name="Daniel Kaufmann" userId="934340720f57f02e" providerId="LiveId" clId="{7305B21E-C52D-4417-84F7-6A7F09FE095E}" dt="2020-12-13T02:25:50.674" v="113" actId="47"/>
        <pc:sldMkLst>
          <pc:docMk/>
          <pc:sldMk cId="2279958214" sldId="453"/>
        </pc:sldMkLst>
      </pc:sldChg>
      <pc:sldChg chg="del">
        <pc:chgData name="Daniel Kaufmann" userId="934340720f57f02e" providerId="LiveId" clId="{7305B21E-C52D-4417-84F7-6A7F09FE095E}" dt="2020-12-13T02:25:50.684" v="114" actId="47"/>
        <pc:sldMkLst>
          <pc:docMk/>
          <pc:sldMk cId="2411293633" sldId="454"/>
        </pc:sldMkLst>
      </pc:sldChg>
      <pc:sldChg chg="del">
        <pc:chgData name="Daniel Kaufmann" userId="934340720f57f02e" providerId="LiveId" clId="{7305B21E-C52D-4417-84F7-6A7F09FE095E}" dt="2020-12-13T02:25:50.699" v="115" actId="47"/>
        <pc:sldMkLst>
          <pc:docMk/>
          <pc:sldMk cId="2284770832" sldId="455"/>
        </pc:sldMkLst>
      </pc:sldChg>
      <pc:sldChg chg="del">
        <pc:chgData name="Daniel Kaufmann" userId="934340720f57f02e" providerId="LiveId" clId="{7305B21E-C52D-4417-84F7-6A7F09FE095E}" dt="2020-12-13T02:25:50.745" v="116" actId="47"/>
        <pc:sldMkLst>
          <pc:docMk/>
          <pc:sldMk cId="2084335636" sldId="456"/>
        </pc:sldMkLst>
      </pc:sldChg>
      <pc:sldChg chg="del">
        <pc:chgData name="Daniel Kaufmann" userId="934340720f57f02e" providerId="LiveId" clId="{7305B21E-C52D-4417-84F7-6A7F09FE095E}" dt="2020-12-13T02:25:50.768" v="117" actId="47"/>
        <pc:sldMkLst>
          <pc:docMk/>
          <pc:sldMk cId="3089836784" sldId="457"/>
        </pc:sldMkLst>
      </pc:sldChg>
      <pc:sldChg chg="del">
        <pc:chgData name="Daniel Kaufmann" userId="934340720f57f02e" providerId="LiveId" clId="{7305B21E-C52D-4417-84F7-6A7F09FE095E}" dt="2020-12-13T02:25:50.796" v="118" actId="47"/>
        <pc:sldMkLst>
          <pc:docMk/>
          <pc:sldMk cId="2684974769" sldId="458"/>
        </pc:sldMkLst>
      </pc:sldChg>
      <pc:sldChg chg="del">
        <pc:chgData name="Daniel Kaufmann" userId="934340720f57f02e" providerId="LiveId" clId="{7305B21E-C52D-4417-84F7-6A7F09FE095E}" dt="2020-12-13T02:25:50.840" v="119" actId="47"/>
        <pc:sldMkLst>
          <pc:docMk/>
          <pc:sldMk cId="422119994" sldId="459"/>
        </pc:sldMkLst>
      </pc:sldChg>
      <pc:sldChg chg="del">
        <pc:chgData name="Daniel Kaufmann" userId="934340720f57f02e" providerId="LiveId" clId="{7305B21E-C52D-4417-84F7-6A7F09FE095E}" dt="2020-12-13T02:25:50.870" v="120" actId="47"/>
        <pc:sldMkLst>
          <pc:docMk/>
          <pc:sldMk cId="4270477513" sldId="460"/>
        </pc:sldMkLst>
      </pc:sldChg>
      <pc:sldChg chg="del">
        <pc:chgData name="Daniel Kaufmann" userId="934340720f57f02e" providerId="LiveId" clId="{7305B21E-C52D-4417-84F7-6A7F09FE095E}" dt="2020-12-13T02:25:50.916" v="121" actId="47"/>
        <pc:sldMkLst>
          <pc:docMk/>
          <pc:sldMk cId="542887771" sldId="461"/>
        </pc:sldMkLst>
      </pc:sldChg>
      <pc:sldChg chg="del">
        <pc:chgData name="Daniel Kaufmann" userId="934340720f57f02e" providerId="LiveId" clId="{7305B21E-C52D-4417-84F7-6A7F09FE095E}" dt="2020-12-13T02:25:50.926" v="122" actId="47"/>
        <pc:sldMkLst>
          <pc:docMk/>
          <pc:sldMk cId="3043236482" sldId="462"/>
        </pc:sldMkLst>
      </pc:sldChg>
      <pc:sldChg chg="del">
        <pc:chgData name="Daniel Kaufmann" userId="934340720f57f02e" providerId="LiveId" clId="{7305B21E-C52D-4417-84F7-6A7F09FE095E}" dt="2020-12-13T02:25:50.961" v="123" actId="47"/>
        <pc:sldMkLst>
          <pc:docMk/>
          <pc:sldMk cId="4029953360" sldId="463"/>
        </pc:sldMkLst>
      </pc:sldChg>
      <pc:sldChg chg="del">
        <pc:chgData name="Daniel Kaufmann" userId="934340720f57f02e" providerId="LiveId" clId="{7305B21E-C52D-4417-84F7-6A7F09FE095E}" dt="2020-12-13T02:25:51.007" v="124" actId="47"/>
        <pc:sldMkLst>
          <pc:docMk/>
          <pc:sldMk cId="894272488" sldId="464"/>
        </pc:sldMkLst>
      </pc:sldChg>
      <pc:sldChg chg="del">
        <pc:chgData name="Daniel Kaufmann" userId="934340720f57f02e" providerId="LiveId" clId="{7305B21E-C52D-4417-84F7-6A7F09FE095E}" dt="2020-12-13T02:25:51.027" v="125" actId="47"/>
        <pc:sldMkLst>
          <pc:docMk/>
          <pc:sldMk cId="3580465165" sldId="465"/>
        </pc:sldMkLst>
      </pc:sldChg>
      <pc:sldChg chg="del">
        <pc:chgData name="Daniel Kaufmann" userId="934340720f57f02e" providerId="LiveId" clId="{7305B21E-C52D-4417-84F7-6A7F09FE095E}" dt="2020-12-13T02:25:51.090" v="126" actId="47"/>
        <pc:sldMkLst>
          <pc:docMk/>
          <pc:sldMk cId="662835473" sldId="466"/>
        </pc:sldMkLst>
      </pc:sldChg>
      <pc:sldChg chg="del">
        <pc:chgData name="Daniel Kaufmann" userId="934340720f57f02e" providerId="LiveId" clId="{7305B21E-C52D-4417-84F7-6A7F09FE095E}" dt="2020-12-13T02:25:51.115" v="127" actId="47"/>
        <pc:sldMkLst>
          <pc:docMk/>
          <pc:sldMk cId="2815617616" sldId="467"/>
        </pc:sldMkLst>
      </pc:sldChg>
      <pc:sldChg chg="del">
        <pc:chgData name="Daniel Kaufmann" userId="934340720f57f02e" providerId="LiveId" clId="{7305B21E-C52D-4417-84F7-6A7F09FE095E}" dt="2020-12-13T02:25:51.160" v="128" actId="47"/>
        <pc:sldMkLst>
          <pc:docMk/>
          <pc:sldMk cId="3502055941" sldId="468"/>
        </pc:sldMkLst>
      </pc:sldChg>
      <pc:sldChg chg="del">
        <pc:chgData name="Daniel Kaufmann" userId="934340720f57f02e" providerId="LiveId" clId="{7305B21E-C52D-4417-84F7-6A7F09FE095E}" dt="2020-12-13T02:25:51.206" v="129" actId="47"/>
        <pc:sldMkLst>
          <pc:docMk/>
          <pc:sldMk cId="3996468723" sldId="469"/>
        </pc:sldMkLst>
      </pc:sldChg>
      <pc:sldChg chg="del">
        <pc:chgData name="Daniel Kaufmann" userId="934340720f57f02e" providerId="LiveId" clId="{7305B21E-C52D-4417-84F7-6A7F09FE095E}" dt="2020-12-13T02:25:51.226" v="130" actId="47"/>
        <pc:sldMkLst>
          <pc:docMk/>
          <pc:sldMk cId="734308906" sldId="470"/>
        </pc:sldMkLst>
      </pc:sldChg>
      <pc:sldChg chg="del">
        <pc:chgData name="Daniel Kaufmann" userId="934340720f57f02e" providerId="LiveId" clId="{7305B21E-C52D-4417-84F7-6A7F09FE095E}" dt="2020-12-13T02:25:51.262" v="131" actId="47"/>
        <pc:sldMkLst>
          <pc:docMk/>
          <pc:sldMk cId="53560366" sldId="471"/>
        </pc:sldMkLst>
      </pc:sldChg>
      <pc:sldChg chg="del">
        <pc:chgData name="Daniel Kaufmann" userId="934340720f57f02e" providerId="LiveId" clId="{7305B21E-C52D-4417-84F7-6A7F09FE095E}" dt="2020-12-13T02:25:51.315" v="132" actId="47"/>
        <pc:sldMkLst>
          <pc:docMk/>
          <pc:sldMk cId="301425809" sldId="472"/>
        </pc:sldMkLst>
      </pc:sldChg>
      <pc:sldChg chg="del">
        <pc:chgData name="Daniel Kaufmann" userId="934340720f57f02e" providerId="LiveId" clId="{7305B21E-C52D-4417-84F7-6A7F09FE095E}" dt="2020-12-13T02:25:51.345" v="133" actId="47"/>
        <pc:sldMkLst>
          <pc:docMk/>
          <pc:sldMk cId="349019916" sldId="473"/>
        </pc:sldMkLst>
      </pc:sldChg>
      <pc:sldChg chg="del">
        <pc:chgData name="Daniel Kaufmann" userId="934340720f57f02e" providerId="LiveId" clId="{7305B21E-C52D-4417-84F7-6A7F09FE095E}" dt="2020-12-13T02:25:51.359" v="134" actId="47"/>
        <pc:sldMkLst>
          <pc:docMk/>
          <pc:sldMk cId="2668466240" sldId="474"/>
        </pc:sldMkLst>
      </pc:sldChg>
      <pc:sldChg chg="del">
        <pc:chgData name="Daniel Kaufmann" userId="934340720f57f02e" providerId="LiveId" clId="{7305B21E-C52D-4417-84F7-6A7F09FE095E}" dt="2020-12-13T02:25:51.387" v="135" actId="47"/>
        <pc:sldMkLst>
          <pc:docMk/>
          <pc:sldMk cId="2917626471" sldId="476"/>
        </pc:sldMkLst>
      </pc:sldChg>
      <pc:sldChg chg="del">
        <pc:chgData name="Daniel Kaufmann" userId="934340720f57f02e" providerId="LiveId" clId="{7305B21E-C52D-4417-84F7-6A7F09FE095E}" dt="2020-12-13T02:25:51.448" v="136" actId="47"/>
        <pc:sldMkLst>
          <pc:docMk/>
          <pc:sldMk cId="831297030" sldId="477"/>
        </pc:sldMkLst>
      </pc:sldChg>
      <pc:sldChg chg="del">
        <pc:chgData name="Daniel Kaufmann" userId="934340720f57f02e" providerId="LiveId" clId="{7305B21E-C52D-4417-84F7-6A7F09FE095E}" dt="2020-12-13T02:25:51.516" v="138" actId="47"/>
        <pc:sldMkLst>
          <pc:docMk/>
          <pc:sldMk cId="908734521" sldId="478"/>
        </pc:sldMkLst>
      </pc:sldChg>
      <pc:sldChg chg="del">
        <pc:chgData name="Daniel Kaufmann" userId="934340720f57f02e" providerId="LiveId" clId="{7305B21E-C52D-4417-84F7-6A7F09FE095E}" dt="2020-12-13T02:25:51.632" v="142" actId="47"/>
        <pc:sldMkLst>
          <pc:docMk/>
          <pc:sldMk cId="3340197899" sldId="479"/>
        </pc:sldMkLst>
      </pc:sldChg>
      <pc:sldChg chg="del">
        <pc:chgData name="Daniel Kaufmann" userId="934340720f57f02e" providerId="LiveId" clId="{7305B21E-C52D-4417-84F7-6A7F09FE095E}" dt="2020-12-13T02:25:51.743" v="145" actId="47"/>
        <pc:sldMkLst>
          <pc:docMk/>
          <pc:sldMk cId="3950771836" sldId="480"/>
        </pc:sldMkLst>
      </pc:sldChg>
      <pc:sldChg chg="del">
        <pc:chgData name="Daniel Kaufmann" userId="934340720f57f02e" providerId="LiveId" clId="{7305B21E-C52D-4417-84F7-6A7F09FE095E}" dt="2020-12-13T02:25:51.464" v="137" actId="47"/>
        <pc:sldMkLst>
          <pc:docMk/>
          <pc:sldMk cId="3493005845" sldId="481"/>
        </pc:sldMkLst>
      </pc:sldChg>
      <pc:sldChg chg="del">
        <pc:chgData name="Daniel Kaufmann" userId="934340720f57f02e" providerId="LiveId" clId="{7305B21E-C52D-4417-84F7-6A7F09FE095E}" dt="2020-12-13T02:25:51.532" v="139" actId="47"/>
        <pc:sldMkLst>
          <pc:docMk/>
          <pc:sldMk cId="214098157" sldId="482"/>
        </pc:sldMkLst>
      </pc:sldChg>
      <pc:sldChg chg="del">
        <pc:chgData name="Daniel Kaufmann" userId="934340720f57f02e" providerId="LiveId" clId="{7305B21E-C52D-4417-84F7-6A7F09FE095E}" dt="2020-12-13T02:25:51.571" v="140" actId="47"/>
        <pc:sldMkLst>
          <pc:docMk/>
          <pc:sldMk cId="3258773737" sldId="484"/>
        </pc:sldMkLst>
      </pc:sldChg>
      <pc:sldChg chg="del">
        <pc:chgData name="Daniel Kaufmann" userId="934340720f57f02e" providerId="LiveId" clId="{7305B21E-C52D-4417-84F7-6A7F09FE095E}" dt="2020-12-13T02:25:51.593" v="141" actId="47"/>
        <pc:sldMkLst>
          <pc:docMk/>
          <pc:sldMk cId="2869559674" sldId="485"/>
        </pc:sldMkLst>
      </pc:sldChg>
      <pc:sldChg chg="del">
        <pc:chgData name="Daniel Kaufmann" userId="934340720f57f02e" providerId="LiveId" clId="{7305B21E-C52D-4417-84F7-6A7F09FE095E}" dt="2020-12-13T02:25:51.663" v="143" actId="47"/>
        <pc:sldMkLst>
          <pc:docMk/>
          <pc:sldMk cId="1451783689" sldId="486"/>
        </pc:sldMkLst>
      </pc:sldChg>
      <pc:sldChg chg="del">
        <pc:chgData name="Daniel Kaufmann" userId="934340720f57f02e" providerId="LiveId" clId="{7305B21E-C52D-4417-84F7-6A7F09FE095E}" dt="2020-12-13T02:25:51.725" v="144" actId="47"/>
        <pc:sldMkLst>
          <pc:docMk/>
          <pc:sldMk cId="3911549597" sldId="487"/>
        </pc:sldMkLst>
      </pc:sldChg>
      <pc:sldChg chg="del">
        <pc:chgData name="Daniel Kaufmann" userId="934340720f57f02e" providerId="LiveId" clId="{7305B21E-C52D-4417-84F7-6A7F09FE095E}" dt="2020-12-13T02:25:51.759" v="146" actId="47"/>
        <pc:sldMkLst>
          <pc:docMk/>
          <pc:sldMk cId="912221188" sldId="488"/>
        </pc:sldMkLst>
      </pc:sldChg>
      <pc:sldChg chg="del">
        <pc:chgData name="Daniel Kaufmann" userId="934340720f57f02e" providerId="LiveId" clId="{7305B21E-C52D-4417-84F7-6A7F09FE095E}" dt="2020-12-13T02:25:51.819" v="147" actId="47"/>
        <pc:sldMkLst>
          <pc:docMk/>
          <pc:sldMk cId="1985382990" sldId="489"/>
        </pc:sldMkLst>
      </pc:sldChg>
      <pc:sldChg chg="del">
        <pc:chgData name="Daniel Kaufmann" userId="934340720f57f02e" providerId="LiveId" clId="{7305B21E-C52D-4417-84F7-6A7F09FE095E}" dt="2020-12-13T02:25:51.846" v="148" actId="47"/>
        <pc:sldMkLst>
          <pc:docMk/>
          <pc:sldMk cId="1013288664" sldId="490"/>
        </pc:sldMkLst>
      </pc:sldChg>
      <pc:sldChg chg="del">
        <pc:chgData name="Daniel Kaufmann" userId="934340720f57f02e" providerId="LiveId" clId="{7305B21E-C52D-4417-84F7-6A7F09FE095E}" dt="2020-12-13T02:25:51.912" v="149" actId="47"/>
        <pc:sldMkLst>
          <pc:docMk/>
          <pc:sldMk cId="966011932" sldId="491"/>
        </pc:sldMkLst>
      </pc:sldChg>
      <pc:sldChg chg="del">
        <pc:chgData name="Daniel Kaufmann" userId="934340720f57f02e" providerId="LiveId" clId="{7305B21E-C52D-4417-84F7-6A7F09FE095E}" dt="2020-12-13T02:25:51.926" v="150" actId="47"/>
        <pc:sldMkLst>
          <pc:docMk/>
          <pc:sldMk cId="1089749163" sldId="492"/>
        </pc:sldMkLst>
      </pc:sldChg>
      <pc:sldChg chg="del">
        <pc:chgData name="Daniel Kaufmann" userId="934340720f57f02e" providerId="LiveId" clId="{7305B21E-C52D-4417-84F7-6A7F09FE095E}" dt="2020-12-13T02:25:51.947" v="151" actId="47"/>
        <pc:sldMkLst>
          <pc:docMk/>
          <pc:sldMk cId="3934368055" sldId="493"/>
        </pc:sldMkLst>
      </pc:sldChg>
      <pc:sldChg chg="del">
        <pc:chgData name="Daniel Kaufmann" userId="934340720f57f02e" providerId="LiveId" clId="{7305B21E-C52D-4417-84F7-6A7F09FE095E}" dt="2020-12-13T02:25:51.980" v="152" actId="47"/>
        <pc:sldMkLst>
          <pc:docMk/>
          <pc:sldMk cId="2664620289" sldId="494"/>
        </pc:sldMkLst>
      </pc:sldChg>
      <pc:sldChg chg="del">
        <pc:chgData name="Daniel Kaufmann" userId="934340720f57f02e" providerId="LiveId" clId="{7305B21E-C52D-4417-84F7-6A7F09FE095E}" dt="2020-12-13T02:25:52.013" v="153" actId="47"/>
        <pc:sldMkLst>
          <pc:docMk/>
          <pc:sldMk cId="3960721881" sldId="495"/>
        </pc:sldMkLst>
      </pc:sldChg>
      <pc:sldChg chg="del">
        <pc:chgData name="Daniel Kaufmann" userId="934340720f57f02e" providerId="LiveId" clId="{7305B21E-C52D-4417-84F7-6A7F09FE095E}" dt="2020-12-13T02:25:52.062" v="154" actId="47"/>
        <pc:sldMkLst>
          <pc:docMk/>
          <pc:sldMk cId="391205377" sldId="496"/>
        </pc:sldMkLst>
      </pc:sldChg>
      <pc:sldChg chg="del">
        <pc:chgData name="Daniel Kaufmann" userId="934340720f57f02e" providerId="LiveId" clId="{7305B21E-C52D-4417-84F7-6A7F09FE095E}" dt="2020-12-13T02:25:52.112" v="155" actId="47"/>
        <pc:sldMkLst>
          <pc:docMk/>
          <pc:sldMk cId="377151287" sldId="497"/>
        </pc:sldMkLst>
      </pc:sldChg>
      <pc:sldChg chg="del">
        <pc:chgData name="Daniel Kaufmann" userId="934340720f57f02e" providerId="LiveId" clId="{7305B21E-C52D-4417-84F7-6A7F09FE095E}" dt="2020-12-13T02:25:52.121" v="156" actId="47"/>
        <pc:sldMkLst>
          <pc:docMk/>
          <pc:sldMk cId="271397601" sldId="498"/>
        </pc:sldMkLst>
      </pc:sldChg>
      <pc:sldChg chg="del">
        <pc:chgData name="Daniel Kaufmann" userId="934340720f57f02e" providerId="LiveId" clId="{7305B21E-C52D-4417-84F7-6A7F09FE095E}" dt="2020-12-13T02:25:52.178" v="157" actId="47"/>
        <pc:sldMkLst>
          <pc:docMk/>
          <pc:sldMk cId="1354003147" sldId="499"/>
        </pc:sldMkLst>
      </pc:sldChg>
      <pc:sldChg chg="del">
        <pc:chgData name="Daniel Kaufmann" userId="934340720f57f02e" providerId="LiveId" clId="{7305B21E-C52D-4417-84F7-6A7F09FE095E}" dt="2020-12-13T02:25:52.188" v="158" actId="47"/>
        <pc:sldMkLst>
          <pc:docMk/>
          <pc:sldMk cId="59427139" sldId="500"/>
        </pc:sldMkLst>
      </pc:sldChg>
      <pc:sldChg chg="del">
        <pc:chgData name="Daniel Kaufmann" userId="934340720f57f02e" providerId="LiveId" clId="{7305B21E-C52D-4417-84F7-6A7F09FE095E}" dt="2020-12-13T02:25:52.246" v="159" actId="47"/>
        <pc:sldMkLst>
          <pc:docMk/>
          <pc:sldMk cId="3530532553" sldId="501"/>
        </pc:sldMkLst>
      </pc:sldChg>
      <pc:sldChg chg="del">
        <pc:chgData name="Daniel Kaufmann" userId="934340720f57f02e" providerId="LiveId" clId="{7305B21E-C52D-4417-84F7-6A7F09FE095E}" dt="2020-12-13T02:25:52.257" v="160" actId="47"/>
        <pc:sldMkLst>
          <pc:docMk/>
          <pc:sldMk cId="1932840159" sldId="502"/>
        </pc:sldMkLst>
      </pc:sldChg>
      <pc:sldChg chg="del">
        <pc:chgData name="Daniel Kaufmann" userId="934340720f57f02e" providerId="LiveId" clId="{7305B21E-C52D-4417-84F7-6A7F09FE095E}" dt="2020-12-13T02:25:52.305" v="161" actId="47"/>
        <pc:sldMkLst>
          <pc:docMk/>
          <pc:sldMk cId="1450973579" sldId="503"/>
        </pc:sldMkLst>
      </pc:sldChg>
      <pc:sldChg chg="del">
        <pc:chgData name="Daniel Kaufmann" userId="934340720f57f02e" providerId="LiveId" clId="{7305B21E-C52D-4417-84F7-6A7F09FE095E}" dt="2020-12-13T02:25:52.319" v="162" actId="47"/>
        <pc:sldMkLst>
          <pc:docMk/>
          <pc:sldMk cId="3818030473" sldId="504"/>
        </pc:sldMkLst>
      </pc:sldChg>
      <pc:sldChg chg="del">
        <pc:chgData name="Daniel Kaufmann" userId="934340720f57f02e" providerId="LiveId" clId="{7305B21E-C52D-4417-84F7-6A7F09FE095E}" dt="2020-12-13T02:25:52.403" v="163" actId="47"/>
        <pc:sldMkLst>
          <pc:docMk/>
          <pc:sldMk cId="2496470685" sldId="505"/>
        </pc:sldMkLst>
      </pc:sldChg>
      <pc:sldChg chg="del">
        <pc:chgData name="Daniel Kaufmann" userId="934340720f57f02e" providerId="LiveId" clId="{7305B21E-C52D-4417-84F7-6A7F09FE095E}" dt="2020-12-13T02:25:52.427" v="164" actId="47"/>
        <pc:sldMkLst>
          <pc:docMk/>
          <pc:sldMk cId="1161578672" sldId="506"/>
        </pc:sldMkLst>
      </pc:sldChg>
      <pc:sldChg chg="del">
        <pc:chgData name="Daniel Kaufmann" userId="934340720f57f02e" providerId="LiveId" clId="{7305B21E-C52D-4417-84F7-6A7F09FE095E}" dt="2020-12-13T02:25:52.497" v="165" actId="47"/>
        <pc:sldMkLst>
          <pc:docMk/>
          <pc:sldMk cId="3961354394" sldId="507"/>
        </pc:sldMkLst>
      </pc:sldChg>
      <pc:sldChg chg="del">
        <pc:chgData name="Daniel Kaufmann" userId="934340720f57f02e" providerId="LiveId" clId="{7305B21E-C52D-4417-84F7-6A7F09FE095E}" dt="2020-12-13T02:25:52.516" v="166" actId="47"/>
        <pc:sldMkLst>
          <pc:docMk/>
          <pc:sldMk cId="3594365831" sldId="508"/>
        </pc:sldMkLst>
      </pc:sldChg>
      <pc:sldChg chg="del">
        <pc:chgData name="Daniel Kaufmann" userId="934340720f57f02e" providerId="LiveId" clId="{7305B21E-C52D-4417-84F7-6A7F09FE095E}" dt="2020-12-13T02:25:52.564" v="167" actId="47"/>
        <pc:sldMkLst>
          <pc:docMk/>
          <pc:sldMk cId="2373453654" sldId="509"/>
        </pc:sldMkLst>
      </pc:sldChg>
      <pc:sldChg chg="del">
        <pc:chgData name="Daniel Kaufmann" userId="934340720f57f02e" providerId="LiveId" clId="{7305B21E-C52D-4417-84F7-6A7F09FE095E}" dt="2020-12-13T02:25:52.578" v="168" actId="47"/>
        <pc:sldMkLst>
          <pc:docMk/>
          <pc:sldMk cId="595805169" sldId="510"/>
        </pc:sldMkLst>
      </pc:sldChg>
      <pc:sldChg chg="del">
        <pc:chgData name="Daniel Kaufmann" userId="934340720f57f02e" providerId="LiveId" clId="{7305B21E-C52D-4417-84F7-6A7F09FE095E}" dt="2020-12-13T02:25:52.664" v="169" actId="47"/>
        <pc:sldMkLst>
          <pc:docMk/>
          <pc:sldMk cId="1019360677" sldId="511"/>
        </pc:sldMkLst>
      </pc:sldChg>
      <pc:sldChg chg="del">
        <pc:chgData name="Daniel Kaufmann" userId="934340720f57f02e" providerId="LiveId" clId="{7305B21E-C52D-4417-84F7-6A7F09FE095E}" dt="2020-12-13T02:25:52.736" v="171" actId="47"/>
        <pc:sldMkLst>
          <pc:docMk/>
          <pc:sldMk cId="438145454" sldId="512"/>
        </pc:sldMkLst>
      </pc:sldChg>
      <pc:sldChg chg="del">
        <pc:chgData name="Daniel Kaufmann" userId="934340720f57f02e" providerId="LiveId" clId="{7305B21E-C52D-4417-84F7-6A7F09FE095E}" dt="2020-12-13T02:25:52.688" v="170" actId="47"/>
        <pc:sldMkLst>
          <pc:docMk/>
          <pc:sldMk cId="802300504" sldId="513"/>
        </pc:sldMkLst>
      </pc:sldChg>
      <pc:sldChg chg="del">
        <pc:chgData name="Daniel Kaufmann" userId="934340720f57f02e" providerId="LiveId" clId="{7305B21E-C52D-4417-84F7-6A7F09FE095E}" dt="2020-12-13T02:25:52.748" v="172" actId="47"/>
        <pc:sldMkLst>
          <pc:docMk/>
          <pc:sldMk cId="3151348191" sldId="514"/>
        </pc:sldMkLst>
      </pc:sldChg>
      <pc:sldChg chg="del">
        <pc:chgData name="Daniel Kaufmann" userId="934340720f57f02e" providerId="LiveId" clId="{7305B21E-C52D-4417-84F7-6A7F09FE095E}" dt="2020-12-13T02:25:52.775" v="173" actId="47"/>
        <pc:sldMkLst>
          <pc:docMk/>
          <pc:sldMk cId="2443042618" sldId="515"/>
        </pc:sldMkLst>
      </pc:sldChg>
      <pc:sldChg chg="del">
        <pc:chgData name="Daniel Kaufmann" userId="934340720f57f02e" providerId="LiveId" clId="{7305B21E-C52D-4417-84F7-6A7F09FE095E}" dt="2020-12-13T02:25:52.805" v="174" actId="47"/>
        <pc:sldMkLst>
          <pc:docMk/>
          <pc:sldMk cId="2602573781" sldId="516"/>
        </pc:sldMkLst>
      </pc:sldChg>
      <pc:sldChg chg="del">
        <pc:chgData name="Daniel Kaufmann" userId="934340720f57f02e" providerId="LiveId" clId="{7305B21E-C52D-4417-84F7-6A7F09FE095E}" dt="2020-12-13T02:25:52.847" v="175" actId="47"/>
        <pc:sldMkLst>
          <pc:docMk/>
          <pc:sldMk cId="1048830250" sldId="517"/>
        </pc:sldMkLst>
      </pc:sldChg>
      <pc:sldChg chg="del">
        <pc:chgData name="Daniel Kaufmann" userId="934340720f57f02e" providerId="LiveId" clId="{7305B21E-C52D-4417-84F7-6A7F09FE095E}" dt="2020-12-13T02:25:52.884" v="176" actId="47"/>
        <pc:sldMkLst>
          <pc:docMk/>
          <pc:sldMk cId="2462365213" sldId="518"/>
        </pc:sldMkLst>
      </pc:sldChg>
      <pc:sldChg chg="del">
        <pc:chgData name="Daniel Kaufmann" userId="934340720f57f02e" providerId="LiveId" clId="{7305B21E-C52D-4417-84F7-6A7F09FE095E}" dt="2020-12-13T02:25:52.945" v="178" actId="47"/>
        <pc:sldMkLst>
          <pc:docMk/>
          <pc:sldMk cId="1122003148" sldId="519"/>
        </pc:sldMkLst>
      </pc:sldChg>
      <pc:sldChg chg="del">
        <pc:chgData name="Daniel Kaufmann" userId="934340720f57f02e" providerId="LiveId" clId="{7305B21E-C52D-4417-84F7-6A7F09FE095E}" dt="2020-12-13T02:25:52.976" v="179" actId="47"/>
        <pc:sldMkLst>
          <pc:docMk/>
          <pc:sldMk cId="54273307" sldId="520"/>
        </pc:sldMkLst>
      </pc:sldChg>
      <pc:sldChg chg="del">
        <pc:chgData name="Daniel Kaufmann" userId="934340720f57f02e" providerId="LiveId" clId="{7305B21E-C52D-4417-84F7-6A7F09FE095E}" dt="2020-12-13T02:25:53.097" v="182" actId="47"/>
        <pc:sldMkLst>
          <pc:docMk/>
          <pc:sldMk cId="90328923" sldId="521"/>
        </pc:sldMkLst>
      </pc:sldChg>
      <pc:sldChg chg="del">
        <pc:chgData name="Daniel Kaufmann" userId="934340720f57f02e" providerId="LiveId" clId="{7305B21E-C52D-4417-84F7-6A7F09FE095E}" dt="2020-12-13T02:25:53.110" v="183" actId="47"/>
        <pc:sldMkLst>
          <pc:docMk/>
          <pc:sldMk cId="802106992" sldId="522"/>
        </pc:sldMkLst>
      </pc:sldChg>
      <pc:sldChg chg="del">
        <pc:chgData name="Daniel Kaufmann" userId="934340720f57f02e" providerId="LiveId" clId="{7305B21E-C52D-4417-84F7-6A7F09FE095E}" dt="2020-12-13T02:25:53.145" v="184" actId="47"/>
        <pc:sldMkLst>
          <pc:docMk/>
          <pc:sldMk cId="1770519270" sldId="523"/>
        </pc:sldMkLst>
      </pc:sldChg>
      <pc:sldChg chg="del">
        <pc:chgData name="Daniel Kaufmann" userId="934340720f57f02e" providerId="LiveId" clId="{7305B21E-C52D-4417-84F7-6A7F09FE095E}" dt="2020-12-13T02:25:53.168" v="185" actId="47"/>
        <pc:sldMkLst>
          <pc:docMk/>
          <pc:sldMk cId="201780945" sldId="524"/>
        </pc:sldMkLst>
      </pc:sldChg>
      <pc:sldChg chg="del">
        <pc:chgData name="Daniel Kaufmann" userId="934340720f57f02e" providerId="LiveId" clId="{7305B21E-C52D-4417-84F7-6A7F09FE095E}" dt="2020-12-13T02:25:53.203" v="186" actId="47"/>
        <pc:sldMkLst>
          <pc:docMk/>
          <pc:sldMk cId="1408445262" sldId="525"/>
        </pc:sldMkLst>
      </pc:sldChg>
      <pc:sldChg chg="del">
        <pc:chgData name="Daniel Kaufmann" userId="934340720f57f02e" providerId="LiveId" clId="{7305B21E-C52D-4417-84F7-6A7F09FE095E}" dt="2020-12-13T02:25:53.233" v="187" actId="47"/>
        <pc:sldMkLst>
          <pc:docMk/>
          <pc:sldMk cId="1197509143" sldId="526"/>
        </pc:sldMkLst>
      </pc:sldChg>
      <pc:sldChg chg="add del">
        <pc:chgData name="Daniel Kaufmann" userId="934340720f57f02e" providerId="LiveId" clId="{7305B21E-C52D-4417-84F7-6A7F09FE095E}" dt="2020-12-13T02:26:03.181" v="198" actId="47"/>
        <pc:sldMkLst>
          <pc:docMk/>
          <pc:sldMk cId="1324088227" sldId="527"/>
        </pc:sldMkLst>
      </pc:sldChg>
      <pc:sldChg chg="del">
        <pc:chgData name="Daniel Kaufmann" userId="934340720f57f02e" providerId="LiveId" clId="{7305B21E-C52D-4417-84F7-6A7F09FE095E}" dt="2020-12-13T02:25:53.046" v="181" actId="47"/>
        <pc:sldMkLst>
          <pc:docMk/>
          <pc:sldMk cId="3536623039" sldId="528"/>
        </pc:sldMkLst>
      </pc:sldChg>
      <pc:sldChg chg="del">
        <pc:chgData name="Daniel Kaufmann" userId="934340720f57f02e" providerId="LiveId" clId="{7305B21E-C52D-4417-84F7-6A7F09FE095E}" dt="2020-12-13T02:25:52.907" v="177" actId="47"/>
        <pc:sldMkLst>
          <pc:docMk/>
          <pc:sldMk cId="1799096624" sldId="529"/>
        </pc:sldMkLst>
      </pc:sldChg>
      <pc:sldChg chg="del">
        <pc:chgData name="Daniel Kaufmann" userId="934340720f57f02e" providerId="LiveId" clId="{7305B21E-C52D-4417-84F7-6A7F09FE095E}" dt="2020-12-13T02:25:53.006" v="180" actId="47"/>
        <pc:sldMkLst>
          <pc:docMk/>
          <pc:sldMk cId="2255598641" sldId="530"/>
        </pc:sldMkLst>
      </pc:sldChg>
    </pc:docChg>
  </pc:docChgLst>
  <pc:docChgLst>
    <pc:chgData name="Daniel Kaufmann" userId="934340720f57f02e" providerId="LiveId" clId="{E753FF4A-63AC-4F54-AAF5-9F20E1E877B6}"/>
    <pc:docChg chg="undo redo custSel mod addSld delSld modSld sldOrd modMainMaster">
      <pc:chgData name="Daniel Kaufmann" userId="934340720f57f02e" providerId="LiveId" clId="{E753FF4A-63AC-4F54-AAF5-9F20E1E877B6}" dt="2020-12-13T05:27:22.071" v="4585" actId="33524"/>
      <pc:docMkLst>
        <pc:docMk/>
      </pc:docMkLst>
      <pc:sldChg chg="modNotesTx">
        <pc:chgData name="Daniel Kaufmann" userId="934340720f57f02e" providerId="LiveId" clId="{E753FF4A-63AC-4F54-AAF5-9F20E1E877B6}" dt="2020-12-13T02:29:31.513" v="5"/>
        <pc:sldMkLst>
          <pc:docMk/>
          <pc:sldMk cId="3940935841" sldId="256"/>
        </pc:sldMkLst>
      </pc:sldChg>
      <pc:sldChg chg="delSp modSp mod modClrScheme chgLayout">
        <pc:chgData name="Daniel Kaufmann" userId="934340720f57f02e" providerId="LiveId" clId="{E753FF4A-63AC-4F54-AAF5-9F20E1E877B6}" dt="2020-12-13T05:26:16.936" v="4543" actId="20577"/>
        <pc:sldMkLst>
          <pc:docMk/>
          <pc:sldMk cId="2800564990" sldId="257"/>
        </pc:sldMkLst>
        <pc:spChg chg="mod ord">
          <ac:chgData name="Daniel Kaufmann" userId="934340720f57f02e" providerId="LiveId" clId="{E753FF4A-63AC-4F54-AAF5-9F20E1E877B6}" dt="2020-12-13T05:26:16.936" v="4543" actId="20577"/>
          <ac:spMkLst>
            <pc:docMk/>
            <pc:sldMk cId="2800564990" sldId="257"/>
            <ac:spMk id="4" creationId="{00000000-0000-0000-0000-000000000000}"/>
          </ac:spMkLst>
        </pc:spChg>
        <pc:picChg chg="mod">
          <ac:chgData name="Daniel Kaufmann" userId="934340720f57f02e" providerId="LiveId" clId="{E753FF4A-63AC-4F54-AAF5-9F20E1E877B6}" dt="2020-12-13T05:26:00.370" v="4497" actId="208"/>
          <ac:picMkLst>
            <pc:docMk/>
            <pc:sldMk cId="2800564990" sldId="257"/>
            <ac:picMk id="5" creationId="{00000000-0000-0000-0000-000000000000}"/>
          </ac:picMkLst>
        </pc:picChg>
        <pc:picChg chg="del">
          <ac:chgData name="Daniel Kaufmann" userId="934340720f57f02e" providerId="LiveId" clId="{E753FF4A-63AC-4F54-AAF5-9F20E1E877B6}" dt="2020-12-13T05:14:05.081" v="4305" actId="478"/>
          <ac:picMkLst>
            <pc:docMk/>
            <pc:sldMk cId="2800564990" sldId="257"/>
            <ac:picMk id="6" creationId="{00000000-0000-0000-0000-000000000000}"/>
          </ac:picMkLst>
        </pc:picChg>
      </pc:sldChg>
      <pc:sldChg chg="delSp del mod">
        <pc:chgData name="Daniel Kaufmann" userId="934340720f57f02e" providerId="LiveId" clId="{E753FF4A-63AC-4F54-AAF5-9F20E1E877B6}" dt="2020-12-13T05:27:13.564" v="4584" actId="47"/>
        <pc:sldMkLst>
          <pc:docMk/>
          <pc:sldMk cId="754907382" sldId="258"/>
        </pc:sldMkLst>
        <pc:picChg chg="del">
          <ac:chgData name="Daniel Kaufmann" userId="934340720f57f02e" providerId="LiveId" clId="{E753FF4A-63AC-4F54-AAF5-9F20E1E877B6}" dt="2020-12-13T05:14:10.245" v="4307" actId="478"/>
          <ac:picMkLst>
            <pc:docMk/>
            <pc:sldMk cId="754907382" sldId="258"/>
            <ac:picMk id="6" creationId="{00000000-0000-0000-0000-000000000000}"/>
          </ac:picMkLst>
        </pc:picChg>
      </pc:sldChg>
      <pc:sldChg chg="delSp modSp mod">
        <pc:chgData name="Daniel Kaufmann" userId="934340720f57f02e" providerId="LiveId" clId="{E753FF4A-63AC-4F54-AAF5-9F20E1E877B6}" dt="2020-12-13T05:27:22.071" v="4585" actId="33524"/>
        <pc:sldMkLst>
          <pc:docMk/>
          <pc:sldMk cId="2151713346" sldId="259"/>
        </pc:sldMkLst>
        <pc:spChg chg="mod">
          <ac:chgData name="Daniel Kaufmann" userId="934340720f57f02e" providerId="LiveId" clId="{E753FF4A-63AC-4F54-AAF5-9F20E1E877B6}" dt="2020-12-13T05:27:22.071" v="4585" actId="33524"/>
          <ac:spMkLst>
            <pc:docMk/>
            <pc:sldMk cId="2151713346" sldId="259"/>
            <ac:spMk id="5" creationId="{00000000-0000-0000-0000-000000000000}"/>
          </ac:spMkLst>
        </pc:spChg>
        <pc:picChg chg="del">
          <ac:chgData name="Daniel Kaufmann" userId="934340720f57f02e" providerId="LiveId" clId="{E753FF4A-63AC-4F54-AAF5-9F20E1E877B6}" dt="2020-12-13T05:14:13.214" v="4308" actId="478"/>
          <ac:picMkLst>
            <pc:docMk/>
            <pc:sldMk cId="2151713346" sldId="259"/>
            <ac:picMk id="6" creationId="{00000000-0000-0000-0000-000000000000}"/>
          </ac:picMkLst>
        </pc:picChg>
      </pc:sldChg>
      <pc:sldChg chg="delSp modSp mod">
        <pc:chgData name="Daniel Kaufmann" userId="934340720f57f02e" providerId="LiveId" clId="{E753FF4A-63AC-4F54-AAF5-9F20E1E877B6}" dt="2020-12-13T05:25:41.442" v="4494" actId="1076"/>
        <pc:sldMkLst>
          <pc:docMk/>
          <pc:sldMk cId="2210014466" sldId="260"/>
        </pc:sldMkLst>
        <pc:picChg chg="mod">
          <ac:chgData name="Daniel Kaufmann" userId="934340720f57f02e" providerId="LiveId" clId="{E753FF4A-63AC-4F54-AAF5-9F20E1E877B6}" dt="2020-12-13T05:25:41.442" v="4494" actId="1076"/>
          <ac:picMkLst>
            <pc:docMk/>
            <pc:sldMk cId="2210014466" sldId="260"/>
            <ac:picMk id="2" creationId="{00000000-0000-0000-0000-000000000000}"/>
          </ac:picMkLst>
        </pc:picChg>
        <pc:picChg chg="del">
          <ac:chgData name="Daniel Kaufmann" userId="934340720f57f02e" providerId="LiveId" clId="{E753FF4A-63AC-4F54-AAF5-9F20E1E877B6}" dt="2020-12-13T05:14:16.610" v="4309" actId="478"/>
          <ac:picMkLst>
            <pc:docMk/>
            <pc:sldMk cId="2210014466" sldId="260"/>
            <ac:picMk id="6" creationId="{00000000-0000-0000-0000-000000000000}"/>
          </ac:picMkLst>
        </pc:picChg>
      </pc:sldChg>
      <pc:sldChg chg="delSp mod">
        <pc:chgData name="Daniel Kaufmann" userId="934340720f57f02e" providerId="LiveId" clId="{E753FF4A-63AC-4F54-AAF5-9F20E1E877B6}" dt="2020-12-13T05:14:57.198" v="4316" actId="478"/>
        <pc:sldMkLst>
          <pc:docMk/>
          <pc:sldMk cId="211617292" sldId="261"/>
        </pc:sldMkLst>
        <pc:picChg chg="del">
          <ac:chgData name="Daniel Kaufmann" userId="934340720f57f02e" providerId="LiveId" clId="{E753FF4A-63AC-4F54-AAF5-9F20E1E877B6}" dt="2020-12-13T05:14:57.198" v="4316" actId="478"/>
          <ac:picMkLst>
            <pc:docMk/>
            <pc:sldMk cId="211617292" sldId="261"/>
            <ac:picMk id="6" creationId="{00000000-0000-0000-0000-000000000000}"/>
          </ac:picMkLst>
        </pc:picChg>
      </pc:sldChg>
      <pc:sldChg chg="del">
        <pc:chgData name="Daniel Kaufmann" userId="934340720f57f02e" providerId="LiveId" clId="{E753FF4A-63AC-4F54-AAF5-9F20E1E877B6}" dt="2020-12-13T02:31:30.381" v="147" actId="47"/>
        <pc:sldMkLst>
          <pc:docMk/>
          <pc:sldMk cId="756567952" sldId="261"/>
        </pc:sldMkLst>
      </pc:sldChg>
      <pc:sldChg chg="delSp modSp mod modClrScheme chgLayout">
        <pc:chgData name="Daniel Kaufmann" userId="934340720f57f02e" providerId="LiveId" clId="{E753FF4A-63AC-4F54-AAF5-9F20E1E877B6}" dt="2020-12-13T05:25:25.413" v="4491" actId="14100"/>
        <pc:sldMkLst>
          <pc:docMk/>
          <pc:sldMk cId="3086685895" sldId="262"/>
        </pc:sldMkLst>
        <pc:spChg chg="mod ord">
          <ac:chgData name="Daniel Kaufmann" userId="934340720f57f02e" providerId="LiveId" clId="{E753FF4A-63AC-4F54-AAF5-9F20E1E877B6}" dt="2020-12-13T05:24:57.458" v="4488" actId="14100"/>
          <ac:spMkLst>
            <pc:docMk/>
            <pc:sldMk cId="3086685895" sldId="262"/>
            <ac:spMk id="4" creationId="{00000000-0000-0000-0000-000000000000}"/>
          </ac:spMkLst>
        </pc:spChg>
        <pc:spChg chg="mod ord">
          <ac:chgData name="Daniel Kaufmann" userId="934340720f57f02e" providerId="LiveId" clId="{E753FF4A-63AC-4F54-AAF5-9F20E1E877B6}" dt="2020-12-13T05:24:53.726" v="4487" actId="1076"/>
          <ac:spMkLst>
            <pc:docMk/>
            <pc:sldMk cId="3086685895" sldId="262"/>
            <ac:spMk id="5" creationId="{00000000-0000-0000-0000-000000000000}"/>
          </ac:spMkLst>
        </pc:spChg>
        <pc:graphicFrameChg chg="mod">
          <ac:chgData name="Daniel Kaufmann" userId="934340720f57f02e" providerId="LiveId" clId="{E753FF4A-63AC-4F54-AAF5-9F20E1E877B6}" dt="2020-12-13T05:25:25.413" v="4491" actId="14100"/>
          <ac:graphicFrameMkLst>
            <pc:docMk/>
            <pc:sldMk cId="3086685895" sldId="262"/>
            <ac:graphicFrameMk id="2" creationId="{00000000-0000-0000-0000-000000000000}"/>
          </ac:graphicFrameMkLst>
        </pc:graphicFrameChg>
        <pc:picChg chg="del">
          <ac:chgData name="Daniel Kaufmann" userId="934340720f57f02e" providerId="LiveId" clId="{E753FF4A-63AC-4F54-AAF5-9F20E1E877B6}" dt="2020-12-13T05:14:59.743" v="4317" actId="478"/>
          <ac:picMkLst>
            <pc:docMk/>
            <pc:sldMk cId="3086685895" sldId="262"/>
            <ac:picMk id="6" creationId="{00000000-0000-0000-0000-000000000000}"/>
          </ac:picMkLst>
        </pc:picChg>
      </pc:sldChg>
      <pc:sldChg chg="delSp modSp mod modClrScheme chgLayout">
        <pc:chgData name="Daniel Kaufmann" userId="934340720f57f02e" providerId="LiveId" clId="{E753FF4A-63AC-4F54-AAF5-9F20E1E877B6}" dt="2020-12-13T05:24:45.686" v="4485" actId="1076"/>
        <pc:sldMkLst>
          <pc:docMk/>
          <pc:sldMk cId="2852481402" sldId="263"/>
        </pc:sldMkLst>
        <pc:spChg chg="mod ord">
          <ac:chgData name="Daniel Kaufmann" userId="934340720f57f02e" providerId="LiveId" clId="{E753FF4A-63AC-4F54-AAF5-9F20E1E877B6}" dt="2020-12-13T05:24:45.686" v="4485" actId="1076"/>
          <ac:spMkLst>
            <pc:docMk/>
            <pc:sldMk cId="2852481402" sldId="263"/>
            <ac:spMk id="5" creationId="{00000000-0000-0000-0000-000000000000}"/>
          </ac:spMkLst>
        </pc:spChg>
        <pc:picChg chg="del">
          <ac:chgData name="Daniel Kaufmann" userId="934340720f57f02e" providerId="LiveId" clId="{E753FF4A-63AC-4F54-AAF5-9F20E1E877B6}" dt="2020-12-13T05:15:05.512" v="4318" actId="478"/>
          <ac:picMkLst>
            <pc:docMk/>
            <pc:sldMk cId="2852481402" sldId="263"/>
            <ac:picMk id="6" creationId="{00000000-0000-0000-0000-000000000000}"/>
          </ac:picMkLst>
        </pc:picChg>
      </pc:sldChg>
      <pc:sldChg chg="delSp modSp mod">
        <pc:chgData name="Daniel Kaufmann" userId="934340720f57f02e" providerId="LiveId" clId="{E753FF4A-63AC-4F54-AAF5-9F20E1E877B6}" dt="2020-12-13T05:15:14.682" v="4321" actId="478"/>
        <pc:sldMkLst>
          <pc:docMk/>
          <pc:sldMk cId="2960142951" sldId="264"/>
        </pc:sldMkLst>
        <pc:spChg chg="mod">
          <ac:chgData name="Daniel Kaufmann" userId="934340720f57f02e" providerId="LiveId" clId="{E753FF4A-63AC-4F54-AAF5-9F20E1E877B6}" dt="2020-12-13T05:15:12.149" v="4320" actId="207"/>
          <ac:spMkLst>
            <pc:docMk/>
            <pc:sldMk cId="2960142951" sldId="264"/>
            <ac:spMk id="3" creationId="{00000000-0000-0000-0000-000000000000}"/>
          </ac:spMkLst>
        </pc:spChg>
        <pc:picChg chg="del">
          <ac:chgData name="Daniel Kaufmann" userId="934340720f57f02e" providerId="LiveId" clId="{E753FF4A-63AC-4F54-AAF5-9F20E1E877B6}" dt="2020-12-13T05:15:14.682" v="4321" actId="478"/>
          <ac:picMkLst>
            <pc:docMk/>
            <pc:sldMk cId="2960142951" sldId="264"/>
            <ac:picMk id="5" creationId="{00000000-0000-0000-0000-000000000000}"/>
          </ac:picMkLst>
        </pc:picChg>
      </pc:sldChg>
      <pc:sldChg chg="modSp mod setBg modNotesTx">
        <pc:chgData name="Daniel Kaufmann" userId="934340720f57f02e" providerId="LiveId" clId="{E753FF4A-63AC-4F54-AAF5-9F20E1E877B6}" dt="2020-12-13T03:04:54.869" v="1299"/>
        <pc:sldMkLst>
          <pc:docMk/>
          <pc:sldMk cId="4069517365" sldId="267"/>
        </pc:sldMkLst>
        <pc:spChg chg="mod">
          <ac:chgData name="Daniel Kaufmann" userId="934340720f57f02e" providerId="LiveId" clId="{E753FF4A-63AC-4F54-AAF5-9F20E1E877B6}" dt="2020-12-13T02:31:43.318" v="175" actId="20577"/>
          <ac:spMkLst>
            <pc:docMk/>
            <pc:sldMk cId="4069517365" sldId="267"/>
            <ac:spMk id="2" creationId="{A196C52E-0914-416B-B64A-824997DB993D}"/>
          </ac:spMkLst>
        </pc:spChg>
      </pc:sldChg>
      <pc:sldChg chg="delSp modSp mod">
        <pc:chgData name="Daniel Kaufmann" userId="934340720f57f02e" providerId="LiveId" clId="{E753FF4A-63AC-4F54-AAF5-9F20E1E877B6}" dt="2020-12-13T05:15:40.308" v="4328" actId="478"/>
        <pc:sldMkLst>
          <pc:docMk/>
          <pc:sldMk cId="4018140978" sldId="269"/>
        </pc:sldMkLst>
        <pc:spChg chg="mod">
          <ac:chgData name="Daniel Kaufmann" userId="934340720f57f02e" providerId="LiveId" clId="{E753FF4A-63AC-4F54-AAF5-9F20E1E877B6}" dt="2020-12-13T05:13:52.763" v="4299" actId="27636"/>
          <ac:spMkLst>
            <pc:docMk/>
            <pc:sldMk cId="4018140978" sldId="269"/>
            <ac:spMk id="2" creationId="{00000000-0000-0000-0000-000000000000}"/>
          </ac:spMkLst>
        </pc:spChg>
        <pc:picChg chg="del">
          <ac:chgData name="Daniel Kaufmann" userId="934340720f57f02e" providerId="LiveId" clId="{E753FF4A-63AC-4F54-AAF5-9F20E1E877B6}" dt="2020-12-13T05:15:40.308" v="4328" actId="478"/>
          <ac:picMkLst>
            <pc:docMk/>
            <pc:sldMk cId="4018140978" sldId="269"/>
            <ac:picMk id="4" creationId="{00000000-0000-0000-0000-000000000000}"/>
          </ac:picMkLst>
        </pc:picChg>
      </pc:sldChg>
      <pc:sldChg chg="delSp mod modClrScheme chgLayout">
        <pc:chgData name="Daniel Kaufmann" userId="934340720f57f02e" providerId="LiveId" clId="{E753FF4A-63AC-4F54-AAF5-9F20E1E877B6}" dt="2020-12-13T05:15:36.053" v="4327" actId="700"/>
        <pc:sldMkLst>
          <pc:docMk/>
          <pc:sldMk cId="2124895416" sldId="270"/>
        </pc:sldMkLst>
        <pc:picChg chg="del">
          <ac:chgData name="Daniel Kaufmann" userId="934340720f57f02e" providerId="LiveId" clId="{E753FF4A-63AC-4F54-AAF5-9F20E1E877B6}" dt="2020-12-13T05:15:33.258" v="4326" actId="478"/>
          <ac:picMkLst>
            <pc:docMk/>
            <pc:sldMk cId="2124895416" sldId="270"/>
            <ac:picMk id="3" creationId="{00000000-0000-0000-0000-000000000000}"/>
          </ac:picMkLst>
        </pc:picChg>
      </pc:sldChg>
      <pc:sldChg chg="delSp modSp mod">
        <pc:chgData name="Daniel Kaufmann" userId="934340720f57f02e" providerId="LiveId" clId="{E753FF4A-63AC-4F54-AAF5-9F20E1E877B6}" dt="2020-12-13T05:15:51.848" v="4332" actId="207"/>
        <pc:sldMkLst>
          <pc:docMk/>
          <pc:sldMk cId="2044967324" sldId="271"/>
        </pc:sldMkLst>
        <pc:spChg chg="mod">
          <ac:chgData name="Daniel Kaufmann" userId="934340720f57f02e" providerId="LiveId" clId="{E753FF4A-63AC-4F54-AAF5-9F20E1E877B6}" dt="2020-12-13T05:15:51.848" v="4332" actId="207"/>
          <ac:spMkLst>
            <pc:docMk/>
            <pc:sldMk cId="2044967324" sldId="271"/>
            <ac:spMk id="5" creationId="{00000000-0000-0000-0000-000000000000}"/>
          </ac:spMkLst>
        </pc:spChg>
        <pc:picChg chg="del">
          <ac:chgData name="Daniel Kaufmann" userId="934340720f57f02e" providerId="LiveId" clId="{E753FF4A-63AC-4F54-AAF5-9F20E1E877B6}" dt="2020-12-13T05:15:47.703" v="4331" actId="478"/>
          <ac:picMkLst>
            <pc:docMk/>
            <pc:sldMk cId="2044967324" sldId="271"/>
            <ac:picMk id="7" creationId="{00000000-0000-0000-0000-000000000000}"/>
          </ac:picMkLst>
        </pc:picChg>
      </pc:sldChg>
      <pc:sldChg chg="modSp mod">
        <pc:chgData name="Daniel Kaufmann" userId="934340720f57f02e" providerId="LiveId" clId="{E753FF4A-63AC-4F54-AAF5-9F20E1E877B6}" dt="2020-12-13T02:31:13.673" v="146" actId="20577"/>
        <pc:sldMkLst>
          <pc:docMk/>
          <pc:sldMk cId="1327314665" sldId="272"/>
        </pc:sldMkLst>
        <pc:spChg chg="mod">
          <ac:chgData name="Daniel Kaufmann" userId="934340720f57f02e" providerId="LiveId" clId="{E753FF4A-63AC-4F54-AAF5-9F20E1E877B6}" dt="2020-12-13T02:31:13.673" v="146" actId="20577"/>
          <ac:spMkLst>
            <pc:docMk/>
            <pc:sldMk cId="1327314665" sldId="272"/>
            <ac:spMk id="7" creationId="{E1D0457B-9AB1-4824-8691-1F785CD2C50D}"/>
          </ac:spMkLst>
        </pc:spChg>
        <pc:graphicFrameChg chg="mod">
          <ac:chgData name="Daniel Kaufmann" userId="934340720f57f02e" providerId="LiveId" clId="{E753FF4A-63AC-4F54-AAF5-9F20E1E877B6}" dt="2020-12-13T02:31:09.279" v="144" actId="113"/>
          <ac:graphicFrameMkLst>
            <pc:docMk/>
            <pc:sldMk cId="1327314665" sldId="272"/>
            <ac:graphicFrameMk id="9" creationId="{FEE1AE8E-478A-4A18-AA20-5591EE4B0089}"/>
          </ac:graphicFrameMkLst>
        </pc:graphicFrameChg>
      </pc:sldChg>
      <pc:sldChg chg="addSp modSp new mod modAnim modNotesTx">
        <pc:chgData name="Daniel Kaufmann" userId="934340720f57f02e" providerId="LiveId" clId="{E753FF4A-63AC-4F54-AAF5-9F20E1E877B6}" dt="2020-12-13T02:37:22.488" v="473" actId="20577"/>
        <pc:sldMkLst>
          <pc:docMk/>
          <pc:sldMk cId="3524741699" sldId="273"/>
        </pc:sldMkLst>
        <pc:spChg chg="mod">
          <ac:chgData name="Daniel Kaufmann" userId="934340720f57f02e" providerId="LiveId" clId="{E753FF4A-63AC-4F54-AAF5-9F20E1E877B6}" dt="2020-12-13T02:32:32.827" v="207" actId="20577"/>
          <ac:spMkLst>
            <pc:docMk/>
            <pc:sldMk cId="3524741699" sldId="273"/>
            <ac:spMk id="2" creationId="{64E49359-0733-466A-832B-1664F8CBF426}"/>
          </ac:spMkLst>
        </pc:spChg>
        <pc:spChg chg="mod">
          <ac:chgData name="Daniel Kaufmann" userId="934340720f57f02e" providerId="LiveId" clId="{E753FF4A-63AC-4F54-AAF5-9F20E1E877B6}" dt="2020-12-13T02:33:10.500" v="215" actId="403"/>
          <ac:spMkLst>
            <pc:docMk/>
            <pc:sldMk cId="3524741699" sldId="273"/>
            <ac:spMk id="3" creationId="{F32A61CB-514B-4677-8AE2-28AA03D9AC39}"/>
          </ac:spMkLst>
        </pc:spChg>
        <pc:picChg chg="add mod">
          <ac:chgData name="Daniel Kaufmann" userId="934340720f57f02e" providerId="LiveId" clId="{E753FF4A-63AC-4F54-AAF5-9F20E1E877B6}" dt="2020-12-13T02:33:20.240" v="216" actId="1076"/>
          <ac:picMkLst>
            <pc:docMk/>
            <pc:sldMk cId="3524741699" sldId="273"/>
            <ac:picMk id="4" creationId="{EB004D5B-C5EE-4E88-B08E-E9BD7458EE91}"/>
          </ac:picMkLst>
        </pc:picChg>
        <pc:picChg chg="add mod">
          <ac:chgData name="Daniel Kaufmann" userId="934340720f57f02e" providerId="LiveId" clId="{E753FF4A-63AC-4F54-AAF5-9F20E1E877B6}" dt="2020-12-13T02:33:20.240" v="216" actId="1076"/>
          <ac:picMkLst>
            <pc:docMk/>
            <pc:sldMk cId="3524741699" sldId="273"/>
            <ac:picMk id="5" creationId="{34C9E42E-255B-47E8-A1DA-B3FCF4D3F354}"/>
          </ac:picMkLst>
        </pc:picChg>
        <pc:picChg chg="add mod">
          <ac:chgData name="Daniel Kaufmann" userId="934340720f57f02e" providerId="LiveId" clId="{E753FF4A-63AC-4F54-AAF5-9F20E1E877B6}" dt="2020-12-13T02:33:20.240" v="216" actId="1076"/>
          <ac:picMkLst>
            <pc:docMk/>
            <pc:sldMk cId="3524741699" sldId="273"/>
            <ac:picMk id="6" creationId="{F7785545-FCF0-4A3A-B89C-75013E40AF59}"/>
          </ac:picMkLst>
        </pc:picChg>
      </pc:sldChg>
      <pc:sldChg chg="delSp mod">
        <pc:chgData name="Daniel Kaufmann" userId="934340720f57f02e" providerId="LiveId" clId="{E753FF4A-63AC-4F54-AAF5-9F20E1E877B6}" dt="2020-12-13T05:15:25.982" v="4323" actId="478"/>
        <pc:sldMkLst>
          <pc:docMk/>
          <pc:sldMk cId="1016847800" sldId="274"/>
        </pc:sldMkLst>
        <pc:picChg chg="del">
          <ac:chgData name="Daniel Kaufmann" userId="934340720f57f02e" providerId="LiveId" clId="{E753FF4A-63AC-4F54-AAF5-9F20E1E877B6}" dt="2020-12-13T05:15:25.982" v="4323" actId="478"/>
          <ac:picMkLst>
            <pc:docMk/>
            <pc:sldMk cId="1016847800" sldId="274"/>
            <ac:picMk id="5" creationId="{00000000-0000-0000-0000-000000000000}"/>
          </ac:picMkLst>
        </pc:picChg>
      </pc:sldChg>
      <pc:sldChg chg="delSp mod">
        <pc:chgData name="Daniel Kaufmann" userId="934340720f57f02e" providerId="LiveId" clId="{E753FF4A-63AC-4F54-AAF5-9F20E1E877B6}" dt="2020-12-13T05:15:28.205" v="4324" actId="478"/>
        <pc:sldMkLst>
          <pc:docMk/>
          <pc:sldMk cId="625516954" sldId="275"/>
        </pc:sldMkLst>
        <pc:picChg chg="del">
          <ac:chgData name="Daniel Kaufmann" userId="934340720f57f02e" providerId="LiveId" clId="{E753FF4A-63AC-4F54-AAF5-9F20E1E877B6}" dt="2020-12-13T05:15:28.205" v="4324" actId="478"/>
          <ac:picMkLst>
            <pc:docMk/>
            <pc:sldMk cId="625516954" sldId="275"/>
            <ac:picMk id="7" creationId="{00000000-0000-0000-0000-000000000000}"/>
          </ac:picMkLst>
        </pc:picChg>
      </pc:sldChg>
      <pc:sldChg chg="delSp mod">
        <pc:chgData name="Daniel Kaufmann" userId="934340720f57f02e" providerId="LiveId" clId="{E753FF4A-63AC-4F54-AAF5-9F20E1E877B6}" dt="2020-12-13T05:15:30.114" v="4325" actId="478"/>
        <pc:sldMkLst>
          <pc:docMk/>
          <pc:sldMk cId="4264705682" sldId="276"/>
        </pc:sldMkLst>
        <pc:picChg chg="del">
          <ac:chgData name="Daniel Kaufmann" userId="934340720f57f02e" providerId="LiveId" clId="{E753FF4A-63AC-4F54-AAF5-9F20E1E877B6}" dt="2020-12-13T05:15:30.114" v="4325" actId="478"/>
          <ac:picMkLst>
            <pc:docMk/>
            <pc:sldMk cId="4264705682" sldId="276"/>
            <ac:picMk id="8" creationId="{00000000-0000-0000-0000-000000000000}"/>
          </ac:picMkLst>
        </pc:picChg>
      </pc:sldChg>
      <pc:sldChg chg="delSp mod">
        <pc:chgData name="Daniel Kaufmann" userId="934340720f57f02e" providerId="LiveId" clId="{E753FF4A-63AC-4F54-AAF5-9F20E1E877B6}" dt="2020-12-13T05:15:42.692" v="4329" actId="478"/>
        <pc:sldMkLst>
          <pc:docMk/>
          <pc:sldMk cId="1533888508" sldId="277"/>
        </pc:sldMkLst>
        <pc:picChg chg="del">
          <ac:chgData name="Daniel Kaufmann" userId="934340720f57f02e" providerId="LiveId" clId="{E753FF4A-63AC-4F54-AAF5-9F20E1E877B6}" dt="2020-12-13T05:15:42.692" v="4329" actId="478"/>
          <ac:picMkLst>
            <pc:docMk/>
            <pc:sldMk cId="1533888508" sldId="277"/>
            <ac:picMk id="4" creationId="{00000000-0000-0000-0000-000000000000}"/>
          </ac:picMkLst>
        </pc:picChg>
      </pc:sldChg>
      <pc:sldChg chg="delSp mod">
        <pc:chgData name="Daniel Kaufmann" userId="934340720f57f02e" providerId="LiveId" clId="{E753FF4A-63AC-4F54-AAF5-9F20E1E877B6}" dt="2020-12-13T05:15:58.170" v="4334" actId="478"/>
        <pc:sldMkLst>
          <pc:docMk/>
          <pc:sldMk cId="1296387788" sldId="278"/>
        </pc:sldMkLst>
        <pc:picChg chg="del">
          <ac:chgData name="Daniel Kaufmann" userId="934340720f57f02e" providerId="LiveId" clId="{E753FF4A-63AC-4F54-AAF5-9F20E1E877B6}" dt="2020-12-13T05:15:58.170" v="4334" actId="478"/>
          <ac:picMkLst>
            <pc:docMk/>
            <pc:sldMk cId="1296387788" sldId="278"/>
            <ac:picMk id="5" creationId="{00000000-0000-0000-0000-000000000000}"/>
          </ac:picMkLst>
        </pc:picChg>
      </pc:sldChg>
      <pc:sldChg chg="delSp mod">
        <pc:chgData name="Daniel Kaufmann" userId="934340720f57f02e" providerId="LiveId" clId="{E753FF4A-63AC-4F54-AAF5-9F20E1E877B6}" dt="2020-12-13T05:16:00.815" v="4335" actId="478"/>
        <pc:sldMkLst>
          <pc:docMk/>
          <pc:sldMk cId="936902854" sldId="279"/>
        </pc:sldMkLst>
        <pc:picChg chg="del">
          <ac:chgData name="Daniel Kaufmann" userId="934340720f57f02e" providerId="LiveId" clId="{E753FF4A-63AC-4F54-AAF5-9F20E1E877B6}" dt="2020-12-13T05:16:00.815" v="4335" actId="478"/>
          <ac:picMkLst>
            <pc:docMk/>
            <pc:sldMk cId="936902854" sldId="279"/>
            <ac:picMk id="5" creationId="{00000000-0000-0000-0000-000000000000}"/>
          </ac:picMkLst>
        </pc:picChg>
      </pc:sldChg>
      <pc:sldChg chg="delSp mod">
        <pc:chgData name="Daniel Kaufmann" userId="934340720f57f02e" providerId="LiveId" clId="{E753FF4A-63AC-4F54-AAF5-9F20E1E877B6}" dt="2020-12-13T05:16:03.693" v="4336" actId="478"/>
        <pc:sldMkLst>
          <pc:docMk/>
          <pc:sldMk cId="3759163914" sldId="280"/>
        </pc:sldMkLst>
        <pc:picChg chg="del">
          <ac:chgData name="Daniel Kaufmann" userId="934340720f57f02e" providerId="LiveId" clId="{E753FF4A-63AC-4F54-AAF5-9F20E1E877B6}" dt="2020-12-13T05:16:03.693" v="4336" actId="478"/>
          <ac:picMkLst>
            <pc:docMk/>
            <pc:sldMk cId="3759163914" sldId="280"/>
            <ac:picMk id="4" creationId="{00000000-0000-0000-0000-000000000000}"/>
          </ac:picMkLst>
        </pc:picChg>
      </pc:sldChg>
      <pc:sldChg chg="delSp modSp mod">
        <pc:chgData name="Daniel Kaufmann" userId="934340720f57f02e" providerId="LiveId" clId="{E753FF4A-63AC-4F54-AAF5-9F20E1E877B6}" dt="2020-12-13T05:16:16.992" v="4339" actId="1076"/>
        <pc:sldMkLst>
          <pc:docMk/>
          <pc:sldMk cId="1392031723" sldId="281"/>
        </pc:sldMkLst>
        <pc:spChg chg="add mod ord">
          <ac:chgData name="Daniel Kaufmann" userId="934340720f57f02e" providerId="LiveId" clId="{E753FF4A-63AC-4F54-AAF5-9F20E1E877B6}" dt="2020-12-13T02:48:59.318" v="759" actId="700"/>
          <ac:spMkLst>
            <pc:docMk/>
            <pc:sldMk cId="1392031723" sldId="281"/>
            <ac:spMk id="3" creationId="{E15C2059-CD00-4DCA-B6AA-452E0C0596E6}"/>
          </ac:spMkLst>
        </pc:spChg>
        <pc:spChg chg="add mod ord">
          <ac:chgData name="Daniel Kaufmann" userId="934340720f57f02e" providerId="LiveId" clId="{E753FF4A-63AC-4F54-AAF5-9F20E1E877B6}" dt="2020-12-13T02:49:09.863" v="761" actId="1076"/>
          <ac:spMkLst>
            <pc:docMk/>
            <pc:sldMk cId="1392031723" sldId="281"/>
            <ac:spMk id="4" creationId="{B9C96C63-BC4D-46CA-9F43-FAB72628A657}"/>
          </ac:spMkLst>
        </pc:spChg>
        <pc:spChg chg="del">
          <ac:chgData name="Daniel Kaufmann" userId="934340720f57f02e" providerId="LiveId" clId="{E753FF4A-63AC-4F54-AAF5-9F20E1E877B6}" dt="2020-12-13T02:48:53.682" v="757" actId="478"/>
          <ac:spMkLst>
            <pc:docMk/>
            <pc:sldMk cId="1392031723" sldId="281"/>
            <ac:spMk id="34818" creationId="{00000000-0000-0000-0000-000000000000}"/>
          </ac:spMkLst>
        </pc:spChg>
        <pc:spChg chg="del">
          <ac:chgData name="Daniel Kaufmann" userId="934340720f57f02e" providerId="LiveId" clId="{E753FF4A-63AC-4F54-AAF5-9F20E1E877B6}" dt="2020-12-13T02:48:56.147" v="758" actId="478"/>
          <ac:spMkLst>
            <pc:docMk/>
            <pc:sldMk cId="1392031723" sldId="281"/>
            <ac:spMk id="34820" creationId="{00000000-0000-0000-0000-000000000000}"/>
          </ac:spMkLst>
        </pc:spChg>
        <pc:graphicFrameChg chg="mod">
          <ac:chgData name="Daniel Kaufmann" userId="934340720f57f02e" providerId="LiveId" clId="{E753FF4A-63AC-4F54-AAF5-9F20E1E877B6}" dt="2020-12-13T05:16:11.581" v="4338" actId="1076"/>
          <ac:graphicFrameMkLst>
            <pc:docMk/>
            <pc:sldMk cId="1392031723" sldId="281"/>
            <ac:graphicFrameMk id="6" creationId="{00000000-0000-0000-0000-000000000000}"/>
          </ac:graphicFrameMkLst>
        </pc:graphicFrameChg>
        <pc:picChg chg="add mod modCrop">
          <ac:chgData name="Daniel Kaufmann" userId="934340720f57f02e" providerId="LiveId" clId="{E753FF4A-63AC-4F54-AAF5-9F20E1E877B6}" dt="2020-12-13T02:48:41.409" v="756" actId="208"/>
          <ac:picMkLst>
            <pc:docMk/>
            <pc:sldMk cId="1392031723" sldId="281"/>
            <ac:picMk id="2" creationId="{C3F182AB-51DE-41CF-8363-4F4BA85DE6C2}"/>
          </ac:picMkLst>
        </pc:picChg>
        <pc:picChg chg="del">
          <ac:chgData name="Daniel Kaufmann" userId="934340720f57f02e" providerId="LiveId" clId="{E753FF4A-63AC-4F54-AAF5-9F20E1E877B6}" dt="2020-12-13T05:16:05.431" v="4337" actId="478"/>
          <ac:picMkLst>
            <pc:docMk/>
            <pc:sldMk cId="1392031723" sldId="281"/>
            <ac:picMk id="11" creationId="{00000000-0000-0000-0000-000000000000}"/>
          </ac:picMkLst>
        </pc:picChg>
        <pc:picChg chg="del">
          <ac:chgData name="Daniel Kaufmann" userId="934340720f57f02e" providerId="LiveId" clId="{E753FF4A-63AC-4F54-AAF5-9F20E1E877B6}" dt="2020-12-13T02:47:36.564" v="750" actId="478"/>
          <ac:picMkLst>
            <pc:docMk/>
            <pc:sldMk cId="1392031723" sldId="281"/>
            <ac:picMk id="54282" creationId="{00000000-0000-0000-0000-000000000000}"/>
          </ac:picMkLst>
        </pc:picChg>
        <pc:cxnChg chg="mod">
          <ac:chgData name="Daniel Kaufmann" userId="934340720f57f02e" providerId="LiveId" clId="{E753FF4A-63AC-4F54-AAF5-9F20E1E877B6}" dt="2020-12-13T05:16:16.992" v="4339" actId="1076"/>
          <ac:cxnSpMkLst>
            <pc:docMk/>
            <pc:sldMk cId="1392031723" sldId="281"/>
            <ac:cxnSpMk id="8" creationId="{00000000-0000-0000-0000-000000000000}"/>
          </ac:cxnSpMkLst>
        </pc:cxnChg>
        <pc:cxnChg chg="mod">
          <ac:chgData name="Daniel Kaufmann" userId="934340720f57f02e" providerId="LiveId" clId="{E753FF4A-63AC-4F54-AAF5-9F20E1E877B6}" dt="2020-12-13T05:16:16.992" v="4339" actId="1076"/>
          <ac:cxnSpMkLst>
            <pc:docMk/>
            <pc:sldMk cId="1392031723" sldId="281"/>
            <ac:cxnSpMk id="10" creationId="{00000000-0000-0000-0000-000000000000}"/>
          </ac:cxnSpMkLst>
        </pc:cxnChg>
      </pc:sldChg>
      <pc:sldChg chg="delSp modSp mod">
        <pc:chgData name="Daniel Kaufmann" userId="934340720f57f02e" providerId="LiveId" clId="{E753FF4A-63AC-4F54-AAF5-9F20E1E877B6}" dt="2020-12-13T05:19:15.308" v="4363" actId="12100"/>
        <pc:sldMkLst>
          <pc:docMk/>
          <pc:sldMk cId="3998420337" sldId="282"/>
        </pc:sldMkLst>
        <pc:spChg chg="mod">
          <ac:chgData name="Daniel Kaufmann" userId="934340720f57f02e" providerId="LiveId" clId="{E753FF4A-63AC-4F54-AAF5-9F20E1E877B6}" dt="2020-12-13T05:13:52.784" v="4300" actId="27636"/>
          <ac:spMkLst>
            <pc:docMk/>
            <pc:sldMk cId="3998420337" sldId="282"/>
            <ac:spMk id="2" creationId="{00000000-0000-0000-0000-000000000000}"/>
          </ac:spMkLst>
        </pc:spChg>
        <pc:spChg chg="del mod">
          <ac:chgData name="Daniel Kaufmann" userId="934340720f57f02e" providerId="LiveId" clId="{E753FF4A-63AC-4F54-AAF5-9F20E1E877B6}" dt="2020-12-13T05:18:55.585" v="4362" actId="478"/>
          <ac:spMkLst>
            <pc:docMk/>
            <pc:sldMk cId="3998420337" sldId="282"/>
            <ac:spMk id="4" creationId="{00000000-0000-0000-0000-000000000000}"/>
          </ac:spMkLst>
        </pc:spChg>
        <pc:graphicFrameChg chg="mod">
          <ac:chgData name="Daniel Kaufmann" userId="934340720f57f02e" providerId="LiveId" clId="{E753FF4A-63AC-4F54-AAF5-9F20E1E877B6}" dt="2020-12-13T05:19:15.308" v="4363" actId="12100"/>
          <ac:graphicFrameMkLst>
            <pc:docMk/>
            <pc:sldMk cId="3998420337" sldId="282"/>
            <ac:graphicFrameMk id="3" creationId="{00000000-0000-0000-0000-000000000000}"/>
          </ac:graphicFrameMkLst>
        </pc:graphicFrameChg>
        <pc:picChg chg="del">
          <ac:chgData name="Daniel Kaufmann" userId="934340720f57f02e" providerId="LiveId" clId="{E753FF4A-63AC-4F54-AAF5-9F20E1E877B6}" dt="2020-12-13T05:16:21.020" v="4340" actId="478"/>
          <ac:picMkLst>
            <pc:docMk/>
            <pc:sldMk cId="3998420337" sldId="282"/>
            <ac:picMk id="6" creationId="{00000000-0000-0000-0000-000000000000}"/>
          </ac:picMkLst>
        </pc:picChg>
      </pc:sldChg>
      <pc:sldChg chg="delSp modSp mod">
        <pc:chgData name="Daniel Kaufmann" userId="934340720f57f02e" providerId="LiveId" clId="{E753FF4A-63AC-4F54-AAF5-9F20E1E877B6}" dt="2020-12-13T05:19:32.676" v="4366" actId="478"/>
        <pc:sldMkLst>
          <pc:docMk/>
          <pc:sldMk cId="2145187792" sldId="283"/>
        </pc:sldMkLst>
        <pc:spChg chg="mod">
          <ac:chgData name="Daniel Kaufmann" userId="934340720f57f02e" providerId="LiveId" clId="{E753FF4A-63AC-4F54-AAF5-9F20E1E877B6}" dt="2020-12-13T05:13:52.789" v="4301" actId="27636"/>
          <ac:spMkLst>
            <pc:docMk/>
            <pc:sldMk cId="2145187792" sldId="283"/>
            <ac:spMk id="2" creationId="{00000000-0000-0000-0000-000000000000}"/>
          </ac:spMkLst>
        </pc:spChg>
        <pc:picChg chg="del">
          <ac:chgData name="Daniel Kaufmann" userId="934340720f57f02e" providerId="LiveId" clId="{E753FF4A-63AC-4F54-AAF5-9F20E1E877B6}" dt="2020-12-13T05:19:32.676" v="4366" actId="478"/>
          <ac:picMkLst>
            <pc:docMk/>
            <pc:sldMk cId="2145187792" sldId="283"/>
            <ac:picMk id="4" creationId="{00000000-0000-0000-0000-000000000000}"/>
          </ac:picMkLst>
        </pc:picChg>
      </pc:sldChg>
      <pc:sldChg chg="delSp mod">
        <pc:chgData name="Daniel Kaufmann" userId="934340720f57f02e" providerId="LiveId" clId="{E753FF4A-63AC-4F54-AAF5-9F20E1E877B6}" dt="2020-12-13T05:19:35.024" v="4367" actId="478"/>
        <pc:sldMkLst>
          <pc:docMk/>
          <pc:sldMk cId="487027914" sldId="284"/>
        </pc:sldMkLst>
        <pc:picChg chg="del">
          <ac:chgData name="Daniel Kaufmann" userId="934340720f57f02e" providerId="LiveId" clId="{E753FF4A-63AC-4F54-AAF5-9F20E1E877B6}" dt="2020-12-13T05:19:35.024" v="4367" actId="478"/>
          <ac:picMkLst>
            <pc:docMk/>
            <pc:sldMk cId="487027914" sldId="284"/>
            <ac:picMk id="4" creationId="{00000000-0000-0000-0000-000000000000}"/>
          </ac:picMkLst>
        </pc:picChg>
      </pc:sldChg>
      <pc:sldChg chg="delSp modSp mod">
        <pc:chgData name="Daniel Kaufmann" userId="934340720f57f02e" providerId="LiveId" clId="{E753FF4A-63AC-4F54-AAF5-9F20E1E877B6}" dt="2020-12-13T05:19:43.765" v="4371" actId="208"/>
        <pc:sldMkLst>
          <pc:docMk/>
          <pc:sldMk cId="3346782139" sldId="285"/>
        </pc:sldMkLst>
        <pc:picChg chg="mod">
          <ac:chgData name="Daniel Kaufmann" userId="934340720f57f02e" providerId="LiveId" clId="{E753FF4A-63AC-4F54-AAF5-9F20E1E877B6}" dt="2020-12-13T05:19:43.765" v="4371" actId="208"/>
          <ac:picMkLst>
            <pc:docMk/>
            <pc:sldMk cId="3346782139" sldId="285"/>
            <ac:picMk id="4" creationId="{00000000-0000-0000-0000-000000000000}"/>
          </ac:picMkLst>
        </pc:picChg>
        <pc:picChg chg="del">
          <ac:chgData name="Daniel Kaufmann" userId="934340720f57f02e" providerId="LiveId" clId="{E753FF4A-63AC-4F54-AAF5-9F20E1E877B6}" dt="2020-12-13T05:19:40.373" v="4369" actId="478"/>
          <ac:picMkLst>
            <pc:docMk/>
            <pc:sldMk cId="3346782139" sldId="285"/>
            <ac:picMk id="5" creationId="{00000000-0000-0000-0000-000000000000}"/>
          </ac:picMkLst>
        </pc:picChg>
      </pc:sldChg>
      <pc:sldChg chg="delSp mod">
        <pc:chgData name="Daniel Kaufmann" userId="934340720f57f02e" providerId="LiveId" clId="{E753FF4A-63AC-4F54-AAF5-9F20E1E877B6}" dt="2020-12-13T05:19:38.053" v="4368" actId="478"/>
        <pc:sldMkLst>
          <pc:docMk/>
          <pc:sldMk cId="367318947" sldId="286"/>
        </pc:sldMkLst>
        <pc:picChg chg="del">
          <ac:chgData name="Daniel Kaufmann" userId="934340720f57f02e" providerId="LiveId" clId="{E753FF4A-63AC-4F54-AAF5-9F20E1E877B6}" dt="2020-12-13T05:19:38.053" v="4368" actId="478"/>
          <ac:picMkLst>
            <pc:docMk/>
            <pc:sldMk cId="367318947" sldId="286"/>
            <ac:picMk id="6" creationId="{00000000-0000-0000-0000-000000000000}"/>
          </ac:picMkLst>
        </pc:picChg>
      </pc:sldChg>
      <pc:sldChg chg="delSp modSp mod">
        <pc:chgData name="Daniel Kaufmann" userId="934340720f57f02e" providerId="LiveId" clId="{E753FF4A-63AC-4F54-AAF5-9F20E1E877B6}" dt="2020-12-13T05:19:51.874" v="4373" actId="478"/>
        <pc:sldMkLst>
          <pc:docMk/>
          <pc:sldMk cId="718221687" sldId="287"/>
        </pc:sldMkLst>
        <pc:picChg chg="mod">
          <ac:chgData name="Daniel Kaufmann" userId="934340720f57f02e" providerId="LiveId" clId="{E753FF4A-63AC-4F54-AAF5-9F20E1E877B6}" dt="2020-12-13T05:19:48.965" v="4372" actId="208"/>
          <ac:picMkLst>
            <pc:docMk/>
            <pc:sldMk cId="718221687" sldId="287"/>
            <ac:picMk id="4" creationId="{00000000-0000-0000-0000-000000000000}"/>
          </ac:picMkLst>
        </pc:picChg>
        <pc:picChg chg="del">
          <ac:chgData name="Daniel Kaufmann" userId="934340720f57f02e" providerId="LiveId" clId="{E753FF4A-63AC-4F54-AAF5-9F20E1E877B6}" dt="2020-12-13T05:19:51.874" v="4373" actId="478"/>
          <ac:picMkLst>
            <pc:docMk/>
            <pc:sldMk cId="718221687" sldId="287"/>
            <ac:picMk id="5" creationId="{00000000-0000-0000-0000-000000000000}"/>
          </ac:picMkLst>
        </pc:picChg>
      </pc:sldChg>
      <pc:sldChg chg="delSp modSp mod">
        <pc:chgData name="Daniel Kaufmann" userId="934340720f57f02e" providerId="LiveId" clId="{E753FF4A-63AC-4F54-AAF5-9F20E1E877B6}" dt="2020-12-13T05:20:19.039" v="4379" actId="1076"/>
        <pc:sldMkLst>
          <pc:docMk/>
          <pc:sldMk cId="3299548857" sldId="288"/>
        </pc:sldMkLst>
        <pc:spChg chg="mod">
          <ac:chgData name="Daniel Kaufmann" userId="934340720f57f02e" providerId="LiveId" clId="{E753FF4A-63AC-4F54-AAF5-9F20E1E877B6}" dt="2020-12-13T05:20:10.441" v="4378" actId="14100"/>
          <ac:spMkLst>
            <pc:docMk/>
            <pc:sldMk cId="3299548857" sldId="288"/>
            <ac:spMk id="3" creationId="{00000000-0000-0000-0000-000000000000}"/>
          </ac:spMkLst>
        </pc:spChg>
        <pc:picChg chg="del">
          <ac:chgData name="Daniel Kaufmann" userId="934340720f57f02e" providerId="LiveId" clId="{E753FF4A-63AC-4F54-AAF5-9F20E1E877B6}" dt="2020-12-13T05:19:54.247" v="4374" actId="478"/>
          <ac:picMkLst>
            <pc:docMk/>
            <pc:sldMk cId="3299548857" sldId="288"/>
            <ac:picMk id="4"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5"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7"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8"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9"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10" creationId="{00000000-0000-0000-0000-000000000000}"/>
          </ac:picMkLst>
        </pc:picChg>
      </pc:sldChg>
      <pc:sldChg chg="delSp modSp mod">
        <pc:chgData name="Daniel Kaufmann" userId="934340720f57f02e" providerId="LiveId" clId="{E753FF4A-63AC-4F54-AAF5-9F20E1E877B6}" dt="2020-12-13T05:22:30.838" v="4420" actId="478"/>
        <pc:sldMkLst>
          <pc:docMk/>
          <pc:sldMk cId="484465858" sldId="289"/>
        </pc:sldMkLst>
        <pc:spChg chg="mod">
          <ac:chgData name="Daniel Kaufmann" userId="934340720f57f02e" providerId="LiveId" clId="{E753FF4A-63AC-4F54-AAF5-9F20E1E877B6}" dt="2020-12-13T05:22:28.942" v="4419" actId="207"/>
          <ac:spMkLst>
            <pc:docMk/>
            <pc:sldMk cId="484465858" sldId="289"/>
            <ac:spMk id="5" creationId="{00000000-0000-0000-0000-000000000000}"/>
          </ac:spMkLst>
        </pc:spChg>
        <pc:picChg chg="del">
          <ac:chgData name="Daniel Kaufmann" userId="934340720f57f02e" providerId="LiveId" clId="{E753FF4A-63AC-4F54-AAF5-9F20E1E877B6}" dt="2020-12-13T05:22:30.838" v="4420" actId="478"/>
          <ac:picMkLst>
            <pc:docMk/>
            <pc:sldMk cId="484465858" sldId="289"/>
            <ac:picMk id="6" creationId="{00000000-0000-0000-0000-000000000000}"/>
          </ac:picMkLst>
        </pc:picChg>
      </pc:sldChg>
      <pc:sldChg chg="delSp modSp mod">
        <pc:chgData name="Daniel Kaufmann" userId="934340720f57f02e" providerId="LiveId" clId="{E753FF4A-63AC-4F54-AAF5-9F20E1E877B6}" dt="2020-12-13T05:23:07.020" v="4434" actId="478"/>
        <pc:sldMkLst>
          <pc:docMk/>
          <pc:sldMk cId="2337009606" sldId="290"/>
        </pc:sldMkLst>
        <pc:graphicFrameChg chg="mod">
          <ac:chgData name="Daniel Kaufmann" userId="934340720f57f02e" providerId="LiveId" clId="{E753FF4A-63AC-4F54-AAF5-9F20E1E877B6}" dt="2020-12-13T05:23:02.331" v="4432" actId="1076"/>
          <ac:graphicFrameMkLst>
            <pc:docMk/>
            <pc:sldMk cId="2337009606" sldId="290"/>
            <ac:graphicFrameMk id="6" creationId="{00000000-0000-0000-0000-000000000000}"/>
          </ac:graphicFrameMkLst>
        </pc:graphicFrameChg>
        <pc:picChg chg="mod">
          <ac:chgData name="Daniel Kaufmann" userId="934340720f57f02e" providerId="LiveId" clId="{E753FF4A-63AC-4F54-AAF5-9F20E1E877B6}" dt="2020-12-13T05:23:04.692" v="4433" actId="208"/>
          <ac:picMkLst>
            <pc:docMk/>
            <pc:sldMk cId="2337009606" sldId="290"/>
            <ac:picMk id="7" creationId="{00000000-0000-0000-0000-000000000000}"/>
          </ac:picMkLst>
        </pc:picChg>
        <pc:picChg chg="del">
          <ac:chgData name="Daniel Kaufmann" userId="934340720f57f02e" providerId="LiveId" clId="{E753FF4A-63AC-4F54-AAF5-9F20E1E877B6}" dt="2020-12-13T05:23:07.020" v="4434" actId="478"/>
          <ac:picMkLst>
            <pc:docMk/>
            <pc:sldMk cId="2337009606" sldId="290"/>
            <ac:picMk id="8" creationId="{00000000-0000-0000-0000-000000000000}"/>
          </ac:picMkLst>
        </pc:picChg>
      </pc:sldChg>
      <pc:sldChg chg="delSp modSp mod">
        <pc:chgData name="Daniel Kaufmann" userId="934340720f57f02e" providerId="LiveId" clId="{E753FF4A-63AC-4F54-AAF5-9F20E1E877B6}" dt="2020-12-13T05:23:11.893" v="4436" actId="208"/>
        <pc:sldMkLst>
          <pc:docMk/>
          <pc:sldMk cId="3467462847" sldId="291"/>
        </pc:sldMkLst>
        <pc:picChg chg="mod">
          <ac:chgData name="Daniel Kaufmann" userId="934340720f57f02e" providerId="LiveId" clId="{E753FF4A-63AC-4F54-AAF5-9F20E1E877B6}" dt="2020-12-13T05:23:11.893" v="4436" actId="208"/>
          <ac:picMkLst>
            <pc:docMk/>
            <pc:sldMk cId="3467462847" sldId="291"/>
            <ac:picMk id="4" creationId="{00000000-0000-0000-0000-000000000000}"/>
          </ac:picMkLst>
        </pc:picChg>
        <pc:picChg chg="del">
          <ac:chgData name="Daniel Kaufmann" userId="934340720f57f02e" providerId="LiveId" clId="{E753FF4A-63AC-4F54-AAF5-9F20E1E877B6}" dt="2020-12-13T05:23:09.873" v="4435" actId="478"/>
          <ac:picMkLst>
            <pc:docMk/>
            <pc:sldMk cId="3467462847" sldId="291"/>
            <ac:picMk id="5" creationId="{00000000-0000-0000-0000-000000000000}"/>
          </ac:picMkLst>
        </pc:picChg>
      </pc:sldChg>
      <pc:sldChg chg="delSp modSp mod">
        <pc:chgData name="Daniel Kaufmann" userId="934340720f57f02e" providerId="LiveId" clId="{E753FF4A-63AC-4F54-AAF5-9F20E1E877B6}" dt="2020-12-13T05:23:16.988" v="4438" actId="478"/>
        <pc:sldMkLst>
          <pc:docMk/>
          <pc:sldMk cId="1283788161" sldId="292"/>
        </pc:sldMkLst>
        <pc:picChg chg="del">
          <ac:chgData name="Daniel Kaufmann" userId="934340720f57f02e" providerId="LiveId" clId="{E753FF4A-63AC-4F54-AAF5-9F20E1E877B6}" dt="2020-12-13T05:23:16.988" v="4438" actId="478"/>
          <ac:picMkLst>
            <pc:docMk/>
            <pc:sldMk cId="1283788161" sldId="292"/>
            <ac:picMk id="5" creationId="{00000000-0000-0000-0000-000000000000}"/>
          </ac:picMkLst>
        </pc:picChg>
        <pc:picChg chg="mod">
          <ac:chgData name="Daniel Kaufmann" userId="934340720f57f02e" providerId="LiveId" clId="{E753FF4A-63AC-4F54-AAF5-9F20E1E877B6}" dt="2020-12-13T05:23:15.459" v="4437" actId="208"/>
          <ac:picMkLst>
            <pc:docMk/>
            <pc:sldMk cId="1283788161" sldId="292"/>
            <ac:picMk id="7" creationId="{00000000-0000-0000-0000-000000000000}"/>
          </ac:picMkLst>
        </pc:picChg>
      </pc:sldChg>
      <pc:sldChg chg="delSp modSp mod">
        <pc:chgData name="Daniel Kaufmann" userId="934340720f57f02e" providerId="LiveId" clId="{E753FF4A-63AC-4F54-AAF5-9F20E1E877B6}" dt="2020-12-13T05:23:21.600" v="4440" actId="478"/>
        <pc:sldMkLst>
          <pc:docMk/>
          <pc:sldMk cId="1546410871" sldId="293"/>
        </pc:sldMkLst>
        <pc:picChg chg="mod">
          <ac:chgData name="Daniel Kaufmann" userId="934340720f57f02e" providerId="LiveId" clId="{E753FF4A-63AC-4F54-AAF5-9F20E1E877B6}" dt="2020-12-13T05:23:20.250" v="4439" actId="208"/>
          <ac:picMkLst>
            <pc:docMk/>
            <pc:sldMk cId="1546410871" sldId="293"/>
            <ac:picMk id="4" creationId="{00000000-0000-0000-0000-000000000000}"/>
          </ac:picMkLst>
        </pc:picChg>
        <pc:picChg chg="del">
          <ac:chgData name="Daniel Kaufmann" userId="934340720f57f02e" providerId="LiveId" clId="{E753FF4A-63AC-4F54-AAF5-9F20E1E877B6}" dt="2020-12-13T05:23:21.600" v="4440" actId="478"/>
          <ac:picMkLst>
            <pc:docMk/>
            <pc:sldMk cId="1546410871" sldId="293"/>
            <ac:picMk id="5" creationId="{00000000-0000-0000-0000-000000000000}"/>
          </ac:picMkLst>
        </pc:picChg>
      </pc:sldChg>
      <pc:sldChg chg="delSp modSp mod">
        <pc:chgData name="Daniel Kaufmann" userId="934340720f57f02e" providerId="LiveId" clId="{E753FF4A-63AC-4F54-AAF5-9F20E1E877B6}" dt="2020-12-13T05:23:31.711" v="4444" actId="478"/>
        <pc:sldMkLst>
          <pc:docMk/>
          <pc:sldMk cId="1920455674" sldId="294"/>
        </pc:sldMkLst>
        <pc:picChg chg="del">
          <ac:chgData name="Daniel Kaufmann" userId="934340720f57f02e" providerId="LiveId" clId="{E753FF4A-63AC-4F54-AAF5-9F20E1E877B6}" dt="2020-12-13T05:23:31.711" v="4444" actId="478"/>
          <ac:picMkLst>
            <pc:docMk/>
            <pc:sldMk cId="1920455674" sldId="294"/>
            <ac:picMk id="5" creationId="{00000000-0000-0000-0000-000000000000}"/>
          </ac:picMkLst>
        </pc:picChg>
        <pc:picChg chg="mod">
          <ac:chgData name="Daniel Kaufmann" userId="934340720f57f02e" providerId="LiveId" clId="{E753FF4A-63AC-4F54-AAF5-9F20E1E877B6}" dt="2020-12-13T05:23:30.185" v="4443" actId="1076"/>
          <ac:picMkLst>
            <pc:docMk/>
            <pc:sldMk cId="1920455674" sldId="294"/>
            <ac:picMk id="7" creationId="{00000000-0000-0000-0000-000000000000}"/>
          </ac:picMkLst>
        </pc:picChg>
      </pc:sldChg>
      <pc:sldChg chg="delSp modSp mod">
        <pc:chgData name="Daniel Kaufmann" userId="934340720f57f02e" providerId="LiveId" clId="{E753FF4A-63AC-4F54-AAF5-9F20E1E877B6}" dt="2020-12-13T05:23:36.454" v="4446" actId="478"/>
        <pc:sldMkLst>
          <pc:docMk/>
          <pc:sldMk cId="2964941010" sldId="295"/>
        </pc:sldMkLst>
        <pc:picChg chg="mod">
          <ac:chgData name="Daniel Kaufmann" userId="934340720f57f02e" providerId="LiveId" clId="{E753FF4A-63AC-4F54-AAF5-9F20E1E877B6}" dt="2020-12-13T05:23:34.979" v="4445" actId="208"/>
          <ac:picMkLst>
            <pc:docMk/>
            <pc:sldMk cId="2964941010" sldId="295"/>
            <ac:picMk id="4" creationId="{00000000-0000-0000-0000-000000000000}"/>
          </ac:picMkLst>
        </pc:picChg>
        <pc:picChg chg="del">
          <ac:chgData name="Daniel Kaufmann" userId="934340720f57f02e" providerId="LiveId" clId="{E753FF4A-63AC-4F54-AAF5-9F20E1E877B6}" dt="2020-12-13T05:23:36.454" v="4446" actId="478"/>
          <ac:picMkLst>
            <pc:docMk/>
            <pc:sldMk cId="2964941010" sldId="295"/>
            <ac:picMk id="5" creationId="{00000000-0000-0000-0000-000000000000}"/>
          </ac:picMkLst>
        </pc:picChg>
      </pc:sldChg>
      <pc:sldChg chg="delSp modSp mod">
        <pc:chgData name="Daniel Kaufmann" userId="934340720f57f02e" providerId="LiveId" clId="{E753FF4A-63AC-4F54-AAF5-9F20E1E877B6}" dt="2020-12-13T05:20:46.833" v="4388" actId="208"/>
        <pc:sldMkLst>
          <pc:docMk/>
          <pc:sldMk cId="2433162110" sldId="296"/>
        </pc:sldMkLst>
        <pc:spChg chg="mod">
          <ac:chgData name="Daniel Kaufmann" userId="934340720f57f02e" providerId="LiveId" clId="{E753FF4A-63AC-4F54-AAF5-9F20E1E877B6}" dt="2020-12-13T05:20:34.261" v="4383" actId="14100"/>
          <ac:spMkLst>
            <pc:docMk/>
            <pc:sldMk cId="2433162110" sldId="296"/>
            <ac:spMk id="4" creationId="{00000000-0000-0000-0000-000000000000}"/>
          </ac:spMkLst>
        </pc:spChg>
        <pc:spChg chg="mod">
          <ac:chgData name="Daniel Kaufmann" userId="934340720f57f02e" providerId="LiveId" clId="{E753FF4A-63AC-4F54-AAF5-9F20E1E877B6}" dt="2020-12-13T05:20:27.647" v="4381" actId="207"/>
          <ac:spMkLst>
            <pc:docMk/>
            <pc:sldMk cId="2433162110" sldId="296"/>
            <ac:spMk id="5" creationId="{00000000-0000-0000-0000-000000000000}"/>
          </ac:spMkLst>
        </pc:spChg>
        <pc:spChg chg="del">
          <ac:chgData name="Daniel Kaufmann" userId="934340720f57f02e" providerId="LiveId" clId="{E753FF4A-63AC-4F54-AAF5-9F20E1E877B6}" dt="2020-12-13T05:20:43.468" v="4386" actId="478"/>
          <ac:spMkLst>
            <pc:docMk/>
            <pc:sldMk cId="2433162110" sldId="296"/>
            <ac:spMk id="9" creationId="{00000000-0000-0000-0000-000000000000}"/>
          </ac:spMkLst>
        </pc:spChg>
        <pc:picChg chg="del">
          <ac:chgData name="Daniel Kaufmann" userId="934340720f57f02e" providerId="LiveId" clId="{E753FF4A-63AC-4F54-AAF5-9F20E1E877B6}" dt="2020-12-13T05:20:24.551" v="4380" actId="478"/>
          <ac:picMkLst>
            <pc:docMk/>
            <pc:sldMk cId="2433162110" sldId="296"/>
            <ac:picMk id="6" creationId="{00000000-0000-0000-0000-000000000000}"/>
          </ac:picMkLst>
        </pc:picChg>
        <pc:picChg chg="mod">
          <ac:chgData name="Daniel Kaufmann" userId="934340720f57f02e" providerId="LiveId" clId="{E753FF4A-63AC-4F54-AAF5-9F20E1E877B6}" dt="2020-12-13T05:20:39.795" v="4385" actId="208"/>
          <ac:picMkLst>
            <pc:docMk/>
            <pc:sldMk cId="2433162110" sldId="296"/>
            <ac:picMk id="7" creationId="{00000000-0000-0000-0000-000000000000}"/>
          </ac:picMkLst>
        </pc:picChg>
        <pc:picChg chg="mod">
          <ac:chgData name="Daniel Kaufmann" userId="934340720f57f02e" providerId="LiveId" clId="{E753FF4A-63AC-4F54-AAF5-9F20E1E877B6}" dt="2020-12-13T05:20:46.833" v="4388" actId="208"/>
          <ac:picMkLst>
            <pc:docMk/>
            <pc:sldMk cId="2433162110" sldId="296"/>
            <ac:picMk id="8" creationId="{00000000-0000-0000-0000-000000000000}"/>
          </ac:picMkLst>
        </pc:picChg>
      </pc:sldChg>
      <pc:sldChg chg="delSp modSp mod">
        <pc:chgData name="Daniel Kaufmann" userId="934340720f57f02e" providerId="LiveId" clId="{E753FF4A-63AC-4F54-AAF5-9F20E1E877B6}" dt="2020-12-13T05:21:03.387" v="4391" actId="207"/>
        <pc:sldMkLst>
          <pc:docMk/>
          <pc:sldMk cId="417816886" sldId="297"/>
        </pc:sldMkLst>
        <pc:spChg chg="mod">
          <ac:chgData name="Daniel Kaufmann" userId="934340720f57f02e" providerId="LiveId" clId="{E753FF4A-63AC-4F54-AAF5-9F20E1E877B6}" dt="2020-12-13T05:21:03.387" v="4391" actId="207"/>
          <ac:spMkLst>
            <pc:docMk/>
            <pc:sldMk cId="417816886" sldId="297"/>
            <ac:spMk id="5" creationId="{00000000-0000-0000-0000-000000000000}"/>
          </ac:spMkLst>
        </pc:spChg>
        <pc:picChg chg="del">
          <ac:chgData name="Daniel Kaufmann" userId="934340720f57f02e" providerId="LiveId" clId="{E753FF4A-63AC-4F54-AAF5-9F20E1E877B6}" dt="2020-12-13T05:20:54.751" v="4389" actId="478"/>
          <ac:picMkLst>
            <pc:docMk/>
            <pc:sldMk cId="417816886" sldId="297"/>
            <ac:picMk id="6" creationId="{00000000-0000-0000-0000-000000000000}"/>
          </ac:picMkLst>
        </pc:picChg>
      </pc:sldChg>
      <pc:sldChg chg="delSp modSp mod">
        <pc:chgData name="Daniel Kaufmann" userId="934340720f57f02e" providerId="LiveId" clId="{E753FF4A-63AC-4F54-AAF5-9F20E1E877B6}" dt="2020-12-13T05:19:29.814" v="4365" actId="207"/>
        <pc:sldMkLst>
          <pc:docMk/>
          <pc:sldMk cId="2808366022" sldId="298"/>
        </pc:sldMkLst>
        <pc:spChg chg="mod">
          <ac:chgData name="Daniel Kaufmann" userId="934340720f57f02e" providerId="LiveId" clId="{E753FF4A-63AC-4F54-AAF5-9F20E1E877B6}" dt="2020-12-13T05:19:29.814" v="4365" actId="207"/>
          <ac:spMkLst>
            <pc:docMk/>
            <pc:sldMk cId="2808366022" sldId="298"/>
            <ac:spMk id="3" creationId="{00000000-0000-0000-0000-000000000000}"/>
          </ac:spMkLst>
        </pc:spChg>
        <pc:picChg chg="del">
          <ac:chgData name="Daniel Kaufmann" userId="934340720f57f02e" providerId="LiveId" clId="{E753FF4A-63AC-4F54-AAF5-9F20E1E877B6}" dt="2020-12-13T05:19:24.429" v="4364" actId="478"/>
          <ac:picMkLst>
            <pc:docMk/>
            <pc:sldMk cId="2808366022" sldId="298"/>
            <ac:picMk id="4" creationId="{00000000-0000-0000-0000-000000000000}"/>
          </ac:picMkLst>
        </pc:picChg>
      </pc:sldChg>
      <pc:sldChg chg="delSp modSp mod">
        <pc:chgData name="Daniel Kaufmann" userId="934340720f57f02e" providerId="LiveId" clId="{E753FF4A-63AC-4F54-AAF5-9F20E1E877B6}" dt="2020-12-13T05:21:12.332" v="4393" actId="478"/>
        <pc:sldMkLst>
          <pc:docMk/>
          <pc:sldMk cId="816467835" sldId="299"/>
        </pc:sldMkLst>
        <pc:spChg chg="mod">
          <ac:chgData name="Daniel Kaufmann" userId="934340720f57f02e" providerId="LiveId" clId="{E753FF4A-63AC-4F54-AAF5-9F20E1E877B6}" dt="2020-12-13T05:21:10.173" v="4392" actId="207"/>
          <ac:spMkLst>
            <pc:docMk/>
            <pc:sldMk cId="816467835" sldId="299"/>
            <ac:spMk id="7" creationId="{00000000-0000-0000-0000-000000000000}"/>
          </ac:spMkLst>
        </pc:spChg>
        <pc:picChg chg="del">
          <ac:chgData name="Daniel Kaufmann" userId="934340720f57f02e" providerId="LiveId" clId="{E753FF4A-63AC-4F54-AAF5-9F20E1E877B6}" dt="2020-12-13T05:21:12.332" v="4393" actId="478"/>
          <ac:picMkLst>
            <pc:docMk/>
            <pc:sldMk cId="816467835" sldId="299"/>
            <ac:picMk id="6" creationId="{00000000-0000-0000-0000-000000000000}"/>
          </ac:picMkLst>
        </pc:picChg>
      </pc:sldChg>
      <pc:sldChg chg="delSp modSp mod">
        <pc:chgData name="Daniel Kaufmann" userId="934340720f57f02e" providerId="LiveId" clId="{E753FF4A-63AC-4F54-AAF5-9F20E1E877B6}" dt="2020-12-13T05:21:31.102" v="4400" actId="207"/>
        <pc:sldMkLst>
          <pc:docMk/>
          <pc:sldMk cId="4138459157" sldId="300"/>
        </pc:sldMkLst>
        <pc:spChg chg="mod">
          <ac:chgData name="Daniel Kaufmann" userId="934340720f57f02e" providerId="LiveId" clId="{E753FF4A-63AC-4F54-AAF5-9F20E1E877B6}" dt="2020-12-13T05:21:31.102" v="4400" actId="207"/>
          <ac:spMkLst>
            <pc:docMk/>
            <pc:sldMk cId="4138459157" sldId="300"/>
            <ac:spMk id="7" creationId="{00000000-0000-0000-0000-000000000000}"/>
          </ac:spMkLst>
        </pc:spChg>
        <pc:picChg chg="del">
          <ac:chgData name="Daniel Kaufmann" userId="934340720f57f02e" providerId="LiveId" clId="{E753FF4A-63AC-4F54-AAF5-9F20E1E877B6}" dt="2020-12-13T05:21:28.593" v="4399" actId="478"/>
          <ac:picMkLst>
            <pc:docMk/>
            <pc:sldMk cId="4138459157" sldId="300"/>
            <ac:picMk id="6" creationId="{00000000-0000-0000-0000-000000000000}"/>
          </ac:picMkLst>
        </pc:picChg>
      </pc:sldChg>
      <pc:sldChg chg="delSp modSp mod">
        <pc:chgData name="Daniel Kaufmann" userId="934340720f57f02e" providerId="LiveId" clId="{E753FF4A-63AC-4F54-AAF5-9F20E1E877B6}" dt="2020-12-13T05:21:25.027" v="4398" actId="27636"/>
        <pc:sldMkLst>
          <pc:docMk/>
          <pc:sldMk cId="1342200508" sldId="301"/>
        </pc:sldMkLst>
        <pc:spChg chg="mod">
          <ac:chgData name="Daniel Kaufmann" userId="934340720f57f02e" providerId="LiveId" clId="{E753FF4A-63AC-4F54-AAF5-9F20E1E877B6}" dt="2020-12-13T05:21:25.027" v="4398" actId="27636"/>
          <ac:spMkLst>
            <pc:docMk/>
            <pc:sldMk cId="1342200508" sldId="301"/>
            <ac:spMk id="5" creationId="{00000000-0000-0000-0000-000000000000}"/>
          </ac:spMkLst>
        </pc:spChg>
        <pc:spChg chg="mod">
          <ac:chgData name="Daniel Kaufmann" userId="934340720f57f02e" providerId="LiveId" clId="{E753FF4A-63AC-4F54-AAF5-9F20E1E877B6}" dt="2020-12-13T05:21:16.351" v="4394" actId="207"/>
          <ac:spMkLst>
            <pc:docMk/>
            <pc:sldMk cId="1342200508" sldId="301"/>
            <ac:spMk id="7" creationId="{00000000-0000-0000-0000-000000000000}"/>
          </ac:spMkLst>
        </pc:spChg>
        <pc:picChg chg="del">
          <ac:chgData name="Daniel Kaufmann" userId="934340720f57f02e" providerId="LiveId" clId="{E753FF4A-63AC-4F54-AAF5-9F20E1E877B6}" dt="2020-12-13T05:21:17.987" v="4395" actId="478"/>
          <ac:picMkLst>
            <pc:docMk/>
            <pc:sldMk cId="1342200508" sldId="301"/>
            <ac:picMk id="6" creationId="{00000000-0000-0000-0000-000000000000}"/>
          </ac:picMkLst>
        </pc:picChg>
      </pc:sldChg>
      <pc:sldChg chg="delSp modSp mod">
        <pc:chgData name="Daniel Kaufmann" userId="934340720f57f02e" providerId="LiveId" clId="{E753FF4A-63AC-4F54-AAF5-9F20E1E877B6}" dt="2020-12-13T05:21:36.339" v="4402" actId="208"/>
        <pc:sldMkLst>
          <pc:docMk/>
          <pc:sldMk cId="2552895959" sldId="302"/>
        </pc:sldMkLst>
        <pc:picChg chg="del">
          <ac:chgData name="Daniel Kaufmann" userId="934340720f57f02e" providerId="LiveId" clId="{E753FF4A-63AC-4F54-AAF5-9F20E1E877B6}" dt="2020-12-13T05:21:34.112" v="4401" actId="478"/>
          <ac:picMkLst>
            <pc:docMk/>
            <pc:sldMk cId="2552895959" sldId="302"/>
            <ac:picMk id="4" creationId="{00000000-0000-0000-0000-000000000000}"/>
          </ac:picMkLst>
        </pc:picChg>
        <pc:picChg chg="mod">
          <ac:chgData name="Daniel Kaufmann" userId="934340720f57f02e" providerId="LiveId" clId="{E753FF4A-63AC-4F54-AAF5-9F20E1E877B6}" dt="2020-12-13T05:21:36.339" v="4402" actId="208"/>
          <ac:picMkLst>
            <pc:docMk/>
            <pc:sldMk cId="2552895959" sldId="302"/>
            <ac:picMk id="5" creationId="{00000000-0000-0000-0000-000000000000}"/>
          </ac:picMkLst>
        </pc:picChg>
      </pc:sldChg>
      <pc:sldChg chg="addSp delSp modSp mod modClrScheme chgLayout">
        <pc:chgData name="Daniel Kaufmann" userId="934340720f57f02e" providerId="LiveId" clId="{E753FF4A-63AC-4F54-AAF5-9F20E1E877B6}" dt="2020-12-13T05:21:54.018" v="4408" actId="478"/>
        <pc:sldMkLst>
          <pc:docMk/>
          <pc:sldMk cId="1700507391" sldId="303"/>
        </pc:sldMkLst>
        <pc:spChg chg="add del mod ord">
          <ac:chgData name="Daniel Kaufmann" userId="934340720f57f02e" providerId="LiveId" clId="{E753FF4A-63AC-4F54-AAF5-9F20E1E877B6}" dt="2020-12-13T05:21:44.616" v="4404" actId="700"/>
          <ac:spMkLst>
            <pc:docMk/>
            <pc:sldMk cId="1700507391" sldId="303"/>
            <ac:spMk id="2" creationId="{2177519E-A365-42D1-9FF9-458D658BD175}"/>
          </ac:spMkLst>
        </pc:spChg>
        <pc:spChg chg="add del mod ord">
          <ac:chgData name="Daniel Kaufmann" userId="934340720f57f02e" providerId="LiveId" clId="{E753FF4A-63AC-4F54-AAF5-9F20E1E877B6}" dt="2020-12-13T05:21:44.616" v="4404" actId="700"/>
          <ac:spMkLst>
            <pc:docMk/>
            <pc:sldMk cId="1700507391" sldId="303"/>
            <ac:spMk id="3" creationId="{31FAA245-F89B-488C-9B1A-E93F6802443C}"/>
          </ac:spMkLst>
        </pc:spChg>
        <pc:picChg chg="mod ord">
          <ac:chgData name="Daniel Kaufmann" userId="934340720f57f02e" providerId="LiveId" clId="{E753FF4A-63AC-4F54-AAF5-9F20E1E877B6}" dt="2020-12-13T05:21:51.719" v="4407" actId="208"/>
          <ac:picMkLst>
            <pc:docMk/>
            <pc:sldMk cId="1700507391" sldId="303"/>
            <ac:picMk id="5" creationId="{00000000-0000-0000-0000-000000000000}"/>
          </ac:picMkLst>
        </pc:picChg>
        <pc:picChg chg="del">
          <ac:chgData name="Daniel Kaufmann" userId="934340720f57f02e" providerId="LiveId" clId="{E753FF4A-63AC-4F54-AAF5-9F20E1E877B6}" dt="2020-12-13T05:21:54.018" v="4408" actId="478"/>
          <ac:picMkLst>
            <pc:docMk/>
            <pc:sldMk cId="1700507391" sldId="303"/>
            <ac:picMk id="7" creationId="{00000000-0000-0000-0000-000000000000}"/>
          </ac:picMkLst>
        </pc:picChg>
      </pc:sldChg>
      <pc:sldChg chg="delSp modSp mod modClrScheme chgLayout">
        <pc:chgData name="Daniel Kaufmann" userId="934340720f57f02e" providerId="LiveId" clId="{E753FF4A-63AC-4F54-AAF5-9F20E1E877B6}" dt="2020-12-13T05:22:10.506" v="4413" actId="208"/>
        <pc:sldMkLst>
          <pc:docMk/>
          <pc:sldMk cId="2574846595" sldId="304"/>
        </pc:sldMkLst>
        <pc:picChg chg="del">
          <ac:chgData name="Daniel Kaufmann" userId="934340720f57f02e" providerId="LiveId" clId="{E753FF4A-63AC-4F54-AAF5-9F20E1E877B6}" dt="2020-12-13T05:22:07.273" v="4411" actId="478"/>
          <ac:picMkLst>
            <pc:docMk/>
            <pc:sldMk cId="2574846595" sldId="304"/>
            <ac:picMk id="4" creationId="{00000000-0000-0000-0000-000000000000}"/>
          </ac:picMkLst>
        </pc:picChg>
        <pc:picChg chg="mod ord">
          <ac:chgData name="Daniel Kaufmann" userId="934340720f57f02e" providerId="LiveId" clId="{E753FF4A-63AC-4F54-AAF5-9F20E1E877B6}" dt="2020-12-13T05:22:10.506" v="4413" actId="208"/>
          <ac:picMkLst>
            <pc:docMk/>
            <pc:sldMk cId="2574846595" sldId="304"/>
            <ac:picMk id="5" creationId="{00000000-0000-0000-0000-000000000000}"/>
          </ac:picMkLst>
        </pc:picChg>
      </pc:sldChg>
      <pc:sldChg chg="delSp modSp mod modClrScheme chgLayout">
        <pc:chgData name="Daniel Kaufmann" userId="934340720f57f02e" providerId="LiveId" clId="{E753FF4A-63AC-4F54-AAF5-9F20E1E877B6}" dt="2020-12-13T05:22:24.495" v="4418" actId="208"/>
        <pc:sldMkLst>
          <pc:docMk/>
          <pc:sldMk cId="761408672" sldId="305"/>
        </pc:sldMkLst>
        <pc:picChg chg="mod ord">
          <ac:chgData name="Daniel Kaufmann" userId="934340720f57f02e" providerId="LiveId" clId="{E753FF4A-63AC-4F54-AAF5-9F20E1E877B6}" dt="2020-12-13T05:22:24.495" v="4418" actId="208"/>
          <ac:picMkLst>
            <pc:docMk/>
            <pc:sldMk cId="761408672" sldId="305"/>
            <ac:picMk id="4" creationId="{00000000-0000-0000-0000-000000000000}"/>
          </ac:picMkLst>
        </pc:picChg>
        <pc:picChg chg="del">
          <ac:chgData name="Daniel Kaufmann" userId="934340720f57f02e" providerId="LiveId" clId="{E753FF4A-63AC-4F54-AAF5-9F20E1E877B6}" dt="2020-12-13T05:22:14.711" v="4414" actId="478"/>
          <ac:picMkLst>
            <pc:docMk/>
            <pc:sldMk cId="761408672" sldId="305"/>
            <ac:picMk id="5" creationId="{00000000-0000-0000-0000-000000000000}"/>
          </ac:picMkLst>
        </pc:picChg>
      </pc:sldChg>
      <pc:sldChg chg="delSp modSp mod">
        <pc:chgData name="Daniel Kaufmann" userId="934340720f57f02e" providerId="LiveId" clId="{E753FF4A-63AC-4F54-AAF5-9F20E1E877B6}" dt="2020-12-13T05:24:19.634" v="4480" actId="1076"/>
        <pc:sldMkLst>
          <pc:docMk/>
          <pc:sldMk cId="176916018" sldId="306"/>
        </pc:sldMkLst>
        <pc:spChg chg="mod">
          <ac:chgData name="Daniel Kaufmann" userId="934340720f57f02e" providerId="LiveId" clId="{E753FF4A-63AC-4F54-AAF5-9F20E1E877B6}" dt="2020-12-13T05:24:06.909" v="4477" actId="20577"/>
          <ac:spMkLst>
            <pc:docMk/>
            <pc:sldMk cId="176916018" sldId="306"/>
            <ac:spMk id="2" creationId="{00000000-0000-0000-0000-000000000000}"/>
          </ac:spMkLst>
        </pc:spChg>
        <pc:spChg chg="mod">
          <ac:chgData name="Daniel Kaufmann" userId="934340720f57f02e" providerId="LiveId" clId="{E753FF4A-63AC-4F54-AAF5-9F20E1E877B6}" dt="2020-12-13T05:24:19.634" v="4480" actId="1076"/>
          <ac:spMkLst>
            <pc:docMk/>
            <pc:sldMk cId="176916018" sldId="306"/>
            <ac:spMk id="3" creationId="{00000000-0000-0000-0000-000000000000}"/>
          </ac:spMkLst>
        </pc:spChg>
        <pc:picChg chg="del">
          <ac:chgData name="Daniel Kaufmann" userId="934340720f57f02e" providerId="LiveId" clId="{E753FF4A-63AC-4F54-AAF5-9F20E1E877B6}" dt="2020-12-13T05:23:55.952" v="4449" actId="478"/>
          <ac:picMkLst>
            <pc:docMk/>
            <pc:sldMk cId="176916018" sldId="306"/>
            <ac:picMk id="4" creationId="{00000000-0000-0000-0000-000000000000}"/>
          </ac:picMkLst>
        </pc:picChg>
      </pc:sldChg>
      <pc:sldChg chg="delSp modSp mod chgLayout">
        <pc:chgData name="Daniel Kaufmann" userId="934340720f57f02e" providerId="LiveId" clId="{E753FF4A-63AC-4F54-AAF5-9F20E1E877B6}" dt="2020-12-13T05:27:06.839" v="4583" actId="1076"/>
        <pc:sldMkLst>
          <pc:docMk/>
          <pc:sldMk cId="1075344025" sldId="308"/>
        </pc:sldMkLst>
        <pc:spChg chg="mod ord">
          <ac:chgData name="Daniel Kaufmann" userId="934340720f57f02e" providerId="LiveId" clId="{E753FF4A-63AC-4F54-AAF5-9F20E1E877B6}" dt="2020-12-13T05:26:58.663" v="4580" actId="700"/>
          <ac:spMkLst>
            <pc:docMk/>
            <pc:sldMk cId="1075344025" sldId="308"/>
            <ac:spMk id="5" creationId="{00000000-0000-0000-0000-000000000000}"/>
          </ac:spMkLst>
        </pc:spChg>
        <pc:picChg chg="del">
          <ac:chgData name="Daniel Kaufmann" userId="934340720f57f02e" providerId="LiveId" clId="{E753FF4A-63AC-4F54-AAF5-9F20E1E877B6}" dt="2020-12-13T05:14:07.872" v="4306" actId="478"/>
          <ac:picMkLst>
            <pc:docMk/>
            <pc:sldMk cId="1075344025" sldId="308"/>
            <ac:picMk id="4" creationId="{00000000-0000-0000-0000-000000000000}"/>
          </ac:picMkLst>
        </pc:picChg>
        <pc:picChg chg="mod">
          <ac:chgData name="Daniel Kaufmann" userId="934340720f57f02e" providerId="LiveId" clId="{E753FF4A-63AC-4F54-AAF5-9F20E1E877B6}" dt="2020-12-13T05:27:06.839" v="4583" actId="1076"/>
          <ac:picMkLst>
            <pc:docMk/>
            <pc:sldMk cId="1075344025" sldId="308"/>
            <ac:picMk id="6" creationId="{00000000-0000-0000-0000-000000000000}"/>
          </ac:picMkLst>
        </pc:picChg>
      </pc:sldChg>
      <pc:sldChg chg="delSp modSp mod modClrScheme chgLayout">
        <pc:chgData name="Daniel Kaufmann" userId="934340720f57f02e" providerId="LiveId" clId="{E753FF4A-63AC-4F54-AAF5-9F20E1E877B6}" dt="2020-12-13T05:14:51.039" v="4315" actId="700"/>
        <pc:sldMkLst>
          <pc:docMk/>
          <pc:sldMk cId="3668297513" sldId="309"/>
        </pc:sldMkLst>
        <pc:spChg chg="mod">
          <ac:chgData name="Daniel Kaufmann" userId="934340720f57f02e" providerId="LiveId" clId="{E753FF4A-63AC-4F54-AAF5-9F20E1E877B6}" dt="2020-12-13T05:14:24.548" v="4311" actId="207"/>
          <ac:spMkLst>
            <pc:docMk/>
            <pc:sldMk cId="3668297513" sldId="309"/>
            <ac:spMk id="10" creationId="{00000000-0000-0000-0000-000000000000}"/>
          </ac:spMkLst>
        </pc:spChg>
        <pc:graphicFrameChg chg="mod ord">
          <ac:chgData name="Daniel Kaufmann" userId="934340720f57f02e" providerId="LiveId" clId="{E753FF4A-63AC-4F54-AAF5-9F20E1E877B6}" dt="2020-12-13T05:14:51.039" v="4315" actId="700"/>
          <ac:graphicFrameMkLst>
            <pc:docMk/>
            <pc:sldMk cId="3668297513" sldId="309"/>
            <ac:graphicFrameMk id="7" creationId="{00000000-0000-0000-0000-000000000000}"/>
          </ac:graphicFrameMkLst>
        </pc:graphicFrameChg>
        <pc:picChg chg="del">
          <ac:chgData name="Daniel Kaufmann" userId="934340720f57f02e" providerId="LiveId" clId="{E753FF4A-63AC-4F54-AAF5-9F20E1E877B6}" dt="2020-12-13T05:14:20.415" v="4310" actId="478"/>
          <ac:picMkLst>
            <pc:docMk/>
            <pc:sldMk cId="3668297513" sldId="309"/>
            <ac:picMk id="4" creationId="{00000000-0000-0000-0000-000000000000}"/>
          </ac:picMkLst>
        </pc:picChg>
      </pc:sldChg>
      <pc:sldChg chg="delSp modSp mod">
        <pc:chgData name="Daniel Kaufmann" userId="934340720f57f02e" providerId="LiveId" clId="{E753FF4A-63AC-4F54-AAF5-9F20E1E877B6}" dt="2020-12-13T05:24:36.848" v="4483" actId="208"/>
        <pc:sldMkLst>
          <pc:docMk/>
          <pc:sldMk cId="1736284536" sldId="310"/>
        </pc:sldMkLst>
        <pc:picChg chg="del">
          <ac:chgData name="Daniel Kaufmann" userId="934340720f57f02e" providerId="LiveId" clId="{E753FF4A-63AC-4F54-AAF5-9F20E1E877B6}" dt="2020-12-13T05:15:07.359" v="4319" actId="478"/>
          <ac:picMkLst>
            <pc:docMk/>
            <pc:sldMk cId="1736284536" sldId="310"/>
            <ac:picMk id="4" creationId="{00000000-0000-0000-0000-000000000000}"/>
          </ac:picMkLst>
        </pc:picChg>
        <pc:picChg chg="mod">
          <ac:chgData name="Daniel Kaufmann" userId="934340720f57f02e" providerId="LiveId" clId="{E753FF4A-63AC-4F54-AAF5-9F20E1E877B6}" dt="2020-12-13T05:24:36.848" v="4483" actId="208"/>
          <ac:picMkLst>
            <pc:docMk/>
            <pc:sldMk cId="1736284536" sldId="310"/>
            <ac:picMk id="5" creationId="{00000000-0000-0000-0000-000000000000}"/>
          </ac:picMkLst>
        </pc:picChg>
      </pc:sldChg>
      <pc:sldChg chg="modSp mod modNotesTx">
        <pc:chgData name="Daniel Kaufmann" userId="934340720f57f02e" providerId="LiveId" clId="{E753FF4A-63AC-4F54-AAF5-9F20E1E877B6}" dt="2020-12-13T03:42:47.024" v="1996" actId="207"/>
        <pc:sldMkLst>
          <pc:docMk/>
          <pc:sldMk cId="542887771" sldId="461"/>
        </pc:sldMkLst>
        <pc:spChg chg="mod">
          <ac:chgData name="Daniel Kaufmann" userId="934340720f57f02e" providerId="LiveId" clId="{E753FF4A-63AC-4F54-AAF5-9F20E1E877B6}" dt="2020-12-13T03:42:47.024" v="1996" actId="207"/>
          <ac:spMkLst>
            <pc:docMk/>
            <pc:sldMk cId="542887771" sldId="461"/>
            <ac:spMk id="40" creationId="{576B3B0E-66CA-46AE-B2F9-26F591CE1A6D}"/>
          </ac:spMkLst>
        </pc:spChg>
      </pc:sldChg>
      <pc:sldChg chg="modNotesTx">
        <pc:chgData name="Daniel Kaufmann" userId="934340720f57f02e" providerId="LiveId" clId="{E753FF4A-63AC-4F54-AAF5-9F20E1E877B6}" dt="2020-12-13T02:41:06.407" v="475"/>
        <pc:sldMkLst>
          <pc:docMk/>
          <pc:sldMk cId="908734521" sldId="478"/>
        </pc:sldMkLst>
      </pc:sldChg>
      <pc:sldChg chg="modNotesTx">
        <pc:chgData name="Daniel Kaufmann" userId="934340720f57f02e" providerId="LiveId" clId="{E753FF4A-63AC-4F54-AAF5-9F20E1E877B6}" dt="2020-12-13T02:41:55.837" v="477"/>
        <pc:sldMkLst>
          <pc:docMk/>
          <pc:sldMk cId="3340197899" sldId="479"/>
        </pc:sldMkLst>
      </pc:sldChg>
      <pc:sldChg chg="modNotesTx">
        <pc:chgData name="Daniel Kaufmann" userId="934340720f57f02e" providerId="LiveId" clId="{E753FF4A-63AC-4F54-AAF5-9F20E1E877B6}" dt="2020-12-13T02:43:13.643" v="521" actId="33524"/>
        <pc:sldMkLst>
          <pc:docMk/>
          <pc:sldMk cId="3950771836" sldId="480"/>
        </pc:sldMkLst>
      </pc:sldChg>
      <pc:sldChg chg="modSp add mod ord setBg modNotesTx">
        <pc:chgData name="Daniel Kaufmann" userId="934340720f57f02e" providerId="LiveId" clId="{E753FF4A-63AC-4F54-AAF5-9F20E1E877B6}" dt="2020-12-13T03:04:54.869" v="1299"/>
        <pc:sldMkLst>
          <pc:docMk/>
          <pc:sldMk cId="2622557096" sldId="481"/>
        </pc:sldMkLst>
        <pc:spChg chg="mod">
          <ac:chgData name="Daniel Kaufmann" userId="934340720f57f02e" providerId="LiveId" clId="{E753FF4A-63AC-4F54-AAF5-9F20E1E877B6}" dt="2020-12-13T02:44:33.934" v="560" actId="20577"/>
          <ac:spMkLst>
            <pc:docMk/>
            <pc:sldMk cId="2622557096" sldId="481"/>
            <ac:spMk id="2" creationId="{A196C52E-0914-416B-B64A-824997DB993D}"/>
          </ac:spMkLst>
        </pc:spChg>
      </pc:sldChg>
      <pc:sldChg chg="new del">
        <pc:chgData name="Daniel Kaufmann" userId="934340720f57f02e" providerId="LiveId" clId="{E753FF4A-63AC-4F54-AAF5-9F20E1E877B6}" dt="2020-12-13T02:45:37.986" v="563" actId="47"/>
        <pc:sldMkLst>
          <pc:docMk/>
          <pc:sldMk cId="309144142" sldId="482"/>
        </pc:sldMkLst>
      </pc:sldChg>
      <pc:sldChg chg="addSp delSp modSp new mod modClrScheme chgLayout modNotesTx">
        <pc:chgData name="Daniel Kaufmann" userId="934340720f57f02e" providerId="LiveId" clId="{E753FF4A-63AC-4F54-AAF5-9F20E1E877B6}" dt="2020-12-13T02:50:21" v="803"/>
        <pc:sldMkLst>
          <pc:docMk/>
          <pc:sldMk cId="1689408384" sldId="482"/>
        </pc:sldMkLst>
        <pc:spChg chg="del mod ord">
          <ac:chgData name="Daniel Kaufmann" userId="934340720f57f02e" providerId="LiveId" clId="{E753FF4A-63AC-4F54-AAF5-9F20E1E877B6}" dt="2020-12-13T02:49:17.528" v="764" actId="700"/>
          <ac:spMkLst>
            <pc:docMk/>
            <pc:sldMk cId="1689408384" sldId="482"/>
            <ac:spMk id="2" creationId="{BC478CC8-C7AD-459B-B9FC-EE2B729B5CED}"/>
          </ac:spMkLst>
        </pc:spChg>
        <pc:spChg chg="del mod ord">
          <ac:chgData name="Daniel Kaufmann" userId="934340720f57f02e" providerId="LiveId" clId="{E753FF4A-63AC-4F54-AAF5-9F20E1E877B6}" dt="2020-12-13T02:49:17.528" v="764" actId="700"/>
          <ac:spMkLst>
            <pc:docMk/>
            <pc:sldMk cId="1689408384" sldId="482"/>
            <ac:spMk id="3" creationId="{EE54D4C3-C303-4BD7-B51D-ABCD72F913E8}"/>
          </ac:spMkLst>
        </pc:spChg>
        <pc:spChg chg="add mod ord">
          <ac:chgData name="Daniel Kaufmann" userId="934340720f57f02e" providerId="LiveId" clId="{E753FF4A-63AC-4F54-AAF5-9F20E1E877B6}" dt="2020-12-13T02:50:16.844" v="802" actId="20577"/>
          <ac:spMkLst>
            <pc:docMk/>
            <pc:sldMk cId="1689408384" sldId="482"/>
            <ac:spMk id="4" creationId="{93C6A6B9-A698-41BD-9795-CF4956C6B565}"/>
          </ac:spMkLst>
        </pc:spChg>
        <pc:spChg chg="add mod ord">
          <ac:chgData name="Daniel Kaufmann" userId="934340720f57f02e" providerId="LiveId" clId="{E753FF4A-63AC-4F54-AAF5-9F20E1E877B6}" dt="2020-12-13T02:50:07.359" v="777" actId="1076"/>
          <ac:spMkLst>
            <pc:docMk/>
            <pc:sldMk cId="1689408384" sldId="482"/>
            <ac:spMk id="5" creationId="{67630E8B-DB2B-4466-9353-146E73CB78DF}"/>
          </ac:spMkLst>
        </pc:spChg>
        <pc:picChg chg="add mod">
          <ac:chgData name="Daniel Kaufmann" userId="934340720f57f02e" providerId="LiveId" clId="{E753FF4A-63AC-4F54-AAF5-9F20E1E877B6}" dt="2020-12-13T02:49:39.936" v="771" actId="208"/>
          <ac:picMkLst>
            <pc:docMk/>
            <pc:sldMk cId="1689408384" sldId="482"/>
            <ac:picMk id="1026" creationId="{B8A93CE8-BFD2-4A2F-BEBF-AF2C810CDA02}"/>
          </ac:picMkLst>
        </pc:picChg>
      </pc:sldChg>
      <pc:sldChg chg="addSp modSp new mod modNotesTx">
        <pc:chgData name="Daniel Kaufmann" userId="934340720f57f02e" providerId="LiveId" clId="{E753FF4A-63AC-4F54-AAF5-9F20E1E877B6}" dt="2020-12-13T02:52:35.524" v="830" actId="1076"/>
        <pc:sldMkLst>
          <pc:docMk/>
          <pc:sldMk cId="2376629947" sldId="483"/>
        </pc:sldMkLst>
        <pc:spChg chg="mod">
          <ac:chgData name="Daniel Kaufmann" userId="934340720f57f02e" providerId="LiveId" clId="{E753FF4A-63AC-4F54-AAF5-9F20E1E877B6}" dt="2020-12-13T02:50:59.274" v="812" actId="20577"/>
          <ac:spMkLst>
            <pc:docMk/>
            <pc:sldMk cId="2376629947" sldId="483"/>
            <ac:spMk id="2" creationId="{FF1759D0-0145-4BB9-B6F5-30F4D9B61D08}"/>
          </ac:spMkLst>
        </pc:spChg>
        <pc:spChg chg="mod">
          <ac:chgData name="Daniel Kaufmann" userId="934340720f57f02e" providerId="LiveId" clId="{E753FF4A-63AC-4F54-AAF5-9F20E1E877B6}" dt="2020-12-13T02:52:32.509" v="829" actId="14100"/>
          <ac:spMkLst>
            <pc:docMk/>
            <pc:sldMk cId="2376629947" sldId="483"/>
            <ac:spMk id="3" creationId="{B7298F97-962B-4369-B499-B4CAF5E8A6B9}"/>
          </ac:spMkLst>
        </pc:spChg>
        <pc:spChg chg="add mod">
          <ac:chgData name="Daniel Kaufmann" userId="934340720f57f02e" providerId="LiveId" clId="{E753FF4A-63AC-4F54-AAF5-9F20E1E877B6}" dt="2020-12-13T02:50:47.443" v="808" actId="207"/>
          <ac:spMkLst>
            <pc:docMk/>
            <pc:sldMk cId="2376629947" sldId="483"/>
            <ac:spMk id="4" creationId="{8D3BCAD6-2ED2-49D9-B538-0825DA68BF84}"/>
          </ac:spMkLst>
        </pc:spChg>
        <pc:picChg chg="add mod">
          <ac:chgData name="Daniel Kaufmann" userId="934340720f57f02e" providerId="LiveId" clId="{E753FF4A-63AC-4F54-AAF5-9F20E1E877B6}" dt="2020-12-13T02:52:35.524" v="830" actId="1076"/>
          <ac:picMkLst>
            <pc:docMk/>
            <pc:sldMk cId="2376629947" sldId="483"/>
            <ac:picMk id="5" creationId="{8AE3AE0A-7B31-4E70-9B2B-2EB84F80B80C}"/>
          </ac:picMkLst>
        </pc:picChg>
      </pc:sldChg>
      <pc:sldChg chg="addSp delSp modSp add mod chgLayout modNotesTx">
        <pc:chgData name="Daniel Kaufmann" userId="934340720f57f02e" providerId="LiveId" clId="{E753FF4A-63AC-4F54-AAF5-9F20E1E877B6}" dt="2020-12-13T02:54:58.058" v="870" actId="1440"/>
        <pc:sldMkLst>
          <pc:docMk/>
          <pc:sldMk cId="815053273" sldId="484"/>
        </pc:sldMkLst>
        <pc:spChg chg="mod ord">
          <ac:chgData name="Daniel Kaufmann" userId="934340720f57f02e" providerId="LiveId" clId="{E753FF4A-63AC-4F54-AAF5-9F20E1E877B6}" dt="2020-12-13T02:53:22.996" v="837" actId="700"/>
          <ac:spMkLst>
            <pc:docMk/>
            <pc:sldMk cId="815053273" sldId="484"/>
            <ac:spMk id="2" creationId="{FF1759D0-0145-4BB9-B6F5-30F4D9B61D08}"/>
          </ac:spMkLst>
        </pc:spChg>
        <pc:spChg chg="mod ord">
          <ac:chgData name="Daniel Kaufmann" userId="934340720f57f02e" providerId="LiveId" clId="{E753FF4A-63AC-4F54-AAF5-9F20E1E877B6}" dt="2020-12-13T02:54:05.917" v="847" actId="1076"/>
          <ac:spMkLst>
            <pc:docMk/>
            <pc:sldMk cId="815053273" sldId="484"/>
            <ac:spMk id="3" creationId="{B7298F97-962B-4369-B499-B4CAF5E8A6B9}"/>
          </ac:spMkLst>
        </pc:spChg>
        <pc:spChg chg="del">
          <ac:chgData name="Daniel Kaufmann" userId="934340720f57f02e" providerId="LiveId" clId="{E753FF4A-63AC-4F54-AAF5-9F20E1E877B6}" dt="2020-12-13T02:53:09.972" v="834" actId="478"/>
          <ac:spMkLst>
            <pc:docMk/>
            <pc:sldMk cId="815053273" sldId="484"/>
            <ac:spMk id="4" creationId="{8D3BCAD6-2ED2-49D9-B538-0825DA68BF84}"/>
          </ac:spMkLst>
        </pc:spChg>
        <pc:picChg chg="del">
          <ac:chgData name="Daniel Kaufmann" userId="934340720f57f02e" providerId="LiveId" clId="{E753FF4A-63AC-4F54-AAF5-9F20E1E877B6}" dt="2020-12-13T02:53:07.839" v="833" actId="478"/>
          <ac:picMkLst>
            <pc:docMk/>
            <pc:sldMk cId="815053273" sldId="484"/>
            <ac:picMk id="5" creationId="{8AE3AE0A-7B31-4E70-9B2B-2EB84F80B80C}"/>
          </ac:picMkLst>
        </pc:picChg>
        <pc:picChg chg="add mod modCrop">
          <ac:chgData name="Daniel Kaufmann" userId="934340720f57f02e" providerId="LiveId" clId="{E753FF4A-63AC-4F54-AAF5-9F20E1E877B6}" dt="2020-12-13T02:54:58.058" v="870" actId="1440"/>
          <ac:picMkLst>
            <pc:docMk/>
            <pc:sldMk cId="815053273" sldId="484"/>
            <ac:picMk id="6" creationId="{31398015-3900-4889-84FA-A0E36A6C0C83}"/>
          </ac:picMkLst>
        </pc:picChg>
      </pc:sldChg>
      <pc:sldChg chg="addSp delSp modSp add mod modNotesTx">
        <pc:chgData name="Daniel Kaufmann" userId="934340720f57f02e" providerId="LiveId" clId="{E753FF4A-63AC-4F54-AAF5-9F20E1E877B6}" dt="2020-12-13T02:58:57.751" v="1254" actId="1076"/>
        <pc:sldMkLst>
          <pc:docMk/>
          <pc:sldMk cId="3020192485" sldId="485"/>
        </pc:sldMkLst>
        <pc:spChg chg="mod">
          <ac:chgData name="Daniel Kaufmann" userId="934340720f57f02e" providerId="LiveId" clId="{E753FF4A-63AC-4F54-AAF5-9F20E1E877B6}" dt="2020-12-13T02:58:57.751" v="1254" actId="1076"/>
          <ac:spMkLst>
            <pc:docMk/>
            <pc:sldMk cId="3020192485" sldId="485"/>
            <ac:spMk id="3" creationId="{B7298F97-962B-4369-B499-B4CAF5E8A6B9}"/>
          </ac:spMkLst>
        </pc:spChg>
        <pc:picChg chg="add mod">
          <ac:chgData name="Daniel Kaufmann" userId="934340720f57f02e" providerId="LiveId" clId="{E753FF4A-63AC-4F54-AAF5-9F20E1E877B6}" dt="2020-12-13T02:56:56.963" v="915" actId="208"/>
          <ac:picMkLst>
            <pc:docMk/>
            <pc:sldMk cId="3020192485" sldId="485"/>
            <ac:picMk id="4" creationId="{C69C1367-5C98-4E6D-977C-795EBA16DEF2}"/>
          </ac:picMkLst>
        </pc:picChg>
        <pc:picChg chg="del">
          <ac:chgData name="Daniel Kaufmann" userId="934340720f57f02e" providerId="LiveId" clId="{E753FF4A-63AC-4F54-AAF5-9F20E1E877B6}" dt="2020-12-13T02:55:49.145" v="874" actId="478"/>
          <ac:picMkLst>
            <pc:docMk/>
            <pc:sldMk cId="3020192485" sldId="485"/>
            <ac:picMk id="6" creationId="{31398015-3900-4889-84FA-A0E36A6C0C83}"/>
          </ac:picMkLst>
        </pc:picChg>
      </pc:sldChg>
      <pc:sldChg chg="addSp delSp modSp add mod modNotesTx">
        <pc:chgData name="Daniel Kaufmann" userId="934340720f57f02e" providerId="LiveId" clId="{E753FF4A-63AC-4F54-AAF5-9F20E1E877B6}" dt="2020-12-13T03:01:24.786" v="1264" actId="1076"/>
        <pc:sldMkLst>
          <pc:docMk/>
          <pc:sldMk cId="831631902" sldId="486"/>
        </pc:sldMkLst>
        <pc:spChg chg="mod">
          <ac:chgData name="Daniel Kaufmann" userId="934340720f57f02e" providerId="LiveId" clId="{E753FF4A-63AC-4F54-AAF5-9F20E1E877B6}" dt="2020-12-13T03:00:29.866" v="1259"/>
          <ac:spMkLst>
            <pc:docMk/>
            <pc:sldMk cId="831631902" sldId="486"/>
            <ac:spMk id="3" creationId="{B7298F97-962B-4369-B499-B4CAF5E8A6B9}"/>
          </ac:spMkLst>
        </pc:spChg>
        <pc:picChg chg="del">
          <ac:chgData name="Daniel Kaufmann" userId="934340720f57f02e" providerId="LiveId" clId="{E753FF4A-63AC-4F54-AAF5-9F20E1E877B6}" dt="2020-12-13T03:00:22.087" v="1258" actId="478"/>
          <ac:picMkLst>
            <pc:docMk/>
            <pc:sldMk cId="831631902" sldId="486"/>
            <ac:picMk id="4" creationId="{C69C1367-5C98-4E6D-977C-795EBA16DEF2}"/>
          </ac:picMkLst>
        </pc:picChg>
        <pc:picChg chg="add mod">
          <ac:chgData name="Daniel Kaufmann" userId="934340720f57f02e" providerId="LiveId" clId="{E753FF4A-63AC-4F54-AAF5-9F20E1E877B6}" dt="2020-12-13T03:01:24.786" v="1264" actId="1076"/>
          <ac:picMkLst>
            <pc:docMk/>
            <pc:sldMk cId="831631902" sldId="486"/>
            <ac:picMk id="5" creationId="{45150C53-38FC-4A9B-B92F-BEB4E05BBF4D}"/>
          </ac:picMkLst>
        </pc:picChg>
      </pc:sldChg>
      <pc:sldChg chg="addSp delSp modSp add mod setBg modNotesTx">
        <pc:chgData name="Daniel Kaufmann" userId="934340720f57f02e" providerId="LiveId" clId="{E753FF4A-63AC-4F54-AAF5-9F20E1E877B6}" dt="2020-12-13T03:06:17.737" v="1316"/>
        <pc:sldMkLst>
          <pc:docMk/>
          <pc:sldMk cId="946411893" sldId="487"/>
        </pc:sldMkLst>
        <pc:spChg chg="mod">
          <ac:chgData name="Daniel Kaufmann" userId="934340720f57f02e" providerId="LiveId" clId="{E753FF4A-63AC-4F54-AAF5-9F20E1E877B6}" dt="2020-12-13T03:04:56.239" v="1302" actId="26606"/>
          <ac:spMkLst>
            <pc:docMk/>
            <pc:sldMk cId="946411893" sldId="487"/>
            <ac:spMk id="2" creationId="{FF1759D0-0145-4BB9-B6F5-30F4D9B61D08}"/>
          </ac:spMkLst>
        </pc:spChg>
        <pc:spChg chg="mod">
          <ac:chgData name="Daniel Kaufmann" userId="934340720f57f02e" providerId="LiveId" clId="{E753FF4A-63AC-4F54-AAF5-9F20E1E877B6}" dt="2020-12-13T03:05:40.548" v="1308" actId="14100"/>
          <ac:spMkLst>
            <pc:docMk/>
            <pc:sldMk cId="946411893" sldId="487"/>
            <ac:spMk id="3" creationId="{B7298F97-962B-4369-B499-B4CAF5E8A6B9}"/>
          </ac:spMkLst>
        </pc:spChg>
        <pc:spChg chg="add del">
          <ac:chgData name="Daniel Kaufmann" userId="934340720f57f02e" providerId="LiveId" clId="{E753FF4A-63AC-4F54-AAF5-9F20E1E877B6}" dt="2020-12-13T03:04:56.239" v="1302" actId="26606"/>
          <ac:spMkLst>
            <pc:docMk/>
            <pc:sldMk cId="946411893" sldId="487"/>
            <ac:spMk id="11" creationId="{63AB00AE-4340-440F-82E1-9F69D1D5519F}"/>
          </ac:spMkLst>
        </pc:spChg>
        <pc:picChg chg="add mod ord">
          <ac:chgData name="Daniel Kaufmann" userId="934340720f57f02e" providerId="LiveId" clId="{E753FF4A-63AC-4F54-AAF5-9F20E1E877B6}" dt="2020-12-13T03:06:07.002" v="1315" actId="1076"/>
          <ac:picMkLst>
            <pc:docMk/>
            <pc:sldMk cId="946411893" sldId="487"/>
            <ac:picMk id="4" creationId="{531B23AF-EEF3-48ED-A7E4-58D24C0BE298}"/>
          </ac:picMkLst>
        </pc:picChg>
        <pc:picChg chg="del">
          <ac:chgData name="Daniel Kaufmann" userId="934340720f57f02e" providerId="LiveId" clId="{E753FF4A-63AC-4F54-AAF5-9F20E1E877B6}" dt="2020-12-13T03:01:47.856" v="1267" actId="478"/>
          <ac:picMkLst>
            <pc:docMk/>
            <pc:sldMk cId="946411893" sldId="487"/>
            <ac:picMk id="5" creationId="{45150C53-38FC-4A9B-B92F-BEB4E05BBF4D}"/>
          </ac:picMkLst>
        </pc:picChg>
        <pc:picChg chg="add mod ord">
          <ac:chgData name="Daniel Kaufmann" userId="934340720f57f02e" providerId="LiveId" clId="{E753FF4A-63AC-4F54-AAF5-9F20E1E877B6}" dt="2020-12-13T03:06:07.002" v="1315" actId="1076"/>
          <ac:picMkLst>
            <pc:docMk/>
            <pc:sldMk cId="946411893" sldId="487"/>
            <ac:picMk id="6" creationId="{7E818DE9-D25B-4068-BAA9-205551CACCFC}"/>
          </ac:picMkLst>
        </pc:picChg>
        <pc:picChg chg="add del">
          <ac:chgData name="Daniel Kaufmann" userId="934340720f57f02e" providerId="LiveId" clId="{E753FF4A-63AC-4F54-AAF5-9F20E1E877B6}" dt="2020-12-13T03:04:56.239" v="1302" actId="26606"/>
          <ac:picMkLst>
            <pc:docMk/>
            <pc:sldMk cId="946411893" sldId="487"/>
            <ac:picMk id="13" creationId="{22901FED-4FC9-4ED5-8123-C98BCD1616BA}"/>
          </ac:picMkLst>
        </pc:picChg>
      </pc:sldChg>
      <pc:sldChg chg="addSp modSp new mod modNotesTx">
        <pc:chgData name="Daniel Kaufmann" userId="934340720f57f02e" providerId="LiveId" clId="{E753FF4A-63AC-4F54-AAF5-9F20E1E877B6}" dt="2020-12-13T03:09:44.255" v="1492" actId="208"/>
        <pc:sldMkLst>
          <pc:docMk/>
          <pc:sldMk cId="755276489" sldId="488"/>
        </pc:sldMkLst>
        <pc:spChg chg="mod">
          <ac:chgData name="Daniel Kaufmann" userId="934340720f57f02e" providerId="LiveId" clId="{E753FF4A-63AC-4F54-AAF5-9F20E1E877B6}" dt="2020-12-13T03:06:41.976" v="1326" actId="404"/>
          <ac:spMkLst>
            <pc:docMk/>
            <pc:sldMk cId="755276489" sldId="488"/>
            <ac:spMk id="2" creationId="{064DFAF4-0D51-41D2-ABC4-B6C65136F9DE}"/>
          </ac:spMkLst>
        </pc:spChg>
        <pc:spChg chg="mod">
          <ac:chgData name="Daniel Kaufmann" userId="934340720f57f02e" providerId="LiveId" clId="{E753FF4A-63AC-4F54-AAF5-9F20E1E877B6}" dt="2020-12-13T03:09:08.774" v="1484" actId="14100"/>
          <ac:spMkLst>
            <pc:docMk/>
            <pc:sldMk cId="755276489" sldId="488"/>
            <ac:spMk id="3" creationId="{CB737533-3901-409C-B3EC-A11CD04E621B}"/>
          </ac:spMkLst>
        </pc:spChg>
        <pc:picChg chg="add mod">
          <ac:chgData name="Daniel Kaufmann" userId="934340720f57f02e" providerId="LiveId" clId="{E753FF4A-63AC-4F54-AAF5-9F20E1E877B6}" dt="2020-12-13T03:09:44.255" v="1492" actId="208"/>
          <ac:picMkLst>
            <pc:docMk/>
            <pc:sldMk cId="755276489" sldId="488"/>
            <ac:picMk id="4" creationId="{4A4B7605-68D8-440D-9863-40495C8C3F34}"/>
          </ac:picMkLst>
        </pc:picChg>
      </pc:sldChg>
      <pc:sldChg chg="addSp modSp new mod modClrScheme chgLayout modNotesTx">
        <pc:chgData name="Daniel Kaufmann" userId="934340720f57f02e" providerId="LiveId" clId="{E753FF4A-63AC-4F54-AAF5-9F20E1E877B6}" dt="2020-12-13T03:15:57.521" v="1570" actId="1076"/>
        <pc:sldMkLst>
          <pc:docMk/>
          <pc:sldMk cId="1330106689" sldId="489"/>
        </pc:sldMkLst>
        <pc:spChg chg="mod ord">
          <ac:chgData name="Daniel Kaufmann" userId="934340720f57f02e" providerId="LiveId" clId="{E753FF4A-63AC-4F54-AAF5-9F20E1E877B6}" dt="2020-12-13T03:13:40.425" v="1523" actId="700"/>
          <ac:spMkLst>
            <pc:docMk/>
            <pc:sldMk cId="1330106689" sldId="489"/>
            <ac:spMk id="2" creationId="{2A3A0132-9090-4D64-817D-FC39B0CD9A27}"/>
          </ac:spMkLst>
        </pc:spChg>
        <pc:spChg chg="mod ord">
          <ac:chgData name="Daniel Kaufmann" userId="934340720f57f02e" providerId="LiveId" clId="{E753FF4A-63AC-4F54-AAF5-9F20E1E877B6}" dt="2020-12-13T03:14:54.351" v="1557" actId="207"/>
          <ac:spMkLst>
            <pc:docMk/>
            <pc:sldMk cId="1330106689" sldId="489"/>
            <ac:spMk id="3" creationId="{C3195D4E-1467-459A-89B6-D99557940F78}"/>
          </ac:spMkLst>
        </pc:spChg>
        <pc:spChg chg="add mod ord">
          <ac:chgData name="Daniel Kaufmann" userId="934340720f57f02e" providerId="LiveId" clId="{E753FF4A-63AC-4F54-AAF5-9F20E1E877B6}" dt="2020-12-13T03:14:57.383" v="1558" actId="207"/>
          <ac:spMkLst>
            <pc:docMk/>
            <pc:sldMk cId="1330106689" sldId="489"/>
            <ac:spMk id="5" creationId="{CBAD4FD4-8428-48C8-BEB7-BFE18026841A}"/>
          </ac:spMkLst>
        </pc:spChg>
        <pc:picChg chg="add mod">
          <ac:chgData name="Daniel Kaufmann" userId="934340720f57f02e" providerId="LiveId" clId="{E753FF4A-63AC-4F54-AAF5-9F20E1E877B6}" dt="2020-12-13T03:15:18.311" v="1563" actId="208"/>
          <ac:picMkLst>
            <pc:docMk/>
            <pc:sldMk cId="1330106689" sldId="489"/>
            <ac:picMk id="4" creationId="{36AAAEE2-EFD5-4A21-8A1B-DA76055E7379}"/>
          </ac:picMkLst>
        </pc:picChg>
        <pc:picChg chg="add mod">
          <ac:chgData name="Daniel Kaufmann" userId="934340720f57f02e" providerId="LiveId" clId="{E753FF4A-63AC-4F54-AAF5-9F20E1E877B6}" dt="2020-12-13T03:15:57.521" v="1570" actId="1076"/>
          <ac:picMkLst>
            <pc:docMk/>
            <pc:sldMk cId="1330106689" sldId="489"/>
            <ac:picMk id="6" creationId="{99344AA4-7EAF-41F5-AE73-9A7404EBAB90}"/>
          </ac:picMkLst>
        </pc:picChg>
      </pc:sldChg>
      <pc:sldChg chg="addSp delSp modSp new mod modClrScheme modAnim chgLayout modNotesTx">
        <pc:chgData name="Daniel Kaufmann" userId="934340720f57f02e" providerId="LiveId" clId="{E753FF4A-63AC-4F54-AAF5-9F20E1E877B6}" dt="2020-12-13T03:17:44.437" v="1588"/>
        <pc:sldMkLst>
          <pc:docMk/>
          <pc:sldMk cId="4184339847" sldId="490"/>
        </pc:sldMkLst>
        <pc:spChg chg="mod ord">
          <ac:chgData name="Daniel Kaufmann" userId="934340720f57f02e" providerId="LiveId" clId="{E753FF4A-63AC-4F54-AAF5-9F20E1E877B6}" dt="2020-12-13T03:16:41.908" v="1574" actId="700"/>
          <ac:spMkLst>
            <pc:docMk/>
            <pc:sldMk cId="4184339847" sldId="490"/>
            <ac:spMk id="2" creationId="{CC909B1D-A69A-4F5F-A498-ABFEB8028EA7}"/>
          </ac:spMkLst>
        </pc:spChg>
        <pc:spChg chg="del mod ord">
          <ac:chgData name="Daniel Kaufmann" userId="934340720f57f02e" providerId="LiveId" clId="{E753FF4A-63AC-4F54-AAF5-9F20E1E877B6}" dt="2020-12-13T03:16:41.908" v="1574" actId="700"/>
          <ac:spMkLst>
            <pc:docMk/>
            <pc:sldMk cId="4184339847" sldId="490"/>
            <ac:spMk id="3" creationId="{3AB67F4D-5BB9-4DE1-8404-BDF4CED97FA7}"/>
          </ac:spMkLst>
        </pc:spChg>
        <pc:spChg chg="del">
          <ac:chgData name="Daniel Kaufmann" userId="934340720f57f02e" providerId="LiveId" clId="{E753FF4A-63AC-4F54-AAF5-9F20E1E877B6}" dt="2020-12-13T03:16:41.908" v="1574" actId="700"/>
          <ac:spMkLst>
            <pc:docMk/>
            <pc:sldMk cId="4184339847" sldId="490"/>
            <ac:spMk id="4" creationId="{E43C7930-FC14-4D7B-A067-50EDE5956C44}"/>
          </ac:spMkLst>
        </pc:spChg>
        <pc:spChg chg="add mod ord">
          <ac:chgData name="Daniel Kaufmann" userId="934340720f57f02e" providerId="LiveId" clId="{E753FF4A-63AC-4F54-AAF5-9F20E1E877B6}" dt="2020-12-13T03:16:43.074" v="1575"/>
          <ac:spMkLst>
            <pc:docMk/>
            <pc:sldMk cId="4184339847" sldId="490"/>
            <ac:spMk id="5" creationId="{253F463D-DCDB-4E1F-93CE-385AA0BC7C21}"/>
          </ac:spMkLst>
        </pc:spChg>
        <pc:spChg chg="mod">
          <ac:chgData name="Daniel Kaufmann" userId="934340720f57f02e" providerId="LiveId" clId="{E753FF4A-63AC-4F54-AAF5-9F20E1E877B6}" dt="2020-12-13T03:17:02.351" v="1581"/>
          <ac:spMkLst>
            <pc:docMk/>
            <pc:sldMk cId="4184339847" sldId="490"/>
            <ac:spMk id="8" creationId="{B74BBA0E-5AC1-479C-8066-7E5C985E5A61}"/>
          </ac:spMkLst>
        </pc:spChg>
        <pc:spChg chg="mod">
          <ac:chgData name="Daniel Kaufmann" userId="934340720f57f02e" providerId="LiveId" clId="{E753FF4A-63AC-4F54-AAF5-9F20E1E877B6}" dt="2020-12-13T03:17:09.326" v="1583"/>
          <ac:spMkLst>
            <pc:docMk/>
            <pc:sldMk cId="4184339847" sldId="490"/>
            <ac:spMk id="11" creationId="{3924CF4B-9046-49CA-AF2F-6409FA0ADBAC}"/>
          </ac:spMkLst>
        </pc:spChg>
        <pc:grpChg chg="add mod">
          <ac:chgData name="Daniel Kaufmann" userId="934340720f57f02e" providerId="LiveId" clId="{E753FF4A-63AC-4F54-AAF5-9F20E1E877B6}" dt="2020-12-13T03:17:05.606" v="1582" actId="1076"/>
          <ac:grpSpMkLst>
            <pc:docMk/>
            <pc:sldMk cId="4184339847" sldId="490"/>
            <ac:grpSpMk id="7" creationId="{2F74E537-46F3-4D70-8B4B-62E0C75AC30B}"/>
          </ac:grpSpMkLst>
        </pc:grpChg>
        <pc:grpChg chg="add mod">
          <ac:chgData name="Daniel Kaufmann" userId="934340720f57f02e" providerId="LiveId" clId="{E753FF4A-63AC-4F54-AAF5-9F20E1E877B6}" dt="2020-12-13T03:17:27.408" v="1586" actId="1076"/>
          <ac:grpSpMkLst>
            <pc:docMk/>
            <pc:sldMk cId="4184339847" sldId="490"/>
            <ac:grpSpMk id="10" creationId="{EC563167-B24D-4AED-9B29-DE934FE7410B}"/>
          </ac:grpSpMkLst>
        </pc:grpChg>
        <pc:picChg chg="add mod">
          <ac:chgData name="Daniel Kaufmann" userId="934340720f57f02e" providerId="LiveId" clId="{E753FF4A-63AC-4F54-AAF5-9F20E1E877B6}" dt="2020-12-13T03:17:35.383" v="1587"/>
          <ac:picMkLst>
            <pc:docMk/>
            <pc:sldMk cId="4184339847" sldId="490"/>
            <ac:picMk id="6" creationId="{FA47DBF1-BEDC-4A2C-A779-DE9C56C490C0}"/>
          </ac:picMkLst>
        </pc:picChg>
        <pc:picChg chg="mod">
          <ac:chgData name="Daniel Kaufmann" userId="934340720f57f02e" providerId="LiveId" clId="{E753FF4A-63AC-4F54-AAF5-9F20E1E877B6}" dt="2020-12-13T03:17:02.351" v="1581"/>
          <ac:picMkLst>
            <pc:docMk/>
            <pc:sldMk cId="4184339847" sldId="490"/>
            <ac:picMk id="9" creationId="{65DB38CA-3532-47E7-ADEC-30AFC2F6B4D3}"/>
          </ac:picMkLst>
        </pc:picChg>
        <pc:picChg chg="mod">
          <ac:chgData name="Daniel Kaufmann" userId="934340720f57f02e" providerId="LiveId" clId="{E753FF4A-63AC-4F54-AAF5-9F20E1E877B6}" dt="2020-12-13T03:17:09.326" v="1583"/>
          <ac:picMkLst>
            <pc:docMk/>
            <pc:sldMk cId="4184339847" sldId="490"/>
            <ac:picMk id="12" creationId="{A20CEE2F-818D-4866-91E3-873E30FF99F8}"/>
          </ac:picMkLst>
        </pc:picChg>
      </pc:sldChg>
      <pc:sldChg chg="addSp modSp new mod modNotesTx">
        <pc:chgData name="Daniel Kaufmann" userId="934340720f57f02e" providerId="LiveId" clId="{E753FF4A-63AC-4F54-AAF5-9F20E1E877B6}" dt="2020-12-13T03:21:48.319" v="1613" actId="207"/>
        <pc:sldMkLst>
          <pc:docMk/>
          <pc:sldMk cId="2056971048" sldId="491"/>
        </pc:sldMkLst>
        <pc:spChg chg="mod">
          <ac:chgData name="Daniel Kaufmann" userId="934340720f57f02e" providerId="LiveId" clId="{E753FF4A-63AC-4F54-AAF5-9F20E1E877B6}" dt="2020-12-13T03:18:20.036" v="1591" actId="20577"/>
          <ac:spMkLst>
            <pc:docMk/>
            <pc:sldMk cId="2056971048" sldId="491"/>
            <ac:spMk id="2" creationId="{F616F3B2-94AF-4B58-AEE3-41BDC08CB8FF}"/>
          </ac:spMkLst>
        </pc:spChg>
        <pc:spChg chg="mod">
          <ac:chgData name="Daniel Kaufmann" userId="934340720f57f02e" providerId="LiveId" clId="{E753FF4A-63AC-4F54-AAF5-9F20E1E877B6}" dt="2020-12-13T03:21:48.319" v="1613" actId="207"/>
          <ac:spMkLst>
            <pc:docMk/>
            <pc:sldMk cId="2056971048" sldId="491"/>
            <ac:spMk id="3" creationId="{99678481-4A1B-4633-9568-EAAF4746DF0F}"/>
          </ac:spMkLst>
        </pc:spChg>
        <pc:spChg chg="add mod">
          <ac:chgData name="Daniel Kaufmann" userId="934340720f57f02e" providerId="LiveId" clId="{E753FF4A-63AC-4F54-AAF5-9F20E1E877B6}" dt="2020-12-13T03:21:31.666" v="1607" actId="1076"/>
          <ac:spMkLst>
            <pc:docMk/>
            <pc:sldMk cId="2056971048" sldId="491"/>
            <ac:spMk id="4" creationId="{83CA64D6-39CF-41A2-AC0C-534692D7522D}"/>
          </ac:spMkLst>
        </pc:spChg>
        <pc:picChg chg="add mod">
          <ac:chgData name="Daniel Kaufmann" userId="934340720f57f02e" providerId="LiveId" clId="{E753FF4A-63AC-4F54-AAF5-9F20E1E877B6}" dt="2020-12-13T03:21:41.642" v="1612" actId="208"/>
          <ac:picMkLst>
            <pc:docMk/>
            <pc:sldMk cId="2056971048" sldId="491"/>
            <ac:picMk id="5" creationId="{83121DE2-EAEB-419E-B3B8-1F9BD48971D4}"/>
          </ac:picMkLst>
        </pc:picChg>
      </pc:sldChg>
      <pc:sldChg chg="addSp modSp new mod modAnim modNotesTx">
        <pc:chgData name="Daniel Kaufmann" userId="934340720f57f02e" providerId="LiveId" clId="{E753FF4A-63AC-4F54-AAF5-9F20E1E877B6}" dt="2020-12-13T03:25:20.792" v="1650" actId="33524"/>
        <pc:sldMkLst>
          <pc:docMk/>
          <pc:sldMk cId="1128265513" sldId="492"/>
        </pc:sldMkLst>
        <pc:spChg chg="mod">
          <ac:chgData name="Daniel Kaufmann" userId="934340720f57f02e" providerId="LiveId" clId="{E753FF4A-63AC-4F54-AAF5-9F20E1E877B6}" dt="2020-12-13T03:22:31.475" v="1616" actId="20577"/>
          <ac:spMkLst>
            <pc:docMk/>
            <pc:sldMk cId="1128265513" sldId="492"/>
            <ac:spMk id="2" creationId="{C134366C-5E83-41A6-B4E6-3C9C30C9C773}"/>
          </ac:spMkLst>
        </pc:spChg>
        <pc:spChg chg="mod">
          <ac:chgData name="Daniel Kaufmann" userId="934340720f57f02e" providerId="LiveId" clId="{E753FF4A-63AC-4F54-AAF5-9F20E1E877B6}" dt="2020-12-13T03:25:05.168" v="1648" actId="6549"/>
          <ac:spMkLst>
            <pc:docMk/>
            <pc:sldMk cId="1128265513" sldId="492"/>
            <ac:spMk id="3" creationId="{1F83F6B4-5B37-4182-98CA-D25C11F63252}"/>
          </ac:spMkLst>
        </pc:spChg>
        <pc:spChg chg="add mod">
          <ac:chgData name="Daniel Kaufmann" userId="934340720f57f02e" providerId="LiveId" clId="{E753FF4A-63AC-4F54-AAF5-9F20E1E877B6}" dt="2020-12-13T03:23:59.512" v="1634" actId="1076"/>
          <ac:spMkLst>
            <pc:docMk/>
            <pc:sldMk cId="1128265513" sldId="492"/>
            <ac:spMk id="4" creationId="{0263608C-7CD8-4744-9C5D-86247CA0581C}"/>
          </ac:spMkLst>
        </pc:spChg>
        <pc:spChg chg="add mod">
          <ac:chgData name="Daniel Kaufmann" userId="934340720f57f02e" providerId="LiveId" clId="{E753FF4A-63AC-4F54-AAF5-9F20E1E877B6}" dt="2020-12-13T03:24:39.776" v="1643" actId="1076"/>
          <ac:spMkLst>
            <pc:docMk/>
            <pc:sldMk cId="1128265513" sldId="492"/>
            <ac:spMk id="5" creationId="{38690515-15D0-4FEE-B081-3B67E389BE8D}"/>
          </ac:spMkLst>
        </pc:spChg>
        <pc:spChg chg="add mod">
          <ac:chgData name="Daniel Kaufmann" userId="934340720f57f02e" providerId="LiveId" clId="{E753FF4A-63AC-4F54-AAF5-9F20E1E877B6}" dt="2020-12-13T03:23:55.376" v="1633" actId="1076"/>
          <ac:spMkLst>
            <pc:docMk/>
            <pc:sldMk cId="1128265513" sldId="492"/>
            <ac:spMk id="6" creationId="{153F898F-B998-4F69-9C2C-5EFD21337A7A}"/>
          </ac:spMkLst>
        </pc:spChg>
        <pc:spChg chg="add mod">
          <ac:chgData name="Daniel Kaufmann" userId="934340720f57f02e" providerId="LiveId" clId="{E753FF4A-63AC-4F54-AAF5-9F20E1E877B6}" dt="2020-12-13T03:24:31.439" v="1642" actId="207"/>
          <ac:spMkLst>
            <pc:docMk/>
            <pc:sldMk cId="1128265513" sldId="492"/>
            <ac:spMk id="7" creationId="{08CAB984-74C0-47E7-9AF5-A211CBF78836}"/>
          </ac:spMkLst>
        </pc:spChg>
        <pc:picChg chg="add mod">
          <ac:chgData name="Daniel Kaufmann" userId="934340720f57f02e" providerId="LiveId" clId="{E753FF4A-63AC-4F54-AAF5-9F20E1E877B6}" dt="2020-12-13T03:24:51.674" v="1645" actId="1076"/>
          <ac:picMkLst>
            <pc:docMk/>
            <pc:sldMk cId="1128265513" sldId="492"/>
            <ac:picMk id="8" creationId="{A61D5998-4C6B-47B0-B0E9-CEE3B8CCDB37}"/>
          </ac:picMkLst>
        </pc:picChg>
      </pc:sldChg>
      <pc:sldChg chg="addSp modSp new mod modNotesTx">
        <pc:chgData name="Daniel Kaufmann" userId="934340720f57f02e" providerId="LiveId" clId="{E753FF4A-63AC-4F54-AAF5-9F20E1E877B6}" dt="2020-12-13T03:27:22.544" v="1666" actId="208"/>
        <pc:sldMkLst>
          <pc:docMk/>
          <pc:sldMk cId="2440686823" sldId="493"/>
        </pc:sldMkLst>
        <pc:spChg chg="mod">
          <ac:chgData name="Daniel Kaufmann" userId="934340720f57f02e" providerId="LiveId" clId="{E753FF4A-63AC-4F54-AAF5-9F20E1E877B6}" dt="2020-12-13T03:26:08.583" v="1653" actId="20577"/>
          <ac:spMkLst>
            <pc:docMk/>
            <pc:sldMk cId="2440686823" sldId="493"/>
            <ac:spMk id="2" creationId="{38F1B3DA-7C1E-472B-AD24-45231B31E85F}"/>
          </ac:spMkLst>
        </pc:spChg>
        <pc:spChg chg="mod">
          <ac:chgData name="Daniel Kaufmann" userId="934340720f57f02e" providerId="LiveId" clId="{E753FF4A-63AC-4F54-AAF5-9F20E1E877B6}" dt="2020-12-13T03:27:16.677" v="1664" actId="27636"/>
          <ac:spMkLst>
            <pc:docMk/>
            <pc:sldMk cId="2440686823" sldId="493"/>
            <ac:spMk id="3" creationId="{FB6DE3E5-5292-465A-A205-AC0C79199E90}"/>
          </ac:spMkLst>
        </pc:spChg>
        <pc:picChg chg="add mod modCrop">
          <ac:chgData name="Daniel Kaufmann" userId="934340720f57f02e" providerId="LiveId" clId="{E753FF4A-63AC-4F54-AAF5-9F20E1E877B6}" dt="2020-12-13T03:27:22.544" v="1666" actId="208"/>
          <ac:picMkLst>
            <pc:docMk/>
            <pc:sldMk cId="2440686823" sldId="493"/>
            <ac:picMk id="4" creationId="{D18F7DA6-5996-4484-8DA5-A6EA5E75EF09}"/>
          </ac:picMkLst>
        </pc:picChg>
      </pc:sldChg>
      <pc:sldChg chg="addSp modSp new mod modAnim modNotesTx">
        <pc:chgData name="Daniel Kaufmann" userId="934340720f57f02e" providerId="LiveId" clId="{E753FF4A-63AC-4F54-AAF5-9F20E1E877B6}" dt="2020-12-13T03:28:19.979" v="1704" actId="20577"/>
        <pc:sldMkLst>
          <pc:docMk/>
          <pc:sldMk cId="1971763103" sldId="494"/>
        </pc:sldMkLst>
        <pc:spChg chg="mod">
          <ac:chgData name="Daniel Kaufmann" userId="934340720f57f02e" providerId="LiveId" clId="{E753FF4A-63AC-4F54-AAF5-9F20E1E877B6}" dt="2020-12-13T03:27:42.364" v="1692"/>
          <ac:spMkLst>
            <pc:docMk/>
            <pc:sldMk cId="1971763103" sldId="494"/>
            <ac:spMk id="2" creationId="{125E3FC3-1391-4EC2-AF68-E41EF18BC3C7}"/>
          </ac:spMkLst>
        </pc:spChg>
        <pc:spChg chg="mod">
          <ac:chgData name="Daniel Kaufmann" userId="934340720f57f02e" providerId="LiveId" clId="{E753FF4A-63AC-4F54-AAF5-9F20E1E877B6}" dt="2020-12-13T03:28:12.018" v="1702" actId="6549"/>
          <ac:spMkLst>
            <pc:docMk/>
            <pc:sldMk cId="1971763103" sldId="494"/>
            <ac:spMk id="3" creationId="{E65DE6AD-482A-43D6-A336-DC8405038BF8}"/>
          </ac:spMkLst>
        </pc:spChg>
        <pc:picChg chg="add mod">
          <ac:chgData name="Daniel Kaufmann" userId="934340720f57f02e" providerId="LiveId" clId="{E753FF4A-63AC-4F54-AAF5-9F20E1E877B6}" dt="2020-12-13T03:28:09.804" v="1701" actId="1076"/>
          <ac:picMkLst>
            <pc:docMk/>
            <pc:sldMk cId="1971763103" sldId="494"/>
            <ac:picMk id="4" creationId="{BA5EAF52-C891-44CC-BFA6-D6D3AE875921}"/>
          </ac:picMkLst>
        </pc:picChg>
      </pc:sldChg>
      <pc:sldChg chg="addSp modSp new mod modAnim modNotesTx">
        <pc:chgData name="Daniel Kaufmann" userId="934340720f57f02e" providerId="LiveId" clId="{E753FF4A-63AC-4F54-AAF5-9F20E1E877B6}" dt="2020-12-13T03:29:13.755" v="1725"/>
        <pc:sldMkLst>
          <pc:docMk/>
          <pc:sldMk cId="190609474" sldId="495"/>
        </pc:sldMkLst>
        <pc:spChg chg="mod">
          <ac:chgData name="Daniel Kaufmann" userId="934340720f57f02e" providerId="LiveId" clId="{E753FF4A-63AC-4F54-AAF5-9F20E1E877B6}" dt="2020-12-13T03:29:08.133" v="1724" actId="404"/>
          <ac:spMkLst>
            <pc:docMk/>
            <pc:sldMk cId="190609474" sldId="495"/>
            <ac:spMk id="2" creationId="{90D0689A-7C06-4855-8D5E-CD8560935F4F}"/>
          </ac:spMkLst>
        </pc:spChg>
        <pc:spChg chg="mod">
          <ac:chgData name="Daniel Kaufmann" userId="934340720f57f02e" providerId="LiveId" clId="{E753FF4A-63AC-4F54-AAF5-9F20E1E877B6}" dt="2020-12-13T03:28:56.125" v="1717"/>
          <ac:spMkLst>
            <pc:docMk/>
            <pc:sldMk cId="190609474" sldId="495"/>
            <ac:spMk id="3" creationId="{F5EB1F4F-75E3-4BDF-B530-BF279A1AF431}"/>
          </ac:spMkLst>
        </pc:spChg>
        <pc:picChg chg="add mod">
          <ac:chgData name="Daniel Kaufmann" userId="934340720f57f02e" providerId="LiveId" clId="{E753FF4A-63AC-4F54-AAF5-9F20E1E877B6}" dt="2020-12-13T03:28:48.930" v="1716" actId="1036"/>
          <ac:picMkLst>
            <pc:docMk/>
            <pc:sldMk cId="190609474" sldId="495"/>
            <ac:picMk id="4" creationId="{CE73F358-DD49-476E-AECA-A32C62506A19}"/>
          </ac:picMkLst>
        </pc:picChg>
        <pc:picChg chg="add mod">
          <ac:chgData name="Daniel Kaufmann" userId="934340720f57f02e" providerId="LiveId" clId="{E753FF4A-63AC-4F54-AAF5-9F20E1E877B6}" dt="2020-12-13T03:28:48.930" v="1716" actId="1036"/>
          <ac:picMkLst>
            <pc:docMk/>
            <pc:sldMk cId="190609474" sldId="495"/>
            <ac:picMk id="5" creationId="{3C5F5514-E377-460E-B459-EF169B8A342A}"/>
          </ac:picMkLst>
        </pc:picChg>
      </pc:sldChg>
      <pc:sldChg chg="addSp modSp new mod modAnim modNotesTx">
        <pc:chgData name="Daniel Kaufmann" userId="934340720f57f02e" providerId="LiveId" clId="{E753FF4A-63AC-4F54-AAF5-9F20E1E877B6}" dt="2020-12-13T03:30:14.942" v="1744" actId="20577"/>
        <pc:sldMkLst>
          <pc:docMk/>
          <pc:sldMk cId="1923186217" sldId="496"/>
        </pc:sldMkLst>
        <pc:spChg chg="mod">
          <ac:chgData name="Daniel Kaufmann" userId="934340720f57f02e" providerId="LiveId" clId="{E753FF4A-63AC-4F54-AAF5-9F20E1E877B6}" dt="2020-12-13T03:29:44.590" v="1737" actId="404"/>
          <ac:spMkLst>
            <pc:docMk/>
            <pc:sldMk cId="1923186217" sldId="496"/>
            <ac:spMk id="2" creationId="{F74F0478-3B0D-41E2-92A9-1434CA3100A3}"/>
          </ac:spMkLst>
        </pc:spChg>
        <pc:spChg chg="mod">
          <ac:chgData name="Daniel Kaufmann" userId="934340720f57f02e" providerId="LiveId" clId="{E753FF4A-63AC-4F54-AAF5-9F20E1E877B6}" dt="2020-12-13T03:30:08.135" v="1742" actId="33524"/>
          <ac:spMkLst>
            <pc:docMk/>
            <pc:sldMk cId="1923186217" sldId="496"/>
            <ac:spMk id="3" creationId="{D4CAE5AE-E9F2-4D9E-A063-E7F59A7B9360}"/>
          </ac:spMkLst>
        </pc:spChg>
        <pc:picChg chg="add mod">
          <ac:chgData name="Daniel Kaufmann" userId="934340720f57f02e" providerId="LiveId" clId="{E753FF4A-63AC-4F54-AAF5-9F20E1E877B6}" dt="2020-12-13T03:30:03.572" v="1741" actId="1076"/>
          <ac:picMkLst>
            <pc:docMk/>
            <pc:sldMk cId="1923186217" sldId="496"/>
            <ac:picMk id="4" creationId="{F80F23D8-0614-4953-8A7D-08EAA80030AD}"/>
          </ac:picMkLst>
        </pc:picChg>
      </pc:sldChg>
      <pc:sldChg chg="addSp modSp new mod modAnim modNotesTx">
        <pc:chgData name="Daniel Kaufmann" userId="934340720f57f02e" providerId="LiveId" clId="{E753FF4A-63AC-4F54-AAF5-9F20E1E877B6}" dt="2020-12-13T03:35:22.613" v="1859" actId="33524"/>
        <pc:sldMkLst>
          <pc:docMk/>
          <pc:sldMk cId="2238303982" sldId="497"/>
        </pc:sldMkLst>
        <pc:spChg chg="mod">
          <ac:chgData name="Daniel Kaufmann" userId="934340720f57f02e" providerId="LiveId" clId="{E753FF4A-63AC-4F54-AAF5-9F20E1E877B6}" dt="2020-12-13T03:34:19.642" v="1842" actId="20577"/>
          <ac:spMkLst>
            <pc:docMk/>
            <pc:sldMk cId="2238303982" sldId="497"/>
            <ac:spMk id="2" creationId="{4D7F5152-CFC5-4CA3-8E66-26F4C2CD9A61}"/>
          </ac:spMkLst>
        </pc:spChg>
        <pc:spChg chg="mod">
          <ac:chgData name="Daniel Kaufmann" userId="934340720f57f02e" providerId="LiveId" clId="{E753FF4A-63AC-4F54-AAF5-9F20E1E877B6}" dt="2020-12-13T03:34:00.013" v="1839" actId="20577"/>
          <ac:spMkLst>
            <pc:docMk/>
            <pc:sldMk cId="2238303982" sldId="497"/>
            <ac:spMk id="3" creationId="{5E027FE7-6D29-49B1-858D-C5B8E4CCCEAB}"/>
          </ac:spMkLst>
        </pc:spChg>
        <pc:picChg chg="add mod">
          <ac:chgData name="Daniel Kaufmann" userId="934340720f57f02e" providerId="LiveId" clId="{E753FF4A-63AC-4F54-AAF5-9F20E1E877B6}" dt="2020-12-13T03:34:57.855" v="1857" actId="1038"/>
          <ac:picMkLst>
            <pc:docMk/>
            <pc:sldMk cId="2238303982" sldId="497"/>
            <ac:picMk id="4" creationId="{F5AC5DF3-422B-4A7F-850B-7C6E55716280}"/>
          </ac:picMkLst>
        </pc:picChg>
        <pc:picChg chg="add mod">
          <ac:chgData name="Daniel Kaufmann" userId="934340720f57f02e" providerId="LiveId" clId="{E753FF4A-63AC-4F54-AAF5-9F20E1E877B6}" dt="2020-12-13T03:34:35.555" v="1844"/>
          <ac:picMkLst>
            <pc:docMk/>
            <pc:sldMk cId="2238303982" sldId="497"/>
            <ac:picMk id="5" creationId="{6105EC88-F9F7-47ED-B5DD-DF2245860663}"/>
          </ac:picMkLst>
        </pc:picChg>
        <pc:picChg chg="add mod">
          <ac:chgData name="Daniel Kaufmann" userId="934340720f57f02e" providerId="LiveId" clId="{E753FF4A-63AC-4F54-AAF5-9F20E1E877B6}" dt="2020-12-13T03:34:11.977" v="1840" actId="1076"/>
          <ac:picMkLst>
            <pc:docMk/>
            <pc:sldMk cId="2238303982" sldId="497"/>
            <ac:picMk id="6" creationId="{9C587179-A446-4D3D-B154-19C1967CA19C}"/>
          </ac:picMkLst>
        </pc:picChg>
        <pc:picChg chg="add mod">
          <ac:chgData name="Daniel Kaufmann" userId="934340720f57f02e" providerId="LiveId" clId="{E753FF4A-63AC-4F54-AAF5-9F20E1E877B6}" dt="2020-12-13T03:34:50.865" v="1845" actId="14100"/>
          <ac:picMkLst>
            <pc:docMk/>
            <pc:sldMk cId="2238303982" sldId="497"/>
            <ac:picMk id="7" creationId="{C77506E8-78FF-46D6-BDCD-21842EC4B6C8}"/>
          </ac:picMkLst>
        </pc:picChg>
      </pc:sldChg>
      <pc:sldChg chg="addSp modSp new mod modAnim modNotesTx">
        <pc:chgData name="Daniel Kaufmann" userId="934340720f57f02e" providerId="LiveId" clId="{E753FF4A-63AC-4F54-AAF5-9F20E1E877B6}" dt="2020-12-13T03:37:26.859" v="1921" actId="33524"/>
        <pc:sldMkLst>
          <pc:docMk/>
          <pc:sldMk cId="2750430829" sldId="498"/>
        </pc:sldMkLst>
        <pc:spChg chg="mod">
          <ac:chgData name="Daniel Kaufmann" userId="934340720f57f02e" providerId="LiveId" clId="{E753FF4A-63AC-4F54-AAF5-9F20E1E877B6}" dt="2020-12-13T03:35:55.849" v="1864" actId="404"/>
          <ac:spMkLst>
            <pc:docMk/>
            <pc:sldMk cId="2750430829" sldId="498"/>
            <ac:spMk id="2" creationId="{2B1B7F68-EABB-4025-8F38-6D96DEF59790}"/>
          </ac:spMkLst>
        </pc:spChg>
        <pc:spChg chg="mod">
          <ac:chgData name="Daniel Kaufmann" userId="934340720f57f02e" providerId="LiveId" clId="{E753FF4A-63AC-4F54-AAF5-9F20E1E877B6}" dt="2020-12-13T03:37:02.325" v="1918" actId="14100"/>
          <ac:spMkLst>
            <pc:docMk/>
            <pc:sldMk cId="2750430829" sldId="498"/>
            <ac:spMk id="3" creationId="{D3C42A20-4F19-41CC-9F4C-FBEADF033098}"/>
          </ac:spMkLst>
        </pc:spChg>
        <pc:picChg chg="add mod">
          <ac:chgData name="Daniel Kaufmann" userId="934340720f57f02e" providerId="LiveId" clId="{E753FF4A-63AC-4F54-AAF5-9F20E1E877B6}" dt="2020-12-13T03:36:58.614" v="1917" actId="1036"/>
          <ac:picMkLst>
            <pc:docMk/>
            <pc:sldMk cId="2750430829" sldId="498"/>
            <ac:picMk id="4" creationId="{1B3CA1AD-E94E-419A-A768-D10B84BDD4F7}"/>
          </ac:picMkLst>
        </pc:picChg>
      </pc:sldChg>
      <pc:sldChg chg="addSp modSp new mod modNotesTx">
        <pc:chgData name="Daniel Kaufmann" userId="934340720f57f02e" providerId="LiveId" clId="{E753FF4A-63AC-4F54-AAF5-9F20E1E877B6}" dt="2020-12-13T03:40:57.571" v="1957" actId="1076"/>
        <pc:sldMkLst>
          <pc:docMk/>
          <pc:sldMk cId="3709449619" sldId="499"/>
        </pc:sldMkLst>
        <pc:spChg chg="mod">
          <ac:chgData name="Daniel Kaufmann" userId="934340720f57f02e" providerId="LiveId" clId="{E753FF4A-63AC-4F54-AAF5-9F20E1E877B6}" dt="2020-12-13T03:40:33.907" v="1951" actId="207"/>
          <ac:spMkLst>
            <pc:docMk/>
            <pc:sldMk cId="3709449619" sldId="499"/>
            <ac:spMk id="2" creationId="{66FFAE7E-5B61-46DA-A6C9-61A1D5D66860}"/>
          </ac:spMkLst>
        </pc:spChg>
        <pc:spChg chg="mod">
          <ac:chgData name="Daniel Kaufmann" userId="934340720f57f02e" providerId="LiveId" clId="{E753FF4A-63AC-4F54-AAF5-9F20E1E877B6}" dt="2020-12-13T03:40:57.571" v="1957" actId="1076"/>
          <ac:spMkLst>
            <pc:docMk/>
            <pc:sldMk cId="3709449619" sldId="499"/>
            <ac:spMk id="3" creationId="{FA5A2B01-B49F-4690-AD01-3E403AE2571B}"/>
          </ac:spMkLst>
        </pc:spChg>
        <pc:picChg chg="add mod">
          <ac:chgData name="Daniel Kaufmann" userId="934340720f57f02e" providerId="LiveId" clId="{E753FF4A-63AC-4F54-AAF5-9F20E1E877B6}" dt="2020-12-13T03:40:45.243" v="1952" actId="14100"/>
          <ac:picMkLst>
            <pc:docMk/>
            <pc:sldMk cId="3709449619" sldId="499"/>
            <ac:picMk id="4" creationId="{01353475-955D-4ED1-A194-362CE3FD80A7}"/>
          </ac:picMkLst>
        </pc:picChg>
      </pc:sldChg>
      <pc:sldChg chg="addSp modSp new mod modAnim modNotesTx">
        <pc:chgData name="Daniel Kaufmann" userId="934340720f57f02e" providerId="LiveId" clId="{E753FF4A-63AC-4F54-AAF5-9F20E1E877B6}" dt="2020-12-13T03:43:26.882" v="2002" actId="1076"/>
        <pc:sldMkLst>
          <pc:docMk/>
          <pc:sldMk cId="184189033" sldId="500"/>
        </pc:sldMkLst>
        <pc:spChg chg="mod">
          <ac:chgData name="Daniel Kaufmann" userId="934340720f57f02e" providerId="LiveId" clId="{E753FF4A-63AC-4F54-AAF5-9F20E1E877B6}" dt="2020-12-13T03:41:56.508" v="1989" actId="20577"/>
          <ac:spMkLst>
            <pc:docMk/>
            <pc:sldMk cId="184189033" sldId="500"/>
            <ac:spMk id="2" creationId="{161A94E6-FB98-42C2-B513-A40006029D65}"/>
          </ac:spMkLst>
        </pc:spChg>
        <pc:spChg chg="mod">
          <ac:chgData name="Daniel Kaufmann" userId="934340720f57f02e" providerId="LiveId" clId="{E753FF4A-63AC-4F54-AAF5-9F20E1E877B6}" dt="2020-12-13T03:42:01.302" v="1990"/>
          <ac:spMkLst>
            <pc:docMk/>
            <pc:sldMk cId="184189033" sldId="500"/>
            <ac:spMk id="3" creationId="{71DE008A-6A13-45B9-B111-1660C3A64D07}"/>
          </ac:spMkLst>
        </pc:spChg>
        <pc:picChg chg="add mod">
          <ac:chgData name="Daniel Kaufmann" userId="934340720f57f02e" providerId="LiveId" clId="{E753FF4A-63AC-4F54-AAF5-9F20E1E877B6}" dt="2020-12-13T03:43:19.118" v="2000" actId="1076"/>
          <ac:picMkLst>
            <pc:docMk/>
            <pc:sldMk cId="184189033" sldId="500"/>
            <ac:picMk id="4" creationId="{72E3E3C4-D29E-40EA-AA93-FF3B665C9661}"/>
          </ac:picMkLst>
        </pc:picChg>
        <pc:picChg chg="add mod">
          <ac:chgData name="Daniel Kaufmann" userId="934340720f57f02e" providerId="LiveId" clId="{E753FF4A-63AC-4F54-AAF5-9F20E1E877B6}" dt="2020-12-13T03:43:26.882" v="2002" actId="1076"/>
          <ac:picMkLst>
            <pc:docMk/>
            <pc:sldMk cId="184189033" sldId="500"/>
            <ac:picMk id="5" creationId="{C060BA5C-BBBC-4E63-9AF0-F7CA9B4D7D98}"/>
          </ac:picMkLst>
        </pc:picChg>
      </pc:sldChg>
      <pc:sldChg chg="modSp add ord modNotesTx">
        <pc:chgData name="Daniel Kaufmann" userId="934340720f57f02e" providerId="LiveId" clId="{E753FF4A-63AC-4F54-AAF5-9F20E1E877B6}" dt="2020-12-13T05:11:09.904" v="4229" actId="20577"/>
        <pc:sldMkLst>
          <pc:docMk/>
          <pc:sldMk cId="3694874682" sldId="501"/>
        </pc:sldMkLst>
        <pc:graphicFrameChg chg="mod">
          <ac:chgData name="Daniel Kaufmann" userId="934340720f57f02e" providerId="LiveId" clId="{E753FF4A-63AC-4F54-AAF5-9F20E1E877B6}" dt="2020-12-13T05:11:09.904" v="4229" actId="20577"/>
          <ac:graphicFrameMkLst>
            <pc:docMk/>
            <pc:sldMk cId="3694874682" sldId="501"/>
            <ac:graphicFrameMk id="9" creationId="{FEE1AE8E-478A-4A18-AA20-5591EE4B0089}"/>
          </ac:graphicFrameMkLst>
        </pc:graphicFrameChg>
      </pc:sldChg>
      <pc:sldChg chg="modSp add mod ord modNotesTx">
        <pc:chgData name="Daniel Kaufmann" userId="934340720f57f02e" providerId="LiveId" clId="{E753FF4A-63AC-4F54-AAF5-9F20E1E877B6}" dt="2020-12-13T03:44:48.385" v="2106" actId="6549"/>
        <pc:sldMkLst>
          <pc:docMk/>
          <pc:sldMk cId="2971379858" sldId="502"/>
        </pc:sldMkLst>
        <pc:spChg chg="mod">
          <ac:chgData name="Daniel Kaufmann" userId="934340720f57f02e" providerId="LiveId" clId="{E753FF4A-63AC-4F54-AAF5-9F20E1E877B6}" dt="2020-12-13T03:44:36.392" v="2104" actId="20577"/>
          <ac:spMkLst>
            <pc:docMk/>
            <pc:sldMk cId="2971379858" sldId="502"/>
            <ac:spMk id="2" creationId="{A196C52E-0914-416B-B64A-824997DB993D}"/>
          </ac:spMkLst>
        </pc:spChg>
      </pc:sldChg>
      <pc:sldChg chg="addSp modSp new mod modNotesTx">
        <pc:chgData name="Daniel Kaufmann" userId="934340720f57f02e" providerId="LiveId" clId="{E753FF4A-63AC-4F54-AAF5-9F20E1E877B6}" dt="2020-12-13T03:46:58.296" v="2128" actId="404"/>
        <pc:sldMkLst>
          <pc:docMk/>
          <pc:sldMk cId="1780445287" sldId="503"/>
        </pc:sldMkLst>
        <pc:spChg chg="mod">
          <ac:chgData name="Daniel Kaufmann" userId="934340720f57f02e" providerId="LiveId" clId="{E753FF4A-63AC-4F54-AAF5-9F20E1E877B6}" dt="2020-12-13T03:45:22.653" v="2111" actId="20577"/>
          <ac:spMkLst>
            <pc:docMk/>
            <pc:sldMk cId="1780445287" sldId="503"/>
            <ac:spMk id="2" creationId="{11B72224-9FC7-418E-9548-CB4F8A77E123}"/>
          </ac:spMkLst>
        </pc:spChg>
        <pc:spChg chg="mod">
          <ac:chgData name="Daniel Kaufmann" userId="934340720f57f02e" providerId="LiveId" clId="{E753FF4A-63AC-4F54-AAF5-9F20E1E877B6}" dt="2020-12-13T03:46:58.296" v="2128" actId="404"/>
          <ac:spMkLst>
            <pc:docMk/>
            <pc:sldMk cId="1780445287" sldId="503"/>
            <ac:spMk id="3" creationId="{49A2A830-6281-4A24-8586-4D8E043228BB}"/>
          </ac:spMkLst>
        </pc:spChg>
        <pc:picChg chg="add mod">
          <ac:chgData name="Daniel Kaufmann" userId="934340720f57f02e" providerId="LiveId" clId="{E753FF4A-63AC-4F54-AAF5-9F20E1E877B6}" dt="2020-12-13T03:46:52.289" v="2127" actId="14100"/>
          <ac:picMkLst>
            <pc:docMk/>
            <pc:sldMk cId="1780445287" sldId="503"/>
            <ac:picMk id="4" creationId="{0613DBB9-3319-45A0-BBE4-ED0176B143E4}"/>
          </ac:picMkLst>
        </pc:picChg>
        <pc:picChg chg="add mod">
          <ac:chgData name="Daniel Kaufmann" userId="934340720f57f02e" providerId="LiveId" clId="{E753FF4A-63AC-4F54-AAF5-9F20E1E877B6}" dt="2020-12-13T03:46:44.542" v="2126" actId="14100"/>
          <ac:picMkLst>
            <pc:docMk/>
            <pc:sldMk cId="1780445287" sldId="503"/>
            <ac:picMk id="5" creationId="{D79F4888-0097-434F-ACAA-C0891C0F9C4B}"/>
          </ac:picMkLst>
        </pc:picChg>
      </pc:sldChg>
      <pc:sldChg chg="addSp delSp modSp new mod">
        <pc:chgData name="Daniel Kaufmann" userId="934340720f57f02e" providerId="LiveId" clId="{E753FF4A-63AC-4F54-AAF5-9F20E1E877B6}" dt="2020-12-13T03:48:11.316" v="2147" actId="1076"/>
        <pc:sldMkLst>
          <pc:docMk/>
          <pc:sldMk cId="1924683498" sldId="504"/>
        </pc:sldMkLst>
        <pc:spChg chg="mod">
          <ac:chgData name="Daniel Kaufmann" userId="934340720f57f02e" providerId="LiveId" clId="{E753FF4A-63AC-4F54-AAF5-9F20E1E877B6}" dt="2020-12-13T03:47:18.984" v="2131" actId="20577"/>
          <ac:spMkLst>
            <pc:docMk/>
            <pc:sldMk cId="1924683498" sldId="504"/>
            <ac:spMk id="2" creationId="{1BECFE8C-16BD-4468-84AF-F121EB95F6FC}"/>
          </ac:spMkLst>
        </pc:spChg>
        <pc:spChg chg="mod">
          <ac:chgData name="Daniel Kaufmann" userId="934340720f57f02e" providerId="LiveId" clId="{E753FF4A-63AC-4F54-AAF5-9F20E1E877B6}" dt="2020-12-13T03:47:44.362" v="2140" actId="14100"/>
          <ac:spMkLst>
            <pc:docMk/>
            <pc:sldMk cId="1924683498" sldId="504"/>
            <ac:spMk id="3" creationId="{3934442C-2DB3-44E0-A1C2-A1949EDDA6F0}"/>
          </ac:spMkLst>
        </pc:spChg>
        <pc:picChg chg="add del mod">
          <ac:chgData name="Daniel Kaufmann" userId="934340720f57f02e" providerId="LiveId" clId="{E753FF4A-63AC-4F54-AAF5-9F20E1E877B6}" dt="2020-12-13T03:47:57.404" v="2143" actId="478"/>
          <ac:picMkLst>
            <pc:docMk/>
            <pc:sldMk cId="1924683498" sldId="504"/>
            <ac:picMk id="4" creationId="{2AE4C61D-9EB7-44EC-8980-64BF1D5C0068}"/>
          </ac:picMkLst>
        </pc:picChg>
        <pc:picChg chg="add del mod">
          <ac:chgData name="Daniel Kaufmann" userId="934340720f57f02e" providerId="LiveId" clId="{E753FF4A-63AC-4F54-AAF5-9F20E1E877B6}" dt="2020-12-13T03:47:57.404" v="2143" actId="478"/>
          <ac:picMkLst>
            <pc:docMk/>
            <pc:sldMk cId="1924683498" sldId="504"/>
            <ac:picMk id="5" creationId="{8CCAF9DB-6D9B-4BC4-AD58-715728A91A2E}"/>
          </ac:picMkLst>
        </pc:picChg>
        <pc:picChg chg="add mod">
          <ac:chgData name="Daniel Kaufmann" userId="934340720f57f02e" providerId="LiveId" clId="{E753FF4A-63AC-4F54-AAF5-9F20E1E877B6}" dt="2020-12-13T03:48:11.316" v="2147" actId="1076"/>
          <ac:picMkLst>
            <pc:docMk/>
            <pc:sldMk cId="1924683498" sldId="504"/>
            <ac:picMk id="6" creationId="{936C92A7-F0E1-47A3-A36D-C46F89042513}"/>
          </ac:picMkLst>
        </pc:picChg>
      </pc:sldChg>
      <pc:sldChg chg="addSp modSp new mod modNotesTx">
        <pc:chgData name="Daniel Kaufmann" userId="934340720f57f02e" providerId="LiveId" clId="{E753FF4A-63AC-4F54-AAF5-9F20E1E877B6}" dt="2020-12-13T03:50:39.025" v="2162" actId="1076"/>
        <pc:sldMkLst>
          <pc:docMk/>
          <pc:sldMk cId="3589948956" sldId="505"/>
        </pc:sldMkLst>
        <pc:spChg chg="mod">
          <ac:chgData name="Daniel Kaufmann" userId="934340720f57f02e" providerId="LiveId" clId="{E753FF4A-63AC-4F54-AAF5-9F20E1E877B6}" dt="2020-12-13T03:49:24.863" v="2153" actId="404"/>
          <ac:spMkLst>
            <pc:docMk/>
            <pc:sldMk cId="3589948956" sldId="505"/>
            <ac:spMk id="2" creationId="{CDCA2AA2-430D-4E52-92BC-C246C78065C1}"/>
          </ac:spMkLst>
        </pc:spChg>
        <pc:spChg chg="mod">
          <ac:chgData name="Daniel Kaufmann" userId="934340720f57f02e" providerId="LiveId" clId="{E753FF4A-63AC-4F54-AAF5-9F20E1E877B6}" dt="2020-12-13T03:50:32.053" v="2159" actId="14100"/>
          <ac:spMkLst>
            <pc:docMk/>
            <pc:sldMk cId="3589948956" sldId="505"/>
            <ac:spMk id="3" creationId="{74C1B9AE-82E7-4A67-8257-FAC07CE47B91}"/>
          </ac:spMkLst>
        </pc:spChg>
        <pc:picChg chg="add mod">
          <ac:chgData name="Daniel Kaufmann" userId="934340720f57f02e" providerId="LiveId" clId="{E753FF4A-63AC-4F54-AAF5-9F20E1E877B6}" dt="2020-12-13T03:50:39.025" v="2162" actId="1076"/>
          <ac:picMkLst>
            <pc:docMk/>
            <pc:sldMk cId="3589948956" sldId="505"/>
            <ac:picMk id="4" creationId="{8120D303-68B6-4AD1-8961-8DBC17F3A1F8}"/>
          </ac:picMkLst>
        </pc:picChg>
      </pc:sldChg>
      <pc:sldChg chg="addSp modSp new mod modNotesTx">
        <pc:chgData name="Daniel Kaufmann" userId="934340720f57f02e" providerId="LiveId" clId="{E753FF4A-63AC-4F54-AAF5-9F20E1E877B6}" dt="2020-12-13T03:56:30.976" v="2196" actId="1076"/>
        <pc:sldMkLst>
          <pc:docMk/>
          <pc:sldMk cId="3013071607" sldId="506"/>
        </pc:sldMkLst>
        <pc:spChg chg="mod">
          <ac:chgData name="Daniel Kaufmann" userId="934340720f57f02e" providerId="LiveId" clId="{E753FF4A-63AC-4F54-AAF5-9F20E1E877B6}" dt="2020-12-13T03:51:36.871" v="2166" actId="207"/>
          <ac:spMkLst>
            <pc:docMk/>
            <pc:sldMk cId="3013071607" sldId="506"/>
            <ac:spMk id="2" creationId="{9E6DD9A5-EB5E-49A8-BF0F-AC3B4E34F0FE}"/>
          </ac:spMkLst>
        </pc:spChg>
        <pc:spChg chg="mod">
          <ac:chgData name="Daniel Kaufmann" userId="934340720f57f02e" providerId="LiveId" clId="{E753FF4A-63AC-4F54-AAF5-9F20E1E877B6}" dt="2020-12-13T03:56:17.749" v="2195" actId="1076"/>
          <ac:spMkLst>
            <pc:docMk/>
            <pc:sldMk cId="3013071607" sldId="506"/>
            <ac:spMk id="3" creationId="{5B164D1C-467C-4335-93C6-3431288B4A2B}"/>
          </ac:spMkLst>
        </pc:spChg>
        <pc:picChg chg="add mod modCrop">
          <ac:chgData name="Daniel Kaufmann" userId="934340720f57f02e" providerId="LiveId" clId="{E753FF4A-63AC-4F54-AAF5-9F20E1E877B6}" dt="2020-12-13T03:56:30.976" v="2196" actId="1076"/>
          <ac:picMkLst>
            <pc:docMk/>
            <pc:sldMk cId="3013071607" sldId="506"/>
            <ac:picMk id="4" creationId="{1A35103B-54C1-40E6-A3C4-D3FF5F1501CC}"/>
          </ac:picMkLst>
        </pc:picChg>
        <pc:picChg chg="add mod modCrop">
          <ac:chgData name="Daniel Kaufmann" userId="934340720f57f02e" providerId="LiveId" clId="{E753FF4A-63AC-4F54-AAF5-9F20E1E877B6}" dt="2020-12-13T03:56:30.976" v="2196" actId="1076"/>
          <ac:picMkLst>
            <pc:docMk/>
            <pc:sldMk cId="3013071607" sldId="506"/>
            <ac:picMk id="5" creationId="{1B68BEB9-8864-432D-BFEC-681692BC2371}"/>
          </ac:picMkLst>
        </pc:picChg>
        <pc:picChg chg="add mod modCrop">
          <ac:chgData name="Daniel Kaufmann" userId="934340720f57f02e" providerId="LiveId" clId="{E753FF4A-63AC-4F54-AAF5-9F20E1E877B6}" dt="2020-12-13T03:56:30.976" v="2196" actId="1076"/>
          <ac:picMkLst>
            <pc:docMk/>
            <pc:sldMk cId="3013071607" sldId="506"/>
            <ac:picMk id="6" creationId="{092CEDD7-4609-4EAE-878C-024E23EA0AA6}"/>
          </ac:picMkLst>
        </pc:picChg>
      </pc:sldChg>
      <pc:sldChg chg="addSp modSp new mod modNotesTx">
        <pc:chgData name="Daniel Kaufmann" userId="934340720f57f02e" providerId="LiveId" clId="{E753FF4A-63AC-4F54-AAF5-9F20E1E877B6}" dt="2020-12-13T03:59:10.275" v="2210"/>
        <pc:sldMkLst>
          <pc:docMk/>
          <pc:sldMk cId="1131178803" sldId="507"/>
        </pc:sldMkLst>
        <pc:spChg chg="mod">
          <ac:chgData name="Daniel Kaufmann" userId="934340720f57f02e" providerId="LiveId" clId="{E753FF4A-63AC-4F54-AAF5-9F20E1E877B6}" dt="2020-12-13T03:57:13.550" v="2199" actId="20577"/>
          <ac:spMkLst>
            <pc:docMk/>
            <pc:sldMk cId="1131178803" sldId="507"/>
            <ac:spMk id="2" creationId="{40D19FD5-E1C1-4C24-96BB-B68276749864}"/>
          </ac:spMkLst>
        </pc:spChg>
        <pc:spChg chg="mod">
          <ac:chgData name="Daniel Kaufmann" userId="934340720f57f02e" providerId="LiveId" clId="{E753FF4A-63AC-4F54-AAF5-9F20E1E877B6}" dt="2020-12-13T03:58:52.977" v="2209" actId="1076"/>
          <ac:spMkLst>
            <pc:docMk/>
            <pc:sldMk cId="1131178803" sldId="507"/>
            <ac:spMk id="3" creationId="{96CA61A0-D92D-4720-9327-7A9644AB5036}"/>
          </ac:spMkLst>
        </pc:spChg>
        <pc:picChg chg="add mod">
          <ac:chgData name="Daniel Kaufmann" userId="934340720f57f02e" providerId="LiveId" clId="{E753FF4A-63AC-4F54-AAF5-9F20E1E877B6}" dt="2020-12-13T03:58:40.852" v="2206" actId="208"/>
          <ac:picMkLst>
            <pc:docMk/>
            <pc:sldMk cId="1131178803" sldId="507"/>
            <ac:picMk id="4" creationId="{E80E3B7A-B798-4DE6-9C80-C0FBD24014C5}"/>
          </ac:picMkLst>
        </pc:picChg>
      </pc:sldChg>
      <pc:sldChg chg="addSp delSp modSp new mod modClrScheme chgLayout modNotesTx">
        <pc:chgData name="Daniel Kaufmann" userId="934340720f57f02e" providerId="LiveId" clId="{E753FF4A-63AC-4F54-AAF5-9F20E1E877B6}" dt="2020-12-13T04:02:48.114" v="3263" actId="33524"/>
        <pc:sldMkLst>
          <pc:docMk/>
          <pc:sldMk cId="3928001938" sldId="508"/>
        </pc:sldMkLst>
        <pc:spChg chg="del mod ord">
          <ac:chgData name="Daniel Kaufmann" userId="934340720f57f02e" providerId="LiveId" clId="{E753FF4A-63AC-4F54-AAF5-9F20E1E877B6}" dt="2020-12-13T03:59:17.376" v="2212" actId="700"/>
          <ac:spMkLst>
            <pc:docMk/>
            <pc:sldMk cId="3928001938" sldId="508"/>
            <ac:spMk id="2" creationId="{6588F0C2-7995-4BEF-9034-453A838736B0}"/>
          </ac:spMkLst>
        </pc:spChg>
        <pc:spChg chg="del mod ord">
          <ac:chgData name="Daniel Kaufmann" userId="934340720f57f02e" providerId="LiveId" clId="{E753FF4A-63AC-4F54-AAF5-9F20E1E877B6}" dt="2020-12-13T03:59:17.376" v="2212" actId="700"/>
          <ac:spMkLst>
            <pc:docMk/>
            <pc:sldMk cId="3928001938" sldId="508"/>
            <ac:spMk id="3" creationId="{202E23F8-435C-47AA-ABC0-02D2197DFAF5}"/>
          </ac:spMkLst>
        </pc:spChg>
        <pc:spChg chg="add del mod ord">
          <ac:chgData name="Daniel Kaufmann" userId="934340720f57f02e" providerId="LiveId" clId="{E753FF4A-63AC-4F54-AAF5-9F20E1E877B6}" dt="2020-12-13T03:59:20.080" v="2213" actId="700"/>
          <ac:spMkLst>
            <pc:docMk/>
            <pc:sldMk cId="3928001938" sldId="508"/>
            <ac:spMk id="4" creationId="{F5459363-4DD6-4DBB-B989-3BF041CB9AD7}"/>
          </ac:spMkLst>
        </pc:spChg>
        <pc:spChg chg="add del mod ord">
          <ac:chgData name="Daniel Kaufmann" userId="934340720f57f02e" providerId="LiveId" clId="{E753FF4A-63AC-4F54-AAF5-9F20E1E877B6}" dt="2020-12-13T03:59:20.080" v="2213" actId="700"/>
          <ac:spMkLst>
            <pc:docMk/>
            <pc:sldMk cId="3928001938" sldId="508"/>
            <ac:spMk id="5" creationId="{EB57E56C-35EE-410F-B609-169CC8C41410}"/>
          </ac:spMkLst>
        </pc:spChg>
        <pc:picChg chg="add mod modCrop">
          <ac:chgData name="Daniel Kaufmann" userId="934340720f57f02e" providerId="LiveId" clId="{E753FF4A-63AC-4F54-AAF5-9F20E1E877B6}" dt="2020-12-13T04:00:09.315" v="2219" actId="1076"/>
          <ac:picMkLst>
            <pc:docMk/>
            <pc:sldMk cId="3928001938" sldId="508"/>
            <ac:picMk id="6" creationId="{ACDF1BD8-F57E-4E33-870A-AF4CA20FB49B}"/>
          </ac:picMkLst>
        </pc:picChg>
      </pc:sldChg>
      <pc:sldChg chg="addSp modSp new mod modNotesTx">
        <pc:chgData name="Daniel Kaufmann" userId="934340720f57f02e" providerId="LiveId" clId="{E753FF4A-63AC-4F54-AAF5-9F20E1E877B6}" dt="2020-12-13T04:09:39.182" v="3274"/>
        <pc:sldMkLst>
          <pc:docMk/>
          <pc:sldMk cId="424531367" sldId="509"/>
        </pc:sldMkLst>
        <pc:spChg chg="mod">
          <ac:chgData name="Daniel Kaufmann" userId="934340720f57f02e" providerId="LiveId" clId="{E753FF4A-63AC-4F54-AAF5-9F20E1E877B6}" dt="2020-12-13T04:03:16.957" v="3266" actId="20577"/>
          <ac:spMkLst>
            <pc:docMk/>
            <pc:sldMk cId="424531367" sldId="509"/>
            <ac:spMk id="2" creationId="{631C8D9A-34A2-4B09-8455-E47C5E04D023}"/>
          </ac:spMkLst>
        </pc:spChg>
        <pc:spChg chg="mod">
          <ac:chgData name="Daniel Kaufmann" userId="934340720f57f02e" providerId="LiveId" clId="{E753FF4A-63AC-4F54-AAF5-9F20E1E877B6}" dt="2020-12-13T04:03:20.623" v="3267"/>
          <ac:spMkLst>
            <pc:docMk/>
            <pc:sldMk cId="424531367" sldId="509"/>
            <ac:spMk id="3" creationId="{612C40FC-C621-4E31-BB04-D4471C2DE22E}"/>
          </ac:spMkLst>
        </pc:spChg>
        <pc:picChg chg="add mod">
          <ac:chgData name="Daniel Kaufmann" userId="934340720f57f02e" providerId="LiveId" clId="{E753FF4A-63AC-4F54-AAF5-9F20E1E877B6}" dt="2020-12-13T04:03:54.404" v="3273" actId="208"/>
          <ac:picMkLst>
            <pc:docMk/>
            <pc:sldMk cId="424531367" sldId="509"/>
            <ac:picMk id="4" creationId="{5B94E980-5342-43DA-B329-A445689A7DA2}"/>
          </ac:picMkLst>
        </pc:picChg>
      </pc:sldChg>
      <pc:sldChg chg="addSp modSp new mod modNotesTx">
        <pc:chgData name="Daniel Kaufmann" userId="934340720f57f02e" providerId="LiveId" clId="{E753FF4A-63AC-4F54-AAF5-9F20E1E877B6}" dt="2020-12-13T04:14:08.492" v="3327" actId="208"/>
        <pc:sldMkLst>
          <pc:docMk/>
          <pc:sldMk cId="2179551569" sldId="510"/>
        </pc:sldMkLst>
        <pc:spChg chg="mod">
          <ac:chgData name="Daniel Kaufmann" userId="934340720f57f02e" providerId="LiveId" clId="{E753FF4A-63AC-4F54-AAF5-9F20E1E877B6}" dt="2020-12-13T04:10:07.539" v="3278" actId="20577"/>
          <ac:spMkLst>
            <pc:docMk/>
            <pc:sldMk cId="2179551569" sldId="510"/>
            <ac:spMk id="2" creationId="{E2D328D1-0A78-48E9-A99B-8F4AB9FAC8C9}"/>
          </ac:spMkLst>
        </pc:spChg>
        <pc:spChg chg="mod">
          <ac:chgData name="Daniel Kaufmann" userId="934340720f57f02e" providerId="LiveId" clId="{E753FF4A-63AC-4F54-AAF5-9F20E1E877B6}" dt="2020-12-13T04:10:19.552" v="3284" actId="403"/>
          <ac:spMkLst>
            <pc:docMk/>
            <pc:sldMk cId="2179551569" sldId="510"/>
            <ac:spMk id="3" creationId="{7F288E41-78C5-42A9-9890-AEA9F22922B4}"/>
          </ac:spMkLst>
        </pc:spChg>
        <pc:picChg chg="add mod">
          <ac:chgData name="Daniel Kaufmann" userId="934340720f57f02e" providerId="LiveId" clId="{E753FF4A-63AC-4F54-AAF5-9F20E1E877B6}" dt="2020-12-13T04:12:50.014" v="3310" actId="1076"/>
          <ac:picMkLst>
            <pc:docMk/>
            <pc:sldMk cId="2179551569" sldId="510"/>
            <ac:picMk id="4" creationId="{8E65A9BD-8671-4D1C-ACC0-E6DAA886F469}"/>
          </ac:picMkLst>
        </pc:picChg>
        <pc:picChg chg="add mod">
          <ac:chgData name="Daniel Kaufmann" userId="934340720f57f02e" providerId="LiveId" clId="{E753FF4A-63AC-4F54-AAF5-9F20E1E877B6}" dt="2020-12-13T04:12:50.014" v="3310" actId="1076"/>
          <ac:picMkLst>
            <pc:docMk/>
            <pc:sldMk cId="2179551569" sldId="510"/>
            <ac:picMk id="5" creationId="{B09DEE08-C7ED-49A4-B81C-03188B4570A2}"/>
          </ac:picMkLst>
        </pc:picChg>
        <pc:picChg chg="add mod">
          <ac:chgData name="Daniel Kaufmann" userId="934340720f57f02e" providerId="LiveId" clId="{E753FF4A-63AC-4F54-AAF5-9F20E1E877B6}" dt="2020-12-13T04:12:50.014" v="3310" actId="1076"/>
          <ac:picMkLst>
            <pc:docMk/>
            <pc:sldMk cId="2179551569" sldId="510"/>
            <ac:picMk id="6" creationId="{0C091D37-76A7-4921-B931-FF526D10B7D0}"/>
          </ac:picMkLst>
        </pc:picChg>
        <pc:picChg chg="add mod">
          <ac:chgData name="Daniel Kaufmann" userId="934340720f57f02e" providerId="LiveId" clId="{E753FF4A-63AC-4F54-AAF5-9F20E1E877B6}" dt="2020-12-13T04:13:31.503" v="3317" actId="208"/>
          <ac:picMkLst>
            <pc:docMk/>
            <pc:sldMk cId="2179551569" sldId="510"/>
            <ac:picMk id="7" creationId="{B887529E-7728-4052-B79B-EB56E4EDDDAB}"/>
          </ac:picMkLst>
        </pc:picChg>
        <pc:picChg chg="add mod">
          <ac:chgData name="Daniel Kaufmann" userId="934340720f57f02e" providerId="LiveId" clId="{E753FF4A-63AC-4F54-AAF5-9F20E1E877B6}" dt="2020-12-13T04:14:08.492" v="3327" actId="208"/>
          <ac:picMkLst>
            <pc:docMk/>
            <pc:sldMk cId="2179551569" sldId="510"/>
            <ac:picMk id="8" creationId="{21BA1FE6-4B43-46F4-A780-69C0C66C8AEA}"/>
          </ac:picMkLst>
        </pc:picChg>
      </pc:sldChg>
      <pc:sldChg chg="addSp modSp new mod modNotesTx">
        <pc:chgData name="Daniel Kaufmann" userId="934340720f57f02e" providerId="LiveId" clId="{E753FF4A-63AC-4F54-AAF5-9F20E1E877B6}" dt="2020-12-13T04:16:43.310" v="3357" actId="208"/>
        <pc:sldMkLst>
          <pc:docMk/>
          <pc:sldMk cId="240133929" sldId="511"/>
        </pc:sldMkLst>
        <pc:spChg chg="mod">
          <ac:chgData name="Daniel Kaufmann" userId="934340720f57f02e" providerId="LiveId" clId="{E753FF4A-63AC-4F54-AAF5-9F20E1E877B6}" dt="2020-12-13T04:14:43.285" v="3332" actId="20577"/>
          <ac:spMkLst>
            <pc:docMk/>
            <pc:sldMk cId="240133929" sldId="511"/>
            <ac:spMk id="2" creationId="{0B4CD8C7-8508-4E77-A88B-1B347D65E263}"/>
          </ac:spMkLst>
        </pc:spChg>
        <pc:spChg chg="mod">
          <ac:chgData name="Daniel Kaufmann" userId="934340720f57f02e" providerId="LiveId" clId="{E753FF4A-63AC-4F54-AAF5-9F20E1E877B6}" dt="2020-12-13T04:16:38.870" v="3355" actId="27636"/>
          <ac:spMkLst>
            <pc:docMk/>
            <pc:sldMk cId="240133929" sldId="511"/>
            <ac:spMk id="3" creationId="{ACE14064-A7F2-4C4C-81AF-70750C24695F}"/>
          </ac:spMkLst>
        </pc:spChg>
        <pc:picChg chg="add mod">
          <ac:chgData name="Daniel Kaufmann" userId="934340720f57f02e" providerId="LiveId" clId="{E753FF4A-63AC-4F54-AAF5-9F20E1E877B6}" dt="2020-12-13T04:16:43.310" v="3357" actId="208"/>
          <ac:picMkLst>
            <pc:docMk/>
            <pc:sldMk cId="240133929" sldId="511"/>
            <ac:picMk id="5" creationId="{BED41C1E-63FB-44FF-94B9-C0EF6D143C2E}"/>
          </ac:picMkLst>
        </pc:picChg>
      </pc:sldChg>
      <pc:sldChg chg="addSp delSp modSp new mod delAnim modAnim modNotesTx">
        <pc:chgData name="Daniel Kaufmann" userId="934340720f57f02e" providerId="LiveId" clId="{E753FF4A-63AC-4F54-AAF5-9F20E1E877B6}" dt="2020-12-13T04:20:47.194" v="3420" actId="1037"/>
        <pc:sldMkLst>
          <pc:docMk/>
          <pc:sldMk cId="3342453020" sldId="512"/>
        </pc:sldMkLst>
        <pc:spChg chg="mod">
          <ac:chgData name="Daniel Kaufmann" userId="934340720f57f02e" providerId="LiveId" clId="{E753FF4A-63AC-4F54-AAF5-9F20E1E877B6}" dt="2020-12-13T04:18:06.794" v="3363" actId="404"/>
          <ac:spMkLst>
            <pc:docMk/>
            <pc:sldMk cId="3342453020" sldId="512"/>
            <ac:spMk id="2" creationId="{EB0F6401-C5BF-4948-AD66-E65E8535085B}"/>
          </ac:spMkLst>
        </pc:spChg>
        <pc:spChg chg="mod">
          <ac:chgData name="Daniel Kaufmann" userId="934340720f57f02e" providerId="LiveId" clId="{E753FF4A-63AC-4F54-AAF5-9F20E1E877B6}" dt="2020-12-13T04:20:27.201" v="3396" actId="1076"/>
          <ac:spMkLst>
            <pc:docMk/>
            <pc:sldMk cId="3342453020" sldId="512"/>
            <ac:spMk id="3" creationId="{3E4B9DD5-0482-481B-B4F3-5266D320583F}"/>
          </ac:spMkLst>
        </pc:spChg>
        <pc:picChg chg="add del mod">
          <ac:chgData name="Daniel Kaufmann" userId="934340720f57f02e" providerId="LiveId" clId="{E753FF4A-63AC-4F54-AAF5-9F20E1E877B6}" dt="2020-12-13T04:18:40.074" v="3371" actId="478"/>
          <ac:picMkLst>
            <pc:docMk/>
            <pc:sldMk cId="3342453020" sldId="512"/>
            <ac:picMk id="4" creationId="{702ADE3E-A291-4449-B079-C5BFB015EEA9}"/>
          </ac:picMkLst>
        </pc:picChg>
        <pc:picChg chg="add mod">
          <ac:chgData name="Daniel Kaufmann" userId="934340720f57f02e" providerId="LiveId" clId="{E753FF4A-63AC-4F54-AAF5-9F20E1E877B6}" dt="2020-12-13T04:20:47.194" v="3420" actId="1037"/>
          <ac:picMkLst>
            <pc:docMk/>
            <pc:sldMk cId="3342453020" sldId="512"/>
            <ac:picMk id="5" creationId="{C4D2EA4D-1B20-44DC-88D8-C1E615D828E1}"/>
          </ac:picMkLst>
        </pc:picChg>
        <pc:picChg chg="add mod">
          <ac:chgData name="Daniel Kaufmann" userId="934340720f57f02e" providerId="LiveId" clId="{E753FF4A-63AC-4F54-AAF5-9F20E1E877B6}" dt="2020-12-13T04:20:47.194" v="3420" actId="1037"/>
          <ac:picMkLst>
            <pc:docMk/>
            <pc:sldMk cId="3342453020" sldId="512"/>
            <ac:picMk id="6" creationId="{EC8A7BE1-9513-4F01-93AC-FAD1A175822F}"/>
          </ac:picMkLst>
        </pc:picChg>
      </pc:sldChg>
      <pc:sldChg chg="addSp modSp new mod modClrScheme chgLayout modNotesTx">
        <pc:chgData name="Daniel Kaufmann" userId="934340720f57f02e" providerId="LiveId" clId="{E753FF4A-63AC-4F54-AAF5-9F20E1E877B6}" dt="2020-12-13T04:22:23.321" v="3442"/>
        <pc:sldMkLst>
          <pc:docMk/>
          <pc:sldMk cId="3404669523" sldId="513"/>
        </pc:sldMkLst>
        <pc:spChg chg="mod ord">
          <ac:chgData name="Daniel Kaufmann" userId="934340720f57f02e" providerId="LiveId" clId="{E753FF4A-63AC-4F54-AAF5-9F20E1E877B6}" dt="2020-12-13T04:21:58.763" v="3429" actId="700"/>
          <ac:spMkLst>
            <pc:docMk/>
            <pc:sldMk cId="3404669523" sldId="513"/>
            <ac:spMk id="2" creationId="{3E8D0159-A9F8-4CB6-B8DD-F4E65AC274EC}"/>
          </ac:spMkLst>
        </pc:spChg>
        <pc:spChg chg="mod ord">
          <ac:chgData name="Daniel Kaufmann" userId="934340720f57f02e" providerId="LiveId" clId="{E753FF4A-63AC-4F54-AAF5-9F20E1E877B6}" dt="2020-12-13T04:22:10.824" v="3437" actId="122"/>
          <ac:spMkLst>
            <pc:docMk/>
            <pc:sldMk cId="3404669523" sldId="513"/>
            <ac:spMk id="3" creationId="{4910CC3F-65D5-4305-ACA7-C098E9B3C3E1}"/>
          </ac:spMkLst>
        </pc:spChg>
        <pc:spChg chg="add mod ord">
          <ac:chgData name="Daniel Kaufmann" userId="934340720f57f02e" providerId="LiveId" clId="{E753FF4A-63AC-4F54-AAF5-9F20E1E877B6}" dt="2020-12-13T04:22:19.106" v="3441" actId="1076"/>
          <ac:spMkLst>
            <pc:docMk/>
            <pc:sldMk cId="3404669523" sldId="513"/>
            <ac:spMk id="5" creationId="{814C05CD-BDCA-4731-8E03-95A62C2F4CE7}"/>
          </ac:spMkLst>
        </pc:spChg>
        <pc:picChg chg="add mod">
          <ac:chgData name="Daniel Kaufmann" userId="934340720f57f02e" providerId="LiveId" clId="{E753FF4A-63AC-4F54-AAF5-9F20E1E877B6}" dt="2020-12-13T04:22:16.302" v="3440" actId="208"/>
          <ac:picMkLst>
            <pc:docMk/>
            <pc:sldMk cId="3404669523" sldId="513"/>
            <ac:picMk id="4" creationId="{DD630EF2-AF31-45D1-9984-9D4714BE634E}"/>
          </ac:picMkLst>
        </pc:picChg>
      </pc:sldChg>
      <pc:sldChg chg="addSp delSp modSp new mod modNotesTx">
        <pc:chgData name="Daniel Kaufmann" userId="934340720f57f02e" providerId="LiveId" clId="{E753FF4A-63AC-4F54-AAF5-9F20E1E877B6}" dt="2020-12-13T04:26:02.545" v="3500" actId="33524"/>
        <pc:sldMkLst>
          <pc:docMk/>
          <pc:sldMk cId="12572606" sldId="514"/>
        </pc:sldMkLst>
        <pc:spChg chg="mod">
          <ac:chgData name="Daniel Kaufmann" userId="934340720f57f02e" providerId="LiveId" clId="{E753FF4A-63AC-4F54-AAF5-9F20E1E877B6}" dt="2020-12-13T04:23:09.715" v="3451" actId="404"/>
          <ac:spMkLst>
            <pc:docMk/>
            <pc:sldMk cId="12572606" sldId="514"/>
            <ac:spMk id="2" creationId="{FC7CAB1D-1149-4464-BC5B-46665600E4F9}"/>
          </ac:spMkLst>
        </pc:spChg>
        <pc:spChg chg="mod">
          <ac:chgData name="Daniel Kaufmann" userId="934340720f57f02e" providerId="LiveId" clId="{E753FF4A-63AC-4F54-AAF5-9F20E1E877B6}" dt="2020-12-13T04:25:49.773" v="3496" actId="1076"/>
          <ac:spMkLst>
            <pc:docMk/>
            <pc:sldMk cId="12572606" sldId="514"/>
            <ac:spMk id="3" creationId="{D89CA3C6-0524-41EF-9521-9BE54915FF9E}"/>
          </ac:spMkLst>
        </pc:spChg>
        <pc:spChg chg="del">
          <ac:chgData name="Daniel Kaufmann" userId="934340720f57f02e" providerId="LiveId" clId="{E753FF4A-63AC-4F54-AAF5-9F20E1E877B6}" dt="2020-12-13T04:23:42.113" v="3457" actId="1032"/>
          <ac:spMkLst>
            <pc:docMk/>
            <pc:sldMk cId="12572606" sldId="514"/>
            <ac:spMk id="4" creationId="{449D1307-B37D-4B9B-9A92-D85482046417}"/>
          </ac:spMkLst>
        </pc:spChg>
        <pc:graphicFrameChg chg="add mod modGraphic">
          <ac:chgData name="Daniel Kaufmann" userId="934340720f57f02e" providerId="LiveId" clId="{E753FF4A-63AC-4F54-AAF5-9F20E1E877B6}" dt="2020-12-13T04:24:58.640" v="3489" actId="207"/>
          <ac:graphicFrameMkLst>
            <pc:docMk/>
            <pc:sldMk cId="12572606" sldId="514"/>
            <ac:graphicFrameMk id="5" creationId="{5AD0B3C8-6ABD-45EE-B6F7-A97FA2CD28B3}"/>
          </ac:graphicFrameMkLst>
        </pc:graphicFrameChg>
        <pc:picChg chg="add mod">
          <ac:chgData name="Daniel Kaufmann" userId="934340720f57f02e" providerId="LiveId" clId="{E753FF4A-63AC-4F54-AAF5-9F20E1E877B6}" dt="2020-12-13T04:25:52.442" v="3498" actId="208"/>
          <ac:picMkLst>
            <pc:docMk/>
            <pc:sldMk cId="12572606" sldId="514"/>
            <ac:picMk id="6" creationId="{E776DFD9-6C65-4BB5-90BB-FB457F13DBF8}"/>
          </ac:picMkLst>
        </pc:picChg>
      </pc:sldChg>
      <pc:sldChg chg="modSp add mod modNotesTx">
        <pc:chgData name="Daniel Kaufmann" userId="934340720f57f02e" providerId="LiveId" clId="{E753FF4A-63AC-4F54-AAF5-9F20E1E877B6}" dt="2020-12-13T04:27:13.714" v="3530" actId="1076"/>
        <pc:sldMkLst>
          <pc:docMk/>
          <pc:sldMk cId="4074644414" sldId="515"/>
        </pc:sldMkLst>
        <pc:graphicFrameChg chg="mod">
          <ac:chgData name="Daniel Kaufmann" userId="934340720f57f02e" providerId="LiveId" clId="{E753FF4A-63AC-4F54-AAF5-9F20E1E877B6}" dt="2020-12-13T04:27:13.714" v="3530" actId="1076"/>
          <ac:graphicFrameMkLst>
            <pc:docMk/>
            <pc:sldMk cId="4074644414" sldId="515"/>
            <ac:graphicFrameMk id="5" creationId="{5AD0B3C8-6ABD-45EE-B6F7-A97FA2CD28B3}"/>
          </ac:graphicFrameMkLst>
        </pc:graphicFrameChg>
      </pc:sldChg>
      <pc:sldChg chg="addSp delSp modSp new mod modClrScheme modAnim chgLayout modNotesTx">
        <pc:chgData name="Daniel Kaufmann" userId="934340720f57f02e" providerId="LiveId" clId="{E753FF4A-63AC-4F54-AAF5-9F20E1E877B6}" dt="2020-12-13T04:29:34.943" v="3540" actId="20577"/>
        <pc:sldMkLst>
          <pc:docMk/>
          <pc:sldMk cId="785965051" sldId="516"/>
        </pc:sldMkLst>
        <pc:spChg chg="del mod ord">
          <ac:chgData name="Daniel Kaufmann" userId="934340720f57f02e" providerId="LiveId" clId="{E753FF4A-63AC-4F54-AAF5-9F20E1E877B6}" dt="2020-12-13T04:29:12.152" v="3532" actId="700"/>
          <ac:spMkLst>
            <pc:docMk/>
            <pc:sldMk cId="785965051" sldId="516"/>
            <ac:spMk id="2" creationId="{E4F1C4E4-4613-41FD-A5D2-0BCCB6C42109}"/>
          </ac:spMkLst>
        </pc:spChg>
        <pc:spChg chg="del">
          <ac:chgData name="Daniel Kaufmann" userId="934340720f57f02e" providerId="LiveId" clId="{E753FF4A-63AC-4F54-AAF5-9F20E1E877B6}" dt="2020-12-13T04:29:12.152" v="3532" actId="700"/>
          <ac:spMkLst>
            <pc:docMk/>
            <pc:sldMk cId="785965051" sldId="516"/>
            <ac:spMk id="3" creationId="{EBF4DD46-CC08-4FC7-B5CE-F7B087C4DDF9}"/>
          </ac:spMkLst>
        </pc:spChg>
        <pc:spChg chg="del">
          <ac:chgData name="Daniel Kaufmann" userId="934340720f57f02e" providerId="LiveId" clId="{E753FF4A-63AC-4F54-AAF5-9F20E1E877B6}" dt="2020-12-13T04:29:12.152" v="3532" actId="700"/>
          <ac:spMkLst>
            <pc:docMk/>
            <pc:sldMk cId="785965051" sldId="516"/>
            <ac:spMk id="4" creationId="{CEF08DEF-E18D-48B2-B297-BFB8CB30CBF4}"/>
          </ac:spMkLst>
        </pc:spChg>
        <pc:spChg chg="add mod ord">
          <ac:chgData name="Daniel Kaufmann" userId="934340720f57f02e" providerId="LiveId" clId="{E753FF4A-63AC-4F54-AAF5-9F20E1E877B6}" dt="2020-12-13T04:29:27.285" v="3537" actId="20577"/>
          <ac:spMkLst>
            <pc:docMk/>
            <pc:sldMk cId="785965051" sldId="516"/>
            <ac:spMk id="5" creationId="{AA824850-BA65-4228-8DA5-A6F38F0E83BA}"/>
          </ac:spMkLst>
        </pc:spChg>
        <pc:picChg chg="add mod">
          <ac:chgData name="Daniel Kaufmann" userId="934340720f57f02e" providerId="LiveId" clId="{E753FF4A-63AC-4F54-AAF5-9F20E1E877B6}" dt="2020-12-13T04:29:19.172" v="3534" actId="1076"/>
          <ac:picMkLst>
            <pc:docMk/>
            <pc:sldMk cId="785965051" sldId="516"/>
            <ac:picMk id="6" creationId="{21618187-5CA4-48B3-A088-2E0553B580A9}"/>
          </ac:picMkLst>
        </pc:picChg>
        <pc:picChg chg="add mod">
          <ac:chgData name="Daniel Kaufmann" userId="934340720f57f02e" providerId="LiveId" clId="{E753FF4A-63AC-4F54-AAF5-9F20E1E877B6}" dt="2020-12-13T04:29:19.172" v="3534" actId="1076"/>
          <ac:picMkLst>
            <pc:docMk/>
            <pc:sldMk cId="785965051" sldId="516"/>
            <ac:picMk id="7" creationId="{2B5EDB2C-339A-4F06-A01C-E13B1D4A6808}"/>
          </ac:picMkLst>
        </pc:picChg>
      </pc:sldChg>
      <pc:sldChg chg="addSp modSp new mod modClrScheme chgLayout modNotesTx">
        <pc:chgData name="Daniel Kaufmann" userId="934340720f57f02e" providerId="LiveId" clId="{E753FF4A-63AC-4F54-AAF5-9F20E1E877B6}" dt="2020-12-13T04:32:34.951" v="3554" actId="14100"/>
        <pc:sldMkLst>
          <pc:docMk/>
          <pc:sldMk cId="2736732878" sldId="517"/>
        </pc:sldMkLst>
        <pc:spChg chg="mod ord">
          <ac:chgData name="Daniel Kaufmann" userId="934340720f57f02e" providerId="LiveId" clId="{E753FF4A-63AC-4F54-AAF5-9F20E1E877B6}" dt="2020-12-13T04:30:33.814" v="3544" actId="700"/>
          <ac:spMkLst>
            <pc:docMk/>
            <pc:sldMk cId="2736732878" sldId="517"/>
            <ac:spMk id="2" creationId="{19F9BA6A-4D60-441A-9679-5B6DCBFD8C1C}"/>
          </ac:spMkLst>
        </pc:spChg>
        <pc:spChg chg="add mod ord">
          <ac:chgData name="Daniel Kaufmann" userId="934340720f57f02e" providerId="LiveId" clId="{E753FF4A-63AC-4F54-AAF5-9F20E1E877B6}" dt="2020-12-13T04:32:34.951" v="3554" actId="14100"/>
          <ac:spMkLst>
            <pc:docMk/>
            <pc:sldMk cId="2736732878" sldId="517"/>
            <ac:spMk id="3" creationId="{7C53F667-EF53-4FEF-B7AC-E57148E0CD60}"/>
          </ac:spMkLst>
        </pc:spChg>
        <pc:picChg chg="add mod">
          <ac:chgData name="Daniel Kaufmann" userId="934340720f57f02e" providerId="LiveId" clId="{E753FF4A-63AC-4F54-AAF5-9F20E1E877B6}" dt="2020-12-13T04:32:31.985" v="3553" actId="208"/>
          <ac:picMkLst>
            <pc:docMk/>
            <pc:sldMk cId="2736732878" sldId="517"/>
            <ac:picMk id="5" creationId="{4FDD8391-A42F-4993-8E8E-439BA94926C6}"/>
          </ac:picMkLst>
        </pc:picChg>
      </pc:sldChg>
      <pc:sldChg chg="addSp modSp new mod modNotesTx">
        <pc:chgData name="Daniel Kaufmann" userId="934340720f57f02e" providerId="LiveId" clId="{E753FF4A-63AC-4F54-AAF5-9F20E1E877B6}" dt="2020-12-13T04:38:00.548" v="3608" actId="1076"/>
        <pc:sldMkLst>
          <pc:docMk/>
          <pc:sldMk cId="394183386" sldId="518"/>
        </pc:sldMkLst>
        <pc:spChg chg="mod">
          <ac:chgData name="Daniel Kaufmann" userId="934340720f57f02e" providerId="LiveId" clId="{E753FF4A-63AC-4F54-AAF5-9F20E1E877B6}" dt="2020-12-13T04:35:29.686" v="3597"/>
          <ac:spMkLst>
            <pc:docMk/>
            <pc:sldMk cId="394183386" sldId="518"/>
            <ac:spMk id="2" creationId="{B760950B-BE08-4326-9787-8CBAF85B878C}"/>
          </ac:spMkLst>
        </pc:spChg>
        <pc:spChg chg="mod">
          <ac:chgData name="Daniel Kaufmann" userId="934340720f57f02e" providerId="LiveId" clId="{E753FF4A-63AC-4F54-AAF5-9F20E1E877B6}" dt="2020-12-13T04:37:58.501" v="3607" actId="14100"/>
          <ac:spMkLst>
            <pc:docMk/>
            <pc:sldMk cId="394183386" sldId="518"/>
            <ac:spMk id="3" creationId="{CDF4E30F-DEE9-4902-B7F3-F704CDC3B704}"/>
          </ac:spMkLst>
        </pc:spChg>
        <pc:picChg chg="add mod">
          <ac:chgData name="Daniel Kaufmann" userId="934340720f57f02e" providerId="LiveId" clId="{E753FF4A-63AC-4F54-AAF5-9F20E1E877B6}" dt="2020-12-13T04:38:00.548" v="3608" actId="1076"/>
          <ac:picMkLst>
            <pc:docMk/>
            <pc:sldMk cId="394183386" sldId="518"/>
            <ac:picMk id="4" creationId="{4CA7F542-5385-4A1D-B0E2-BF1B0B910966}"/>
          </ac:picMkLst>
        </pc:picChg>
      </pc:sldChg>
      <pc:sldChg chg="addSp modSp new mod modNotesTx">
        <pc:chgData name="Daniel Kaufmann" userId="934340720f57f02e" providerId="LiveId" clId="{E753FF4A-63AC-4F54-AAF5-9F20E1E877B6}" dt="2020-12-13T04:39:42.345" v="3628" actId="1076"/>
        <pc:sldMkLst>
          <pc:docMk/>
          <pc:sldMk cId="3881517464" sldId="519"/>
        </pc:sldMkLst>
        <pc:spChg chg="mod">
          <ac:chgData name="Daniel Kaufmann" userId="934340720f57f02e" providerId="LiveId" clId="{E753FF4A-63AC-4F54-AAF5-9F20E1E877B6}" dt="2020-12-13T04:38:20.817" v="3615" actId="20577"/>
          <ac:spMkLst>
            <pc:docMk/>
            <pc:sldMk cId="3881517464" sldId="519"/>
            <ac:spMk id="2" creationId="{49D0071A-9018-44C5-9412-1DB8E36D91AC}"/>
          </ac:spMkLst>
        </pc:spChg>
        <pc:spChg chg="mod">
          <ac:chgData name="Daniel Kaufmann" userId="934340720f57f02e" providerId="LiveId" clId="{E753FF4A-63AC-4F54-AAF5-9F20E1E877B6}" dt="2020-12-13T04:38:43.469" v="3619" actId="14100"/>
          <ac:spMkLst>
            <pc:docMk/>
            <pc:sldMk cId="3881517464" sldId="519"/>
            <ac:spMk id="3" creationId="{9CF51708-E1D0-4F83-91CF-BE9E966A8912}"/>
          </ac:spMkLst>
        </pc:spChg>
        <pc:picChg chg="add mod modCrop">
          <ac:chgData name="Daniel Kaufmann" userId="934340720f57f02e" providerId="LiveId" clId="{E753FF4A-63AC-4F54-AAF5-9F20E1E877B6}" dt="2020-12-13T04:39:42.345" v="3628" actId="1076"/>
          <ac:picMkLst>
            <pc:docMk/>
            <pc:sldMk cId="3881517464" sldId="519"/>
            <ac:picMk id="4" creationId="{ED3BC352-0BB3-41CB-A9B5-BE87C55EF65E}"/>
          </ac:picMkLst>
        </pc:picChg>
      </pc:sldChg>
      <pc:sldChg chg="addSp delSp modSp new mod modNotesTx">
        <pc:chgData name="Daniel Kaufmann" userId="934340720f57f02e" providerId="LiveId" clId="{E753FF4A-63AC-4F54-AAF5-9F20E1E877B6}" dt="2020-12-13T04:42:13.332" v="3695" actId="207"/>
        <pc:sldMkLst>
          <pc:docMk/>
          <pc:sldMk cId="3851175048" sldId="520"/>
        </pc:sldMkLst>
        <pc:spChg chg="mod">
          <ac:chgData name="Daniel Kaufmann" userId="934340720f57f02e" providerId="LiveId" clId="{E753FF4A-63AC-4F54-AAF5-9F20E1E877B6}" dt="2020-12-13T04:41:14.737" v="3687"/>
          <ac:spMkLst>
            <pc:docMk/>
            <pc:sldMk cId="3851175048" sldId="520"/>
            <ac:spMk id="2" creationId="{05D2E3E6-74EE-4EC4-8C1E-9D9ABF0AC156}"/>
          </ac:spMkLst>
        </pc:spChg>
        <pc:spChg chg="del">
          <ac:chgData name="Daniel Kaufmann" userId="934340720f57f02e" providerId="LiveId" clId="{E753FF4A-63AC-4F54-AAF5-9F20E1E877B6}" dt="2020-12-13T04:40:15.190" v="3631" actId="1032"/>
          <ac:spMkLst>
            <pc:docMk/>
            <pc:sldMk cId="3851175048" sldId="520"/>
            <ac:spMk id="3" creationId="{194D0B3E-3183-4FF6-84AC-724FDFDB2855}"/>
          </ac:spMkLst>
        </pc:spChg>
        <pc:graphicFrameChg chg="add mod modGraphic">
          <ac:chgData name="Daniel Kaufmann" userId="934340720f57f02e" providerId="LiveId" clId="{E753FF4A-63AC-4F54-AAF5-9F20E1E877B6}" dt="2020-12-13T04:42:13.332" v="3695" actId="207"/>
          <ac:graphicFrameMkLst>
            <pc:docMk/>
            <pc:sldMk cId="3851175048" sldId="520"/>
            <ac:graphicFrameMk id="4" creationId="{F1F9C55C-706D-41CC-8159-912837763C23}"/>
          </ac:graphicFrameMkLst>
        </pc:graphicFrameChg>
        <pc:picChg chg="add mod">
          <ac:chgData name="Daniel Kaufmann" userId="934340720f57f02e" providerId="LiveId" clId="{E753FF4A-63AC-4F54-AAF5-9F20E1E877B6}" dt="2020-12-13T04:41:56.256" v="3693" actId="208"/>
          <ac:picMkLst>
            <pc:docMk/>
            <pc:sldMk cId="3851175048" sldId="520"/>
            <ac:picMk id="5" creationId="{DF18B78D-E193-437F-847A-1715A2F91DF7}"/>
          </ac:picMkLst>
        </pc:picChg>
      </pc:sldChg>
      <pc:sldChg chg="addSp modSp new mod modNotesTx">
        <pc:chgData name="Daniel Kaufmann" userId="934340720f57f02e" providerId="LiveId" clId="{E753FF4A-63AC-4F54-AAF5-9F20E1E877B6}" dt="2020-12-13T04:44:14.527" v="3710"/>
        <pc:sldMkLst>
          <pc:docMk/>
          <pc:sldMk cId="3159454874" sldId="521"/>
        </pc:sldMkLst>
        <pc:spChg chg="mod">
          <ac:chgData name="Daniel Kaufmann" userId="934340720f57f02e" providerId="LiveId" clId="{E753FF4A-63AC-4F54-AAF5-9F20E1E877B6}" dt="2020-12-13T04:42:37.472" v="3700" actId="20577"/>
          <ac:spMkLst>
            <pc:docMk/>
            <pc:sldMk cId="3159454874" sldId="521"/>
            <ac:spMk id="2" creationId="{FDC82CB1-5F74-4117-8E86-240F2FD2A87B}"/>
          </ac:spMkLst>
        </pc:spChg>
        <pc:spChg chg="mod">
          <ac:chgData name="Daniel Kaufmann" userId="934340720f57f02e" providerId="LiveId" clId="{E753FF4A-63AC-4F54-AAF5-9F20E1E877B6}" dt="2020-12-13T04:44:08.302" v="3709" actId="14100"/>
          <ac:spMkLst>
            <pc:docMk/>
            <pc:sldMk cId="3159454874" sldId="521"/>
            <ac:spMk id="3" creationId="{05361D71-0B5F-44F6-A0EF-5D132A665C9A}"/>
          </ac:spMkLst>
        </pc:spChg>
        <pc:picChg chg="add mod">
          <ac:chgData name="Daniel Kaufmann" userId="934340720f57f02e" providerId="LiveId" clId="{E753FF4A-63AC-4F54-AAF5-9F20E1E877B6}" dt="2020-12-13T04:44:05.335" v="3708" actId="208"/>
          <ac:picMkLst>
            <pc:docMk/>
            <pc:sldMk cId="3159454874" sldId="521"/>
            <ac:picMk id="4" creationId="{16C4AC97-AF73-47D8-84D1-C5009BAC2C99}"/>
          </ac:picMkLst>
        </pc:picChg>
      </pc:sldChg>
      <pc:sldChg chg="addSp modSp new mod modNotesTx">
        <pc:chgData name="Daniel Kaufmann" userId="934340720f57f02e" providerId="LiveId" clId="{E753FF4A-63AC-4F54-AAF5-9F20E1E877B6}" dt="2020-12-13T04:46:56.309" v="3733" actId="1076"/>
        <pc:sldMkLst>
          <pc:docMk/>
          <pc:sldMk cId="693293157" sldId="522"/>
        </pc:sldMkLst>
        <pc:spChg chg="mod">
          <ac:chgData name="Daniel Kaufmann" userId="934340720f57f02e" providerId="LiveId" clId="{E753FF4A-63AC-4F54-AAF5-9F20E1E877B6}" dt="2020-12-13T04:45:03.701" v="3714"/>
          <ac:spMkLst>
            <pc:docMk/>
            <pc:sldMk cId="693293157" sldId="522"/>
            <ac:spMk id="2" creationId="{A41CB067-BCF6-41DF-A7E8-2025E35EDF0D}"/>
          </ac:spMkLst>
        </pc:spChg>
        <pc:spChg chg="mod">
          <ac:chgData name="Daniel Kaufmann" userId="934340720f57f02e" providerId="LiveId" clId="{E753FF4A-63AC-4F54-AAF5-9F20E1E877B6}" dt="2020-12-13T04:46:46.807" v="3729" actId="122"/>
          <ac:spMkLst>
            <pc:docMk/>
            <pc:sldMk cId="693293157" sldId="522"/>
            <ac:spMk id="3" creationId="{C8B0DED5-7EEB-4945-8801-AD991B78A2F0}"/>
          </ac:spMkLst>
        </pc:spChg>
        <pc:picChg chg="add mod">
          <ac:chgData name="Daniel Kaufmann" userId="934340720f57f02e" providerId="LiveId" clId="{E753FF4A-63AC-4F54-AAF5-9F20E1E877B6}" dt="2020-12-13T04:45:52.218" v="3720" actId="208"/>
          <ac:picMkLst>
            <pc:docMk/>
            <pc:sldMk cId="693293157" sldId="522"/>
            <ac:picMk id="4" creationId="{15FC997F-98CF-4C14-8965-A2CF16947157}"/>
          </ac:picMkLst>
        </pc:picChg>
        <pc:picChg chg="add mod">
          <ac:chgData name="Daniel Kaufmann" userId="934340720f57f02e" providerId="LiveId" clId="{E753FF4A-63AC-4F54-AAF5-9F20E1E877B6}" dt="2020-12-13T04:46:56.309" v="3733" actId="1076"/>
          <ac:picMkLst>
            <pc:docMk/>
            <pc:sldMk cId="693293157" sldId="522"/>
            <ac:picMk id="5" creationId="{714E9A42-EB16-41AE-B1B1-BE4AC4B84B32}"/>
          </ac:picMkLst>
        </pc:picChg>
      </pc:sldChg>
      <pc:sldChg chg="addSp modSp new mod modNotesTx">
        <pc:chgData name="Daniel Kaufmann" userId="934340720f57f02e" providerId="LiveId" clId="{E753FF4A-63AC-4F54-AAF5-9F20E1E877B6}" dt="2020-12-13T04:48:04.395" v="3748" actId="14100"/>
        <pc:sldMkLst>
          <pc:docMk/>
          <pc:sldMk cId="2645732598" sldId="523"/>
        </pc:sldMkLst>
        <pc:spChg chg="mod">
          <ac:chgData name="Daniel Kaufmann" userId="934340720f57f02e" providerId="LiveId" clId="{E753FF4A-63AC-4F54-AAF5-9F20E1E877B6}" dt="2020-12-13T04:47:15.210" v="3737" actId="207"/>
          <ac:spMkLst>
            <pc:docMk/>
            <pc:sldMk cId="2645732598" sldId="523"/>
            <ac:spMk id="2" creationId="{3B68A87C-DF89-4608-A222-930FCD216639}"/>
          </ac:spMkLst>
        </pc:spChg>
        <pc:spChg chg="mod">
          <ac:chgData name="Daniel Kaufmann" userId="934340720f57f02e" providerId="LiveId" clId="{E753FF4A-63AC-4F54-AAF5-9F20E1E877B6}" dt="2020-12-13T04:48:04.395" v="3748" actId="14100"/>
          <ac:spMkLst>
            <pc:docMk/>
            <pc:sldMk cId="2645732598" sldId="523"/>
            <ac:spMk id="3" creationId="{1A426AD0-D8FD-4136-9755-820F1BE496C9}"/>
          </ac:spMkLst>
        </pc:spChg>
        <pc:picChg chg="add mod">
          <ac:chgData name="Daniel Kaufmann" userId="934340720f57f02e" providerId="LiveId" clId="{E753FF4A-63AC-4F54-AAF5-9F20E1E877B6}" dt="2020-12-13T04:47:59.328" v="3745" actId="208"/>
          <ac:picMkLst>
            <pc:docMk/>
            <pc:sldMk cId="2645732598" sldId="523"/>
            <ac:picMk id="4" creationId="{D7D03AD6-E0B0-49D2-A9ED-2D58258D0B8F}"/>
          </ac:picMkLst>
        </pc:picChg>
      </pc:sldChg>
      <pc:sldChg chg="addSp modSp new mod modNotesTx">
        <pc:chgData name="Daniel Kaufmann" userId="934340720f57f02e" providerId="LiveId" clId="{E753FF4A-63AC-4F54-AAF5-9F20E1E877B6}" dt="2020-12-13T04:50:12.832" v="4023" actId="20577"/>
        <pc:sldMkLst>
          <pc:docMk/>
          <pc:sldMk cId="988605688" sldId="524"/>
        </pc:sldMkLst>
        <pc:spChg chg="mod">
          <ac:chgData name="Daniel Kaufmann" userId="934340720f57f02e" providerId="LiveId" clId="{E753FF4A-63AC-4F54-AAF5-9F20E1E877B6}" dt="2020-12-13T04:48:24.802" v="3754"/>
          <ac:spMkLst>
            <pc:docMk/>
            <pc:sldMk cId="988605688" sldId="524"/>
            <ac:spMk id="2" creationId="{BD939D72-5DD4-4903-A8AA-06AA3179AA27}"/>
          </ac:spMkLst>
        </pc:spChg>
        <pc:spChg chg="mod">
          <ac:chgData name="Daniel Kaufmann" userId="934340720f57f02e" providerId="LiveId" clId="{E753FF4A-63AC-4F54-AAF5-9F20E1E877B6}" dt="2020-12-13T04:49:06.934" v="3765" actId="14100"/>
          <ac:spMkLst>
            <pc:docMk/>
            <pc:sldMk cId="988605688" sldId="524"/>
            <ac:spMk id="3" creationId="{C21C0A87-BE0E-43A1-93C9-FC374164862B}"/>
          </ac:spMkLst>
        </pc:spChg>
        <pc:picChg chg="add mod">
          <ac:chgData name="Daniel Kaufmann" userId="934340720f57f02e" providerId="LiveId" clId="{E753FF4A-63AC-4F54-AAF5-9F20E1E877B6}" dt="2020-12-13T04:49:04.143" v="3764" actId="208"/>
          <ac:picMkLst>
            <pc:docMk/>
            <pc:sldMk cId="988605688" sldId="524"/>
            <ac:picMk id="5" creationId="{11221D5C-883D-4379-BF59-FB1AFEA3C5FE}"/>
          </ac:picMkLst>
        </pc:picChg>
      </pc:sldChg>
      <pc:sldChg chg="addSp modSp new mod modNotesTx">
        <pc:chgData name="Daniel Kaufmann" userId="934340720f57f02e" providerId="LiveId" clId="{E753FF4A-63AC-4F54-AAF5-9F20E1E877B6}" dt="2020-12-13T04:51:31.742" v="4038" actId="1076"/>
        <pc:sldMkLst>
          <pc:docMk/>
          <pc:sldMk cId="1678213753" sldId="525"/>
        </pc:sldMkLst>
        <pc:spChg chg="mod">
          <ac:chgData name="Daniel Kaufmann" userId="934340720f57f02e" providerId="LiveId" clId="{E753FF4A-63AC-4F54-AAF5-9F20E1E877B6}" dt="2020-12-13T04:50:28.799" v="4027"/>
          <ac:spMkLst>
            <pc:docMk/>
            <pc:sldMk cId="1678213753" sldId="525"/>
            <ac:spMk id="2" creationId="{1AFADA46-C0EB-4E2F-AC78-635D813FD67D}"/>
          </ac:spMkLst>
        </pc:spChg>
        <pc:spChg chg="mod">
          <ac:chgData name="Daniel Kaufmann" userId="934340720f57f02e" providerId="LiveId" clId="{E753FF4A-63AC-4F54-AAF5-9F20E1E877B6}" dt="2020-12-13T04:51:31.742" v="4038" actId="1076"/>
          <ac:spMkLst>
            <pc:docMk/>
            <pc:sldMk cId="1678213753" sldId="525"/>
            <ac:spMk id="3" creationId="{DE7D47EC-1DFE-4CB0-9998-CA68FDEEFF7E}"/>
          </ac:spMkLst>
        </pc:spChg>
        <pc:picChg chg="add mod modCrop">
          <ac:chgData name="Daniel Kaufmann" userId="934340720f57f02e" providerId="LiveId" clId="{E753FF4A-63AC-4F54-AAF5-9F20E1E877B6}" dt="2020-12-13T04:51:25.776" v="4037" actId="1440"/>
          <ac:picMkLst>
            <pc:docMk/>
            <pc:sldMk cId="1678213753" sldId="525"/>
            <ac:picMk id="4" creationId="{45B62233-2319-44AA-BCDD-9EE3E6DB2F18}"/>
          </ac:picMkLst>
        </pc:picChg>
      </pc:sldChg>
      <pc:sldChg chg="addSp modSp new mod modNotesTx">
        <pc:chgData name="Daniel Kaufmann" userId="934340720f57f02e" providerId="LiveId" clId="{E753FF4A-63AC-4F54-AAF5-9F20E1E877B6}" dt="2020-12-13T04:53:14.182" v="4075" actId="33524"/>
        <pc:sldMkLst>
          <pc:docMk/>
          <pc:sldMk cId="751697921" sldId="526"/>
        </pc:sldMkLst>
        <pc:spChg chg="mod">
          <ac:chgData name="Daniel Kaufmann" userId="934340720f57f02e" providerId="LiveId" clId="{E753FF4A-63AC-4F54-AAF5-9F20E1E877B6}" dt="2020-12-13T04:51:51.359" v="4059"/>
          <ac:spMkLst>
            <pc:docMk/>
            <pc:sldMk cId="751697921" sldId="526"/>
            <ac:spMk id="2" creationId="{0702CD9B-90B8-476B-919A-4AA65BB5AAD8}"/>
          </ac:spMkLst>
        </pc:spChg>
        <pc:spChg chg="mod">
          <ac:chgData name="Daniel Kaufmann" userId="934340720f57f02e" providerId="LiveId" clId="{E753FF4A-63AC-4F54-AAF5-9F20E1E877B6}" dt="2020-12-13T04:51:57.186" v="4060"/>
          <ac:spMkLst>
            <pc:docMk/>
            <pc:sldMk cId="751697921" sldId="526"/>
            <ac:spMk id="3" creationId="{AA0935E5-339A-422B-920E-5290FE24C04F}"/>
          </ac:spMkLst>
        </pc:spChg>
        <pc:picChg chg="add mod">
          <ac:chgData name="Daniel Kaufmann" userId="934340720f57f02e" providerId="LiveId" clId="{E753FF4A-63AC-4F54-AAF5-9F20E1E877B6}" dt="2020-12-13T04:52:14.916" v="4065" actId="208"/>
          <ac:picMkLst>
            <pc:docMk/>
            <pc:sldMk cId="751697921" sldId="526"/>
            <ac:picMk id="4" creationId="{16C523BB-2607-45C6-AEF9-3F7542C20485}"/>
          </ac:picMkLst>
        </pc:picChg>
        <pc:picChg chg="add mod">
          <ac:chgData name="Daniel Kaufmann" userId="934340720f57f02e" providerId="LiveId" clId="{E753FF4A-63AC-4F54-AAF5-9F20E1E877B6}" dt="2020-12-13T04:53:05.643" v="4073" actId="208"/>
          <ac:picMkLst>
            <pc:docMk/>
            <pc:sldMk cId="751697921" sldId="526"/>
            <ac:picMk id="5" creationId="{94D4CA55-C716-4BEA-9C18-F4103F6674EC}"/>
          </ac:picMkLst>
        </pc:picChg>
      </pc:sldChg>
      <pc:sldChg chg="modSp new mod">
        <pc:chgData name="Daniel Kaufmann" userId="934340720f57f02e" providerId="LiveId" clId="{E753FF4A-63AC-4F54-AAF5-9F20E1E877B6}" dt="2020-12-13T04:54:49.313" v="4093" actId="20577"/>
        <pc:sldMkLst>
          <pc:docMk/>
          <pc:sldMk cId="29331422" sldId="527"/>
        </pc:sldMkLst>
        <pc:spChg chg="mod">
          <ac:chgData name="Daniel Kaufmann" userId="934340720f57f02e" providerId="LiveId" clId="{E753FF4A-63AC-4F54-AAF5-9F20E1E877B6}" dt="2020-12-13T04:54:49.313" v="4093" actId="20577"/>
          <ac:spMkLst>
            <pc:docMk/>
            <pc:sldMk cId="29331422" sldId="527"/>
            <ac:spMk id="2" creationId="{E40384F7-8B66-4673-AFE2-7EE48AA6B375}"/>
          </ac:spMkLst>
        </pc:spChg>
      </pc:sldChg>
      <pc:sldChg chg="addSp delSp modSp new mod modAnim modNotesTx">
        <pc:chgData name="Daniel Kaufmann" userId="934340720f57f02e" providerId="LiveId" clId="{E753FF4A-63AC-4F54-AAF5-9F20E1E877B6}" dt="2020-12-13T04:56:12.642" v="4106" actId="20577"/>
        <pc:sldMkLst>
          <pc:docMk/>
          <pc:sldMk cId="1832471899" sldId="528"/>
        </pc:sldMkLst>
        <pc:spChg chg="mod">
          <ac:chgData name="Daniel Kaufmann" userId="934340720f57f02e" providerId="LiveId" clId="{E753FF4A-63AC-4F54-AAF5-9F20E1E877B6}" dt="2020-12-13T04:56:12.642" v="4106" actId="20577"/>
          <ac:spMkLst>
            <pc:docMk/>
            <pc:sldMk cId="1832471899" sldId="528"/>
            <ac:spMk id="2" creationId="{12C6197A-D703-4B8C-B7BA-08CD1EE0C93D}"/>
          </ac:spMkLst>
        </pc:spChg>
        <pc:spChg chg="del">
          <ac:chgData name="Daniel Kaufmann" userId="934340720f57f02e" providerId="LiveId" clId="{E753FF4A-63AC-4F54-AAF5-9F20E1E877B6}" dt="2020-12-13T04:55:13.723" v="4096" actId="478"/>
          <ac:spMkLst>
            <pc:docMk/>
            <pc:sldMk cId="1832471899" sldId="528"/>
            <ac:spMk id="3" creationId="{D3927F61-9EAD-4299-8824-721011001955}"/>
          </ac:spMkLst>
        </pc:spChg>
        <pc:spChg chg="add del mod">
          <ac:chgData name="Daniel Kaufmann" userId="934340720f57f02e" providerId="LiveId" clId="{E753FF4A-63AC-4F54-AAF5-9F20E1E877B6}" dt="2020-12-13T04:55:16.001" v="4097" actId="478"/>
          <ac:spMkLst>
            <pc:docMk/>
            <pc:sldMk cId="1832471899" sldId="528"/>
            <ac:spMk id="5" creationId="{66935C5F-BBB9-4618-B64B-24E580ED1E53}"/>
          </ac:spMkLst>
        </pc:spChg>
        <pc:spChg chg="add mod">
          <ac:chgData name="Daniel Kaufmann" userId="934340720f57f02e" providerId="LiveId" clId="{E753FF4A-63AC-4F54-AAF5-9F20E1E877B6}" dt="2020-12-13T04:55:57.359" v="4102" actId="1076"/>
          <ac:spMkLst>
            <pc:docMk/>
            <pc:sldMk cId="1832471899" sldId="528"/>
            <ac:spMk id="6" creationId="{C64D575B-AF8B-4CF1-A3DB-7CFD85A5A9FC}"/>
          </ac:spMkLst>
        </pc:spChg>
        <pc:picChg chg="add mod">
          <ac:chgData name="Daniel Kaufmann" userId="934340720f57f02e" providerId="LiveId" clId="{E753FF4A-63AC-4F54-AAF5-9F20E1E877B6}" dt="2020-12-13T04:55:53.453" v="4101" actId="1076"/>
          <ac:picMkLst>
            <pc:docMk/>
            <pc:sldMk cId="1832471899" sldId="528"/>
            <ac:picMk id="4" creationId="{CB3ACE6F-D50B-4C20-873D-7F5832638DF4}"/>
          </ac:picMkLst>
        </pc:picChg>
      </pc:sldChg>
      <pc:sldChg chg="addSp delSp modSp new mod modNotesTx">
        <pc:chgData name="Daniel Kaufmann" userId="934340720f57f02e" providerId="LiveId" clId="{E753FF4A-63AC-4F54-AAF5-9F20E1E877B6}" dt="2020-12-13T04:59:14.131" v="4147" actId="20577"/>
        <pc:sldMkLst>
          <pc:docMk/>
          <pc:sldMk cId="3251556655" sldId="529"/>
        </pc:sldMkLst>
        <pc:spChg chg="mod">
          <ac:chgData name="Daniel Kaufmann" userId="934340720f57f02e" providerId="LiveId" clId="{E753FF4A-63AC-4F54-AAF5-9F20E1E877B6}" dt="2020-12-13T04:59:05.910" v="4140" actId="20577"/>
          <ac:spMkLst>
            <pc:docMk/>
            <pc:sldMk cId="3251556655" sldId="529"/>
            <ac:spMk id="2" creationId="{12ED777F-8BB8-40A0-AA27-8407EB06355C}"/>
          </ac:spMkLst>
        </pc:spChg>
        <pc:spChg chg="mod">
          <ac:chgData name="Daniel Kaufmann" userId="934340720f57f02e" providerId="LiveId" clId="{E753FF4A-63AC-4F54-AAF5-9F20E1E877B6}" dt="2020-12-13T04:58:49.586" v="4128" actId="14100"/>
          <ac:spMkLst>
            <pc:docMk/>
            <pc:sldMk cId="3251556655" sldId="529"/>
            <ac:spMk id="3" creationId="{BD6232EC-B497-49FC-8AB0-CD75700130DF}"/>
          </ac:spMkLst>
        </pc:spChg>
        <pc:picChg chg="add del mod">
          <ac:chgData name="Daniel Kaufmann" userId="934340720f57f02e" providerId="LiveId" clId="{E753FF4A-63AC-4F54-AAF5-9F20E1E877B6}" dt="2020-12-13T04:58:15.583" v="4124" actId="478"/>
          <ac:picMkLst>
            <pc:docMk/>
            <pc:sldMk cId="3251556655" sldId="529"/>
            <ac:picMk id="4" creationId="{2746BAD1-11E9-4CF8-8560-62FE81DA8BB6}"/>
          </ac:picMkLst>
        </pc:picChg>
        <pc:picChg chg="add mod">
          <ac:chgData name="Daniel Kaufmann" userId="934340720f57f02e" providerId="LiveId" clId="{E753FF4A-63AC-4F54-AAF5-9F20E1E877B6}" dt="2020-12-13T04:58:54.605" v="4131" actId="1076"/>
          <ac:picMkLst>
            <pc:docMk/>
            <pc:sldMk cId="3251556655" sldId="529"/>
            <ac:picMk id="5" creationId="{0C550DC1-C06C-4E01-95C7-AF8F286D832D}"/>
          </ac:picMkLst>
        </pc:picChg>
      </pc:sldChg>
      <pc:sldChg chg="addSp modSp new mod modNotesTx">
        <pc:chgData name="Daniel Kaufmann" userId="934340720f57f02e" providerId="LiveId" clId="{E753FF4A-63AC-4F54-AAF5-9F20E1E877B6}" dt="2020-12-13T05:04:41.200" v="4186"/>
        <pc:sldMkLst>
          <pc:docMk/>
          <pc:sldMk cId="1551555837" sldId="530"/>
        </pc:sldMkLst>
        <pc:spChg chg="mod">
          <ac:chgData name="Daniel Kaufmann" userId="934340720f57f02e" providerId="LiveId" clId="{E753FF4A-63AC-4F54-AAF5-9F20E1E877B6}" dt="2020-12-13T04:59:46.665" v="4157" actId="404"/>
          <ac:spMkLst>
            <pc:docMk/>
            <pc:sldMk cId="1551555837" sldId="530"/>
            <ac:spMk id="2" creationId="{4AFEA4AA-CB76-47E1-B871-844E7AB8FF69}"/>
          </ac:spMkLst>
        </pc:spChg>
        <pc:spChg chg="mod">
          <ac:chgData name="Daniel Kaufmann" userId="934340720f57f02e" providerId="LiveId" clId="{E753FF4A-63AC-4F54-AAF5-9F20E1E877B6}" dt="2020-12-13T04:59:54.642" v="4160" actId="27636"/>
          <ac:spMkLst>
            <pc:docMk/>
            <pc:sldMk cId="1551555837" sldId="530"/>
            <ac:spMk id="3" creationId="{999F76FD-8FAF-48AE-9CBB-F9CDA5F68AE3}"/>
          </ac:spMkLst>
        </pc:spChg>
        <pc:picChg chg="add mod">
          <ac:chgData name="Daniel Kaufmann" userId="934340720f57f02e" providerId="LiveId" clId="{E753FF4A-63AC-4F54-AAF5-9F20E1E877B6}" dt="2020-12-13T05:04:28.400" v="4184" actId="208"/>
          <ac:picMkLst>
            <pc:docMk/>
            <pc:sldMk cId="1551555837" sldId="530"/>
            <ac:picMk id="4" creationId="{2D2A8D10-E119-43F8-B52B-F5C9D966EDBA}"/>
          </ac:picMkLst>
        </pc:picChg>
        <pc:picChg chg="add mod">
          <ac:chgData name="Daniel Kaufmann" userId="934340720f57f02e" providerId="LiveId" clId="{E753FF4A-63AC-4F54-AAF5-9F20E1E877B6}" dt="2020-12-13T05:04:33.687" v="4185" actId="1076"/>
          <ac:picMkLst>
            <pc:docMk/>
            <pc:sldMk cId="1551555837" sldId="530"/>
            <ac:picMk id="5" creationId="{F8A9703C-AE4D-41B8-BCFD-A63A433022DB}"/>
          </ac:picMkLst>
        </pc:picChg>
        <pc:picChg chg="add mod">
          <ac:chgData name="Daniel Kaufmann" userId="934340720f57f02e" providerId="LiveId" clId="{E753FF4A-63AC-4F54-AAF5-9F20E1E877B6}" dt="2020-12-13T05:04:22.987" v="4180" actId="208"/>
          <ac:picMkLst>
            <pc:docMk/>
            <pc:sldMk cId="1551555837" sldId="530"/>
            <ac:picMk id="6" creationId="{6CCCCD03-B2AA-4CC7-9A84-EBFE2852897D}"/>
          </ac:picMkLst>
        </pc:picChg>
      </pc:sldChg>
      <pc:sldChg chg="addSp modSp new mod modNotesTx">
        <pc:chgData name="Daniel Kaufmann" userId="934340720f57f02e" providerId="LiveId" clId="{E753FF4A-63AC-4F54-AAF5-9F20E1E877B6}" dt="2020-12-13T05:07:14.909" v="4202"/>
        <pc:sldMkLst>
          <pc:docMk/>
          <pc:sldMk cId="551767738" sldId="531"/>
        </pc:sldMkLst>
        <pc:spChg chg="mod">
          <ac:chgData name="Daniel Kaufmann" userId="934340720f57f02e" providerId="LiveId" clId="{E753FF4A-63AC-4F54-AAF5-9F20E1E877B6}" dt="2020-12-13T05:05:25.092" v="4191" actId="20577"/>
          <ac:spMkLst>
            <pc:docMk/>
            <pc:sldMk cId="551767738" sldId="531"/>
            <ac:spMk id="2" creationId="{6D6256A3-A4A7-4C5D-9C2C-B27A6B8E454E}"/>
          </ac:spMkLst>
        </pc:spChg>
        <pc:spChg chg="mod">
          <ac:chgData name="Daniel Kaufmann" userId="934340720f57f02e" providerId="LiveId" clId="{E753FF4A-63AC-4F54-AAF5-9F20E1E877B6}" dt="2020-12-13T05:07:01.952" v="4201" actId="27636"/>
          <ac:spMkLst>
            <pc:docMk/>
            <pc:sldMk cId="551767738" sldId="531"/>
            <ac:spMk id="3" creationId="{FB06812B-076D-4C50-AAF5-4B9147973551}"/>
          </ac:spMkLst>
        </pc:spChg>
        <pc:picChg chg="add mod">
          <ac:chgData name="Daniel Kaufmann" userId="934340720f57f02e" providerId="LiveId" clId="{E753FF4A-63AC-4F54-AAF5-9F20E1E877B6}" dt="2020-12-13T05:06:59.648" v="4199" actId="208"/>
          <ac:picMkLst>
            <pc:docMk/>
            <pc:sldMk cId="551767738" sldId="531"/>
            <ac:picMk id="4" creationId="{088199CD-BDAE-4631-B334-6F5FB02E2406}"/>
          </ac:picMkLst>
        </pc:picChg>
      </pc:sldChg>
      <pc:sldChg chg="addSp modSp new mod modNotesTx">
        <pc:chgData name="Daniel Kaufmann" userId="934340720f57f02e" providerId="LiveId" clId="{E753FF4A-63AC-4F54-AAF5-9F20E1E877B6}" dt="2020-12-13T05:10:01.067" v="4220"/>
        <pc:sldMkLst>
          <pc:docMk/>
          <pc:sldMk cId="2552463728" sldId="532"/>
        </pc:sldMkLst>
        <pc:spChg chg="mod">
          <ac:chgData name="Daniel Kaufmann" userId="934340720f57f02e" providerId="LiveId" clId="{E753FF4A-63AC-4F54-AAF5-9F20E1E877B6}" dt="2020-12-13T05:07:39.068" v="4211" actId="20577"/>
          <ac:spMkLst>
            <pc:docMk/>
            <pc:sldMk cId="2552463728" sldId="532"/>
            <ac:spMk id="2" creationId="{85571185-A4C4-4B11-993A-8EBACA4EE575}"/>
          </ac:spMkLst>
        </pc:spChg>
        <pc:spChg chg="mod">
          <ac:chgData name="Daniel Kaufmann" userId="934340720f57f02e" providerId="LiveId" clId="{E753FF4A-63AC-4F54-AAF5-9F20E1E877B6}" dt="2020-12-13T05:09:52.169" v="4218" actId="14100"/>
          <ac:spMkLst>
            <pc:docMk/>
            <pc:sldMk cId="2552463728" sldId="532"/>
            <ac:spMk id="3" creationId="{5C31ABEE-D81E-4E08-99AE-86C8AEF74231}"/>
          </ac:spMkLst>
        </pc:spChg>
        <pc:picChg chg="add mod">
          <ac:chgData name="Daniel Kaufmann" userId="934340720f57f02e" providerId="LiveId" clId="{E753FF4A-63AC-4F54-AAF5-9F20E1E877B6}" dt="2020-12-13T05:09:53.933" v="4219" actId="1440"/>
          <ac:picMkLst>
            <pc:docMk/>
            <pc:sldMk cId="2552463728" sldId="532"/>
            <ac:picMk id="4" creationId="{9BB8FA06-08B5-4911-9CA0-8C60FA1154AE}"/>
          </ac:picMkLst>
        </pc:picChg>
      </pc:sldChg>
      <pc:sldChg chg="addSp delSp modSp new mod modNotesTx">
        <pc:chgData name="Daniel Kaufmann" userId="934340720f57f02e" providerId="LiveId" clId="{E753FF4A-63AC-4F54-AAF5-9F20E1E877B6}" dt="2020-12-13T05:10:40.727" v="4227"/>
        <pc:sldMkLst>
          <pc:docMk/>
          <pc:sldMk cId="1169072898" sldId="533"/>
        </pc:sldMkLst>
        <pc:spChg chg="mod">
          <ac:chgData name="Daniel Kaufmann" userId="934340720f57f02e" providerId="LiveId" clId="{E753FF4A-63AC-4F54-AAF5-9F20E1E877B6}" dt="2020-12-13T05:10:36.381" v="4226"/>
          <ac:spMkLst>
            <pc:docMk/>
            <pc:sldMk cId="1169072898" sldId="533"/>
            <ac:spMk id="2" creationId="{8E513529-AF08-4245-BF43-24E49EF2F670}"/>
          </ac:spMkLst>
        </pc:spChg>
        <pc:spChg chg="del mod">
          <ac:chgData name="Daniel Kaufmann" userId="934340720f57f02e" providerId="LiveId" clId="{E753FF4A-63AC-4F54-AAF5-9F20E1E877B6}" dt="2020-12-13T05:10:24.074" v="4224" actId="22"/>
          <ac:spMkLst>
            <pc:docMk/>
            <pc:sldMk cId="1169072898" sldId="533"/>
            <ac:spMk id="3" creationId="{25A6E8A9-4729-4549-99AF-88A1A7B2FEF0}"/>
          </ac:spMkLst>
        </pc:spChg>
        <pc:picChg chg="add mod ord">
          <ac:chgData name="Daniel Kaufmann" userId="934340720f57f02e" providerId="LiveId" clId="{E753FF4A-63AC-4F54-AAF5-9F20E1E877B6}" dt="2020-12-13T05:10:27.070" v="4225" actId="1076"/>
          <ac:picMkLst>
            <pc:docMk/>
            <pc:sldMk cId="1169072898" sldId="533"/>
            <ac:picMk id="5" creationId="{FAEBB2F7-F303-4797-B442-79E0364715F9}"/>
          </ac:picMkLst>
        </pc:picChg>
      </pc:sldChg>
      <pc:sldChg chg="modSp add mod ord modNotesTx">
        <pc:chgData name="Daniel Kaufmann" userId="934340720f57f02e" providerId="LiveId" clId="{E753FF4A-63AC-4F54-AAF5-9F20E1E877B6}" dt="2020-12-13T05:12:11.058" v="4256" actId="20577"/>
        <pc:sldMkLst>
          <pc:docMk/>
          <pc:sldMk cId="4127788377" sldId="534"/>
        </pc:sldMkLst>
        <pc:spChg chg="mod">
          <ac:chgData name="Daniel Kaufmann" userId="934340720f57f02e" providerId="LiveId" clId="{E753FF4A-63AC-4F54-AAF5-9F20E1E877B6}" dt="2020-12-13T05:12:04.255" v="4255" actId="20577"/>
          <ac:spMkLst>
            <pc:docMk/>
            <pc:sldMk cId="4127788377" sldId="534"/>
            <ac:spMk id="2" creationId="{A196C52E-0914-416B-B64A-824997DB993D}"/>
          </ac:spMkLst>
        </pc:spChg>
      </pc:sldChg>
      <pc:sldChg chg="modSp add mod ord modNotesTx">
        <pc:chgData name="Daniel Kaufmann" userId="934340720f57f02e" providerId="LiveId" clId="{E753FF4A-63AC-4F54-AAF5-9F20E1E877B6}" dt="2020-12-13T05:12:53.436" v="4298" actId="20577"/>
        <pc:sldMkLst>
          <pc:docMk/>
          <pc:sldMk cId="171519350" sldId="535"/>
        </pc:sldMkLst>
        <pc:spChg chg="mod">
          <ac:chgData name="Daniel Kaufmann" userId="934340720f57f02e" providerId="LiveId" clId="{E753FF4A-63AC-4F54-AAF5-9F20E1E877B6}" dt="2020-12-13T05:12:44.629" v="4268" actId="20577"/>
          <ac:spMkLst>
            <pc:docMk/>
            <pc:sldMk cId="171519350" sldId="535"/>
            <ac:spMk id="7" creationId="{E1D0457B-9AB1-4824-8691-1F785CD2C50D}"/>
          </ac:spMkLst>
        </pc:spChg>
      </pc:sldChg>
      <pc:sldChg chg="delSp mod">
        <pc:chgData name="Daniel Kaufmann" userId="934340720f57f02e" providerId="LiveId" clId="{E753FF4A-63AC-4F54-AAF5-9F20E1E877B6}" dt="2020-12-13T05:15:17.276" v="4322" actId="478"/>
        <pc:sldMkLst>
          <pc:docMk/>
          <pc:sldMk cId="4280154652" sldId="536"/>
        </pc:sldMkLst>
        <pc:picChg chg="del">
          <ac:chgData name="Daniel Kaufmann" userId="934340720f57f02e" providerId="LiveId" clId="{E753FF4A-63AC-4F54-AAF5-9F20E1E877B6}" dt="2020-12-13T05:15:17.276" v="4322" actId="478"/>
          <ac:picMkLst>
            <pc:docMk/>
            <pc:sldMk cId="4280154652" sldId="536"/>
            <ac:picMk id="5" creationId="{00000000-0000-0000-0000-000000000000}"/>
          </ac:picMkLst>
        </pc:picChg>
      </pc:sldChg>
      <pc:sldChg chg="delSp mod">
        <pc:chgData name="Daniel Kaufmann" userId="934340720f57f02e" providerId="LiveId" clId="{E753FF4A-63AC-4F54-AAF5-9F20E1E877B6}" dt="2020-12-13T05:15:44.712" v="4330" actId="478"/>
        <pc:sldMkLst>
          <pc:docMk/>
          <pc:sldMk cId="430052934" sldId="537"/>
        </pc:sldMkLst>
        <pc:picChg chg="del">
          <ac:chgData name="Daniel Kaufmann" userId="934340720f57f02e" providerId="LiveId" clId="{E753FF4A-63AC-4F54-AAF5-9F20E1E877B6}" dt="2020-12-13T05:15:44.712" v="4330" actId="478"/>
          <ac:picMkLst>
            <pc:docMk/>
            <pc:sldMk cId="430052934" sldId="537"/>
            <ac:picMk id="5" creationId="{00000000-0000-0000-0000-000000000000}"/>
          </ac:picMkLst>
        </pc:picChg>
      </pc:sldChg>
      <pc:sldChg chg="delSp mod">
        <pc:chgData name="Daniel Kaufmann" userId="934340720f57f02e" providerId="LiveId" clId="{E753FF4A-63AC-4F54-AAF5-9F20E1E877B6}" dt="2020-12-13T05:15:56.296" v="4333" actId="478"/>
        <pc:sldMkLst>
          <pc:docMk/>
          <pc:sldMk cId="979294634" sldId="538"/>
        </pc:sldMkLst>
        <pc:picChg chg="del">
          <ac:chgData name="Daniel Kaufmann" userId="934340720f57f02e" providerId="LiveId" clId="{E753FF4A-63AC-4F54-AAF5-9F20E1E877B6}" dt="2020-12-13T05:15:56.296" v="4333" actId="478"/>
          <ac:picMkLst>
            <pc:docMk/>
            <pc:sldMk cId="979294634" sldId="538"/>
            <ac:picMk id="6" creationId="{00000000-0000-0000-0000-000000000000}"/>
          </ac:picMkLst>
        </pc:picChg>
      </pc:sldChg>
      <pc:sldMasterChg chg="setBg">
        <pc:chgData name="Daniel Kaufmann" userId="934340720f57f02e" providerId="LiveId" clId="{E753FF4A-63AC-4F54-AAF5-9F20E1E877B6}" dt="2020-12-13T03:04:54.869" v="1299"/>
        <pc:sldMasterMkLst>
          <pc:docMk/>
          <pc:sldMasterMk cId="2084210430" sldId="2147483648"/>
        </pc:sldMasterMkLst>
      </pc:sldMasterChg>
    </pc:docChg>
  </pc:docChgLst>
  <pc:docChgLst>
    <pc:chgData name="Guest User" providerId="Windows Live" clId="Web-{F2347846-A01F-4856-A0A4-C1FA845DCC0B}"/>
    <pc:docChg chg="modSld">
      <pc:chgData name="Guest User" userId="" providerId="Windows Live" clId="Web-{F2347846-A01F-4856-A0A4-C1FA845DCC0B}" dt="2021-03-03T19:11:44.705" v="17" actId="20577"/>
      <pc:docMkLst>
        <pc:docMk/>
      </pc:docMkLst>
      <pc:sldChg chg="modSp">
        <pc:chgData name="Guest User" userId="" providerId="Windows Live" clId="Web-{F2347846-A01F-4856-A0A4-C1FA845DCC0B}" dt="2021-03-03T19:11:44.705" v="17" actId="20577"/>
        <pc:sldMkLst>
          <pc:docMk/>
          <pc:sldMk cId="2462771887" sldId="531"/>
        </pc:sldMkLst>
        <pc:spChg chg="mod">
          <ac:chgData name="Guest User" userId="" providerId="Windows Live" clId="Web-{F2347846-A01F-4856-A0A4-C1FA845DCC0B}" dt="2021-03-03T19:11:44.705" v="17" actId="20577"/>
          <ac:spMkLst>
            <pc:docMk/>
            <pc:sldMk cId="2462771887" sldId="531"/>
            <ac:spMk id="4" creationId="{F5409B42-EE5B-4026-9C08-EA0F9252DFA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FFC000"/>
                </a:solidFill>
              </a:rPr>
              <a:t>Past Year Use (by percentage)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222440944881883E-2"/>
          <c:y val="0.22603567913385827"/>
          <c:w val="0.91436089238845142"/>
          <c:h val="0.70492249015748032"/>
        </c:manualLayout>
      </c:layout>
      <c:barChart>
        <c:barDir val="col"/>
        <c:grouping val="clustered"/>
        <c:varyColors val="0"/>
        <c:ser>
          <c:idx val="0"/>
          <c:order val="0"/>
          <c:tx>
            <c:strRef>
              <c:f>Sheet1!$B$1</c:f>
              <c:strCache>
                <c:ptCount val="1"/>
                <c:pt idx="0">
                  <c:v>Grade 7</c:v>
                </c:pt>
              </c:strCache>
            </c:strRef>
          </c:tx>
          <c:spPr>
            <a:solidFill>
              <a:schemeClr val="accent1"/>
            </a:solidFill>
            <a:ln w="25400">
              <a:solidFill>
                <a:schemeClr val="tx1"/>
              </a:solidFill>
            </a:ln>
            <a:effectLst/>
          </c:spPr>
          <c:invertIfNegative val="0"/>
          <c:cat>
            <c:strRef>
              <c:f>Sheet1!$A$2:$A$5</c:f>
              <c:strCache>
                <c:ptCount val="4"/>
                <c:pt idx="0">
                  <c:v>Alcohol</c:v>
                </c:pt>
                <c:pt idx="1">
                  <c:v>Drugs</c:v>
                </c:pt>
                <c:pt idx="2">
                  <c:v>Cigarettes</c:v>
                </c:pt>
                <c:pt idx="3">
                  <c:v>Gambling</c:v>
                </c:pt>
              </c:strCache>
            </c:strRef>
          </c:cat>
          <c:val>
            <c:numRef>
              <c:f>Sheet1!$B$2:$B$5</c:f>
              <c:numCache>
                <c:formatCode>General</c:formatCode>
                <c:ptCount val="4"/>
                <c:pt idx="0">
                  <c:v>36.799999999999997</c:v>
                </c:pt>
                <c:pt idx="1">
                  <c:v>3.5</c:v>
                </c:pt>
                <c:pt idx="2">
                  <c:v>18.2</c:v>
                </c:pt>
                <c:pt idx="3">
                  <c:v>79.099999999999994</c:v>
                </c:pt>
              </c:numCache>
            </c:numRef>
          </c:val>
          <c:extLst>
            <c:ext xmlns:c16="http://schemas.microsoft.com/office/drawing/2014/chart" uri="{C3380CC4-5D6E-409C-BE32-E72D297353CC}">
              <c16:uniqueId val="{00000000-74B1-463F-B627-2E989AE94A72}"/>
            </c:ext>
          </c:extLst>
        </c:ser>
        <c:ser>
          <c:idx val="1"/>
          <c:order val="1"/>
          <c:tx>
            <c:strRef>
              <c:f>Sheet1!$C$1</c:f>
              <c:strCache>
                <c:ptCount val="1"/>
                <c:pt idx="0">
                  <c:v>Grade 9</c:v>
                </c:pt>
              </c:strCache>
            </c:strRef>
          </c:tx>
          <c:spPr>
            <a:solidFill>
              <a:schemeClr val="accent2"/>
            </a:solidFill>
            <a:ln w="25400">
              <a:solidFill>
                <a:schemeClr val="tx1"/>
              </a:solidFill>
            </a:ln>
            <a:effectLst/>
          </c:spPr>
          <c:invertIfNegative val="0"/>
          <c:cat>
            <c:strRef>
              <c:f>Sheet1!$A$2:$A$5</c:f>
              <c:strCache>
                <c:ptCount val="4"/>
                <c:pt idx="0">
                  <c:v>Alcohol</c:v>
                </c:pt>
                <c:pt idx="1">
                  <c:v>Drugs</c:v>
                </c:pt>
                <c:pt idx="2">
                  <c:v>Cigarettes</c:v>
                </c:pt>
                <c:pt idx="3">
                  <c:v>Gambling</c:v>
                </c:pt>
              </c:strCache>
            </c:strRef>
          </c:cat>
          <c:val>
            <c:numRef>
              <c:f>Sheet1!$C$2:$C$5</c:f>
              <c:numCache>
                <c:formatCode>General</c:formatCode>
                <c:ptCount val="4"/>
                <c:pt idx="0">
                  <c:v>62.2</c:v>
                </c:pt>
                <c:pt idx="1">
                  <c:v>13.4</c:v>
                </c:pt>
                <c:pt idx="2">
                  <c:v>34.5</c:v>
                </c:pt>
                <c:pt idx="3">
                  <c:v>78.900000000000006</c:v>
                </c:pt>
              </c:numCache>
            </c:numRef>
          </c:val>
          <c:extLst>
            <c:ext xmlns:c16="http://schemas.microsoft.com/office/drawing/2014/chart" uri="{C3380CC4-5D6E-409C-BE32-E72D297353CC}">
              <c16:uniqueId val="{00000001-74B1-463F-B627-2E989AE94A72}"/>
            </c:ext>
          </c:extLst>
        </c:ser>
        <c:ser>
          <c:idx val="2"/>
          <c:order val="2"/>
          <c:tx>
            <c:strRef>
              <c:f>Sheet1!$D$1</c:f>
              <c:strCache>
                <c:ptCount val="1"/>
                <c:pt idx="0">
                  <c:v>Grade 11</c:v>
                </c:pt>
              </c:strCache>
            </c:strRef>
          </c:tx>
          <c:spPr>
            <a:solidFill>
              <a:schemeClr val="accent3"/>
            </a:solidFill>
            <a:ln w="25400">
              <a:solidFill>
                <a:schemeClr val="tx1"/>
              </a:solidFill>
            </a:ln>
            <a:effectLst/>
          </c:spPr>
          <c:invertIfNegative val="0"/>
          <c:cat>
            <c:strRef>
              <c:f>Sheet1!$A$2:$A$5</c:f>
              <c:strCache>
                <c:ptCount val="4"/>
                <c:pt idx="0">
                  <c:v>Alcohol</c:v>
                </c:pt>
                <c:pt idx="1">
                  <c:v>Drugs</c:v>
                </c:pt>
                <c:pt idx="2">
                  <c:v>Cigarettes</c:v>
                </c:pt>
                <c:pt idx="3">
                  <c:v>Gambling</c:v>
                </c:pt>
              </c:strCache>
            </c:strRef>
          </c:cat>
          <c:val>
            <c:numRef>
              <c:f>Sheet1!$D$2:$D$5</c:f>
              <c:numCache>
                <c:formatCode>General</c:formatCode>
                <c:ptCount val="4"/>
                <c:pt idx="0">
                  <c:v>79.8</c:v>
                </c:pt>
                <c:pt idx="1">
                  <c:v>26.5</c:v>
                </c:pt>
                <c:pt idx="2">
                  <c:v>48.4</c:v>
                </c:pt>
                <c:pt idx="3">
                  <c:v>83.4</c:v>
                </c:pt>
              </c:numCache>
            </c:numRef>
          </c:val>
          <c:extLst>
            <c:ext xmlns:c16="http://schemas.microsoft.com/office/drawing/2014/chart" uri="{C3380CC4-5D6E-409C-BE32-E72D297353CC}">
              <c16:uniqueId val="{00000002-74B1-463F-B627-2E989AE94A72}"/>
            </c:ext>
          </c:extLst>
        </c:ser>
        <c:dLbls>
          <c:showLegendKey val="0"/>
          <c:showVal val="0"/>
          <c:showCatName val="0"/>
          <c:showSerName val="0"/>
          <c:showPercent val="0"/>
          <c:showBubbleSize val="0"/>
        </c:dLbls>
        <c:gapWidth val="219"/>
        <c:axId val="97769448"/>
        <c:axId val="97769840"/>
      </c:barChart>
      <c:catAx>
        <c:axId val="9776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FFFFFF"/>
                </a:solidFill>
                <a:latin typeface="+mn-lt"/>
                <a:ea typeface="+mn-ea"/>
                <a:cs typeface="+mn-cs"/>
              </a:defRPr>
            </a:pPr>
            <a:endParaRPr lang="en-US"/>
          </a:p>
        </c:txPr>
        <c:crossAx val="97769840"/>
        <c:crosses val="autoZero"/>
        <c:auto val="1"/>
        <c:lblAlgn val="ctr"/>
        <c:lblOffset val="100"/>
        <c:noMultiLvlLbl val="0"/>
      </c:catAx>
      <c:valAx>
        <c:axId val="97769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FFFFFF"/>
                </a:solidFill>
                <a:latin typeface="+mn-lt"/>
                <a:ea typeface="+mn-ea"/>
                <a:cs typeface="+mn-cs"/>
              </a:defRPr>
            </a:pPr>
            <a:endParaRPr lang="en-US"/>
          </a:p>
        </c:txPr>
        <c:crossAx val="9776944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rgbClr val="FFC000"/>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rgbClr val="FFC000"/>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rgbClr val="FFC000"/>
                </a:solidFill>
                <a:latin typeface="+mn-lt"/>
                <a:ea typeface="+mn-ea"/>
                <a:cs typeface="+mn-cs"/>
              </a:defRPr>
            </a:pPr>
            <a:endParaRPr lang="en-US"/>
          </a:p>
        </c:txPr>
      </c:legendEntry>
      <c:layout>
        <c:manualLayout>
          <c:xMode val="edge"/>
          <c:yMode val="edge"/>
          <c:x val="0.31185626913297931"/>
          <c:y val="0.11532458442694664"/>
          <c:w val="0.29995644185284054"/>
          <c:h val="5.343438320209972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tx1"/>
    </a:solidFill>
    <a:ln w="25400">
      <a:solidFill>
        <a:srgbClr val="D86018"/>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513" b="1" i="0" u="none" strike="noStrike" baseline="0">
                <a:solidFill>
                  <a:srgbClr val="000000"/>
                </a:solidFill>
                <a:latin typeface="Arial"/>
                <a:ea typeface="Arial"/>
                <a:cs typeface="Arial"/>
              </a:defRPr>
            </a:pPr>
            <a:r>
              <a:rPr lang="en-US" sz="1800" dirty="0">
                <a:latin typeface="Trajan Pro" pitchFamily="18" charset="0"/>
              </a:rPr>
              <a:t>Were you in a physical fight during the past 12 months?</a:t>
            </a:r>
          </a:p>
        </c:rich>
      </c:tx>
      <c:layout>
        <c:manualLayout>
          <c:xMode val="edge"/>
          <c:yMode val="edge"/>
          <c:x val="0.11093508751667112"/>
          <c:y val="2.0527797661655956E-2"/>
        </c:manualLayout>
      </c:layout>
      <c:overlay val="0"/>
      <c:spPr>
        <a:noFill/>
        <a:ln w="35457">
          <a:noFill/>
        </a:ln>
      </c:spPr>
    </c:title>
    <c:autoTitleDeleted val="0"/>
    <c:plotArea>
      <c:layout>
        <c:manualLayout>
          <c:layoutTarget val="inner"/>
          <c:xMode val="edge"/>
          <c:yMode val="edge"/>
          <c:x val="0.1685526509822548"/>
          <c:y val="0.18809979869541549"/>
          <c:w val="0.83165322580645151"/>
          <c:h val="0.69865642994241839"/>
        </c:manualLayout>
      </c:layout>
      <c:barChart>
        <c:barDir val="col"/>
        <c:grouping val="clustered"/>
        <c:varyColors val="0"/>
        <c:ser>
          <c:idx val="0"/>
          <c:order val="0"/>
          <c:tx>
            <c:v>In a physical fight</c:v>
          </c:tx>
          <c:spPr>
            <a:gradFill rotWithShape="0">
              <a:gsLst>
                <a:gs pos="0">
                  <a:srgbClr val="9999FF"/>
                </a:gs>
                <a:gs pos="100000">
                  <a:srgbClr val="9999FF">
                    <a:gamma/>
                    <a:shade val="46275"/>
                    <a:invGamma/>
                  </a:srgbClr>
                </a:gs>
              </a:gsLst>
              <a:lin ang="5400000" scaled="1"/>
            </a:gradFill>
            <a:ln w="17729">
              <a:solidFill>
                <a:srgbClr val="000000"/>
              </a:solidFill>
              <a:prstDash val="solid"/>
            </a:ln>
          </c:spPr>
          <c:invertIfNegative val="0"/>
          <c:dPt>
            <c:idx val="1"/>
            <c:invertIfNegative val="0"/>
            <c:bubble3D val="0"/>
            <c:spPr>
              <a:solidFill>
                <a:srgbClr val="D86018"/>
              </a:solidFill>
              <a:ln w="17729">
                <a:solidFill>
                  <a:srgbClr val="000000"/>
                </a:solidFill>
                <a:prstDash val="solid"/>
              </a:ln>
            </c:spPr>
            <c:extLst>
              <c:ext xmlns:c16="http://schemas.microsoft.com/office/drawing/2014/chart" uri="{C3380CC4-5D6E-409C-BE32-E72D297353CC}">
                <c16:uniqueId val="{00000001-43D9-440B-9FE9-84EB24458141}"/>
              </c:ext>
            </c:extLst>
          </c:dPt>
          <c:dPt>
            <c:idx val="3"/>
            <c:invertIfNegative val="0"/>
            <c:bubble3D val="0"/>
            <c:spPr>
              <a:solidFill>
                <a:srgbClr val="D86018"/>
              </a:solidFill>
              <a:ln w="17729">
                <a:solidFill>
                  <a:srgbClr val="000000"/>
                </a:solidFill>
                <a:prstDash val="solid"/>
              </a:ln>
            </c:spPr>
            <c:extLst>
              <c:ext xmlns:c16="http://schemas.microsoft.com/office/drawing/2014/chart" uri="{C3380CC4-5D6E-409C-BE32-E72D297353CC}">
                <c16:uniqueId val="{00000003-43D9-440B-9FE9-84EB24458141}"/>
              </c:ext>
            </c:extLst>
          </c:dPt>
          <c:cat>
            <c:strRef>
              <c:f>Sheet1!$B$1:$E$1</c:f>
              <c:strCache>
                <c:ptCount val="4"/>
                <c:pt idx="0">
                  <c:v>Nongambler, grade 8</c:v>
                </c:pt>
                <c:pt idx="1">
                  <c:v>Gambler, grade 8</c:v>
                </c:pt>
                <c:pt idx="2">
                  <c:v>Nongambler, grade 11</c:v>
                </c:pt>
                <c:pt idx="3">
                  <c:v>Gambler, grade 11</c:v>
                </c:pt>
              </c:strCache>
            </c:strRef>
          </c:cat>
          <c:val>
            <c:numRef>
              <c:f>Sheet1!$B$4:$E$4</c:f>
              <c:numCache>
                <c:formatCode>General</c:formatCode>
                <c:ptCount val="4"/>
                <c:pt idx="0">
                  <c:v>1.8</c:v>
                </c:pt>
                <c:pt idx="1">
                  <c:v>6.2</c:v>
                </c:pt>
                <c:pt idx="2">
                  <c:v>12.1</c:v>
                </c:pt>
                <c:pt idx="3">
                  <c:v>30.4</c:v>
                </c:pt>
              </c:numCache>
            </c:numRef>
          </c:val>
          <c:extLst>
            <c:ext xmlns:c16="http://schemas.microsoft.com/office/drawing/2014/chart" uri="{C3380CC4-5D6E-409C-BE32-E72D297353CC}">
              <c16:uniqueId val="{00000004-43D9-440B-9FE9-84EB24458141}"/>
            </c:ext>
          </c:extLst>
        </c:ser>
        <c:dLbls>
          <c:showLegendKey val="0"/>
          <c:showVal val="0"/>
          <c:showCatName val="0"/>
          <c:showSerName val="0"/>
          <c:showPercent val="0"/>
          <c:showBubbleSize val="0"/>
        </c:dLbls>
        <c:gapWidth val="150"/>
        <c:axId val="95226528"/>
        <c:axId val="96270224"/>
      </c:barChart>
      <c:catAx>
        <c:axId val="95226528"/>
        <c:scaling>
          <c:orientation val="minMax"/>
        </c:scaling>
        <c:delete val="0"/>
        <c:axPos val="b"/>
        <c:numFmt formatCode="General" sourceLinked="1"/>
        <c:majorTickMark val="out"/>
        <c:minorTickMark val="none"/>
        <c:tickLblPos val="nextTo"/>
        <c:spPr>
          <a:ln w="4432">
            <a:solidFill>
              <a:srgbClr val="000000"/>
            </a:solidFill>
            <a:prstDash val="solid"/>
          </a:ln>
        </c:spPr>
        <c:txPr>
          <a:bodyPr rot="-5400000" vert="horz"/>
          <a:lstStyle/>
          <a:p>
            <a:pPr>
              <a:defRPr sz="872" b="0" i="0" u="none" strike="noStrike" baseline="0">
                <a:solidFill>
                  <a:srgbClr val="000000"/>
                </a:solidFill>
                <a:latin typeface="Arial"/>
                <a:ea typeface="Arial"/>
                <a:cs typeface="Arial"/>
              </a:defRPr>
            </a:pPr>
            <a:endParaRPr lang="en-US"/>
          </a:p>
        </c:txPr>
        <c:crossAx val="96270224"/>
        <c:crosses val="autoZero"/>
        <c:auto val="1"/>
        <c:lblAlgn val="ctr"/>
        <c:lblOffset val="100"/>
        <c:tickMarkSkip val="1"/>
        <c:noMultiLvlLbl val="0"/>
      </c:catAx>
      <c:valAx>
        <c:axId val="96270224"/>
        <c:scaling>
          <c:orientation val="minMax"/>
        </c:scaling>
        <c:delete val="0"/>
        <c:axPos val="l"/>
        <c:majorGridlines>
          <c:spPr>
            <a:ln w="4432">
              <a:solidFill>
                <a:srgbClr val="000000"/>
              </a:solidFill>
              <a:prstDash val="solid"/>
            </a:ln>
          </c:spPr>
        </c:majorGridlines>
        <c:title>
          <c:tx>
            <c:rich>
              <a:bodyPr/>
              <a:lstStyle/>
              <a:p>
                <a:pPr>
                  <a:defRPr sz="1117" b="1" i="0" u="none" strike="noStrike" baseline="0">
                    <a:solidFill>
                      <a:srgbClr val="000000"/>
                    </a:solidFill>
                    <a:latin typeface="Arial"/>
                    <a:ea typeface="Arial"/>
                    <a:cs typeface="Arial"/>
                  </a:defRPr>
                </a:pPr>
                <a:r>
                  <a:rPr lang="en-US" dirty="0">
                    <a:latin typeface="Trajan Pro" pitchFamily="18" charset="0"/>
                  </a:rPr>
                  <a:t>Percent</a:t>
                </a:r>
              </a:p>
            </c:rich>
          </c:tx>
          <c:layout>
            <c:manualLayout>
              <c:xMode val="edge"/>
              <c:yMode val="edge"/>
              <c:x val="8.0824135190718266E-2"/>
              <c:y val="0.39882687391349703"/>
            </c:manualLayout>
          </c:layout>
          <c:overlay val="0"/>
          <c:spPr>
            <a:noFill/>
            <a:ln w="35457">
              <a:noFill/>
            </a:ln>
          </c:spPr>
        </c:title>
        <c:numFmt formatCode="General" sourceLinked="1"/>
        <c:majorTickMark val="out"/>
        <c:minorTickMark val="none"/>
        <c:tickLblPos val="nextTo"/>
        <c:spPr>
          <a:ln w="4432">
            <a:solidFill>
              <a:srgbClr val="000000"/>
            </a:solidFill>
            <a:prstDash val="solid"/>
          </a:ln>
        </c:spPr>
        <c:txPr>
          <a:bodyPr rot="0" vert="horz"/>
          <a:lstStyle/>
          <a:p>
            <a:pPr>
              <a:defRPr sz="872" b="0" i="0" u="none" strike="noStrike" baseline="0">
                <a:solidFill>
                  <a:srgbClr val="000000"/>
                </a:solidFill>
                <a:latin typeface="Arial"/>
                <a:ea typeface="Arial"/>
                <a:cs typeface="Arial"/>
              </a:defRPr>
            </a:pPr>
            <a:endParaRPr lang="en-US"/>
          </a:p>
        </c:txPr>
        <c:crossAx val="95226528"/>
        <c:crosses val="autoZero"/>
        <c:crossBetween val="between"/>
      </c:valAx>
      <c:dTable>
        <c:showHorzBorder val="1"/>
        <c:showVertBorder val="1"/>
        <c:showOutline val="1"/>
        <c:showKeys val="0"/>
        <c:spPr>
          <a:ln w="4432">
            <a:solidFill>
              <a:srgbClr val="000000"/>
            </a:solidFill>
            <a:prstDash val="solid"/>
          </a:ln>
        </c:spPr>
        <c:txPr>
          <a:bodyPr/>
          <a:lstStyle/>
          <a:p>
            <a:pPr rtl="0">
              <a:defRPr sz="1170" b="1" i="0" u="none" strike="noStrike" baseline="0">
                <a:solidFill>
                  <a:srgbClr val="000000"/>
                </a:solidFill>
                <a:latin typeface="Arial"/>
                <a:ea typeface="Arial"/>
                <a:cs typeface="Arial"/>
              </a:defRPr>
            </a:pPr>
            <a:endParaRPr lang="en-US"/>
          </a:p>
        </c:txPr>
      </c:dTable>
      <c:spPr>
        <a:noFill/>
        <a:ln w="17729">
          <a:solidFill>
            <a:srgbClr val="808080"/>
          </a:solidFill>
          <a:prstDash val="solid"/>
        </a:ln>
      </c:spPr>
    </c:plotArea>
    <c:plotVisOnly val="1"/>
    <c:dispBlanksAs val="gap"/>
    <c:showDLblsOverMax val="0"/>
  </c:chart>
  <c:spPr>
    <a:solidFill>
      <a:schemeClr val="bg1"/>
    </a:solidFill>
    <a:ln w="38100">
      <a:solidFill>
        <a:srgbClr val="D86018"/>
      </a:solidFill>
    </a:ln>
  </c:spPr>
  <c:txPr>
    <a:bodyPr/>
    <a:lstStyle/>
    <a:p>
      <a:pPr>
        <a:defRPr sz="872" b="0" i="0" u="none" strike="noStrike" baseline="0">
          <a:solidFill>
            <a:srgbClr val="000000"/>
          </a:solidFill>
          <a:latin typeface="Arial"/>
          <a:ea typeface="Arial"/>
          <a:cs typeface="Aria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Arial"/>
                <a:ea typeface="Arial"/>
                <a:cs typeface="Arial"/>
              </a:defRPr>
            </a:pPr>
            <a:r>
              <a:rPr lang="en-US" sz="1800" dirty="0">
                <a:latin typeface="Trajan Pro" pitchFamily="18" charset="0"/>
              </a:rPr>
              <a:t>Have you attacked someone with the idea of seriously hurting them during the past 12 months?</a:t>
            </a:r>
          </a:p>
        </c:rich>
      </c:tx>
      <c:layout>
        <c:manualLayout>
          <c:xMode val="edge"/>
          <c:yMode val="edge"/>
          <c:x val="0.11147540983606558"/>
          <c:y val="2.1406727828746242E-2"/>
        </c:manualLayout>
      </c:layout>
      <c:overlay val="0"/>
      <c:spPr>
        <a:noFill/>
        <a:ln w="45072">
          <a:noFill/>
        </a:ln>
      </c:spPr>
    </c:title>
    <c:autoTitleDeleted val="0"/>
    <c:plotArea>
      <c:layout>
        <c:manualLayout>
          <c:layoutTarget val="inner"/>
          <c:xMode val="edge"/>
          <c:yMode val="edge"/>
          <c:x val="0.24918032786885247"/>
          <c:y val="0.19266055045871427"/>
          <c:w val="0.73278688524590152"/>
          <c:h val="0.57492354740061169"/>
        </c:manualLayout>
      </c:layout>
      <c:barChart>
        <c:barDir val="col"/>
        <c:grouping val="clustered"/>
        <c:varyColors val="0"/>
        <c:ser>
          <c:idx val="0"/>
          <c:order val="0"/>
          <c:tx>
            <c:v>Attacked to hurt</c:v>
          </c:tx>
          <c:spPr>
            <a:gradFill rotWithShape="0">
              <a:gsLst>
                <a:gs pos="0">
                  <a:srgbClr val="9999FF"/>
                </a:gs>
                <a:gs pos="100000">
                  <a:srgbClr val="9999FF">
                    <a:gamma/>
                    <a:shade val="46275"/>
                    <a:invGamma/>
                  </a:srgbClr>
                </a:gs>
              </a:gsLst>
              <a:lin ang="5400000" scaled="1"/>
            </a:gradFill>
            <a:ln w="22536">
              <a:solidFill>
                <a:srgbClr val="000000"/>
              </a:solidFill>
              <a:prstDash val="solid"/>
            </a:ln>
          </c:spPr>
          <c:invertIfNegative val="0"/>
          <c:dPt>
            <c:idx val="1"/>
            <c:invertIfNegative val="0"/>
            <c:bubble3D val="0"/>
            <c:spPr>
              <a:solidFill>
                <a:srgbClr val="D86018"/>
              </a:solidFill>
              <a:ln w="22536">
                <a:solidFill>
                  <a:srgbClr val="000000"/>
                </a:solidFill>
                <a:prstDash val="solid"/>
              </a:ln>
            </c:spPr>
            <c:extLst>
              <c:ext xmlns:c16="http://schemas.microsoft.com/office/drawing/2014/chart" uri="{C3380CC4-5D6E-409C-BE32-E72D297353CC}">
                <c16:uniqueId val="{00000001-AE41-469B-A28C-8E2917CFFA7E}"/>
              </c:ext>
            </c:extLst>
          </c:dPt>
          <c:dPt>
            <c:idx val="3"/>
            <c:invertIfNegative val="0"/>
            <c:bubble3D val="0"/>
            <c:spPr>
              <a:solidFill>
                <a:srgbClr val="D86018"/>
              </a:solidFill>
              <a:ln w="22536">
                <a:solidFill>
                  <a:srgbClr val="000000"/>
                </a:solidFill>
                <a:prstDash val="solid"/>
              </a:ln>
            </c:spPr>
            <c:extLst>
              <c:ext xmlns:c16="http://schemas.microsoft.com/office/drawing/2014/chart" uri="{C3380CC4-5D6E-409C-BE32-E72D297353CC}">
                <c16:uniqueId val="{00000003-AE41-469B-A28C-8E2917CFFA7E}"/>
              </c:ext>
            </c:extLst>
          </c:dPt>
          <c:cat>
            <c:strRef>
              <c:f>Sheet1!$B$1:$E$1</c:f>
              <c:strCache>
                <c:ptCount val="4"/>
                <c:pt idx="0">
                  <c:v>Nongambler, grade 8</c:v>
                </c:pt>
                <c:pt idx="1">
                  <c:v>Gambler, grade 8</c:v>
                </c:pt>
                <c:pt idx="2">
                  <c:v>Nongambler, grade 11</c:v>
                </c:pt>
                <c:pt idx="3">
                  <c:v>Gambler, grade 11</c:v>
                </c:pt>
              </c:strCache>
            </c:strRef>
          </c:cat>
          <c:val>
            <c:numRef>
              <c:f>Sheet1!$B$5:$E$5</c:f>
              <c:numCache>
                <c:formatCode>General</c:formatCode>
                <c:ptCount val="4"/>
                <c:pt idx="0">
                  <c:v>8.3000000000000007</c:v>
                </c:pt>
                <c:pt idx="1">
                  <c:v>22.7</c:v>
                </c:pt>
                <c:pt idx="2">
                  <c:v>5.7</c:v>
                </c:pt>
                <c:pt idx="3" formatCode="0.0">
                  <c:v>15</c:v>
                </c:pt>
              </c:numCache>
            </c:numRef>
          </c:val>
          <c:extLst>
            <c:ext xmlns:c16="http://schemas.microsoft.com/office/drawing/2014/chart" uri="{C3380CC4-5D6E-409C-BE32-E72D297353CC}">
              <c16:uniqueId val="{00000004-AE41-469B-A28C-8E2917CFFA7E}"/>
            </c:ext>
          </c:extLst>
        </c:ser>
        <c:dLbls>
          <c:showLegendKey val="0"/>
          <c:showVal val="0"/>
          <c:showCatName val="0"/>
          <c:showSerName val="0"/>
          <c:showPercent val="0"/>
          <c:showBubbleSize val="0"/>
        </c:dLbls>
        <c:gapWidth val="150"/>
        <c:axId val="139257104"/>
        <c:axId val="139257496"/>
      </c:barChart>
      <c:catAx>
        <c:axId val="139257104"/>
        <c:scaling>
          <c:orientation val="minMax"/>
        </c:scaling>
        <c:delete val="0"/>
        <c:axPos val="b"/>
        <c:numFmt formatCode="@" sourceLinked="0"/>
        <c:majorTickMark val="out"/>
        <c:minorTickMark val="none"/>
        <c:tickLblPos val="nextTo"/>
        <c:spPr>
          <a:ln w="5634">
            <a:solidFill>
              <a:srgbClr val="000000"/>
            </a:solidFill>
            <a:prstDash val="solid"/>
          </a:ln>
        </c:spPr>
        <c:txPr>
          <a:bodyPr rot="-5400000" vert="horz"/>
          <a:lstStyle/>
          <a:p>
            <a:pPr>
              <a:defRPr sz="1331" b="0" i="0" u="none" strike="noStrike" baseline="0">
                <a:solidFill>
                  <a:srgbClr val="000000"/>
                </a:solidFill>
                <a:latin typeface="Arial"/>
                <a:ea typeface="Arial"/>
                <a:cs typeface="Arial"/>
              </a:defRPr>
            </a:pPr>
            <a:endParaRPr lang="en-US"/>
          </a:p>
        </c:txPr>
        <c:crossAx val="139257496"/>
        <c:crosses val="autoZero"/>
        <c:auto val="1"/>
        <c:lblAlgn val="ctr"/>
        <c:lblOffset val="100"/>
        <c:tickMarkSkip val="1"/>
        <c:noMultiLvlLbl val="0"/>
      </c:catAx>
      <c:valAx>
        <c:axId val="139257496"/>
        <c:scaling>
          <c:orientation val="minMax"/>
        </c:scaling>
        <c:delete val="0"/>
        <c:axPos val="l"/>
        <c:majorGridlines>
          <c:spPr>
            <a:ln w="5634">
              <a:solidFill>
                <a:srgbClr val="000000"/>
              </a:solidFill>
              <a:prstDash val="solid"/>
            </a:ln>
          </c:spPr>
        </c:majorGridlines>
        <c:title>
          <c:tx>
            <c:rich>
              <a:bodyPr/>
              <a:lstStyle/>
              <a:p>
                <a:pPr>
                  <a:defRPr sz="1686" b="1" i="0" u="none" strike="noStrike" baseline="0">
                    <a:solidFill>
                      <a:srgbClr val="000000"/>
                    </a:solidFill>
                    <a:latin typeface="Arial"/>
                    <a:ea typeface="Arial"/>
                    <a:cs typeface="Arial"/>
                  </a:defRPr>
                </a:pPr>
                <a:r>
                  <a:rPr lang="en-US" dirty="0">
                    <a:latin typeface="Trajan Pro" pitchFamily="18" charset="0"/>
                  </a:rPr>
                  <a:t>Percent</a:t>
                </a:r>
              </a:p>
            </c:rich>
          </c:tx>
          <c:layout>
            <c:manualLayout>
              <c:xMode val="edge"/>
              <c:yMode val="edge"/>
              <c:x val="7.5409836065573776E-2"/>
              <c:y val="0.38226299694189964"/>
            </c:manualLayout>
          </c:layout>
          <c:overlay val="0"/>
          <c:spPr>
            <a:noFill/>
            <a:ln w="45072">
              <a:noFill/>
            </a:ln>
          </c:spPr>
        </c:title>
        <c:numFmt formatCode="General" sourceLinked="1"/>
        <c:majorTickMark val="out"/>
        <c:minorTickMark val="none"/>
        <c:tickLblPos val="nextTo"/>
        <c:spPr>
          <a:ln w="5634">
            <a:solidFill>
              <a:srgbClr val="000000"/>
            </a:solidFill>
            <a:prstDash val="solid"/>
          </a:ln>
        </c:spPr>
        <c:txPr>
          <a:bodyPr rot="0" vert="horz"/>
          <a:lstStyle/>
          <a:p>
            <a:pPr>
              <a:defRPr sz="1331" b="0" i="0" u="none" strike="noStrike" baseline="0">
                <a:solidFill>
                  <a:srgbClr val="000000"/>
                </a:solidFill>
                <a:latin typeface="Arial"/>
                <a:ea typeface="Arial"/>
                <a:cs typeface="Arial"/>
              </a:defRPr>
            </a:pPr>
            <a:endParaRPr lang="en-US"/>
          </a:p>
        </c:txPr>
        <c:crossAx val="139257104"/>
        <c:crosses val="autoZero"/>
        <c:crossBetween val="between"/>
      </c:valAx>
      <c:dTable>
        <c:showHorzBorder val="1"/>
        <c:showVertBorder val="1"/>
        <c:showOutline val="1"/>
        <c:showKeys val="0"/>
        <c:spPr>
          <a:ln w="5634">
            <a:solidFill>
              <a:srgbClr val="000000"/>
            </a:solidFill>
            <a:prstDash val="solid"/>
          </a:ln>
        </c:spPr>
        <c:txPr>
          <a:bodyPr/>
          <a:lstStyle/>
          <a:p>
            <a:pPr rtl="0">
              <a:defRPr sz="1100" b="1" i="0" u="none" strike="noStrike" baseline="0">
                <a:solidFill>
                  <a:srgbClr val="000000"/>
                </a:solidFill>
                <a:latin typeface="Arial"/>
                <a:ea typeface="Arial"/>
                <a:cs typeface="Arial"/>
              </a:defRPr>
            </a:pPr>
            <a:endParaRPr lang="en-US"/>
          </a:p>
        </c:txPr>
      </c:dTable>
      <c:spPr>
        <a:noFill/>
        <a:ln w="22536">
          <a:solidFill>
            <a:srgbClr val="808080"/>
          </a:solidFill>
          <a:prstDash val="solid"/>
        </a:ln>
      </c:spPr>
    </c:plotArea>
    <c:plotVisOnly val="1"/>
    <c:dispBlanksAs val="gap"/>
    <c:showDLblsOverMax val="0"/>
  </c:chart>
  <c:spPr>
    <a:solidFill>
      <a:schemeClr val="bg1"/>
    </a:solidFill>
    <a:ln w="38100">
      <a:solidFill>
        <a:srgbClr val="D86018"/>
      </a:solidFill>
    </a:ln>
  </c:spPr>
  <c:txPr>
    <a:bodyPr/>
    <a:lstStyle/>
    <a:p>
      <a:pPr>
        <a:defRPr sz="1331" b="0" i="0" u="none" strike="noStrike" baseline="0">
          <a:solidFill>
            <a:srgbClr val="000000"/>
          </a:solidFill>
          <a:latin typeface="Arial"/>
          <a:ea typeface="Arial"/>
          <a:cs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71" b="1" i="0" u="none" strike="noStrike" baseline="0">
                <a:solidFill>
                  <a:srgbClr val="000000"/>
                </a:solidFill>
                <a:latin typeface="Arial"/>
                <a:ea typeface="Arial"/>
                <a:cs typeface="Arial"/>
              </a:defRPr>
            </a:pPr>
            <a:r>
              <a:rPr lang="en-US" sz="1800" dirty="0">
                <a:latin typeface="Trajan Pro" pitchFamily="18" charset="0"/>
              </a:rPr>
              <a:t>Have you consumed beer, wine, or hard liquor in the past 30 days? </a:t>
            </a:r>
          </a:p>
        </c:rich>
      </c:tx>
      <c:layout>
        <c:manualLayout>
          <c:xMode val="edge"/>
          <c:yMode val="edge"/>
          <c:x val="0.14021380623882193"/>
          <c:y val="2.7377125804479919E-2"/>
        </c:manualLayout>
      </c:layout>
      <c:overlay val="0"/>
      <c:spPr>
        <a:noFill/>
        <a:ln w="41210">
          <a:noFill/>
        </a:ln>
      </c:spPr>
    </c:title>
    <c:autoTitleDeleted val="0"/>
    <c:plotArea>
      <c:layout>
        <c:manualLayout>
          <c:layoutTarget val="inner"/>
          <c:xMode val="edge"/>
          <c:yMode val="edge"/>
          <c:x val="0.13333333333333341"/>
          <c:y val="0.18356643356643798"/>
          <c:w val="0.85392156862745094"/>
          <c:h val="0.71503496503496256"/>
        </c:manualLayout>
      </c:layout>
      <c:barChart>
        <c:barDir val="col"/>
        <c:grouping val="clustered"/>
        <c:varyColors val="0"/>
        <c:ser>
          <c:idx val="0"/>
          <c:order val="0"/>
          <c:tx>
            <c:v>Drank alcohol</c:v>
          </c:tx>
          <c:spPr>
            <a:gradFill rotWithShape="0">
              <a:gsLst>
                <a:gs pos="0">
                  <a:srgbClr val="9999FF"/>
                </a:gs>
                <a:gs pos="100000">
                  <a:srgbClr val="9999FF">
                    <a:gamma/>
                    <a:shade val="46275"/>
                    <a:invGamma/>
                  </a:srgbClr>
                </a:gs>
              </a:gsLst>
              <a:lin ang="5400000" scaled="1"/>
            </a:gradFill>
            <a:ln w="20605">
              <a:solidFill>
                <a:srgbClr val="000000"/>
              </a:solidFill>
              <a:prstDash val="solid"/>
            </a:ln>
          </c:spPr>
          <c:invertIfNegative val="0"/>
          <c:dPt>
            <c:idx val="1"/>
            <c:invertIfNegative val="0"/>
            <c:bubble3D val="0"/>
            <c:spPr>
              <a:solidFill>
                <a:srgbClr val="D86018"/>
              </a:solidFill>
              <a:ln w="20605">
                <a:solidFill>
                  <a:srgbClr val="000000"/>
                </a:solidFill>
                <a:prstDash val="solid"/>
              </a:ln>
            </c:spPr>
            <c:extLst>
              <c:ext xmlns:c16="http://schemas.microsoft.com/office/drawing/2014/chart" uri="{C3380CC4-5D6E-409C-BE32-E72D297353CC}">
                <c16:uniqueId val="{00000001-B575-43EC-B7BE-61A06D849D57}"/>
              </c:ext>
            </c:extLst>
          </c:dPt>
          <c:dPt>
            <c:idx val="3"/>
            <c:invertIfNegative val="0"/>
            <c:bubble3D val="0"/>
            <c:spPr>
              <a:solidFill>
                <a:srgbClr val="D86018"/>
              </a:solidFill>
              <a:ln w="20605">
                <a:solidFill>
                  <a:srgbClr val="000000"/>
                </a:solidFill>
                <a:prstDash val="solid"/>
              </a:ln>
            </c:spPr>
            <c:extLst>
              <c:ext xmlns:c16="http://schemas.microsoft.com/office/drawing/2014/chart" uri="{C3380CC4-5D6E-409C-BE32-E72D297353CC}">
                <c16:uniqueId val="{00000003-B575-43EC-B7BE-61A06D849D57}"/>
              </c:ext>
            </c:extLst>
          </c:dPt>
          <c:cat>
            <c:strRef>
              <c:f>Sheet1!$B$1:$E$1</c:f>
              <c:strCache>
                <c:ptCount val="4"/>
                <c:pt idx="0">
                  <c:v>Nongambler, grade 8</c:v>
                </c:pt>
                <c:pt idx="1">
                  <c:v>Gambler, grade 8</c:v>
                </c:pt>
                <c:pt idx="2">
                  <c:v>Nongambler, grade 11</c:v>
                </c:pt>
                <c:pt idx="3">
                  <c:v>Gambler, grade 11</c:v>
                </c:pt>
              </c:strCache>
            </c:strRef>
          </c:cat>
          <c:val>
            <c:numRef>
              <c:f>Sheet1!$B$6:$E$6</c:f>
              <c:numCache>
                <c:formatCode>General</c:formatCode>
                <c:ptCount val="4"/>
                <c:pt idx="0" formatCode="0.0">
                  <c:v>26</c:v>
                </c:pt>
                <c:pt idx="1">
                  <c:v>48.7</c:v>
                </c:pt>
                <c:pt idx="2">
                  <c:v>41.3</c:v>
                </c:pt>
                <c:pt idx="3">
                  <c:v>60.3</c:v>
                </c:pt>
              </c:numCache>
            </c:numRef>
          </c:val>
          <c:extLst>
            <c:ext xmlns:c16="http://schemas.microsoft.com/office/drawing/2014/chart" uri="{C3380CC4-5D6E-409C-BE32-E72D297353CC}">
              <c16:uniqueId val="{00000004-B575-43EC-B7BE-61A06D849D57}"/>
            </c:ext>
          </c:extLst>
        </c:ser>
        <c:dLbls>
          <c:showLegendKey val="0"/>
          <c:showVal val="0"/>
          <c:showCatName val="0"/>
          <c:showSerName val="0"/>
          <c:showPercent val="0"/>
          <c:showBubbleSize val="0"/>
        </c:dLbls>
        <c:gapWidth val="150"/>
        <c:axId val="137313184"/>
        <c:axId val="139258672"/>
      </c:barChart>
      <c:catAx>
        <c:axId val="137313184"/>
        <c:scaling>
          <c:orientation val="minMax"/>
        </c:scaling>
        <c:delete val="0"/>
        <c:axPos val="b"/>
        <c:numFmt formatCode="General" sourceLinked="1"/>
        <c:majorTickMark val="out"/>
        <c:minorTickMark val="none"/>
        <c:tickLblPos val="none"/>
        <c:spPr>
          <a:ln w="5151">
            <a:solidFill>
              <a:srgbClr val="000000"/>
            </a:solidFill>
            <a:prstDash val="solid"/>
          </a:ln>
        </c:spPr>
        <c:txPr>
          <a:bodyPr rot="-5400000" vert="horz"/>
          <a:lstStyle/>
          <a:p>
            <a:pPr>
              <a:defRPr sz="1014" b="0" i="0" u="none" strike="noStrike" baseline="0">
                <a:solidFill>
                  <a:srgbClr val="000000"/>
                </a:solidFill>
                <a:latin typeface="Arial"/>
                <a:ea typeface="Arial"/>
                <a:cs typeface="Arial"/>
              </a:defRPr>
            </a:pPr>
            <a:endParaRPr lang="en-US"/>
          </a:p>
        </c:txPr>
        <c:crossAx val="139258672"/>
        <c:crosses val="autoZero"/>
        <c:auto val="1"/>
        <c:lblAlgn val="ctr"/>
        <c:lblOffset val="100"/>
        <c:tickMarkSkip val="1"/>
        <c:noMultiLvlLbl val="0"/>
      </c:catAx>
      <c:valAx>
        <c:axId val="139258672"/>
        <c:scaling>
          <c:orientation val="minMax"/>
        </c:scaling>
        <c:delete val="0"/>
        <c:axPos val="l"/>
        <c:majorGridlines>
          <c:spPr>
            <a:ln w="5151">
              <a:solidFill>
                <a:srgbClr val="000000"/>
              </a:solidFill>
              <a:prstDash val="solid"/>
            </a:ln>
          </c:spPr>
        </c:majorGridlines>
        <c:title>
          <c:tx>
            <c:rich>
              <a:bodyPr/>
              <a:lstStyle/>
              <a:p>
                <a:pPr>
                  <a:defRPr sz="1800" b="1" i="0" u="none" strike="noStrike" baseline="0">
                    <a:solidFill>
                      <a:srgbClr val="000000"/>
                    </a:solidFill>
                    <a:latin typeface="Arial"/>
                    <a:ea typeface="Arial"/>
                    <a:cs typeface="Arial"/>
                  </a:defRPr>
                </a:pPr>
                <a:r>
                  <a:rPr lang="en-US" sz="1800" dirty="0">
                    <a:latin typeface="Trajan Pro" pitchFamily="18" charset="0"/>
                  </a:rPr>
                  <a:t>Percent</a:t>
                </a:r>
              </a:p>
            </c:rich>
          </c:tx>
          <c:layout>
            <c:manualLayout>
              <c:xMode val="edge"/>
              <c:yMode val="edge"/>
              <c:x val="9.0332881881133614E-2"/>
              <c:y val="0.46627568722384716"/>
            </c:manualLayout>
          </c:layout>
          <c:overlay val="0"/>
          <c:spPr>
            <a:noFill/>
            <a:ln w="41210">
              <a:noFill/>
            </a:ln>
          </c:spPr>
        </c:title>
        <c:numFmt formatCode="0.0" sourceLinked="1"/>
        <c:majorTickMark val="out"/>
        <c:minorTickMark val="none"/>
        <c:tickLblPos val="nextTo"/>
        <c:spPr>
          <a:ln w="5151">
            <a:solidFill>
              <a:srgbClr val="000000"/>
            </a:solidFill>
            <a:prstDash val="solid"/>
          </a:ln>
        </c:spPr>
        <c:txPr>
          <a:bodyPr rot="0" vert="horz"/>
          <a:lstStyle/>
          <a:p>
            <a:pPr>
              <a:defRPr sz="1014" b="0" i="0" u="none" strike="noStrike" baseline="0">
                <a:solidFill>
                  <a:srgbClr val="000000"/>
                </a:solidFill>
                <a:latin typeface="Arial"/>
                <a:ea typeface="Arial"/>
                <a:cs typeface="Arial"/>
              </a:defRPr>
            </a:pPr>
            <a:endParaRPr lang="en-US"/>
          </a:p>
        </c:txPr>
        <c:crossAx val="137313184"/>
        <c:crosses val="autoZero"/>
        <c:crossBetween val="between"/>
      </c:valAx>
      <c:dTable>
        <c:showHorzBorder val="1"/>
        <c:showVertBorder val="1"/>
        <c:showOutline val="1"/>
        <c:showKeys val="0"/>
        <c:spPr>
          <a:ln w="5151">
            <a:solidFill>
              <a:srgbClr val="000000"/>
            </a:solidFill>
            <a:prstDash val="solid"/>
          </a:ln>
        </c:spPr>
        <c:txPr>
          <a:bodyPr/>
          <a:lstStyle/>
          <a:p>
            <a:pPr rtl="0">
              <a:defRPr sz="1200" b="1" i="0" u="none" strike="noStrike" baseline="0">
                <a:solidFill>
                  <a:srgbClr val="000000"/>
                </a:solidFill>
                <a:latin typeface="Arial"/>
                <a:ea typeface="Arial"/>
                <a:cs typeface="Arial"/>
              </a:defRPr>
            </a:pPr>
            <a:endParaRPr lang="en-US"/>
          </a:p>
        </c:txPr>
      </c:dTable>
      <c:spPr>
        <a:noFill/>
        <a:ln w="20605">
          <a:solidFill>
            <a:srgbClr val="808080"/>
          </a:solidFill>
          <a:prstDash val="solid"/>
        </a:ln>
      </c:spPr>
    </c:plotArea>
    <c:plotVisOnly val="1"/>
    <c:dispBlanksAs val="gap"/>
    <c:showDLblsOverMax val="0"/>
  </c:chart>
  <c:spPr>
    <a:solidFill>
      <a:schemeClr val="bg1"/>
    </a:solidFill>
    <a:ln w="38100">
      <a:solidFill>
        <a:srgbClr val="D86018"/>
      </a:solidFill>
    </a:ln>
  </c:spPr>
  <c:txPr>
    <a:bodyPr/>
    <a:lstStyle/>
    <a:p>
      <a:pPr>
        <a:defRPr sz="1014" b="0" i="0" u="none" strike="noStrike" baseline="0">
          <a:solidFill>
            <a:srgbClr val="000000"/>
          </a:solidFill>
          <a:latin typeface="Arial"/>
          <a:ea typeface="Arial"/>
          <a:cs typeface="Aria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1" i="0" u="none" strike="noStrike" baseline="0">
                <a:solidFill>
                  <a:srgbClr val="000000"/>
                </a:solidFill>
                <a:latin typeface="Arial"/>
                <a:ea typeface="Arial"/>
                <a:cs typeface="Arial"/>
              </a:defRPr>
            </a:pPr>
            <a:r>
              <a:rPr lang="en-US" sz="2400" dirty="0">
                <a:latin typeface="Trajan Pro" pitchFamily="18" charset="0"/>
              </a:rPr>
              <a:t>Have you ever had sexual intercourse?</a:t>
            </a:r>
          </a:p>
        </c:rich>
      </c:tx>
      <c:layout>
        <c:manualLayout>
          <c:xMode val="edge"/>
          <c:yMode val="edge"/>
          <c:x val="0.23945044160942344"/>
          <c:y val="1.9891500904159243E-2"/>
        </c:manualLayout>
      </c:layout>
      <c:overlay val="0"/>
      <c:spPr>
        <a:noFill/>
        <a:ln w="44685">
          <a:noFill/>
        </a:ln>
      </c:spPr>
    </c:title>
    <c:autoTitleDeleted val="0"/>
    <c:plotArea>
      <c:layout>
        <c:manualLayout>
          <c:layoutTarget val="inner"/>
          <c:xMode val="edge"/>
          <c:yMode val="edge"/>
          <c:x val="8.4801555179434759E-2"/>
          <c:y val="0.18298824442719439"/>
          <c:w val="0.90284592737979308"/>
          <c:h val="0.73598553345390039"/>
        </c:manualLayout>
      </c:layout>
      <c:barChart>
        <c:barDir val="col"/>
        <c:grouping val="clustered"/>
        <c:varyColors val="0"/>
        <c:ser>
          <c:idx val="0"/>
          <c:order val="0"/>
          <c:tx>
            <c:v>Had sexual intercourse</c:v>
          </c:tx>
          <c:spPr>
            <a:solidFill>
              <a:srgbClr val="9999FF"/>
            </a:solidFill>
            <a:ln w="22343">
              <a:solidFill>
                <a:srgbClr val="000000"/>
              </a:solidFill>
              <a:prstDash val="solid"/>
            </a:ln>
          </c:spPr>
          <c:invertIfNegative val="0"/>
          <c:dPt>
            <c:idx val="0"/>
            <c:invertIfNegative val="0"/>
            <c:bubble3D val="0"/>
            <c:spPr>
              <a:gradFill rotWithShape="0">
                <a:gsLst>
                  <a:gs pos="0">
                    <a:srgbClr val="9999FF"/>
                  </a:gs>
                  <a:gs pos="100000">
                    <a:srgbClr val="9999FF">
                      <a:gamma/>
                      <a:shade val="46275"/>
                      <a:invGamma/>
                    </a:srgbClr>
                  </a:gs>
                </a:gsLst>
                <a:lin ang="5400000" scaled="1"/>
              </a:gradFill>
              <a:ln w="22343">
                <a:solidFill>
                  <a:srgbClr val="000000"/>
                </a:solidFill>
                <a:prstDash val="solid"/>
              </a:ln>
            </c:spPr>
            <c:extLst>
              <c:ext xmlns:c16="http://schemas.microsoft.com/office/drawing/2014/chart" uri="{C3380CC4-5D6E-409C-BE32-E72D297353CC}">
                <c16:uniqueId val="{00000001-7B15-425E-BD04-17B239F0A2F1}"/>
              </c:ext>
            </c:extLst>
          </c:dPt>
          <c:dPt>
            <c:idx val="1"/>
            <c:invertIfNegative val="0"/>
            <c:bubble3D val="0"/>
            <c:spPr>
              <a:solidFill>
                <a:srgbClr val="D86018"/>
              </a:solidFill>
              <a:ln w="22343">
                <a:solidFill>
                  <a:srgbClr val="000000"/>
                </a:solidFill>
                <a:prstDash val="solid"/>
              </a:ln>
            </c:spPr>
            <c:extLst>
              <c:ext xmlns:c16="http://schemas.microsoft.com/office/drawing/2014/chart" uri="{C3380CC4-5D6E-409C-BE32-E72D297353CC}">
                <c16:uniqueId val="{00000003-7B15-425E-BD04-17B239F0A2F1}"/>
              </c:ext>
            </c:extLst>
          </c:dPt>
          <c:dPt>
            <c:idx val="2"/>
            <c:invertIfNegative val="0"/>
            <c:bubble3D val="0"/>
            <c:spPr>
              <a:gradFill rotWithShape="0">
                <a:gsLst>
                  <a:gs pos="0">
                    <a:srgbClr val="9999FF"/>
                  </a:gs>
                  <a:gs pos="100000">
                    <a:srgbClr val="9999FF">
                      <a:gamma/>
                      <a:shade val="46275"/>
                      <a:invGamma/>
                    </a:srgbClr>
                  </a:gs>
                </a:gsLst>
                <a:lin ang="5400000" scaled="1"/>
              </a:gradFill>
              <a:ln w="22343">
                <a:solidFill>
                  <a:srgbClr val="000000"/>
                </a:solidFill>
                <a:prstDash val="solid"/>
              </a:ln>
            </c:spPr>
            <c:extLst>
              <c:ext xmlns:c16="http://schemas.microsoft.com/office/drawing/2014/chart" uri="{C3380CC4-5D6E-409C-BE32-E72D297353CC}">
                <c16:uniqueId val="{00000005-7B15-425E-BD04-17B239F0A2F1}"/>
              </c:ext>
            </c:extLst>
          </c:dPt>
          <c:dPt>
            <c:idx val="3"/>
            <c:invertIfNegative val="0"/>
            <c:bubble3D val="0"/>
            <c:spPr>
              <a:solidFill>
                <a:srgbClr val="D86018"/>
              </a:solidFill>
              <a:ln w="22343">
                <a:solidFill>
                  <a:srgbClr val="000000"/>
                </a:solidFill>
                <a:prstDash val="solid"/>
              </a:ln>
            </c:spPr>
            <c:extLst>
              <c:ext xmlns:c16="http://schemas.microsoft.com/office/drawing/2014/chart" uri="{C3380CC4-5D6E-409C-BE32-E72D297353CC}">
                <c16:uniqueId val="{00000007-7B15-425E-BD04-17B239F0A2F1}"/>
              </c:ext>
            </c:extLst>
          </c:dPt>
          <c:cat>
            <c:strRef>
              <c:f>Sheet1!$B$1:$E$1</c:f>
              <c:strCache>
                <c:ptCount val="4"/>
                <c:pt idx="0">
                  <c:v>Nongambler, grade 8</c:v>
                </c:pt>
                <c:pt idx="1">
                  <c:v>Gambler, grade 8</c:v>
                </c:pt>
                <c:pt idx="2">
                  <c:v>Nongambler, grade 11</c:v>
                </c:pt>
                <c:pt idx="3">
                  <c:v>Gambler, grade 11</c:v>
                </c:pt>
              </c:strCache>
            </c:strRef>
          </c:cat>
          <c:val>
            <c:numRef>
              <c:f>Sheet1!$B$2:$E$2</c:f>
              <c:numCache>
                <c:formatCode>General</c:formatCode>
                <c:ptCount val="4"/>
                <c:pt idx="0">
                  <c:v>11.4</c:v>
                </c:pt>
                <c:pt idx="1">
                  <c:v>21.2</c:v>
                </c:pt>
                <c:pt idx="2">
                  <c:v>41.2</c:v>
                </c:pt>
                <c:pt idx="3">
                  <c:v>50.4</c:v>
                </c:pt>
              </c:numCache>
            </c:numRef>
          </c:val>
          <c:extLst>
            <c:ext xmlns:c16="http://schemas.microsoft.com/office/drawing/2014/chart" uri="{C3380CC4-5D6E-409C-BE32-E72D297353CC}">
              <c16:uniqueId val="{00000008-7B15-425E-BD04-17B239F0A2F1}"/>
            </c:ext>
          </c:extLst>
        </c:ser>
        <c:dLbls>
          <c:showLegendKey val="0"/>
          <c:showVal val="0"/>
          <c:showCatName val="0"/>
          <c:showSerName val="0"/>
          <c:showPercent val="0"/>
          <c:showBubbleSize val="0"/>
        </c:dLbls>
        <c:gapWidth val="150"/>
        <c:axId val="139259848"/>
        <c:axId val="139260240"/>
      </c:barChart>
      <c:catAx>
        <c:axId val="139259848"/>
        <c:scaling>
          <c:orientation val="minMax"/>
        </c:scaling>
        <c:delete val="0"/>
        <c:axPos val="b"/>
        <c:numFmt formatCode="General" sourceLinked="1"/>
        <c:majorTickMark val="out"/>
        <c:minorTickMark val="none"/>
        <c:tickLblPos val="nextTo"/>
        <c:spPr>
          <a:ln w="5586">
            <a:solidFill>
              <a:srgbClr val="000000"/>
            </a:solidFill>
            <a:prstDash val="solid"/>
          </a:ln>
        </c:spPr>
        <c:txPr>
          <a:bodyPr rot="0" vert="horz"/>
          <a:lstStyle/>
          <a:p>
            <a:pPr>
              <a:defRPr sz="1400" b="0" i="0" u="none" strike="noStrike" baseline="0">
                <a:solidFill>
                  <a:schemeClr val="tx1"/>
                </a:solidFill>
                <a:latin typeface="Arial"/>
                <a:ea typeface="Arial"/>
                <a:cs typeface="Arial"/>
              </a:defRPr>
            </a:pPr>
            <a:endParaRPr lang="en-US"/>
          </a:p>
        </c:txPr>
        <c:crossAx val="139260240"/>
        <c:crosses val="autoZero"/>
        <c:auto val="1"/>
        <c:lblAlgn val="ctr"/>
        <c:lblOffset val="100"/>
        <c:tickLblSkip val="1"/>
        <c:tickMarkSkip val="1"/>
        <c:noMultiLvlLbl val="0"/>
      </c:catAx>
      <c:valAx>
        <c:axId val="139260240"/>
        <c:scaling>
          <c:orientation val="minMax"/>
        </c:scaling>
        <c:delete val="0"/>
        <c:axPos val="l"/>
        <c:majorGridlines>
          <c:spPr>
            <a:ln w="5586">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dirty="0">
                    <a:latin typeface="Trajan Pro" pitchFamily="18" charset="0"/>
                  </a:rPr>
                  <a:t>Percent</a:t>
                </a:r>
              </a:p>
            </c:rich>
          </c:tx>
          <c:layout>
            <c:manualLayout>
              <c:xMode val="edge"/>
              <c:yMode val="edge"/>
              <c:x val="9.9314371417858524E-2"/>
              <c:y val="0.45527603467160133"/>
            </c:manualLayout>
          </c:layout>
          <c:overlay val="0"/>
          <c:spPr>
            <a:noFill/>
            <a:ln w="44685">
              <a:noFill/>
            </a:ln>
          </c:spPr>
        </c:title>
        <c:numFmt formatCode="General" sourceLinked="1"/>
        <c:majorTickMark val="out"/>
        <c:minorTickMark val="none"/>
        <c:tickLblPos val="nextTo"/>
        <c:spPr>
          <a:ln w="5586">
            <a:solidFill>
              <a:srgbClr val="000000"/>
            </a:solidFill>
            <a:prstDash val="solid"/>
          </a:ln>
        </c:spPr>
        <c:txPr>
          <a:bodyPr rot="0" vert="horz"/>
          <a:lstStyle/>
          <a:p>
            <a:pPr>
              <a:defRPr sz="2243" b="0" i="0" u="none" strike="noStrike" baseline="0">
                <a:solidFill>
                  <a:srgbClr val="000000"/>
                </a:solidFill>
                <a:latin typeface="Arial"/>
                <a:ea typeface="Arial"/>
                <a:cs typeface="Arial"/>
              </a:defRPr>
            </a:pPr>
            <a:endParaRPr lang="en-US"/>
          </a:p>
        </c:txPr>
        <c:crossAx val="139259848"/>
        <c:crosses val="autoZero"/>
        <c:crossBetween val="between"/>
      </c:valAx>
      <c:spPr>
        <a:gradFill rotWithShape="0">
          <a:gsLst>
            <a:gs pos="0">
              <a:srgbClr val="FFFFFF"/>
            </a:gs>
            <a:gs pos="100000">
              <a:srgbClr val="FFFFFF">
                <a:gamma/>
                <a:shade val="46275"/>
                <a:invGamma/>
              </a:srgbClr>
            </a:gs>
          </a:gsLst>
          <a:lin ang="5400000" scaled="1"/>
        </a:gradFill>
        <a:ln w="22343">
          <a:solidFill>
            <a:srgbClr val="808080"/>
          </a:solidFill>
          <a:prstDash val="solid"/>
        </a:ln>
      </c:spPr>
    </c:plotArea>
    <c:plotVisOnly val="1"/>
    <c:dispBlanksAs val="gap"/>
    <c:showDLblsOverMax val="0"/>
  </c:chart>
  <c:spPr>
    <a:solidFill>
      <a:schemeClr val="bg1"/>
    </a:solidFill>
    <a:ln w="38100">
      <a:solidFill>
        <a:srgbClr val="D86018"/>
      </a:solidFill>
    </a:ln>
  </c:spPr>
  <c:txPr>
    <a:bodyPr/>
    <a:lstStyle/>
    <a:p>
      <a:pPr>
        <a:defRPr sz="2243" b="0" i="0" u="none" strike="noStrike" baseline="0">
          <a:solidFill>
            <a:srgbClr val="000000"/>
          </a:solidFill>
          <a:latin typeface="Arial"/>
          <a:ea typeface="Arial"/>
          <a:cs typeface="Aria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790233074361818E-2"/>
          <c:y val="6.9306930693069313E-2"/>
          <c:w val="0.90011098779134291"/>
          <c:h val="0.695049504950495"/>
        </c:manualLayout>
      </c:layout>
      <c:lineChart>
        <c:grouping val="standard"/>
        <c:varyColors val="0"/>
        <c:ser>
          <c:idx val="0"/>
          <c:order val="0"/>
          <c:tx>
            <c:strRef>
              <c:f>Sheet1!$A$2</c:f>
              <c:strCache>
                <c:ptCount val="1"/>
                <c:pt idx="0">
                  <c:v>12th Boys</c:v>
                </c:pt>
              </c:strCache>
            </c:strRef>
          </c:tx>
          <c:spPr>
            <a:ln w="22225" cap="rnd">
              <a:solidFill>
                <a:schemeClr val="accent1"/>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Sheet1!$B$2:$H$2</c:f>
              <c:numCache>
                <c:formatCode>General</c:formatCode>
                <c:ptCount val="7"/>
                <c:pt idx="0">
                  <c:v>86.1</c:v>
                </c:pt>
                <c:pt idx="1">
                  <c:v>82.5</c:v>
                </c:pt>
                <c:pt idx="2">
                  <c:v>83.2</c:v>
                </c:pt>
                <c:pt idx="3">
                  <c:v>80.900000000000006</c:v>
                </c:pt>
                <c:pt idx="4">
                  <c:v>79.2</c:v>
                </c:pt>
                <c:pt idx="5">
                  <c:v>76.400000000000006</c:v>
                </c:pt>
                <c:pt idx="6">
                  <c:v>69.099999999999994</c:v>
                </c:pt>
              </c:numCache>
            </c:numRef>
          </c:val>
          <c:smooth val="0"/>
          <c:extLst>
            <c:ext xmlns:c16="http://schemas.microsoft.com/office/drawing/2014/chart" uri="{C3380CC4-5D6E-409C-BE32-E72D297353CC}">
              <c16:uniqueId val="{00000000-3ECE-4BDF-B200-727CBC6B7F0F}"/>
            </c:ext>
          </c:extLst>
        </c:ser>
        <c:ser>
          <c:idx val="1"/>
          <c:order val="1"/>
          <c:tx>
            <c:strRef>
              <c:f>Sheet1!$A$3</c:f>
              <c:strCache>
                <c:ptCount val="1"/>
                <c:pt idx="0">
                  <c:v>9th Boys</c:v>
                </c:pt>
              </c:strCache>
            </c:strRef>
          </c:tx>
          <c:spPr>
            <a:ln w="22225" cap="rnd">
              <a:solidFill>
                <a:schemeClr val="accent2"/>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Sheet1!$B$3:$H$3</c:f>
              <c:numCache>
                <c:formatCode>General</c:formatCode>
                <c:ptCount val="7"/>
                <c:pt idx="0">
                  <c:v>83.2</c:v>
                </c:pt>
                <c:pt idx="1">
                  <c:v>77.3</c:v>
                </c:pt>
                <c:pt idx="2">
                  <c:v>70.599999999999994</c:v>
                </c:pt>
                <c:pt idx="3">
                  <c:v>65.7</c:v>
                </c:pt>
                <c:pt idx="4">
                  <c:v>66.5</c:v>
                </c:pt>
                <c:pt idx="5">
                  <c:v>63.1</c:v>
                </c:pt>
                <c:pt idx="6">
                  <c:v>50.8</c:v>
                </c:pt>
              </c:numCache>
            </c:numRef>
          </c:val>
          <c:smooth val="0"/>
          <c:extLst>
            <c:ext xmlns:c16="http://schemas.microsoft.com/office/drawing/2014/chart" uri="{C3380CC4-5D6E-409C-BE32-E72D297353CC}">
              <c16:uniqueId val="{00000001-3ECE-4BDF-B200-727CBC6B7F0F}"/>
            </c:ext>
          </c:extLst>
        </c:ser>
        <c:ser>
          <c:idx val="2"/>
          <c:order val="2"/>
          <c:tx>
            <c:strRef>
              <c:f>Sheet1!$A$4</c:f>
              <c:strCache>
                <c:ptCount val="1"/>
                <c:pt idx="0">
                  <c:v>12th Girls</c:v>
                </c:pt>
              </c:strCache>
            </c:strRef>
          </c:tx>
          <c:spPr>
            <a:ln w="22225" cap="rnd">
              <a:solidFill>
                <a:schemeClr val="accent3"/>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Sheet1!$B$4:$H$4</c:f>
              <c:numCache>
                <c:formatCode>General</c:formatCode>
                <c:ptCount val="7"/>
                <c:pt idx="0">
                  <c:v>63</c:v>
                </c:pt>
                <c:pt idx="1">
                  <c:v>58.7</c:v>
                </c:pt>
                <c:pt idx="2">
                  <c:v>60.1</c:v>
                </c:pt>
                <c:pt idx="3">
                  <c:v>55.2</c:v>
                </c:pt>
                <c:pt idx="4">
                  <c:v>53.5</c:v>
                </c:pt>
                <c:pt idx="5">
                  <c:v>48.6</c:v>
                </c:pt>
                <c:pt idx="6">
                  <c:v>42.2</c:v>
                </c:pt>
              </c:numCache>
            </c:numRef>
          </c:val>
          <c:smooth val="0"/>
          <c:extLst>
            <c:ext xmlns:c16="http://schemas.microsoft.com/office/drawing/2014/chart" uri="{C3380CC4-5D6E-409C-BE32-E72D297353CC}">
              <c16:uniqueId val="{00000002-3ECE-4BDF-B200-727CBC6B7F0F}"/>
            </c:ext>
          </c:extLst>
        </c:ser>
        <c:ser>
          <c:idx val="3"/>
          <c:order val="3"/>
          <c:tx>
            <c:strRef>
              <c:f>Sheet1!$A$5</c:f>
              <c:strCache>
                <c:ptCount val="1"/>
                <c:pt idx="0">
                  <c:v>9th Girls</c:v>
                </c:pt>
              </c:strCache>
            </c:strRef>
          </c:tx>
          <c:spPr>
            <a:ln w="22225" cap="rnd">
              <a:solidFill>
                <a:schemeClr val="accent4"/>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Sheet1!$B$5:$H$5</c:f>
              <c:numCache>
                <c:formatCode>General</c:formatCode>
                <c:ptCount val="7"/>
                <c:pt idx="0">
                  <c:v>60.5</c:v>
                </c:pt>
                <c:pt idx="1">
                  <c:v>49.8</c:v>
                </c:pt>
                <c:pt idx="2">
                  <c:v>37.9</c:v>
                </c:pt>
                <c:pt idx="3">
                  <c:v>33.799999999999997</c:v>
                </c:pt>
                <c:pt idx="4">
                  <c:v>33.799999999999997</c:v>
                </c:pt>
                <c:pt idx="5">
                  <c:v>30.3</c:v>
                </c:pt>
                <c:pt idx="6">
                  <c:v>23</c:v>
                </c:pt>
              </c:numCache>
            </c:numRef>
          </c:val>
          <c:smooth val="0"/>
          <c:extLst>
            <c:ext xmlns:c16="http://schemas.microsoft.com/office/drawing/2014/chart" uri="{C3380CC4-5D6E-409C-BE32-E72D297353CC}">
              <c16:uniqueId val="{00000003-3ECE-4BDF-B200-727CBC6B7F0F}"/>
            </c:ext>
          </c:extLst>
        </c:ser>
        <c:dLbls>
          <c:showLegendKey val="0"/>
          <c:showVal val="0"/>
          <c:showCatName val="0"/>
          <c:showSerName val="0"/>
          <c:showPercent val="0"/>
          <c:showBubbleSize val="0"/>
        </c:dLbls>
        <c:smooth val="0"/>
        <c:axId val="349901696"/>
        <c:axId val="1"/>
      </c:lineChart>
      <c:catAx>
        <c:axId val="34990169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
        <c:crosses val="autoZero"/>
        <c:auto val="0"/>
        <c:lblAlgn val="ctr"/>
        <c:lblOffset val="100"/>
        <c:tickLblSkip val="1"/>
        <c:tickMarkSkip val="1"/>
        <c:noMultiLvlLbl val="0"/>
      </c:catAx>
      <c:valAx>
        <c:axId val="1"/>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349901696"/>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38100" cap="flat" cmpd="sng" algn="ctr">
      <a:solidFill>
        <a:srgbClr val="D86018"/>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682382133995044E-2"/>
          <c:y val="7.582938388625593E-2"/>
          <c:w val="0.70188819940553793"/>
          <c:h val="0.7583622129313764"/>
        </c:manualLayout>
      </c:layout>
      <c:lineChart>
        <c:grouping val="standard"/>
        <c:varyColors val="0"/>
        <c:ser>
          <c:idx val="0"/>
          <c:order val="0"/>
          <c:tx>
            <c:strRef>
              <c:f>Sheet1!$A$2</c:f>
              <c:strCache>
                <c:ptCount val="1"/>
                <c:pt idx="0">
                  <c:v>Lottery</c:v>
                </c:pt>
              </c:strCache>
            </c:strRef>
          </c:tx>
          <c:spPr>
            <a:ln w="28575" cap="rnd">
              <a:solidFill>
                <a:schemeClr val="accent1"/>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Sheet1!$B$2:$H$2</c:f>
              <c:numCache>
                <c:formatCode>General</c:formatCode>
                <c:ptCount val="7"/>
                <c:pt idx="0">
                  <c:v>42.1</c:v>
                </c:pt>
                <c:pt idx="1">
                  <c:v>36.200000000000003</c:v>
                </c:pt>
                <c:pt idx="2">
                  <c:v>20.9</c:v>
                </c:pt>
                <c:pt idx="3">
                  <c:v>15.8</c:v>
                </c:pt>
                <c:pt idx="4">
                  <c:v>13.5</c:v>
                </c:pt>
                <c:pt idx="5">
                  <c:v>13.5</c:v>
                </c:pt>
                <c:pt idx="6">
                  <c:v>11.4</c:v>
                </c:pt>
              </c:numCache>
            </c:numRef>
          </c:val>
          <c:smooth val="0"/>
          <c:extLst>
            <c:ext xmlns:c16="http://schemas.microsoft.com/office/drawing/2014/chart" uri="{C3380CC4-5D6E-409C-BE32-E72D297353CC}">
              <c16:uniqueId val="{00000000-8CC7-4C91-9CD8-B9DCBEB65CA0}"/>
            </c:ext>
          </c:extLst>
        </c:ser>
        <c:ser>
          <c:idx val="1"/>
          <c:order val="1"/>
          <c:tx>
            <c:strRef>
              <c:f>Sheet1!$A$3</c:f>
              <c:strCache>
                <c:ptCount val="1"/>
                <c:pt idx="0">
                  <c:v>Cards</c:v>
                </c:pt>
              </c:strCache>
            </c:strRef>
          </c:tx>
          <c:spPr>
            <a:ln w="28575" cap="rnd">
              <a:solidFill>
                <a:schemeClr val="accent2"/>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Sheet1!$B$3:$H$3</c:f>
              <c:numCache>
                <c:formatCode>General</c:formatCode>
                <c:ptCount val="7"/>
                <c:pt idx="0">
                  <c:v>64.099999999999994</c:v>
                </c:pt>
                <c:pt idx="1">
                  <c:v>63.1</c:v>
                </c:pt>
                <c:pt idx="2">
                  <c:v>55.2</c:v>
                </c:pt>
                <c:pt idx="3">
                  <c:v>48</c:v>
                </c:pt>
                <c:pt idx="4">
                  <c:v>52.7</c:v>
                </c:pt>
                <c:pt idx="5">
                  <c:v>49</c:v>
                </c:pt>
                <c:pt idx="6">
                  <c:v>32.700000000000003</c:v>
                </c:pt>
              </c:numCache>
            </c:numRef>
          </c:val>
          <c:smooth val="0"/>
          <c:extLst>
            <c:ext xmlns:c16="http://schemas.microsoft.com/office/drawing/2014/chart" uri="{C3380CC4-5D6E-409C-BE32-E72D297353CC}">
              <c16:uniqueId val="{00000001-8CC7-4C91-9CD8-B9DCBEB65CA0}"/>
            </c:ext>
          </c:extLst>
        </c:ser>
        <c:ser>
          <c:idx val="2"/>
          <c:order val="2"/>
          <c:tx>
            <c:strRef>
              <c:f>Sheet1!$A$4</c:f>
              <c:strCache>
                <c:ptCount val="1"/>
                <c:pt idx="0">
                  <c:v>Skill games</c:v>
                </c:pt>
              </c:strCache>
            </c:strRef>
          </c:tx>
          <c:spPr>
            <a:ln w="28575" cap="rnd">
              <a:solidFill>
                <a:schemeClr val="accent3"/>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Sheet1!$B$4:$H$4</c:f>
              <c:numCache>
                <c:formatCode>General</c:formatCode>
                <c:ptCount val="7"/>
                <c:pt idx="0">
                  <c:v>56.4</c:v>
                </c:pt>
                <c:pt idx="1">
                  <c:v>52.9</c:v>
                </c:pt>
                <c:pt idx="2">
                  <c:v>52.2</c:v>
                </c:pt>
                <c:pt idx="3">
                  <c:v>50.6</c:v>
                </c:pt>
                <c:pt idx="4">
                  <c:v>47.6</c:v>
                </c:pt>
                <c:pt idx="5">
                  <c:v>43.4</c:v>
                </c:pt>
                <c:pt idx="6">
                  <c:v>33.700000000000003</c:v>
                </c:pt>
              </c:numCache>
            </c:numRef>
          </c:val>
          <c:smooth val="0"/>
          <c:extLst>
            <c:ext xmlns:c16="http://schemas.microsoft.com/office/drawing/2014/chart" uri="{C3380CC4-5D6E-409C-BE32-E72D297353CC}">
              <c16:uniqueId val="{00000002-8CC7-4C91-9CD8-B9DCBEB65CA0}"/>
            </c:ext>
          </c:extLst>
        </c:ser>
        <c:ser>
          <c:idx val="3"/>
          <c:order val="3"/>
          <c:tx>
            <c:strRef>
              <c:f>Sheet1!$A$5</c:f>
              <c:strCache>
                <c:ptCount val="1"/>
                <c:pt idx="0">
                  <c:v>Sports teams</c:v>
                </c:pt>
              </c:strCache>
            </c:strRef>
          </c:tx>
          <c:spPr>
            <a:ln w="28575" cap="rnd">
              <a:solidFill>
                <a:schemeClr val="accent4"/>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Sheet1!$B$5:$H$5</c:f>
              <c:numCache>
                <c:formatCode>General</c:formatCode>
                <c:ptCount val="7"/>
                <c:pt idx="0">
                  <c:v>63.5</c:v>
                </c:pt>
                <c:pt idx="1">
                  <c:v>54</c:v>
                </c:pt>
                <c:pt idx="2">
                  <c:v>49.2</c:v>
                </c:pt>
                <c:pt idx="3">
                  <c:v>42.3</c:v>
                </c:pt>
                <c:pt idx="4">
                  <c:v>40</c:v>
                </c:pt>
                <c:pt idx="5">
                  <c:v>34.700000000000003</c:v>
                </c:pt>
                <c:pt idx="6">
                  <c:v>28.5</c:v>
                </c:pt>
              </c:numCache>
            </c:numRef>
          </c:val>
          <c:smooth val="0"/>
          <c:extLst>
            <c:ext xmlns:c16="http://schemas.microsoft.com/office/drawing/2014/chart" uri="{C3380CC4-5D6E-409C-BE32-E72D297353CC}">
              <c16:uniqueId val="{00000003-8CC7-4C91-9CD8-B9DCBEB65CA0}"/>
            </c:ext>
          </c:extLst>
        </c:ser>
        <c:ser>
          <c:idx val="4"/>
          <c:order val="4"/>
          <c:tx>
            <c:strRef>
              <c:f>Sheet1!$A$6</c:f>
              <c:strCache>
                <c:ptCount val="1"/>
                <c:pt idx="0">
                  <c:v>Casino</c:v>
                </c:pt>
              </c:strCache>
            </c:strRef>
          </c:tx>
          <c:spPr>
            <a:ln w="28575" cap="rnd">
              <a:solidFill>
                <a:schemeClr val="accent5"/>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Sheet1!$B$6:$H$6</c:f>
              <c:numCache>
                <c:formatCode>General</c:formatCode>
                <c:ptCount val="7"/>
                <c:pt idx="2">
                  <c:v>6.8</c:v>
                </c:pt>
                <c:pt idx="3">
                  <c:v>5.7</c:v>
                </c:pt>
                <c:pt idx="4">
                  <c:v>5.3</c:v>
                </c:pt>
                <c:pt idx="5">
                  <c:v>4.7</c:v>
                </c:pt>
                <c:pt idx="6">
                  <c:v>4.3</c:v>
                </c:pt>
              </c:numCache>
            </c:numRef>
          </c:val>
          <c:smooth val="0"/>
          <c:extLst>
            <c:ext xmlns:c16="http://schemas.microsoft.com/office/drawing/2014/chart" uri="{C3380CC4-5D6E-409C-BE32-E72D297353CC}">
              <c16:uniqueId val="{00000004-8CC7-4C91-9CD8-B9DCBEB65CA0}"/>
            </c:ext>
          </c:extLst>
        </c:ser>
        <c:ser>
          <c:idx val="5"/>
          <c:order val="5"/>
          <c:tx>
            <c:strRef>
              <c:f>Sheet1!$A$7</c:f>
              <c:strCache>
                <c:ptCount val="1"/>
                <c:pt idx="0">
                  <c:v>Online</c:v>
                </c:pt>
              </c:strCache>
            </c:strRef>
          </c:tx>
          <c:spPr>
            <a:ln w="28575" cap="rnd">
              <a:solidFill>
                <a:schemeClr val="accent6"/>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Sheet1!$B$7:$H$7</c:f>
              <c:numCache>
                <c:formatCode>General</c:formatCode>
                <c:ptCount val="7"/>
                <c:pt idx="5">
                  <c:v>6.5</c:v>
                </c:pt>
                <c:pt idx="6">
                  <c:v>5.4</c:v>
                </c:pt>
              </c:numCache>
            </c:numRef>
          </c:val>
          <c:smooth val="0"/>
          <c:extLst>
            <c:ext xmlns:c16="http://schemas.microsoft.com/office/drawing/2014/chart" uri="{C3380CC4-5D6E-409C-BE32-E72D297353CC}">
              <c16:uniqueId val="{00000005-8CC7-4C91-9CD8-B9DCBEB65CA0}"/>
            </c:ext>
          </c:extLst>
        </c:ser>
        <c:dLbls>
          <c:showLegendKey val="0"/>
          <c:showVal val="0"/>
          <c:showCatName val="0"/>
          <c:showSerName val="0"/>
          <c:showPercent val="0"/>
          <c:showBubbleSize val="0"/>
        </c:dLbls>
        <c:smooth val="0"/>
        <c:axId val="282877584"/>
        <c:axId val="1"/>
      </c:lineChart>
      <c:catAx>
        <c:axId val="28287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 val="autoZero"/>
        <c:auto val="0"/>
        <c:lblAlgn val="ctr"/>
        <c:lblOffset val="100"/>
        <c:tickLblSkip val="1"/>
        <c:tickMarkSkip val="1"/>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287758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95000"/>
      </a:schemeClr>
    </a:solidFill>
    <a:ln w="38100">
      <a:solidFill>
        <a:srgbClr val="D86018"/>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682382133995044E-2"/>
          <c:y val="7.582938388625593E-2"/>
          <c:w val="0.64143920595533499"/>
          <c:h val="0.76303317535545023"/>
        </c:manualLayout>
      </c:layout>
      <c:lineChart>
        <c:grouping val="standard"/>
        <c:varyColors val="0"/>
        <c:ser>
          <c:idx val="0"/>
          <c:order val="0"/>
          <c:tx>
            <c:strRef>
              <c:f>Sheet1!$A$2</c:f>
              <c:strCache>
                <c:ptCount val="1"/>
                <c:pt idx="0">
                  <c:v>Lottery</c:v>
                </c:pt>
              </c:strCache>
            </c:strRef>
          </c:tx>
          <c:spPr>
            <a:ln w="38100" cap="rnd">
              <a:solidFill>
                <a:schemeClr val="accent1"/>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Sheet1!$B$2:$H$2</c:f>
              <c:numCache>
                <c:formatCode>General</c:formatCode>
                <c:ptCount val="7"/>
                <c:pt idx="0">
                  <c:v>58.2</c:v>
                </c:pt>
                <c:pt idx="1">
                  <c:v>57.5</c:v>
                </c:pt>
                <c:pt idx="2">
                  <c:v>58</c:v>
                </c:pt>
                <c:pt idx="3">
                  <c:v>51.8</c:v>
                </c:pt>
                <c:pt idx="4">
                  <c:v>45.3</c:v>
                </c:pt>
                <c:pt idx="5">
                  <c:v>42.8</c:v>
                </c:pt>
                <c:pt idx="6">
                  <c:v>37.799999999999997</c:v>
                </c:pt>
              </c:numCache>
            </c:numRef>
          </c:val>
          <c:smooth val="0"/>
          <c:extLst>
            <c:ext xmlns:c16="http://schemas.microsoft.com/office/drawing/2014/chart" uri="{C3380CC4-5D6E-409C-BE32-E72D297353CC}">
              <c16:uniqueId val="{00000000-8296-4DDD-857C-E66BB5619191}"/>
            </c:ext>
          </c:extLst>
        </c:ser>
        <c:ser>
          <c:idx val="1"/>
          <c:order val="1"/>
          <c:tx>
            <c:strRef>
              <c:f>Sheet1!$A$3</c:f>
              <c:strCache>
                <c:ptCount val="1"/>
                <c:pt idx="0">
                  <c:v>Cards</c:v>
                </c:pt>
              </c:strCache>
            </c:strRef>
          </c:tx>
          <c:spPr>
            <a:ln w="38100" cap="rnd">
              <a:solidFill>
                <a:schemeClr val="accent2"/>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Sheet1!$B$3:$H$3</c:f>
              <c:numCache>
                <c:formatCode>General</c:formatCode>
                <c:ptCount val="7"/>
                <c:pt idx="0">
                  <c:v>65.7</c:v>
                </c:pt>
                <c:pt idx="1">
                  <c:v>66</c:v>
                </c:pt>
                <c:pt idx="2">
                  <c:v>60.7</c:v>
                </c:pt>
                <c:pt idx="3">
                  <c:v>57.4</c:v>
                </c:pt>
                <c:pt idx="4">
                  <c:v>61.7</c:v>
                </c:pt>
                <c:pt idx="5">
                  <c:v>60.2</c:v>
                </c:pt>
                <c:pt idx="6">
                  <c:v>48.4</c:v>
                </c:pt>
              </c:numCache>
            </c:numRef>
          </c:val>
          <c:smooth val="0"/>
          <c:extLst>
            <c:ext xmlns:c16="http://schemas.microsoft.com/office/drawing/2014/chart" uri="{C3380CC4-5D6E-409C-BE32-E72D297353CC}">
              <c16:uniqueId val="{00000001-8296-4DDD-857C-E66BB5619191}"/>
            </c:ext>
          </c:extLst>
        </c:ser>
        <c:ser>
          <c:idx val="2"/>
          <c:order val="2"/>
          <c:tx>
            <c:strRef>
              <c:f>Sheet1!$A$4</c:f>
              <c:strCache>
                <c:ptCount val="1"/>
                <c:pt idx="0">
                  <c:v>Skill games</c:v>
                </c:pt>
              </c:strCache>
            </c:strRef>
          </c:tx>
          <c:spPr>
            <a:ln w="38100" cap="rnd">
              <a:solidFill>
                <a:schemeClr val="accent3"/>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Sheet1!$B$4:$H$4</c:f>
              <c:numCache>
                <c:formatCode>General</c:formatCode>
                <c:ptCount val="7"/>
                <c:pt idx="0">
                  <c:v>59</c:v>
                </c:pt>
                <c:pt idx="1">
                  <c:v>52.8</c:v>
                </c:pt>
                <c:pt idx="2">
                  <c:v>53.6</c:v>
                </c:pt>
                <c:pt idx="3">
                  <c:v>54.1</c:v>
                </c:pt>
                <c:pt idx="4">
                  <c:v>52.4</c:v>
                </c:pt>
                <c:pt idx="5">
                  <c:v>48.6</c:v>
                </c:pt>
                <c:pt idx="6">
                  <c:v>39</c:v>
                </c:pt>
              </c:numCache>
            </c:numRef>
          </c:val>
          <c:smooth val="0"/>
          <c:extLst>
            <c:ext xmlns:c16="http://schemas.microsoft.com/office/drawing/2014/chart" uri="{C3380CC4-5D6E-409C-BE32-E72D297353CC}">
              <c16:uniqueId val="{00000002-8296-4DDD-857C-E66BB5619191}"/>
            </c:ext>
          </c:extLst>
        </c:ser>
        <c:ser>
          <c:idx val="3"/>
          <c:order val="3"/>
          <c:tx>
            <c:strRef>
              <c:f>Sheet1!$A$5</c:f>
              <c:strCache>
                <c:ptCount val="1"/>
                <c:pt idx="0">
                  <c:v>Sports teams</c:v>
                </c:pt>
              </c:strCache>
            </c:strRef>
          </c:tx>
          <c:spPr>
            <a:ln w="38100" cap="rnd">
              <a:solidFill>
                <a:schemeClr val="accent4"/>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Sheet1!$B$5:$H$5</c:f>
              <c:numCache>
                <c:formatCode>General</c:formatCode>
                <c:ptCount val="7"/>
                <c:pt idx="0">
                  <c:v>56.8</c:v>
                </c:pt>
                <c:pt idx="1">
                  <c:v>48.8</c:v>
                </c:pt>
                <c:pt idx="2">
                  <c:v>47.7</c:v>
                </c:pt>
                <c:pt idx="3">
                  <c:v>41.9</c:v>
                </c:pt>
                <c:pt idx="4">
                  <c:v>39.5</c:v>
                </c:pt>
                <c:pt idx="5">
                  <c:v>36.1</c:v>
                </c:pt>
                <c:pt idx="6">
                  <c:v>30.5</c:v>
                </c:pt>
              </c:numCache>
            </c:numRef>
          </c:val>
          <c:smooth val="0"/>
          <c:extLst>
            <c:ext xmlns:c16="http://schemas.microsoft.com/office/drawing/2014/chart" uri="{C3380CC4-5D6E-409C-BE32-E72D297353CC}">
              <c16:uniqueId val="{00000003-8296-4DDD-857C-E66BB5619191}"/>
            </c:ext>
          </c:extLst>
        </c:ser>
        <c:ser>
          <c:idx val="4"/>
          <c:order val="4"/>
          <c:tx>
            <c:strRef>
              <c:f>Sheet1!$A$6</c:f>
              <c:strCache>
                <c:ptCount val="1"/>
                <c:pt idx="0">
                  <c:v>Casino</c:v>
                </c:pt>
              </c:strCache>
            </c:strRef>
          </c:tx>
          <c:spPr>
            <a:ln w="38100" cap="rnd">
              <a:solidFill>
                <a:schemeClr val="accent5"/>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Sheet1!$B$6:$H$6</c:f>
              <c:numCache>
                <c:formatCode>General</c:formatCode>
                <c:ptCount val="7"/>
                <c:pt idx="2">
                  <c:v>45.8</c:v>
                </c:pt>
                <c:pt idx="3">
                  <c:v>42.7</c:v>
                </c:pt>
                <c:pt idx="4">
                  <c:v>39.1</c:v>
                </c:pt>
                <c:pt idx="5">
                  <c:v>33.6</c:v>
                </c:pt>
                <c:pt idx="6">
                  <c:v>33.200000000000003</c:v>
                </c:pt>
              </c:numCache>
            </c:numRef>
          </c:val>
          <c:smooth val="0"/>
          <c:extLst>
            <c:ext xmlns:c16="http://schemas.microsoft.com/office/drawing/2014/chart" uri="{C3380CC4-5D6E-409C-BE32-E72D297353CC}">
              <c16:uniqueId val="{00000004-8296-4DDD-857C-E66BB5619191}"/>
            </c:ext>
          </c:extLst>
        </c:ser>
        <c:ser>
          <c:idx val="5"/>
          <c:order val="5"/>
          <c:tx>
            <c:strRef>
              <c:f>Sheet1!$A$7</c:f>
              <c:strCache>
                <c:ptCount val="1"/>
                <c:pt idx="0">
                  <c:v>Online</c:v>
                </c:pt>
              </c:strCache>
            </c:strRef>
          </c:tx>
          <c:spPr>
            <a:ln w="38100" cap="rnd">
              <a:solidFill>
                <a:schemeClr val="accent6"/>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Sheet1!$B$7:$H$7</c:f>
              <c:numCache>
                <c:formatCode>General</c:formatCode>
                <c:ptCount val="7"/>
                <c:pt idx="5">
                  <c:v>9.3000000000000007</c:v>
                </c:pt>
                <c:pt idx="6">
                  <c:v>7.3</c:v>
                </c:pt>
              </c:numCache>
            </c:numRef>
          </c:val>
          <c:smooth val="0"/>
          <c:extLst>
            <c:ext xmlns:c16="http://schemas.microsoft.com/office/drawing/2014/chart" uri="{C3380CC4-5D6E-409C-BE32-E72D297353CC}">
              <c16:uniqueId val="{00000005-8296-4DDD-857C-E66BB5619191}"/>
            </c:ext>
          </c:extLst>
        </c:ser>
        <c:dLbls>
          <c:showLegendKey val="0"/>
          <c:showVal val="0"/>
          <c:showCatName val="0"/>
          <c:showSerName val="0"/>
          <c:showPercent val="0"/>
          <c:showBubbleSize val="0"/>
        </c:dLbls>
        <c:smooth val="0"/>
        <c:axId val="1450592607"/>
        <c:axId val="1"/>
      </c:lineChart>
      <c:catAx>
        <c:axId val="1450592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1"/>
        <c:crosses val="autoZero"/>
        <c:auto val="0"/>
        <c:lblAlgn val="ctr"/>
        <c:lblOffset val="100"/>
        <c:tickLblSkip val="1"/>
        <c:tickMarkSkip val="1"/>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0592607"/>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a:solidFill>
        <a:srgbClr val="D86018"/>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682382133995044E-2"/>
          <c:y val="7.582938388625593E-2"/>
          <c:w val="0.64143920595533499"/>
          <c:h val="0.76066350710900477"/>
        </c:manualLayout>
      </c:layout>
      <c:lineChart>
        <c:grouping val="standard"/>
        <c:varyColors val="0"/>
        <c:ser>
          <c:idx val="0"/>
          <c:order val="0"/>
          <c:tx>
            <c:strRef>
              <c:f>Sheet1!$A$2</c:f>
              <c:strCache>
                <c:ptCount val="1"/>
                <c:pt idx="0">
                  <c:v>Lottery</c:v>
                </c:pt>
              </c:strCache>
            </c:strRef>
          </c:tx>
          <c:spPr>
            <a:ln w="38100" cap="rnd">
              <a:solidFill>
                <a:schemeClr val="accent1"/>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Sheet1!$B$2:$H$2</c:f>
              <c:numCache>
                <c:formatCode>General</c:formatCode>
                <c:ptCount val="7"/>
                <c:pt idx="0">
                  <c:v>38</c:v>
                </c:pt>
                <c:pt idx="1">
                  <c:v>30</c:v>
                </c:pt>
                <c:pt idx="2">
                  <c:v>12.3</c:v>
                </c:pt>
                <c:pt idx="3">
                  <c:v>8.6</c:v>
                </c:pt>
                <c:pt idx="4">
                  <c:v>8.1</c:v>
                </c:pt>
                <c:pt idx="5">
                  <c:v>8.1999999999999993</c:v>
                </c:pt>
                <c:pt idx="6">
                  <c:v>6.7</c:v>
                </c:pt>
              </c:numCache>
            </c:numRef>
          </c:val>
          <c:smooth val="0"/>
          <c:extLst>
            <c:ext xmlns:c16="http://schemas.microsoft.com/office/drawing/2014/chart" uri="{C3380CC4-5D6E-409C-BE32-E72D297353CC}">
              <c16:uniqueId val="{00000000-B33A-4F76-BADA-B72AECB3BFD9}"/>
            </c:ext>
          </c:extLst>
        </c:ser>
        <c:ser>
          <c:idx val="1"/>
          <c:order val="1"/>
          <c:tx>
            <c:strRef>
              <c:f>Sheet1!$A$3</c:f>
              <c:strCache>
                <c:ptCount val="1"/>
                <c:pt idx="0">
                  <c:v>Cards</c:v>
                </c:pt>
              </c:strCache>
            </c:strRef>
          </c:tx>
          <c:spPr>
            <a:ln w="38100" cap="rnd">
              <a:solidFill>
                <a:schemeClr val="accent2"/>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Sheet1!$B$3:$H$3</c:f>
              <c:numCache>
                <c:formatCode>General</c:formatCode>
                <c:ptCount val="7"/>
                <c:pt idx="0">
                  <c:v>30.6</c:v>
                </c:pt>
                <c:pt idx="1">
                  <c:v>31.3</c:v>
                </c:pt>
                <c:pt idx="2">
                  <c:v>24.3</c:v>
                </c:pt>
                <c:pt idx="3">
                  <c:v>20.5</c:v>
                </c:pt>
                <c:pt idx="4">
                  <c:v>22.7</c:v>
                </c:pt>
                <c:pt idx="5">
                  <c:v>18.2</c:v>
                </c:pt>
                <c:pt idx="6">
                  <c:v>10.9</c:v>
                </c:pt>
              </c:numCache>
            </c:numRef>
          </c:val>
          <c:smooth val="0"/>
          <c:extLst>
            <c:ext xmlns:c16="http://schemas.microsoft.com/office/drawing/2014/chart" uri="{C3380CC4-5D6E-409C-BE32-E72D297353CC}">
              <c16:uniqueId val="{00000001-B33A-4F76-BADA-B72AECB3BFD9}"/>
            </c:ext>
          </c:extLst>
        </c:ser>
        <c:ser>
          <c:idx val="2"/>
          <c:order val="2"/>
          <c:tx>
            <c:strRef>
              <c:f>Sheet1!$A$4</c:f>
              <c:strCache>
                <c:ptCount val="1"/>
                <c:pt idx="0">
                  <c:v>Skill games</c:v>
                </c:pt>
              </c:strCache>
            </c:strRef>
          </c:tx>
          <c:spPr>
            <a:ln w="38100" cap="rnd">
              <a:solidFill>
                <a:schemeClr val="accent3"/>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Sheet1!$B$4:$H$4</c:f>
              <c:numCache>
                <c:formatCode>General</c:formatCode>
                <c:ptCount val="7"/>
                <c:pt idx="0">
                  <c:v>22.3</c:v>
                </c:pt>
                <c:pt idx="1">
                  <c:v>15.4</c:v>
                </c:pt>
                <c:pt idx="2">
                  <c:v>16.5</c:v>
                </c:pt>
                <c:pt idx="3">
                  <c:v>17.8</c:v>
                </c:pt>
                <c:pt idx="4">
                  <c:v>16.3</c:v>
                </c:pt>
                <c:pt idx="5">
                  <c:v>13.9</c:v>
                </c:pt>
                <c:pt idx="6">
                  <c:v>10.3</c:v>
                </c:pt>
              </c:numCache>
            </c:numRef>
          </c:val>
          <c:smooth val="0"/>
          <c:extLst>
            <c:ext xmlns:c16="http://schemas.microsoft.com/office/drawing/2014/chart" uri="{C3380CC4-5D6E-409C-BE32-E72D297353CC}">
              <c16:uniqueId val="{00000002-B33A-4F76-BADA-B72AECB3BFD9}"/>
            </c:ext>
          </c:extLst>
        </c:ser>
        <c:ser>
          <c:idx val="3"/>
          <c:order val="3"/>
          <c:tx>
            <c:strRef>
              <c:f>Sheet1!$A$5</c:f>
              <c:strCache>
                <c:ptCount val="1"/>
                <c:pt idx="0">
                  <c:v>Sports teams</c:v>
                </c:pt>
              </c:strCache>
            </c:strRef>
          </c:tx>
          <c:spPr>
            <a:ln w="38100" cap="rnd">
              <a:solidFill>
                <a:schemeClr val="accent4"/>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Sheet1!$B$5:$H$5</c:f>
              <c:numCache>
                <c:formatCode>General</c:formatCode>
                <c:ptCount val="7"/>
                <c:pt idx="0">
                  <c:v>28.3</c:v>
                </c:pt>
                <c:pt idx="1">
                  <c:v>16.399999999999999</c:v>
                </c:pt>
                <c:pt idx="2">
                  <c:v>15.5</c:v>
                </c:pt>
                <c:pt idx="3">
                  <c:v>12.3</c:v>
                </c:pt>
                <c:pt idx="4">
                  <c:v>12.6</c:v>
                </c:pt>
                <c:pt idx="5">
                  <c:v>10.3</c:v>
                </c:pt>
                <c:pt idx="6">
                  <c:v>9.1999999999999993</c:v>
                </c:pt>
              </c:numCache>
            </c:numRef>
          </c:val>
          <c:smooth val="0"/>
          <c:extLst>
            <c:ext xmlns:c16="http://schemas.microsoft.com/office/drawing/2014/chart" uri="{C3380CC4-5D6E-409C-BE32-E72D297353CC}">
              <c16:uniqueId val="{00000003-B33A-4F76-BADA-B72AECB3BFD9}"/>
            </c:ext>
          </c:extLst>
        </c:ser>
        <c:ser>
          <c:idx val="4"/>
          <c:order val="4"/>
          <c:tx>
            <c:strRef>
              <c:f>Sheet1!$A$6</c:f>
              <c:strCache>
                <c:ptCount val="1"/>
                <c:pt idx="0">
                  <c:v>Casino</c:v>
                </c:pt>
              </c:strCache>
            </c:strRef>
          </c:tx>
          <c:spPr>
            <a:ln w="38100" cap="rnd">
              <a:solidFill>
                <a:schemeClr val="accent5"/>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Sheet1!$B$6:$H$6</c:f>
              <c:numCache>
                <c:formatCode>General</c:formatCode>
                <c:ptCount val="7"/>
                <c:pt idx="2">
                  <c:v>1.8</c:v>
                </c:pt>
                <c:pt idx="3">
                  <c:v>1.4</c:v>
                </c:pt>
                <c:pt idx="4">
                  <c:v>1.5</c:v>
                </c:pt>
                <c:pt idx="5">
                  <c:v>1.2</c:v>
                </c:pt>
                <c:pt idx="6">
                  <c:v>1.1000000000000001</c:v>
                </c:pt>
              </c:numCache>
            </c:numRef>
          </c:val>
          <c:smooth val="0"/>
          <c:extLst>
            <c:ext xmlns:c16="http://schemas.microsoft.com/office/drawing/2014/chart" uri="{C3380CC4-5D6E-409C-BE32-E72D297353CC}">
              <c16:uniqueId val="{00000004-B33A-4F76-BADA-B72AECB3BFD9}"/>
            </c:ext>
          </c:extLst>
        </c:ser>
        <c:ser>
          <c:idx val="5"/>
          <c:order val="5"/>
          <c:tx>
            <c:strRef>
              <c:f>Sheet1!$A$7</c:f>
              <c:strCache>
                <c:ptCount val="1"/>
                <c:pt idx="0">
                  <c:v>Online</c:v>
                </c:pt>
              </c:strCache>
            </c:strRef>
          </c:tx>
          <c:spPr>
            <a:ln w="38100" cap="rnd">
              <a:solidFill>
                <a:schemeClr val="accent6"/>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Sheet1!$B$7:$H$7</c:f>
              <c:numCache>
                <c:formatCode>General</c:formatCode>
                <c:ptCount val="7"/>
                <c:pt idx="5">
                  <c:v>1.2</c:v>
                </c:pt>
                <c:pt idx="6">
                  <c:v>1</c:v>
                </c:pt>
              </c:numCache>
            </c:numRef>
          </c:val>
          <c:smooth val="0"/>
          <c:extLst>
            <c:ext xmlns:c16="http://schemas.microsoft.com/office/drawing/2014/chart" uri="{C3380CC4-5D6E-409C-BE32-E72D297353CC}">
              <c16:uniqueId val="{00000005-B33A-4F76-BADA-B72AECB3BFD9}"/>
            </c:ext>
          </c:extLst>
        </c:ser>
        <c:dLbls>
          <c:showLegendKey val="0"/>
          <c:showVal val="0"/>
          <c:showCatName val="0"/>
          <c:showSerName val="0"/>
          <c:showPercent val="0"/>
          <c:showBubbleSize val="0"/>
        </c:dLbls>
        <c:smooth val="0"/>
        <c:axId val="816102096"/>
        <c:axId val="1"/>
      </c:lineChart>
      <c:catAx>
        <c:axId val="81610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1"/>
        <c:crosses val="autoZero"/>
        <c:auto val="0"/>
        <c:lblAlgn val="ctr"/>
        <c:lblOffset val="100"/>
        <c:tickLblSkip val="1"/>
        <c:tickMarkSkip val="1"/>
        <c:noMultiLvlLbl val="0"/>
      </c:catAx>
      <c:valAx>
        <c:axId val="1"/>
        <c:scaling>
          <c:orientation val="minMax"/>
          <c:max val="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610209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a:solidFill>
        <a:srgbClr val="D86018"/>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41687344913146E-2"/>
          <c:y val="7.582938388625593E-2"/>
          <c:w val="0.64267990074441683"/>
          <c:h val="0.76303317535545023"/>
        </c:manualLayout>
      </c:layout>
      <c:lineChart>
        <c:grouping val="standard"/>
        <c:varyColors val="0"/>
        <c:ser>
          <c:idx val="0"/>
          <c:order val="0"/>
          <c:tx>
            <c:strRef>
              <c:f>Sheet1!$A$2</c:f>
              <c:strCache>
                <c:ptCount val="1"/>
                <c:pt idx="0">
                  <c:v>Lottery</c:v>
                </c:pt>
              </c:strCache>
            </c:strRef>
          </c:tx>
          <c:spPr>
            <a:ln w="38100" cap="rnd">
              <a:solidFill>
                <a:schemeClr val="accent1"/>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Sheet1!$B$2:$H$2</c:f>
              <c:numCache>
                <c:formatCode>General</c:formatCode>
                <c:ptCount val="7"/>
                <c:pt idx="0">
                  <c:v>47.2</c:v>
                </c:pt>
                <c:pt idx="1">
                  <c:v>45</c:v>
                </c:pt>
                <c:pt idx="2">
                  <c:v>40.4</c:v>
                </c:pt>
                <c:pt idx="3">
                  <c:v>34.799999999999997</c:v>
                </c:pt>
                <c:pt idx="4">
                  <c:v>30.8</c:v>
                </c:pt>
                <c:pt idx="5">
                  <c:v>28.4</c:v>
                </c:pt>
                <c:pt idx="6">
                  <c:v>24.8</c:v>
                </c:pt>
              </c:numCache>
            </c:numRef>
          </c:val>
          <c:smooth val="0"/>
          <c:extLst>
            <c:ext xmlns:c16="http://schemas.microsoft.com/office/drawing/2014/chart" uri="{C3380CC4-5D6E-409C-BE32-E72D297353CC}">
              <c16:uniqueId val="{00000000-9D68-427A-B6A2-1B5E6F3C2A25}"/>
            </c:ext>
          </c:extLst>
        </c:ser>
        <c:ser>
          <c:idx val="1"/>
          <c:order val="1"/>
          <c:tx>
            <c:strRef>
              <c:f>Sheet1!$A$3</c:f>
              <c:strCache>
                <c:ptCount val="1"/>
                <c:pt idx="0">
                  <c:v>Cards</c:v>
                </c:pt>
              </c:strCache>
            </c:strRef>
          </c:tx>
          <c:spPr>
            <a:ln w="38100" cap="rnd">
              <a:solidFill>
                <a:schemeClr val="accent2"/>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Sheet1!$B$3:$H$3</c:f>
              <c:numCache>
                <c:formatCode>General</c:formatCode>
                <c:ptCount val="7"/>
                <c:pt idx="0">
                  <c:v>29.2</c:v>
                </c:pt>
                <c:pt idx="1">
                  <c:v>30.8</c:v>
                </c:pt>
                <c:pt idx="2">
                  <c:v>24.5</c:v>
                </c:pt>
                <c:pt idx="3">
                  <c:v>22</c:v>
                </c:pt>
                <c:pt idx="4">
                  <c:v>25.2</c:v>
                </c:pt>
                <c:pt idx="5">
                  <c:v>21.9</c:v>
                </c:pt>
                <c:pt idx="6">
                  <c:v>15.2</c:v>
                </c:pt>
              </c:numCache>
            </c:numRef>
          </c:val>
          <c:smooth val="0"/>
          <c:extLst>
            <c:ext xmlns:c16="http://schemas.microsoft.com/office/drawing/2014/chart" uri="{C3380CC4-5D6E-409C-BE32-E72D297353CC}">
              <c16:uniqueId val="{00000001-9D68-427A-B6A2-1B5E6F3C2A25}"/>
            </c:ext>
          </c:extLst>
        </c:ser>
        <c:ser>
          <c:idx val="2"/>
          <c:order val="2"/>
          <c:tx>
            <c:strRef>
              <c:f>Sheet1!$A$4</c:f>
              <c:strCache>
                <c:ptCount val="1"/>
                <c:pt idx="0">
                  <c:v>Skill games</c:v>
                </c:pt>
              </c:strCache>
            </c:strRef>
          </c:tx>
          <c:spPr>
            <a:ln w="38100" cap="rnd">
              <a:solidFill>
                <a:schemeClr val="accent3"/>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Sheet1!$B$4:$H$4</c:f>
              <c:numCache>
                <c:formatCode>General</c:formatCode>
                <c:ptCount val="7"/>
                <c:pt idx="0">
                  <c:v>19.600000000000001</c:v>
                </c:pt>
                <c:pt idx="1">
                  <c:v>12.9</c:v>
                </c:pt>
                <c:pt idx="2">
                  <c:v>12.5</c:v>
                </c:pt>
                <c:pt idx="3">
                  <c:v>14.4</c:v>
                </c:pt>
                <c:pt idx="4">
                  <c:v>13.9</c:v>
                </c:pt>
                <c:pt idx="5">
                  <c:v>12.6</c:v>
                </c:pt>
                <c:pt idx="6">
                  <c:v>9</c:v>
                </c:pt>
              </c:numCache>
            </c:numRef>
          </c:val>
          <c:smooth val="0"/>
          <c:extLst>
            <c:ext xmlns:c16="http://schemas.microsoft.com/office/drawing/2014/chart" uri="{C3380CC4-5D6E-409C-BE32-E72D297353CC}">
              <c16:uniqueId val="{00000002-9D68-427A-B6A2-1B5E6F3C2A25}"/>
            </c:ext>
          </c:extLst>
        </c:ser>
        <c:ser>
          <c:idx val="3"/>
          <c:order val="3"/>
          <c:tx>
            <c:strRef>
              <c:f>Sheet1!$A$5</c:f>
              <c:strCache>
                <c:ptCount val="1"/>
                <c:pt idx="0">
                  <c:v>Sports teams</c:v>
                </c:pt>
              </c:strCache>
            </c:strRef>
          </c:tx>
          <c:spPr>
            <a:ln w="38100" cap="rnd">
              <a:solidFill>
                <a:schemeClr val="accent4"/>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Sheet1!$B$5:$H$5</c:f>
              <c:numCache>
                <c:formatCode>General</c:formatCode>
                <c:ptCount val="7"/>
                <c:pt idx="0">
                  <c:v>21.4</c:v>
                </c:pt>
                <c:pt idx="1">
                  <c:v>12.4</c:v>
                </c:pt>
                <c:pt idx="2">
                  <c:v>10.4</c:v>
                </c:pt>
                <c:pt idx="3">
                  <c:v>9.3000000000000007</c:v>
                </c:pt>
                <c:pt idx="4">
                  <c:v>9.3000000000000007</c:v>
                </c:pt>
                <c:pt idx="5">
                  <c:v>9.3000000000000007</c:v>
                </c:pt>
                <c:pt idx="6">
                  <c:v>7.6</c:v>
                </c:pt>
              </c:numCache>
            </c:numRef>
          </c:val>
          <c:smooth val="0"/>
          <c:extLst>
            <c:ext xmlns:c16="http://schemas.microsoft.com/office/drawing/2014/chart" uri="{C3380CC4-5D6E-409C-BE32-E72D297353CC}">
              <c16:uniqueId val="{00000003-9D68-427A-B6A2-1B5E6F3C2A25}"/>
            </c:ext>
          </c:extLst>
        </c:ser>
        <c:ser>
          <c:idx val="4"/>
          <c:order val="4"/>
          <c:tx>
            <c:strRef>
              <c:f>Sheet1!$A$6</c:f>
              <c:strCache>
                <c:ptCount val="1"/>
                <c:pt idx="0">
                  <c:v>Casino</c:v>
                </c:pt>
              </c:strCache>
            </c:strRef>
          </c:tx>
          <c:spPr>
            <a:ln w="38100" cap="rnd">
              <a:solidFill>
                <a:schemeClr val="accent5"/>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Sheet1!$B$6:$H$6</c:f>
              <c:numCache>
                <c:formatCode>General</c:formatCode>
                <c:ptCount val="7"/>
                <c:pt idx="2">
                  <c:v>30.3</c:v>
                </c:pt>
                <c:pt idx="3">
                  <c:v>28.2</c:v>
                </c:pt>
                <c:pt idx="4">
                  <c:v>27.3</c:v>
                </c:pt>
                <c:pt idx="5">
                  <c:v>20.399999999999999</c:v>
                </c:pt>
                <c:pt idx="6">
                  <c:v>20.399999999999999</c:v>
                </c:pt>
              </c:numCache>
            </c:numRef>
          </c:val>
          <c:smooth val="0"/>
          <c:extLst>
            <c:ext xmlns:c16="http://schemas.microsoft.com/office/drawing/2014/chart" uri="{C3380CC4-5D6E-409C-BE32-E72D297353CC}">
              <c16:uniqueId val="{00000004-9D68-427A-B6A2-1B5E6F3C2A25}"/>
            </c:ext>
          </c:extLst>
        </c:ser>
        <c:ser>
          <c:idx val="5"/>
          <c:order val="5"/>
          <c:tx>
            <c:strRef>
              <c:f>Sheet1!$A$7</c:f>
              <c:strCache>
                <c:ptCount val="1"/>
                <c:pt idx="0">
                  <c:v>Online</c:v>
                </c:pt>
              </c:strCache>
            </c:strRef>
          </c:tx>
          <c:spPr>
            <a:ln w="38100" cap="rnd">
              <a:solidFill>
                <a:schemeClr val="accent6"/>
              </a:solidFill>
              <a:round/>
            </a:ln>
            <a:effectLst/>
          </c:spPr>
          <c:marker>
            <c:symbol val="none"/>
          </c:marker>
          <c:cat>
            <c:numRef>
              <c:f>Sheet1!$B$1:$H$1</c:f>
              <c:numCache>
                <c:formatCode>General</c:formatCode>
                <c:ptCount val="7"/>
                <c:pt idx="0">
                  <c:v>1992</c:v>
                </c:pt>
                <c:pt idx="1">
                  <c:v>1995</c:v>
                </c:pt>
                <c:pt idx="2">
                  <c:v>1998</c:v>
                </c:pt>
                <c:pt idx="3">
                  <c:v>2001</c:v>
                </c:pt>
                <c:pt idx="4">
                  <c:v>2004</c:v>
                </c:pt>
                <c:pt idx="5">
                  <c:v>2007</c:v>
                </c:pt>
                <c:pt idx="6">
                  <c:v>2010</c:v>
                </c:pt>
              </c:numCache>
            </c:numRef>
          </c:cat>
          <c:val>
            <c:numRef>
              <c:f>Sheet1!$B$7:$H$7</c:f>
              <c:numCache>
                <c:formatCode>General</c:formatCode>
                <c:ptCount val="7"/>
                <c:pt idx="5">
                  <c:v>1.2</c:v>
                </c:pt>
                <c:pt idx="6">
                  <c:v>1.2</c:v>
                </c:pt>
              </c:numCache>
            </c:numRef>
          </c:val>
          <c:smooth val="0"/>
          <c:extLst>
            <c:ext xmlns:c16="http://schemas.microsoft.com/office/drawing/2014/chart" uri="{C3380CC4-5D6E-409C-BE32-E72D297353CC}">
              <c16:uniqueId val="{00000005-9D68-427A-B6A2-1B5E6F3C2A25}"/>
            </c:ext>
          </c:extLst>
        </c:ser>
        <c:dLbls>
          <c:showLegendKey val="0"/>
          <c:showVal val="0"/>
          <c:showCatName val="0"/>
          <c:showSerName val="0"/>
          <c:showPercent val="0"/>
          <c:showBubbleSize val="0"/>
        </c:dLbls>
        <c:smooth val="0"/>
        <c:axId val="1032225760"/>
        <c:axId val="1"/>
      </c:lineChart>
      <c:catAx>
        <c:axId val="103222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1"/>
        <c:crosses val="autoZero"/>
        <c:auto val="0"/>
        <c:lblAlgn val="ctr"/>
        <c:lblOffset val="100"/>
        <c:tickLblSkip val="1"/>
        <c:tickMarkSkip val="1"/>
        <c:noMultiLvlLbl val="0"/>
      </c:catAx>
      <c:valAx>
        <c:axId val="1"/>
        <c:scaling>
          <c:orientation val="minMax"/>
          <c:max val="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222576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a:solidFill>
        <a:srgbClr val="D86018"/>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4368B9"/>
                </a:solidFill>
                <a:latin typeface="+mn-lt"/>
                <a:ea typeface="+mn-ea"/>
                <a:cs typeface="+mn-cs"/>
              </a:defRPr>
            </a:pPr>
            <a:r>
              <a:rPr lang="en-US"/>
              <a:t>Weekly Use (by percentage)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4368B9"/>
              </a:solidFill>
              <a:latin typeface="+mn-lt"/>
              <a:ea typeface="+mn-ea"/>
              <a:cs typeface="+mn-cs"/>
            </a:defRPr>
          </a:pPr>
          <a:endParaRPr lang="en-US"/>
        </a:p>
      </c:txPr>
    </c:title>
    <c:autoTitleDeleted val="0"/>
    <c:plotArea>
      <c:layout>
        <c:manualLayout>
          <c:layoutTarget val="inner"/>
          <c:xMode val="edge"/>
          <c:yMode val="edge"/>
          <c:x val="7.5222440944881883E-2"/>
          <c:y val="0.22603567913385827"/>
          <c:w val="0.91436089238845142"/>
          <c:h val="0.70492249015748032"/>
        </c:manualLayout>
      </c:layout>
      <c:barChart>
        <c:barDir val="col"/>
        <c:grouping val="clustered"/>
        <c:varyColors val="0"/>
        <c:ser>
          <c:idx val="0"/>
          <c:order val="0"/>
          <c:tx>
            <c:strRef>
              <c:f>Sheet1!$B$1</c:f>
              <c:strCache>
                <c:ptCount val="1"/>
                <c:pt idx="0">
                  <c:v>Grade 7</c:v>
                </c:pt>
              </c:strCache>
            </c:strRef>
          </c:tx>
          <c:spPr>
            <a:solidFill>
              <a:schemeClr val="accent1"/>
            </a:solidFill>
            <a:ln w="25400">
              <a:solidFill>
                <a:schemeClr val="tx1"/>
              </a:solidFill>
            </a:ln>
            <a:effectLst/>
          </c:spPr>
          <c:invertIfNegative val="0"/>
          <c:cat>
            <c:strRef>
              <c:f>Sheet1!$A$2:$A$5</c:f>
              <c:strCache>
                <c:ptCount val="4"/>
                <c:pt idx="0">
                  <c:v>Alcohol</c:v>
                </c:pt>
                <c:pt idx="1">
                  <c:v>Drugs</c:v>
                </c:pt>
                <c:pt idx="2">
                  <c:v>Cigarettes</c:v>
                </c:pt>
                <c:pt idx="3">
                  <c:v>Gambling</c:v>
                </c:pt>
              </c:strCache>
            </c:strRef>
          </c:cat>
          <c:val>
            <c:numRef>
              <c:f>Sheet1!$B$2:$B$5</c:f>
              <c:numCache>
                <c:formatCode>General</c:formatCode>
                <c:ptCount val="4"/>
                <c:pt idx="0">
                  <c:v>7.4</c:v>
                </c:pt>
                <c:pt idx="1">
                  <c:v>2.7</c:v>
                </c:pt>
                <c:pt idx="2">
                  <c:v>7</c:v>
                </c:pt>
                <c:pt idx="3">
                  <c:v>30.4</c:v>
                </c:pt>
              </c:numCache>
            </c:numRef>
          </c:val>
          <c:extLst>
            <c:ext xmlns:c16="http://schemas.microsoft.com/office/drawing/2014/chart" uri="{C3380CC4-5D6E-409C-BE32-E72D297353CC}">
              <c16:uniqueId val="{00000000-4136-4D65-9D67-49E1A566CFB3}"/>
            </c:ext>
          </c:extLst>
        </c:ser>
        <c:ser>
          <c:idx val="1"/>
          <c:order val="1"/>
          <c:tx>
            <c:strRef>
              <c:f>Sheet1!$C$1</c:f>
              <c:strCache>
                <c:ptCount val="1"/>
                <c:pt idx="0">
                  <c:v>Grade 9</c:v>
                </c:pt>
              </c:strCache>
            </c:strRef>
          </c:tx>
          <c:spPr>
            <a:solidFill>
              <a:schemeClr val="accent2"/>
            </a:solidFill>
            <a:ln w="25400">
              <a:solidFill>
                <a:schemeClr val="tx1"/>
              </a:solidFill>
            </a:ln>
            <a:effectLst/>
          </c:spPr>
          <c:invertIfNegative val="0"/>
          <c:cat>
            <c:strRef>
              <c:f>Sheet1!$A$2:$A$5</c:f>
              <c:strCache>
                <c:ptCount val="4"/>
                <c:pt idx="0">
                  <c:v>Alcohol</c:v>
                </c:pt>
                <c:pt idx="1">
                  <c:v>Drugs</c:v>
                </c:pt>
                <c:pt idx="2">
                  <c:v>Cigarettes</c:v>
                </c:pt>
                <c:pt idx="3">
                  <c:v>Gambling</c:v>
                </c:pt>
              </c:strCache>
            </c:strRef>
          </c:cat>
          <c:val>
            <c:numRef>
              <c:f>Sheet1!$C$2:$C$5</c:f>
              <c:numCache>
                <c:formatCode>General</c:formatCode>
                <c:ptCount val="4"/>
                <c:pt idx="0">
                  <c:v>14</c:v>
                </c:pt>
                <c:pt idx="1">
                  <c:v>2.1</c:v>
                </c:pt>
                <c:pt idx="2">
                  <c:v>16.100000000000001</c:v>
                </c:pt>
                <c:pt idx="3">
                  <c:v>37.4</c:v>
                </c:pt>
              </c:numCache>
            </c:numRef>
          </c:val>
          <c:extLst>
            <c:ext xmlns:c16="http://schemas.microsoft.com/office/drawing/2014/chart" uri="{C3380CC4-5D6E-409C-BE32-E72D297353CC}">
              <c16:uniqueId val="{00000001-4136-4D65-9D67-49E1A566CFB3}"/>
            </c:ext>
          </c:extLst>
        </c:ser>
        <c:ser>
          <c:idx val="2"/>
          <c:order val="2"/>
          <c:tx>
            <c:strRef>
              <c:f>Sheet1!$D$1</c:f>
              <c:strCache>
                <c:ptCount val="1"/>
                <c:pt idx="0">
                  <c:v>Grade 11</c:v>
                </c:pt>
              </c:strCache>
            </c:strRef>
          </c:tx>
          <c:spPr>
            <a:solidFill>
              <a:schemeClr val="accent3"/>
            </a:solidFill>
            <a:ln w="25400">
              <a:solidFill>
                <a:schemeClr val="tx1"/>
              </a:solidFill>
            </a:ln>
            <a:effectLst/>
          </c:spPr>
          <c:invertIfNegative val="0"/>
          <c:cat>
            <c:strRef>
              <c:f>Sheet1!$A$2:$A$5</c:f>
              <c:strCache>
                <c:ptCount val="4"/>
                <c:pt idx="0">
                  <c:v>Alcohol</c:v>
                </c:pt>
                <c:pt idx="1">
                  <c:v>Drugs</c:v>
                </c:pt>
                <c:pt idx="2">
                  <c:v>Cigarettes</c:v>
                </c:pt>
                <c:pt idx="3">
                  <c:v>Gambling</c:v>
                </c:pt>
              </c:strCache>
            </c:strRef>
          </c:cat>
          <c:val>
            <c:numRef>
              <c:f>Sheet1!$D$2:$D$5</c:f>
              <c:numCache>
                <c:formatCode>General</c:formatCode>
                <c:ptCount val="4"/>
                <c:pt idx="0">
                  <c:v>20.2</c:v>
                </c:pt>
                <c:pt idx="1">
                  <c:v>9</c:v>
                </c:pt>
                <c:pt idx="2">
                  <c:v>31.4</c:v>
                </c:pt>
                <c:pt idx="3">
                  <c:v>37.1</c:v>
                </c:pt>
              </c:numCache>
            </c:numRef>
          </c:val>
          <c:extLst>
            <c:ext xmlns:c16="http://schemas.microsoft.com/office/drawing/2014/chart" uri="{C3380CC4-5D6E-409C-BE32-E72D297353CC}">
              <c16:uniqueId val="{00000002-4136-4D65-9D67-49E1A566CFB3}"/>
            </c:ext>
          </c:extLst>
        </c:ser>
        <c:dLbls>
          <c:showLegendKey val="0"/>
          <c:showVal val="0"/>
          <c:showCatName val="0"/>
          <c:showSerName val="0"/>
          <c:showPercent val="0"/>
          <c:showBubbleSize val="0"/>
        </c:dLbls>
        <c:gapWidth val="219"/>
        <c:overlap val="-27"/>
        <c:axId val="95224568"/>
        <c:axId val="96269832"/>
      </c:barChart>
      <c:catAx>
        <c:axId val="9522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4368B9"/>
                </a:solidFill>
                <a:latin typeface="+mn-lt"/>
                <a:ea typeface="+mn-ea"/>
                <a:cs typeface="+mn-cs"/>
              </a:defRPr>
            </a:pPr>
            <a:endParaRPr lang="en-US"/>
          </a:p>
        </c:txPr>
        <c:crossAx val="96269832"/>
        <c:crosses val="autoZero"/>
        <c:auto val="1"/>
        <c:lblAlgn val="ctr"/>
        <c:lblOffset val="100"/>
        <c:noMultiLvlLbl val="0"/>
      </c:catAx>
      <c:valAx>
        <c:axId val="96269832"/>
        <c:scaling>
          <c:orientation val="minMax"/>
          <c:max val="9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4368B9"/>
                </a:solidFill>
                <a:latin typeface="+mn-lt"/>
                <a:ea typeface="+mn-ea"/>
                <a:cs typeface="+mn-cs"/>
              </a:defRPr>
            </a:pPr>
            <a:endParaRPr lang="en-US"/>
          </a:p>
        </c:txPr>
        <c:crossAx val="952245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rgbClr val="4368B9"/>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rgbClr val="4368B9"/>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rgbClr val="4368B9"/>
                </a:solidFill>
                <a:latin typeface="+mn-lt"/>
                <a:ea typeface="+mn-ea"/>
                <a:cs typeface="+mn-cs"/>
              </a:defRPr>
            </a:pPr>
            <a:endParaRPr lang="en-US"/>
          </a:p>
        </c:txPr>
      </c:legendEntry>
      <c:layout>
        <c:manualLayout>
          <c:xMode val="edge"/>
          <c:yMode val="edge"/>
          <c:x val="0.31185626913297931"/>
          <c:y val="0.11532458442694664"/>
          <c:w val="0.3787536302678059"/>
          <c:h val="5.3434383202099728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4368B9"/>
              </a:solidFill>
              <a:latin typeface="+mn-lt"/>
              <a:ea typeface="+mn-ea"/>
              <a:cs typeface="+mn-cs"/>
            </a:defRPr>
          </a:pPr>
          <a:endParaRPr lang="en-US"/>
        </a:p>
      </c:txPr>
    </c:legend>
    <c:plotVisOnly val="1"/>
    <c:dispBlanksAs val="gap"/>
    <c:showDLblsOverMax val="0"/>
  </c:chart>
  <c:spPr>
    <a:solidFill>
      <a:schemeClr val="bg1"/>
    </a:solidFill>
    <a:ln w="41275">
      <a:solidFill>
        <a:srgbClr val="D86018"/>
      </a:solidFill>
    </a:ln>
    <a:effectLst/>
  </c:spPr>
  <c:txPr>
    <a:bodyPr/>
    <a:lstStyle/>
    <a:p>
      <a:pPr>
        <a:defRPr>
          <a:solidFill>
            <a:srgbClr val="4368B9"/>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1"/>
      <c:rotY val="20"/>
      <c:depthPercent val="100"/>
      <c:rAngAx val="1"/>
    </c:view3D>
    <c:floor>
      <c:thickness val="0"/>
      <c:spPr>
        <a:solidFill>
          <a:srgbClr val="C0C0C0"/>
        </a:solidFill>
        <a:ln w="3175" cap="flat" cmpd="sng" algn="ctr">
          <a:solidFill>
            <a:schemeClr val="tx1"/>
          </a:solidFill>
          <a:prstDash val="solid"/>
          <a:round/>
        </a:ln>
        <a:effectLst/>
        <a:sp3d contourW="3175">
          <a:contourClr>
            <a:schemeClr val="tx1"/>
          </a:contourClr>
        </a:sp3d>
      </c:spPr>
    </c:floor>
    <c:sideWall>
      <c:thickness val="0"/>
      <c:spPr>
        <a:noFill/>
        <a:ln w="12700">
          <a:solidFill>
            <a:schemeClr val="tx1"/>
          </a:solidFill>
          <a:prstDash val="solid"/>
        </a:ln>
        <a:effectLst/>
        <a:sp3d contourW="12700">
          <a:contourClr>
            <a:schemeClr val="tx1"/>
          </a:contourClr>
        </a:sp3d>
      </c:spPr>
    </c:sideWall>
    <c:backWall>
      <c:thickness val="0"/>
      <c:spPr>
        <a:noFill/>
        <a:ln w="12700">
          <a:solidFill>
            <a:schemeClr val="tx1"/>
          </a:solidFill>
          <a:prstDash val="solid"/>
        </a:ln>
        <a:effectLst/>
        <a:sp3d contourW="12700">
          <a:contourClr>
            <a:schemeClr val="tx1"/>
          </a:contourClr>
        </a:sp3d>
      </c:spPr>
    </c:backWall>
    <c:plotArea>
      <c:layout>
        <c:manualLayout>
          <c:layoutTarget val="inner"/>
          <c:xMode val="edge"/>
          <c:yMode val="edge"/>
          <c:x val="8.147664041994751E-2"/>
          <c:y val="6.8374141588465789E-2"/>
          <c:w val="0.92059553349876444"/>
          <c:h val="0.78436018957345455"/>
        </c:manualLayout>
      </c:layout>
      <c:bar3DChart>
        <c:barDir val="col"/>
        <c:grouping val="clustered"/>
        <c:varyColors val="0"/>
        <c:ser>
          <c:idx val="0"/>
          <c:order val="0"/>
          <c:tx>
            <c:strRef>
              <c:f>Sheet1!$A$2</c:f>
              <c:strCache>
                <c:ptCount val="1"/>
                <c:pt idx="0">
                  <c:v>"No Problem" Gambler</c:v>
                </c:pt>
              </c:strCache>
            </c:strRef>
          </c:tx>
          <c:spPr>
            <a:solidFill>
              <a:schemeClr val="accent1"/>
            </a:solidFill>
            <a:ln>
              <a:noFill/>
            </a:ln>
            <a:effectLst/>
            <a:sp3d/>
          </c:spPr>
          <c:invertIfNegative val="0"/>
          <c:cat>
            <c:strRef>
              <c:f>Sheet1!$B$1:$J$1</c:f>
              <c:strCache>
                <c:ptCount val="9"/>
                <c:pt idx="0">
                  <c:v>Cards</c:v>
                </c:pt>
                <c:pt idx="1">
                  <c:v>Sports Pools</c:v>
                </c:pt>
                <c:pt idx="2">
                  <c:v>Sports Lottery</c:v>
                </c:pt>
                <c:pt idx="3">
                  <c:v>Lottery</c:v>
                </c:pt>
                <c:pt idx="4">
                  <c:v>Video Poker</c:v>
                </c:pt>
                <c:pt idx="5">
                  <c:v>Bingo</c:v>
                </c:pt>
                <c:pt idx="6">
                  <c:v>Slots</c:v>
                </c:pt>
                <c:pt idx="7">
                  <c:v>Games of Skill</c:v>
                </c:pt>
                <c:pt idx="8">
                  <c:v>Casino</c:v>
                </c:pt>
              </c:strCache>
            </c:strRef>
          </c:cat>
          <c:val>
            <c:numRef>
              <c:f>Sheet1!$B$2:$J$2</c:f>
              <c:numCache>
                <c:formatCode>General</c:formatCode>
                <c:ptCount val="9"/>
                <c:pt idx="0">
                  <c:v>4</c:v>
                </c:pt>
                <c:pt idx="1">
                  <c:v>2</c:v>
                </c:pt>
                <c:pt idx="2">
                  <c:v>3</c:v>
                </c:pt>
                <c:pt idx="3">
                  <c:v>4</c:v>
                </c:pt>
                <c:pt idx="4">
                  <c:v>2</c:v>
                </c:pt>
                <c:pt idx="5">
                  <c:v>3</c:v>
                </c:pt>
                <c:pt idx="6">
                  <c:v>1</c:v>
                </c:pt>
                <c:pt idx="7">
                  <c:v>1</c:v>
                </c:pt>
                <c:pt idx="8">
                  <c:v>0</c:v>
                </c:pt>
              </c:numCache>
            </c:numRef>
          </c:val>
          <c:extLst>
            <c:ext xmlns:c16="http://schemas.microsoft.com/office/drawing/2014/chart" uri="{C3380CC4-5D6E-409C-BE32-E72D297353CC}">
              <c16:uniqueId val="{00000000-B18B-4A1A-BE9D-C6B5C642A6EF}"/>
            </c:ext>
          </c:extLst>
        </c:ser>
        <c:ser>
          <c:idx val="1"/>
          <c:order val="1"/>
          <c:tx>
            <c:strRef>
              <c:f>Sheet1!$A$3</c:f>
              <c:strCache>
                <c:ptCount val="1"/>
                <c:pt idx="0">
                  <c:v>Social Gambler</c:v>
                </c:pt>
              </c:strCache>
            </c:strRef>
          </c:tx>
          <c:spPr>
            <a:solidFill>
              <a:schemeClr val="accent2"/>
            </a:solidFill>
            <a:ln>
              <a:noFill/>
            </a:ln>
            <a:effectLst/>
            <a:sp3d/>
          </c:spPr>
          <c:invertIfNegative val="0"/>
          <c:cat>
            <c:strRef>
              <c:f>Sheet1!$B$1:$J$1</c:f>
              <c:strCache>
                <c:ptCount val="9"/>
                <c:pt idx="0">
                  <c:v>Cards</c:v>
                </c:pt>
                <c:pt idx="1">
                  <c:v>Sports Pools</c:v>
                </c:pt>
                <c:pt idx="2">
                  <c:v>Sports Lottery</c:v>
                </c:pt>
                <c:pt idx="3">
                  <c:v>Lottery</c:v>
                </c:pt>
                <c:pt idx="4">
                  <c:v>Video Poker</c:v>
                </c:pt>
                <c:pt idx="5">
                  <c:v>Bingo</c:v>
                </c:pt>
                <c:pt idx="6">
                  <c:v>Slots</c:v>
                </c:pt>
                <c:pt idx="7">
                  <c:v>Games of Skill</c:v>
                </c:pt>
                <c:pt idx="8">
                  <c:v>Casino</c:v>
                </c:pt>
              </c:strCache>
            </c:strRef>
          </c:cat>
          <c:val>
            <c:numRef>
              <c:f>Sheet1!$B$3:$J$3</c:f>
              <c:numCache>
                <c:formatCode>General</c:formatCode>
                <c:ptCount val="9"/>
                <c:pt idx="0">
                  <c:v>62</c:v>
                </c:pt>
                <c:pt idx="1">
                  <c:v>29</c:v>
                </c:pt>
                <c:pt idx="2">
                  <c:v>24</c:v>
                </c:pt>
                <c:pt idx="3">
                  <c:v>62</c:v>
                </c:pt>
                <c:pt idx="4">
                  <c:v>8</c:v>
                </c:pt>
                <c:pt idx="5">
                  <c:v>42</c:v>
                </c:pt>
                <c:pt idx="6">
                  <c:v>15</c:v>
                </c:pt>
                <c:pt idx="7">
                  <c:v>25</c:v>
                </c:pt>
                <c:pt idx="8">
                  <c:v>6</c:v>
                </c:pt>
              </c:numCache>
            </c:numRef>
          </c:val>
          <c:extLst>
            <c:ext xmlns:c16="http://schemas.microsoft.com/office/drawing/2014/chart" uri="{C3380CC4-5D6E-409C-BE32-E72D297353CC}">
              <c16:uniqueId val="{00000001-B18B-4A1A-BE9D-C6B5C642A6EF}"/>
            </c:ext>
          </c:extLst>
        </c:ser>
        <c:ser>
          <c:idx val="2"/>
          <c:order val="2"/>
          <c:tx>
            <c:strRef>
              <c:f>Sheet1!$A$4</c:f>
              <c:strCache>
                <c:ptCount val="1"/>
                <c:pt idx="0">
                  <c:v>Gambler with Some Problems</c:v>
                </c:pt>
              </c:strCache>
            </c:strRef>
          </c:tx>
          <c:spPr>
            <a:solidFill>
              <a:schemeClr val="accent3"/>
            </a:solidFill>
            <a:ln>
              <a:noFill/>
            </a:ln>
            <a:effectLst/>
            <a:sp3d/>
          </c:spPr>
          <c:invertIfNegative val="0"/>
          <c:cat>
            <c:strRef>
              <c:f>Sheet1!$B$1:$J$1</c:f>
              <c:strCache>
                <c:ptCount val="9"/>
                <c:pt idx="0">
                  <c:v>Cards</c:v>
                </c:pt>
                <c:pt idx="1">
                  <c:v>Sports Pools</c:v>
                </c:pt>
                <c:pt idx="2">
                  <c:v>Sports Lottery</c:v>
                </c:pt>
                <c:pt idx="3">
                  <c:v>Lottery</c:v>
                </c:pt>
                <c:pt idx="4">
                  <c:v>Video Poker</c:v>
                </c:pt>
                <c:pt idx="5">
                  <c:v>Bingo</c:v>
                </c:pt>
                <c:pt idx="6">
                  <c:v>Slots</c:v>
                </c:pt>
                <c:pt idx="7">
                  <c:v>Games of Skill</c:v>
                </c:pt>
                <c:pt idx="8">
                  <c:v>Casino</c:v>
                </c:pt>
              </c:strCache>
            </c:strRef>
          </c:cat>
          <c:val>
            <c:numRef>
              <c:f>Sheet1!$B$4:$J$4</c:f>
              <c:numCache>
                <c:formatCode>General</c:formatCode>
                <c:ptCount val="9"/>
                <c:pt idx="0">
                  <c:v>82</c:v>
                </c:pt>
                <c:pt idx="1">
                  <c:v>60</c:v>
                </c:pt>
                <c:pt idx="2">
                  <c:v>56</c:v>
                </c:pt>
                <c:pt idx="3">
                  <c:v>69</c:v>
                </c:pt>
                <c:pt idx="4">
                  <c:v>22</c:v>
                </c:pt>
                <c:pt idx="5">
                  <c:v>47</c:v>
                </c:pt>
                <c:pt idx="6">
                  <c:v>38</c:v>
                </c:pt>
                <c:pt idx="7">
                  <c:v>45</c:v>
                </c:pt>
                <c:pt idx="8">
                  <c:v>15</c:v>
                </c:pt>
              </c:numCache>
            </c:numRef>
          </c:val>
          <c:extLst>
            <c:ext xmlns:c16="http://schemas.microsoft.com/office/drawing/2014/chart" uri="{C3380CC4-5D6E-409C-BE32-E72D297353CC}">
              <c16:uniqueId val="{00000002-B18B-4A1A-BE9D-C6B5C642A6EF}"/>
            </c:ext>
          </c:extLst>
        </c:ser>
        <c:ser>
          <c:idx val="3"/>
          <c:order val="3"/>
          <c:tx>
            <c:strRef>
              <c:f>Sheet1!$A$5</c:f>
              <c:strCache>
                <c:ptCount val="1"/>
                <c:pt idx="0">
                  <c:v>Probable Gambling Disorder</c:v>
                </c:pt>
              </c:strCache>
            </c:strRef>
          </c:tx>
          <c:spPr>
            <a:solidFill>
              <a:schemeClr val="accent4"/>
            </a:solidFill>
            <a:ln>
              <a:noFill/>
            </a:ln>
            <a:effectLst/>
            <a:sp3d/>
          </c:spPr>
          <c:invertIfNegative val="0"/>
          <c:cat>
            <c:strRef>
              <c:f>Sheet1!$B$1:$J$1</c:f>
              <c:strCache>
                <c:ptCount val="9"/>
                <c:pt idx="0">
                  <c:v>Cards</c:v>
                </c:pt>
                <c:pt idx="1">
                  <c:v>Sports Pools</c:v>
                </c:pt>
                <c:pt idx="2">
                  <c:v>Sports Lottery</c:v>
                </c:pt>
                <c:pt idx="3">
                  <c:v>Lottery</c:v>
                </c:pt>
                <c:pt idx="4">
                  <c:v>Video Poker</c:v>
                </c:pt>
                <c:pt idx="5">
                  <c:v>Bingo</c:v>
                </c:pt>
                <c:pt idx="6">
                  <c:v>Slots</c:v>
                </c:pt>
                <c:pt idx="7">
                  <c:v>Games of Skill</c:v>
                </c:pt>
                <c:pt idx="8">
                  <c:v>Casino</c:v>
                </c:pt>
              </c:strCache>
            </c:strRef>
          </c:cat>
          <c:val>
            <c:numRef>
              <c:f>Sheet1!$B$5:$J$5</c:f>
              <c:numCache>
                <c:formatCode>General</c:formatCode>
                <c:ptCount val="9"/>
                <c:pt idx="0">
                  <c:v>80</c:v>
                </c:pt>
                <c:pt idx="1">
                  <c:v>75</c:v>
                </c:pt>
                <c:pt idx="2">
                  <c:v>73</c:v>
                </c:pt>
                <c:pt idx="3">
                  <c:v>68</c:v>
                </c:pt>
                <c:pt idx="4">
                  <c:v>45</c:v>
                </c:pt>
                <c:pt idx="5">
                  <c:v>47</c:v>
                </c:pt>
                <c:pt idx="6">
                  <c:v>49</c:v>
                </c:pt>
                <c:pt idx="7">
                  <c:v>71</c:v>
                </c:pt>
                <c:pt idx="8">
                  <c:v>18</c:v>
                </c:pt>
              </c:numCache>
            </c:numRef>
          </c:val>
          <c:extLst>
            <c:ext xmlns:c16="http://schemas.microsoft.com/office/drawing/2014/chart" uri="{C3380CC4-5D6E-409C-BE32-E72D297353CC}">
              <c16:uniqueId val="{00000003-B18B-4A1A-BE9D-C6B5C642A6EF}"/>
            </c:ext>
          </c:extLst>
        </c:ser>
        <c:dLbls>
          <c:showLegendKey val="0"/>
          <c:showVal val="0"/>
          <c:showCatName val="0"/>
          <c:showSerName val="0"/>
          <c:showPercent val="0"/>
          <c:showBubbleSize val="0"/>
        </c:dLbls>
        <c:gapWidth val="150"/>
        <c:gapDepth val="0"/>
        <c:shape val="box"/>
        <c:axId val="139070944"/>
        <c:axId val="139071336"/>
        <c:axId val="0"/>
      </c:bar3DChart>
      <c:catAx>
        <c:axId val="139070944"/>
        <c:scaling>
          <c:orientation val="minMax"/>
        </c:scaling>
        <c:delete val="0"/>
        <c:axPos val="b"/>
        <c:numFmt formatCode="General" sourceLinked="1"/>
        <c:majorTickMark val="out"/>
        <c:minorTickMark val="none"/>
        <c:tickLblPos val="low"/>
        <c:spPr>
          <a:noFill/>
          <a:ln w="4323" cap="flat" cmpd="sng" algn="ctr">
            <a:solidFill>
              <a:schemeClr val="tx1"/>
            </a:solidFill>
            <a:prstDash val="solid"/>
            <a:round/>
          </a:ln>
          <a:effectLst/>
        </c:spPr>
        <c:txPr>
          <a:bodyPr rot="5400000" spcFirstLastPara="1" vertOverflow="ellipsis" wrap="square" anchor="ctr" anchorCtr="1"/>
          <a:lstStyle/>
          <a:p>
            <a:pPr>
              <a:defRPr sz="1200" b="1" i="0" u="none" strike="noStrike" kern="1200" baseline="0">
                <a:solidFill>
                  <a:srgbClr val="FFFFFF"/>
                </a:solidFill>
                <a:latin typeface="Arial"/>
                <a:ea typeface="Arial"/>
                <a:cs typeface="Arial"/>
              </a:defRPr>
            </a:pPr>
            <a:endParaRPr lang="en-US"/>
          </a:p>
        </c:txPr>
        <c:crossAx val="139071336"/>
        <c:crosses val="autoZero"/>
        <c:auto val="1"/>
        <c:lblAlgn val="ctr"/>
        <c:lblOffset val="100"/>
        <c:tickLblSkip val="1"/>
        <c:tickMarkSkip val="1"/>
        <c:noMultiLvlLbl val="0"/>
      </c:catAx>
      <c:valAx>
        <c:axId val="139071336"/>
        <c:scaling>
          <c:orientation val="minMax"/>
          <c:max val="100"/>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4323" cap="flat" cmpd="sng" algn="ctr">
            <a:solidFill>
              <a:schemeClr val="tx1"/>
            </a:solidFill>
            <a:prstDash val="solid"/>
            <a:round/>
          </a:ln>
          <a:effectLst/>
        </c:spPr>
        <c:txPr>
          <a:bodyPr rot="0" spcFirstLastPara="1" vertOverflow="ellipsis" wrap="square" anchor="ctr" anchorCtr="1"/>
          <a:lstStyle/>
          <a:p>
            <a:pPr>
              <a:defRPr sz="2179" b="1" i="0" u="none" strike="noStrike" kern="1200" baseline="0">
                <a:solidFill>
                  <a:srgbClr val="FFFFFF"/>
                </a:solidFill>
                <a:latin typeface="Arial"/>
                <a:ea typeface="Arial"/>
                <a:cs typeface="Arial"/>
              </a:defRPr>
            </a:pPr>
            <a:endParaRPr lang="en-US"/>
          </a:p>
        </c:txPr>
        <c:crossAx val="139070944"/>
        <c:crosses val="autoZero"/>
        <c:crossBetween val="between"/>
      </c:valAx>
      <c:spPr>
        <a:noFill/>
        <a:ln w="34588">
          <a:noFill/>
        </a:ln>
        <a:effectLst/>
      </c:spPr>
    </c:plotArea>
    <c:legend>
      <c:legendPos val="r"/>
      <c:layout>
        <c:manualLayout>
          <c:xMode val="edge"/>
          <c:yMode val="edge"/>
          <c:x val="0.52854920308874431"/>
          <c:y val="2.3458310135475488E-2"/>
          <c:w val="0.2929866579177603"/>
          <c:h val="0.21077205353611619"/>
        </c:manualLayout>
      </c:layout>
      <c:overlay val="0"/>
      <c:spPr>
        <a:solidFill>
          <a:schemeClr val="bg1">
            <a:lumMod val="75000"/>
          </a:schemeClr>
        </a:solidFill>
        <a:ln w="4323">
          <a:solidFill>
            <a:schemeClr val="tx1"/>
          </a:solidFill>
          <a:prstDash val="solid"/>
        </a:ln>
        <a:effectLst/>
      </c:spPr>
      <c:txPr>
        <a:bodyPr rot="0" spcFirstLastPara="1" vertOverflow="ellipsis" vert="horz" wrap="square" anchor="ctr" anchorCtr="1"/>
        <a:lstStyle/>
        <a:p>
          <a:pPr>
            <a:defRPr sz="1200" b="1" i="0" u="none" strike="noStrike" kern="1200" baseline="0">
              <a:solidFill>
                <a:schemeClr val="tx1"/>
              </a:solidFill>
              <a:latin typeface="Arial"/>
              <a:ea typeface="Arial"/>
              <a:cs typeface="Arial"/>
            </a:defRPr>
          </a:pPr>
          <a:endParaRPr lang="en-US"/>
        </a:p>
      </c:txPr>
    </c:legend>
    <c:plotVisOnly val="1"/>
    <c:dispBlanksAs val="gap"/>
    <c:showDLblsOverMax val="0"/>
  </c:chart>
  <c:spPr>
    <a:noFill/>
    <a:ln w="6350" cap="flat" cmpd="sng" algn="ctr">
      <a:noFill/>
      <a:prstDash val="solid"/>
      <a:miter lim="800000"/>
    </a:ln>
    <a:effectLst/>
  </c:spPr>
  <c:txPr>
    <a:bodyPr/>
    <a:lstStyle/>
    <a:p>
      <a:pPr>
        <a:defRPr sz="2451"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48"/>
      <c:rotY val="20"/>
      <c:depthPercent val="100"/>
      <c:rAngAx val="1"/>
    </c:view3D>
    <c:floor>
      <c:thickness val="0"/>
      <c:spPr>
        <a:solidFill>
          <a:srgbClr val="C0C0C0"/>
        </a:solidFill>
        <a:ln w="3175" cap="flat" cmpd="sng" algn="ctr">
          <a:solidFill>
            <a:schemeClr val="tx1"/>
          </a:solidFill>
          <a:prstDash val="solid"/>
          <a:round/>
        </a:ln>
        <a:effectLst/>
        <a:sp3d contourW="3175">
          <a:contourClr>
            <a:schemeClr val="tx1"/>
          </a:contourClr>
        </a:sp3d>
      </c:spPr>
    </c:floor>
    <c:sideWall>
      <c:thickness val="0"/>
      <c:spPr>
        <a:noFill/>
        <a:ln w="12700">
          <a:solidFill>
            <a:schemeClr val="tx1"/>
          </a:solidFill>
          <a:prstDash val="solid"/>
        </a:ln>
        <a:effectLst/>
        <a:sp3d contourW="12700">
          <a:contourClr>
            <a:schemeClr val="tx1"/>
          </a:contourClr>
        </a:sp3d>
      </c:spPr>
    </c:sideWall>
    <c:backWall>
      <c:thickness val="0"/>
      <c:spPr>
        <a:noFill/>
        <a:ln w="12700">
          <a:solidFill>
            <a:schemeClr val="tx1"/>
          </a:solidFill>
          <a:prstDash val="solid"/>
        </a:ln>
        <a:effectLst/>
        <a:sp3d contourW="12700">
          <a:contourClr>
            <a:schemeClr val="tx1"/>
          </a:contourClr>
        </a:sp3d>
      </c:spPr>
    </c:backWall>
    <c:plotArea>
      <c:layout>
        <c:manualLayout>
          <c:layoutTarget val="inner"/>
          <c:xMode val="edge"/>
          <c:yMode val="edge"/>
          <c:x val="6.3142704025848456E-2"/>
          <c:y val="8.8528115803706356E-2"/>
          <c:w val="0.93727810650888577"/>
          <c:h val="0.69393949998674409"/>
        </c:manualLayout>
      </c:layout>
      <c:bar3DChart>
        <c:barDir val="col"/>
        <c:grouping val="clustered"/>
        <c:varyColors val="0"/>
        <c:ser>
          <c:idx val="0"/>
          <c:order val="0"/>
          <c:tx>
            <c:strRef>
              <c:f>Sheet1!$A$2</c:f>
              <c:strCache>
                <c:ptCount val="1"/>
                <c:pt idx="0">
                  <c:v>"No Problem" Gambler</c:v>
                </c:pt>
              </c:strCache>
            </c:strRef>
          </c:tx>
          <c:spPr>
            <a:solidFill>
              <a:schemeClr val="accent1"/>
            </a:solidFill>
            <a:ln>
              <a:noFill/>
            </a:ln>
            <a:effectLst/>
            <a:sp3d/>
          </c:spPr>
          <c:invertIfNegative val="0"/>
          <c:cat>
            <c:strRef>
              <c:f>Sheet1!$B$1:$I$1</c:f>
              <c:strCache>
                <c:ptCount val="8"/>
                <c:pt idx="0">
                  <c:v>Cards</c:v>
                </c:pt>
                <c:pt idx="1">
                  <c:v>Sports</c:v>
                </c:pt>
                <c:pt idx="2">
                  <c:v>Sports 
Lottery</c:v>
                </c:pt>
                <c:pt idx="3">
                  <c:v>Lottery</c:v>
                </c:pt>
                <c:pt idx="4">
                  <c:v>Video 
Poker</c:v>
                </c:pt>
                <c:pt idx="5">
                  <c:v>Bingo</c:v>
                </c:pt>
                <c:pt idx="6">
                  <c:v>Slots</c:v>
                </c:pt>
                <c:pt idx="7">
                  <c:v>Games of 
Skill</c:v>
                </c:pt>
              </c:strCache>
            </c:strRef>
          </c:cat>
          <c:val>
            <c:numRef>
              <c:f>Sheet1!$B$2:$I$2</c:f>
              <c:numCache>
                <c:formatCode>General</c:formatCode>
                <c:ptCount val="8"/>
                <c:pt idx="0">
                  <c:v>4.8</c:v>
                </c:pt>
                <c:pt idx="1">
                  <c:v>5</c:v>
                </c:pt>
                <c:pt idx="2">
                  <c:v>1.2</c:v>
                </c:pt>
                <c:pt idx="3">
                  <c:v>5.5</c:v>
                </c:pt>
                <c:pt idx="4">
                  <c:v>2.6</c:v>
                </c:pt>
                <c:pt idx="5">
                  <c:v>2.2000000000000002</c:v>
                </c:pt>
                <c:pt idx="6">
                  <c:v>1.9</c:v>
                </c:pt>
                <c:pt idx="7">
                  <c:v>3.8</c:v>
                </c:pt>
              </c:numCache>
            </c:numRef>
          </c:val>
          <c:extLst>
            <c:ext xmlns:c16="http://schemas.microsoft.com/office/drawing/2014/chart" uri="{C3380CC4-5D6E-409C-BE32-E72D297353CC}">
              <c16:uniqueId val="{00000000-79DE-44D4-86A0-5670D4615D8A}"/>
            </c:ext>
          </c:extLst>
        </c:ser>
        <c:ser>
          <c:idx val="1"/>
          <c:order val="1"/>
          <c:tx>
            <c:strRef>
              <c:f>Sheet1!$A$3</c:f>
              <c:strCache>
                <c:ptCount val="1"/>
                <c:pt idx="0">
                  <c:v>Social Gambler</c:v>
                </c:pt>
              </c:strCache>
            </c:strRef>
          </c:tx>
          <c:spPr>
            <a:solidFill>
              <a:schemeClr val="accent2"/>
            </a:solidFill>
            <a:ln>
              <a:noFill/>
            </a:ln>
            <a:effectLst/>
            <a:sp3d/>
          </c:spPr>
          <c:invertIfNegative val="0"/>
          <c:cat>
            <c:strRef>
              <c:f>Sheet1!$B$1:$I$1</c:f>
              <c:strCache>
                <c:ptCount val="8"/>
                <c:pt idx="0">
                  <c:v>Cards</c:v>
                </c:pt>
                <c:pt idx="1">
                  <c:v>Sports</c:v>
                </c:pt>
                <c:pt idx="2">
                  <c:v>Sports 
Lottery</c:v>
                </c:pt>
                <c:pt idx="3">
                  <c:v>Lottery</c:v>
                </c:pt>
                <c:pt idx="4">
                  <c:v>Video 
Poker</c:v>
                </c:pt>
                <c:pt idx="5">
                  <c:v>Bingo</c:v>
                </c:pt>
                <c:pt idx="6">
                  <c:v>Slots</c:v>
                </c:pt>
                <c:pt idx="7">
                  <c:v>Games of 
Skill</c:v>
                </c:pt>
              </c:strCache>
            </c:strRef>
          </c:cat>
          <c:val>
            <c:numRef>
              <c:f>Sheet1!$B$3:$I$3</c:f>
              <c:numCache>
                <c:formatCode>General</c:formatCode>
                <c:ptCount val="8"/>
                <c:pt idx="0">
                  <c:v>13.8</c:v>
                </c:pt>
                <c:pt idx="1">
                  <c:v>10.3</c:v>
                </c:pt>
                <c:pt idx="2">
                  <c:v>12.1</c:v>
                </c:pt>
                <c:pt idx="3">
                  <c:v>21.6</c:v>
                </c:pt>
                <c:pt idx="4">
                  <c:v>3.4</c:v>
                </c:pt>
                <c:pt idx="5">
                  <c:v>10.3</c:v>
                </c:pt>
                <c:pt idx="6">
                  <c:v>3.4</c:v>
                </c:pt>
                <c:pt idx="7">
                  <c:v>12.1</c:v>
                </c:pt>
              </c:numCache>
            </c:numRef>
          </c:val>
          <c:extLst>
            <c:ext xmlns:c16="http://schemas.microsoft.com/office/drawing/2014/chart" uri="{C3380CC4-5D6E-409C-BE32-E72D297353CC}">
              <c16:uniqueId val="{00000001-79DE-44D4-86A0-5670D4615D8A}"/>
            </c:ext>
          </c:extLst>
        </c:ser>
        <c:ser>
          <c:idx val="2"/>
          <c:order val="2"/>
          <c:tx>
            <c:strRef>
              <c:f>Sheet1!$A$4</c:f>
              <c:strCache>
                <c:ptCount val="1"/>
                <c:pt idx="0">
                  <c:v>Some Problem Gambler</c:v>
                </c:pt>
              </c:strCache>
            </c:strRef>
          </c:tx>
          <c:spPr>
            <a:solidFill>
              <a:schemeClr val="accent3"/>
            </a:solidFill>
            <a:ln>
              <a:noFill/>
            </a:ln>
            <a:effectLst/>
            <a:sp3d/>
          </c:spPr>
          <c:invertIfNegative val="0"/>
          <c:cat>
            <c:strRef>
              <c:f>Sheet1!$B$1:$I$1</c:f>
              <c:strCache>
                <c:ptCount val="8"/>
                <c:pt idx="0">
                  <c:v>Cards</c:v>
                </c:pt>
                <c:pt idx="1">
                  <c:v>Sports</c:v>
                </c:pt>
                <c:pt idx="2">
                  <c:v>Sports 
Lottery</c:v>
                </c:pt>
                <c:pt idx="3">
                  <c:v>Lottery</c:v>
                </c:pt>
                <c:pt idx="4">
                  <c:v>Video 
Poker</c:v>
                </c:pt>
                <c:pt idx="5">
                  <c:v>Bingo</c:v>
                </c:pt>
                <c:pt idx="6">
                  <c:v>Slots</c:v>
                </c:pt>
                <c:pt idx="7">
                  <c:v>Games of 
Skill</c:v>
                </c:pt>
              </c:strCache>
            </c:strRef>
          </c:cat>
          <c:val>
            <c:numRef>
              <c:f>Sheet1!$B$4:$I$4</c:f>
              <c:numCache>
                <c:formatCode>General</c:formatCode>
                <c:ptCount val="8"/>
                <c:pt idx="0">
                  <c:v>15.4</c:v>
                </c:pt>
                <c:pt idx="1">
                  <c:v>23.1</c:v>
                </c:pt>
                <c:pt idx="2">
                  <c:v>30.8</c:v>
                </c:pt>
                <c:pt idx="3">
                  <c:v>53.8</c:v>
                </c:pt>
                <c:pt idx="4">
                  <c:v>23.1</c:v>
                </c:pt>
                <c:pt idx="5">
                  <c:v>15.4</c:v>
                </c:pt>
                <c:pt idx="6">
                  <c:v>30.8</c:v>
                </c:pt>
                <c:pt idx="7">
                  <c:v>15.4</c:v>
                </c:pt>
              </c:numCache>
            </c:numRef>
          </c:val>
          <c:extLst>
            <c:ext xmlns:c16="http://schemas.microsoft.com/office/drawing/2014/chart" uri="{C3380CC4-5D6E-409C-BE32-E72D297353CC}">
              <c16:uniqueId val="{00000002-79DE-44D4-86A0-5670D4615D8A}"/>
            </c:ext>
          </c:extLst>
        </c:ser>
        <c:ser>
          <c:idx val="3"/>
          <c:order val="3"/>
          <c:tx>
            <c:strRef>
              <c:f>Sheet1!$A$5</c:f>
              <c:strCache>
                <c:ptCount val="1"/>
                <c:pt idx="0">
                  <c:v>Probable Gambling Disorder</c:v>
                </c:pt>
              </c:strCache>
            </c:strRef>
          </c:tx>
          <c:spPr>
            <a:solidFill>
              <a:schemeClr val="accent4"/>
            </a:solidFill>
            <a:ln>
              <a:noFill/>
            </a:ln>
            <a:effectLst/>
            <a:sp3d/>
          </c:spPr>
          <c:invertIfNegative val="0"/>
          <c:cat>
            <c:strRef>
              <c:f>Sheet1!$B$1:$I$1</c:f>
              <c:strCache>
                <c:ptCount val="8"/>
                <c:pt idx="0">
                  <c:v>Cards</c:v>
                </c:pt>
                <c:pt idx="1">
                  <c:v>Sports</c:v>
                </c:pt>
                <c:pt idx="2">
                  <c:v>Sports 
Lottery</c:v>
                </c:pt>
                <c:pt idx="3">
                  <c:v>Lottery</c:v>
                </c:pt>
                <c:pt idx="4">
                  <c:v>Video 
Poker</c:v>
                </c:pt>
                <c:pt idx="5">
                  <c:v>Bingo</c:v>
                </c:pt>
                <c:pt idx="6">
                  <c:v>Slots</c:v>
                </c:pt>
                <c:pt idx="7">
                  <c:v>Games of 
Skill</c:v>
                </c:pt>
              </c:strCache>
            </c:strRef>
          </c:cat>
          <c:val>
            <c:numRef>
              <c:f>Sheet1!$B$5:$I$5</c:f>
              <c:numCache>
                <c:formatCode>General</c:formatCode>
                <c:ptCount val="8"/>
                <c:pt idx="0">
                  <c:v>23.7</c:v>
                </c:pt>
                <c:pt idx="1">
                  <c:v>26.3</c:v>
                </c:pt>
                <c:pt idx="2">
                  <c:v>31.6</c:v>
                </c:pt>
                <c:pt idx="3">
                  <c:v>44.7</c:v>
                </c:pt>
                <c:pt idx="4">
                  <c:v>23.7</c:v>
                </c:pt>
                <c:pt idx="5">
                  <c:v>13.2</c:v>
                </c:pt>
                <c:pt idx="6">
                  <c:v>18.399999999999999</c:v>
                </c:pt>
                <c:pt idx="7">
                  <c:v>21.1</c:v>
                </c:pt>
              </c:numCache>
            </c:numRef>
          </c:val>
          <c:extLst>
            <c:ext xmlns:c16="http://schemas.microsoft.com/office/drawing/2014/chart" uri="{C3380CC4-5D6E-409C-BE32-E72D297353CC}">
              <c16:uniqueId val="{00000003-79DE-44D4-86A0-5670D4615D8A}"/>
            </c:ext>
          </c:extLst>
        </c:ser>
        <c:dLbls>
          <c:showLegendKey val="0"/>
          <c:showVal val="0"/>
          <c:showCatName val="0"/>
          <c:showSerName val="0"/>
          <c:showPercent val="0"/>
          <c:showBubbleSize val="0"/>
        </c:dLbls>
        <c:gapWidth val="150"/>
        <c:gapDepth val="0"/>
        <c:shape val="box"/>
        <c:axId val="139070552"/>
        <c:axId val="139071728"/>
        <c:axId val="0"/>
      </c:bar3DChart>
      <c:catAx>
        <c:axId val="139070552"/>
        <c:scaling>
          <c:orientation val="minMax"/>
        </c:scaling>
        <c:delete val="0"/>
        <c:axPos val="b"/>
        <c:numFmt formatCode="General" sourceLinked="1"/>
        <c:majorTickMark val="out"/>
        <c:minorTickMark val="none"/>
        <c:tickLblPos val="low"/>
        <c:spPr>
          <a:noFill/>
          <a:ln w="4258" cap="flat" cmpd="sng" algn="ctr">
            <a:solidFill>
              <a:schemeClr val="tx1"/>
            </a:solidFill>
            <a:prstDash val="solid"/>
            <a:round/>
          </a:ln>
          <a:effectLst/>
        </c:spPr>
        <c:txPr>
          <a:bodyPr rot="5400000" spcFirstLastPara="1" vertOverflow="ellipsis" wrap="square" anchor="t" anchorCtr="0"/>
          <a:lstStyle/>
          <a:p>
            <a:pPr>
              <a:defRPr sz="1050" b="1" i="0" u="none" strike="noStrike" kern="1200" baseline="0">
                <a:solidFill>
                  <a:srgbClr val="FFFFFF"/>
                </a:solidFill>
                <a:latin typeface="Arial"/>
                <a:ea typeface="Arial"/>
                <a:cs typeface="Arial"/>
              </a:defRPr>
            </a:pPr>
            <a:endParaRPr lang="en-US"/>
          </a:p>
        </c:txPr>
        <c:crossAx val="139071728"/>
        <c:crosses val="autoZero"/>
        <c:auto val="1"/>
        <c:lblAlgn val="ctr"/>
        <c:lblOffset val="100"/>
        <c:tickLblSkip val="1"/>
        <c:tickMarkSkip val="1"/>
        <c:noMultiLvlLbl val="0"/>
      </c:catAx>
      <c:valAx>
        <c:axId val="139071728"/>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4258" cap="flat" cmpd="sng" algn="ctr">
            <a:solidFill>
              <a:schemeClr val="tx1"/>
            </a:solidFill>
            <a:prstDash val="solid"/>
            <a:round/>
          </a:ln>
          <a:effectLst/>
        </c:spPr>
        <c:txPr>
          <a:bodyPr rot="0" spcFirstLastPara="1" vertOverflow="ellipsis" wrap="square" anchor="ctr" anchorCtr="1"/>
          <a:lstStyle/>
          <a:p>
            <a:pPr>
              <a:defRPr sz="2380" b="1" i="0" u="none" strike="noStrike" kern="1200" baseline="0">
                <a:solidFill>
                  <a:srgbClr val="FFFFFF"/>
                </a:solidFill>
                <a:latin typeface="Arial"/>
                <a:ea typeface="Arial"/>
                <a:cs typeface="Arial"/>
              </a:defRPr>
            </a:pPr>
            <a:endParaRPr lang="en-US"/>
          </a:p>
        </c:txPr>
        <c:crossAx val="139070552"/>
        <c:crosses val="autoZero"/>
        <c:crossBetween val="between"/>
      </c:valAx>
      <c:spPr>
        <a:noFill/>
        <a:ln w="34064">
          <a:noFill/>
        </a:ln>
        <a:effectLst/>
      </c:spPr>
    </c:plotArea>
    <c:legend>
      <c:legendPos val="r"/>
      <c:layout>
        <c:manualLayout>
          <c:xMode val="edge"/>
          <c:yMode val="edge"/>
          <c:x val="0.71085494913785485"/>
          <c:y val="7.247278006615783E-2"/>
          <c:w val="0.26784331409245027"/>
          <c:h val="0.18535358837721044"/>
        </c:manualLayout>
      </c:layout>
      <c:overlay val="0"/>
      <c:spPr>
        <a:solidFill>
          <a:schemeClr val="bg1">
            <a:lumMod val="75000"/>
          </a:schemeClr>
        </a:solidFill>
        <a:ln w="4258">
          <a:solidFill>
            <a:schemeClr val="tx1"/>
          </a:solidFill>
          <a:prstDash val="solid"/>
        </a:ln>
        <a:effectLst/>
      </c:spPr>
      <c:txPr>
        <a:bodyPr rot="0" spcFirstLastPara="1" vertOverflow="ellipsis" vert="horz" wrap="square" anchor="ctr" anchorCtr="1"/>
        <a:lstStyle/>
        <a:p>
          <a:pPr>
            <a:defRPr sz="1200" b="1" i="0" u="none" strike="noStrike" kern="1200" baseline="0">
              <a:solidFill>
                <a:schemeClr val="tx1"/>
              </a:solidFill>
              <a:latin typeface="Arial"/>
              <a:ea typeface="Arial"/>
              <a:cs typeface="Arial"/>
            </a:defRPr>
          </a:pPr>
          <a:endParaRPr lang="en-US"/>
        </a:p>
      </c:txPr>
    </c:legend>
    <c:plotVisOnly val="1"/>
    <c:dispBlanksAs val="gap"/>
    <c:showDLblsOverMax val="0"/>
  </c:chart>
  <c:spPr>
    <a:noFill/>
    <a:ln w="6350" cap="flat" cmpd="sng" algn="ctr">
      <a:noFill/>
      <a:prstDash val="solid"/>
      <a:miter lim="800000"/>
    </a:ln>
    <a:effectLst/>
  </c:spPr>
  <c:txPr>
    <a:bodyPr/>
    <a:lstStyle/>
    <a:p>
      <a:pPr>
        <a:defRPr sz="2414"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0"/>
      <c:rotY val="20"/>
      <c:depthPercent val="200"/>
      <c:rAngAx val="1"/>
    </c:view3D>
    <c:floor>
      <c:thickness val="0"/>
      <c:spPr>
        <a:solidFill>
          <a:srgbClr val="C0C0C0"/>
        </a:solidFill>
        <a:ln w="3175" cap="flat" cmpd="sng" algn="ctr">
          <a:solidFill>
            <a:schemeClr val="tx1"/>
          </a:solidFill>
          <a:prstDash val="solid"/>
          <a:round/>
        </a:ln>
        <a:effectLst/>
        <a:sp3d contourW="3175">
          <a:contourClr>
            <a:schemeClr val="tx1"/>
          </a:contourClr>
        </a:sp3d>
      </c:spPr>
    </c:floor>
    <c:sideWall>
      <c:thickness val="0"/>
      <c:spPr>
        <a:noFill/>
        <a:ln w="12700">
          <a:solidFill>
            <a:schemeClr val="tx1"/>
          </a:solidFill>
          <a:prstDash val="solid"/>
        </a:ln>
        <a:effectLst/>
        <a:sp3d contourW="12700">
          <a:contourClr>
            <a:schemeClr val="tx1"/>
          </a:contourClr>
        </a:sp3d>
      </c:spPr>
    </c:sideWall>
    <c:backWall>
      <c:thickness val="0"/>
      <c:spPr>
        <a:noFill/>
        <a:ln w="12700">
          <a:solidFill>
            <a:schemeClr val="tx1"/>
          </a:solidFill>
          <a:prstDash val="solid"/>
        </a:ln>
        <a:effectLst/>
        <a:sp3d contourW="12700">
          <a:contourClr>
            <a:schemeClr val="tx1"/>
          </a:contourClr>
        </a:sp3d>
      </c:spPr>
    </c:backWall>
    <c:plotArea>
      <c:layout>
        <c:manualLayout>
          <c:layoutTarget val="inner"/>
          <c:xMode val="edge"/>
          <c:yMode val="edge"/>
          <c:x val="5.5831265508684856E-2"/>
          <c:y val="2.8436018957346005E-2"/>
          <c:w val="0.90198511166253104"/>
          <c:h val="0.8033175355450235"/>
        </c:manualLayout>
      </c:layout>
      <c:bar3DChart>
        <c:barDir val="col"/>
        <c:grouping val="clustered"/>
        <c:varyColors val="0"/>
        <c:ser>
          <c:idx val="0"/>
          <c:order val="0"/>
          <c:tx>
            <c:strRef>
              <c:f>Sheet1!$A$2</c:f>
              <c:strCache>
                <c:ptCount val="1"/>
                <c:pt idx="0">
                  <c:v>Sought Help for Addiction</c:v>
                </c:pt>
              </c:strCache>
            </c:strRef>
          </c:tx>
          <c:spPr>
            <a:solidFill>
              <a:schemeClr val="accent1"/>
            </a:solidFill>
            <a:ln>
              <a:noFill/>
            </a:ln>
            <a:effectLst/>
            <a:sp3d/>
          </c:spPr>
          <c:invertIfNegative val="0"/>
          <c:cat>
            <c:strRef>
              <c:f>Sheet1!$B$1:$E$1</c:f>
              <c:strCache>
                <c:ptCount val="4"/>
                <c:pt idx="0">
                  <c:v>Non Gambler</c:v>
                </c:pt>
                <c:pt idx="1">
                  <c:v>Gambler 
"Non-Problem"</c:v>
                </c:pt>
                <c:pt idx="2">
                  <c:v>Gambler 
"Some Problem"</c:v>
                </c:pt>
                <c:pt idx="3">
                  <c:v>Potential Severe Problem Gambler</c:v>
                </c:pt>
              </c:strCache>
            </c:strRef>
          </c:cat>
          <c:val>
            <c:numRef>
              <c:f>Sheet1!$B$2:$E$2</c:f>
              <c:numCache>
                <c:formatCode>General</c:formatCode>
                <c:ptCount val="4"/>
                <c:pt idx="0">
                  <c:v>0</c:v>
                </c:pt>
                <c:pt idx="1">
                  <c:v>0.9</c:v>
                </c:pt>
                <c:pt idx="2">
                  <c:v>5.6</c:v>
                </c:pt>
                <c:pt idx="3">
                  <c:v>10.5</c:v>
                </c:pt>
              </c:numCache>
            </c:numRef>
          </c:val>
          <c:extLst>
            <c:ext xmlns:c16="http://schemas.microsoft.com/office/drawing/2014/chart" uri="{C3380CC4-5D6E-409C-BE32-E72D297353CC}">
              <c16:uniqueId val="{00000000-9D5E-4580-9826-3BF91484A345}"/>
            </c:ext>
          </c:extLst>
        </c:ser>
        <c:ser>
          <c:idx val="1"/>
          <c:order val="1"/>
          <c:tx>
            <c:strRef>
              <c:f>Sheet1!$A$3</c:f>
              <c:strCache>
                <c:ptCount val="1"/>
                <c:pt idx="0">
                  <c:v>Suicidal Ideation</c:v>
                </c:pt>
              </c:strCache>
            </c:strRef>
          </c:tx>
          <c:spPr>
            <a:solidFill>
              <a:schemeClr val="accent2"/>
            </a:solidFill>
            <a:ln>
              <a:noFill/>
            </a:ln>
            <a:effectLst/>
            <a:sp3d/>
          </c:spPr>
          <c:invertIfNegative val="0"/>
          <c:cat>
            <c:strRef>
              <c:f>Sheet1!$B$1:$E$1</c:f>
              <c:strCache>
                <c:ptCount val="4"/>
                <c:pt idx="0">
                  <c:v>Non Gambler</c:v>
                </c:pt>
                <c:pt idx="1">
                  <c:v>Gambler 
"Non-Problem"</c:v>
                </c:pt>
                <c:pt idx="2">
                  <c:v>Gambler 
"Some Problem"</c:v>
                </c:pt>
                <c:pt idx="3">
                  <c:v>Potential Severe Problem Gambler</c:v>
                </c:pt>
              </c:strCache>
            </c:strRef>
          </c:cat>
          <c:val>
            <c:numRef>
              <c:f>Sheet1!$B$3:$E$3</c:f>
              <c:numCache>
                <c:formatCode>General</c:formatCode>
                <c:ptCount val="4"/>
                <c:pt idx="0">
                  <c:v>20.5</c:v>
                </c:pt>
                <c:pt idx="1">
                  <c:v>26.7</c:v>
                </c:pt>
                <c:pt idx="2">
                  <c:v>38.5</c:v>
                </c:pt>
                <c:pt idx="3">
                  <c:v>55.3</c:v>
                </c:pt>
              </c:numCache>
            </c:numRef>
          </c:val>
          <c:extLst>
            <c:ext xmlns:c16="http://schemas.microsoft.com/office/drawing/2014/chart" uri="{C3380CC4-5D6E-409C-BE32-E72D297353CC}">
              <c16:uniqueId val="{00000001-9D5E-4580-9826-3BF91484A345}"/>
            </c:ext>
          </c:extLst>
        </c:ser>
        <c:ser>
          <c:idx val="2"/>
          <c:order val="2"/>
          <c:tx>
            <c:strRef>
              <c:f>Sheet1!$A$4</c:f>
              <c:strCache>
                <c:ptCount val="1"/>
                <c:pt idx="0">
                  <c:v>Attempted Suicide</c:v>
                </c:pt>
              </c:strCache>
            </c:strRef>
          </c:tx>
          <c:spPr>
            <a:solidFill>
              <a:schemeClr val="accent3"/>
            </a:solidFill>
            <a:ln>
              <a:noFill/>
            </a:ln>
            <a:effectLst/>
            <a:sp3d/>
          </c:spPr>
          <c:invertIfNegative val="0"/>
          <c:cat>
            <c:strRef>
              <c:f>Sheet1!$B$1:$E$1</c:f>
              <c:strCache>
                <c:ptCount val="4"/>
                <c:pt idx="0">
                  <c:v>Non Gambler</c:v>
                </c:pt>
                <c:pt idx="1">
                  <c:v>Gambler 
"Non-Problem"</c:v>
                </c:pt>
                <c:pt idx="2">
                  <c:v>Gambler 
"Some Problem"</c:v>
                </c:pt>
                <c:pt idx="3">
                  <c:v>Potential Severe Problem Gambler</c:v>
                </c:pt>
              </c:strCache>
            </c:strRef>
          </c:cat>
          <c:val>
            <c:numRef>
              <c:f>Sheet1!$B$4:$E$4</c:f>
              <c:numCache>
                <c:formatCode>General</c:formatCode>
                <c:ptCount val="4"/>
                <c:pt idx="0">
                  <c:v>3.8</c:v>
                </c:pt>
                <c:pt idx="1">
                  <c:v>4.4000000000000004</c:v>
                </c:pt>
                <c:pt idx="2">
                  <c:v>8.1999999999999993</c:v>
                </c:pt>
                <c:pt idx="3">
                  <c:v>7.9</c:v>
                </c:pt>
              </c:numCache>
            </c:numRef>
          </c:val>
          <c:extLst>
            <c:ext xmlns:c16="http://schemas.microsoft.com/office/drawing/2014/chart" uri="{C3380CC4-5D6E-409C-BE32-E72D297353CC}">
              <c16:uniqueId val="{00000002-9D5E-4580-9826-3BF91484A345}"/>
            </c:ext>
          </c:extLst>
        </c:ser>
        <c:dLbls>
          <c:showLegendKey val="0"/>
          <c:showVal val="0"/>
          <c:showCatName val="0"/>
          <c:showSerName val="0"/>
          <c:showPercent val="0"/>
          <c:showBubbleSize val="0"/>
        </c:dLbls>
        <c:gapWidth val="150"/>
        <c:gapDepth val="0"/>
        <c:shape val="box"/>
        <c:axId val="139072120"/>
        <c:axId val="139072512"/>
        <c:axId val="0"/>
      </c:bar3DChart>
      <c:catAx>
        <c:axId val="139072120"/>
        <c:scaling>
          <c:orientation val="minMax"/>
        </c:scaling>
        <c:delete val="0"/>
        <c:axPos val="b"/>
        <c:numFmt formatCode="General" sourceLinked="1"/>
        <c:majorTickMark val="out"/>
        <c:minorTickMark val="none"/>
        <c:tickLblPos val="low"/>
        <c:spPr>
          <a:noFill/>
          <a:ln w="4150" cap="flat" cmpd="sng" algn="ctr">
            <a:solidFill>
              <a:schemeClr val="tx1"/>
            </a:solidFill>
            <a:prstDash val="solid"/>
            <a:round/>
          </a:ln>
          <a:effectLst/>
        </c:spPr>
        <c:txPr>
          <a:bodyPr rot="0" spcFirstLastPara="1" vertOverflow="ellipsis" wrap="square" anchor="ctr" anchorCtr="1"/>
          <a:lstStyle/>
          <a:p>
            <a:pPr>
              <a:defRPr sz="1600" b="1" i="0" u="none" strike="noStrike" kern="1200" baseline="0">
                <a:solidFill>
                  <a:srgbClr val="FFFFFF"/>
                </a:solidFill>
                <a:latin typeface="Arial"/>
                <a:ea typeface="Arial"/>
                <a:cs typeface="Arial"/>
              </a:defRPr>
            </a:pPr>
            <a:endParaRPr lang="en-US"/>
          </a:p>
        </c:txPr>
        <c:crossAx val="139072512"/>
        <c:crosses val="autoZero"/>
        <c:auto val="0"/>
        <c:lblAlgn val="ctr"/>
        <c:lblOffset val="100"/>
        <c:tickLblSkip val="1"/>
        <c:tickMarkSkip val="1"/>
        <c:noMultiLvlLbl val="0"/>
      </c:catAx>
      <c:valAx>
        <c:axId val="139072512"/>
        <c:scaling>
          <c:orientation val="minMax"/>
          <c:max val="80"/>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4150" cap="flat" cmpd="sng" algn="ctr">
            <a:solidFill>
              <a:schemeClr val="tx1"/>
            </a:solidFill>
            <a:prstDash val="solid"/>
            <a:round/>
          </a:ln>
          <a:effectLst/>
        </c:spPr>
        <c:txPr>
          <a:bodyPr rot="0" spcFirstLastPara="1" vertOverflow="ellipsis" wrap="square" anchor="ctr" anchorCtr="1"/>
          <a:lstStyle/>
          <a:p>
            <a:pPr>
              <a:defRPr sz="2353" b="1" i="0" u="none" strike="noStrike" kern="1200" baseline="0">
                <a:solidFill>
                  <a:srgbClr val="FFFFFF"/>
                </a:solidFill>
                <a:latin typeface="Times New Roman"/>
                <a:ea typeface="Times New Roman"/>
                <a:cs typeface="Times New Roman"/>
              </a:defRPr>
            </a:pPr>
            <a:endParaRPr lang="en-US"/>
          </a:p>
        </c:txPr>
        <c:crossAx val="139072120"/>
        <c:crosses val="autoZero"/>
        <c:crossBetween val="between"/>
      </c:valAx>
      <c:spPr>
        <a:noFill/>
        <a:ln w="33203">
          <a:noFill/>
        </a:ln>
        <a:effectLst/>
      </c:spPr>
    </c:plotArea>
    <c:legend>
      <c:legendPos val="r"/>
      <c:layout>
        <c:manualLayout>
          <c:xMode val="edge"/>
          <c:yMode val="edge"/>
          <c:x val="0.69167979002624669"/>
          <c:y val="3.5545023696682471E-2"/>
          <c:w val="0.22519361710221006"/>
          <c:h val="0.15809245618491238"/>
        </c:manualLayout>
      </c:layout>
      <c:overlay val="0"/>
      <c:spPr>
        <a:solidFill>
          <a:schemeClr val="bg2"/>
        </a:solidFill>
        <a:ln w="4150">
          <a:solidFill>
            <a:schemeClr val="tx1"/>
          </a:solidFill>
          <a:prstDash val="solid"/>
        </a:ln>
        <a:effectLst/>
      </c:spPr>
      <c:txPr>
        <a:bodyPr rot="0" spcFirstLastPara="1" vertOverflow="ellipsis" vert="horz" wrap="square" anchor="ctr" anchorCtr="1"/>
        <a:lstStyle/>
        <a:p>
          <a:pPr>
            <a:defRPr sz="1400" b="0" i="0" u="none" strike="noStrike" kern="1200" baseline="0">
              <a:solidFill>
                <a:schemeClr val="tx1"/>
              </a:solidFill>
              <a:latin typeface="Arial"/>
              <a:ea typeface="Arial"/>
              <a:cs typeface="Arial"/>
            </a:defRPr>
          </a:pPr>
          <a:endParaRPr lang="en-US"/>
        </a:p>
      </c:txPr>
    </c:legend>
    <c:plotVisOnly val="1"/>
    <c:dispBlanksAs val="gap"/>
    <c:showDLblsOverMax val="0"/>
  </c:chart>
  <c:spPr>
    <a:noFill/>
    <a:ln w="6350" cap="flat" cmpd="sng" algn="ctr">
      <a:noFill/>
      <a:prstDash val="solid"/>
      <a:miter lim="800000"/>
    </a:ln>
    <a:effectLst/>
  </c:spPr>
  <c:txPr>
    <a:bodyPr/>
    <a:lstStyle/>
    <a:p>
      <a:pPr>
        <a:defRPr sz="2353"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0"/>
      <c:rotY val="20"/>
      <c:depthPercent val="2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6.0794044665012419E-2"/>
          <c:y val="2.3696682464454992E-2"/>
          <c:w val="0.91191066997518611"/>
          <c:h val="0.82464454976303314"/>
        </c:manualLayout>
      </c:layout>
      <c:bar3DChart>
        <c:barDir val="col"/>
        <c:grouping val="clustered"/>
        <c:varyColors val="0"/>
        <c:ser>
          <c:idx val="0"/>
          <c:order val="0"/>
          <c:tx>
            <c:strRef>
              <c:f>Sheet1!$A$2</c:f>
              <c:strCache>
                <c:ptCount val="1"/>
                <c:pt idx="0">
                  <c:v>legal actions</c:v>
                </c:pt>
              </c:strCache>
            </c:strRef>
          </c:tx>
          <c:spPr>
            <a:solidFill>
              <a:srgbClr val="A6CAF0"/>
            </a:solidFill>
            <a:ln w="15219">
              <a:solidFill>
                <a:srgbClr val="000000"/>
              </a:solidFill>
              <a:prstDash val="solid"/>
            </a:ln>
          </c:spPr>
          <c:invertIfNegative val="0"/>
          <c:dPt>
            <c:idx val="1"/>
            <c:invertIfNegative val="0"/>
            <c:bubble3D val="0"/>
            <c:spPr>
              <a:solidFill>
                <a:srgbClr val="2A6FF9"/>
              </a:solidFill>
              <a:ln w="15219">
                <a:solidFill>
                  <a:srgbClr val="000000"/>
                </a:solidFill>
                <a:prstDash val="solid"/>
              </a:ln>
            </c:spPr>
            <c:extLst>
              <c:ext xmlns:c16="http://schemas.microsoft.com/office/drawing/2014/chart" uri="{C3380CC4-5D6E-409C-BE32-E72D297353CC}">
                <c16:uniqueId val="{00000001-5DEA-43A4-A8D8-4AE0DF71654F}"/>
              </c:ext>
            </c:extLst>
          </c:dPt>
          <c:dPt>
            <c:idx val="2"/>
            <c:invertIfNegative val="0"/>
            <c:bubble3D val="0"/>
            <c:spPr>
              <a:solidFill>
                <a:srgbClr val="D86018"/>
              </a:solidFill>
              <a:ln w="15219">
                <a:solidFill>
                  <a:srgbClr val="000000"/>
                </a:solidFill>
                <a:prstDash val="solid"/>
              </a:ln>
            </c:spPr>
            <c:extLst>
              <c:ext xmlns:c16="http://schemas.microsoft.com/office/drawing/2014/chart" uri="{C3380CC4-5D6E-409C-BE32-E72D297353CC}">
                <c16:uniqueId val="{00000003-5DEA-43A4-A8D8-4AE0DF71654F}"/>
              </c:ext>
            </c:extLst>
          </c:dPt>
          <c:dPt>
            <c:idx val="3"/>
            <c:invertIfNegative val="0"/>
            <c:bubble3D val="0"/>
            <c:spPr>
              <a:solidFill>
                <a:srgbClr val="C00000"/>
              </a:solidFill>
              <a:ln w="15219">
                <a:solidFill>
                  <a:srgbClr val="000000"/>
                </a:solidFill>
                <a:prstDash val="solid"/>
              </a:ln>
            </c:spPr>
            <c:extLst>
              <c:ext xmlns:c16="http://schemas.microsoft.com/office/drawing/2014/chart" uri="{C3380CC4-5D6E-409C-BE32-E72D297353CC}">
                <c16:uniqueId val="{00000005-5DEA-43A4-A8D8-4AE0DF71654F}"/>
              </c:ext>
            </c:extLst>
          </c:dPt>
          <c:cat>
            <c:strRef>
              <c:f>Sheet1!$B$1:$E$1</c:f>
              <c:strCache>
                <c:ptCount val="4"/>
                <c:pt idx="0">
                  <c:v>Non Gambler</c:v>
                </c:pt>
                <c:pt idx="1">
                  <c:v>Gambler 
"Non-Problem"</c:v>
                </c:pt>
                <c:pt idx="2">
                  <c:v>Gambler 
"Some Problem"</c:v>
                </c:pt>
                <c:pt idx="3">
                  <c:v>Potential Severe Problem Gambler</c:v>
                </c:pt>
              </c:strCache>
            </c:strRef>
          </c:cat>
          <c:val>
            <c:numRef>
              <c:f>Sheet1!$B$2:$E$2</c:f>
              <c:numCache>
                <c:formatCode>General</c:formatCode>
                <c:ptCount val="4"/>
                <c:pt idx="0">
                  <c:v>0.6</c:v>
                </c:pt>
                <c:pt idx="1">
                  <c:v>3</c:v>
                </c:pt>
                <c:pt idx="2">
                  <c:v>10.3</c:v>
                </c:pt>
                <c:pt idx="3">
                  <c:v>21.1</c:v>
                </c:pt>
              </c:numCache>
            </c:numRef>
          </c:val>
          <c:extLst>
            <c:ext xmlns:c16="http://schemas.microsoft.com/office/drawing/2014/chart" uri="{C3380CC4-5D6E-409C-BE32-E72D297353CC}">
              <c16:uniqueId val="{00000006-5DEA-43A4-A8D8-4AE0DF71654F}"/>
            </c:ext>
          </c:extLst>
        </c:ser>
        <c:dLbls>
          <c:showLegendKey val="0"/>
          <c:showVal val="0"/>
          <c:showCatName val="0"/>
          <c:showSerName val="0"/>
          <c:showPercent val="0"/>
          <c:showBubbleSize val="0"/>
        </c:dLbls>
        <c:gapWidth val="150"/>
        <c:gapDepth val="0"/>
        <c:shape val="box"/>
        <c:axId val="139073688"/>
        <c:axId val="139074080"/>
        <c:axId val="0"/>
      </c:bar3DChart>
      <c:catAx>
        <c:axId val="139073688"/>
        <c:scaling>
          <c:orientation val="minMax"/>
        </c:scaling>
        <c:delete val="0"/>
        <c:axPos val="b"/>
        <c:numFmt formatCode="General" sourceLinked="1"/>
        <c:majorTickMark val="out"/>
        <c:minorTickMark val="none"/>
        <c:tickLblPos val="low"/>
        <c:spPr>
          <a:ln w="3805">
            <a:solidFill>
              <a:schemeClr val="tx1"/>
            </a:solidFill>
            <a:prstDash val="solid"/>
          </a:ln>
        </c:spPr>
        <c:txPr>
          <a:bodyPr rot="0" vert="horz"/>
          <a:lstStyle/>
          <a:p>
            <a:pPr>
              <a:defRPr sz="1600" b="1" i="0" u="none" strike="noStrike" baseline="0">
                <a:solidFill>
                  <a:srgbClr val="FFFFFF"/>
                </a:solidFill>
                <a:latin typeface="Arial"/>
                <a:ea typeface="Arial"/>
                <a:cs typeface="Arial"/>
              </a:defRPr>
            </a:pPr>
            <a:endParaRPr lang="en-US"/>
          </a:p>
        </c:txPr>
        <c:crossAx val="139074080"/>
        <c:crosses val="autoZero"/>
        <c:auto val="0"/>
        <c:lblAlgn val="ctr"/>
        <c:lblOffset val="100"/>
        <c:tickLblSkip val="1"/>
        <c:tickMarkSkip val="1"/>
        <c:noMultiLvlLbl val="0"/>
      </c:catAx>
      <c:valAx>
        <c:axId val="139074080"/>
        <c:scaling>
          <c:orientation val="minMax"/>
          <c:max val="35"/>
        </c:scaling>
        <c:delete val="0"/>
        <c:axPos val="l"/>
        <c:majorGridlines/>
        <c:numFmt formatCode="General" sourceLinked="1"/>
        <c:majorTickMark val="out"/>
        <c:minorTickMark val="none"/>
        <c:tickLblPos val="nextTo"/>
        <c:spPr>
          <a:ln w="3805">
            <a:solidFill>
              <a:schemeClr val="tx1"/>
            </a:solidFill>
            <a:prstDash val="solid"/>
          </a:ln>
        </c:spPr>
        <c:txPr>
          <a:bodyPr rot="0" vert="horz"/>
          <a:lstStyle/>
          <a:p>
            <a:pPr>
              <a:defRPr sz="1917" b="1" i="0" u="none" strike="noStrike" baseline="0">
                <a:solidFill>
                  <a:srgbClr val="FFFFFF"/>
                </a:solidFill>
                <a:latin typeface="Arial"/>
                <a:ea typeface="Arial"/>
                <a:cs typeface="Arial"/>
              </a:defRPr>
            </a:pPr>
            <a:endParaRPr lang="en-US"/>
          </a:p>
        </c:txPr>
        <c:crossAx val="139073688"/>
        <c:crosses val="autoZero"/>
        <c:crossBetween val="between"/>
      </c:valAx>
      <c:spPr>
        <a:noFill/>
        <a:ln w="30437">
          <a:noFill/>
        </a:ln>
      </c:spPr>
    </c:plotArea>
    <c:plotVisOnly val="1"/>
    <c:dispBlanksAs val="gap"/>
    <c:showDLblsOverMax val="0"/>
  </c:chart>
  <c:spPr>
    <a:noFill/>
    <a:ln>
      <a:noFill/>
    </a:ln>
  </c:spPr>
  <c:txPr>
    <a:bodyPr/>
    <a:lstStyle/>
    <a:p>
      <a:pPr>
        <a:defRPr sz="2157"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dirty="0">
                <a:solidFill>
                  <a:schemeClr val="bg1"/>
                </a:solidFill>
              </a:rPr>
              <a:t>Participation in Type of Game</a:t>
            </a:r>
          </a:p>
          <a:p>
            <a:pPr>
              <a:defRPr>
                <a:solidFill>
                  <a:schemeClr val="bg1"/>
                </a:solidFill>
              </a:defRPr>
            </a:pPr>
            <a:r>
              <a:rPr lang="en-US" dirty="0">
                <a:solidFill>
                  <a:schemeClr val="bg1"/>
                </a:solidFill>
              </a:rPr>
              <a:t>(Past 12 Months, By Percent)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solidFill>
            <a:schemeClr val="bg1"/>
          </a:solidFill>
        </a:ln>
        <a:effectLst/>
        <a:sp3d>
          <a:contourClr>
            <a:schemeClr val="bg1"/>
          </a:contourClr>
        </a:sp3d>
      </c:spPr>
    </c:sideWall>
    <c:backWall>
      <c:thickness val="0"/>
      <c:spPr>
        <a:noFill/>
        <a:ln>
          <a:solidFill>
            <a:schemeClr val="bg1"/>
          </a:solidFill>
        </a:ln>
        <a:effectLst/>
        <a:sp3d>
          <a:contourClr>
            <a:schemeClr val="bg1"/>
          </a:contourClr>
        </a:sp3d>
      </c:spPr>
    </c:backWall>
    <c:plotArea>
      <c:layout/>
      <c:bar3DChart>
        <c:barDir val="col"/>
        <c:grouping val="clustered"/>
        <c:varyColors val="0"/>
        <c:ser>
          <c:idx val="0"/>
          <c:order val="0"/>
          <c:tx>
            <c:strRef>
              <c:f>Sheet1!$B$1</c:f>
              <c:strCache>
                <c:ptCount val="1"/>
                <c:pt idx="0">
                  <c:v>Male</c:v>
                </c:pt>
              </c:strCache>
            </c:strRef>
          </c:tx>
          <c:spPr>
            <a:solidFill>
              <a:schemeClr val="accent1"/>
            </a:solidFill>
            <a:ln>
              <a:noFill/>
            </a:ln>
            <a:effectLst/>
            <a:sp3d/>
          </c:spPr>
          <c:invertIfNegative val="0"/>
          <c:cat>
            <c:strRef>
              <c:f>Sheet1!$A$2:$A$6</c:f>
              <c:strCache>
                <c:ptCount val="5"/>
                <c:pt idx="0">
                  <c:v>Lottery/Scratch-Offs</c:v>
                </c:pt>
                <c:pt idx="1">
                  <c:v>Sports Betting</c:v>
                </c:pt>
                <c:pt idx="2">
                  <c:v>Slot Machines</c:v>
                </c:pt>
                <c:pt idx="3">
                  <c:v>Card Games</c:v>
                </c:pt>
                <c:pt idx="4">
                  <c:v>Internet Gambling</c:v>
                </c:pt>
              </c:strCache>
            </c:strRef>
          </c:cat>
          <c:val>
            <c:numRef>
              <c:f>Sheet1!$B$2:$B$6</c:f>
              <c:numCache>
                <c:formatCode>General</c:formatCode>
                <c:ptCount val="5"/>
                <c:pt idx="0">
                  <c:v>32.9</c:v>
                </c:pt>
                <c:pt idx="1">
                  <c:v>26.3</c:v>
                </c:pt>
                <c:pt idx="2">
                  <c:v>19.600000000000001</c:v>
                </c:pt>
                <c:pt idx="3">
                  <c:v>41.9</c:v>
                </c:pt>
                <c:pt idx="4">
                  <c:v>13.1</c:v>
                </c:pt>
              </c:numCache>
            </c:numRef>
          </c:val>
          <c:extLst>
            <c:ext xmlns:c16="http://schemas.microsoft.com/office/drawing/2014/chart" uri="{C3380CC4-5D6E-409C-BE32-E72D297353CC}">
              <c16:uniqueId val="{00000000-640C-4565-A001-5C369653DE4C}"/>
            </c:ext>
          </c:extLst>
        </c:ser>
        <c:ser>
          <c:idx val="1"/>
          <c:order val="1"/>
          <c:tx>
            <c:strRef>
              <c:f>Sheet1!$C$1</c:f>
              <c:strCache>
                <c:ptCount val="1"/>
                <c:pt idx="0">
                  <c:v>Female</c:v>
                </c:pt>
              </c:strCache>
            </c:strRef>
          </c:tx>
          <c:spPr>
            <a:solidFill>
              <a:schemeClr val="accent2"/>
            </a:solidFill>
            <a:ln>
              <a:noFill/>
            </a:ln>
            <a:effectLst/>
            <a:sp3d/>
          </c:spPr>
          <c:invertIfNegative val="0"/>
          <c:cat>
            <c:strRef>
              <c:f>Sheet1!$A$2:$A$6</c:f>
              <c:strCache>
                <c:ptCount val="5"/>
                <c:pt idx="0">
                  <c:v>Lottery/Scratch-Offs</c:v>
                </c:pt>
                <c:pt idx="1">
                  <c:v>Sports Betting</c:v>
                </c:pt>
                <c:pt idx="2">
                  <c:v>Slot Machines</c:v>
                </c:pt>
                <c:pt idx="3">
                  <c:v>Card Games</c:v>
                </c:pt>
                <c:pt idx="4">
                  <c:v>Internet Gambling</c:v>
                </c:pt>
              </c:strCache>
            </c:strRef>
          </c:cat>
          <c:val>
            <c:numRef>
              <c:f>Sheet1!$C$2:$C$6</c:f>
              <c:numCache>
                <c:formatCode>General</c:formatCode>
                <c:ptCount val="5"/>
                <c:pt idx="0">
                  <c:v>33</c:v>
                </c:pt>
                <c:pt idx="1">
                  <c:v>5.2</c:v>
                </c:pt>
                <c:pt idx="2">
                  <c:v>18.8</c:v>
                </c:pt>
                <c:pt idx="3">
                  <c:v>26.6</c:v>
                </c:pt>
                <c:pt idx="4">
                  <c:v>4.5999999999999996</c:v>
                </c:pt>
              </c:numCache>
            </c:numRef>
          </c:val>
          <c:extLst>
            <c:ext xmlns:c16="http://schemas.microsoft.com/office/drawing/2014/chart" uri="{C3380CC4-5D6E-409C-BE32-E72D297353CC}">
              <c16:uniqueId val="{00000001-640C-4565-A001-5C369653DE4C}"/>
            </c:ext>
          </c:extLst>
        </c:ser>
        <c:dLbls>
          <c:showLegendKey val="0"/>
          <c:showVal val="0"/>
          <c:showCatName val="0"/>
          <c:showSerName val="0"/>
          <c:showPercent val="0"/>
          <c:showBubbleSize val="0"/>
        </c:dLbls>
        <c:gapWidth val="150"/>
        <c:shape val="box"/>
        <c:axId val="96271400"/>
        <c:axId val="138265168"/>
        <c:axId val="0"/>
      </c:bar3DChart>
      <c:catAx>
        <c:axId val="96271400"/>
        <c:scaling>
          <c:orientation val="minMax"/>
        </c:scaling>
        <c:delete val="0"/>
        <c:axPos val="b"/>
        <c:numFmt formatCode="General" sourceLinked="1"/>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bg1"/>
                </a:solidFill>
                <a:latin typeface="+mn-lt"/>
                <a:ea typeface="+mn-ea"/>
                <a:cs typeface="+mn-cs"/>
              </a:defRPr>
            </a:pPr>
            <a:endParaRPr lang="en-US"/>
          </a:p>
        </c:txPr>
        <c:crossAx val="138265168"/>
        <c:crosses val="autoZero"/>
        <c:auto val="1"/>
        <c:lblAlgn val="ctr"/>
        <c:lblOffset val="100"/>
        <c:noMultiLvlLbl val="0"/>
      </c:catAx>
      <c:valAx>
        <c:axId val="138265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96271400"/>
        <c:crosses val="autoZero"/>
        <c:crossBetween val="between"/>
      </c:valAx>
      <c:spPr>
        <a:noFill/>
        <a:ln>
          <a:noFill/>
        </a:ln>
        <a:effectLst/>
      </c:spPr>
    </c:plotArea>
    <c:legend>
      <c:legendPos val="b"/>
      <c:layout>
        <c:manualLayout>
          <c:xMode val="edge"/>
          <c:yMode val="edge"/>
          <c:x val="0.76002022682944448"/>
          <c:y val="7.1909055118110243E-2"/>
          <c:w val="0.15501945877454973"/>
          <c:h val="4.218503937007873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24274187056976"/>
          <c:y val="6.3897558961381024E-2"/>
          <c:w val="0.8541973490427095"/>
          <c:h val="0.73401534526854262"/>
        </c:manualLayout>
      </c:layout>
      <c:barChart>
        <c:barDir val="col"/>
        <c:grouping val="clustered"/>
        <c:varyColors val="0"/>
        <c:ser>
          <c:idx val="0"/>
          <c:order val="0"/>
          <c:spPr>
            <a:solidFill>
              <a:schemeClr val="accent1"/>
            </a:solidFill>
            <a:ln>
              <a:noFill/>
            </a:ln>
            <a:effectLst/>
            <a:scene3d>
              <a:camera prst="orthographicFront"/>
              <a:lightRig rig="soft" dir="t"/>
            </a:scene3d>
            <a:sp3d prstMaterial="powder"/>
          </c:spPr>
          <c:invertIfNegative val="0"/>
          <c:dPt>
            <c:idx val="1"/>
            <c:invertIfNegative val="0"/>
            <c:bubble3D val="0"/>
            <c:spPr>
              <a:solidFill>
                <a:srgbClr val="FFFF00"/>
              </a:solidFill>
              <a:ln>
                <a:noFill/>
              </a:ln>
              <a:effectLst/>
              <a:scene3d>
                <a:camera prst="orthographicFront"/>
                <a:lightRig rig="soft" dir="t"/>
              </a:scene3d>
              <a:sp3d prstMaterial="powder"/>
            </c:spPr>
            <c:extLst>
              <c:ext xmlns:c16="http://schemas.microsoft.com/office/drawing/2014/chart" uri="{C3380CC4-5D6E-409C-BE32-E72D297353CC}">
                <c16:uniqueId val="{00000001-0DEE-44E3-9A96-60164425EF3C}"/>
              </c:ext>
            </c:extLst>
          </c:dPt>
          <c:dPt>
            <c:idx val="2"/>
            <c:invertIfNegative val="0"/>
            <c:bubble3D val="0"/>
            <c:spPr>
              <a:solidFill>
                <a:srgbClr val="D86018"/>
              </a:solidFill>
              <a:ln>
                <a:noFill/>
              </a:ln>
              <a:effectLst/>
              <a:scene3d>
                <a:camera prst="orthographicFront"/>
                <a:lightRig rig="soft" dir="t"/>
              </a:scene3d>
              <a:sp3d prstMaterial="powder"/>
            </c:spPr>
            <c:extLst>
              <c:ext xmlns:c16="http://schemas.microsoft.com/office/drawing/2014/chart" uri="{C3380CC4-5D6E-409C-BE32-E72D297353CC}">
                <c16:uniqueId val="{00000003-0DEE-44E3-9A96-60164425EF3C}"/>
              </c:ext>
            </c:extLst>
          </c:dPt>
          <c:dPt>
            <c:idx val="3"/>
            <c:invertIfNegative val="0"/>
            <c:bubble3D val="0"/>
            <c:spPr>
              <a:solidFill>
                <a:srgbClr val="FF0000"/>
              </a:solidFill>
              <a:ln>
                <a:noFill/>
              </a:ln>
              <a:effectLst/>
              <a:scene3d>
                <a:camera prst="orthographicFront"/>
                <a:lightRig rig="soft" dir="t"/>
              </a:scene3d>
              <a:sp3d prstMaterial="powder"/>
            </c:spPr>
            <c:extLst>
              <c:ext xmlns:c16="http://schemas.microsoft.com/office/drawing/2014/chart" uri="{C3380CC4-5D6E-409C-BE32-E72D297353CC}">
                <c16:uniqueId val="{00000005-0DEE-44E3-9A96-60164425EF3C}"/>
              </c:ext>
            </c:extLst>
          </c:dPt>
          <c:dLbls>
            <c:spPr>
              <a:noFill/>
              <a:ln w="54842">
                <a:noFill/>
              </a:ln>
              <a:effectLst/>
            </c:spPr>
            <c:txPr>
              <a:bodyPr rot="0" spcFirstLastPara="1" vertOverflow="ellipsis" vert="horz" wrap="square" anchor="ctr" anchorCtr="1"/>
              <a:lstStyle/>
              <a:p>
                <a:pPr>
                  <a:defRPr sz="3077" b="0" i="0" u="none" strike="noStrike" kern="1200"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Sheet1!$A$25:$D$25</c:f>
              <c:strCache>
                <c:ptCount val="4"/>
                <c:pt idx="0">
                  <c:v>Non Gambler</c:v>
                </c:pt>
                <c:pt idx="1">
                  <c:v>Social Gambler </c:v>
                </c:pt>
                <c:pt idx="2">
                  <c:v>At-Risk Gambler</c:v>
                </c:pt>
                <c:pt idx="3">
                  <c:v>Probable Gambling Disorder</c:v>
                </c:pt>
              </c:strCache>
            </c:strRef>
          </c:cat>
          <c:val>
            <c:numRef>
              <c:f>Sheet1!$A$26:$D$26</c:f>
              <c:numCache>
                <c:formatCode>General</c:formatCode>
                <c:ptCount val="4"/>
                <c:pt idx="1">
                  <c:v>4.3</c:v>
                </c:pt>
                <c:pt idx="2">
                  <c:v>16.7</c:v>
                </c:pt>
                <c:pt idx="3">
                  <c:v>27.5</c:v>
                </c:pt>
              </c:numCache>
            </c:numRef>
          </c:val>
          <c:extLst>
            <c:ext xmlns:c16="http://schemas.microsoft.com/office/drawing/2014/chart" uri="{C3380CC4-5D6E-409C-BE32-E72D297353CC}">
              <c16:uniqueId val="{00000006-0DEE-44E3-9A96-60164425EF3C}"/>
            </c:ext>
          </c:extLst>
        </c:ser>
        <c:dLbls>
          <c:showLegendKey val="0"/>
          <c:showVal val="0"/>
          <c:showCatName val="0"/>
          <c:showSerName val="0"/>
          <c:showPercent val="0"/>
          <c:showBubbleSize val="0"/>
        </c:dLbls>
        <c:gapWidth val="150"/>
        <c:axId val="138265952"/>
        <c:axId val="138266344"/>
      </c:barChart>
      <c:catAx>
        <c:axId val="138265952"/>
        <c:scaling>
          <c:orientation val="minMax"/>
        </c:scaling>
        <c:delete val="0"/>
        <c:axPos val="b"/>
        <c:numFmt formatCode="General" sourceLinked="1"/>
        <c:majorTickMark val="out"/>
        <c:minorTickMark val="none"/>
        <c:tickLblPos val="nextTo"/>
        <c:spPr>
          <a:noFill/>
          <a:ln w="6855" cap="flat" cmpd="sng" algn="ctr">
            <a:solidFill>
              <a:srgbClr val="FFFFFF"/>
            </a:solidFill>
            <a:prstDash val="solid"/>
            <a:round/>
          </a:ln>
          <a:effectLst/>
        </c:spPr>
        <c:txPr>
          <a:bodyPr rot="0" spcFirstLastPara="1" vertOverflow="ellipsis" wrap="square" anchor="ctr" anchorCtr="1"/>
          <a:lstStyle/>
          <a:p>
            <a:pPr>
              <a:defRPr sz="1600" b="0" i="0" u="none" strike="noStrike" kern="1200" baseline="0">
                <a:solidFill>
                  <a:schemeClr val="bg1"/>
                </a:solidFill>
                <a:latin typeface="Trajan-Regular" pitchFamily="2" charset="0"/>
                <a:ea typeface="Arial"/>
                <a:cs typeface="Arial"/>
              </a:defRPr>
            </a:pPr>
            <a:endParaRPr lang="en-US"/>
          </a:p>
        </c:txPr>
        <c:crossAx val="138266344"/>
        <c:crosses val="autoZero"/>
        <c:auto val="1"/>
        <c:lblAlgn val="ctr"/>
        <c:lblOffset val="100"/>
        <c:noMultiLvlLbl val="0"/>
      </c:catAx>
      <c:valAx>
        <c:axId val="138266344"/>
        <c:scaling>
          <c:orientation val="minMax"/>
        </c:scaling>
        <c:delete val="0"/>
        <c:axPos val="l"/>
        <c:title>
          <c:tx>
            <c:rich>
              <a:bodyPr rot="-5400000" spcFirstLastPara="1" vertOverflow="ellipsis" vert="horz" wrap="square" anchor="ctr" anchorCtr="1"/>
              <a:lstStyle/>
              <a:p>
                <a:pPr>
                  <a:defRPr sz="1800" b="1" i="0" u="none" strike="noStrike" kern="1200" baseline="0">
                    <a:solidFill>
                      <a:srgbClr val="FFFFFF"/>
                    </a:solidFill>
                    <a:latin typeface="Arial"/>
                    <a:ea typeface="Arial"/>
                    <a:cs typeface="Arial"/>
                  </a:defRPr>
                </a:pPr>
                <a:r>
                  <a:rPr lang="en-US" sz="1400" b="0" dirty="0">
                    <a:latin typeface="Trajan Pro" pitchFamily="18" charset="0"/>
                  </a:rPr>
                  <a:t>Frequency</a:t>
                </a:r>
                <a:r>
                  <a:rPr lang="en-US" sz="1400" dirty="0">
                    <a:latin typeface="Trajan Pro" pitchFamily="18" charset="0"/>
                  </a:rPr>
                  <a:t> %</a:t>
                </a:r>
              </a:p>
            </c:rich>
          </c:tx>
          <c:layout>
            <c:manualLayout>
              <c:xMode val="edge"/>
              <c:yMode val="edge"/>
              <c:x val="2.9455081001472801E-3"/>
              <c:y val="0.26854219948849106"/>
            </c:manualLayout>
          </c:layout>
          <c:overlay val="0"/>
          <c:spPr>
            <a:noFill/>
            <a:ln w="54842">
              <a:noFill/>
            </a:ln>
            <a:effectLst/>
          </c:spPr>
          <c:txPr>
            <a:bodyPr rot="-5400000" spcFirstLastPara="1" vertOverflow="ellipsis" vert="horz" wrap="square" anchor="ctr" anchorCtr="1"/>
            <a:lstStyle/>
            <a:p>
              <a:pPr>
                <a:defRPr sz="1800" b="1" i="0" u="none" strike="noStrike" kern="1200" baseline="0">
                  <a:solidFill>
                    <a:srgbClr val="FFFFFF"/>
                  </a:solidFill>
                  <a:latin typeface="Arial"/>
                  <a:ea typeface="Arial"/>
                  <a:cs typeface="Arial"/>
                </a:defRPr>
              </a:pPr>
              <a:endParaRPr lang="en-US"/>
            </a:p>
          </c:txPr>
        </c:title>
        <c:numFmt formatCode="General" sourceLinked="1"/>
        <c:majorTickMark val="out"/>
        <c:minorTickMark val="none"/>
        <c:tickLblPos val="nextTo"/>
        <c:spPr>
          <a:noFill/>
          <a:ln w="6855" cap="flat" cmpd="sng" algn="ctr">
            <a:solidFill>
              <a:srgbClr val="FFFFFF"/>
            </a:solidFill>
            <a:prstDash val="solid"/>
            <a:round/>
          </a:ln>
          <a:effectLst/>
        </c:spPr>
        <c:txPr>
          <a:bodyPr rot="0" spcFirstLastPara="1" vertOverflow="ellipsis" wrap="square" anchor="ctr" anchorCtr="1"/>
          <a:lstStyle/>
          <a:p>
            <a:pPr>
              <a:defRPr sz="3077" b="0" i="0" u="none" strike="noStrike" kern="1200" baseline="0">
                <a:solidFill>
                  <a:srgbClr val="FFFFFF"/>
                </a:solidFill>
                <a:latin typeface="Arial"/>
                <a:ea typeface="Arial"/>
                <a:cs typeface="Arial"/>
              </a:defRPr>
            </a:pPr>
            <a:endParaRPr lang="en-US"/>
          </a:p>
        </c:txPr>
        <c:crossAx val="138265952"/>
        <c:crosses val="autoZero"/>
        <c:crossBetween val="between"/>
      </c:valAx>
      <c:spPr>
        <a:noFill/>
        <a:ln w="54842">
          <a:noFill/>
        </a:ln>
        <a:effectLst/>
      </c:spPr>
    </c:plotArea>
    <c:plotVisOnly val="1"/>
    <c:dispBlanksAs val="gap"/>
    <c:showDLblsOverMax val="0"/>
  </c:chart>
  <c:spPr>
    <a:noFill/>
    <a:ln w="6350" cap="flat" cmpd="sng" algn="ctr">
      <a:noFill/>
      <a:prstDash val="solid"/>
      <a:miter lim="800000"/>
    </a:ln>
    <a:effectLst/>
  </c:spPr>
  <c:txPr>
    <a:bodyPr/>
    <a:lstStyle/>
    <a:p>
      <a:pPr>
        <a:defRPr sz="3077" b="1" i="0" u="none" strike="noStrike" baseline="0">
          <a:solidFill>
            <a:srgbClr val="FFFFFF"/>
          </a:solidFill>
          <a:latin typeface="Arial"/>
          <a:ea typeface="Arial"/>
          <a:cs typeface="Aria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4316" b="1" i="0" u="none" strike="noStrike" baseline="0">
                <a:solidFill>
                  <a:srgbClr val="000000"/>
                </a:solidFill>
                <a:latin typeface="Arial"/>
                <a:ea typeface="Arial"/>
                <a:cs typeface="Arial"/>
              </a:defRPr>
            </a:pPr>
            <a:r>
              <a:rPr lang="en-US" sz="2800" dirty="0">
                <a:latin typeface="Trajan Pro" pitchFamily="18" charset="0"/>
              </a:rPr>
              <a:t>Have you carried a handgun during the past 12 months?</a:t>
            </a:r>
          </a:p>
        </c:rich>
      </c:tx>
      <c:layout>
        <c:manualLayout>
          <c:xMode val="edge"/>
          <c:yMode val="edge"/>
          <c:x val="0.16890460595080481"/>
          <c:y val="3.0950318710161476E-2"/>
        </c:manualLayout>
      </c:layout>
      <c:overlay val="0"/>
      <c:spPr>
        <a:noFill/>
        <a:ln w="44296">
          <a:noFill/>
        </a:ln>
      </c:spPr>
    </c:title>
    <c:autoTitleDeleted val="0"/>
    <c:plotArea>
      <c:layout>
        <c:manualLayout>
          <c:layoutTarget val="inner"/>
          <c:xMode val="edge"/>
          <c:yMode val="edge"/>
          <c:x val="0.26447105788423181"/>
          <c:y val="0.26208178438661961"/>
          <c:w val="0.72455089820360064"/>
          <c:h val="0.52416356877322523"/>
        </c:manualLayout>
      </c:layout>
      <c:barChart>
        <c:barDir val="col"/>
        <c:grouping val="clustered"/>
        <c:varyColors val="0"/>
        <c:ser>
          <c:idx val="0"/>
          <c:order val="0"/>
          <c:tx>
            <c:v>Carried a handgun</c:v>
          </c:tx>
          <c:spPr>
            <a:gradFill rotWithShape="0">
              <a:gsLst>
                <a:gs pos="0">
                  <a:srgbClr val="9999FF"/>
                </a:gs>
                <a:gs pos="100000">
                  <a:srgbClr val="9999FF">
                    <a:gamma/>
                    <a:shade val="46275"/>
                    <a:invGamma/>
                  </a:srgbClr>
                </a:gs>
              </a:gsLst>
              <a:lin ang="5400000" scaled="1"/>
            </a:gradFill>
            <a:ln w="22148">
              <a:solidFill>
                <a:srgbClr val="000000"/>
              </a:solidFill>
              <a:prstDash val="solid"/>
            </a:ln>
          </c:spPr>
          <c:invertIfNegative val="0"/>
          <c:dPt>
            <c:idx val="1"/>
            <c:invertIfNegative val="0"/>
            <c:bubble3D val="0"/>
            <c:spPr>
              <a:solidFill>
                <a:srgbClr val="D86018"/>
              </a:solidFill>
              <a:ln w="22148">
                <a:solidFill>
                  <a:srgbClr val="000000"/>
                </a:solidFill>
                <a:prstDash val="solid"/>
              </a:ln>
            </c:spPr>
            <c:extLst>
              <c:ext xmlns:c16="http://schemas.microsoft.com/office/drawing/2014/chart" uri="{C3380CC4-5D6E-409C-BE32-E72D297353CC}">
                <c16:uniqueId val="{00000001-EDEE-435F-A798-EB1755C4821D}"/>
              </c:ext>
            </c:extLst>
          </c:dPt>
          <c:dPt>
            <c:idx val="3"/>
            <c:invertIfNegative val="0"/>
            <c:bubble3D val="0"/>
            <c:spPr>
              <a:solidFill>
                <a:srgbClr val="D86018"/>
              </a:solidFill>
              <a:ln w="22148">
                <a:solidFill>
                  <a:srgbClr val="000000"/>
                </a:solidFill>
                <a:prstDash val="solid"/>
              </a:ln>
            </c:spPr>
            <c:extLst>
              <c:ext xmlns:c16="http://schemas.microsoft.com/office/drawing/2014/chart" uri="{C3380CC4-5D6E-409C-BE32-E72D297353CC}">
                <c16:uniqueId val="{00000003-EDEE-435F-A798-EB1755C4821D}"/>
              </c:ext>
            </c:extLst>
          </c:dPt>
          <c:cat>
            <c:strRef>
              <c:f>Sheet1!$B$1:$E$1</c:f>
              <c:strCache>
                <c:ptCount val="4"/>
                <c:pt idx="0">
                  <c:v>Nongambler, grade 8</c:v>
                </c:pt>
                <c:pt idx="1">
                  <c:v>Gambler, grade 8</c:v>
                </c:pt>
                <c:pt idx="2">
                  <c:v>Nongambler, grade 11</c:v>
                </c:pt>
                <c:pt idx="3">
                  <c:v>Gambler, grade 11</c:v>
                </c:pt>
              </c:strCache>
            </c:strRef>
          </c:cat>
          <c:val>
            <c:numRef>
              <c:f>Sheet1!$B$3:$E$3</c:f>
              <c:numCache>
                <c:formatCode>General</c:formatCode>
                <c:ptCount val="4"/>
                <c:pt idx="0">
                  <c:v>7.1</c:v>
                </c:pt>
                <c:pt idx="1">
                  <c:v>23.2</c:v>
                </c:pt>
                <c:pt idx="2">
                  <c:v>5.2</c:v>
                </c:pt>
                <c:pt idx="3">
                  <c:v>16.8</c:v>
                </c:pt>
              </c:numCache>
            </c:numRef>
          </c:val>
          <c:extLst>
            <c:ext xmlns:c16="http://schemas.microsoft.com/office/drawing/2014/chart" uri="{C3380CC4-5D6E-409C-BE32-E72D297353CC}">
              <c16:uniqueId val="{00000004-EDEE-435F-A798-EB1755C4821D}"/>
            </c:ext>
          </c:extLst>
        </c:ser>
        <c:dLbls>
          <c:showLegendKey val="0"/>
          <c:showVal val="0"/>
          <c:showCatName val="0"/>
          <c:showSerName val="0"/>
          <c:showPercent val="0"/>
          <c:showBubbleSize val="0"/>
        </c:dLbls>
        <c:gapWidth val="150"/>
        <c:axId val="138267912"/>
        <c:axId val="138268304"/>
      </c:barChart>
      <c:catAx>
        <c:axId val="138267912"/>
        <c:scaling>
          <c:orientation val="minMax"/>
        </c:scaling>
        <c:delete val="0"/>
        <c:axPos val="b"/>
        <c:numFmt formatCode="General" sourceLinked="1"/>
        <c:majorTickMark val="out"/>
        <c:minorTickMark val="none"/>
        <c:tickLblPos val="nextTo"/>
        <c:spPr>
          <a:ln w="5537">
            <a:solidFill>
              <a:srgbClr val="000000"/>
            </a:solidFill>
            <a:prstDash val="solid"/>
          </a:ln>
        </c:spPr>
        <c:txPr>
          <a:bodyPr rot="-5400000" vert="horz"/>
          <a:lstStyle/>
          <a:p>
            <a:pPr>
              <a:defRPr sz="2136" b="0" i="0" u="none" strike="noStrike" baseline="0">
                <a:solidFill>
                  <a:srgbClr val="000000"/>
                </a:solidFill>
                <a:latin typeface="Arial"/>
                <a:ea typeface="Arial"/>
                <a:cs typeface="Arial"/>
              </a:defRPr>
            </a:pPr>
            <a:endParaRPr lang="en-US"/>
          </a:p>
        </c:txPr>
        <c:crossAx val="138268304"/>
        <c:crosses val="autoZero"/>
        <c:auto val="1"/>
        <c:lblAlgn val="ctr"/>
        <c:lblOffset val="100"/>
        <c:tickMarkSkip val="1"/>
        <c:noMultiLvlLbl val="0"/>
      </c:catAx>
      <c:valAx>
        <c:axId val="138268304"/>
        <c:scaling>
          <c:orientation val="minMax"/>
        </c:scaling>
        <c:delete val="0"/>
        <c:axPos val="l"/>
        <c:majorGridlines>
          <c:spPr>
            <a:ln w="5537">
              <a:solidFill>
                <a:srgbClr val="000000"/>
              </a:solidFill>
              <a:prstDash val="solid"/>
            </a:ln>
          </c:spPr>
        </c:majorGridlines>
        <c:title>
          <c:tx>
            <c:rich>
              <a:bodyPr/>
              <a:lstStyle/>
              <a:p>
                <a:pPr>
                  <a:defRPr sz="2747" b="1" i="0" u="none" strike="noStrike" baseline="0">
                    <a:solidFill>
                      <a:srgbClr val="000000"/>
                    </a:solidFill>
                    <a:latin typeface="Arial"/>
                    <a:ea typeface="Arial"/>
                    <a:cs typeface="Arial"/>
                  </a:defRPr>
                </a:pPr>
                <a:r>
                  <a:rPr lang="en-US" dirty="0">
                    <a:latin typeface="Trajan Pro" pitchFamily="18" charset="0"/>
                  </a:rPr>
                  <a:t>Percent</a:t>
                </a:r>
              </a:p>
            </c:rich>
          </c:tx>
          <c:layout>
            <c:manualLayout>
              <c:xMode val="edge"/>
              <c:yMode val="edge"/>
              <c:x val="6.9860279441118556E-2"/>
              <c:y val="0.44052044609665431"/>
            </c:manualLayout>
          </c:layout>
          <c:overlay val="0"/>
          <c:spPr>
            <a:noFill/>
            <a:ln w="44296">
              <a:noFill/>
            </a:ln>
          </c:spPr>
        </c:title>
        <c:numFmt formatCode="General" sourceLinked="1"/>
        <c:majorTickMark val="out"/>
        <c:minorTickMark val="none"/>
        <c:tickLblPos val="nextTo"/>
        <c:spPr>
          <a:ln w="5537">
            <a:solidFill>
              <a:srgbClr val="000000"/>
            </a:solidFill>
            <a:prstDash val="solid"/>
          </a:ln>
        </c:spPr>
        <c:txPr>
          <a:bodyPr rot="0" vert="horz"/>
          <a:lstStyle/>
          <a:p>
            <a:pPr>
              <a:defRPr sz="2136" b="0" i="0" u="none" strike="noStrike" baseline="0">
                <a:solidFill>
                  <a:srgbClr val="000000"/>
                </a:solidFill>
                <a:latin typeface="Arial"/>
                <a:ea typeface="Arial"/>
                <a:cs typeface="Arial"/>
              </a:defRPr>
            </a:pPr>
            <a:endParaRPr lang="en-US"/>
          </a:p>
        </c:txPr>
        <c:crossAx val="138267912"/>
        <c:crosses val="autoZero"/>
        <c:crossBetween val="between"/>
      </c:valAx>
      <c:dTable>
        <c:showHorzBorder val="1"/>
        <c:showVertBorder val="1"/>
        <c:showOutline val="1"/>
        <c:showKeys val="0"/>
        <c:spPr>
          <a:ln w="5537">
            <a:solidFill>
              <a:srgbClr val="000000"/>
            </a:solidFill>
            <a:prstDash val="solid"/>
          </a:ln>
        </c:spPr>
        <c:txPr>
          <a:bodyPr/>
          <a:lstStyle/>
          <a:p>
            <a:pPr rtl="0">
              <a:defRPr sz="1100" b="1" i="0" u="none" strike="noStrike" baseline="0">
                <a:solidFill>
                  <a:srgbClr val="000000"/>
                </a:solidFill>
                <a:latin typeface="Arial"/>
                <a:ea typeface="Arial"/>
                <a:cs typeface="Arial"/>
              </a:defRPr>
            </a:pPr>
            <a:endParaRPr lang="en-US"/>
          </a:p>
        </c:txPr>
      </c:dTable>
      <c:spPr>
        <a:noFill/>
        <a:ln w="22148">
          <a:solidFill>
            <a:srgbClr val="808080"/>
          </a:solidFill>
          <a:prstDash val="solid"/>
        </a:ln>
      </c:spPr>
    </c:plotArea>
    <c:plotVisOnly val="1"/>
    <c:dispBlanksAs val="gap"/>
    <c:showDLblsOverMax val="0"/>
  </c:chart>
  <c:spPr>
    <a:solidFill>
      <a:schemeClr val="bg1"/>
    </a:solidFill>
    <a:ln w="38100">
      <a:solidFill>
        <a:srgbClr val="D86018"/>
      </a:solidFill>
      <a:prstDash val="solid"/>
    </a:ln>
  </c:spPr>
  <c:txPr>
    <a:bodyPr/>
    <a:lstStyle/>
    <a:p>
      <a:pPr>
        <a:defRPr sz="2136" b="0" i="0" u="none" strike="noStrike" baseline="0">
          <a:solidFill>
            <a:srgbClr val="000000"/>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b="0" dirty="0">
              <a:latin typeface="Times New Roman" panose="02020603050405020304" pitchFamily="18" charset="0"/>
              <a:cs typeface="Times New Roman" panose="02020603050405020304" pitchFamily="18" charset="0"/>
            </a:rPr>
            <a:t>1. Adolescents &amp; Problem Gambling</a:t>
          </a:r>
          <a:endParaRPr lang="en-US" b="0"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6B3105B5-A8E1-4B7D-BE65-41DA8B61D706}">
      <dgm:prSet phldrT="[Text]"/>
      <dgm:spPr/>
      <dgm:t>
        <a:bodyPr/>
        <a:lstStyle/>
        <a:p>
          <a:pPr algn="l"/>
          <a:r>
            <a:rPr lang="en-US" b="0" dirty="0"/>
            <a:t>2. Culture &amp; Problem Gambling</a:t>
          </a:r>
        </a:p>
      </dgm:t>
    </dgm:pt>
    <dgm:pt modelId="{8E7764C3-A361-4986-B039-3C21E4741B2E}" type="parTrans" cxnId="{6596BDD7-4857-451C-8844-F56CC0459F91}">
      <dgm:prSet/>
      <dgm:spPr/>
      <dgm:t>
        <a:bodyPr/>
        <a:lstStyle/>
        <a:p>
          <a:endParaRPr lang="en-US"/>
        </a:p>
      </dgm:t>
    </dgm:pt>
    <dgm:pt modelId="{1A85ED84-153B-4FF9-9B5E-23830BC618C4}" type="sibTrans" cxnId="{6596BDD7-4857-451C-8844-F56CC0459F91}">
      <dgm:prSet/>
      <dgm:spPr/>
      <dgm:t>
        <a:bodyPr/>
        <a:lstStyle/>
        <a:p>
          <a:endParaRPr lang="en-US"/>
        </a:p>
      </dgm:t>
    </dgm:pt>
    <dgm:pt modelId="{DE8CD8F7-DC1B-4213-98C7-300F9BDFC886}">
      <dgm:prSet phldrT="[Text]"/>
      <dgm:spPr/>
      <dgm:t>
        <a:bodyPr/>
        <a:lstStyle/>
        <a:p>
          <a:pPr algn="l"/>
          <a:r>
            <a:rPr lang="en-US" b="0" dirty="0"/>
            <a:t>3. Hispanic Culture and Gambling</a:t>
          </a:r>
        </a:p>
      </dgm:t>
    </dgm:pt>
    <dgm:pt modelId="{B96875B1-541F-47F9-93BC-C7933B3F5291}" type="parTrans" cxnId="{E47F460E-2781-4E10-BEEA-12456E83785E}">
      <dgm:prSet/>
      <dgm:spPr/>
      <dgm:t>
        <a:bodyPr/>
        <a:lstStyle/>
        <a:p>
          <a:endParaRPr lang="en-US"/>
        </a:p>
      </dgm:t>
    </dgm:pt>
    <dgm:pt modelId="{AAF87304-4625-468B-AE82-33F259214E6D}" type="sibTrans" cxnId="{E47F460E-2781-4E10-BEEA-12456E83785E}">
      <dgm:prSet/>
      <dgm:spPr/>
      <dgm:t>
        <a:bodyPr/>
        <a:lstStyle/>
        <a:p>
          <a:endParaRPr lang="en-US"/>
        </a:p>
      </dgm:t>
    </dgm:pt>
    <dgm:pt modelId="{23C33D76-67E0-4C84-9AAC-941E15FE1C09}">
      <dgm:prSet phldrT="[Text]"/>
      <dgm:spPr/>
      <dgm:t>
        <a:bodyPr/>
        <a:lstStyle/>
        <a:p>
          <a:pPr algn="l"/>
          <a:r>
            <a:rPr lang="en-US" b="0" dirty="0"/>
            <a:t>4. African-American Views on Gambling</a:t>
          </a:r>
        </a:p>
      </dgm:t>
    </dgm:pt>
    <dgm:pt modelId="{98930B9F-4B04-47C2-8557-D05CA938649D}" type="parTrans" cxnId="{CE2EA635-8C80-41A3-850A-716C9B4DE8DD}">
      <dgm:prSet/>
      <dgm:spPr/>
      <dgm:t>
        <a:bodyPr/>
        <a:lstStyle/>
        <a:p>
          <a:endParaRPr lang="en-US"/>
        </a:p>
      </dgm:t>
    </dgm:pt>
    <dgm:pt modelId="{D50EEC35-CB56-4839-AB8D-60E6CB493CF0}" type="sibTrans" cxnId="{CE2EA635-8C80-41A3-850A-716C9B4DE8DD}">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pt>
    <dgm:pt modelId="{572E3BB7-78D4-449C-A3EF-C0BA87C2FE0E}" type="pres">
      <dgm:prSet presAssocID="{95619DD7-7690-4F61-B20C-538CB8FCB30D}" presName="parentText" presStyleLbl="node1" presStyleIdx="0" presStyleCnt="4">
        <dgm:presLayoutVars>
          <dgm:chMax val="0"/>
          <dgm:bulletEnabled val="1"/>
        </dgm:presLayoutVars>
      </dgm:prSet>
      <dgm:spPr/>
    </dgm:pt>
    <dgm:pt modelId="{184464F0-6B3C-4A15-8C3B-EF48EDB44111}" type="pres">
      <dgm:prSet presAssocID="{1B26918B-9717-43F0-8522-24B19C5A5C6B}" presName="spacer" presStyleCnt="0"/>
      <dgm:spPr/>
    </dgm:pt>
    <dgm:pt modelId="{A16032EC-34B7-40A4-B4CA-68328AA8D135}" type="pres">
      <dgm:prSet presAssocID="{6B3105B5-A8E1-4B7D-BE65-41DA8B61D706}" presName="parentText" presStyleLbl="node1" presStyleIdx="1" presStyleCnt="4">
        <dgm:presLayoutVars>
          <dgm:chMax val="0"/>
          <dgm:bulletEnabled val="1"/>
        </dgm:presLayoutVars>
      </dgm:prSet>
      <dgm:spPr/>
    </dgm:pt>
    <dgm:pt modelId="{FDA8E559-176C-4322-8F7B-6568B218E812}" type="pres">
      <dgm:prSet presAssocID="{1A85ED84-153B-4FF9-9B5E-23830BC618C4}" presName="spacer" presStyleCnt="0"/>
      <dgm:spPr/>
    </dgm:pt>
    <dgm:pt modelId="{6874DF60-70CA-4F45-9DDB-47CEBD293074}" type="pres">
      <dgm:prSet presAssocID="{DE8CD8F7-DC1B-4213-98C7-300F9BDFC886}" presName="parentText" presStyleLbl="node1" presStyleIdx="2" presStyleCnt="4">
        <dgm:presLayoutVars>
          <dgm:chMax val="0"/>
          <dgm:bulletEnabled val="1"/>
        </dgm:presLayoutVars>
      </dgm:prSet>
      <dgm:spPr/>
    </dgm:pt>
    <dgm:pt modelId="{43F6F347-AA2A-48C7-8FC0-F968513F43E9}" type="pres">
      <dgm:prSet presAssocID="{AAF87304-4625-468B-AE82-33F259214E6D}" presName="spacer" presStyleCnt="0"/>
      <dgm:spPr/>
    </dgm:pt>
    <dgm:pt modelId="{252E8F1D-8C74-4DA5-B65C-094805D1109B}" type="pres">
      <dgm:prSet presAssocID="{23C33D76-67E0-4C84-9AAC-941E15FE1C09}" presName="parentText" presStyleLbl="node1" presStyleIdx="3" presStyleCnt="4">
        <dgm:presLayoutVars>
          <dgm:chMax val="0"/>
          <dgm:bulletEnabled val="1"/>
        </dgm:presLayoutVars>
      </dgm:prSet>
      <dgm:spPr/>
    </dgm:pt>
  </dgm:ptLst>
  <dgm:cxnLst>
    <dgm:cxn modelId="{B3C55606-30D8-485E-AD64-FBEF74CF5501}" srcId="{9B101865-D3E7-426A-875C-C1A2CA7D2829}" destId="{95619DD7-7690-4F61-B20C-538CB8FCB30D}" srcOrd="0" destOrd="0" parTransId="{02D33AD9-693B-4C89-A88C-7438A4084F18}" sibTransId="{1B26918B-9717-43F0-8522-24B19C5A5C6B}"/>
    <dgm:cxn modelId="{E47F460E-2781-4E10-BEEA-12456E83785E}" srcId="{9B101865-D3E7-426A-875C-C1A2CA7D2829}" destId="{DE8CD8F7-DC1B-4213-98C7-300F9BDFC886}" srcOrd="2" destOrd="0" parTransId="{B96875B1-541F-47F9-93BC-C7933B3F5291}" sibTransId="{AAF87304-4625-468B-AE82-33F259214E6D}"/>
    <dgm:cxn modelId="{342F8B2E-31A0-4367-9581-8EF3E1C48C73}" type="presOf" srcId="{6B3105B5-A8E1-4B7D-BE65-41DA8B61D706}" destId="{A16032EC-34B7-40A4-B4CA-68328AA8D135}" srcOrd="0" destOrd="0" presId="urn:microsoft.com/office/officeart/2005/8/layout/vList2"/>
    <dgm:cxn modelId="{CE2EA635-8C80-41A3-850A-716C9B4DE8DD}" srcId="{9B101865-D3E7-426A-875C-C1A2CA7D2829}" destId="{23C33D76-67E0-4C84-9AAC-941E15FE1C09}" srcOrd="3" destOrd="0" parTransId="{98930B9F-4B04-47C2-8557-D05CA938649D}" sibTransId="{D50EEC35-CB56-4839-AB8D-60E6CB493CF0}"/>
    <dgm:cxn modelId="{99B3D04C-C5C0-4B09-ADE6-9C4A3C1BD4E9}" type="presOf" srcId="{9B101865-D3E7-426A-875C-C1A2CA7D2829}" destId="{E868D6E2-4EE9-4747-8E2D-6C13FB8C4055}" srcOrd="0" destOrd="0" presId="urn:microsoft.com/office/officeart/2005/8/layout/vList2"/>
    <dgm:cxn modelId="{4C743B53-7D6A-46C8-BD3C-B62322FF27EA}" type="presOf" srcId="{DE8CD8F7-DC1B-4213-98C7-300F9BDFC886}" destId="{6874DF60-70CA-4F45-9DDB-47CEBD293074}" srcOrd="0" destOrd="0" presId="urn:microsoft.com/office/officeart/2005/8/layout/vList2"/>
    <dgm:cxn modelId="{6596BDD7-4857-451C-8844-F56CC0459F91}" srcId="{9B101865-D3E7-426A-875C-C1A2CA7D2829}" destId="{6B3105B5-A8E1-4B7D-BE65-41DA8B61D706}" srcOrd="1" destOrd="0" parTransId="{8E7764C3-A361-4986-B039-3C21E4741B2E}" sibTransId="{1A85ED84-153B-4FF9-9B5E-23830BC618C4}"/>
    <dgm:cxn modelId="{D43177E2-1DBA-44C8-BF01-672A26FD8DC7}" type="presOf" srcId="{95619DD7-7690-4F61-B20C-538CB8FCB30D}" destId="{572E3BB7-78D4-449C-A3EF-C0BA87C2FE0E}" srcOrd="0" destOrd="0" presId="urn:microsoft.com/office/officeart/2005/8/layout/vList2"/>
    <dgm:cxn modelId="{91082AE7-58E4-4B80-A614-52CC398F0339}" type="presOf" srcId="{23C33D76-67E0-4C84-9AAC-941E15FE1C09}" destId="{252E8F1D-8C74-4DA5-B65C-094805D1109B}"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133E48D1-0E85-4654-BEC9-10B8C29AC0A0}" type="presParOf" srcId="{E868D6E2-4EE9-4747-8E2D-6C13FB8C4055}" destId="{184464F0-6B3C-4A15-8C3B-EF48EDB44111}" srcOrd="1" destOrd="0" presId="urn:microsoft.com/office/officeart/2005/8/layout/vList2"/>
    <dgm:cxn modelId="{0E143804-BD29-4F9D-9D6D-4143F92FF86A}" type="presParOf" srcId="{E868D6E2-4EE9-4747-8E2D-6C13FB8C4055}" destId="{A16032EC-34B7-40A4-B4CA-68328AA8D135}" srcOrd="2" destOrd="0" presId="urn:microsoft.com/office/officeart/2005/8/layout/vList2"/>
    <dgm:cxn modelId="{A6010A39-E67A-4E42-B233-EC6525E9E348}" type="presParOf" srcId="{E868D6E2-4EE9-4747-8E2D-6C13FB8C4055}" destId="{FDA8E559-176C-4322-8F7B-6568B218E812}" srcOrd="3" destOrd="0" presId="urn:microsoft.com/office/officeart/2005/8/layout/vList2"/>
    <dgm:cxn modelId="{15E0DDB6-B4FE-4682-AB52-4DE55886DE53}" type="presParOf" srcId="{E868D6E2-4EE9-4747-8E2D-6C13FB8C4055}" destId="{6874DF60-70CA-4F45-9DDB-47CEBD293074}" srcOrd="4" destOrd="0" presId="urn:microsoft.com/office/officeart/2005/8/layout/vList2"/>
    <dgm:cxn modelId="{7467A52E-8FEF-4AAE-BD86-B15CA5613B0D}" type="presParOf" srcId="{E868D6E2-4EE9-4747-8E2D-6C13FB8C4055}" destId="{43F6F347-AA2A-48C7-8FC0-F968513F43E9}" srcOrd="5" destOrd="0" presId="urn:microsoft.com/office/officeart/2005/8/layout/vList2"/>
    <dgm:cxn modelId="{F273DF7A-DD33-48E0-B824-9FFFA75595A6}" type="presParOf" srcId="{E868D6E2-4EE9-4747-8E2D-6C13FB8C4055}" destId="{252E8F1D-8C74-4DA5-B65C-094805D1109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743EFD-0EAB-44CB-8E8B-97B55786AC62}" type="doc">
      <dgm:prSet loTypeId="urn:microsoft.com/office/officeart/2005/8/layout/pyramid1" loCatId="pyramid" qsTypeId="urn:microsoft.com/office/officeart/2005/8/quickstyle/simple1" qsCatId="simple" csTypeId="urn:microsoft.com/office/officeart/2005/8/colors/accent1_2" csCatId="accent1" phldr="1"/>
      <dgm:spPr/>
    </dgm:pt>
    <dgm:pt modelId="{575B7045-7137-475F-A042-3516DC34D4A8}">
      <dgm:prSet phldrT="[Text]" custT="1"/>
      <dgm:spPr>
        <a:solidFill>
          <a:srgbClr val="D86018"/>
        </a:solidFill>
      </dgm:spPr>
      <dgm:t>
        <a:bodyPr anchor="b" anchorCtr="0"/>
        <a:lstStyle/>
        <a:p>
          <a:r>
            <a:rPr lang="en-US" sz="2000" dirty="0"/>
            <a:t>Egocentrism</a:t>
          </a:r>
        </a:p>
      </dgm:t>
    </dgm:pt>
    <dgm:pt modelId="{0412AF85-1BBA-4868-89F7-29D7AE3F6BD5}" type="parTrans" cxnId="{3978B37B-F0A8-4B5C-A01D-C1F5109E4052}">
      <dgm:prSet/>
      <dgm:spPr/>
      <dgm:t>
        <a:bodyPr/>
        <a:lstStyle/>
        <a:p>
          <a:endParaRPr lang="en-US" sz="1200"/>
        </a:p>
      </dgm:t>
    </dgm:pt>
    <dgm:pt modelId="{A5E0FEAA-9066-40E5-B331-1945AE1D87B4}" type="sibTrans" cxnId="{3978B37B-F0A8-4B5C-A01D-C1F5109E4052}">
      <dgm:prSet/>
      <dgm:spPr/>
      <dgm:t>
        <a:bodyPr/>
        <a:lstStyle/>
        <a:p>
          <a:endParaRPr lang="en-US" sz="1200"/>
        </a:p>
      </dgm:t>
    </dgm:pt>
    <dgm:pt modelId="{0CFDF32A-F571-4610-9DF0-03EDD0ACEC59}">
      <dgm:prSet phldrT="[Text]" custT="1"/>
      <dgm:spPr>
        <a:solidFill>
          <a:schemeClr val="accent1">
            <a:lumMod val="60000"/>
            <a:lumOff val="40000"/>
          </a:schemeClr>
        </a:solidFill>
      </dgm:spPr>
      <dgm:t>
        <a:bodyPr/>
        <a:lstStyle/>
        <a:p>
          <a:r>
            <a:rPr lang="en-US" sz="2000" dirty="0"/>
            <a:t>Identity Formation</a:t>
          </a:r>
        </a:p>
      </dgm:t>
    </dgm:pt>
    <dgm:pt modelId="{CFE7427A-CD66-426A-86DD-681B0DE93E1A}" type="parTrans" cxnId="{AF638ACF-5811-4772-946D-11D589E7609F}">
      <dgm:prSet/>
      <dgm:spPr/>
      <dgm:t>
        <a:bodyPr/>
        <a:lstStyle/>
        <a:p>
          <a:endParaRPr lang="en-US" sz="1200"/>
        </a:p>
      </dgm:t>
    </dgm:pt>
    <dgm:pt modelId="{67384ED9-029F-4998-B8AA-9A7C36CEDE5E}" type="sibTrans" cxnId="{AF638ACF-5811-4772-946D-11D589E7609F}">
      <dgm:prSet/>
      <dgm:spPr/>
      <dgm:t>
        <a:bodyPr/>
        <a:lstStyle/>
        <a:p>
          <a:endParaRPr lang="en-US" sz="1200"/>
        </a:p>
      </dgm:t>
    </dgm:pt>
    <dgm:pt modelId="{9DCD90D7-AFB7-41D8-8FFE-5E17659152ED}">
      <dgm:prSet phldrT="[Text]" custT="1"/>
      <dgm:spPr>
        <a:solidFill>
          <a:schemeClr val="accent2">
            <a:lumMod val="40000"/>
            <a:lumOff val="60000"/>
          </a:schemeClr>
        </a:solidFill>
      </dgm:spPr>
      <dgm:t>
        <a:bodyPr/>
        <a:lstStyle/>
        <a:p>
          <a:r>
            <a:rPr lang="en-US" sz="2000" dirty="0"/>
            <a:t>Impulsivity</a:t>
          </a:r>
        </a:p>
      </dgm:t>
    </dgm:pt>
    <dgm:pt modelId="{54F342FE-A170-4484-9109-34A5D28135E1}" type="parTrans" cxnId="{6984B970-B4F7-49A0-88D0-C6AFE55975CA}">
      <dgm:prSet/>
      <dgm:spPr/>
      <dgm:t>
        <a:bodyPr/>
        <a:lstStyle/>
        <a:p>
          <a:endParaRPr lang="en-US" sz="1200"/>
        </a:p>
      </dgm:t>
    </dgm:pt>
    <dgm:pt modelId="{CAE02E4D-A5BA-44A2-8927-1B14CE55133C}" type="sibTrans" cxnId="{6984B970-B4F7-49A0-88D0-C6AFE55975CA}">
      <dgm:prSet/>
      <dgm:spPr/>
      <dgm:t>
        <a:bodyPr/>
        <a:lstStyle/>
        <a:p>
          <a:endParaRPr lang="en-US" sz="1200"/>
        </a:p>
      </dgm:t>
    </dgm:pt>
    <dgm:pt modelId="{43BE4F4A-2577-4CC0-AB14-44E580D3C675}" type="pres">
      <dgm:prSet presAssocID="{D1743EFD-0EAB-44CB-8E8B-97B55786AC62}" presName="Name0" presStyleCnt="0">
        <dgm:presLayoutVars>
          <dgm:dir/>
          <dgm:animLvl val="lvl"/>
          <dgm:resizeHandles val="exact"/>
        </dgm:presLayoutVars>
      </dgm:prSet>
      <dgm:spPr/>
    </dgm:pt>
    <dgm:pt modelId="{D17B9368-984E-4008-B206-4343E43675F7}" type="pres">
      <dgm:prSet presAssocID="{575B7045-7137-475F-A042-3516DC34D4A8}" presName="Name8" presStyleCnt="0"/>
      <dgm:spPr/>
    </dgm:pt>
    <dgm:pt modelId="{083269F0-CB30-4FD3-BDF4-9DD76A7874AA}" type="pres">
      <dgm:prSet presAssocID="{575B7045-7137-475F-A042-3516DC34D4A8}" presName="level" presStyleLbl="node1" presStyleIdx="0" presStyleCnt="3">
        <dgm:presLayoutVars>
          <dgm:chMax val="1"/>
          <dgm:bulletEnabled val="1"/>
        </dgm:presLayoutVars>
      </dgm:prSet>
      <dgm:spPr/>
    </dgm:pt>
    <dgm:pt modelId="{EF6D29DD-1AEF-4FA5-B8E8-01FB6921F975}" type="pres">
      <dgm:prSet presAssocID="{575B7045-7137-475F-A042-3516DC34D4A8}" presName="levelTx" presStyleLbl="revTx" presStyleIdx="0" presStyleCnt="0">
        <dgm:presLayoutVars>
          <dgm:chMax val="1"/>
          <dgm:bulletEnabled val="1"/>
        </dgm:presLayoutVars>
      </dgm:prSet>
      <dgm:spPr/>
    </dgm:pt>
    <dgm:pt modelId="{AEA263E7-C5DB-4C1B-B5C8-4B97A747F172}" type="pres">
      <dgm:prSet presAssocID="{0CFDF32A-F571-4610-9DF0-03EDD0ACEC59}" presName="Name8" presStyleCnt="0"/>
      <dgm:spPr/>
    </dgm:pt>
    <dgm:pt modelId="{41AF9E09-D5EA-45D4-A864-C4A226225A33}" type="pres">
      <dgm:prSet presAssocID="{0CFDF32A-F571-4610-9DF0-03EDD0ACEC59}" presName="level" presStyleLbl="node1" presStyleIdx="1" presStyleCnt="3">
        <dgm:presLayoutVars>
          <dgm:chMax val="1"/>
          <dgm:bulletEnabled val="1"/>
        </dgm:presLayoutVars>
      </dgm:prSet>
      <dgm:spPr/>
    </dgm:pt>
    <dgm:pt modelId="{86C0C372-5DEF-4935-8168-171DEE996499}" type="pres">
      <dgm:prSet presAssocID="{0CFDF32A-F571-4610-9DF0-03EDD0ACEC59}" presName="levelTx" presStyleLbl="revTx" presStyleIdx="0" presStyleCnt="0">
        <dgm:presLayoutVars>
          <dgm:chMax val="1"/>
          <dgm:bulletEnabled val="1"/>
        </dgm:presLayoutVars>
      </dgm:prSet>
      <dgm:spPr/>
    </dgm:pt>
    <dgm:pt modelId="{9D32274E-B355-40EC-B6EE-615C808A8908}" type="pres">
      <dgm:prSet presAssocID="{9DCD90D7-AFB7-41D8-8FFE-5E17659152ED}" presName="Name8" presStyleCnt="0"/>
      <dgm:spPr/>
    </dgm:pt>
    <dgm:pt modelId="{445C9BB9-02E1-429B-884C-33C0E6EF4B10}" type="pres">
      <dgm:prSet presAssocID="{9DCD90D7-AFB7-41D8-8FFE-5E17659152ED}" presName="level" presStyleLbl="node1" presStyleIdx="2" presStyleCnt="3">
        <dgm:presLayoutVars>
          <dgm:chMax val="1"/>
          <dgm:bulletEnabled val="1"/>
        </dgm:presLayoutVars>
      </dgm:prSet>
      <dgm:spPr/>
    </dgm:pt>
    <dgm:pt modelId="{9B309252-0860-4F0B-90E2-4681BFAEAAF0}" type="pres">
      <dgm:prSet presAssocID="{9DCD90D7-AFB7-41D8-8FFE-5E17659152ED}" presName="levelTx" presStyleLbl="revTx" presStyleIdx="0" presStyleCnt="0">
        <dgm:presLayoutVars>
          <dgm:chMax val="1"/>
          <dgm:bulletEnabled val="1"/>
        </dgm:presLayoutVars>
      </dgm:prSet>
      <dgm:spPr/>
    </dgm:pt>
  </dgm:ptLst>
  <dgm:cxnLst>
    <dgm:cxn modelId="{1E8BF105-888C-4021-A63F-77DA6190F1FE}" type="presOf" srcId="{D1743EFD-0EAB-44CB-8E8B-97B55786AC62}" destId="{43BE4F4A-2577-4CC0-AB14-44E580D3C675}" srcOrd="0" destOrd="0" presId="urn:microsoft.com/office/officeart/2005/8/layout/pyramid1"/>
    <dgm:cxn modelId="{7A4DBE0B-0950-41C9-B21E-83511B1CD517}" type="presOf" srcId="{0CFDF32A-F571-4610-9DF0-03EDD0ACEC59}" destId="{86C0C372-5DEF-4935-8168-171DEE996499}" srcOrd="1" destOrd="0" presId="urn:microsoft.com/office/officeart/2005/8/layout/pyramid1"/>
    <dgm:cxn modelId="{5EB64F20-348D-4E3C-B379-758EE3E68F90}" type="presOf" srcId="{9DCD90D7-AFB7-41D8-8FFE-5E17659152ED}" destId="{445C9BB9-02E1-429B-884C-33C0E6EF4B10}" srcOrd="0" destOrd="0" presId="urn:microsoft.com/office/officeart/2005/8/layout/pyramid1"/>
    <dgm:cxn modelId="{A9754923-5E83-4B5B-B5F0-D5323C250CFD}" type="presOf" srcId="{0CFDF32A-F571-4610-9DF0-03EDD0ACEC59}" destId="{41AF9E09-D5EA-45D4-A864-C4A226225A33}" srcOrd="0" destOrd="0" presId="urn:microsoft.com/office/officeart/2005/8/layout/pyramid1"/>
    <dgm:cxn modelId="{6984B970-B4F7-49A0-88D0-C6AFE55975CA}" srcId="{D1743EFD-0EAB-44CB-8E8B-97B55786AC62}" destId="{9DCD90D7-AFB7-41D8-8FFE-5E17659152ED}" srcOrd="2" destOrd="0" parTransId="{54F342FE-A170-4484-9109-34A5D28135E1}" sibTransId="{CAE02E4D-A5BA-44A2-8927-1B14CE55133C}"/>
    <dgm:cxn modelId="{35FD6851-7786-48B3-B6DC-A607DCD9B261}" type="presOf" srcId="{9DCD90D7-AFB7-41D8-8FFE-5E17659152ED}" destId="{9B309252-0860-4F0B-90E2-4681BFAEAAF0}" srcOrd="1" destOrd="0" presId="urn:microsoft.com/office/officeart/2005/8/layout/pyramid1"/>
    <dgm:cxn modelId="{3978B37B-F0A8-4B5C-A01D-C1F5109E4052}" srcId="{D1743EFD-0EAB-44CB-8E8B-97B55786AC62}" destId="{575B7045-7137-475F-A042-3516DC34D4A8}" srcOrd="0" destOrd="0" parTransId="{0412AF85-1BBA-4868-89F7-29D7AE3F6BD5}" sibTransId="{A5E0FEAA-9066-40E5-B331-1945AE1D87B4}"/>
    <dgm:cxn modelId="{772F578C-AA62-449E-9E8E-BB834B160EC9}" type="presOf" srcId="{575B7045-7137-475F-A042-3516DC34D4A8}" destId="{083269F0-CB30-4FD3-BDF4-9DD76A7874AA}" srcOrd="0" destOrd="0" presId="urn:microsoft.com/office/officeart/2005/8/layout/pyramid1"/>
    <dgm:cxn modelId="{AF638ACF-5811-4772-946D-11D589E7609F}" srcId="{D1743EFD-0EAB-44CB-8E8B-97B55786AC62}" destId="{0CFDF32A-F571-4610-9DF0-03EDD0ACEC59}" srcOrd="1" destOrd="0" parTransId="{CFE7427A-CD66-426A-86DD-681B0DE93E1A}" sibTransId="{67384ED9-029F-4998-B8AA-9A7C36CEDE5E}"/>
    <dgm:cxn modelId="{F29D6AF3-2F63-49CB-B2CD-64B30A97DFCE}" type="presOf" srcId="{575B7045-7137-475F-A042-3516DC34D4A8}" destId="{EF6D29DD-1AEF-4FA5-B8E8-01FB6921F975}" srcOrd="1" destOrd="0" presId="urn:microsoft.com/office/officeart/2005/8/layout/pyramid1"/>
    <dgm:cxn modelId="{AA021F7D-F420-4391-9974-864703962AC9}" type="presParOf" srcId="{43BE4F4A-2577-4CC0-AB14-44E580D3C675}" destId="{D17B9368-984E-4008-B206-4343E43675F7}" srcOrd="0" destOrd="0" presId="urn:microsoft.com/office/officeart/2005/8/layout/pyramid1"/>
    <dgm:cxn modelId="{B885FDA4-71F2-4E51-B5B3-BB2DDEA1DC67}" type="presParOf" srcId="{D17B9368-984E-4008-B206-4343E43675F7}" destId="{083269F0-CB30-4FD3-BDF4-9DD76A7874AA}" srcOrd="0" destOrd="0" presId="urn:microsoft.com/office/officeart/2005/8/layout/pyramid1"/>
    <dgm:cxn modelId="{45B449E1-898E-4A97-BDBD-C87DDC545F1B}" type="presParOf" srcId="{D17B9368-984E-4008-B206-4343E43675F7}" destId="{EF6D29DD-1AEF-4FA5-B8E8-01FB6921F975}" srcOrd="1" destOrd="0" presId="urn:microsoft.com/office/officeart/2005/8/layout/pyramid1"/>
    <dgm:cxn modelId="{C5C36FAD-989B-4B6B-956D-402D0B0FB118}" type="presParOf" srcId="{43BE4F4A-2577-4CC0-AB14-44E580D3C675}" destId="{AEA263E7-C5DB-4C1B-B5C8-4B97A747F172}" srcOrd="1" destOrd="0" presId="urn:microsoft.com/office/officeart/2005/8/layout/pyramid1"/>
    <dgm:cxn modelId="{5D7820E1-45E7-4B8A-BC27-8E204F24D298}" type="presParOf" srcId="{AEA263E7-C5DB-4C1B-B5C8-4B97A747F172}" destId="{41AF9E09-D5EA-45D4-A864-C4A226225A33}" srcOrd="0" destOrd="0" presId="urn:microsoft.com/office/officeart/2005/8/layout/pyramid1"/>
    <dgm:cxn modelId="{D933B361-CC3A-426D-97A9-C8F41920D492}" type="presParOf" srcId="{AEA263E7-C5DB-4C1B-B5C8-4B97A747F172}" destId="{86C0C372-5DEF-4935-8168-171DEE996499}" srcOrd="1" destOrd="0" presId="urn:microsoft.com/office/officeart/2005/8/layout/pyramid1"/>
    <dgm:cxn modelId="{F0FBC6BE-0971-46B7-8AA9-200D995EF003}" type="presParOf" srcId="{43BE4F4A-2577-4CC0-AB14-44E580D3C675}" destId="{9D32274E-B355-40EC-B6EE-615C808A8908}" srcOrd="2" destOrd="0" presId="urn:microsoft.com/office/officeart/2005/8/layout/pyramid1"/>
    <dgm:cxn modelId="{1B1EFCE8-2272-4111-9370-3175793B9A91}" type="presParOf" srcId="{9D32274E-B355-40EC-B6EE-615C808A8908}" destId="{445C9BB9-02E1-429B-884C-33C0E6EF4B10}" srcOrd="0" destOrd="0" presId="urn:microsoft.com/office/officeart/2005/8/layout/pyramid1"/>
    <dgm:cxn modelId="{98721D02-C15C-4D3F-B928-CD197BDFD833}" type="presParOf" srcId="{9D32274E-B355-40EC-B6EE-615C808A8908}" destId="{9B309252-0860-4F0B-90E2-4681BFAEAAF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3F584C-CCC9-4627-AA10-FB2F751C9B5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665ACFC-6712-4FF3-8E85-660F8815D620}">
      <dgm:prSet phldrT="[Text]" custT="1"/>
      <dgm:spPr/>
      <dgm:t>
        <a:bodyPr/>
        <a:lstStyle/>
        <a:p>
          <a:pPr algn="ctr"/>
          <a:r>
            <a:rPr lang="en-US" sz="2400" dirty="0">
              <a:solidFill>
                <a:schemeClr val="bg1"/>
              </a:solidFill>
            </a:rPr>
            <a:t>Comparison</a:t>
          </a:r>
          <a:endParaRPr lang="en-US" sz="4000" dirty="0">
            <a:solidFill>
              <a:schemeClr val="bg1"/>
            </a:solidFill>
          </a:endParaRPr>
        </a:p>
      </dgm:t>
    </dgm:pt>
    <dgm:pt modelId="{3C82EA04-71DC-4F51-A780-83705A0BD5AE}" type="parTrans" cxnId="{3D461A87-0A58-4742-9C4D-D3E34323B7B0}">
      <dgm:prSet/>
      <dgm:spPr/>
      <dgm:t>
        <a:bodyPr/>
        <a:lstStyle/>
        <a:p>
          <a:endParaRPr lang="en-US"/>
        </a:p>
      </dgm:t>
    </dgm:pt>
    <dgm:pt modelId="{5C0BB16B-F176-48F6-B812-64037DC44C56}" type="sibTrans" cxnId="{3D461A87-0A58-4742-9C4D-D3E34323B7B0}">
      <dgm:prSet/>
      <dgm:spPr/>
      <dgm:t>
        <a:bodyPr/>
        <a:lstStyle/>
        <a:p>
          <a:endParaRPr lang="en-US"/>
        </a:p>
      </dgm:t>
    </dgm:pt>
    <dgm:pt modelId="{63EB8C62-3771-4253-8C21-389619B7DFD4}">
      <dgm:prSet phldrT="[Text]"/>
      <dgm:spPr/>
      <dgm:t>
        <a:bodyPr/>
        <a:lstStyle/>
        <a:p>
          <a:pPr>
            <a:buClr>
              <a:srgbClr val="FFFFFF"/>
            </a:buClr>
            <a:buSzPct val="125000"/>
            <a:buFont typeface="Arial" pitchFamily="34" charset="0"/>
            <a:buChar char="•"/>
          </a:pPr>
          <a:r>
            <a:rPr lang="en-US" dirty="0">
              <a:solidFill>
                <a:srgbClr val="FFFFFF"/>
              </a:solidFill>
              <a:latin typeface="Trajan Pro" pitchFamily="18" charset="0"/>
              <a:ea typeface="Trajan Pro Bold" charset="0"/>
              <a:cs typeface="Trajan Pro Bold" charset="0"/>
              <a:sym typeface="Trajan Pro Bold" charset="0"/>
            </a:rPr>
            <a:t>Youth with gambling problems have family, academic, peer, and legal problems</a:t>
          </a:r>
          <a:endParaRPr lang="en-US" dirty="0"/>
        </a:p>
      </dgm:t>
    </dgm:pt>
    <dgm:pt modelId="{C98F0523-D429-4DB0-B320-8BD08E3B02FD}" type="parTrans" cxnId="{FBAD09F7-C75D-4913-9BF3-F730CA5C4A93}">
      <dgm:prSet/>
      <dgm:spPr/>
      <dgm:t>
        <a:bodyPr/>
        <a:lstStyle/>
        <a:p>
          <a:endParaRPr lang="en-US"/>
        </a:p>
      </dgm:t>
    </dgm:pt>
    <dgm:pt modelId="{803D4553-6B90-4D4F-9F75-75FBF2983118}" type="sibTrans" cxnId="{FBAD09F7-C75D-4913-9BF3-F730CA5C4A93}">
      <dgm:prSet/>
      <dgm:spPr/>
      <dgm:t>
        <a:bodyPr/>
        <a:lstStyle/>
        <a:p>
          <a:endParaRPr lang="en-US"/>
        </a:p>
      </dgm:t>
    </dgm:pt>
    <dgm:pt modelId="{6D31571D-8913-4AD5-A855-7291CEBE69F9}">
      <dgm:prSet/>
      <dgm:spPr/>
      <dgm:t>
        <a:bodyPr/>
        <a:lstStyle/>
        <a:p>
          <a:r>
            <a:rPr lang="en-US" dirty="0">
              <a:solidFill>
                <a:srgbClr val="FFFFFF"/>
              </a:solidFill>
              <a:latin typeface="Trajan Pro" pitchFamily="18" charset="0"/>
              <a:ea typeface="Trajan Pro Bold" charset="0"/>
              <a:cs typeface="Trajan Pro Bold" charset="0"/>
              <a:sym typeface="Trajan Pro Bold" charset="0"/>
            </a:rPr>
            <a:t>Is associated with alcohol and drug use, truancy, low grades, problematic gambling in parents</a:t>
          </a:r>
        </a:p>
      </dgm:t>
    </dgm:pt>
    <dgm:pt modelId="{BBE59E3D-2138-4225-A9A0-C80807FC1BA7}" type="parTrans" cxnId="{75148954-7009-4DBE-8409-7B86FBC6943F}">
      <dgm:prSet/>
      <dgm:spPr/>
      <dgm:t>
        <a:bodyPr/>
        <a:lstStyle/>
        <a:p>
          <a:endParaRPr lang="en-US"/>
        </a:p>
      </dgm:t>
    </dgm:pt>
    <dgm:pt modelId="{6D1E1275-3C4E-42DE-AEDA-92A09AE26FBF}" type="sibTrans" cxnId="{75148954-7009-4DBE-8409-7B86FBC6943F}">
      <dgm:prSet/>
      <dgm:spPr/>
      <dgm:t>
        <a:bodyPr/>
        <a:lstStyle/>
        <a:p>
          <a:endParaRPr lang="en-US"/>
        </a:p>
      </dgm:t>
    </dgm:pt>
    <dgm:pt modelId="{E5A3D918-0D4D-49A8-B7B0-B85F4DCF1BB2}">
      <dgm:prSet/>
      <dgm:spPr/>
      <dgm:t>
        <a:bodyPr/>
        <a:lstStyle/>
        <a:p>
          <a:r>
            <a:rPr lang="en-US" dirty="0">
              <a:solidFill>
                <a:srgbClr val="FFFFFF"/>
              </a:solidFill>
              <a:latin typeface="Trajan Pro" pitchFamily="18" charset="0"/>
              <a:ea typeface="Trajan Pro Bold" charset="0"/>
              <a:cs typeface="Trajan Pro Bold" charset="0"/>
              <a:sym typeface="Trajan Pro Bold" charset="0"/>
            </a:rPr>
            <a:t>Twice the rate of legal involvement and twice the attempted suicide rate as their classmates</a:t>
          </a:r>
        </a:p>
      </dgm:t>
    </dgm:pt>
    <dgm:pt modelId="{5248F95F-075C-4A0E-9EE2-95E8994B2081}" type="parTrans" cxnId="{E9F82B97-73A8-4317-9AFA-8FCCA5CF24DA}">
      <dgm:prSet/>
      <dgm:spPr/>
      <dgm:t>
        <a:bodyPr/>
        <a:lstStyle/>
        <a:p>
          <a:endParaRPr lang="en-US"/>
        </a:p>
      </dgm:t>
    </dgm:pt>
    <dgm:pt modelId="{D40555E2-DDB1-4F2C-8FE6-7D7CCE57E1AF}" type="sibTrans" cxnId="{E9F82B97-73A8-4317-9AFA-8FCCA5CF24DA}">
      <dgm:prSet/>
      <dgm:spPr/>
      <dgm:t>
        <a:bodyPr/>
        <a:lstStyle/>
        <a:p>
          <a:endParaRPr lang="en-US"/>
        </a:p>
      </dgm:t>
    </dgm:pt>
    <dgm:pt modelId="{B52D63E4-B416-48C4-914A-14C0E667654D}" type="pres">
      <dgm:prSet presAssocID="{833F584C-CCC9-4627-AA10-FB2F751C9B5E}" presName="vert0" presStyleCnt="0">
        <dgm:presLayoutVars>
          <dgm:dir/>
          <dgm:animOne val="branch"/>
          <dgm:animLvl val="lvl"/>
        </dgm:presLayoutVars>
      </dgm:prSet>
      <dgm:spPr/>
    </dgm:pt>
    <dgm:pt modelId="{DF5A2310-D2AD-4D48-AF50-62EC864990DD}" type="pres">
      <dgm:prSet presAssocID="{4665ACFC-6712-4FF3-8E85-660F8815D620}" presName="thickLine" presStyleLbl="alignNode1" presStyleIdx="0" presStyleCnt="1"/>
      <dgm:spPr/>
    </dgm:pt>
    <dgm:pt modelId="{1642B5BD-1451-476E-9467-FD95F89FBD7F}" type="pres">
      <dgm:prSet presAssocID="{4665ACFC-6712-4FF3-8E85-660F8815D620}" presName="horz1" presStyleCnt="0"/>
      <dgm:spPr/>
    </dgm:pt>
    <dgm:pt modelId="{3466F255-F032-4861-8028-0D5DCDDA438E}" type="pres">
      <dgm:prSet presAssocID="{4665ACFC-6712-4FF3-8E85-660F8815D620}" presName="tx1" presStyleLbl="revTx" presStyleIdx="0" presStyleCnt="4" custScaleX="166083"/>
      <dgm:spPr/>
    </dgm:pt>
    <dgm:pt modelId="{408D915D-FF8F-432E-A08E-F59AF1437939}" type="pres">
      <dgm:prSet presAssocID="{4665ACFC-6712-4FF3-8E85-660F8815D620}" presName="vert1" presStyleCnt="0"/>
      <dgm:spPr/>
    </dgm:pt>
    <dgm:pt modelId="{DA48FADF-CE91-48EA-916B-93A24987DE74}" type="pres">
      <dgm:prSet presAssocID="{63EB8C62-3771-4253-8C21-389619B7DFD4}" presName="vertSpace2a" presStyleCnt="0"/>
      <dgm:spPr/>
    </dgm:pt>
    <dgm:pt modelId="{F2B8B723-8C09-487C-9051-ECB6B45A9B50}" type="pres">
      <dgm:prSet presAssocID="{63EB8C62-3771-4253-8C21-389619B7DFD4}" presName="horz2" presStyleCnt="0"/>
      <dgm:spPr/>
    </dgm:pt>
    <dgm:pt modelId="{4A71D7FD-FB60-4F89-9C7A-47CCAA2CE140}" type="pres">
      <dgm:prSet presAssocID="{63EB8C62-3771-4253-8C21-389619B7DFD4}" presName="horzSpace2" presStyleCnt="0"/>
      <dgm:spPr/>
    </dgm:pt>
    <dgm:pt modelId="{5F1400F0-7C2A-4DA4-844C-7884EEA26DB8}" type="pres">
      <dgm:prSet presAssocID="{63EB8C62-3771-4253-8C21-389619B7DFD4}" presName="tx2" presStyleLbl="revTx" presStyleIdx="1" presStyleCnt="4" custScaleX="77000" custLinFactNeighborX="13955" custLinFactNeighborY="9316"/>
      <dgm:spPr/>
    </dgm:pt>
    <dgm:pt modelId="{D082FD4A-6B10-4972-8833-7F155B4E89AE}" type="pres">
      <dgm:prSet presAssocID="{63EB8C62-3771-4253-8C21-389619B7DFD4}" presName="vert2" presStyleCnt="0"/>
      <dgm:spPr/>
    </dgm:pt>
    <dgm:pt modelId="{4FE5BB78-1F0B-4559-B8A3-7D7F1F7E37F2}" type="pres">
      <dgm:prSet presAssocID="{63EB8C62-3771-4253-8C21-389619B7DFD4}" presName="thinLine2b" presStyleLbl="callout" presStyleIdx="0" presStyleCnt="3"/>
      <dgm:spPr/>
    </dgm:pt>
    <dgm:pt modelId="{1097718A-1D65-44C0-90D7-68C82C8C8ACC}" type="pres">
      <dgm:prSet presAssocID="{63EB8C62-3771-4253-8C21-389619B7DFD4}" presName="vertSpace2b" presStyleCnt="0"/>
      <dgm:spPr/>
    </dgm:pt>
    <dgm:pt modelId="{917020AC-0B0C-4150-9F77-2BBD45A9F89F}" type="pres">
      <dgm:prSet presAssocID="{6D31571D-8913-4AD5-A855-7291CEBE69F9}" presName="horz2" presStyleCnt="0"/>
      <dgm:spPr/>
    </dgm:pt>
    <dgm:pt modelId="{3790AB2D-C428-44EC-82C8-B1AE2574750C}" type="pres">
      <dgm:prSet presAssocID="{6D31571D-8913-4AD5-A855-7291CEBE69F9}" presName="horzSpace2" presStyleCnt="0"/>
      <dgm:spPr/>
    </dgm:pt>
    <dgm:pt modelId="{691072BF-5C77-413F-852D-E9010AA6FB02}" type="pres">
      <dgm:prSet presAssocID="{6D31571D-8913-4AD5-A855-7291CEBE69F9}" presName="tx2" presStyleLbl="revTx" presStyleIdx="2" presStyleCnt="4" custScaleX="69770" custLinFactNeighborX="13905"/>
      <dgm:spPr/>
    </dgm:pt>
    <dgm:pt modelId="{41C987BB-E515-4054-901D-62DF143CC75C}" type="pres">
      <dgm:prSet presAssocID="{6D31571D-8913-4AD5-A855-7291CEBE69F9}" presName="vert2" presStyleCnt="0"/>
      <dgm:spPr/>
    </dgm:pt>
    <dgm:pt modelId="{32FD78D1-EC82-4D6B-BD8E-7F14AF4DE8C7}" type="pres">
      <dgm:prSet presAssocID="{6D31571D-8913-4AD5-A855-7291CEBE69F9}" presName="thinLine2b" presStyleLbl="callout" presStyleIdx="1" presStyleCnt="3"/>
      <dgm:spPr/>
    </dgm:pt>
    <dgm:pt modelId="{3A7EE7E0-9F72-4B66-9C67-5A5CDCB15B9F}" type="pres">
      <dgm:prSet presAssocID="{6D31571D-8913-4AD5-A855-7291CEBE69F9}" presName="vertSpace2b" presStyleCnt="0"/>
      <dgm:spPr/>
    </dgm:pt>
    <dgm:pt modelId="{634495D8-4AB5-4A76-878C-F2723BFAFBBA}" type="pres">
      <dgm:prSet presAssocID="{E5A3D918-0D4D-49A8-B7B0-B85F4DCF1BB2}" presName="horz2" presStyleCnt="0"/>
      <dgm:spPr/>
    </dgm:pt>
    <dgm:pt modelId="{9E728ADB-F564-4EEC-87BE-D0AA92D664E4}" type="pres">
      <dgm:prSet presAssocID="{E5A3D918-0D4D-49A8-B7B0-B85F4DCF1BB2}" presName="horzSpace2" presStyleCnt="0"/>
      <dgm:spPr/>
    </dgm:pt>
    <dgm:pt modelId="{28DA9BB1-1802-4339-9470-B7B0E28695BC}" type="pres">
      <dgm:prSet presAssocID="{E5A3D918-0D4D-49A8-B7B0-B85F4DCF1BB2}" presName="tx2" presStyleLbl="revTx" presStyleIdx="3" presStyleCnt="4" custScaleX="69770" custLinFactNeighborX="14166"/>
      <dgm:spPr/>
    </dgm:pt>
    <dgm:pt modelId="{DBC54EB8-FDED-4580-86E3-2B22280F6C35}" type="pres">
      <dgm:prSet presAssocID="{E5A3D918-0D4D-49A8-B7B0-B85F4DCF1BB2}" presName="vert2" presStyleCnt="0"/>
      <dgm:spPr/>
    </dgm:pt>
    <dgm:pt modelId="{2E42E441-9AE6-4689-8AE3-54806C55DEB6}" type="pres">
      <dgm:prSet presAssocID="{E5A3D918-0D4D-49A8-B7B0-B85F4DCF1BB2}" presName="thinLine2b" presStyleLbl="callout" presStyleIdx="2" presStyleCnt="3"/>
      <dgm:spPr/>
    </dgm:pt>
    <dgm:pt modelId="{8E253652-1EBC-4577-9007-D0087C32CFFB}" type="pres">
      <dgm:prSet presAssocID="{E5A3D918-0D4D-49A8-B7B0-B85F4DCF1BB2}" presName="vertSpace2b" presStyleCnt="0"/>
      <dgm:spPr/>
    </dgm:pt>
  </dgm:ptLst>
  <dgm:cxnLst>
    <dgm:cxn modelId="{4A02B800-FC74-492A-9068-BD577143E1E3}" type="presOf" srcId="{833F584C-CCC9-4627-AA10-FB2F751C9B5E}" destId="{B52D63E4-B416-48C4-914A-14C0E667654D}" srcOrd="0" destOrd="0" presId="urn:microsoft.com/office/officeart/2008/layout/LinedList"/>
    <dgm:cxn modelId="{75148954-7009-4DBE-8409-7B86FBC6943F}" srcId="{4665ACFC-6712-4FF3-8E85-660F8815D620}" destId="{6D31571D-8913-4AD5-A855-7291CEBE69F9}" srcOrd="1" destOrd="0" parTransId="{BBE59E3D-2138-4225-A9A0-C80807FC1BA7}" sibTransId="{6D1E1275-3C4E-42DE-AEDA-92A09AE26FBF}"/>
    <dgm:cxn modelId="{3D461A87-0A58-4742-9C4D-D3E34323B7B0}" srcId="{833F584C-CCC9-4627-AA10-FB2F751C9B5E}" destId="{4665ACFC-6712-4FF3-8E85-660F8815D620}" srcOrd="0" destOrd="0" parTransId="{3C82EA04-71DC-4F51-A780-83705A0BD5AE}" sibTransId="{5C0BB16B-F176-48F6-B812-64037DC44C56}"/>
    <dgm:cxn modelId="{E9F82B97-73A8-4317-9AFA-8FCCA5CF24DA}" srcId="{4665ACFC-6712-4FF3-8E85-660F8815D620}" destId="{E5A3D918-0D4D-49A8-B7B0-B85F4DCF1BB2}" srcOrd="2" destOrd="0" parTransId="{5248F95F-075C-4A0E-9EE2-95E8994B2081}" sibTransId="{D40555E2-DDB1-4F2C-8FE6-7D7CCE57E1AF}"/>
    <dgm:cxn modelId="{22253DAD-962C-4DF0-B3DC-4D1D87C0DEDD}" type="presOf" srcId="{E5A3D918-0D4D-49A8-B7B0-B85F4DCF1BB2}" destId="{28DA9BB1-1802-4339-9470-B7B0E28695BC}" srcOrd="0" destOrd="0" presId="urn:microsoft.com/office/officeart/2008/layout/LinedList"/>
    <dgm:cxn modelId="{FF5C0DC9-9044-41B2-B8D3-1CBCC28F9FE9}" type="presOf" srcId="{4665ACFC-6712-4FF3-8E85-660F8815D620}" destId="{3466F255-F032-4861-8028-0D5DCDDA438E}" srcOrd="0" destOrd="0" presId="urn:microsoft.com/office/officeart/2008/layout/LinedList"/>
    <dgm:cxn modelId="{B618A2DE-6DA9-49C3-BBAF-8517AF2E321B}" type="presOf" srcId="{6D31571D-8913-4AD5-A855-7291CEBE69F9}" destId="{691072BF-5C77-413F-852D-E9010AA6FB02}" srcOrd="0" destOrd="0" presId="urn:microsoft.com/office/officeart/2008/layout/LinedList"/>
    <dgm:cxn modelId="{B3223CEC-A678-424A-9A00-E41DAF3F36F5}" type="presOf" srcId="{63EB8C62-3771-4253-8C21-389619B7DFD4}" destId="{5F1400F0-7C2A-4DA4-844C-7884EEA26DB8}" srcOrd="0" destOrd="0" presId="urn:microsoft.com/office/officeart/2008/layout/LinedList"/>
    <dgm:cxn modelId="{FBAD09F7-C75D-4913-9BF3-F730CA5C4A93}" srcId="{4665ACFC-6712-4FF3-8E85-660F8815D620}" destId="{63EB8C62-3771-4253-8C21-389619B7DFD4}" srcOrd="0" destOrd="0" parTransId="{C98F0523-D429-4DB0-B320-8BD08E3B02FD}" sibTransId="{803D4553-6B90-4D4F-9F75-75FBF2983118}"/>
    <dgm:cxn modelId="{03E58B3D-483F-44E4-9AB0-2408C16A1D67}" type="presParOf" srcId="{B52D63E4-B416-48C4-914A-14C0E667654D}" destId="{DF5A2310-D2AD-4D48-AF50-62EC864990DD}" srcOrd="0" destOrd="0" presId="urn:microsoft.com/office/officeart/2008/layout/LinedList"/>
    <dgm:cxn modelId="{D16CE4C6-C00F-4731-98B3-4DF9F7844528}" type="presParOf" srcId="{B52D63E4-B416-48C4-914A-14C0E667654D}" destId="{1642B5BD-1451-476E-9467-FD95F89FBD7F}" srcOrd="1" destOrd="0" presId="urn:microsoft.com/office/officeart/2008/layout/LinedList"/>
    <dgm:cxn modelId="{EE5E258F-BA9A-45C1-8CED-873425798F67}" type="presParOf" srcId="{1642B5BD-1451-476E-9467-FD95F89FBD7F}" destId="{3466F255-F032-4861-8028-0D5DCDDA438E}" srcOrd="0" destOrd="0" presId="urn:microsoft.com/office/officeart/2008/layout/LinedList"/>
    <dgm:cxn modelId="{A18B9656-7EBE-4E0F-BBDA-F510013F861B}" type="presParOf" srcId="{1642B5BD-1451-476E-9467-FD95F89FBD7F}" destId="{408D915D-FF8F-432E-A08E-F59AF1437939}" srcOrd="1" destOrd="0" presId="urn:microsoft.com/office/officeart/2008/layout/LinedList"/>
    <dgm:cxn modelId="{36B21880-7584-4524-A738-C7C137214E7E}" type="presParOf" srcId="{408D915D-FF8F-432E-A08E-F59AF1437939}" destId="{DA48FADF-CE91-48EA-916B-93A24987DE74}" srcOrd="0" destOrd="0" presId="urn:microsoft.com/office/officeart/2008/layout/LinedList"/>
    <dgm:cxn modelId="{0F49C4C3-00A0-4449-A9FD-DFC8F6B5F99E}" type="presParOf" srcId="{408D915D-FF8F-432E-A08E-F59AF1437939}" destId="{F2B8B723-8C09-487C-9051-ECB6B45A9B50}" srcOrd="1" destOrd="0" presId="urn:microsoft.com/office/officeart/2008/layout/LinedList"/>
    <dgm:cxn modelId="{A804C46D-6064-4432-B63A-2064F66D87CF}" type="presParOf" srcId="{F2B8B723-8C09-487C-9051-ECB6B45A9B50}" destId="{4A71D7FD-FB60-4F89-9C7A-47CCAA2CE140}" srcOrd="0" destOrd="0" presId="urn:microsoft.com/office/officeart/2008/layout/LinedList"/>
    <dgm:cxn modelId="{C4FC87FC-FEFA-4E3A-B09F-5A28E7F2D288}" type="presParOf" srcId="{F2B8B723-8C09-487C-9051-ECB6B45A9B50}" destId="{5F1400F0-7C2A-4DA4-844C-7884EEA26DB8}" srcOrd="1" destOrd="0" presId="urn:microsoft.com/office/officeart/2008/layout/LinedList"/>
    <dgm:cxn modelId="{20118627-1C1A-4085-B6DD-5E76E12A1D50}" type="presParOf" srcId="{F2B8B723-8C09-487C-9051-ECB6B45A9B50}" destId="{D082FD4A-6B10-4972-8833-7F155B4E89AE}" srcOrd="2" destOrd="0" presId="urn:microsoft.com/office/officeart/2008/layout/LinedList"/>
    <dgm:cxn modelId="{8C0545B1-3290-444C-B271-649CC757D600}" type="presParOf" srcId="{408D915D-FF8F-432E-A08E-F59AF1437939}" destId="{4FE5BB78-1F0B-4559-B8A3-7D7F1F7E37F2}" srcOrd="2" destOrd="0" presId="urn:microsoft.com/office/officeart/2008/layout/LinedList"/>
    <dgm:cxn modelId="{DC4BEC68-D68C-4FCB-B167-75663015B09D}" type="presParOf" srcId="{408D915D-FF8F-432E-A08E-F59AF1437939}" destId="{1097718A-1D65-44C0-90D7-68C82C8C8ACC}" srcOrd="3" destOrd="0" presId="urn:microsoft.com/office/officeart/2008/layout/LinedList"/>
    <dgm:cxn modelId="{F8ECA72F-D6BD-4B6B-A911-33B88AE37ED1}" type="presParOf" srcId="{408D915D-FF8F-432E-A08E-F59AF1437939}" destId="{917020AC-0B0C-4150-9F77-2BBD45A9F89F}" srcOrd="4" destOrd="0" presId="urn:microsoft.com/office/officeart/2008/layout/LinedList"/>
    <dgm:cxn modelId="{7D8A263B-B780-4E9B-972D-EDDAB655A132}" type="presParOf" srcId="{917020AC-0B0C-4150-9F77-2BBD45A9F89F}" destId="{3790AB2D-C428-44EC-82C8-B1AE2574750C}" srcOrd="0" destOrd="0" presId="urn:microsoft.com/office/officeart/2008/layout/LinedList"/>
    <dgm:cxn modelId="{6A1A8DA9-3234-4AD8-ADA8-3A7963C1B362}" type="presParOf" srcId="{917020AC-0B0C-4150-9F77-2BBD45A9F89F}" destId="{691072BF-5C77-413F-852D-E9010AA6FB02}" srcOrd="1" destOrd="0" presId="urn:microsoft.com/office/officeart/2008/layout/LinedList"/>
    <dgm:cxn modelId="{2AFFF582-DE7E-4113-A43A-732A0D6D6188}" type="presParOf" srcId="{917020AC-0B0C-4150-9F77-2BBD45A9F89F}" destId="{41C987BB-E515-4054-901D-62DF143CC75C}" srcOrd="2" destOrd="0" presId="urn:microsoft.com/office/officeart/2008/layout/LinedList"/>
    <dgm:cxn modelId="{3D6CD96C-A719-4E8B-B510-0B540A9A06CF}" type="presParOf" srcId="{408D915D-FF8F-432E-A08E-F59AF1437939}" destId="{32FD78D1-EC82-4D6B-BD8E-7F14AF4DE8C7}" srcOrd="5" destOrd="0" presId="urn:microsoft.com/office/officeart/2008/layout/LinedList"/>
    <dgm:cxn modelId="{9E669AC7-A07E-4AC6-8FC9-580DA9A9CC8D}" type="presParOf" srcId="{408D915D-FF8F-432E-A08E-F59AF1437939}" destId="{3A7EE7E0-9F72-4B66-9C67-5A5CDCB15B9F}" srcOrd="6" destOrd="0" presId="urn:microsoft.com/office/officeart/2008/layout/LinedList"/>
    <dgm:cxn modelId="{3323612D-0EFE-46BE-ADB1-6EBF8F8DB39C}" type="presParOf" srcId="{408D915D-FF8F-432E-A08E-F59AF1437939}" destId="{634495D8-4AB5-4A76-878C-F2723BFAFBBA}" srcOrd="7" destOrd="0" presId="urn:microsoft.com/office/officeart/2008/layout/LinedList"/>
    <dgm:cxn modelId="{CC2A19C2-7CDE-4FE6-B052-3F05880E630C}" type="presParOf" srcId="{634495D8-4AB5-4A76-878C-F2723BFAFBBA}" destId="{9E728ADB-F564-4EEC-87BE-D0AA92D664E4}" srcOrd="0" destOrd="0" presId="urn:microsoft.com/office/officeart/2008/layout/LinedList"/>
    <dgm:cxn modelId="{B732B6BE-F77F-4FA4-9754-DE794D420008}" type="presParOf" srcId="{634495D8-4AB5-4A76-878C-F2723BFAFBBA}" destId="{28DA9BB1-1802-4339-9470-B7B0E28695BC}" srcOrd="1" destOrd="0" presId="urn:microsoft.com/office/officeart/2008/layout/LinedList"/>
    <dgm:cxn modelId="{36F43CE1-6E3F-4D42-98EC-118EFDA621EB}" type="presParOf" srcId="{634495D8-4AB5-4A76-878C-F2723BFAFBBA}" destId="{DBC54EB8-FDED-4580-86E3-2B22280F6C35}" srcOrd="2" destOrd="0" presId="urn:microsoft.com/office/officeart/2008/layout/LinedList"/>
    <dgm:cxn modelId="{6E7589EB-385D-4D2D-A4C1-5070C51F7A6E}" type="presParOf" srcId="{408D915D-FF8F-432E-A08E-F59AF1437939}" destId="{2E42E441-9AE6-4689-8AE3-54806C55DEB6}" srcOrd="8" destOrd="0" presId="urn:microsoft.com/office/officeart/2008/layout/LinedList"/>
    <dgm:cxn modelId="{A67EFE3B-3700-4D3A-BF54-5B443F0150FD}" type="presParOf" srcId="{408D915D-FF8F-432E-A08E-F59AF1437939}" destId="{8E253652-1EBC-4577-9007-D0087C32CFFB}"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98720EE-E457-4FEE-812E-1AC0F64FB446}" type="doc">
      <dgm:prSet loTypeId="urn:microsoft.com/office/officeart/2008/layout/VerticalCurvedList" loCatId="list" qsTypeId="urn:microsoft.com/office/officeart/2005/8/quickstyle/simple5" qsCatId="simple" csTypeId="urn:microsoft.com/office/officeart/2005/8/colors/colorful3" csCatId="colorful" phldr="1"/>
      <dgm:spPr/>
      <dgm:t>
        <a:bodyPr/>
        <a:lstStyle/>
        <a:p>
          <a:endParaRPr lang="en-US"/>
        </a:p>
      </dgm:t>
    </dgm:pt>
    <dgm:pt modelId="{14D4DC71-2CDC-469F-9BF4-EE453DD27977}">
      <dgm:prSet phldrT="[Text]"/>
      <dgm:spPr/>
      <dgm:t>
        <a:bodyPr/>
        <a:lstStyle/>
        <a:p>
          <a:pPr>
            <a:buClr>
              <a:srgbClr val="FFFFFF"/>
            </a:buClr>
            <a:buSzPct val="100000"/>
            <a:buFont typeface="Arial" pitchFamily="34" charset="0"/>
            <a:buChar char="•"/>
          </a:pPr>
          <a:r>
            <a:rPr lang="en-US">
              <a:latin typeface="Trajan Pro" pitchFamily="18" charset="0"/>
              <a:ea typeface="Trajan Pro Bold" charset="0"/>
              <a:cs typeface="Trajan Pro Bold" charset="0"/>
              <a:sym typeface="Trajan Pro Bold" charset="0"/>
            </a:rPr>
            <a:t>Weekly or daily card games</a:t>
          </a:r>
          <a:endParaRPr lang="en-US" dirty="0"/>
        </a:p>
      </dgm:t>
    </dgm:pt>
    <dgm:pt modelId="{CE77ED98-3373-4109-AA42-0F829A56D6C5}" type="parTrans" cxnId="{FE1BA7AA-E519-4D8F-AF5E-C73FC6CFABB1}">
      <dgm:prSet/>
      <dgm:spPr/>
      <dgm:t>
        <a:bodyPr/>
        <a:lstStyle/>
        <a:p>
          <a:endParaRPr lang="en-US"/>
        </a:p>
      </dgm:t>
    </dgm:pt>
    <dgm:pt modelId="{4C3E94F5-1E50-4438-BD70-5C0D111CC265}" type="sibTrans" cxnId="{FE1BA7AA-E519-4D8F-AF5E-C73FC6CFABB1}">
      <dgm:prSet/>
      <dgm:spPr/>
      <dgm:t>
        <a:bodyPr/>
        <a:lstStyle/>
        <a:p>
          <a:endParaRPr lang="en-US"/>
        </a:p>
      </dgm:t>
    </dgm:pt>
    <dgm:pt modelId="{D1E82E2D-9F2F-48DB-A95B-5C731E33EF40}">
      <dgm:prSet/>
      <dgm:spPr/>
      <dgm:t>
        <a:bodyPr/>
        <a:lstStyle/>
        <a:p>
          <a:r>
            <a:rPr lang="en-US">
              <a:latin typeface="Trajan Pro" pitchFamily="18" charset="0"/>
              <a:ea typeface="Trajan Pro Bold" charset="0"/>
              <a:cs typeface="Trajan Pro Bold" charset="0"/>
              <a:sym typeface="Trajan Pro Bold" charset="0"/>
            </a:rPr>
            <a:t>Intense interest in watching or listening to sporting events</a:t>
          </a:r>
          <a:endParaRPr lang="en-US" dirty="0">
            <a:latin typeface="Trajan Pro" pitchFamily="18" charset="0"/>
            <a:ea typeface="Trajan Pro Bold" charset="0"/>
            <a:cs typeface="Trajan Pro Bold" charset="0"/>
            <a:sym typeface="Trajan Pro Bold" charset="0"/>
          </a:endParaRPr>
        </a:p>
      </dgm:t>
    </dgm:pt>
    <dgm:pt modelId="{0D858600-4835-4EDB-AF46-16D3F6BBB403}" type="parTrans" cxnId="{7199E70E-A7CC-429C-8B7D-3815492A6CE1}">
      <dgm:prSet/>
      <dgm:spPr/>
      <dgm:t>
        <a:bodyPr/>
        <a:lstStyle/>
        <a:p>
          <a:endParaRPr lang="en-US"/>
        </a:p>
      </dgm:t>
    </dgm:pt>
    <dgm:pt modelId="{9ACACF3B-AB3F-4FCF-AADB-43A61E50F505}" type="sibTrans" cxnId="{7199E70E-A7CC-429C-8B7D-3815492A6CE1}">
      <dgm:prSet/>
      <dgm:spPr/>
      <dgm:t>
        <a:bodyPr/>
        <a:lstStyle/>
        <a:p>
          <a:endParaRPr lang="en-US"/>
        </a:p>
      </dgm:t>
    </dgm:pt>
    <dgm:pt modelId="{7EE981D0-1037-4138-8D1C-0BA963E9B7EE}">
      <dgm:prSet/>
      <dgm:spPr/>
      <dgm:t>
        <a:bodyPr/>
        <a:lstStyle/>
        <a:p>
          <a:r>
            <a:rPr lang="en-US">
              <a:latin typeface="Trajan Pro" pitchFamily="18" charset="0"/>
              <a:ea typeface="Trajan Pro Bold" charset="0"/>
              <a:cs typeface="Trajan Pro Bold" charset="0"/>
              <a:sym typeface="Trajan Pro Bold" charset="0"/>
            </a:rPr>
            <a:t>Preoccupation with internet gambling</a:t>
          </a:r>
          <a:endParaRPr lang="en-US" dirty="0">
            <a:latin typeface="Trajan Pro" pitchFamily="18" charset="0"/>
            <a:ea typeface="Trajan Pro Bold" charset="0"/>
            <a:cs typeface="Trajan Pro Bold" charset="0"/>
            <a:sym typeface="Trajan Pro Bold" charset="0"/>
          </a:endParaRPr>
        </a:p>
      </dgm:t>
    </dgm:pt>
    <dgm:pt modelId="{AAE0C162-93B1-4549-A4F2-85A533BC2874}" type="parTrans" cxnId="{27714F73-D1E2-411C-8C81-E9DCF986B8E5}">
      <dgm:prSet/>
      <dgm:spPr/>
      <dgm:t>
        <a:bodyPr/>
        <a:lstStyle/>
        <a:p>
          <a:endParaRPr lang="en-US"/>
        </a:p>
      </dgm:t>
    </dgm:pt>
    <dgm:pt modelId="{E88E353F-4D4E-475F-94F1-F6B388A68458}" type="sibTrans" cxnId="{27714F73-D1E2-411C-8C81-E9DCF986B8E5}">
      <dgm:prSet/>
      <dgm:spPr/>
      <dgm:t>
        <a:bodyPr/>
        <a:lstStyle/>
        <a:p>
          <a:endParaRPr lang="en-US"/>
        </a:p>
      </dgm:t>
    </dgm:pt>
    <dgm:pt modelId="{5DCB4376-436B-41CF-9AC7-208ED02A1417}">
      <dgm:prSet/>
      <dgm:spPr/>
      <dgm:t>
        <a:bodyPr/>
        <a:lstStyle/>
        <a:p>
          <a:r>
            <a:rPr lang="en-US">
              <a:latin typeface="Trajan Pro" pitchFamily="18" charset="0"/>
              <a:ea typeface="Trajan Pro Bold" charset="0"/>
              <a:cs typeface="Trajan Pro Bold" charset="0"/>
              <a:sym typeface="Trajan Pro Bold" charset="0"/>
            </a:rPr>
            <a:t>Frequent conversations involving gambling</a:t>
          </a:r>
          <a:endParaRPr lang="en-US" dirty="0">
            <a:latin typeface="Trajan Pro" pitchFamily="18" charset="0"/>
            <a:ea typeface="Trajan Pro Bold" charset="0"/>
            <a:cs typeface="Trajan Pro Bold" charset="0"/>
            <a:sym typeface="Trajan Pro Bold" charset="0"/>
          </a:endParaRPr>
        </a:p>
      </dgm:t>
    </dgm:pt>
    <dgm:pt modelId="{E159D707-C621-4E36-8D9C-926EC2AFE4B3}" type="parTrans" cxnId="{255572AB-533A-46E4-9DE2-5C00A691C105}">
      <dgm:prSet/>
      <dgm:spPr/>
      <dgm:t>
        <a:bodyPr/>
        <a:lstStyle/>
        <a:p>
          <a:endParaRPr lang="en-US"/>
        </a:p>
      </dgm:t>
    </dgm:pt>
    <dgm:pt modelId="{51267A39-8F1A-4E14-90DD-83B77869922F}" type="sibTrans" cxnId="{255572AB-533A-46E4-9DE2-5C00A691C105}">
      <dgm:prSet/>
      <dgm:spPr/>
      <dgm:t>
        <a:bodyPr/>
        <a:lstStyle/>
        <a:p>
          <a:endParaRPr lang="en-US"/>
        </a:p>
      </dgm:t>
    </dgm:pt>
    <dgm:pt modelId="{4F42DDA5-B788-467F-B0F2-961F3F17797E}">
      <dgm:prSet/>
      <dgm:spPr/>
      <dgm:t>
        <a:bodyPr/>
        <a:lstStyle/>
        <a:p>
          <a:r>
            <a:rPr lang="en-US">
              <a:latin typeface="Trajan Pro" pitchFamily="18" charset="0"/>
              <a:ea typeface="Trajan Pro Bold" charset="0"/>
              <a:cs typeface="Trajan Pro Bold" charset="0"/>
              <a:sym typeface="Trajan Pro Bold" charset="0"/>
            </a:rPr>
            <a:t>Boasting about winnings</a:t>
          </a:r>
          <a:endParaRPr lang="en-US" dirty="0">
            <a:latin typeface="Trajan Pro" pitchFamily="18" charset="0"/>
            <a:ea typeface="Trajan Pro Bold" charset="0"/>
            <a:cs typeface="Trajan Pro Bold" charset="0"/>
            <a:sym typeface="Trajan Pro Bold" charset="0"/>
          </a:endParaRPr>
        </a:p>
      </dgm:t>
    </dgm:pt>
    <dgm:pt modelId="{4E800921-055D-4560-9C55-211A532AF53A}" type="parTrans" cxnId="{14B55F64-6874-402B-96EF-E2A76D303D53}">
      <dgm:prSet/>
      <dgm:spPr/>
      <dgm:t>
        <a:bodyPr/>
        <a:lstStyle/>
        <a:p>
          <a:endParaRPr lang="en-US"/>
        </a:p>
      </dgm:t>
    </dgm:pt>
    <dgm:pt modelId="{841F5BAF-9BBB-48DD-A313-4A1515F0D76E}" type="sibTrans" cxnId="{14B55F64-6874-402B-96EF-E2A76D303D53}">
      <dgm:prSet/>
      <dgm:spPr/>
      <dgm:t>
        <a:bodyPr/>
        <a:lstStyle/>
        <a:p>
          <a:endParaRPr lang="en-US"/>
        </a:p>
      </dgm:t>
    </dgm:pt>
    <dgm:pt modelId="{4D6F30E0-6F86-4E3A-A730-59C4A5B45155}" type="pres">
      <dgm:prSet presAssocID="{498720EE-E457-4FEE-812E-1AC0F64FB446}" presName="Name0" presStyleCnt="0">
        <dgm:presLayoutVars>
          <dgm:chMax val="7"/>
          <dgm:chPref val="7"/>
          <dgm:dir/>
        </dgm:presLayoutVars>
      </dgm:prSet>
      <dgm:spPr/>
    </dgm:pt>
    <dgm:pt modelId="{FD1CCAC3-1E1A-4D94-B538-E80C73A41439}" type="pres">
      <dgm:prSet presAssocID="{498720EE-E457-4FEE-812E-1AC0F64FB446}" presName="Name1" presStyleCnt="0"/>
      <dgm:spPr/>
    </dgm:pt>
    <dgm:pt modelId="{DE2748F5-AAEF-4814-BC4D-408E7457FE6B}" type="pres">
      <dgm:prSet presAssocID="{498720EE-E457-4FEE-812E-1AC0F64FB446}" presName="cycle" presStyleCnt="0"/>
      <dgm:spPr/>
    </dgm:pt>
    <dgm:pt modelId="{66D3A7B3-9CB2-4939-988F-DCE99D9F3EFA}" type="pres">
      <dgm:prSet presAssocID="{498720EE-E457-4FEE-812E-1AC0F64FB446}" presName="srcNode" presStyleLbl="node1" presStyleIdx="0" presStyleCnt="5"/>
      <dgm:spPr/>
    </dgm:pt>
    <dgm:pt modelId="{700E06A1-68FA-4BCC-ADCA-0D1285466145}" type="pres">
      <dgm:prSet presAssocID="{498720EE-E457-4FEE-812E-1AC0F64FB446}" presName="conn" presStyleLbl="parChTrans1D2" presStyleIdx="0" presStyleCnt="1"/>
      <dgm:spPr/>
    </dgm:pt>
    <dgm:pt modelId="{437BE42D-C56D-4B8D-8717-145AAD55E1C0}" type="pres">
      <dgm:prSet presAssocID="{498720EE-E457-4FEE-812E-1AC0F64FB446}" presName="extraNode" presStyleLbl="node1" presStyleIdx="0" presStyleCnt="5"/>
      <dgm:spPr/>
    </dgm:pt>
    <dgm:pt modelId="{B79F60A7-FA3C-4499-9E46-7E58247DF903}" type="pres">
      <dgm:prSet presAssocID="{498720EE-E457-4FEE-812E-1AC0F64FB446}" presName="dstNode" presStyleLbl="node1" presStyleIdx="0" presStyleCnt="5"/>
      <dgm:spPr/>
    </dgm:pt>
    <dgm:pt modelId="{200753DA-6D6E-4DDB-9266-073B9C573CD3}" type="pres">
      <dgm:prSet presAssocID="{14D4DC71-2CDC-469F-9BF4-EE453DD27977}" presName="text_1" presStyleLbl="node1" presStyleIdx="0" presStyleCnt="5">
        <dgm:presLayoutVars>
          <dgm:bulletEnabled val="1"/>
        </dgm:presLayoutVars>
      </dgm:prSet>
      <dgm:spPr/>
    </dgm:pt>
    <dgm:pt modelId="{1AC1C39E-2787-47C9-B1ED-D796415AD5FE}" type="pres">
      <dgm:prSet presAssocID="{14D4DC71-2CDC-469F-9BF4-EE453DD27977}" presName="accent_1" presStyleCnt="0"/>
      <dgm:spPr/>
    </dgm:pt>
    <dgm:pt modelId="{26A50EFF-6BF8-4F36-8552-26FA064D5571}" type="pres">
      <dgm:prSet presAssocID="{14D4DC71-2CDC-469F-9BF4-EE453DD27977}" presName="accentRepeatNode" presStyleLbl="solidFgAcc1" presStyleIdx="0" presStyleCnt="5"/>
      <dgm:spPr/>
    </dgm:pt>
    <dgm:pt modelId="{808C8CDC-AEF8-4ACA-814E-5799006CC225}" type="pres">
      <dgm:prSet presAssocID="{D1E82E2D-9F2F-48DB-A95B-5C731E33EF40}" presName="text_2" presStyleLbl="node1" presStyleIdx="1" presStyleCnt="5">
        <dgm:presLayoutVars>
          <dgm:bulletEnabled val="1"/>
        </dgm:presLayoutVars>
      </dgm:prSet>
      <dgm:spPr/>
    </dgm:pt>
    <dgm:pt modelId="{7727AC26-B8C5-4125-9994-7DC0F5AE161B}" type="pres">
      <dgm:prSet presAssocID="{D1E82E2D-9F2F-48DB-A95B-5C731E33EF40}" presName="accent_2" presStyleCnt="0"/>
      <dgm:spPr/>
    </dgm:pt>
    <dgm:pt modelId="{CEE0D8CB-6CC3-454D-86CB-B97C59406203}" type="pres">
      <dgm:prSet presAssocID="{D1E82E2D-9F2F-48DB-A95B-5C731E33EF40}" presName="accentRepeatNode" presStyleLbl="solidFgAcc1" presStyleIdx="1" presStyleCnt="5"/>
      <dgm:spPr/>
    </dgm:pt>
    <dgm:pt modelId="{79CFF96C-BA15-46D5-A78E-6606AE1DC188}" type="pres">
      <dgm:prSet presAssocID="{7EE981D0-1037-4138-8D1C-0BA963E9B7EE}" presName="text_3" presStyleLbl="node1" presStyleIdx="2" presStyleCnt="5">
        <dgm:presLayoutVars>
          <dgm:bulletEnabled val="1"/>
        </dgm:presLayoutVars>
      </dgm:prSet>
      <dgm:spPr/>
    </dgm:pt>
    <dgm:pt modelId="{CD7E2323-46AE-463F-B5C9-26CBFBF4D2E8}" type="pres">
      <dgm:prSet presAssocID="{7EE981D0-1037-4138-8D1C-0BA963E9B7EE}" presName="accent_3" presStyleCnt="0"/>
      <dgm:spPr/>
    </dgm:pt>
    <dgm:pt modelId="{35506273-5024-4E72-8107-681539BCB9B3}" type="pres">
      <dgm:prSet presAssocID="{7EE981D0-1037-4138-8D1C-0BA963E9B7EE}" presName="accentRepeatNode" presStyleLbl="solidFgAcc1" presStyleIdx="2" presStyleCnt="5"/>
      <dgm:spPr/>
    </dgm:pt>
    <dgm:pt modelId="{342820BF-A001-4F1A-8E25-769B21E93816}" type="pres">
      <dgm:prSet presAssocID="{5DCB4376-436B-41CF-9AC7-208ED02A1417}" presName="text_4" presStyleLbl="node1" presStyleIdx="3" presStyleCnt="5">
        <dgm:presLayoutVars>
          <dgm:bulletEnabled val="1"/>
        </dgm:presLayoutVars>
      </dgm:prSet>
      <dgm:spPr/>
    </dgm:pt>
    <dgm:pt modelId="{A8879CB1-8506-498E-8B57-E52928B35FCE}" type="pres">
      <dgm:prSet presAssocID="{5DCB4376-436B-41CF-9AC7-208ED02A1417}" presName="accent_4" presStyleCnt="0"/>
      <dgm:spPr/>
    </dgm:pt>
    <dgm:pt modelId="{424372D2-846D-48DE-978D-B0D19A223EC9}" type="pres">
      <dgm:prSet presAssocID="{5DCB4376-436B-41CF-9AC7-208ED02A1417}" presName="accentRepeatNode" presStyleLbl="solidFgAcc1" presStyleIdx="3" presStyleCnt="5"/>
      <dgm:spPr/>
    </dgm:pt>
    <dgm:pt modelId="{2AAB4DCC-FBDD-4ABC-AA0C-45C79419DE02}" type="pres">
      <dgm:prSet presAssocID="{4F42DDA5-B788-467F-B0F2-961F3F17797E}" presName="text_5" presStyleLbl="node1" presStyleIdx="4" presStyleCnt="5">
        <dgm:presLayoutVars>
          <dgm:bulletEnabled val="1"/>
        </dgm:presLayoutVars>
      </dgm:prSet>
      <dgm:spPr/>
    </dgm:pt>
    <dgm:pt modelId="{11DBF7CB-471B-4A88-9477-150188B8225E}" type="pres">
      <dgm:prSet presAssocID="{4F42DDA5-B788-467F-B0F2-961F3F17797E}" presName="accent_5" presStyleCnt="0"/>
      <dgm:spPr/>
    </dgm:pt>
    <dgm:pt modelId="{88C294C8-C393-4034-BA85-30BB813CFDD5}" type="pres">
      <dgm:prSet presAssocID="{4F42DDA5-B788-467F-B0F2-961F3F17797E}" presName="accentRepeatNode" presStyleLbl="solidFgAcc1" presStyleIdx="4" presStyleCnt="5"/>
      <dgm:spPr/>
    </dgm:pt>
  </dgm:ptLst>
  <dgm:cxnLst>
    <dgm:cxn modelId="{AC9A6403-3DD2-4487-B6D9-510D931A45B9}" type="presOf" srcId="{4F42DDA5-B788-467F-B0F2-961F3F17797E}" destId="{2AAB4DCC-FBDD-4ABC-AA0C-45C79419DE02}" srcOrd="0" destOrd="0" presId="urn:microsoft.com/office/officeart/2008/layout/VerticalCurvedList"/>
    <dgm:cxn modelId="{7199E70E-A7CC-429C-8B7D-3815492A6CE1}" srcId="{498720EE-E457-4FEE-812E-1AC0F64FB446}" destId="{D1E82E2D-9F2F-48DB-A95B-5C731E33EF40}" srcOrd="1" destOrd="0" parTransId="{0D858600-4835-4EDB-AF46-16D3F6BBB403}" sibTransId="{9ACACF3B-AB3F-4FCF-AADB-43A61E50F505}"/>
    <dgm:cxn modelId="{FFC5BD30-6D35-4C28-B019-DBED9C392FD8}" type="presOf" srcId="{14D4DC71-2CDC-469F-9BF4-EE453DD27977}" destId="{200753DA-6D6E-4DDB-9266-073B9C573CD3}" srcOrd="0" destOrd="0" presId="urn:microsoft.com/office/officeart/2008/layout/VerticalCurvedList"/>
    <dgm:cxn modelId="{DE5CAB43-8FC8-4460-A489-0A631A9F1724}" type="presOf" srcId="{7EE981D0-1037-4138-8D1C-0BA963E9B7EE}" destId="{79CFF96C-BA15-46D5-A78E-6606AE1DC188}" srcOrd="0" destOrd="0" presId="urn:microsoft.com/office/officeart/2008/layout/VerticalCurvedList"/>
    <dgm:cxn modelId="{14B55F64-6874-402B-96EF-E2A76D303D53}" srcId="{498720EE-E457-4FEE-812E-1AC0F64FB446}" destId="{4F42DDA5-B788-467F-B0F2-961F3F17797E}" srcOrd="4" destOrd="0" parTransId="{4E800921-055D-4560-9C55-211A532AF53A}" sibTransId="{841F5BAF-9BBB-48DD-A313-4A1515F0D76E}"/>
    <dgm:cxn modelId="{6D1BC16E-3452-4580-A255-5D19A4152A0C}" type="presOf" srcId="{D1E82E2D-9F2F-48DB-A95B-5C731E33EF40}" destId="{808C8CDC-AEF8-4ACA-814E-5799006CC225}" srcOrd="0" destOrd="0" presId="urn:microsoft.com/office/officeart/2008/layout/VerticalCurvedList"/>
    <dgm:cxn modelId="{27714F73-D1E2-411C-8C81-E9DCF986B8E5}" srcId="{498720EE-E457-4FEE-812E-1AC0F64FB446}" destId="{7EE981D0-1037-4138-8D1C-0BA963E9B7EE}" srcOrd="2" destOrd="0" parTransId="{AAE0C162-93B1-4549-A4F2-85A533BC2874}" sibTransId="{E88E353F-4D4E-475F-94F1-F6B388A68458}"/>
    <dgm:cxn modelId="{0CBD0285-8A8D-4E2A-828F-A6D02B2E1A47}" type="presOf" srcId="{5DCB4376-436B-41CF-9AC7-208ED02A1417}" destId="{342820BF-A001-4F1A-8E25-769B21E93816}" srcOrd="0" destOrd="0" presId="urn:microsoft.com/office/officeart/2008/layout/VerticalCurvedList"/>
    <dgm:cxn modelId="{FE1BA7AA-E519-4D8F-AF5E-C73FC6CFABB1}" srcId="{498720EE-E457-4FEE-812E-1AC0F64FB446}" destId="{14D4DC71-2CDC-469F-9BF4-EE453DD27977}" srcOrd="0" destOrd="0" parTransId="{CE77ED98-3373-4109-AA42-0F829A56D6C5}" sibTransId="{4C3E94F5-1E50-4438-BD70-5C0D111CC265}"/>
    <dgm:cxn modelId="{255572AB-533A-46E4-9DE2-5C00A691C105}" srcId="{498720EE-E457-4FEE-812E-1AC0F64FB446}" destId="{5DCB4376-436B-41CF-9AC7-208ED02A1417}" srcOrd="3" destOrd="0" parTransId="{E159D707-C621-4E36-8D9C-926EC2AFE4B3}" sibTransId="{51267A39-8F1A-4E14-90DD-83B77869922F}"/>
    <dgm:cxn modelId="{B3F35FAF-4258-482E-AE79-078A146EF199}" type="presOf" srcId="{4C3E94F5-1E50-4438-BD70-5C0D111CC265}" destId="{700E06A1-68FA-4BCC-ADCA-0D1285466145}" srcOrd="0" destOrd="0" presId="urn:microsoft.com/office/officeart/2008/layout/VerticalCurvedList"/>
    <dgm:cxn modelId="{D667C9E7-564C-4E4A-9758-86537985CF7E}" type="presOf" srcId="{498720EE-E457-4FEE-812E-1AC0F64FB446}" destId="{4D6F30E0-6F86-4E3A-A730-59C4A5B45155}" srcOrd="0" destOrd="0" presId="urn:microsoft.com/office/officeart/2008/layout/VerticalCurvedList"/>
    <dgm:cxn modelId="{82259800-9B0D-4F60-8BA6-E72695DF1BB7}" type="presParOf" srcId="{4D6F30E0-6F86-4E3A-A730-59C4A5B45155}" destId="{FD1CCAC3-1E1A-4D94-B538-E80C73A41439}" srcOrd="0" destOrd="0" presId="urn:microsoft.com/office/officeart/2008/layout/VerticalCurvedList"/>
    <dgm:cxn modelId="{65323297-1310-432D-9EB5-B89F5AE9463C}" type="presParOf" srcId="{FD1CCAC3-1E1A-4D94-B538-E80C73A41439}" destId="{DE2748F5-AAEF-4814-BC4D-408E7457FE6B}" srcOrd="0" destOrd="0" presId="urn:microsoft.com/office/officeart/2008/layout/VerticalCurvedList"/>
    <dgm:cxn modelId="{19EDE6B2-002D-41AE-B31D-CB322B98A6A4}" type="presParOf" srcId="{DE2748F5-AAEF-4814-BC4D-408E7457FE6B}" destId="{66D3A7B3-9CB2-4939-988F-DCE99D9F3EFA}" srcOrd="0" destOrd="0" presId="urn:microsoft.com/office/officeart/2008/layout/VerticalCurvedList"/>
    <dgm:cxn modelId="{9F7AD90F-8D8D-431B-8916-E732FBCE8E3C}" type="presParOf" srcId="{DE2748F5-AAEF-4814-BC4D-408E7457FE6B}" destId="{700E06A1-68FA-4BCC-ADCA-0D1285466145}" srcOrd="1" destOrd="0" presId="urn:microsoft.com/office/officeart/2008/layout/VerticalCurvedList"/>
    <dgm:cxn modelId="{E4962D0F-C1D7-488F-9275-D15434277419}" type="presParOf" srcId="{DE2748F5-AAEF-4814-BC4D-408E7457FE6B}" destId="{437BE42D-C56D-4B8D-8717-145AAD55E1C0}" srcOrd="2" destOrd="0" presId="urn:microsoft.com/office/officeart/2008/layout/VerticalCurvedList"/>
    <dgm:cxn modelId="{E639CED8-E2A5-49FF-AE21-A260897E0B6D}" type="presParOf" srcId="{DE2748F5-AAEF-4814-BC4D-408E7457FE6B}" destId="{B79F60A7-FA3C-4499-9E46-7E58247DF903}" srcOrd="3" destOrd="0" presId="urn:microsoft.com/office/officeart/2008/layout/VerticalCurvedList"/>
    <dgm:cxn modelId="{60BD618E-F9C7-44A8-82A9-126DB9CC07D9}" type="presParOf" srcId="{FD1CCAC3-1E1A-4D94-B538-E80C73A41439}" destId="{200753DA-6D6E-4DDB-9266-073B9C573CD3}" srcOrd="1" destOrd="0" presId="urn:microsoft.com/office/officeart/2008/layout/VerticalCurvedList"/>
    <dgm:cxn modelId="{F2C50993-F8FE-4A15-B95D-BDDC80A095CB}" type="presParOf" srcId="{FD1CCAC3-1E1A-4D94-B538-E80C73A41439}" destId="{1AC1C39E-2787-47C9-B1ED-D796415AD5FE}" srcOrd="2" destOrd="0" presId="urn:microsoft.com/office/officeart/2008/layout/VerticalCurvedList"/>
    <dgm:cxn modelId="{C3285CF2-18B8-4F03-9327-02AF43E0EA1F}" type="presParOf" srcId="{1AC1C39E-2787-47C9-B1ED-D796415AD5FE}" destId="{26A50EFF-6BF8-4F36-8552-26FA064D5571}" srcOrd="0" destOrd="0" presId="urn:microsoft.com/office/officeart/2008/layout/VerticalCurvedList"/>
    <dgm:cxn modelId="{C227B5A9-F179-4F93-B1C6-9CC9430CD761}" type="presParOf" srcId="{FD1CCAC3-1E1A-4D94-B538-E80C73A41439}" destId="{808C8CDC-AEF8-4ACA-814E-5799006CC225}" srcOrd="3" destOrd="0" presId="urn:microsoft.com/office/officeart/2008/layout/VerticalCurvedList"/>
    <dgm:cxn modelId="{89661289-D77E-4412-BB83-6F5D04E2AB42}" type="presParOf" srcId="{FD1CCAC3-1E1A-4D94-B538-E80C73A41439}" destId="{7727AC26-B8C5-4125-9994-7DC0F5AE161B}" srcOrd="4" destOrd="0" presId="urn:microsoft.com/office/officeart/2008/layout/VerticalCurvedList"/>
    <dgm:cxn modelId="{5F561A77-58A3-4186-AC31-55FEE5EFA827}" type="presParOf" srcId="{7727AC26-B8C5-4125-9994-7DC0F5AE161B}" destId="{CEE0D8CB-6CC3-454D-86CB-B97C59406203}" srcOrd="0" destOrd="0" presId="urn:microsoft.com/office/officeart/2008/layout/VerticalCurvedList"/>
    <dgm:cxn modelId="{63A13B33-30AB-4D57-A00B-89CD9704802F}" type="presParOf" srcId="{FD1CCAC3-1E1A-4D94-B538-E80C73A41439}" destId="{79CFF96C-BA15-46D5-A78E-6606AE1DC188}" srcOrd="5" destOrd="0" presId="urn:microsoft.com/office/officeart/2008/layout/VerticalCurvedList"/>
    <dgm:cxn modelId="{42B45CD6-9742-473C-B087-60B2B7955BEB}" type="presParOf" srcId="{FD1CCAC3-1E1A-4D94-B538-E80C73A41439}" destId="{CD7E2323-46AE-463F-B5C9-26CBFBF4D2E8}" srcOrd="6" destOrd="0" presId="urn:microsoft.com/office/officeart/2008/layout/VerticalCurvedList"/>
    <dgm:cxn modelId="{B61747A2-FDCE-49D5-A4C2-8C1D4F81D9A4}" type="presParOf" srcId="{CD7E2323-46AE-463F-B5C9-26CBFBF4D2E8}" destId="{35506273-5024-4E72-8107-681539BCB9B3}" srcOrd="0" destOrd="0" presId="urn:microsoft.com/office/officeart/2008/layout/VerticalCurvedList"/>
    <dgm:cxn modelId="{168C2DEB-DAD3-43C4-A824-A7AB79A43A71}" type="presParOf" srcId="{FD1CCAC3-1E1A-4D94-B538-E80C73A41439}" destId="{342820BF-A001-4F1A-8E25-769B21E93816}" srcOrd="7" destOrd="0" presId="urn:microsoft.com/office/officeart/2008/layout/VerticalCurvedList"/>
    <dgm:cxn modelId="{E6109E7D-9B09-4181-B895-4E14088ABE49}" type="presParOf" srcId="{FD1CCAC3-1E1A-4D94-B538-E80C73A41439}" destId="{A8879CB1-8506-498E-8B57-E52928B35FCE}" srcOrd="8" destOrd="0" presId="urn:microsoft.com/office/officeart/2008/layout/VerticalCurvedList"/>
    <dgm:cxn modelId="{617EAC6F-55C2-459F-94EA-E8BE80202FC9}" type="presParOf" srcId="{A8879CB1-8506-498E-8B57-E52928B35FCE}" destId="{424372D2-846D-48DE-978D-B0D19A223EC9}" srcOrd="0" destOrd="0" presId="urn:microsoft.com/office/officeart/2008/layout/VerticalCurvedList"/>
    <dgm:cxn modelId="{228349D0-C6CF-49C8-B139-F00D5E228B39}" type="presParOf" srcId="{FD1CCAC3-1E1A-4D94-B538-E80C73A41439}" destId="{2AAB4DCC-FBDD-4ABC-AA0C-45C79419DE02}" srcOrd="9" destOrd="0" presId="urn:microsoft.com/office/officeart/2008/layout/VerticalCurvedList"/>
    <dgm:cxn modelId="{66C2A2AA-9D67-476D-90E1-8032B6607EF8}" type="presParOf" srcId="{FD1CCAC3-1E1A-4D94-B538-E80C73A41439}" destId="{11DBF7CB-471B-4A88-9477-150188B8225E}" srcOrd="10" destOrd="0" presId="urn:microsoft.com/office/officeart/2008/layout/VerticalCurvedList"/>
    <dgm:cxn modelId="{711F8604-06AB-4831-A095-E6BF5D8E7ECD}" type="presParOf" srcId="{11DBF7CB-471B-4A88-9477-150188B8225E}" destId="{88C294C8-C393-4034-BA85-30BB813CFDD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98720EE-E457-4FEE-812E-1AC0F64FB446}" type="doc">
      <dgm:prSet loTypeId="urn:microsoft.com/office/officeart/2008/layout/VerticalCurvedList" loCatId="list" qsTypeId="urn:microsoft.com/office/officeart/2005/8/quickstyle/simple5" qsCatId="simple" csTypeId="urn:microsoft.com/office/officeart/2005/8/colors/colorful3" csCatId="colorful" phldr="1"/>
      <dgm:spPr/>
      <dgm:t>
        <a:bodyPr/>
        <a:lstStyle/>
        <a:p>
          <a:endParaRPr lang="en-US"/>
        </a:p>
      </dgm:t>
    </dgm:pt>
    <dgm:pt modelId="{14D4DC71-2CDC-469F-9BF4-EE453DD27977}">
      <dgm:prSet phldrT="[Text]"/>
      <dgm:spPr/>
      <dgm:t>
        <a:bodyPr/>
        <a:lstStyle/>
        <a:p>
          <a:pPr>
            <a:buClr>
              <a:srgbClr val="FFFFFF"/>
            </a:buClr>
            <a:buSzPct val="100000"/>
            <a:buFont typeface="Arial" pitchFamily="34" charset="0"/>
            <a:buChar char="•"/>
          </a:pPr>
          <a:r>
            <a:rPr lang="en-US">
              <a:latin typeface="Trajan Pro" pitchFamily="18" charset="0"/>
              <a:ea typeface="Trajan Pro Bold" charset="0"/>
              <a:cs typeface="Trajan Pro Bold" charset="0"/>
              <a:sym typeface="Trajan Pro Bold" charset="0"/>
            </a:rPr>
            <a:t>Unexplained need for money</a:t>
          </a:r>
          <a:endParaRPr lang="en-US" dirty="0"/>
        </a:p>
      </dgm:t>
    </dgm:pt>
    <dgm:pt modelId="{CE77ED98-3373-4109-AA42-0F829A56D6C5}" type="parTrans" cxnId="{FE1BA7AA-E519-4D8F-AF5E-C73FC6CFABB1}">
      <dgm:prSet/>
      <dgm:spPr/>
      <dgm:t>
        <a:bodyPr/>
        <a:lstStyle/>
        <a:p>
          <a:endParaRPr lang="en-US"/>
        </a:p>
      </dgm:t>
    </dgm:pt>
    <dgm:pt modelId="{4C3E94F5-1E50-4438-BD70-5C0D111CC265}" type="sibTrans" cxnId="{FE1BA7AA-E519-4D8F-AF5E-C73FC6CFABB1}">
      <dgm:prSet/>
      <dgm:spPr/>
      <dgm:t>
        <a:bodyPr/>
        <a:lstStyle/>
        <a:p>
          <a:endParaRPr lang="en-US"/>
        </a:p>
      </dgm:t>
    </dgm:pt>
    <dgm:pt modelId="{A6B1E001-3567-4866-97ED-F6801D175DBB}">
      <dgm:prSet/>
      <dgm:spPr/>
      <dgm:t>
        <a:bodyPr/>
        <a:lstStyle/>
        <a:p>
          <a:r>
            <a:rPr lang="en-US">
              <a:latin typeface="Trajan Pro" pitchFamily="18" charset="0"/>
              <a:ea typeface="Trajan Pro Bold" charset="0"/>
              <a:cs typeface="Trajan Pro Bold" charset="0"/>
              <a:sym typeface="Trajan Pro Bold" charset="0"/>
            </a:rPr>
            <a:t>Missing money or valuables</a:t>
          </a:r>
          <a:endParaRPr lang="en-US" dirty="0">
            <a:latin typeface="Trajan Pro" pitchFamily="18" charset="0"/>
            <a:ea typeface="Trajan Pro Bold" charset="0"/>
            <a:cs typeface="Trajan Pro Bold" charset="0"/>
            <a:sym typeface="Trajan Pro Bold" charset="0"/>
          </a:endParaRPr>
        </a:p>
      </dgm:t>
    </dgm:pt>
    <dgm:pt modelId="{295F4E94-8C55-4139-87AF-126F41708C8F}" type="parTrans" cxnId="{8A44A629-474D-4A96-A759-E114040564BD}">
      <dgm:prSet/>
      <dgm:spPr/>
      <dgm:t>
        <a:bodyPr/>
        <a:lstStyle/>
        <a:p>
          <a:endParaRPr lang="en-US"/>
        </a:p>
      </dgm:t>
    </dgm:pt>
    <dgm:pt modelId="{67C10CFF-5F59-4BFE-8096-8FD014FD7EF0}" type="sibTrans" cxnId="{8A44A629-474D-4A96-A759-E114040564BD}">
      <dgm:prSet/>
      <dgm:spPr/>
      <dgm:t>
        <a:bodyPr/>
        <a:lstStyle/>
        <a:p>
          <a:endParaRPr lang="en-US"/>
        </a:p>
      </dgm:t>
    </dgm:pt>
    <dgm:pt modelId="{C69CA732-4ED0-4CC3-906F-84FE11E722DA}">
      <dgm:prSet/>
      <dgm:spPr/>
      <dgm:t>
        <a:bodyPr/>
        <a:lstStyle/>
        <a:p>
          <a:r>
            <a:rPr lang="en-US">
              <a:latin typeface="Trajan Pro" pitchFamily="18" charset="0"/>
              <a:ea typeface="Trajan Pro Bold" charset="0"/>
              <a:cs typeface="Trajan Pro Bold" charset="0"/>
              <a:sym typeface="Trajan Pro Bold" charset="0"/>
            </a:rPr>
            <a:t>New items in their possession that are unaccounted for</a:t>
          </a:r>
          <a:endParaRPr lang="en-US" dirty="0">
            <a:latin typeface="Trajan Pro" pitchFamily="18" charset="0"/>
            <a:ea typeface="Trajan Pro Bold" charset="0"/>
            <a:cs typeface="Trajan Pro Bold" charset="0"/>
            <a:sym typeface="Trajan Pro Bold" charset="0"/>
          </a:endParaRPr>
        </a:p>
      </dgm:t>
    </dgm:pt>
    <dgm:pt modelId="{78E6D36E-567B-4D56-A4F7-3E3DDAAE64C7}" type="parTrans" cxnId="{CA267712-8D27-4483-80C2-9DC5F83416A1}">
      <dgm:prSet/>
      <dgm:spPr/>
      <dgm:t>
        <a:bodyPr/>
        <a:lstStyle/>
        <a:p>
          <a:endParaRPr lang="en-US"/>
        </a:p>
      </dgm:t>
    </dgm:pt>
    <dgm:pt modelId="{023048F6-7B98-4B4E-8A6D-D15A7A970246}" type="sibTrans" cxnId="{CA267712-8D27-4483-80C2-9DC5F83416A1}">
      <dgm:prSet/>
      <dgm:spPr/>
      <dgm:t>
        <a:bodyPr/>
        <a:lstStyle/>
        <a:p>
          <a:endParaRPr lang="en-US"/>
        </a:p>
      </dgm:t>
    </dgm:pt>
    <dgm:pt modelId="{676750FB-60CC-4E8F-8E17-56760658A2CF}">
      <dgm:prSet/>
      <dgm:spPr/>
      <dgm:t>
        <a:bodyPr/>
        <a:lstStyle/>
        <a:p>
          <a:r>
            <a:rPr lang="en-US">
              <a:latin typeface="Trajan Pro" pitchFamily="18" charset="0"/>
              <a:ea typeface="Trajan Pro Bold" charset="0"/>
              <a:cs typeface="Trajan Pro Bold" charset="0"/>
              <a:sym typeface="Trajan Pro Bold" charset="0"/>
            </a:rPr>
            <a:t>Time away from home unaccounted for</a:t>
          </a:r>
          <a:endParaRPr lang="en-US" dirty="0">
            <a:latin typeface="Trajan Pro" pitchFamily="18" charset="0"/>
            <a:ea typeface="Trajan Pro Bold" charset="0"/>
            <a:cs typeface="Trajan Pro Bold" charset="0"/>
            <a:sym typeface="Trajan Pro Bold" charset="0"/>
          </a:endParaRPr>
        </a:p>
      </dgm:t>
    </dgm:pt>
    <dgm:pt modelId="{1D6822EC-73D0-4805-8A15-1662CCA6AFB2}" type="parTrans" cxnId="{5543F660-2586-4CBA-B92B-521EFC03FA10}">
      <dgm:prSet/>
      <dgm:spPr/>
      <dgm:t>
        <a:bodyPr/>
        <a:lstStyle/>
        <a:p>
          <a:endParaRPr lang="en-US"/>
        </a:p>
      </dgm:t>
    </dgm:pt>
    <dgm:pt modelId="{59F561DE-E303-4A62-A98C-3F6DD05DD69E}" type="sibTrans" cxnId="{5543F660-2586-4CBA-B92B-521EFC03FA10}">
      <dgm:prSet/>
      <dgm:spPr/>
      <dgm:t>
        <a:bodyPr/>
        <a:lstStyle/>
        <a:p>
          <a:endParaRPr lang="en-US"/>
        </a:p>
      </dgm:t>
    </dgm:pt>
    <dgm:pt modelId="{67519025-E7A6-4DA5-BE58-6A29F717DA96}">
      <dgm:prSet/>
      <dgm:spPr/>
      <dgm:t>
        <a:bodyPr/>
        <a:lstStyle/>
        <a:p>
          <a:r>
            <a:rPr lang="en-US">
              <a:latin typeface="Trajan Pro" pitchFamily="18" charset="0"/>
              <a:ea typeface="Trajan Pro Bold" charset="0"/>
              <a:cs typeface="Trajan Pro Bold" charset="0"/>
              <a:sym typeface="Trajan Pro Bold" charset="0"/>
            </a:rPr>
            <a:t>Skipping school or classes to gamble or because of gambling	</a:t>
          </a:r>
          <a:endParaRPr lang="en-US" dirty="0">
            <a:latin typeface="Trajan Pro" pitchFamily="18" charset="0"/>
            <a:ea typeface="Trajan Pro Bold" charset="0"/>
            <a:cs typeface="Trajan Pro Bold" charset="0"/>
            <a:sym typeface="Trajan Pro Bold" charset="0"/>
          </a:endParaRPr>
        </a:p>
      </dgm:t>
    </dgm:pt>
    <dgm:pt modelId="{C4FFADF9-242B-46CF-A31C-6D62E692F781}" type="parTrans" cxnId="{845A22EA-222F-4DE8-AAAA-231ED25F2ECB}">
      <dgm:prSet/>
      <dgm:spPr/>
      <dgm:t>
        <a:bodyPr/>
        <a:lstStyle/>
        <a:p>
          <a:endParaRPr lang="en-US"/>
        </a:p>
      </dgm:t>
    </dgm:pt>
    <dgm:pt modelId="{C36B29C2-C478-4705-A072-FCDDD408F351}" type="sibTrans" cxnId="{845A22EA-222F-4DE8-AAAA-231ED25F2ECB}">
      <dgm:prSet/>
      <dgm:spPr/>
      <dgm:t>
        <a:bodyPr/>
        <a:lstStyle/>
        <a:p>
          <a:endParaRPr lang="en-US"/>
        </a:p>
      </dgm:t>
    </dgm:pt>
    <dgm:pt modelId="{4D6F30E0-6F86-4E3A-A730-59C4A5B45155}" type="pres">
      <dgm:prSet presAssocID="{498720EE-E457-4FEE-812E-1AC0F64FB446}" presName="Name0" presStyleCnt="0">
        <dgm:presLayoutVars>
          <dgm:chMax val="7"/>
          <dgm:chPref val="7"/>
          <dgm:dir/>
        </dgm:presLayoutVars>
      </dgm:prSet>
      <dgm:spPr/>
    </dgm:pt>
    <dgm:pt modelId="{FD1CCAC3-1E1A-4D94-B538-E80C73A41439}" type="pres">
      <dgm:prSet presAssocID="{498720EE-E457-4FEE-812E-1AC0F64FB446}" presName="Name1" presStyleCnt="0"/>
      <dgm:spPr/>
    </dgm:pt>
    <dgm:pt modelId="{DE2748F5-AAEF-4814-BC4D-408E7457FE6B}" type="pres">
      <dgm:prSet presAssocID="{498720EE-E457-4FEE-812E-1AC0F64FB446}" presName="cycle" presStyleCnt="0"/>
      <dgm:spPr/>
    </dgm:pt>
    <dgm:pt modelId="{66D3A7B3-9CB2-4939-988F-DCE99D9F3EFA}" type="pres">
      <dgm:prSet presAssocID="{498720EE-E457-4FEE-812E-1AC0F64FB446}" presName="srcNode" presStyleLbl="node1" presStyleIdx="0" presStyleCnt="5"/>
      <dgm:spPr/>
    </dgm:pt>
    <dgm:pt modelId="{700E06A1-68FA-4BCC-ADCA-0D1285466145}" type="pres">
      <dgm:prSet presAssocID="{498720EE-E457-4FEE-812E-1AC0F64FB446}" presName="conn" presStyleLbl="parChTrans1D2" presStyleIdx="0" presStyleCnt="1"/>
      <dgm:spPr/>
    </dgm:pt>
    <dgm:pt modelId="{437BE42D-C56D-4B8D-8717-145AAD55E1C0}" type="pres">
      <dgm:prSet presAssocID="{498720EE-E457-4FEE-812E-1AC0F64FB446}" presName="extraNode" presStyleLbl="node1" presStyleIdx="0" presStyleCnt="5"/>
      <dgm:spPr/>
    </dgm:pt>
    <dgm:pt modelId="{B79F60A7-FA3C-4499-9E46-7E58247DF903}" type="pres">
      <dgm:prSet presAssocID="{498720EE-E457-4FEE-812E-1AC0F64FB446}" presName="dstNode" presStyleLbl="node1" presStyleIdx="0" presStyleCnt="5"/>
      <dgm:spPr/>
    </dgm:pt>
    <dgm:pt modelId="{200753DA-6D6E-4DDB-9266-073B9C573CD3}" type="pres">
      <dgm:prSet presAssocID="{14D4DC71-2CDC-469F-9BF4-EE453DD27977}" presName="text_1" presStyleLbl="node1" presStyleIdx="0" presStyleCnt="5">
        <dgm:presLayoutVars>
          <dgm:bulletEnabled val="1"/>
        </dgm:presLayoutVars>
      </dgm:prSet>
      <dgm:spPr/>
    </dgm:pt>
    <dgm:pt modelId="{1AC1C39E-2787-47C9-B1ED-D796415AD5FE}" type="pres">
      <dgm:prSet presAssocID="{14D4DC71-2CDC-469F-9BF4-EE453DD27977}" presName="accent_1" presStyleCnt="0"/>
      <dgm:spPr/>
    </dgm:pt>
    <dgm:pt modelId="{26A50EFF-6BF8-4F36-8552-26FA064D5571}" type="pres">
      <dgm:prSet presAssocID="{14D4DC71-2CDC-469F-9BF4-EE453DD27977}" presName="accentRepeatNode" presStyleLbl="solidFgAcc1" presStyleIdx="0" presStyleCnt="5"/>
      <dgm:spPr/>
    </dgm:pt>
    <dgm:pt modelId="{0923C016-9DA2-44E4-86CD-D958C57A3770}" type="pres">
      <dgm:prSet presAssocID="{A6B1E001-3567-4866-97ED-F6801D175DBB}" presName="text_2" presStyleLbl="node1" presStyleIdx="1" presStyleCnt="5">
        <dgm:presLayoutVars>
          <dgm:bulletEnabled val="1"/>
        </dgm:presLayoutVars>
      </dgm:prSet>
      <dgm:spPr/>
    </dgm:pt>
    <dgm:pt modelId="{868E8EFD-BC93-42BE-B45A-E853A062491C}" type="pres">
      <dgm:prSet presAssocID="{A6B1E001-3567-4866-97ED-F6801D175DBB}" presName="accent_2" presStyleCnt="0"/>
      <dgm:spPr/>
    </dgm:pt>
    <dgm:pt modelId="{86F9F9EE-3569-4B77-8772-5BEA776CB7FC}" type="pres">
      <dgm:prSet presAssocID="{A6B1E001-3567-4866-97ED-F6801D175DBB}" presName="accentRepeatNode" presStyleLbl="solidFgAcc1" presStyleIdx="1" presStyleCnt="5"/>
      <dgm:spPr/>
    </dgm:pt>
    <dgm:pt modelId="{0DC8187B-8E27-47D6-86A6-1CC57884EAA4}" type="pres">
      <dgm:prSet presAssocID="{C69CA732-4ED0-4CC3-906F-84FE11E722DA}" presName="text_3" presStyleLbl="node1" presStyleIdx="2" presStyleCnt="5">
        <dgm:presLayoutVars>
          <dgm:bulletEnabled val="1"/>
        </dgm:presLayoutVars>
      </dgm:prSet>
      <dgm:spPr/>
    </dgm:pt>
    <dgm:pt modelId="{1618623F-0F1A-4B5A-816E-EA0342D2B31F}" type="pres">
      <dgm:prSet presAssocID="{C69CA732-4ED0-4CC3-906F-84FE11E722DA}" presName="accent_3" presStyleCnt="0"/>
      <dgm:spPr/>
    </dgm:pt>
    <dgm:pt modelId="{D0E731D7-D91B-4869-945E-ABF2D218FF6C}" type="pres">
      <dgm:prSet presAssocID="{C69CA732-4ED0-4CC3-906F-84FE11E722DA}" presName="accentRepeatNode" presStyleLbl="solidFgAcc1" presStyleIdx="2" presStyleCnt="5"/>
      <dgm:spPr/>
    </dgm:pt>
    <dgm:pt modelId="{C514CE2E-2727-4159-8CE2-53FB558BBA6D}" type="pres">
      <dgm:prSet presAssocID="{676750FB-60CC-4E8F-8E17-56760658A2CF}" presName="text_4" presStyleLbl="node1" presStyleIdx="3" presStyleCnt="5">
        <dgm:presLayoutVars>
          <dgm:bulletEnabled val="1"/>
        </dgm:presLayoutVars>
      </dgm:prSet>
      <dgm:spPr/>
    </dgm:pt>
    <dgm:pt modelId="{EE76E9CB-F7B6-4554-BFD8-C497977D5918}" type="pres">
      <dgm:prSet presAssocID="{676750FB-60CC-4E8F-8E17-56760658A2CF}" presName="accent_4" presStyleCnt="0"/>
      <dgm:spPr/>
    </dgm:pt>
    <dgm:pt modelId="{F9ED49DD-A81B-4207-B889-CF44463BB99F}" type="pres">
      <dgm:prSet presAssocID="{676750FB-60CC-4E8F-8E17-56760658A2CF}" presName="accentRepeatNode" presStyleLbl="solidFgAcc1" presStyleIdx="3" presStyleCnt="5"/>
      <dgm:spPr/>
    </dgm:pt>
    <dgm:pt modelId="{752FA630-3304-483C-AA74-0E4525EF4092}" type="pres">
      <dgm:prSet presAssocID="{67519025-E7A6-4DA5-BE58-6A29F717DA96}" presName="text_5" presStyleLbl="node1" presStyleIdx="4" presStyleCnt="5">
        <dgm:presLayoutVars>
          <dgm:bulletEnabled val="1"/>
        </dgm:presLayoutVars>
      </dgm:prSet>
      <dgm:spPr/>
    </dgm:pt>
    <dgm:pt modelId="{4B351942-BE03-4700-881B-6A603437BD37}" type="pres">
      <dgm:prSet presAssocID="{67519025-E7A6-4DA5-BE58-6A29F717DA96}" presName="accent_5" presStyleCnt="0"/>
      <dgm:spPr/>
    </dgm:pt>
    <dgm:pt modelId="{C035F934-86CC-4CAC-BD76-3CA82B36F9B7}" type="pres">
      <dgm:prSet presAssocID="{67519025-E7A6-4DA5-BE58-6A29F717DA96}" presName="accentRepeatNode" presStyleLbl="solidFgAcc1" presStyleIdx="4" presStyleCnt="5"/>
      <dgm:spPr/>
    </dgm:pt>
  </dgm:ptLst>
  <dgm:cxnLst>
    <dgm:cxn modelId="{93FF3602-B392-4E13-ADDD-3BD11E16460A}" type="presOf" srcId="{67519025-E7A6-4DA5-BE58-6A29F717DA96}" destId="{752FA630-3304-483C-AA74-0E4525EF4092}" srcOrd="0" destOrd="0" presId="urn:microsoft.com/office/officeart/2008/layout/VerticalCurvedList"/>
    <dgm:cxn modelId="{CA267712-8D27-4483-80C2-9DC5F83416A1}" srcId="{498720EE-E457-4FEE-812E-1AC0F64FB446}" destId="{C69CA732-4ED0-4CC3-906F-84FE11E722DA}" srcOrd="2" destOrd="0" parTransId="{78E6D36E-567B-4D56-A4F7-3E3DDAAE64C7}" sibTransId="{023048F6-7B98-4B4E-8A6D-D15A7A970246}"/>
    <dgm:cxn modelId="{E8C34014-5BBD-40F9-9A06-6429965FA2E4}" type="presOf" srcId="{676750FB-60CC-4E8F-8E17-56760658A2CF}" destId="{C514CE2E-2727-4159-8CE2-53FB558BBA6D}" srcOrd="0" destOrd="0" presId="urn:microsoft.com/office/officeart/2008/layout/VerticalCurvedList"/>
    <dgm:cxn modelId="{8A44A629-474D-4A96-A759-E114040564BD}" srcId="{498720EE-E457-4FEE-812E-1AC0F64FB446}" destId="{A6B1E001-3567-4866-97ED-F6801D175DBB}" srcOrd="1" destOrd="0" parTransId="{295F4E94-8C55-4139-87AF-126F41708C8F}" sibTransId="{67C10CFF-5F59-4BFE-8096-8FD014FD7EF0}"/>
    <dgm:cxn modelId="{FFC5BD30-6D35-4C28-B019-DBED9C392FD8}" type="presOf" srcId="{14D4DC71-2CDC-469F-9BF4-EE453DD27977}" destId="{200753DA-6D6E-4DDB-9266-073B9C573CD3}" srcOrd="0" destOrd="0" presId="urn:microsoft.com/office/officeart/2008/layout/VerticalCurvedList"/>
    <dgm:cxn modelId="{5543F660-2586-4CBA-B92B-521EFC03FA10}" srcId="{498720EE-E457-4FEE-812E-1AC0F64FB446}" destId="{676750FB-60CC-4E8F-8E17-56760658A2CF}" srcOrd="3" destOrd="0" parTransId="{1D6822EC-73D0-4805-8A15-1662CCA6AFB2}" sibTransId="{59F561DE-E303-4A62-A98C-3F6DD05DD69E}"/>
    <dgm:cxn modelId="{4D671868-F5E6-40F1-BBBA-906498AC5100}" type="presOf" srcId="{A6B1E001-3567-4866-97ED-F6801D175DBB}" destId="{0923C016-9DA2-44E4-86CD-D958C57A3770}" srcOrd="0" destOrd="0" presId="urn:microsoft.com/office/officeart/2008/layout/VerticalCurvedList"/>
    <dgm:cxn modelId="{FE1BA7AA-E519-4D8F-AF5E-C73FC6CFABB1}" srcId="{498720EE-E457-4FEE-812E-1AC0F64FB446}" destId="{14D4DC71-2CDC-469F-9BF4-EE453DD27977}" srcOrd="0" destOrd="0" parTransId="{CE77ED98-3373-4109-AA42-0F829A56D6C5}" sibTransId="{4C3E94F5-1E50-4438-BD70-5C0D111CC265}"/>
    <dgm:cxn modelId="{B3F35FAF-4258-482E-AE79-078A146EF199}" type="presOf" srcId="{4C3E94F5-1E50-4438-BD70-5C0D111CC265}" destId="{700E06A1-68FA-4BCC-ADCA-0D1285466145}" srcOrd="0" destOrd="0" presId="urn:microsoft.com/office/officeart/2008/layout/VerticalCurvedList"/>
    <dgm:cxn modelId="{D667C9E7-564C-4E4A-9758-86537985CF7E}" type="presOf" srcId="{498720EE-E457-4FEE-812E-1AC0F64FB446}" destId="{4D6F30E0-6F86-4E3A-A730-59C4A5B45155}" srcOrd="0" destOrd="0" presId="urn:microsoft.com/office/officeart/2008/layout/VerticalCurvedList"/>
    <dgm:cxn modelId="{845A22EA-222F-4DE8-AAAA-231ED25F2ECB}" srcId="{498720EE-E457-4FEE-812E-1AC0F64FB446}" destId="{67519025-E7A6-4DA5-BE58-6A29F717DA96}" srcOrd="4" destOrd="0" parTransId="{C4FFADF9-242B-46CF-A31C-6D62E692F781}" sibTransId="{C36B29C2-C478-4705-A072-FCDDD408F351}"/>
    <dgm:cxn modelId="{177DC1FE-1E8F-415B-B451-83912198CB16}" type="presOf" srcId="{C69CA732-4ED0-4CC3-906F-84FE11E722DA}" destId="{0DC8187B-8E27-47D6-86A6-1CC57884EAA4}" srcOrd="0" destOrd="0" presId="urn:microsoft.com/office/officeart/2008/layout/VerticalCurvedList"/>
    <dgm:cxn modelId="{82259800-9B0D-4F60-8BA6-E72695DF1BB7}" type="presParOf" srcId="{4D6F30E0-6F86-4E3A-A730-59C4A5B45155}" destId="{FD1CCAC3-1E1A-4D94-B538-E80C73A41439}" srcOrd="0" destOrd="0" presId="urn:microsoft.com/office/officeart/2008/layout/VerticalCurvedList"/>
    <dgm:cxn modelId="{65323297-1310-432D-9EB5-B89F5AE9463C}" type="presParOf" srcId="{FD1CCAC3-1E1A-4D94-B538-E80C73A41439}" destId="{DE2748F5-AAEF-4814-BC4D-408E7457FE6B}" srcOrd="0" destOrd="0" presId="urn:microsoft.com/office/officeart/2008/layout/VerticalCurvedList"/>
    <dgm:cxn modelId="{19EDE6B2-002D-41AE-B31D-CB322B98A6A4}" type="presParOf" srcId="{DE2748F5-AAEF-4814-BC4D-408E7457FE6B}" destId="{66D3A7B3-9CB2-4939-988F-DCE99D9F3EFA}" srcOrd="0" destOrd="0" presId="urn:microsoft.com/office/officeart/2008/layout/VerticalCurvedList"/>
    <dgm:cxn modelId="{9F7AD90F-8D8D-431B-8916-E732FBCE8E3C}" type="presParOf" srcId="{DE2748F5-AAEF-4814-BC4D-408E7457FE6B}" destId="{700E06A1-68FA-4BCC-ADCA-0D1285466145}" srcOrd="1" destOrd="0" presId="urn:microsoft.com/office/officeart/2008/layout/VerticalCurvedList"/>
    <dgm:cxn modelId="{E4962D0F-C1D7-488F-9275-D15434277419}" type="presParOf" srcId="{DE2748F5-AAEF-4814-BC4D-408E7457FE6B}" destId="{437BE42D-C56D-4B8D-8717-145AAD55E1C0}" srcOrd="2" destOrd="0" presId="urn:microsoft.com/office/officeart/2008/layout/VerticalCurvedList"/>
    <dgm:cxn modelId="{E639CED8-E2A5-49FF-AE21-A260897E0B6D}" type="presParOf" srcId="{DE2748F5-AAEF-4814-BC4D-408E7457FE6B}" destId="{B79F60A7-FA3C-4499-9E46-7E58247DF903}" srcOrd="3" destOrd="0" presId="urn:microsoft.com/office/officeart/2008/layout/VerticalCurvedList"/>
    <dgm:cxn modelId="{60BD618E-F9C7-44A8-82A9-126DB9CC07D9}" type="presParOf" srcId="{FD1CCAC3-1E1A-4D94-B538-E80C73A41439}" destId="{200753DA-6D6E-4DDB-9266-073B9C573CD3}" srcOrd="1" destOrd="0" presId="urn:microsoft.com/office/officeart/2008/layout/VerticalCurvedList"/>
    <dgm:cxn modelId="{F2C50993-F8FE-4A15-B95D-BDDC80A095CB}" type="presParOf" srcId="{FD1CCAC3-1E1A-4D94-B538-E80C73A41439}" destId="{1AC1C39E-2787-47C9-B1ED-D796415AD5FE}" srcOrd="2" destOrd="0" presId="urn:microsoft.com/office/officeart/2008/layout/VerticalCurvedList"/>
    <dgm:cxn modelId="{C3285CF2-18B8-4F03-9327-02AF43E0EA1F}" type="presParOf" srcId="{1AC1C39E-2787-47C9-B1ED-D796415AD5FE}" destId="{26A50EFF-6BF8-4F36-8552-26FA064D5571}" srcOrd="0" destOrd="0" presId="urn:microsoft.com/office/officeart/2008/layout/VerticalCurvedList"/>
    <dgm:cxn modelId="{0B00DE10-7B76-4049-9499-85FDD2D59CB3}" type="presParOf" srcId="{FD1CCAC3-1E1A-4D94-B538-E80C73A41439}" destId="{0923C016-9DA2-44E4-86CD-D958C57A3770}" srcOrd="3" destOrd="0" presId="urn:microsoft.com/office/officeart/2008/layout/VerticalCurvedList"/>
    <dgm:cxn modelId="{78E8131A-5166-474A-96B0-7B7000BA8BAE}" type="presParOf" srcId="{FD1CCAC3-1E1A-4D94-B538-E80C73A41439}" destId="{868E8EFD-BC93-42BE-B45A-E853A062491C}" srcOrd="4" destOrd="0" presId="urn:microsoft.com/office/officeart/2008/layout/VerticalCurvedList"/>
    <dgm:cxn modelId="{60F759AC-F727-4CF9-A333-F03B74BBA2C1}" type="presParOf" srcId="{868E8EFD-BC93-42BE-B45A-E853A062491C}" destId="{86F9F9EE-3569-4B77-8772-5BEA776CB7FC}" srcOrd="0" destOrd="0" presId="urn:microsoft.com/office/officeart/2008/layout/VerticalCurvedList"/>
    <dgm:cxn modelId="{5110BAAC-1856-48A1-86A6-5A12A361F4C3}" type="presParOf" srcId="{FD1CCAC3-1E1A-4D94-B538-E80C73A41439}" destId="{0DC8187B-8E27-47D6-86A6-1CC57884EAA4}" srcOrd="5" destOrd="0" presId="urn:microsoft.com/office/officeart/2008/layout/VerticalCurvedList"/>
    <dgm:cxn modelId="{40BB1438-D826-478C-8C11-6D394990C0D0}" type="presParOf" srcId="{FD1CCAC3-1E1A-4D94-B538-E80C73A41439}" destId="{1618623F-0F1A-4B5A-816E-EA0342D2B31F}" srcOrd="6" destOrd="0" presId="urn:microsoft.com/office/officeart/2008/layout/VerticalCurvedList"/>
    <dgm:cxn modelId="{3BFC6249-6D86-4C3E-835B-D2D103FA9F46}" type="presParOf" srcId="{1618623F-0F1A-4B5A-816E-EA0342D2B31F}" destId="{D0E731D7-D91B-4869-945E-ABF2D218FF6C}" srcOrd="0" destOrd="0" presId="urn:microsoft.com/office/officeart/2008/layout/VerticalCurvedList"/>
    <dgm:cxn modelId="{B5785EA4-A527-42B8-8C6E-B5426AA1545B}" type="presParOf" srcId="{FD1CCAC3-1E1A-4D94-B538-E80C73A41439}" destId="{C514CE2E-2727-4159-8CE2-53FB558BBA6D}" srcOrd="7" destOrd="0" presId="urn:microsoft.com/office/officeart/2008/layout/VerticalCurvedList"/>
    <dgm:cxn modelId="{71CB7B37-E06E-461F-AB1C-4D74161B80D9}" type="presParOf" srcId="{FD1CCAC3-1E1A-4D94-B538-E80C73A41439}" destId="{EE76E9CB-F7B6-4554-BFD8-C497977D5918}" srcOrd="8" destOrd="0" presId="urn:microsoft.com/office/officeart/2008/layout/VerticalCurvedList"/>
    <dgm:cxn modelId="{3384AE8B-09D9-436D-885C-06BA97B3DE52}" type="presParOf" srcId="{EE76E9CB-F7B6-4554-BFD8-C497977D5918}" destId="{F9ED49DD-A81B-4207-B889-CF44463BB99F}" srcOrd="0" destOrd="0" presId="urn:microsoft.com/office/officeart/2008/layout/VerticalCurvedList"/>
    <dgm:cxn modelId="{3815CA37-CDA4-4D70-A06F-C4C8AA520750}" type="presParOf" srcId="{FD1CCAC3-1E1A-4D94-B538-E80C73A41439}" destId="{752FA630-3304-483C-AA74-0E4525EF4092}" srcOrd="9" destOrd="0" presId="urn:microsoft.com/office/officeart/2008/layout/VerticalCurvedList"/>
    <dgm:cxn modelId="{3E9D0BC2-5BEA-4F7F-BE8E-B326FCF092D9}" type="presParOf" srcId="{FD1CCAC3-1E1A-4D94-B538-E80C73A41439}" destId="{4B351942-BE03-4700-881B-6A603437BD37}" srcOrd="10" destOrd="0" presId="urn:microsoft.com/office/officeart/2008/layout/VerticalCurvedList"/>
    <dgm:cxn modelId="{62CE4296-66D0-41C9-A502-E01243F5B013}" type="presParOf" srcId="{4B351942-BE03-4700-881B-6A603437BD37}" destId="{C035F934-86CC-4CAC-BD76-3CA82B36F9B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37687A6-456D-42D5-83F4-6A1544C27F25}" type="doc">
      <dgm:prSet loTypeId="urn:microsoft.com/office/officeart/2005/8/layout/default" loCatId="list" qsTypeId="urn:microsoft.com/office/officeart/2005/8/quickstyle/simple5" qsCatId="simple" csTypeId="urn:microsoft.com/office/officeart/2005/8/colors/colorful3" csCatId="colorful" phldr="1"/>
      <dgm:spPr/>
      <dgm:t>
        <a:bodyPr/>
        <a:lstStyle/>
        <a:p>
          <a:endParaRPr lang="en-US"/>
        </a:p>
      </dgm:t>
    </dgm:pt>
    <dgm:pt modelId="{07CC87F6-417A-47FE-8616-B34C41185CAD}">
      <dgm:prSet phldrT="[Text]"/>
      <dgm:spPr/>
      <dgm:t>
        <a:bodyPr/>
        <a:lstStyle/>
        <a:p>
          <a:r>
            <a:rPr lang="en-US" dirty="0"/>
            <a:t>Gambling Beliefs</a:t>
          </a:r>
        </a:p>
      </dgm:t>
    </dgm:pt>
    <dgm:pt modelId="{8BA590F1-8975-4610-AFC7-B561A513BB4A}" type="parTrans" cxnId="{CC817AD9-F8AA-4861-9B64-146FE71B761D}">
      <dgm:prSet/>
      <dgm:spPr/>
      <dgm:t>
        <a:bodyPr/>
        <a:lstStyle/>
        <a:p>
          <a:endParaRPr lang="en-US"/>
        </a:p>
      </dgm:t>
    </dgm:pt>
    <dgm:pt modelId="{47F17A99-5767-47BE-8B40-D43DD4AEC901}" type="sibTrans" cxnId="{CC817AD9-F8AA-4861-9B64-146FE71B761D}">
      <dgm:prSet/>
      <dgm:spPr/>
      <dgm:t>
        <a:bodyPr/>
        <a:lstStyle/>
        <a:p>
          <a:endParaRPr lang="en-US"/>
        </a:p>
      </dgm:t>
    </dgm:pt>
    <dgm:pt modelId="{D82F7B37-F06A-4B5B-9959-E7FA2D075246}">
      <dgm:prSet phldrT="[Text]"/>
      <dgm:spPr/>
      <dgm:t>
        <a:bodyPr/>
        <a:lstStyle/>
        <a:p>
          <a:r>
            <a:rPr lang="en-US" dirty="0"/>
            <a:t>Gender Perspectives</a:t>
          </a:r>
        </a:p>
      </dgm:t>
    </dgm:pt>
    <dgm:pt modelId="{4888B9DE-50C4-4960-84D4-102596204F38}" type="parTrans" cxnId="{CD259D28-CF8D-45EE-9829-784D7C0A61E1}">
      <dgm:prSet/>
      <dgm:spPr/>
      <dgm:t>
        <a:bodyPr/>
        <a:lstStyle/>
        <a:p>
          <a:endParaRPr lang="en-US"/>
        </a:p>
      </dgm:t>
    </dgm:pt>
    <dgm:pt modelId="{773B0CA3-41D1-4DE1-B0E9-D354F6DF77BA}" type="sibTrans" cxnId="{CD259D28-CF8D-45EE-9829-784D7C0A61E1}">
      <dgm:prSet/>
      <dgm:spPr/>
      <dgm:t>
        <a:bodyPr/>
        <a:lstStyle/>
        <a:p>
          <a:endParaRPr lang="en-US"/>
        </a:p>
      </dgm:t>
    </dgm:pt>
    <dgm:pt modelId="{4CD87FE9-73E6-4060-994F-B3AED6B238A7}">
      <dgm:prSet phldrT="[Text]"/>
      <dgm:spPr/>
      <dgm:t>
        <a:bodyPr/>
        <a:lstStyle/>
        <a:p>
          <a:r>
            <a:rPr lang="en-US" dirty="0"/>
            <a:t>Magical Thinking</a:t>
          </a:r>
        </a:p>
      </dgm:t>
    </dgm:pt>
    <dgm:pt modelId="{9A242884-D639-420D-BAE3-2001559E51D9}" type="parTrans" cxnId="{DBAEA3C7-7EB5-48B2-AD4E-EC80FB7B7FC4}">
      <dgm:prSet/>
      <dgm:spPr/>
      <dgm:t>
        <a:bodyPr/>
        <a:lstStyle/>
        <a:p>
          <a:endParaRPr lang="en-US"/>
        </a:p>
      </dgm:t>
    </dgm:pt>
    <dgm:pt modelId="{48211FB6-DAC4-4B79-BBAE-58EFC6B9DE87}" type="sibTrans" cxnId="{DBAEA3C7-7EB5-48B2-AD4E-EC80FB7B7FC4}">
      <dgm:prSet/>
      <dgm:spPr/>
      <dgm:t>
        <a:bodyPr/>
        <a:lstStyle/>
        <a:p>
          <a:endParaRPr lang="en-US"/>
        </a:p>
      </dgm:t>
    </dgm:pt>
    <dgm:pt modelId="{9E180E11-41D1-4F10-9D80-58ADD69E5678}">
      <dgm:prSet phldrT="[Text]"/>
      <dgm:spPr/>
      <dgm:t>
        <a:bodyPr/>
        <a:lstStyle/>
        <a:p>
          <a:r>
            <a:rPr lang="en-US" dirty="0"/>
            <a:t>Immigration Issues</a:t>
          </a:r>
        </a:p>
      </dgm:t>
    </dgm:pt>
    <dgm:pt modelId="{6EDBD2EA-0AB9-40E6-BF11-362AA02C4BB1}" type="parTrans" cxnId="{FE2B6C3D-82E4-4AE6-B82E-04478F89A74E}">
      <dgm:prSet/>
      <dgm:spPr/>
      <dgm:t>
        <a:bodyPr/>
        <a:lstStyle/>
        <a:p>
          <a:endParaRPr lang="en-US"/>
        </a:p>
      </dgm:t>
    </dgm:pt>
    <dgm:pt modelId="{D8E3A428-B784-4742-949F-B8A7084DADD9}" type="sibTrans" cxnId="{FE2B6C3D-82E4-4AE6-B82E-04478F89A74E}">
      <dgm:prSet/>
      <dgm:spPr/>
      <dgm:t>
        <a:bodyPr/>
        <a:lstStyle/>
        <a:p>
          <a:endParaRPr lang="en-US"/>
        </a:p>
      </dgm:t>
    </dgm:pt>
    <dgm:pt modelId="{F31DF6C8-974C-4598-974A-DAEF5D047CA5}">
      <dgm:prSet phldrT="[Text]"/>
      <dgm:spPr/>
      <dgm:t>
        <a:bodyPr/>
        <a:lstStyle/>
        <a:p>
          <a:r>
            <a:rPr lang="en-US" dirty="0"/>
            <a:t>Minority Recognition</a:t>
          </a:r>
        </a:p>
      </dgm:t>
    </dgm:pt>
    <dgm:pt modelId="{3D7A7D84-AB04-4710-9D1C-349842A8B3A2}" type="parTrans" cxnId="{8B8E4B90-6B0F-47FA-90D3-F094241C330E}">
      <dgm:prSet/>
      <dgm:spPr/>
      <dgm:t>
        <a:bodyPr/>
        <a:lstStyle/>
        <a:p>
          <a:endParaRPr lang="en-US"/>
        </a:p>
      </dgm:t>
    </dgm:pt>
    <dgm:pt modelId="{44B7D6AD-6DD8-4ECE-9DB9-169AC73F904C}" type="sibTrans" cxnId="{8B8E4B90-6B0F-47FA-90D3-F094241C330E}">
      <dgm:prSet/>
      <dgm:spPr/>
      <dgm:t>
        <a:bodyPr/>
        <a:lstStyle/>
        <a:p>
          <a:endParaRPr lang="en-US"/>
        </a:p>
      </dgm:t>
    </dgm:pt>
    <dgm:pt modelId="{EB64102B-57B7-47E6-831B-57BAD534EFF8}">
      <dgm:prSet phldrT="[Text]"/>
      <dgm:spPr/>
      <dgm:t>
        <a:bodyPr/>
        <a:lstStyle/>
        <a:p>
          <a:r>
            <a:rPr lang="en-US" dirty="0"/>
            <a:t>Religious Belonging</a:t>
          </a:r>
        </a:p>
      </dgm:t>
    </dgm:pt>
    <dgm:pt modelId="{CCD8F75B-01E0-46B2-9FA4-68512FC8D641}" type="parTrans" cxnId="{19B008EE-5489-4369-8B9B-A017F71C69AC}">
      <dgm:prSet/>
      <dgm:spPr/>
      <dgm:t>
        <a:bodyPr/>
        <a:lstStyle/>
        <a:p>
          <a:endParaRPr lang="en-US"/>
        </a:p>
      </dgm:t>
    </dgm:pt>
    <dgm:pt modelId="{090F87B5-C229-4248-9367-0B056BB89B7E}" type="sibTrans" cxnId="{19B008EE-5489-4369-8B9B-A017F71C69AC}">
      <dgm:prSet/>
      <dgm:spPr/>
      <dgm:t>
        <a:bodyPr/>
        <a:lstStyle/>
        <a:p>
          <a:endParaRPr lang="en-US"/>
        </a:p>
      </dgm:t>
    </dgm:pt>
    <dgm:pt modelId="{FAD98914-2C98-4503-86C5-1224873B45A6}">
      <dgm:prSet phldrT="[Text]"/>
      <dgm:spPr/>
      <dgm:t>
        <a:bodyPr/>
        <a:lstStyle/>
        <a:p>
          <a:r>
            <a:rPr lang="en-US" dirty="0"/>
            <a:t>Education</a:t>
          </a:r>
        </a:p>
      </dgm:t>
    </dgm:pt>
    <dgm:pt modelId="{3F679C22-FF89-453B-9A40-93C80F8D5D1B}" type="parTrans" cxnId="{AA7FA928-DB26-4013-AADA-54A6DD9D390C}">
      <dgm:prSet/>
      <dgm:spPr/>
      <dgm:t>
        <a:bodyPr/>
        <a:lstStyle/>
        <a:p>
          <a:endParaRPr lang="en-US"/>
        </a:p>
      </dgm:t>
    </dgm:pt>
    <dgm:pt modelId="{CF77175D-63E3-4FB6-86E1-E84BE9B02781}" type="sibTrans" cxnId="{AA7FA928-DB26-4013-AADA-54A6DD9D390C}">
      <dgm:prSet/>
      <dgm:spPr/>
      <dgm:t>
        <a:bodyPr/>
        <a:lstStyle/>
        <a:p>
          <a:endParaRPr lang="en-US"/>
        </a:p>
      </dgm:t>
    </dgm:pt>
    <dgm:pt modelId="{E9F07F34-E8E2-473C-9F81-A524030307CC}">
      <dgm:prSet phldrT="[Text]"/>
      <dgm:spPr/>
      <dgm:t>
        <a:bodyPr/>
        <a:lstStyle/>
        <a:p>
          <a:r>
            <a:rPr lang="en-US" dirty="0"/>
            <a:t>Beliefs of Fate</a:t>
          </a:r>
        </a:p>
      </dgm:t>
    </dgm:pt>
    <dgm:pt modelId="{38B53742-5CFF-4F94-9D83-AD00F606D633}" type="parTrans" cxnId="{6DD9CF11-A8F5-4702-AC49-50EC52548573}">
      <dgm:prSet/>
      <dgm:spPr/>
      <dgm:t>
        <a:bodyPr/>
        <a:lstStyle/>
        <a:p>
          <a:endParaRPr lang="en-US"/>
        </a:p>
      </dgm:t>
    </dgm:pt>
    <dgm:pt modelId="{F6B582D9-5D69-4280-A0A6-41879AA7F237}" type="sibTrans" cxnId="{6DD9CF11-A8F5-4702-AC49-50EC52548573}">
      <dgm:prSet/>
      <dgm:spPr/>
      <dgm:t>
        <a:bodyPr/>
        <a:lstStyle/>
        <a:p>
          <a:endParaRPr lang="en-US"/>
        </a:p>
      </dgm:t>
    </dgm:pt>
    <dgm:pt modelId="{00D68E5E-4DD4-45A9-906C-E2E33E8AE76B}">
      <dgm:prSet phldrT="[Text]"/>
      <dgm:spPr/>
      <dgm:t>
        <a:bodyPr/>
        <a:lstStyle/>
        <a:p>
          <a:r>
            <a:rPr lang="en-US" dirty="0"/>
            <a:t>Language Barriers</a:t>
          </a:r>
        </a:p>
      </dgm:t>
    </dgm:pt>
    <dgm:pt modelId="{00B93644-2FFE-47A9-984C-A9BD4D5EBD4A}" type="parTrans" cxnId="{0183CE6E-7FE1-4AF5-8EAF-F98DBA56C739}">
      <dgm:prSet/>
      <dgm:spPr/>
      <dgm:t>
        <a:bodyPr/>
        <a:lstStyle/>
        <a:p>
          <a:endParaRPr lang="en-US"/>
        </a:p>
      </dgm:t>
    </dgm:pt>
    <dgm:pt modelId="{F27B7740-E8CE-4576-8CBF-2F99B8592E84}" type="sibTrans" cxnId="{0183CE6E-7FE1-4AF5-8EAF-F98DBA56C739}">
      <dgm:prSet/>
      <dgm:spPr/>
      <dgm:t>
        <a:bodyPr/>
        <a:lstStyle/>
        <a:p>
          <a:endParaRPr lang="en-US"/>
        </a:p>
      </dgm:t>
    </dgm:pt>
    <dgm:pt modelId="{63D82793-DF18-4997-8DEA-0BF2F834FBAC}">
      <dgm:prSet phldrT="[Text]"/>
      <dgm:spPr/>
      <dgm:t>
        <a:bodyPr/>
        <a:lstStyle/>
        <a:p>
          <a:r>
            <a:rPr lang="en-US" dirty="0"/>
            <a:t>Beliefs About Treatment</a:t>
          </a:r>
        </a:p>
      </dgm:t>
    </dgm:pt>
    <dgm:pt modelId="{78B6586D-6CAF-47C5-A6BD-9FF83B784035}" type="parTrans" cxnId="{C8C6D0B8-8E01-4967-ABE5-D1BFD0DF3E05}">
      <dgm:prSet/>
      <dgm:spPr/>
      <dgm:t>
        <a:bodyPr/>
        <a:lstStyle/>
        <a:p>
          <a:endParaRPr lang="en-US"/>
        </a:p>
      </dgm:t>
    </dgm:pt>
    <dgm:pt modelId="{80559688-A602-435B-B0E5-5B7123F0C929}" type="sibTrans" cxnId="{C8C6D0B8-8E01-4967-ABE5-D1BFD0DF3E05}">
      <dgm:prSet/>
      <dgm:spPr/>
      <dgm:t>
        <a:bodyPr/>
        <a:lstStyle/>
        <a:p>
          <a:endParaRPr lang="en-US"/>
        </a:p>
      </dgm:t>
    </dgm:pt>
    <dgm:pt modelId="{4588C8E7-739E-4C5C-9B85-718C5AEFA0FC}">
      <dgm:prSet phldrT="[Text]"/>
      <dgm:spPr/>
      <dgm:t>
        <a:bodyPr/>
        <a:lstStyle/>
        <a:p>
          <a:r>
            <a:rPr lang="en-US" dirty="0"/>
            <a:t>Community Obstacles</a:t>
          </a:r>
        </a:p>
      </dgm:t>
    </dgm:pt>
    <dgm:pt modelId="{2319C7C9-566F-4B72-86DC-9020D88105C3}" type="parTrans" cxnId="{E09867F2-C314-46DA-B966-DB901150D92D}">
      <dgm:prSet/>
      <dgm:spPr/>
      <dgm:t>
        <a:bodyPr/>
        <a:lstStyle/>
        <a:p>
          <a:endParaRPr lang="en-US"/>
        </a:p>
      </dgm:t>
    </dgm:pt>
    <dgm:pt modelId="{D919A8B9-23BE-4485-8319-EB36EFAF2CEE}" type="sibTrans" cxnId="{E09867F2-C314-46DA-B966-DB901150D92D}">
      <dgm:prSet/>
      <dgm:spPr/>
      <dgm:t>
        <a:bodyPr/>
        <a:lstStyle/>
        <a:p>
          <a:endParaRPr lang="en-US"/>
        </a:p>
      </dgm:t>
    </dgm:pt>
    <dgm:pt modelId="{0C58C7BC-AA5C-4434-889A-E2AACF0619DF}">
      <dgm:prSet phldrT="[Text]"/>
      <dgm:spPr/>
      <dgm:t>
        <a:bodyPr/>
        <a:lstStyle/>
        <a:p>
          <a:r>
            <a:rPr lang="en-US" dirty="0"/>
            <a:t>Finances</a:t>
          </a:r>
        </a:p>
      </dgm:t>
    </dgm:pt>
    <dgm:pt modelId="{582B291B-C167-4BDF-8939-ED5FACF5BFD3}" type="parTrans" cxnId="{4C005AB6-854C-4ED5-A5D0-7033E421030E}">
      <dgm:prSet/>
      <dgm:spPr/>
      <dgm:t>
        <a:bodyPr/>
        <a:lstStyle/>
        <a:p>
          <a:endParaRPr lang="en-US"/>
        </a:p>
      </dgm:t>
    </dgm:pt>
    <dgm:pt modelId="{AE8E6D53-C46B-4D53-9DA0-BCF16F9483C6}" type="sibTrans" cxnId="{4C005AB6-854C-4ED5-A5D0-7033E421030E}">
      <dgm:prSet/>
      <dgm:spPr/>
      <dgm:t>
        <a:bodyPr/>
        <a:lstStyle/>
        <a:p>
          <a:endParaRPr lang="en-US"/>
        </a:p>
      </dgm:t>
    </dgm:pt>
    <dgm:pt modelId="{679511B7-D08F-43D6-A4DE-0AB733B4054B}">
      <dgm:prSet phldrT="[Text]"/>
      <dgm:spPr/>
      <dgm:t>
        <a:bodyPr/>
        <a:lstStyle/>
        <a:p>
          <a:r>
            <a:rPr lang="en-US" dirty="0"/>
            <a:t>Socioeconomic Status</a:t>
          </a:r>
        </a:p>
      </dgm:t>
    </dgm:pt>
    <dgm:pt modelId="{2D5CEF24-A893-4CF2-ADF8-D2687089CFC0}" type="parTrans" cxnId="{398786CB-655D-4C32-8D3A-32201542CFCD}">
      <dgm:prSet/>
      <dgm:spPr/>
      <dgm:t>
        <a:bodyPr/>
        <a:lstStyle/>
        <a:p>
          <a:endParaRPr lang="en-US"/>
        </a:p>
      </dgm:t>
    </dgm:pt>
    <dgm:pt modelId="{3D7E2F58-210E-462C-AAD3-519F75C8AA9E}" type="sibTrans" cxnId="{398786CB-655D-4C32-8D3A-32201542CFCD}">
      <dgm:prSet/>
      <dgm:spPr/>
      <dgm:t>
        <a:bodyPr/>
        <a:lstStyle/>
        <a:p>
          <a:endParaRPr lang="en-US"/>
        </a:p>
      </dgm:t>
    </dgm:pt>
    <dgm:pt modelId="{5A5609CE-DF0A-47EE-90EB-873668BFC40F}">
      <dgm:prSet phldrT="[Text]"/>
      <dgm:spPr/>
      <dgm:t>
        <a:bodyPr/>
        <a:lstStyle/>
        <a:p>
          <a:r>
            <a:rPr lang="en-US" dirty="0"/>
            <a:t>Family Structure</a:t>
          </a:r>
        </a:p>
      </dgm:t>
    </dgm:pt>
    <dgm:pt modelId="{B5578F09-AEAC-4346-AAD4-193C18C810EF}" type="parTrans" cxnId="{6E2BA52F-5D08-438A-A295-7E3DE1E77DC8}">
      <dgm:prSet/>
      <dgm:spPr/>
      <dgm:t>
        <a:bodyPr/>
        <a:lstStyle/>
        <a:p>
          <a:endParaRPr lang="en-US"/>
        </a:p>
      </dgm:t>
    </dgm:pt>
    <dgm:pt modelId="{5B133177-E831-497F-A220-223355CB191C}" type="sibTrans" cxnId="{6E2BA52F-5D08-438A-A295-7E3DE1E77DC8}">
      <dgm:prSet/>
      <dgm:spPr/>
      <dgm:t>
        <a:bodyPr/>
        <a:lstStyle/>
        <a:p>
          <a:endParaRPr lang="en-US"/>
        </a:p>
      </dgm:t>
    </dgm:pt>
    <dgm:pt modelId="{A06DAB2C-C9D6-4055-A7A3-D9F91F87CC09}" type="pres">
      <dgm:prSet presAssocID="{037687A6-456D-42D5-83F4-6A1544C27F25}" presName="diagram" presStyleCnt="0">
        <dgm:presLayoutVars>
          <dgm:dir/>
          <dgm:resizeHandles val="exact"/>
        </dgm:presLayoutVars>
      </dgm:prSet>
      <dgm:spPr/>
    </dgm:pt>
    <dgm:pt modelId="{CAEB8AB5-6DC8-46D5-B182-A92A6910F6DB}" type="pres">
      <dgm:prSet presAssocID="{07CC87F6-417A-47FE-8616-B34C41185CAD}" presName="node" presStyleLbl="node1" presStyleIdx="0" presStyleCnt="14">
        <dgm:presLayoutVars>
          <dgm:bulletEnabled val="1"/>
        </dgm:presLayoutVars>
      </dgm:prSet>
      <dgm:spPr/>
    </dgm:pt>
    <dgm:pt modelId="{3321BE4B-EAEF-4FFD-84DA-0510FFA7894B}" type="pres">
      <dgm:prSet presAssocID="{47F17A99-5767-47BE-8B40-D43DD4AEC901}" presName="sibTrans" presStyleCnt="0"/>
      <dgm:spPr/>
    </dgm:pt>
    <dgm:pt modelId="{8558035D-B9C2-4C86-AAA1-614ECF109DD1}" type="pres">
      <dgm:prSet presAssocID="{D82F7B37-F06A-4B5B-9959-E7FA2D075246}" presName="node" presStyleLbl="node1" presStyleIdx="1" presStyleCnt="14">
        <dgm:presLayoutVars>
          <dgm:bulletEnabled val="1"/>
        </dgm:presLayoutVars>
      </dgm:prSet>
      <dgm:spPr/>
    </dgm:pt>
    <dgm:pt modelId="{0741B20B-4241-49D5-A33E-4B188FC0BC9D}" type="pres">
      <dgm:prSet presAssocID="{773B0CA3-41D1-4DE1-B0E9-D354F6DF77BA}" presName="sibTrans" presStyleCnt="0"/>
      <dgm:spPr/>
    </dgm:pt>
    <dgm:pt modelId="{22E0199F-0E85-4D11-A709-1A5159AB3240}" type="pres">
      <dgm:prSet presAssocID="{4CD87FE9-73E6-4060-994F-B3AED6B238A7}" presName="node" presStyleLbl="node1" presStyleIdx="2" presStyleCnt="14">
        <dgm:presLayoutVars>
          <dgm:bulletEnabled val="1"/>
        </dgm:presLayoutVars>
      </dgm:prSet>
      <dgm:spPr/>
    </dgm:pt>
    <dgm:pt modelId="{1CD4C73D-890C-4909-8FAD-8AE4D0924507}" type="pres">
      <dgm:prSet presAssocID="{48211FB6-DAC4-4B79-BBAE-58EFC6B9DE87}" presName="sibTrans" presStyleCnt="0"/>
      <dgm:spPr/>
    </dgm:pt>
    <dgm:pt modelId="{C7D524EB-94CF-4AEA-92EE-063A3514A1D6}" type="pres">
      <dgm:prSet presAssocID="{9E180E11-41D1-4F10-9D80-58ADD69E5678}" presName="node" presStyleLbl="node1" presStyleIdx="3" presStyleCnt="14">
        <dgm:presLayoutVars>
          <dgm:bulletEnabled val="1"/>
        </dgm:presLayoutVars>
      </dgm:prSet>
      <dgm:spPr/>
    </dgm:pt>
    <dgm:pt modelId="{68682850-0A6B-43F4-9DB5-A0663A305584}" type="pres">
      <dgm:prSet presAssocID="{D8E3A428-B784-4742-949F-B8A7084DADD9}" presName="sibTrans" presStyleCnt="0"/>
      <dgm:spPr/>
    </dgm:pt>
    <dgm:pt modelId="{EA3F6C2D-6DF1-430B-86E4-18D77908DE6B}" type="pres">
      <dgm:prSet presAssocID="{F31DF6C8-974C-4598-974A-DAEF5D047CA5}" presName="node" presStyleLbl="node1" presStyleIdx="4" presStyleCnt="14">
        <dgm:presLayoutVars>
          <dgm:bulletEnabled val="1"/>
        </dgm:presLayoutVars>
      </dgm:prSet>
      <dgm:spPr/>
    </dgm:pt>
    <dgm:pt modelId="{67BE4EA5-496A-40DA-A6D6-876DC2D5A15D}" type="pres">
      <dgm:prSet presAssocID="{44B7D6AD-6DD8-4ECE-9DB9-169AC73F904C}" presName="sibTrans" presStyleCnt="0"/>
      <dgm:spPr/>
    </dgm:pt>
    <dgm:pt modelId="{57914D24-AE01-40D9-A1BC-FFB606D3AA03}" type="pres">
      <dgm:prSet presAssocID="{EB64102B-57B7-47E6-831B-57BAD534EFF8}" presName="node" presStyleLbl="node1" presStyleIdx="5" presStyleCnt="14">
        <dgm:presLayoutVars>
          <dgm:bulletEnabled val="1"/>
        </dgm:presLayoutVars>
      </dgm:prSet>
      <dgm:spPr/>
    </dgm:pt>
    <dgm:pt modelId="{7520D3FB-D05D-47EF-AD4B-003CBCE05BFD}" type="pres">
      <dgm:prSet presAssocID="{090F87B5-C229-4248-9367-0B056BB89B7E}" presName="sibTrans" presStyleCnt="0"/>
      <dgm:spPr/>
    </dgm:pt>
    <dgm:pt modelId="{64EFA5FA-9148-46A6-BE61-E020999AAB12}" type="pres">
      <dgm:prSet presAssocID="{FAD98914-2C98-4503-86C5-1224873B45A6}" presName="node" presStyleLbl="node1" presStyleIdx="6" presStyleCnt="14">
        <dgm:presLayoutVars>
          <dgm:bulletEnabled val="1"/>
        </dgm:presLayoutVars>
      </dgm:prSet>
      <dgm:spPr/>
    </dgm:pt>
    <dgm:pt modelId="{A315B8D8-5234-4377-8F26-0E71A130DDBF}" type="pres">
      <dgm:prSet presAssocID="{CF77175D-63E3-4FB6-86E1-E84BE9B02781}" presName="sibTrans" presStyleCnt="0"/>
      <dgm:spPr/>
    </dgm:pt>
    <dgm:pt modelId="{3BDB876D-B755-492E-B0E8-72FF7A3DC1BA}" type="pres">
      <dgm:prSet presAssocID="{E9F07F34-E8E2-473C-9F81-A524030307CC}" presName="node" presStyleLbl="node1" presStyleIdx="7" presStyleCnt="14">
        <dgm:presLayoutVars>
          <dgm:bulletEnabled val="1"/>
        </dgm:presLayoutVars>
      </dgm:prSet>
      <dgm:spPr/>
    </dgm:pt>
    <dgm:pt modelId="{96A1351E-5F54-4F10-B8F9-6977FF04DDEC}" type="pres">
      <dgm:prSet presAssocID="{F6B582D9-5D69-4280-A0A6-41879AA7F237}" presName="sibTrans" presStyleCnt="0"/>
      <dgm:spPr/>
    </dgm:pt>
    <dgm:pt modelId="{8EB6EA23-DF9D-4F72-9AF9-786D1A8929F4}" type="pres">
      <dgm:prSet presAssocID="{00D68E5E-4DD4-45A9-906C-E2E33E8AE76B}" presName="node" presStyleLbl="node1" presStyleIdx="8" presStyleCnt="14">
        <dgm:presLayoutVars>
          <dgm:bulletEnabled val="1"/>
        </dgm:presLayoutVars>
      </dgm:prSet>
      <dgm:spPr/>
    </dgm:pt>
    <dgm:pt modelId="{2CFDB951-FBAE-489C-94C6-20942870DD0F}" type="pres">
      <dgm:prSet presAssocID="{F27B7740-E8CE-4576-8CBF-2F99B8592E84}" presName="sibTrans" presStyleCnt="0"/>
      <dgm:spPr/>
    </dgm:pt>
    <dgm:pt modelId="{4C8B65F0-573F-4425-9C84-472303924FF8}" type="pres">
      <dgm:prSet presAssocID="{63D82793-DF18-4997-8DEA-0BF2F834FBAC}" presName="node" presStyleLbl="node1" presStyleIdx="9" presStyleCnt="14">
        <dgm:presLayoutVars>
          <dgm:bulletEnabled val="1"/>
        </dgm:presLayoutVars>
      </dgm:prSet>
      <dgm:spPr/>
    </dgm:pt>
    <dgm:pt modelId="{B12A5B55-3DA2-41DE-B1FF-D08529E1677E}" type="pres">
      <dgm:prSet presAssocID="{80559688-A602-435B-B0E5-5B7123F0C929}" presName="sibTrans" presStyleCnt="0"/>
      <dgm:spPr/>
    </dgm:pt>
    <dgm:pt modelId="{EF896C3D-D62A-4AE8-AB50-10B55B195D53}" type="pres">
      <dgm:prSet presAssocID="{4588C8E7-739E-4C5C-9B85-718C5AEFA0FC}" presName="node" presStyleLbl="node1" presStyleIdx="10" presStyleCnt="14">
        <dgm:presLayoutVars>
          <dgm:bulletEnabled val="1"/>
        </dgm:presLayoutVars>
      </dgm:prSet>
      <dgm:spPr/>
    </dgm:pt>
    <dgm:pt modelId="{EA8D9393-630A-4A52-B715-171E0D8FFF0F}" type="pres">
      <dgm:prSet presAssocID="{D919A8B9-23BE-4485-8319-EB36EFAF2CEE}" presName="sibTrans" presStyleCnt="0"/>
      <dgm:spPr/>
    </dgm:pt>
    <dgm:pt modelId="{3BD8AD2A-32AA-4152-AFD5-CD543497FF5C}" type="pres">
      <dgm:prSet presAssocID="{0C58C7BC-AA5C-4434-889A-E2AACF0619DF}" presName="node" presStyleLbl="node1" presStyleIdx="11" presStyleCnt="14">
        <dgm:presLayoutVars>
          <dgm:bulletEnabled val="1"/>
        </dgm:presLayoutVars>
      </dgm:prSet>
      <dgm:spPr/>
    </dgm:pt>
    <dgm:pt modelId="{356BC8CA-FF92-43FA-8A50-ACFD33FEE13D}" type="pres">
      <dgm:prSet presAssocID="{AE8E6D53-C46B-4D53-9DA0-BCF16F9483C6}" presName="sibTrans" presStyleCnt="0"/>
      <dgm:spPr/>
    </dgm:pt>
    <dgm:pt modelId="{C472EE6E-5457-4626-89E5-EBC0CDC76A5A}" type="pres">
      <dgm:prSet presAssocID="{679511B7-D08F-43D6-A4DE-0AB733B4054B}" presName="node" presStyleLbl="node1" presStyleIdx="12" presStyleCnt="14">
        <dgm:presLayoutVars>
          <dgm:bulletEnabled val="1"/>
        </dgm:presLayoutVars>
      </dgm:prSet>
      <dgm:spPr/>
    </dgm:pt>
    <dgm:pt modelId="{D3226CD1-F056-4167-A5A7-61ECD981E68B}" type="pres">
      <dgm:prSet presAssocID="{3D7E2F58-210E-462C-AAD3-519F75C8AA9E}" presName="sibTrans" presStyleCnt="0"/>
      <dgm:spPr/>
    </dgm:pt>
    <dgm:pt modelId="{BAE8056A-8ECB-4A5E-BD66-70841786E62A}" type="pres">
      <dgm:prSet presAssocID="{5A5609CE-DF0A-47EE-90EB-873668BFC40F}" presName="node" presStyleLbl="node1" presStyleIdx="13" presStyleCnt="14">
        <dgm:presLayoutVars>
          <dgm:bulletEnabled val="1"/>
        </dgm:presLayoutVars>
      </dgm:prSet>
      <dgm:spPr/>
    </dgm:pt>
  </dgm:ptLst>
  <dgm:cxnLst>
    <dgm:cxn modelId="{6DD9CF11-A8F5-4702-AC49-50EC52548573}" srcId="{037687A6-456D-42D5-83F4-6A1544C27F25}" destId="{E9F07F34-E8E2-473C-9F81-A524030307CC}" srcOrd="7" destOrd="0" parTransId="{38B53742-5CFF-4F94-9D83-AD00F606D633}" sibTransId="{F6B582D9-5D69-4280-A0A6-41879AA7F237}"/>
    <dgm:cxn modelId="{EE666E1D-E6BA-4ABD-A2C4-82985F419F48}" type="presOf" srcId="{9E180E11-41D1-4F10-9D80-58ADD69E5678}" destId="{C7D524EB-94CF-4AEA-92EE-063A3514A1D6}" srcOrd="0" destOrd="0" presId="urn:microsoft.com/office/officeart/2005/8/layout/default"/>
    <dgm:cxn modelId="{CD259D28-CF8D-45EE-9829-784D7C0A61E1}" srcId="{037687A6-456D-42D5-83F4-6A1544C27F25}" destId="{D82F7B37-F06A-4B5B-9959-E7FA2D075246}" srcOrd="1" destOrd="0" parTransId="{4888B9DE-50C4-4960-84D4-102596204F38}" sibTransId="{773B0CA3-41D1-4DE1-B0E9-D354F6DF77BA}"/>
    <dgm:cxn modelId="{AA7FA928-DB26-4013-AADA-54A6DD9D390C}" srcId="{037687A6-456D-42D5-83F4-6A1544C27F25}" destId="{FAD98914-2C98-4503-86C5-1224873B45A6}" srcOrd="6" destOrd="0" parTransId="{3F679C22-FF89-453B-9A40-93C80F8D5D1B}" sibTransId="{CF77175D-63E3-4FB6-86E1-E84BE9B02781}"/>
    <dgm:cxn modelId="{9923682D-4B5E-4D2A-8CDD-9C29B5FB62B7}" type="presOf" srcId="{4588C8E7-739E-4C5C-9B85-718C5AEFA0FC}" destId="{EF896C3D-D62A-4AE8-AB50-10B55B195D53}" srcOrd="0" destOrd="0" presId="urn:microsoft.com/office/officeart/2005/8/layout/default"/>
    <dgm:cxn modelId="{6E2BA52F-5D08-438A-A295-7E3DE1E77DC8}" srcId="{037687A6-456D-42D5-83F4-6A1544C27F25}" destId="{5A5609CE-DF0A-47EE-90EB-873668BFC40F}" srcOrd="13" destOrd="0" parTransId="{B5578F09-AEAC-4346-AAD4-193C18C810EF}" sibTransId="{5B133177-E831-497F-A220-223355CB191C}"/>
    <dgm:cxn modelId="{D102973B-7607-4C9A-96CC-817C3696F496}" type="presOf" srcId="{F31DF6C8-974C-4598-974A-DAEF5D047CA5}" destId="{EA3F6C2D-6DF1-430B-86E4-18D77908DE6B}" srcOrd="0" destOrd="0" presId="urn:microsoft.com/office/officeart/2005/8/layout/default"/>
    <dgm:cxn modelId="{FE2B6C3D-82E4-4AE6-B82E-04478F89A74E}" srcId="{037687A6-456D-42D5-83F4-6A1544C27F25}" destId="{9E180E11-41D1-4F10-9D80-58ADD69E5678}" srcOrd="3" destOrd="0" parTransId="{6EDBD2EA-0AB9-40E6-BF11-362AA02C4BB1}" sibTransId="{D8E3A428-B784-4742-949F-B8A7084DADD9}"/>
    <dgm:cxn modelId="{0183CE6E-7FE1-4AF5-8EAF-F98DBA56C739}" srcId="{037687A6-456D-42D5-83F4-6A1544C27F25}" destId="{00D68E5E-4DD4-45A9-906C-E2E33E8AE76B}" srcOrd="8" destOrd="0" parTransId="{00B93644-2FFE-47A9-984C-A9BD4D5EBD4A}" sibTransId="{F27B7740-E8CE-4576-8CBF-2F99B8592E84}"/>
    <dgm:cxn modelId="{2FF39E52-3B41-481C-9694-3556AC54750D}" type="presOf" srcId="{EB64102B-57B7-47E6-831B-57BAD534EFF8}" destId="{57914D24-AE01-40D9-A1BC-FFB606D3AA03}" srcOrd="0" destOrd="0" presId="urn:microsoft.com/office/officeart/2005/8/layout/default"/>
    <dgm:cxn modelId="{CF77E754-5B44-42F8-990C-2B10104346BA}" type="presOf" srcId="{4CD87FE9-73E6-4060-994F-B3AED6B238A7}" destId="{22E0199F-0E85-4D11-A709-1A5159AB3240}" srcOrd="0" destOrd="0" presId="urn:microsoft.com/office/officeart/2005/8/layout/default"/>
    <dgm:cxn modelId="{AC8F3B56-FB3B-44F9-86DB-7414775BCA43}" type="presOf" srcId="{07CC87F6-417A-47FE-8616-B34C41185CAD}" destId="{CAEB8AB5-6DC8-46D5-B182-A92A6910F6DB}" srcOrd="0" destOrd="0" presId="urn:microsoft.com/office/officeart/2005/8/layout/default"/>
    <dgm:cxn modelId="{38FA1B57-101E-43D1-9D1A-71CF1AB93AF9}" type="presOf" srcId="{E9F07F34-E8E2-473C-9F81-A524030307CC}" destId="{3BDB876D-B755-492E-B0E8-72FF7A3DC1BA}" srcOrd="0" destOrd="0" presId="urn:microsoft.com/office/officeart/2005/8/layout/default"/>
    <dgm:cxn modelId="{54193E7B-E683-44AA-BE9A-D8CB031AD93D}" type="presOf" srcId="{63D82793-DF18-4997-8DEA-0BF2F834FBAC}" destId="{4C8B65F0-573F-4425-9C84-472303924FF8}" srcOrd="0" destOrd="0" presId="urn:microsoft.com/office/officeart/2005/8/layout/default"/>
    <dgm:cxn modelId="{8B8E4B90-6B0F-47FA-90D3-F094241C330E}" srcId="{037687A6-456D-42D5-83F4-6A1544C27F25}" destId="{F31DF6C8-974C-4598-974A-DAEF5D047CA5}" srcOrd="4" destOrd="0" parTransId="{3D7A7D84-AB04-4710-9D1C-349842A8B3A2}" sibTransId="{44B7D6AD-6DD8-4ECE-9DB9-169AC73F904C}"/>
    <dgm:cxn modelId="{42E0C097-2E6A-4616-B2AA-766EF8E89768}" type="presOf" srcId="{5A5609CE-DF0A-47EE-90EB-873668BFC40F}" destId="{BAE8056A-8ECB-4A5E-BD66-70841786E62A}" srcOrd="0" destOrd="0" presId="urn:microsoft.com/office/officeart/2005/8/layout/default"/>
    <dgm:cxn modelId="{6CA7629B-6A98-4569-A9E6-D9FEF947DF2A}" type="presOf" srcId="{D82F7B37-F06A-4B5B-9959-E7FA2D075246}" destId="{8558035D-B9C2-4C86-AAA1-614ECF109DD1}" srcOrd="0" destOrd="0" presId="urn:microsoft.com/office/officeart/2005/8/layout/default"/>
    <dgm:cxn modelId="{5E3CF2AF-973A-4587-9E2E-F29DB93C2EE0}" type="presOf" srcId="{679511B7-D08F-43D6-A4DE-0AB733B4054B}" destId="{C472EE6E-5457-4626-89E5-EBC0CDC76A5A}" srcOrd="0" destOrd="0" presId="urn:microsoft.com/office/officeart/2005/8/layout/default"/>
    <dgm:cxn modelId="{4C005AB6-854C-4ED5-A5D0-7033E421030E}" srcId="{037687A6-456D-42D5-83F4-6A1544C27F25}" destId="{0C58C7BC-AA5C-4434-889A-E2AACF0619DF}" srcOrd="11" destOrd="0" parTransId="{582B291B-C167-4BDF-8939-ED5FACF5BFD3}" sibTransId="{AE8E6D53-C46B-4D53-9DA0-BCF16F9483C6}"/>
    <dgm:cxn modelId="{C8C6D0B8-8E01-4967-ABE5-D1BFD0DF3E05}" srcId="{037687A6-456D-42D5-83F4-6A1544C27F25}" destId="{63D82793-DF18-4997-8DEA-0BF2F834FBAC}" srcOrd="9" destOrd="0" parTransId="{78B6586D-6CAF-47C5-A6BD-9FF83B784035}" sibTransId="{80559688-A602-435B-B0E5-5B7123F0C929}"/>
    <dgm:cxn modelId="{53F5ABBF-C93F-4822-8792-BDA4322FD332}" type="presOf" srcId="{037687A6-456D-42D5-83F4-6A1544C27F25}" destId="{A06DAB2C-C9D6-4055-A7A3-D9F91F87CC09}" srcOrd="0" destOrd="0" presId="urn:microsoft.com/office/officeart/2005/8/layout/default"/>
    <dgm:cxn modelId="{BA4173C1-224F-4A67-9372-455975ED8DD9}" type="presOf" srcId="{FAD98914-2C98-4503-86C5-1224873B45A6}" destId="{64EFA5FA-9148-46A6-BE61-E020999AAB12}" srcOrd="0" destOrd="0" presId="urn:microsoft.com/office/officeart/2005/8/layout/default"/>
    <dgm:cxn modelId="{DBAEA3C7-7EB5-48B2-AD4E-EC80FB7B7FC4}" srcId="{037687A6-456D-42D5-83F4-6A1544C27F25}" destId="{4CD87FE9-73E6-4060-994F-B3AED6B238A7}" srcOrd="2" destOrd="0" parTransId="{9A242884-D639-420D-BAE3-2001559E51D9}" sibTransId="{48211FB6-DAC4-4B79-BBAE-58EFC6B9DE87}"/>
    <dgm:cxn modelId="{398786CB-655D-4C32-8D3A-32201542CFCD}" srcId="{037687A6-456D-42D5-83F4-6A1544C27F25}" destId="{679511B7-D08F-43D6-A4DE-0AB733B4054B}" srcOrd="12" destOrd="0" parTransId="{2D5CEF24-A893-4CF2-ADF8-D2687089CFC0}" sibTransId="{3D7E2F58-210E-462C-AAD3-519F75C8AA9E}"/>
    <dgm:cxn modelId="{CC817AD9-F8AA-4861-9B64-146FE71B761D}" srcId="{037687A6-456D-42D5-83F4-6A1544C27F25}" destId="{07CC87F6-417A-47FE-8616-B34C41185CAD}" srcOrd="0" destOrd="0" parTransId="{8BA590F1-8975-4610-AFC7-B561A513BB4A}" sibTransId="{47F17A99-5767-47BE-8B40-D43DD4AEC901}"/>
    <dgm:cxn modelId="{BFAB3BE7-A473-4103-811C-D0AE8CBF7921}" type="presOf" srcId="{0C58C7BC-AA5C-4434-889A-E2AACF0619DF}" destId="{3BD8AD2A-32AA-4152-AFD5-CD543497FF5C}" srcOrd="0" destOrd="0" presId="urn:microsoft.com/office/officeart/2005/8/layout/default"/>
    <dgm:cxn modelId="{19B008EE-5489-4369-8B9B-A017F71C69AC}" srcId="{037687A6-456D-42D5-83F4-6A1544C27F25}" destId="{EB64102B-57B7-47E6-831B-57BAD534EFF8}" srcOrd="5" destOrd="0" parTransId="{CCD8F75B-01E0-46B2-9FA4-68512FC8D641}" sibTransId="{090F87B5-C229-4248-9367-0B056BB89B7E}"/>
    <dgm:cxn modelId="{E09867F2-C314-46DA-B966-DB901150D92D}" srcId="{037687A6-456D-42D5-83F4-6A1544C27F25}" destId="{4588C8E7-739E-4C5C-9B85-718C5AEFA0FC}" srcOrd="10" destOrd="0" parTransId="{2319C7C9-566F-4B72-86DC-9020D88105C3}" sibTransId="{D919A8B9-23BE-4485-8319-EB36EFAF2CEE}"/>
    <dgm:cxn modelId="{3E9046F6-7C7A-4639-AA75-59E3EF12305D}" type="presOf" srcId="{00D68E5E-4DD4-45A9-906C-E2E33E8AE76B}" destId="{8EB6EA23-DF9D-4F72-9AF9-786D1A8929F4}" srcOrd="0" destOrd="0" presId="urn:microsoft.com/office/officeart/2005/8/layout/default"/>
    <dgm:cxn modelId="{3C0E975A-D580-4F26-9398-4D76441524EE}" type="presParOf" srcId="{A06DAB2C-C9D6-4055-A7A3-D9F91F87CC09}" destId="{CAEB8AB5-6DC8-46D5-B182-A92A6910F6DB}" srcOrd="0" destOrd="0" presId="urn:microsoft.com/office/officeart/2005/8/layout/default"/>
    <dgm:cxn modelId="{8403E67F-24A0-4630-830F-22CBAC416FCD}" type="presParOf" srcId="{A06DAB2C-C9D6-4055-A7A3-D9F91F87CC09}" destId="{3321BE4B-EAEF-4FFD-84DA-0510FFA7894B}" srcOrd="1" destOrd="0" presId="urn:microsoft.com/office/officeart/2005/8/layout/default"/>
    <dgm:cxn modelId="{B64A5BAD-75CA-43D5-87DB-1DDF4FD5FE56}" type="presParOf" srcId="{A06DAB2C-C9D6-4055-A7A3-D9F91F87CC09}" destId="{8558035D-B9C2-4C86-AAA1-614ECF109DD1}" srcOrd="2" destOrd="0" presId="urn:microsoft.com/office/officeart/2005/8/layout/default"/>
    <dgm:cxn modelId="{E9654AF4-6A12-4121-9EAF-7002E97C901D}" type="presParOf" srcId="{A06DAB2C-C9D6-4055-A7A3-D9F91F87CC09}" destId="{0741B20B-4241-49D5-A33E-4B188FC0BC9D}" srcOrd="3" destOrd="0" presId="urn:microsoft.com/office/officeart/2005/8/layout/default"/>
    <dgm:cxn modelId="{3F1C8671-3589-4312-ADC5-350A2C83799E}" type="presParOf" srcId="{A06DAB2C-C9D6-4055-A7A3-D9F91F87CC09}" destId="{22E0199F-0E85-4D11-A709-1A5159AB3240}" srcOrd="4" destOrd="0" presId="urn:microsoft.com/office/officeart/2005/8/layout/default"/>
    <dgm:cxn modelId="{87E8A71B-735D-4553-BAF4-E0FD71E53D15}" type="presParOf" srcId="{A06DAB2C-C9D6-4055-A7A3-D9F91F87CC09}" destId="{1CD4C73D-890C-4909-8FAD-8AE4D0924507}" srcOrd="5" destOrd="0" presId="urn:microsoft.com/office/officeart/2005/8/layout/default"/>
    <dgm:cxn modelId="{1390EAF6-AE9E-400F-BBF3-73BAE35A4911}" type="presParOf" srcId="{A06DAB2C-C9D6-4055-A7A3-D9F91F87CC09}" destId="{C7D524EB-94CF-4AEA-92EE-063A3514A1D6}" srcOrd="6" destOrd="0" presId="urn:microsoft.com/office/officeart/2005/8/layout/default"/>
    <dgm:cxn modelId="{9F17559E-4D34-42AA-B978-01F1220E1EC8}" type="presParOf" srcId="{A06DAB2C-C9D6-4055-A7A3-D9F91F87CC09}" destId="{68682850-0A6B-43F4-9DB5-A0663A305584}" srcOrd="7" destOrd="0" presId="urn:microsoft.com/office/officeart/2005/8/layout/default"/>
    <dgm:cxn modelId="{E1C62EC6-06CB-4A0E-9F6F-DF0C2B49463B}" type="presParOf" srcId="{A06DAB2C-C9D6-4055-A7A3-D9F91F87CC09}" destId="{EA3F6C2D-6DF1-430B-86E4-18D77908DE6B}" srcOrd="8" destOrd="0" presId="urn:microsoft.com/office/officeart/2005/8/layout/default"/>
    <dgm:cxn modelId="{8D9C7F0E-0B8F-4418-99B1-B7884933B12A}" type="presParOf" srcId="{A06DAB2C-C9D6-4055-A7A3-D9F91F87CC09}" destId="{67BE4EA5-496A-40DA-A6D6-876DC2D5A15D}" srcOrd="9" destOrd="0" presId="urn:microsoft.com/office/officeart/2005/8/layout/default"/>
    <dgm:cxn modelId="{4D798301-6E85-4B3A-8CAE-BAC79484C5DF}" type="presParOf" srcId="{A06DAB2C-C9D6-4055-A7A3-D9F91F87CC09}" destId="{57914D24-AE01-40D9-A1BC-FFB606D3AA03}" srcOrd="10" destOrd="0" presId="urn:microsoft.com/office/officeart/2005/8/layout/default"/>
    <dgm:cxn modelId="{9774CFC2-359B-469C-B95E-A00A3FE45863}" type="presParOf" srcId="{A06DAB2C-C9D6-4055-A7A3-D9F91F87CC09}" destId="{7520D3FB-D05D-47EF-AD4B-003CBCE05BFD}" srcOrd="11" destOrd="0" presId="urn:microsoft.com/office/officeart/2005/8/layout/default"/>
    <dgm:cxn modelId="{3FAD9471-02F0-4E41-9042-71B906E569F8}" type="presParOf" srcId="{A06DAB2C-C9D6-4055-A7A3-D9F91F87CC09}" destId="{64EFA5FA-9148-46A6-BE61-E020999AAB12}" srcOrd="12" destOrd="0" presId="urn:microsoft.com/office/officeart/2005/8/layout/default"/>
    <dgm:cxn modelId="{A31FF3DE-E6CF-44D5-BDD4-7F272FF0A066}" type="presParOf" srcId="{A06DAB2C-C9D6-4055-A7A3-D9F91F87CC09}" destId="{A315B8D8-5234-4377-8F26-0E71A130DDBF}" srcOrd="13" destOrd="0" presId="urn:microsoft.com/office/officeart/2005/8/layout/default"/>
    <dgm:cxn modelId="{4462A533-8C34-4F56-8573-972F3F4E89D1}" type="presParOf" srcId="{A06DAB2C-C9D6-4055-A7A3-D9F91F87CC09}" destId="{3BDB876D-B755-492E-B0E8-72FF7A3DC1BA}" srcOrd="14" destOrd="0" presId="urn:microsoft.com/office/officeart/2005/8/layout/default"/>
    <dgm:cxn modelId="{C0D3772C-2237-457C-95E2-1C2229A79D60}" type="presParOf" srcId="{A06DAB2C-C9D6-4055-A7A3-D9F91F87CC09}" destId="{96A1351E-5F54-4F10-B8F9-6977FF04DDEC}" srcOrd="15" destOrd="0" presId="urn:microsoft.com/office/officeart/2005/8/layout/default"/>
    <dgm:cxn modelId="{3F7B204C-2D5A-414D-A8EE-A63CAF2000BC}" type="presParOf" srcId="{A06DAB2C-C9D6-4055-A7A3-D9F91F87CC09}" destId="{8EB6EA23-DF9D-4F72-9AF9-786D1A8929F4}" srcOrd="16" destOrd="0" presId="urn:microsoft.com/office/officeart/2005/8/layout/default"/>
    <dgm:cxn modelId="{70419D5C-1D05-4F1C-910B-B87421483514}" type="presParOf" srcId="{A06DAB2C-C9D6-4055-A7A3-D9F91F87CC09}" destId="{2CFDB951-FBAE-489C-94C6-20942870DD0F}" srcOrd="17" destOrd="0" presId="urn:microsoft.com/office/officeart/2005/8/layout/default"/>
    <dgm:cxn modelId="{6B126C6E-3AB0-47BE-8CE8-6745B18A3D38}" type="presParOf" srcId="{A06DAB2C-C9D6-4055-A7A3-D9F91F87CC09}" destId="{4C8B65F0-573F-4425-9C84-472303924FF8}" srcOrd="18" destOrd="0" presId="urn:microsoft.com/office/officeart/2005/8/layout/default"/>
    <dgm:cxn modelId="{3D9D801B-B0D9-4B65-9F5D-603C77A1E63C}" type="presParOf" srcId="{A06DAB2C-C9D6-4055-A7A3-D9F91F87CC09}" destId="{B12A5B55-3DA2-41DE-B1FF-D08529E1677E}" srcOrd="19" destOrd="0" presId="urn:microsoft.com/office/officeart/2005/8/layout/default"/>
    <dgm:cxn modelId="{14812E22-9AC0-4A06-8BA9-F69060CAC354}" type="presParOf" srcId="{A06DAB2C-C9D6-4055-A7A3-D9F91F87CC09}" destId="{EF896C3D-D62A-4AE8-AB50-10B55B195D53}" srcOrd="20" destOrd="0" presId="urn:microsoft.com/office/officeart/2005/8/layout/default"/>
    <dgm:cxn modelId="{16E0FF98-6963-4558-8479-DCA7E84F142E}" type="presParOf" srcId="{A06DAB2C-C9D6-4055-A7A3-D9F91F87CC09}" destId="{EA8D9393-630A-4A52-B715-171E0D8FFF0F}" srcOrd="21" destOrd="0" presId="urn:microsoft.com/office/officeart/2005/8/layout/default"/>
    <dgm:cxn modelId="{B72961E5-BB3C-4DC6-9280-DD401E059297}" type="presParOf" srcId="{A06DAB2C-C9D6-4055-A7A3-D9F91F87CC09}" destId="{3BD8AD2A-32AA-4152-AFD5-CD543497FF5C}" srcOrd="22" destOrd="0" presId="urn:microsoft.com/office/officeart/2005/8/layout/default"/>
    <dgm:cxn modelId="{8B47D832-E8AD-4CEE-BE26-80DB03909521}" type="presParOf" srcId="{A06DAB2C-C9D6-4055-A7A3-D9F91F87CC09}" destId="{356BC8CA-FF92-43FA-8A50-ACFD33FEE13D}" srcOrd="23" destOrd="0" presId="urn:microsoft.com/office/officeart/2005/8/layout/default"/>
    <dgm:cxn modelId="{E7DAAC5D-E598-41EF-BD5C-29986B2170EE}" type="presParOf" srcId="{A06DAB2C-C9D6-4055-A7A3-D9F91F87CC09}" destId="{C472EE6E-5457-4626-89E5-EBC0CDC76A5A}" srcOrd="24" destOrd="0" presId="urn:microsoft.com/office/officeart/2005/8/layout/default"/>
    <dgm:cxn modelId="{8E7AA11F-CC3E-4F6D-9BDE-D0A21C0C58E7}" type="presParOf" srcId="{A06DAB2C-C9D6-4055-A7A3-D9F91F87CC09}" destId="{D3226CD1-F056-4167-A5A7-61ECD981E68B}" srcOrd="25" destOrd="0" presId="urn:microsoft.com/office/officeart/2005/8/layout/default"/>
    <dgm:cxn modelId="{4F15AED2-2635-4267-99BE-F67EA16F9123}" type="presParOf" srcId="{A06DAB2C-C9D6-4055-A7A3-D9F91F87CC09}" destId="{BAE8056A-8ECB-4A5E-BD66-70841786E62A}" srcOrd="2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B9087DA-21B7-495F-866F-9226330BC4E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B885CCA-9860-4B48-88C8-F3A2EA8C67C7}">
      <dgm:prSet phldrT="[Text]"/>
      <dgm:spPr>
        <a:solidFill>
          <a:srgbClr val="4368B9"/>
        </a:solidFill>
      </dgm:spPr>
      <dgm:t>
        <a:bodyPr/>
        <a:lstStyle/>
        <a:p>
          <a:r>
            <a:rPr lang="en-US" dirty="0">
              <a:solidFill>
                <a:srgbClr val="FFC000"/>
              </a:solidFill>
              <a:latin typeface="Trajan Pro" pitchFamily="18" charset="0"/>
              <a:ea typeface="Trajan Pro Bold" charset="0"/>
              <a:cs typeface="Trajan Pro Bold" charset="0"/>
              <a:sym typeface="Trajan Pro Bold" charset="0"/>
            </a:rPr>
            <a:t>EXAMINE YOUR OWN POSITION</a:t>
          </a:r>
          <a:endParaRPr lang="en-US" dirty="0"/>
        </a:p>
      </dgm:t>
    </dgm:pt>
    <dgm:pt modelId="{CEFE89EF-5831-488F-A752-A3005E75CCF7}" type="parTrans" cxnId="{1E4BB573-C268-4B51-BC75-C59195832710}">
      <dgm:prSet/>
      <dgm:spPr/>
      <dgm:t>
        <a:bodyPr/>
        <a:lstStyle/>
        <a:p>
          <a:endParaRPr lang="en-US"/>
        </a:p>
      </dgm:t>
    </dgm:pt>
    <dgm:pt modelId="{7EA99823-D222-4997-80D4-108507CD5241}" type="sibTrans" cxnId="{1E4BB573-C268-4B51-BC75-C59195832710}">
      <dgm:prSet/>
      <dgm:spPr/>
      <dgm:t>
        <a:bodyPr/>
        <a:lstStyle/>
        <a:p>
          <a:endParaRPr lang="en-US"/>
        </a:p>
      </dgm:t>
    </dgm:pt>
    <dgm:pt modelId="{53D8DB69-5F57-46AF-89A0-6D4C72853A17}">
      <dgm:prSet/>
      <dgm:spPr/>
      <dgm:t>
        <a:bodyPr/>
        <a:lstStyle/>
        <a:p>
          <a:r>
            <a:rPr lang="en-US" dirty="0">
              <a:solidFill>
                <a:schemeClr val="tx1"/>
              </a:solidFill>
              <a:latin typeface="Trajan Pro" pitchFamily="18" charset="0"/>
              <a:ea typeface="Trajan Pro Bold" charset="0"/>
              <a:cs typeface="Trajan Pro Bold" charset="0"/>
              <a:sym typeface="Trajan Pro Bold" charset="0"/>
            </a:rPr>
            <a:t>How does my cultural perspective impact my view of the world and others, including my clients?</a:t>
          </a:r>
        </a:p>
      </dgm:t>
    </dgm:pt>
    <dgm:pt modelId="{682503CB-4118-424A-9D65-D2019E9D5F93}" type="parTrans" cxnId="{05C24DDD-0006-4C53-9572-C9A46272CB02}">
      <dgm:prSet/>
      <dgm:spPr/>
      <dgm:t>
        <a:bodyPr/>
        <a:lstStyle/>
        <a:p>
          <a:endParaRPr lang="en-US"/>
        </a:p>
      </dgm:t>
    </dgm:pt>
    <dgm:pt modelId="{7012DD04-C85E-4237-968A-7A95453A56F4}" type="sibTrans" cxnId="{05C24DDD-0006-4C53-9572-C9A46272CB02}">
      <dgm:prSet/>
      <dgm:spPr/>
      <dgm:t>
        <a:bodyPr/>
        <a:lstStyle/>
        <a:p>
          <a:endParaRPr lang="en-US"/>
        </a:p>
      </dgm:t>
    </dgm:pt>
    <dgm:pt modelId="{2F8E416F-D1BD-4BC9-957E-5DEC5F65B530}">
      <dgm:prSet/>
      <dgm:spPr/>
      <dgm:t>
        <a:bodyPr/>
        <a:lstStyle/>
        <a:p>
          <a:r>
            <a:rPr lang="en-US" dirty="0">
              <a:solidFill>
                <a:schemeClr val="tx1"/>
              </a:solidFill>
              <a:latin typeface="Trajan Pro" pitchFamily="18" charset="0"/>
              <a:ea typeface="Trajan Pro Bold" charset="0"/>
              <a:cs typeface="Trajan Pro Bold" charset="0"/>
              <a:sym typeface="Trajan Pro Bold" charset="0"/>
            </a:rPr>
            <a:t>Am I Eurocentric? Am I Ethnocentric? / Individualistic or Collectivistic? . . .</a:t>
          </a:r>
        </a:p>
      </dgm:t>
    </dgm:pt>
    <dgm:pt modelId="{C2FE8EE4-EEFD-4BD5-8719-F3206E5275AA}" type="parTrans" cxnId="{DF3BFC14-7087-439B-A523-125C9C3CC145}">
      <dgm:prSet/>
      <dgm:spPr/>
      <dgm:t>
        <a:bodyPr/>
        <a:lstStyle/>
        <a:p>
          <a:endParaRPr lang="en-US"/>
        </a:p>
      </dgm:t>
    </dgm:pt>
    <dgm:pt modelId="{D6972475-92D4-4733-96B5-7C64705C2A67}" type="sibTrans" cxnId="{DF3BFC14-7087-439B-A523-125C9C3CC145}">
      <dgm:prSet/>
      <dgm:spPr/>
      <dgm:t>
        <a:bodyPr/>
        <a:lstStyle/>
        <a:p>
          <a:endParaRPr lang="en-US"/>
        </a:p>
      </dgm:t>
    </dgm:pt>
    <dgm:pt modelId="{3979D7C1-0274-4B86-A421-98C3901BC1BB}">
      <dgm:prSet/>
      <dgm:spPr/>
      <dgm:t>
        <a:bodyPr/>
        <a:lstStyle/>
        <a:p>
          <a:r>
            <a:rPr lang="en-US" dirty="0">
              <a:solidFill>
                <a:schemeClr val="tx1"/>
              </a:solidFill>
              <a:latin typeface="Trajan Pro" pitchFamily="18" charset="0"/>
              <a:ea typeface="Trajan Pro Bold" charset="0"/>
              <a:cs typeface="Trajan Pro Bold" charset="0"/>
              <a:sym typeface="Trajan Pro Bold" charset="0"/>
            </a:rPr>
            <a:t>How does social identity influence gambling behavior?</a:t>
          </a:r>
        </a:p>
      </dgm:t>
    </dgm:pt>
    <dgm:pt modelId="{B008D800-07EC-45C1-99B5-815DB967B1BB}" type="parTrans" cxnId="{E6357B40-C6E9-4B0A-AD59-1038335DB2FE}">
      <dgm:prSet/>
      <dgm:spPr/>
      <dgm:t>
        <a:bodyPr/>
        <a:lstStyle/>
        <a:p>
          <a:endParaRPr lang="en-US"/>
        </a:p>
      </dgm:t>
    </dgm:pt>
    <dgm:pt modelId="{DD0EA345-1D82-42E5-8487-83E51DACE48F}" type="sibTrans" cxnId="{E6357B40-C6E9-4B0A-AD59-1038335DB2FE}">
      <dgm:prSet/>
      <dgm:spPr/>
      <dgm:t>
        <a:bodyPr/>
        <a:lstStyle/>
        <a:p>
          <a:endParaRPr lang="en-US"/>
        </a:p>
      </dgm:t>
    </dgm:pt>
    <dgm:pt modelId="{80F62B4F-E15A-4D15-86B3-51328DA6C36E}" type="pres">
      <dgm:prSet presAssocID="{7B9087DA-21B7-495F-866F-9226330BC4E0}" presName="linear" presStyleCnt="0">
        <dgm:presLayoutVars>
          <dgm:dir/>
          <dgm:animLvl val="lvl"/>
          <dgm:resizeHandles val="exact"/>
        </dgm:presLayoutVars>
      </dgm:prSet>
      <dgm:spPr/>
    </dgm:pt>
    <dgm:pt modelId="{066625F0-3ABB-423B-A633-AFA685C547DB}" type="pres">
      <dgm:prSet presAssocID="{0B885CCA-9860-4B48-88C8-F3A2EA8C67C7}" presName="parentLin" presStyleCnt="0"/>
      <dgm:spPr/>
    </dgm:pt>
    <dgm:pt modelId="{BA9B6790-3AD7-4C8B-949C-35E6C265F446}" type="pres">
      <dgm:prSet presAssocID="{0B885CCA-9860-4B48-88C8-F3A2EA8C67C7}" presName="parentLeftMargin" presStyleLbl="node1" presStyleIdx="0" presStyleCnt="1"/>
      <dgm:spPr/>
    </dgm:pt>
    <dgm:pt modelId="{EBDD9F67-22F0-479E-ACBA-D0B06FAC09F2}" type="pres">
      <dgm:prSet presAssocID="{0B885CCA-9860-4B48-88C8-F3A2EA8C67C7}" presName="parentText" presStyleLbl="node1" presStyleIdx="0" presStyleCnt="1">
        <dgm:presLayoutVars>
          <dgm:chMax val="0"/>
          <dgm:bulletEnabled val="1"/>
        </dgm:presLayoutVars>
      </dgm:prSet>
      <dgm:spPr/>
    </dgm:pt>
    <dgm:pt modelId="{AB66BD09-443E-4D07-AA1A-3FF6EEAF60D4}" type="pres">
      <dgm:prSet presAssocID="{0B885CCA-9860-4B48-88C8-F3A2EA8C67C7}" presName="negativeSpace" presStyleCnt="0"/>
      <dgm:spPr/>
    </dgm:pt>
    <dgm:pt modelId="{5B2CF098-18F5-489A-B6E4-FD3D93A3E9C5}" type="pres">
      <dgm:prSet presAssocID="{0B885CCA-9860-4B48-88C8-F3A2EA8C67C7}" presName="childText" presStyleLbl="conFgAcc1" presStyleIdx="0" presStyleCnt="1">
        <dgm:presLayoutVars>
          <dgm:bulletEnabled val="1"/>
        </dgm:presLayoutVars>
      </dgm:prSet>
      <dgm:spPr/>
    </dgm:pt>
  </dgm:ptLst>
  <dgm:cxnLst>
    <dgm:cxn modelId="{51D9880B-29B9-4A17-9372-57CF8EBC43D2}" type="presOf" srcId="{3979D7C1-0274-4B86-A421-98C3901BC1BB}" destId="{5B2CF098-18F5-489A-B6E4-FD3D93A3E9C5}" srcOrd="0" destOrd="2" presId="urn:microsoft.com/office/officeart/2005/8/layout/list1"/>
    <dgm:cxn modelId="{DF3BFC14-7087-439B-A523-125C9C3CC145}" srcId="{0B885CCA-9860-4B48-88C8-F3A2EA8C67C7}" destId="{2F8E416F-D1BD-4BC9-957E-5DEC5F65B530}" srcOrd="1" destOrd="0" parTransId="{C2FE8EE4-EEFD-4BD5-8719-F3206E5275AA}" sibTransId="{D6972475-92D4-4733-96B5-7C64705C2A67}"/>
    <dgm:cxn modelId="{811B2717-DCEC-477A-97AE-8CCF135121A3}" type="presOf" srcId="{0B885CCA-9860-4B48-88C8-F3A2EA8C67C7}" destId="{BA9B6790-3AD7-4C8B-949C-35E6C265F446}" srcOrd="0" destOrd="0" presId="urn:microsoft.com/office/officeart/2005/8/layout/list1"/>
    <dgm:cxn modelId="{8117B41E-D1D2-4E56-9677-AAA6F878CB08}" type="presOf" srcId="{2F8E416F-D1BD-4BC9-957E-5DEC5F65B530}" destId="{5B2CF098-18F5-489A-B6E4-FD3D93A3E9C5}" srcOrd="0" destOrd="1" presId="urn:microsoft.com/office/officeart/2005/8/layout/list1"/>
    <dgm:cxn modelId="{BD2D8730-2881-4B4B-A3D5-F3E41223D883}" type="presOf" srcId="{7B9087DA-21B7-495F-866F-9226330BC4E0}" destId="{80F62B4F-E15A-4D15-86B3-51328DA6C36E}" srcOrd="0" destOrd="0" presId="urn:microsoft.com/office/officeart/2005/8/layout/list1"/>
    <dgm:cxn modelId="{E6357B40-C6E9-4B0A-AD59-1038335DB2FE}" srcId="{0B885CCA-9860-4B48-88C8-F3A2EA8C67C7}" destId="{3979D7C1-0274-4B86-A421-98C3901BC1BB}" srcOrd="2" destOrd="0" parTransId="{B008D800-07EC-45C1-99B5-815DB967B1BB}" sibTransId="{DD0EA345-1D82-42E5-8487-83E51DACE48F}"/>
    <dgm:cxn modelId="{1E4BB573-C268-4B51-BC75-C59195832710}" srcId="{7B9087DA-21B7-495F-866F-9226330BC4E0}" destId="{0B885CCA-9860-4B48-88C8-F3A2EA8C67C7}" srcOrd="0" destOrd="0" parTransId="{CEFE89EF-5831-488F-A752-A3005E75CCF7}" sibTransId="{7EA99823-D222-4997-80D4-108507CD5241}"/>
    <dgm:cxn modelId="{A83E3990-F7DB-4D95-A30F-55B81E09A176}" type="presOf" srcId="{0B885CCA-9860-4B48-88C8-F3A2EA8C67C7}" destId="{EBDD9F67-22F0-479E-ACBA-D0B06FAC09F2}" srcOrd="1" destOrd="0" presId="urn:microsoft.com/office/officeart/2005/8/layout/list1"/>
    <dgm:cxn modelId="{05C24DDD-0006-4C53-9572-C9A46272CB02}" srcId="{0B885CCA-9860-4B48-88C8-F3A2EA8C67C7}" destId="{53D8DB69-5F57-46AF-89A0-6D4C72853A17}" srcOrd="0" destOrd="0" parTransId="{682503CB-4118-424A-9D65-D2019E9D5F93}" sibTransId="{7012DD04-C85E-4237-968A-7A95453A56F4}"/>
    <dgm:cxn modelId="{34E544E9-1AB1-44F9-ADFC-49C9C89EA246}" type="presOf" srcId="{53D8DB69-5F57-46AF-89A0-6D4C72853A17}" destId="{5B2CF098-18F5-489A-B6E4-FD3D93A3E9C5}" srcOrd="0" destOrd="0" presId="urn:microsoft.com/office/officeart/2005/8/layout/list1"/>
    <dgm:cxn modelId="{525D89B6-29C0-43A3-AC27-7B6C9C540B39}" type="presParOf" srcId="{80F62B4F-E15A-4D15-86B3-51328DA6C36E}" destId="{066625F0-3ABB-423B-A633-AFA685C547DB}" srcOrd="0" destOrd="0" presId="urn:microsoft.com/office/officeart/2005/8/layout/list1"/>
    <dgm:cxn modelId="{673DB1D5-73AE-4A60-B968-4829A9DF7A8A}" type="presParOf" srcId="{066625F0-3ABB-423B-A633-AFA685C547DB}" destId="{BA9B6790-3AD7-4C8B-949C-35E6C265F446}" srcOrd="0" destOrd="0" presId="urn:microsoft.com/office/officeart/2005/8/layout/list1"/>
    <dgm:cxn modelId="{2E16AE9A-8835-467B-9895-F77C876D458D}" type="presParOf" srcId="{066625F0-3ABB-423B-A633-AFA685C547DB}" destId="{EBDD9F67-22F0-479E-ACBA-D0B06FAC09F2}" srcOrd="1" destOrd="0" presId="urn:microsoft.com/office/officeart/2005/8/layout/list1"/>
    <dgm:cxn modelId="{266DA882-11AC-4C6D-A86F-398075C1C3AC}" type="presParOf" srcId="{80F62B4F-E15A-4D15-86B3-51328DA6C36E}" destId="{AB66BD09-443E-4D07-AA1A-3FF6EEAF60D4}" srcOrd="1" destOrd="0" presId="urn:microsoft.com/office/officeart/2005/8/layout/list1"/>
    <dgm:cxn modelId="{52F66E16-B0A7-4C1F-B2A4-4068A0BE7F85}" type="presParOf" srcId="{80F62B4F-E15A-4D15-86B3-51328DA6C36E}" destId="{5B2CF098-18F5-489A-B6E4-FD3D93A3E9C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00057D0-3242-4604-8B7B-76B8C63C4A91}" type="doc">
      <dgm:prSet loTypeId="urn:microsoft.com/office/officeart/2005/8/layout/architecture" loCatId="list" qsTypeId="urn:microsoft.com/office/officeart/2005/8/quickstyle/simple1" qsCatId="simple" csTypeId="urn:microsoft.com/office/officeart/2005/8/colors/colorful2" csCatId="colorful" phldr="1"/>
      <dgm:spPr/>
      <dgm:t>
        <a:bodyPr/>
        <a:lstStyle/>
        <a:p>
          <a:endParaRPr lang="en-US"/>
        </a:p>
      </dgm:t>
    </dgm:pt>
    <dgm:pt modelId="{8834869D-5E4A-4F9C-8E99-0E73D90BB531}">
      <dgm:prSet phldrT="[Text]"/>
      <dgm:spPr/>
      <dgm:t>
        <a:bodyPr/>
        <a:lstStyle/>
        <a:p>
          <a:r>
            <a:rPr lang="en-US" dirty="0"/>
            <a:t>Need of Developing Comprehensive &amp; Varied Treatment Strategies</a:t>
          </a:r>
        </a:p>
      </dgm:t>
    </dgm:pt>
    <dgm:pt modelId="{4C6517FB-A60C-423E-8AE4-C5B1AECA5EE5}" type="parTrans" cxnId="{6FCF6648-D3B3-4063-BE36-D0766896B87B}">
      <dgm:prSet/>
      <dgm:spPr/>
      <dgm:t>
        <a:bodyPr/>
        <a:lstStyle/>
        <a:p>
          <a:endParaRPr lang="en-US"/>
        </a:p>
      </dgm:t>
    </dgm:pt>
    <dgm:pt modelId="{78EE5DCC-B830-4CB1-9BDE-F487ABF19FE8}" type="sibTrans" cxnId="{6FCF6648-D3B3-4063-BE36-D0766896B87B}">
      <dgm:prSet/>
      <dgm:spPr/>
      <dgm:t>
        <a:bodyPr/>
        <a:lstStyle/>
        <a:p>
          <a:endParaRPr lang="en-US"/>
        </a:p>
      </dgm:t>
    </dgm:pt>
    <dgm:pt modelId="{8292BA0C-2F49-4A1C-8FE5-B19CD5559C7C}">
      <dgm:prSet phldrT="[Text]"/>
      <dgm:spPr>
        <a:solidFill>
          <a:schemeClr val="bg1">
            <a:lumMod val="50000"/>
          </a:schemeClr>
        </a:solidFill>
      </dgm:spPr>
      <dgm:t>
        <a:bodyPr/>
        <a:lstStyle/>
        <a:p>
          <a:r>
            <a:rPr lang="en-US" dirty="0"/>
            <a:t>Lack of Complete Research Knowledge</a:t>
          </a:r>
        </a:p>
      </dgm:t>
    </dgm:pt>
    <dgm:pt modelId="{89451697-00A2-4033-ACA4-BDAAC16DFC3F}" type="parTrans" cxnId="{A1CB7DB3-50C9-42E5-90FA-CEBCC176F62D}">
      <dgm:prSet/>
      <dgm:spPr/>
      <dgm:t>
        <a:bodyPr/>
        <a:lstStyle/>
        <a:p>
          <a:endParaRPr lang="en-US"/>
        </a:p>
      </dgm:t>
    </dgm:pt>
    <dgm:pt modelId="{3E26FACF-586B-4995-91FD-0828ECA0D9B7}" type="sibTrans" cxnId="{A1CB7DB3-50C9-42E5-90FA-CEBCC176F62D}">
      <dgm:prSet/>
      <dgm:spPr/>
      <dgm:t>
        <a:bodyPr/>
        <a:lstStyle/>
        <a:p>
          <a:endParaRPr lang="en-US"/>
        </a:p>
      </dgm:t>
    </dgm:pt>
    <dgm:pt modelId="{2C5AE6D0-977C-4E06-8AEC-763CB938EC8D}">
      <dgm:prSet phldrT="[Text]"/>
      <dgm:spPr>
        <a:solidFill>
          <a:srgbClr val="D86018"/>
        </a:solidFill>
      </dgm:spPr>
      <dgm:t>
        <a:bodyPr/>
        <a:lstStyle/>
        <a:p>
          <a:r>
            <a:rPr lang="en-US" b="1">
              <a:latin typeface="Trajan Pro" pitchFamily="18" charset="0"/>
              <a:ea typeface="Trajan Pro Bold" charset="0"/>
              <a:cs typeface="Trajan Pro Bold" charset="0"/>
              <a:sym typeface="Trajan Pro Bold" charset="0"/>
            </a:rPr>
            <a:t>Sociocultural Influences</a:t>
          </a:r>
          <a:endParaRPr lang="en-US" dirty="0"/>
        </a:p>
      </dgm:t>
    </dgm:pt>
    <dgm:pt modelId="{1627C791-E190-4296-9F32-98BAEFCD278A}" type="parTrans" cxnId="{0E4A45CE-8720-4364-BD30-A96FED7E0617}">
      <dgm:prSet/>
      <dgm:spPr/>
      <dgm:t>
        <a:bodyPr/>
        <a:lstStyle/>
        <a:p>
          <a:endParaRPr lang="en-US"/>
        </a:p>
      </dgm:t>
    </dgm:pt>
    <dgm:pt modelId="{B0D61698-2A7A-4D72-8B0B-40D10F2600CA}" type="sibTrans" cxnId="{0E4A45CE-8720-4364-BD30-A96FED7E0617}">
      <dgm:prSet/>
      <dgm:spPr/>
      <dgm:t>
        <a:bodyPr/>
        <a:lstStyle/>
        <a:p>
          <a:endParaRPr lang="en-US"/>
        </a:p>
      </dgm:t>
    </dgm:pt>
    <dgm:pt modelId="{6AACD38F-13E4-4F2E-B446-492C8C3994AC}">
      <dgm:prSet phldrT="[Text]"/>
      <dgm:spPr>
        <a:solidFill>
          <a:srgbClr val="D86018"/>
        </a:solidFill>
      </dgm:spPr>
      <dgm:t>
        <a:bodyPr/>
        <a:lstStyle/>
        <a:p>
          <a:r>
            <a:rPr lang="en-US" b="1" dirty="0">
              <a:latin typeface="Trajan Pro" pitchFamily="18" charset="0"/>
              <a:ea typeface="Trajan Pro Bold" charset="0"/>
              <a:cs typeface="Trajan Pro Bold" charset="0"/>
              <a:sym typeface="Trajan Pro Bold" charset="0"/>
            </a:rPr>
            <a:t>Sociopolitical Considerations</a:t>
          </a:r>
          <a:endParaRPr lang="en-US" dirty="0"/>
        </a:p>
      </dgm:t>
    </dgm:pt>
    <dgm:pt modelId="{93568182-C43C-4F3A-AB7A-62D66B72A0FC}" type="parTrans" cxnId="{DEE94D10-98FA-413E-8EDE-1A67D2B9B9A7}">
      <dgm:prSet/>
      <dgm:spPr/>
      <dgm:t>
        <a:bodyPr/>
        <a:lstStyle/>
        <a:p>
          <a:endParaRPr lang="en-US"/>
        </a:p>
      </dgm:t>
    </dgm:pt>
    <dgm:pt modelId="{D033BF06-01C7-48F1-841A-52595E9EBE29}" type="sibTrans" cxnId="{DEE94D10-98FA-413E-8EDE-1A67D2B9B9A7}">
      <dgm:prSet/>
      <dgm:spPr/>
      <dgm:t>
        <a:bodyPr/>
        <a:lstStyle/>
        <a:p>
          <a:endParaRPr lang="en-US"/>
        </a:p>
      </dgm:t>
    </dgm:pt>
    <dgm:pt modelId="{E7817859-D4F3-450C-8F53-E43422CE6A56}">
      <dgm:prSet phldrT="[Text]"/>
      <dgm:spPr>
        <a:solidFill>
          <a:srgbClr val="D86018"/>
        </a:solidFill>
      </dgm:spPr>
      <dgm:t>
        <a:bodyPr/>
        <a:lstStyle/>
        <a:p>
          <a:r>
            <a:rPr lang="en-US" b="1">
              <a:latin typeface="Trajan Pro" pitchFamily="18" charset="0"/>
              <a:ea typeface="Trajan Pro Bold" charset="0"/>
              <a:cs typeface="Trajan Pro Bold" charset="0"/>
              <a:sym typeface="Trajan Pro Bold" charset="0"/>
            </a:rPr>
            <a:t>Psychological Realities</a:t>
          </a:r>
          <a:endParaRPr lang="en-US" dirty="0"/>
        </a:p>
      </dgm:t>
    </dgm:pt>
    <dgm:pt modelId="{E6ACC67D-1C16-45F0-BCFB-0A953BCD29AD}" type="parTrans" cxnId="{14153799-C2E3-42A6-8CAB-0C6D0E530B53}">
      <dgm:prSet/>
      <dgm:spPr/>
      <dgm:t>
        <a:bodyPr/>
        <a:lstStyle/>
        <a:p>
          <a:endParaRPr lang="en-US"/>
        </a:p>
      </dgm:t>
    </dgm:pt>
    <dgm:pt modelId="{B8C79501-9A5B-494E-9BFE-D783C54F24C6}" type="sibTrans" cxnId="{14153799-C2E3-42A6-8CAB-0C6D0E530B53}">
      <dgm:prSet/>
      <dgm:spPr/>
      <dgm:t>
        <a:bodyPr/>
        <a:lstStyle/>
        <a:p>
          <a:endParaRPr lang="en-US"/>
        </a:p>
      </dgm:t>
    </dgm:pt>
    <dgm:pt modelId="{92C7C3E6-0E91-4BBB-9D9D-823C519C5035}" type="pres">
      <dgm:prSet presAssocID="{400057D0-3242-4604-8B7B-76B8C63C4A91}" presName="Name0" presStyleCnt="0">
        <dgm:presLayoutVars>
          <dgm:chPref val="1"/>
          <dgm:dir/>
          <dgm:animOne val="branch"/>
          <dgm:animLvl val="lvl"/>
          <dgm:resizeHandles/>
        </dgm:presLayoutVars>
      </dgm:prSet>
      <dgm:spPr/>
    </dgm:pt>
    <dgm:pt modelId="{7F8A5C0D-3455-40E0-9D52-158972502359}" type="pres">
      <dgm:prSet presAssocID="{8834869D-5E4A-4F9C-8E99-0E73D90BB531}" presName="vertOne" presStyleCnt="0"/>
      <dgm:spPr/>
    </dgm:pt>
    <dgm:pt modelId="{99E7247C-8D5C-4797-840B-449728D6AADA}" type="pres">
      <dgm:prSet presAssocID="{8834869D-5E4A-4F9C-8E99-0E73D90BB531}" presName="txOne" presStyleLbl="node0" presStyleIdx="0" presStyleCnt="1">
        <dgm:presLayoutVars>
          <dgm:chPref val="3"/>
        </dgm:presLayoutVars>
      </dgm:prSet>
      <dgm:spPr/>
    </dgm:pt>
    <dgm:pt modelId="{061EF688-0F67-4604-B78A-8A1E0A944160}" type="pres">
      <dgm:prSet presAssocID="{8834869D-5E4A-4F9C-8E99-0E73D90BB531}" presName="parTransOne" presStyleCnt="0"/>
      <dgm:spPr/>
    </dgm:pt>
    <dgm:pt modelId="{F1C79561-764D-4C81-9899-1E53ECF0265C}" type="pres">
      <dgm:prSet presAssocID="{8834869D-5E4A-4F9C-8E99-0E73D90BB531}" presName="horzOne" presStyleCnt="0"/>
      <dgm:spPr/>
    </dgm:pt>
    <dgm:pt modelId="{94F848AF-FF91-421A-951C-ACFA2F4198FF}" type="pres">
      <dgm:prSet presAssocID="{8292BA0C-2F49-4A1C-8FE5-B19CD5559C7C}" presName="vertTwo" presStyleCnt="0"/>
      <dgm:spPr/>
    </dgm:pt>
    <dgm:pt modelId="{33B2817D-1716-4BA3-8A86-86389D09372A}" type="pres">
      <dgm:prSet presAssocID="{8292BA0C-2F49-4A1C-8FE5-B19CD5559C7C}" presName="txTwo" presStyleLbl="node2" presStyleIdx="0" presStyleCnt="1">
        <dgm:presLayoutVars>
          <dgm:chPref val="3"/>
        </dgm:presLayoutVars>
      </dgm:prSet>
      <dgm:spPr/>
    </dgm:pt>
    <dgm:pt modelId="{2B935DDE-B173-4BFB-8E34-58B35F0A895F}" type="pres">
      <dgm:prSet presAssocID="{8292BA0C-2F49-4A1C-8FE5-B19CD5559C7C}" presName="parTransTwo" presStyleCnt="0"/>
      <dgm:spPr/>
    </dgm:pt>
    <dgm:pt modelId="{6E858346-98C8-45A0-BC2E-3F51E2A03FA5}" type="pres">
      <dgm:prSet presAssocID="{8292BA0C-2F49-4A1C-8FE5-B19CD5559C7C}" presName="horzTwo" presStyleCnt="0"/>
      <dgm:spPr/>
    </dgm:pt>
    <dgm:pt modelId="{D7775991-BF85-4C1C-872E-62A3DAE934E5}" type="pres">
      <dgm:prSet presAssocID="{2C5AE6D0-977C-4E06-8AEC-763CB938EC8D}" presName="vertThree" presStyleCnt="0"/>
      <dgm:spPr/>
    </dgm:pt>
    <dgm:pt modelId="{C50A6BC1-8FC6-463D-9412-FD9C1F2A99C3}" type="pres">
      <dgm:prSet presAssocID="{2C5AE6D0-977C-4E06-8AEC-763CB938EC8D}" presName="txThree" presStyleLbl="node3" presStyleIdx="0" presStyleCnt="3">
        <dgm:presLayoutVars>
          <dgm:chPref val="3"/>
        </dgm:presLayoutVars>
      </dgm:prSet>
      <dgm:spPr/>
    </dgm:pt>
    <dgm:pt modelId="{B36CC871-C4A5-4218-8192-EAE2A92D485F}" type="pres">
      <dgm:prSet presAssocID="{2C5AE6D0-977C-4E06-8AEC-763CB938EC8D}" presName="horzThree" presStyleCnt="0"/>
      <dgm:spPr/>
    </dgm:pt>
    <dgm:pt modelId="{CE065866-CC5C-4D9E-9F42-321A7722BFDE}" type="pres">
      <dgm:prSet presAssocID="{B0D61698-2A7A-4D72-8B0B-40D10F2600CA}" presName="sibSpaceThree" presStyleCnt="0"/>
      <dgm:spPr/>
    </dgm:pt>
    <dgm:pt modelId="{667ACB7C-4A4E-455E-B804-113CFE66650B}" type="pres">
      <dgm:prSet presAssocID="{6AACD38F-13E4-4F2E-B446-492C8C3994AC}" presName="vertThree" presStyleCnt="0"/>
      <dgm:spPr/>
    </dgm:pt>
    <dgm:pt modelId="{CC11A4E2-150F-4B68-A87C-26BC593B84AC}" type="pres">
      <dgm:prSet presAssocID="{6AACD38F-13E4-4F2E-B446-492C8C3994AC}" presName="txThree" presStyleLbl="node3" presStyleIdx="1" presStyleCnt="3">
        <dgm:presLayoutVars>
          <dgm:chPref val="3"/>
        </dgm:presLayoutVars>
      </dgm:prSet>
      <dgm:spPr/>
    </dgm:pt>
    <dgm:pt modelId="{34B7995C-E50C-41A1-8A6A-7D3C0C0B5334}" type="pres">
      <dgm:prSet presAssocID="{6AACD38F-13E4-4F2E-B446-492C8C3994AC}" presName="horzThree" presStyleCnt="0"/>
      <dgm:spPr/>
    </dgm:pt>
    <dgm:pt modelId="{E84EB3D5-AFD7-463D-89BE-03C9F4C192A4}" type="pres">
      <dgm:prSet presAssocID="{D033BF06-01C7-48F1-841A-52595E9EBE29}" presName="sibSpaceThree" presStyleCnt="0"/>
      <dgm:spPr/>
    </dgm:pt>
    <dgm:pt modelId="{1D0606F0-E532-44AE-B2C9-54338FD1D24F}" type="pres">
      <dgm:prSet presAssocID="{E7817859-D4F3-450C-8F53-E43422CE6A56}" presName="vertThree" presStyleCnt="0"/>
      <dgm:spPr/>
    </dgm:pt>
    <dgm:pt modelId="{29538C41-5995-42EC-BB5E-6D8AC2218F52}" type="pres">
      <dgm:prSet presAssocID="{E7817859-D4F3-450C-8F53-E43422CE6A56}" presName="txThree" presStyleLbl="node3" presStyleIdx="2" presStyleCnt="3">
        <dgm:presLayoutVars>
          <dgm:chPref val="3"/>
        </dgm:presLayoutVars>
      </dgm:prSet>
      <dgm:spPr/>
    </dgm:pt>
    <dgm:pt modelId="{AA88BF7A-A305-4D6E-B1D4-48ACDEF06D33}" type="pres">
      <dgm:prSet presAssocID="{E7817859-D4F3-450C-8F53-E43422CE6A56}" presName="horzThree" presStyleCnt="0"/>
      <dgm:spPr/>
    </dgm:pt>
  </dgm:ptLst>
  <dgm:cxnLst>
    <dgm:cxn modelId="{DEE94D10-98FA-413E-8EDE-1A67D2B9B9A7}" srcId="{8292BA0C-2F49-4A1C-8FE5-B19CD5559C7C}" destId="{6AACD38F-13E4-4F2E-B446-492C8C3994AC}" srcOrd="1" destOrd="0" parTransId="{93568182-C43C-4F3A-AB7A-62D66B72A0FC}" sibTransId="{D033BF06-01C7-48F1-841A-52595E9EBE29}"/>
    <dgm:cxn modelId="{9407AD33-4F48-40F4-8B20-42830F69471D}" type="presOf" srcId="{8834869D-5E4A-4F9C-8E99-0E73D90BB531}" destId="{99E7247C-8D5C-4797-840B-449728D6AADA}" srcOrd="0" destOrd="0" presId="urn:microsoft.com/office/officeart/2005/8/layout/architecture"/>
    <dgm:cxn modelId="{40C7DB64-E6D0-45D2-AE29-0EF16BB7016B}" type="presOf" srcId="{8292BA0C-2F49-4A1C-8FE5-B19CD5559C7C}" destId="{33B2817D-1716-4BA3-8A86-86389D09372A}" srcOrd="0" destOrd="0" presId="urn:microsoft.com/office/officeart/2005/8/layout/architecture"/>
    <dgm:cxn modelId="{AF177947-A4C4-4A38-939F-BFCA77A11EA1}" type="presOf" srcId="{2C5AE6D0-977C-4E06-8AEC-763CB938EC8D}" destId="{C50A6BC1-8FC6-463D-9412-FD9C1F2A99C3}" srcOrd="0" destOrd="0" presId="urn:microsoft.com/office/officeart/2005/8/layout/architecture"/>
    <dgm:cxn modelId="{6FCF6648-D3B3-4063-BE36-D0766896B87B}" srcId="{400057D0-3242-4604-8B7B-76B8C63C4A91}" destId="{8834869D-5E4A-4F9C-8E99-0E73D90BB531}" srcOrd="0" destOrd="0" parTransId="{4C6517FB-A60C-423E-8AE4-C5B1AECA5EE5}" sibTransId="{78EE5DCC-B830-4CB1-9BDE-F487ABF19FE8}"/>
    <dgm:cxn modelId="{82B9577D-27F1-47F6-A18C-EF53557BB00D}" type="presOf" srcId="{6AACD38F-13E4-4F2E-B446-492C8C3994AC}" destId="{CC11A4E2-150F-4B68-A87C-26BC593B84AC}" srcOrd="0" destOrd="0" presId="urn:microsoft.com/office/officeart/2005/8/layout/architecture"/>
    <dgm:cxn modelId="{14153799-C2E3-42A6-8CAB-0C6D0E530B53}" srcId="{8292BA0C-2F49-4A1C-8FE5-B19CD5559C7C}" destId="{E7817859-D4F3-450C-8F53-E43422CE6A56}" srcOrd="2" destOrd="0" parTransId="{E6ACC67D-1C16-45F0-BCFB-0A953BCD29AD}" sibTransId="{B8C79501-9A5B-494E-9BFE-D783C54F24C6}"/>
    <dgm:cxn modelId="{A1CB7DB3-50C9-42E5-90FA-CEBCC176F62D}" srcId="{8834869D-5E4A-4F9C-8E99-0E73D90BB531}" destId="{8292BA0C-2F49-4A1C-8FE5-B19CD5559C7C}" srcOrd="0" destOrd="0" parTransId="{89451697-00A2-4033-ACA4-BDAAC16DFC3F}" sibTransId="{3E26FACF-586B-4995-91FD-0828ECA0D9B7}"/>
    <dgm:cxn modelId="{0E4A45CE-8720-4364-BD30-A96FED7E0617}" srcId="{8292BA0C-2F49-4A1C-8FE5-B19CD5559C7C}" destId="{2C5AE6D0-977C-4E06-8AEC-763CB938EC8D}" srcOrd="0" destOrd="0" parTransId="{1627C791-E190-4296-9F32-98BAEFCD278A}" sibTransId="{B0D61698-2A7A-4D72-8B0B-40D10F2600CA}"/>
    <dgm:cxn modelId="{5447FBE6-3195-4E6B-B479-70FEB267B2E5}" type="presOf" srcId="{400057D0-3242-4604-8B7B-76B8C63C4A91}" destId="{92C7C3E6-0E91-4BBB-9D9D-823C519C5035}" srcOrd="0" destOrd="0" presId="urn:microsoft.com/office/officeart/2005/8/layout/architecture"/>
    <dgm:cxn modelId="{FDC438EE-1841-41F6-9C39-449CD990F664}" type="presOf" srcId="{E7817859-D4F3-450C-8F53-E43422CE6A56}" destId="{29538C41-5995-42EC-BB5E-6D8AC2218F52}" srcOrd="0" destOrd="0" presId="urn:microsoft.com/office/officeart/2005/8/layout/architecture"/>
    <dgm:cxn modelId="{E357E1CB-5428-4004-A769-2D1AD104B2F3}" type="presParOf" srcId="{92C7C3E6-0E91-4BBB-9D9D-823C519C5035}" destId="{7F8A5C0D-3455-40E0-9D52-158972502359}" srcOrd="0" destOrd="0" presId="urn:microsoft.com/office/officeart/2005/8/layout/architecture"/>
    <dgm:cxn modelId="{86E5FB16-4080-4108-BE44-075B0BE21013}" type="presParOf" srcId="{7F8A5C0D-3455-40E0-9D52-158972502359}" destId="{99E7247C-8D5C-4797-840B-449728D6AADA}" srcOrd="0" destOrd="0" presId="urn:microsoft.com/office/officeart/2005/8/layout/architecture"/>
    <dgm:cxn modelId="{4A90D13B-96AC-40C4-982F-7871EB583B36}" type="presParOf" srcId="{7F8A5C0D-3455-40E0-9D52-158972502359}" destId="{061EF688-0F67-4604-B78A-8A1E0A944160}" srcOrd="1" destOrd="0" presId="urn:microsoft.com/office/officeart/2005/8/layout/architecture"/>
    <dgm:cxn modelId="{9E6D1131-DCA6-48F3-AE0F-0A148D3E6AB3}" type="presParOf" srcId="{7F8A5C0D-3455-40E0-9D52-158972502359}" destId="{F1C79561-764D-4C81-9899-1E53ECF0265C}" srcOrd="2" destOrd="0" presId="urn:microsoft.com/office/officeart/2005/8/layout/architecture"/>
    <dgm:cxn modelId="{55E44EB9-E8D5-43F5-B1F6-FF28CBDAD119}" type="presParOf" srcId="{F1C79561-764D-4C81-9899-1E53ECF0265C}" destId="{94F848AF-FF91-421A-951C-ACFA2F4198FF}" srcOrd="0" destOrd="0" presId="urn:microsoft.com/office/officeart/2005/8/layout/architecture"/>
    <dgm:cxn modelId="{1764CC22-5CF9-4A1E-B033-541AE0DD925D}" type="presParOf" srcId="{94F848AF-FF91-421A-951C-ACFA2F4198FF}" destId="{33B2817D-1716-4BA3-8A86-86389D09372A}" srcOrd="0" destOrd="0" presId="urn:microsoft.com/office/officeart/2005/8/layout/architecture"/>
    <dgm:cxn modelId="{0E3FD2AD-9270-4DF0-9E5E-979FCD7A4BF4}" type="presParOf" srcId="{94F848AF-FF91-421A-951C-ACFA2F4198FF}" destId="{2B935DDE-B173-4BFB-8E34-58B35F0A895F}" srcOrd="1" destOrd="0" presId="urn:microsoft.com/office/officeart/2005/8/layout/architecture"/>
    <dgm:cxn modelId="{52E908D8-1F4C-43AF-90F8-CB7A62724D63}" type="presParOf" srcId="{94F848AF-FF91-421A-951C-ACFA2F4198FF}" destId="{6E858346-98C8-45A0-BC2E-3F51E2A03FA5}" srcOrd="2" destOrd="0" presId="urn:microsoft.com/office/officeart/2005/8/layout/architecture"/>
    <dgm:cxn modelId="{880193CB-C174-4C4C-BAD1-62B8A425E561}" type="presParOf" srcId="{6E858346-98C8-45A0-BC2E-3F51E2A03FA5}" destId="{D7775991-BF85-4C1C-872E-62A3DAE934E5}" srcOrd="0" destOrd="0" presId="urn:microsoft.com/office/officeart/2005/8/layout/architecture"/>
    <dgm:cxn modelId="{5AA27D85-BC98-4CBD-8414-66640A08CBFD}" type="presParOf" srcId="{D7775991-BF85-4C1C-872E-62A3DAE934E5}" destId="{C50A6BC1-8FC6-463D-9412-FD9C1F2A99C3}" srcOrd="0" destOrd="0" presId="urn:microsoft.com/office/officeart/2005/8/layout/architecture"/>
    <dgm:cxn modelId="{DA86A1D6-06E8-4388-A757-C502E8865EF6}" type="presParOf" srcId="{D7775991-BF85-4C1C-872E-62A3DAE934E5}" destId="{B36CC871-C4A5-4218-8192-EAE2A92D485F}" srcOrd="1" destOrd="0" presId="urn:microsoft.com/office/officeart/2005/8/layout/architecture"/>
    <dgm:cxn modelId="{367D9D8B-84A9-42C0-814B-97B36EBDF52B}" type="presParOf" srcId="{6E858346-98C8-45A0-BC2E-3F51E2A03FA5}" destId="{CE065866-CC5C-4D9E-9F42-321A7722BFDE}" srcOrd="1" destOrd="0" presId="urn:microsoft.com/office/officeart/2005/8/layout/architecture"/>
    <dgm:cxn modelId="{73D09309-40A8-4D9F-A105-24C17CD978F3}" type="presParOf" srcId="{6E858346-98C8-45A0-BC2E-3F51E2A03FA5}" destId="{667ACB7C-4A4E-455E-B804-113CFE66650B}" srcOrd="2" destOrd="0" presId="urn:microsoft.com/office/officeart/2005/8/layout/architecture"/>
    <dgm:cxn modelId="{AD7B671A-451C-459A-A0BC-D7B58679D04E}" type="presParOf" srcId="{667ACB7C-4A4E-455E-B804-113CFE66650B}" destId="{CC11A4E2-150F-4B68-A87C-26BC593B84AC}" srcOrd="0" destOrd="0" presId="urn:microsoft.com/office/officeart/2005/8/layout/architecture"/>
    <dgm:cxn modelId="{B4A4EFC7-2703-465C-8C66-A7CAF69BD6F4}" type="presParOf" srcId="{667ACB7C-4A4E-455E-B804-113CFE66650B}" destId="{34B7995C-E50C-41A1-8A6A-7D3C0C0B5334}" srcOrd="1" destOrd="0" presId="urn:microsoft.com/office/officeart/2005/8/layout/architecture"/>
    <dgm:cxn modelId="{5AA40925-33B9-4AC5-AE9B-D425FC7CF368}" type="presParOf" srcId="{6E858346-98C8-45A0-BC2E-3F51E2A03FA5}" destId="{E84EB3D5-AFD7-463D-89BE-03C9F4C192A4}" srcOrd="3" destOrd="0" presId="urn:microsoft.com/office/officeart/2005/8/layout/architecture"/>
    <dgm:cxn modelId="{703955C1-46F8-4452-9949-4CC50219F1B1}" type="presParOf" srcId="{6E858346-98C8-45A0-BC2E-3F51E2A03FA5}" destId="{1D0606F0-E532-44AE-B2C9-54338FD1D24F}" srcOrd="4" destOrd="0" presId="urn:microsoft.com/office/officeart/2005/8/layout/architecture"/>
    <dgm:cxn modelId="{675CC429-C875-4B30-B885-FA62B8AF8FA1}" type="presParOf" srcId="{1D0606F0-E532-44AE-B2C9-54338FD1D24F}" destId="{29538C41-5995-42EC-BB5E-6D8AC2218F52}" srcOrd="0" destOrd="0" presId="urn:microsoft.com/office/officeart/2005/8/layout/architecture"/>
    <dgm:cxn modelId="{3AE24FAB-43D0-4E33-BCF7-8B7807EDF195}" type="presParOf" srcId="{1D0606F0-E532-44AE-B2C9-54338FD1D24F}" destId="{AA88BF7A-A305-4D6E-B1D4-48ACDEF06D33}"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4D9CAA1-078F-4627-9F5B-6EF2A7706156}" type="doc">
      <dgm:prSet loTypeId="urn:microsoft.com/office/officeart/2005/8/layout/chevron1" loCatId="process" qsTypeId="urn:microsoft.com/office/officeart/2005/8/quickstyle/simple1" qsCatId="simple" csTypeId="urn:microsoft.com/office/officeart/2005/8/colors/colorful3" csCatId="colorful" phldr="1"/>
      <dgm:spPr/>
    </dgm:pt>
    <dgm:pt modelId="{9F4A32F3-5FB6-4815-8143-2A5386173082}">
      <dgm:prSet phldrT="[Text]"/>
      <dgm:spPr/>
      <dgm:t>
        <a:bodyPr/>
        <a:lstStyle/>
        <a:p>
          <a:r>
            <a:rPr lang="en-US" b="1">
              <a:latin typeface="Trajan Pro" pitchFamily="18" charset="0"/>
              <a:ea typeface="Trajan Pro Bold" charset="0"/>
              <a:cs typeface="Trajan Pro Bold" charset="0"/>
              <a:sym typeface="Trajan Pro Bold" charset="0"/>
            </a:rPr>
            <a:t>History of slavery and exploitation</a:t>
          </a:r>
          <a:endParaRPr lang="en-US" dirty="0"/>
        </a:p>
      </dgm:t>
    </dgm:pt>
    <dgm:pt modelId="{930F65AE-4BE2-4D35-BF55-33FC98010E13}" type="parTrans" cxnId="{48D943AF-06D4-4A40-9A6F-30AD30EE93D8}">
      <dgm:prSet/>
      <dgm:spPr/>
      <dgm:t>
        <a:bodyPr/>
        <a:lstStyle/>
        <a:p>
          <a:endParaRPr lang="en-US"/>
        </a:p>
      </dgm:t>
    </dgm:pt>
    <dgm:pt modelId="{08D92B88-C790-400B-8B3B-B6874997F4F0}" type="sibTrans" cxnId="{48D943AF-06D4-4A40-9A6F-30AD30EE93D8}">
      <dgm:prSet/>
      <dgm:spPr/>
      <dgm:t>
        <a:bodyPr/>
        <a:lstStyle/>
        <a:p>
          <a:endParaRPr lang="en-US"/>
        </a:p>
      </dgm:t>
    </dgm:pt>
    <dgm:pt modelId="{0C9C66C7-B314-44A1-97BE-1DBD8F6FFD04}">
      <dgm:prSet phldrT="[Text]"/>
      <dgm:spPr/>
      <dgm:t>
        <a:bodyPr/>
        <a:lstStyle/>
        <a:p>
          <a:r>
            <a:rPr lang="en-US" b="1">
              <a:latin typeface="Trajan Pro" pitchFamily="18" charset="0"/>
              <a:ea typeface="Trajan Pro Bold" charset="0"/>
              <a:cs typeface="Trajan Pro Bold" charset="0"/>
              <a:sym typeface="Trajan Pro Bold" charset="0"/>
            </a:rPr>
            <a:t>Exclusion from traditional gender roles and family values</a:t>
          </a:r>
          <a:endParaRPr lang="en-US" dirty="0"/>
        </a:p>
      </dgm:t>
    </dgm:pt>
    <dgm:pt modelId="{C1EA4E54-DDF2-4070-987C-498718937574}" type="parTrans" cxnId="{EE6B4168-CA98-4718-B414-6E71F01956DD}">
      <dgm:prSet/>
      <dgm:spPr/>
      <dgm:t>
        <a:bodyPr/>
        <a:lstStyle/>
        <a:p>
          <a:endParaRPr lang="en-US"/>
        </a:p>
      </dgm:t>
    </dgm:pt>
    <dgm:pt modelId="{BD80B6CF-B8B7-46CE-AA80-BB913F5D120E}" type="sibTrans" cxnId="{EE6B4168-CA98-4718-B414-6E71F01956DD}">
      <dgm:prSet/>
      <dgm:spPr/>
      <dgm:t>
        <a:bodyPr/>
        <a:lstStyle/>
        <a:p>
          <a:endParaRPr lang="en-US"/>
        </a:p>
      </dgm:t>
    </dgm:pt>
    <dgm:pt modelId="{92381A6E-0B78-4EB1-9C36-E89B57BEF6F3}">
      <dgm:prSet phldrT="[Text]"/>
      <dgm:spPr/>
      <dgm:t>
        <a:bodyPr/>
        <a:lstStyle/>
        <a:p>
          <a:r>
            <a:rPr lang="en-US" b="1">
              <a:latin typeface="Trajan Pro" pitchFamily="18" charset="0"/>
              <a:ea typeface="Trajan Pro Bold" charset="0"/>
              <a:cs typeface="Trajan Pro Bold" charset="0"/>
              <a:sym typeface="Trajan Pro Bold" charset="0"/>
            </a:rPr>
            <a:t>Suspicion and mistrust of mainstream institutions and practices</a:t>
          </a:r>
          <a:endParaRPr lang="en-US" dirty="0"/>
        </a:p>
      </dgm:t>
    </dgm:pt>
    <dgm:pt modelId="{3DDA4DF1-363B-4376-8B03-BDD719460D3F}" type="parTrans" cxnId="{18C18547-6880-4FA2-BDB7-1CD0B9C724C1}">
      <dgm:prSet/>
      <dgm:spPr/>
      <dgm:t>
        <a:bodyPr/>
        <a:lstStyle/>
        <a:p>
          <a:endParaRPr lang="en-US"/>
        </a:p>
      </dgm:t>
    </dgm:pt>
    <dgm:pt modelId="{A5EA6DAC-D4F6-43BB-93EA-E7CE6E662BD9}" type="sibTrans" cxnId="{18C18547-6880-4FA2-BDB7-1CD0B9C724C1}">
      <dgm:prSet/>
      <dgm:spPr/>
      <dgm:t>
        <a:bodyPr/>
        <a:lstStyle/>
        <a:p>
          <a:endParaRPr lang="en-US"/>
        </a:p>
      </dgm:t>
    </dgm:pt>
    <dgm:pt modelId="{B0F121A4-FAA2-4153-9C44-87C8EB648CA5}" type="pres">
      <dgm:prSet presAssocID="{A4D9CAA1-078F-4627-9F5B-6EF2A7706156}" presName="Name0" presStyleCnt="0">
        <dgm:presLayoutVars>
          <dgm:dir/>
          <dgm:animLvl val="lvl"/>
          <dgm:resizeHandles val="exact"/>
        </dgm:presLayoutVars>
      </dgm:prSet>
      <dgm:spPr/>
    </dgm:pt>
    <dgm:pt modelId="{09E99D67-DE3D-43B0-BE89-FC5740DD13B0}" type="pres">
      <dgm:prSet presAssocID="{9F4A32F3-5FB6-4815-8143-2A5386173082}" presName="parTxOnly" presStyleLbl="node1" presStyleIdx="0" presStyleCnt="3">
        <dgm:presLayoutVars>
          <dgm:chMax val="0"/>
          <dgm:chPref val="0"/>
          <dgm:bulletEnabled val="1"/>
        </dgm:presLayoutVars>
      </dgm:prSet>
      <dgm:spPr/>
    </dgm:pt>
    <dgm:pt modelId="{71088BFD-445B-475F-A68F-801D853F6952}" type="pres">
      <dgm:prSet presAssocID="{08D92B88-C790-400B-8B3B-B6874997F4F0}" presName="parTxOnlySpace" presStyleCnt="0"/>
      <dgm:spPr/>
    </dgm:pt>
    <dgm:pt modelId="{F27F80F6-078E-4CEA-A3C9-8E501726C02D}" type="pres">
      <dgm:prSet presAssocID="{0C9C66C7-B314-44A1-97BE-1DBD8F6FFD04}" presName="parTxOnly" presStyleLbl="node1" presStyleIdx="1" presStyleCnt="3">
        <dgm:presLayoutVars>
          <dgm:chMax val="0"/>
          <dgm:chPref val="0"/>
          <dgm:bulletEnabled val="1"/>
        </dgm:presLayoutVars>
      </dgm:prSet>
      <dgm:spPr/>
    </dgm:pt>
    <dgm:pt modelId="{6906EC5B-D3AD-4D5D-AF71-ADD3428C2B15}" type="pres">
      <dgm:prSet presAssocID="{BD80B6CF-B8B7-46CE-AA80-BB913F5D120E}" presName="parTxOnlySpace" presStyleCnt="0"/>
      <dgm:spPr/>
    </dgm:pt>
    <dgm:pt modelId="{4F27E44C-5075-4296-AD6F-20D8798A9AE4}" type="pres">
      <dgm:prSet presAssocID="{92381A6E-0B78-4EB1-9C36-E89B57BEF6F3}" presName="parTxOnly" presStyleLbl="node1" presStyleIdx="2" presStyleCnt="3">
        <dgm:presLayoutVars>
          <dgm:chMax val="0"/>
          <dgm:chPref val="0"/>
          <dgm:bulletEnabled val="1"/>
        </dgm:presLayoutVars>
      </dgm:prSet>
      <dgm:spPr/>
    </dgm:pt>
  </dgm:ptLst>
  <dgm:cxnLst>
    <dgm:cxn modelId="{4B79F117-FB3B-4D34-B2E6-6856E446A59F}" type="presOf" srcId="{0C9C66C7-B314-44A1-97BE-1DBD8F6FFD04}" destId="{F27F80F6-078E-4CEA-A3C9-8E501726C02D}" srcOrd="0" destOrd="0" presId="urn:microsoft.com/office/officeart/2005/8/layout/chevron1"/>
    <dgm:cxn modelId="{4BE6F825-506F-4FE8-8B5B-7ABD6C4E7FC9}" type="presOf" srcId="{A4D9CAA1-078F-4627-9F5B-6EF2A7706156}" destId="{B0F121A4-FAA2-4153-9C44-87C8EB648CA5}" srcOrd="0" destOrd="0" presId="urn:microsoft.com/office/officeart/2005/8/layout/chevron1"/>
    <dgm:cxn modelId="{18C18547-6880-4FA2-BDB7-1CD0B9C724C1}" srcId="{A4D9CAA1-078F-4627-9F5B-6EF2A7706156}" destId="{92381A6E-0B78-4EB1-9C36-E89B57BEF6F3}" srcOrd="2" destOrd="0" parTransId="{3DDA4DF1-363B-4376-8B03-BDD719460D3F}" sibTransId="{A5EA6DAC-D4F6-43BB-93EA-E7CE6E662BD9}"/>
    <dgm:cxn modelId="{EE6B4168-CA98-4718-B414-6E71F01956DD}" srcId="{A4D9CAA1-078F-4627-9F5B-6EF2A7706156}" destId="{0C9C66C7-B314-44A1-97BE-1DBD8F6FFD04}" srcOrd="1" destOrd="0" parTransId="{C1EA4E54-DDF2-4070-987C-498718937574}" sibTransId="{BD80B6CF-B8B7-46CE-AA80-BB913F5D120E}"/>
    <dgm:cxn modelId="{15C9F65A-97C4-455F-8A55-CEFA4B567E4E}" type="presOf" srcId="{92381A6E-0B78-4EB1-9C36-E89B57BEF6F3}" destId="{4F27E44C-5075-4296-AD6F-20D8798A9AE4}" srcOrd="0" destOrd="0" presId="urn:microsoft.com/office/officeart/2005/8/layout/chevron1"/>
    <dgm:cxn modelId="{A4A1FBAC-F2FC-48D4-98D0-F52287969141}" type="presOf" srcId="{9F4A32F3-5FB6-4815-8143-2A5386173082}" destId="{09E99D67-DE3D-43B0-BE89-FC5740DD13B0}" srcOrd="0" destOrd="0" presId="urn:microsoft.com/office/officeart/2005/8/layout/chevron1"/>
    <dgm:cxn modelId="{48D943AF-06D4-4A40-9A6F-30AD30EE93D8}" srcId="{A4D9CAA1-078F-4627-9F5B-6EF2A7706156}" destId="{9F4A32F3-5FB6-4815-8143-2A5386173082}" srcOrd="0" destOrd="0" parTransId="{930F65AE-4BE2-4D35-BF55-33FC98010E13}" sibTransId="{08D92B88-C790-400B-8B3B-B6874997F4F0}"/>
    <dgm:cxn modelId="{0E840E1F-76B5-42D2-BA11-5407CF2A87C3}" type="presParOf" srcId="{B0F121A4-FAA2-4153-9C44-87C8EB648CA5}" destId="{09E99D67-DE3D-43B0-BE89-FC5740DD13B0}" srcOrd="0" destOrd="0" presId="urn:microsoft.com/office/officeart/2005/8/layout/chevron1"/>
    <dgm:cxn modelId="{EE782B0D-6B9A-42E6-B65D-DD8FBBAAE1B5}" type="presParOf" srcId="{B0F121A4-FAA2-4153-9C44-87C8EB648CA5}" destId="{71088BFD-445B-475F-A68F-801D853F6952}" srcOrd="1" destOrd="0" presId="urn:microsoft.com/office/officeart/2005/8/layout/chevron1"/>
    <dgm:cxn modelId="{5D5AB1BC-448E-4FEC-8978-14EDAFF79FC8}" type="presParOf" srcId="{B0F121A4-FAA2-4153-9C44-87C8EB648CA5}" destId="{F27F80F6-078E-4CEA-A3C9-8E501726C02D}" srcOrd="2" destOrd="0" presId="urn:microsoft.com/office/officeart/2005/8/layout/chevron1"/>
    <dgm:cxn modelId="{C4B79522-AA33-4137-B47C-9F9EAC0CEC5B}" type="presParOf" srcId="{B0F121A4-FAA2-4153-9C44-87C8EB648CA5}" destId="{6906EC5B-D3AD-4D5D-AF71-ADD3428C2B15}" srcOrd="3" destOrd="0" presId="urn:microsoft.com/office/officeart/2005/8/layout/chevron1"/>
    <dgm:cxn modelId="{7505DFD5-F873-4506-882B-1D31982C280A}" type="presParOf" srcId="{B0F121A4-FAA2-4153-9C44-87C8EB648CA5}" destId="{4F27E44C-5075-4296-AD6F-20D8798A9AE4}"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F30FE82-5E0D-4B26-A67D-6925B14D091B}" type="doc">
      <dgm:prSet loTypeId="urn:microsoft.com/office/officeart/2005/8/layout/list1" loCatId="list" qsTypeId="urn:microsoft.com/office/officeart/2005/8/quickstyle/simple4" qsCatId="simple" csTypeId="urn:microsoft.com/office/officeart/2005/8/colors/colorful3" csCatId="colorful" phldr="1"/>
      <dgm:spPr/>
      <dgm:t>
        <a:bodyPr/>
        <a:lstStyle/>
        <a:p>
          <a:endParaRPr lang="en-US"/>
        </a:p>
      </dgm:t>
    </dgm:pt>
    <dgm:pt modelId="{27D39F8A-7968-427C-B38C-69555795C3ED}">
      <dgm:prSet custT="1"/>
      <dgm:spPr>
        <a:solidFill>
          <a:srgbClr val="D86018"/>
        </a:solidFill>
      </dgm:spPr>
      <dgm:t>
        <a:bodyPr/>
        <a:lstStyle/>
        <a:p>
          <a:pPr algn="ctr" rtl="0"/>
          <a:r>
            <a:rPr lang="en-US" sz="1400" dirty="0">
              <a:latin typeface="Times New Roman" panose="02020603050405020304" pitchFamily="18" charset="0"/>
              <a:cs typeface="Times New Roman" panose="02020603050405020304" pitchFamily="18" charset="0"/>
            </a:rPr>
            <a:t>BE CAREFUL NOT TO OVER-GENERALIZE</a:t>
          </a:r>
          <a:endParaRPr lang="en-US" sz="1400" dirty="0"/>
        </a:p>
      </dgm:t>
    </dgm:pt>
    <dgm:pt modelId="{E30A8D22-5D9D-4355-B4E5-E953B1063380}" type="parTrans" cxnId="{2AD0B168-A6AF-463A-85E9-7CF519A6EB7F}">
      <dgm:prSet/>
      <dgm:spPr/>
      <dgm:t>
        <a:bodyPr/>
        <a:lstStyle/>
        <a:p>
          <a:endParaRPr lang="en-US"/>
        </a:p>
      </dgm:t>
    </dgm:pt>
    <dgm:pt modelId="{C026271F-215F-4EEB-AB4C-6D7CEBEA1D25}" type="sibTrans" cxnId="{2AD0B168-A6AF-463A-85E9-7CF519A6EB7F}">
      <dgm:prSet/>
      <dgm:spPr/>
      <dgm:t>
        <a:bodyPr/>
        <a:lstStyle/>
        <a:p>
          <a:endParaRPr lang="en-US"/>
        </a:p>
      </dgm:t>
    </dgm:pt>
    <dgm:pt modelId="{3CA6DCBC-B963-4DC1-8269-FD298FE7902D}">
      <dgm:prSet custT="1"/>
      <dgm:spPr/>
      <dgm:t>
        <a:bodyPr/>
        <a:lstStyle/>
        <a:p>
          <a:r>
            <a:rPr lang="en-US" sz="1800" dirty="0">
              <a:latin typeface="Times New Roman" panose="02020603050405020304" pitchFamily="18" charset="0"/>
              <a:cs typeface="Times New Roman" panose="02020603050405020304" pitchFamily="18" charset="0"/>
            </a:rPr>
            <a:t>Many sub-populations have specific cultural identities, and do not identify with the African-American identity</a:t>
          </a:r>
          <a:endParaRPr lang="en-US" sz="1800" dirty="0"/>
        </a:p>
      </dgm:t>
    </dgm:pt>
    <dgm:pt modelId="{F5B22B74-5148-49BD-9C6E-8C31D83DC9C7}" type="parTrans" cxnId="{E41621D3-BC39-40B8-B352-C46D49BC5067}">
      <dgm:prSet/>
      <dgm:spPr/>
      <dgm:t>
        <a:bodyPr/>
        <a:lstStyle/>
        <a:p>
          <a:endParaRPr lang="en-US"/>
        </a:p>
      </dgm:t>
    </dgm:pt>
    <dgm:pt modelId="{D0149BDA-CFB4-4546-AAE8-041681480FBF}" type="sibTrans" cxnId="{E41621D3-BC39-40B8-B352-C46D49BC5067}">
      <dgm:prSet/>
      <dgm:spPr/>
      <dgm:t>
        <a:bodyPr/>
        <a:lstStyle/>
        <a:p>
          <a:endParaRPr lang="en-US"/>
        </a:p>
      </dgm:t>
    </dgm:pt>
    <dgm:pt modelId="{988AA599-3CE7-4EC4-9197-7A9096EE13FD}" type="pres">
      <dgm:prSet presAssocID="{8F30FE82-5E0D-4B26-A67D-6925B14D091B}" presName="linear" presStyleCnt="0">
        <dgm:presLayoutVars>
          <dgm:dir/>
          <dgm:animLvl val="lvl"/>
          <dgm:resizeHandles val="exact"/>
        </dgm:presLayoutVars>
      </dgm:prSet>
      <dgm:spPr/>
    </dgm:pt>
    <dgm:pt modelId="{793B6B55-817A-4C8B-8B8D-88EAAC7E4C71}" type="pres">
      <dgm:prSet presAssocID="{27D39F8A-7968-427C-B38C-69555795C3ED}" presName="parentLin" presStyleCnt="0"/>
      <dgm:spPr/>
    </dgm:pt>
    <dgm:pt modelId="{18192337-78D7-4BB2-9C08-7ACAE8A9DB1F}" type="pres">
      <dgm:prSet presAssocID="{27D39F8A-7968-427C-B38C-69555795C3ED}" presName="parentLeftMargin" presStyleLbl="node1" presStyleIdx="0" presStyleCnt="1"/>
      <dgm:spPr/>
    </dgm:pt>
    <dgm:pt modelId="{285E551A-E1B9-41E4-B962-BC6174410C89}" type="pres">
      <dgm:prSet presAssocID="{27D39F8A-7968-427C-B38C-69555795C3ED}" presName="parentText" presStyleLbl="node1" presStyleIdx="0" presStyleCnt="1" custScaleX="118129">
        <dgm:presLayoutVars>
          <dgm:chMax val="0"/>
          <dgm:bulletEnabled val="1"/>
        </dgm:presLayoutVars>
      </dgm:prSet>
      <dgm:spPr/>
    </dgm:pt>
    <dgm:pt modelId="{9B709F1C-9B74-4F23-96A3-1E8577329CFF}" type="pres">
      <dgm:prSet presAssocID="{27D39F8A-7968-427C-B38C-69555795C3ED}" presName="negativeSpace" presStyleCnt="0"/>
      <dgm:spPr/>
    </dgm:pt>
    <dgm:pt modelId="{3A9C8ADF-BB57-402F-BEB2-85DE2075F977}" type="pres">
      <dgm:prSet presAssocID="{27D39F8A-7968-427C-B38C-69555795C3ED}" presName="childText" presStyleLbl="conFgAcc1" presStyleIdx="0" presStyleCnt="1">
        <dgm:presLayoutVars>
          <dgm:bulletEnabled val="1"/>
        </dgm:presLayoutVars>
      </dgm:prSet>
      <dgm:spPr/>
    </dgm:pt>
  </dgm:ptLst>
  <dgm:cxnLst>
    <dgm:cxn modelId="{91706528-AA13-45C5-B29C-A6ECB9F966C6}" type="presOf" srcId="{8F30FE82-5E0D-4B26-A67D-6925B14D091B}" destId="{988AA599-3CE7-4EC4-9197-7A9096EE13FD}" srcOrd="0" destOrd="0" presId="urn:microsoft.com/office/officeart/2005/8/layout/list1"/>
    <dgm:cxn modelId="{2AD0B168-A6AF-463A-85E9-7CF519A6EB7F}" srcId="{8F30FE82-5E0D-4B26-A67D-6925B14D091B}" destId="{27D39F8A-7968-427C-B38C-69555795C3ED}" srcOrd="0" destOrd="0" parTransId="{E30A8D22-5D9D-4355-B4E5-E953B1063380}" sibTransId="{C026271F-215F-4EEB-AB4C-6D7CEBEA1D25}"/>
    <dgm:cxn modelId="{13EB5057-5EFB-4109-ADBB-56175A00A2D9}" type="presOf" srcId="{3CA6DCBC-B963-4DC1-8269-FD298FE7902D}" destId="{3A9C8ADF-BB57-402F-BEB2-85DE2075F977}" srcOrd="0" destOrd="0" presId="urn:microsoft.com/office/officeart/2005/8/layout/list1"/>
    <dgm:cxn modelId="{C9440AC5-D5FE-474E-A406-962D92C24A74}" type="presOf" srcId="{27D39F8A-7968-427C-B38C-69555795C3ED}" destId="{285E551A-E1B9-41E4-B962-BC6174410C89}" srcOrd="1" destOrd="0" presId="urn:microsoft.com/office/officeart/2005/8/layout/list1"/>
    <dgm:cxn modelId="{E41621D3-BC39-40B8-B352-C46D49BC5067}" srcId="{27D39F8A-7968-427C-B38C-69555795C3ED}" destId="{3CA6DCBC-B963-4DC1-8269-FD298FE7902D}" srcOrd="0" destOrd="0" parTransId="{F5B22B74-5148-49BD-9C6E-8C31D83DC9C7}" sibTransId="{D0149BDA-CFB4-4546-AAE8-041681480FBF}"/>
    <dgm:cxn modelId="{2FFFADE1-2DD0-4342-9EC2-A12095E42BCF}" type="presOf" srcId="{27D39F8A-7968-427C-B38C-69555795C3ED}" destId="{18192337-78D7-4BB2-9C08-7ACAE8A9DB1F}" srcOrd="0" destOrd="0" presId="urn:microsoft.com/office/officeart/2005/8/layout/list1"/>
    <dgm:cxn modelId="{3BFEA8C1-442F-4951-A45C-D22CBDEC9D75}" type="presParOf" srcId="{988AA599-3CE7-4EC4-9197-7A9096EE13FD}" destId="{793B6B55-817A-4C8B-8B8D-88EAAC7E4C71}" srcOrd="0" destOrd="0" presId="urn:microsoft.com/office/officeart/2005/8/layout/list1"/>
    <dgm:cxn modelId="{F60D52A9-0E1F-4A74-8ECE-070CA46FE62E}" type="presParOf" srcId="{793B6B55-817A-4C8B-8B8D-88EAAC7E4C71}" destId="{18192337-78D7-4BB2-9C08-7ACAE8A9DB1F}" srcOrd="0" destOrd="0" presId="urn:microsoft.com/office/officeart/2005/8/layout/list1"/>
    <dgm:cxn modelId="{A8C90F0C-684D-45B1-9F99-E2A57076CD98}" type="presParOf" srcId="{793B6B55-817A-4C8B-8B8D-88EAAC7E4C71}" destId="{285E551A-E1B9-41E4-B962-BC6174410C89}" srcOrd="1" destOrd="0" presId="urn:microsoft.com/office/officeart/2005/8/layout/list1"/>
    <dgm:cxn modelId="{293BE36A-3A26-42FB-A7A9-3ECD747C3288}" type="presParOf" srcId="{988AA599-3CE7-4EC4-9197-7A9096EE13FD}" destId="{9B709F1C-9B74-4F23-96A3-1E8577329CFF}" srcOrd="1" destOrd="0" presId="urn:microsoft.com/office/officeart/2005/8/layout/list1"/>
    <dgm:cxn modelId="{64582ADA-D0EF-4BF6-877B-4435380E6F1B}" type="presParOf" srcId="{988AA599-3CE7-4EC4-9197-7A9096EE13FD}" destId="{3A9C8ADF-BB57-402F-BEB2-85DE2075F97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b="0" dirty="0">
              <a:latin typeface="Times New Roman" panose="02020603050405020304" pitchFamily="18" charset="0"/>
              <a:cs typeface="Times New Roman" panose="02020603050405020304" pitchFamily="18" charset="0"/>
            </a:rPr>
            <a:t>1. Adolescents &amp; Problem Gambling</a:t>
          </a:r>
          <a:endParaRPr lang="en-US" b="0"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466E81CB-5BE7-494A-88F9-83E128A07A1C}">
      <dgm:prSet phldrT="[Text]"/>
      <dgm:spPr/>
      <dgm:t>
        <a:bodyPr/>
        <a:lstStyle/>
        <a:p>
          <a:r>
            <a:rPr lang="en-US" b="0" dirty="0"/>
            <a:t>2. Culture &amp; Problem Gambling</a:t>
          </a:r>
        </a:p>
      </dgm:t>
    </dgm:pt>
    <dgm:pt modelId="{B402C72A-D14E-48E8-B911-467667A7DA43}" type="parTrans" cxnId="{3F7DFD3B-723E-4CD8-8192-F7F120164F17}">
      <dgm:prSet/>
      <dgm:spPr/>
      <dgm:t>
        <a:bodyPr/>
        <a:lstStyle/>
        <a:p>
          <a:endParaRPr lang="en-US"/>
        </a:p>
      </dgm:t>
    </dgm:pt>
    <dgm:pt modelId="{787B31A8-5951-4001-9678-C2EF7F7FCDCD}" type="sibTrans" cxnId="{3F7DFD3B-723E-4CD8-8192-F7F120164F17}">
      <dgm:prSet/>
      <dgm:spPr/>
      <dgm:t>
        <a:bodyPr/>
        <a:lstStyle/>
        <a:p>
          <a:endParaRPr lang="en-US"/>
        </a:p>
      </dgm:t>
    </dgm:pt>
    <dgm:pt modelId="{72557EA3-576A-46E0-B00F-5B11A90EF66C}">
      <dgm:prSet phldrT="[Text]"/>
      <dgm:spPr/>
      <dgm:t>
        <a:bodyPr/>
        <a:lstStyle/>
        <a:p>
          <a:r>
            <a:rPr lang="en-US" b="0" dirty="0"/>
            <a:t>3. Hispanic Culture and Gambling</a:t>
          </a:r>
        </a:p>
      </dgm:t>
    </dgm:pt>
    <dgm:pt modelId="{F334F8BC-FE5A-4234-8936-87E418E4AA1C}" type="parTrans" cxnId="{EC784070-9873-436A-A424-D18264C570D0}">
      <dgm:prSet/>
      <dgm:spPr/>
      <dgm:t>
        <a:bodyPr/>
        <a:lstStyle/>
        <a:p>
          <a:endParaRPr lang="en-US"/>
        </a:p>
      </dgm:t>
    </dgm:pt>
    <dgm:pt modelId="{DA58A864-D316-4C9B-B8CA-84202B80C3D5}" type="sibTrans" cxnId="{EC784070-9873-436A-A424-D18264C570D0}">
      <dgm:prSet/>
      <dgm:spPr/>
      <dgm:t>
        <a:bodyPr/>
        <a:lstStyle/>
        <a:p>
          <a:endParaRPr lang="en-US"/>
        </a:p>
      </dgm:t>
    </dgm:pt>
    <dgm:pt modelId="{9B760BF3-DE33-4B8E-8489-6BA24A4C0C3C}">
      <dgm:prSet phldrT="[Text]"/>
      <dgm:spPr/>
      <dgm:t>
        <a:bodyPr/>
        <a:lstStyle/>
        <a:p>
          <a:r>
            <a:rPr lang="en-US" b="0" dirty="0"/>
            <a:t>4. African-American Views on Gambling</a:t>
          </a:r>
        </a:p>
      </dgm:t>
    </dgm:pt>
    <dgm:pt modelId="{71360AD2-F122-4325-B26C-E57529A0ABA3}" type="parTrans" cxnId="{D67883B5-587B-4568-9AC4-EE38F5B4A49F}">
      <dgm:prSet/>
      <dgm:spPr/>
      <dgm:t>
        <a:bodyPr/>
        <a:lstStyle/>
        <a:p>
          <a:endParaRPr lang="en-US"/>
        </a:p>
      </dgm:t>
    </dgm:pt>
    <dgm:pt modelId="{9F632FD3-132C-47C3-9078-A4D1E9A7CE15}" type="sibTrans" cxnId="{D67883B5-587B-4568-9AC4-EE38F5B4A49F}">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pt>
    <dgm:pt modelId="{572E3BB7-78D4-449C-A3EF-C0BA87C2FE0E}" type="pres">
      <dgm:prSet presAssocID="{95619DD7-7690-4F61-B20C-538CB8FCB30D}" presName="parentText" presStyleLbl="node1" presStyleIdx="0" presStyleCnt="4">
        <dgm:presLayoutVars>
          <dgm:chMax val="0"/>
          <dgm:bulletEnabled val="1"/>
        </dgm:presLayoutVars>
      </dgm:prSet>
      <dgm:spPr/>
    </dgm:pt>
    <dgm:pt modelId="{FA84FE01-CDCE-40E9-B679-35364233E252}" type="pres">
      <dgm:prSet presAssocID="{1B26918B-9717-43F0-8522-24B19C5A5C6B}" presName="spacer" presStyleCnt="0"/>
      <dgm:spPr/>
    </dgm:pt>
    <dgm:pt modelId="{DB9AFA2B-B28D-4B13-A0C9-E246B47543F6}" type="pres">
      <dgm:prSet presAssocID="{466E81CB-5BE7-494A-88F9-83E128A07A1C}" presName="parentText" presStyleLbl="node1" presStyleIdx="1" presStyleCnt="4">
        <dgm:presLayoutVars>
          <dgm:chMax val="0"/>
          <dgm:bulletEnabled val="1"/>
        </dgm:presLayoutVars>
      </dgm:prSet>
      <dgm:spPr/>
    </dgm:pt>
    <dgm:pt modelId="{6E62745D-39A2-4DF8-9B0D-F8583046EB5F}" type="pres">
      <dgm:prSet presAssocID="{787B31A8-5951-4001-9678-C2EF7F7FCDCD}" presName="spacer" presStyleCnt="0"/>
      <dgm:spPr/>
    </dgm:pt>
    <dgm:pt modelId="{1D15219A-A3F9-4B7C-A029-EECD48E7CB96}" type="pres">
      <dgm:prSet presAssocID="{72557EA3-576A-46E0-B00F-5B11A90EF66C}" presName="parentText" presStyleLbl="node1" presStyleIdx="2" presStyleCnt="4">
        <dgm:presLayoutVars>
          <dgm:chMax val="0"/>
          <dgm:bulletEnabled val="1"/>
        </dgm:presLayoutVars>
      </dgm:prSet>
      <dgm:spPr/>
    </dgm:pt>
    <dgm:pt modelId="{1D24C017-B321-4F77-B049-737C748188C7}" type="pres">
      <dgm:prSet presAssocID="{DA58A864-D316-4C9B-B8CA-84202B80C3D5}" presName="spacer" presStyleCnt="0"/>
      <dgm:spPr/>
    </dgm:pt>
    <dgm:pt modelId="{9D4CFB98-7879-486B-9491-361E9EEB7849}" type="pres">
      <dgm:prSet presAssocID="{9B760BF3-DE33-4B8E-8489-6BA24A4C0C3C}" presName="parentText" presStyleLbl="node1" presStyleIdx="3" presStyleCnt="4">
        <dgm:presLayoutVars>
          <dgm:chMax val="0"/>
          <dgm:bulletEnabled val="1"/>
        </dgm:presLayoutVars>
      </dgm:prSet>
      <dgm:spPr/>
    </dgm:pt>
  </dgm:ptLst>
  <dgm:cxnLst>
    <dgm:cxn modelId="{B3C55606-30D8-485E-AD64-FBEF74CF5501}" srcId="{9B101865-D3E7-426A-875C-C1A2CA7D2829}" destId="{95619DD7-7690-4F61-B20C-538CB8FCB30D}" srcOrd="0" destOrd="0" parTransId="{02D33AD9-693B-4C89-A88C-7438A4084F18}" sibTransId="{1B26918B-9717-43F0-8522-24B19C5A5C6B}"/>
    <dgm:cxn modelId="{3F7DFD3B-723E-4CD8-8192-F7F120164F17}" srcId="{9B101865-D3E7-426A-875C-C1A2CA7D2829}" destId="{466E81CB-5BE7-494A-88F9-83E128A07A1C}" srcOrd="1" destOrd="0" parTransId="{B402C72A-D14E-48E8-B911-467667A7DA43}" sibTransId="{787B31A8-5951-4001-9678-C2EF7F7FCDCD}"/>
    <dgm:cxn modelId="{99B3D04C-C5C0-4B09-ADE6-9C4A3C1BD4E9}" type="presOf" srcId="{9B101865-D3E7-426A-875C-C1A2CA7D2829}" destId="{E868D6E2-4EE9-4747-8E2D-6C13FB8C4055}" srcOrd="0" destOrd="0" presId="urn:microsoft.com/office/officeart/2005/8/layout/vList2"/>
    <dgm:cxn modelId="{EC784070-9873-436A-A424-D18264C570D0}" srcId="{9B101865-D3E7-426A-875C-C1A2CA7D2829}" destId="{72557EA3-576A-46E0-B00F-5B11A90EF66C}" srcOrd="2" destOrd="0" parTransId="{F334F8BC-FE5A-4234-8936-87E418E4AA1C}" sibTransId="{DA58A864-D316-4C9B-B8CA-84202B80C3D5}"/>
    <dgm:cxn modelId="{C346D553-2FE6-4B96-A0A9-80BDE4D496B0}" type="presOf" srcId="{72557EA3-576A-46E0-B00F-5B11A90EF66C}" destId="{1D15219A-A3F9-4B7C-A029-EECD48E7CB96}" srcOrd="0" destOrd="0" presId="urn:microsoft.com/office/officeart/2005/8/layout/vList2"/>
    <dgm:cxn modelId="{D67883B5-587B-4568-9AC4-EE38F5B4A49F}" srcId="{9B101865-D3E7-426A-875C-C1A2CA7D2829}" destId="{9B760BF3-DE33-4B8E-8489-6BA24A4C0C3C}" srcOrd="3" destOrd="0" parTransId="{71360AD2-F122-4325-B26C-E57529A0ABA3}" sibTransId="{9F632FD3-132C-47C3-9078-A4D1E9A7CE15}"/>
    <dgm:cxn modelId="{E41DA7BD-E793-4CB7-8A7C-E2D9442C9FD6}" type="presOf" srcId="{466E81CB-5BE7-494A-88F9-83E128A07A1C}" destId="{DB9AFA2B-B28D-4B13-A0C9-E246B47543F6}" srcOrd="0" destOrd="0" presId="urn:microsoft.com/office/officeart/2005/8/layout/vList2"/>
    <dgm:cxn modelId="{6F3104C2-2ACF-41F2-B3A4-CC5B2DD38AF1}" type="presOf" srcId="{9B760BF3-DE33-4B8E-8489-6BA24A4C0C3C}" destId="{9D4CFB98-7879-486B-9491-361E9EEB7849}" srcOrd="0" destOrd="0" presId="urn:microsoft.com/office/officeart/2005/8/layout/vList2"/>
    <dgm:cxn modelId="{D43177E2-1DBA-44C8-BF01-672A26FD8DC7}" type="presOf" srcId="{95619DD7-7690-4F61-B20C-538CB8FCB30D}" destId="{572E3BB7-78D4-449C-A3EF-C0BA87C2FE0E}"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2AB5BA45-6E2B-46FB-AAEA-A68794C00546}" type="presParOf" srcId="{E868D6E2-4EE9-4747-8E2D-6C13FB8C4055}" destId="{FA84FE01-CDCE-40E9-B679-35364233E252}" srcOrd="1" destOrd="0" presId="urn:microsoft.com/office/officeart/2005/8/layout/vList2"/>
    <dgm:cxn modelId="{8CBDFB41-C54C-4EC6-91B3-85A55FA5CF45}" type="presParOf" srcId="{E868D6E2-4EE9-4747-8E2D-6C13FB8C4055}" destId="{DB9AFA2B-B28D-4B13-A0C9-E246B47543F6}" srcOrd="2" destOrd="0" presId="urn:microsoft.com/office/officeart/2005/8/layout/vList2"/>
    <dgm:cxn modelId="{3297391D-C897-413C-85B9-0EEFA6146A85}" type="presParOf" srcId="{E868D6E2-4EE9-4747-8E2D-6C13FB8C4055}" destId="{6E62745D-39A2-4DF8-9B0D-F8583046EB5F}" srcOrd="3" destOrd="0" presId="urn:microsoft.com/office/officeart/2005/8/layout/vList2"/>
    <dgm:cxn modelId="{0FB7973C-A3DB-4157-9344-4885A078B2F0}" type="presParOf" srcId="{E868D6E2-4EE9-4747-8E2D-6C13FB8C4055}" destId="{1D15219A-A3F9-4B7C-A029-EECD48E7CB96}" srcOrd="4" destOrd="0" presId="urn:microsoft.com/office/officeart/2005/8/layout/vList2"/>
    <dgm:cxn modelId="{61CAEDC6-21FA-44D8-AAE0-DA08C7CA68B8}" type="presParOf" srcId="{E868D6E2-4EE9-4747-8E2D-6C13FB8C4055}" destId="{1D24C017-B321-4F77-B049-737C748188C7}" srcOrd="5" destOrd="0" presId="urn:microsoft.com/office/officeart/2005/8/layout/vList2"/>
    <dgm:cxn modelId="{3033D66A-3A80-4DD0-95A2-05179169F234}" type="presParOf" srcId="{E868D6E2-4EE9-4747-8E2D-6C13FB8C4055}" destId="{9D4CFB98-7879-486B-9491-361E9EEB784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CA9DD1-BF62-472E-A0B7-138A3CC43ECF}"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58C74D1B-A1B2-410F-8344-EDC88BD18B99}">
      <dgm:prSet phldrT="[Text]"/>
      <dgm:spPr/>
      <dgm:t>
        <a:bodyPr/>
        <a:lstStyle/>
        <a:p>
          <a:r>
            <a:rPr lang="en-US" dirty="0"/>
            <a:t>Jacobs (2000); Gupta (2000)</a:t>
          </a:r>
        </a:p>
      </dgm:t>
    </dgm:pt>
    <dgm:pt modelId="{AC5DB14D-48AD-4903-9215-9F94B048FAF3}" type="parTrans" cxnId="{4E683961-8F22-45FB-9979-D320CE4771D9}">
      <dgm:prSet/>
      <dgm:spPr/>
      <dgm:t>
        <a:bodyPr/>
        <a:lstStyle/>
        <a:p>
          <a:endParaRPr lang="en-US"/>
        </a:p>
      </dgm:t>
    </dgm:pt>
    <dgm:pt modelId="{0DEEC37C-84B2-415F-B99F-C53B12C57C3C}" type="sibTrans" cxnId="{4E683961-8F22-45FB-9979-D320CE4771D9}">
      <dgm:prSet/>
      <dgm:spPr/>
      <dgm:t>
        <a:bodyPr/>
        <a:lstStyle/>
        <a:p>
          <a:endParaRPr lang="en-US"/>
        </a:p>
      </dgm:t>
    </dgm:pt>
    <dgm:pt modelId="{BCA75D29-D9FF-4A09-AD83-DF0C41D9BC5C}">
      <dgm:prSet phldrT="[Text]"/>
      <dgm:spPr/>
      <dgm:t>
        <a:bodyPr/>
        <a:lstStyle/>
        <a:p>
          <a:r>
            <a:rPr lang="en-US" dirty="0"/>
            <a:t>Harshbarger (1996)</a:t>
          </a:r>
        </a:p>
      </dgm:t>
    </dgm:pt>
    <dgm:pt modelId="{2BC13E7D-1D78-409D-9858-2255C6C31E39}" type="parTrans" cxnId="{0BD0F65A-B2FA-41C7-9D0B-4ECD79FF7E84}">
      <dgm:prSet/>
      <dgm:spPr/>
      <dgm:t>
        <a:bodyPr/>
        <a:lstStyle/>
        <a:p>
          <a:endParaRPr lang="en-US"/>
        </a:p>
      </dgm:t>
    </dgm:pt>
    <dgm:pt modelId="{D3B7FB2D-07F9-42D6-AC15-0122FCFC8981}" type="sibTrans" cxnId="{0BD0F65A-B2FA-41C7-9D0B-4ECD79FF7E84}">
      <dgm:prSet/>
      <dgm:spPr/>
      <dgm:t>
        <a:bodyPr/>
        <a:lstStyle/>
        <a:p>
          <a:endParaRPr lang="en-US"/>
        </a:p>
      </dgm:t>
    </dgm:pt>
    <dgm:pt modelId="{F2B37BAE-09A7-4F33-85D9-AF0B570489FA}">
      <dgm:prSet phldrT="[Text]"/>
      <dgm:spPr/>
      <dgm:t>
        <a:bodyPr/>
        <a:lstStyle/>
        <a:p>
          <a:r>
            <a:rPr lang="en-US" dirty="0"/>
            <a:t>Volberg et al. (2010)</a:t>
          </a:r>
        </a:p>
      </dgm:t>
    </dgm:pt>
    <dgm:pt modelId="{4A9F92EF-A4E5-4223-B5B9-DC17D31D31C7}" type="parTrans" cxnId="{1F1DE48E-5460-4AB6-BCE3-38874A95760D}">
      <dgm:prSet/>
      <dgm:spPr/>
      <dgm:t>
        <a:bodyPr/>
        <a:lstStyle/>
        <a:p>
          <a:endParaRPr lang="en-US"/>
        </a:p>
      </dgm:t>
    </dgm:pt>
    <dgm:pt modelId="{20E9EC8C-4B98-4C8D-B053-D9199EAE2F61}" type="sibTrans" cxnId="{1F1DE48E-5460-4AB6-BCE3-38874A95760D}">
      <dgm:prSet/>
      <dgm:spPr/>
      <dgm:t>
        <a:bodyPr/>
        <a:lstStyle/>
        <a:p>
          <a:endParaRPr lang="en-US"/>
        </a:p>
      </dgm:t>
    </dgm:pt>
    <dgm:pt modelId="{0AA58D26-C459-4615-AD20-44EE78ABD759}">
      <dgm:prSet phldrT="[Text]"/>
      <dgm:spPr/>
      <dgm:t>
        <a:bodyPr/>
        <a:lstStyle/>
        <a:p>
          <a:r>
            <a:rPr lang="en-US" dirty="0"/>
            <a:t>Shaffer &amp; Hall (1998)</a:t>
          </a:r>
        </a:p>
      </dgm:t>
    </dgm:pt>
    <dgm:pt modelId="{B036FD0D-8DD3-469D-BF0E-8305254EFDB8}" type="parTrans" cxnId="{768DA03D-01A4-441C-A90E-A8575C0BEF50}">
      <dgm:prSet/>
      <dgm:spPr/>
      <dgm:t>
        <a:bodyPr/>
        <a:lstStyle/>
        <a:p>
          <a:endParaRPr lang="en-US"/>
        </a:p>
      </dgm:t>
    </dgm:pt>
    <dgm:pt modelId="{B6F75CDE-74D5-4A5D-BD93-CB596F95D633}" type="sibTrans" cxnId="{768DA03D-01A4-441C-A90E-A8575C0BEF50}">
      <dgm:prSet/>
      <dgm:spPr/>
      <dgm:t>
        <a:bodyPr/>
        <a:lstStyle/>
        <a:p>
          <a:endParaRPr lang="en-US"/>
        </a:p>
      </dgm:t>
    </dgm:pt>
    <dgm:pt modelId="{BD32CDB2-E72B-47DD-B89B-1B4F27B369DE}">
      <dgm:prSet phldrT="[Text]"/>
      <dgm:spPr/>
      <dgm:t>
        <a:bodyPr/>
        <a:lstStyle/>
        <a:p>
          <a:r>
            <a:rPr lang="en-US">
              <a:latin typeface="Trajan Pro" pitchFamily="18" charset="0"/>
              <a:ea typeface="Trajan Pro Bold" charset="0"/>
              <a:cs typeface="Trajan Pro Bold" charset="0"/>
              <a:sym typeface="Trajan Pro Bold" charset="0"/>
            </a:rPr>
            <a:t>2 out of 3 underage youth ages 12 to 17 have gambled within the past year; Gupta places the figure at </a:t>
          </a:r>
          <a:r>
            <a:rPr lang="en-US">
              <a:latin typeface="Trajan Pro" pitchFamily="18" charset="0"/>
              <a:ea typeface="Trajan Pro Bold" charset="0"/>
              <a:cs typeface="Arial" pitchFamily="34" charset="0"/>
              <a:sym typeface="Trajan Pro Bold" charset="0"/>
            </a:rPr>
            <a:t>80%</a:t>
          </a:r>
          <a:endParaRPr lang="en-US" dirty="0"/>
        </a:p>
      </dgm:t>
    </dgm:pt>
    <dgm:pt modelId="{2674FB4F-6BE0-477A-BFBB-3E25D2078074}" type="parTrans" cxnId="{1ED3719D-00CA-4D4F-B131-4F50D650ECAB}">
      <dgm:prSet/>
      <dgm:spPr/>
      <dgm:t>
        <a:bodyPr/>
        <a:lstStyle/>
        <a:p>
          <a:endParaRPr lang="en-US"/>
        </a:p>
      </dgm:t>
    </dgm:pt>
    <dgm:pt modelId="{9F937572-19B9-4918-8DA2-7778CC3D4907}" type="sibTrans" cxnId="{1ED3719D-00CA-4D4F-B131-4F50D650ECAB}">
      <dgm:prSet/>
      <dgm:spPr/>
      <dgm:t>
        <a:bodyPr/>
        <a:lstStyle/>
        <a:p>
          <a:endParaRPr lang="en-US"/>
        </a:p>
      </dgm:t>
    </dgm:pt>
    <dgm:pt modelId="{912557B1-2985-4D9D-BAA1-261E0E9A9549}">
      <dgm:prSet phldrT="[Text]"/>
      <dgm:spPr/>
      <dgm:t>
        <a:bodyPr/>
        <a:lstStyle/>
        <a:p>
          <a:r>
            <a:rPr lang="en-US">
              <a:latin typeface="Trajan Pro" pitchFamily="18" charset="0"/>
              <a:ea typeface="Trajan Pro Bold" charset="0"/>
              <a:cs typeface="Trajan Pro Bold" charset="0"/>
              <a:sym typeface="Trajan Pro Bold" charset="0"/>
            </a:rPr>
            <a:t>Harsbarger’s Massachusetts study noted that underage youth were able to place Keno bets 66% of the times they had tried</a:t>
          </a:r>
          <a:endParaRPr lang="en-US" dirty="0"/>
        </a:p>
      </dgm:t>
    </dgm:pt>
    <dgm:pt modelId="{D5A8D6EC-E11F-460C-ABED-E0E435DEB7C8}" type="parTrans" cxnId="{4DF32073-767B-4CA7-8733-8A661C512E6E}">
      <dgm:prSet/>
      <dgm:spPr/>
      <dgm:t>
        <a:bodyPr/>
        <a:lstStyle/>
        <a:p>
          <a:endParaRPr lang="en-US"/>
        </a:p>
      </dgm:t>
    </dgm:pt>
    <dgm:pt modelId="{9C23C67F-57D2-4CDF-97B4-E6F405293AB2}" type="sibTrans" cxnId="{4DF32073-767B-4CA7-8733-8A661C512E6E}">
      <dgm:prSet/>
      <dgm:spPr/>
      <dgm:t>
        <a:bodyPr/>
        <a:lstStyle/>
        <a:p>
          <a:endParaRPr lang="en-US"/>
        </a:p>
      </dgm:t>
    </dgm:pt>
    <dgm:pt modelId="{53B07AC4-5377-49F2-9521-73ABF724C2F8}">
      <dgm:prSet phldrT="[Text]"/>
      <dgm:spPr/>
      <dgm:t>
        <a:bodyPr/>
        <a:lstStyle/>
        <a:p>
          <a:r>
            <a:rPr lang="en-US">
              <a:latin typeface="Trajan Pro" pitchFamily="18" charset="0"/>
              <a:ea typeface="Trajan Pro Bold" charset="0"/>
              <a:cs typeface="Arial" pitchFamily="34" charset="0"/>
              <a:sym typeface="Trajan Pro Bold" charset="0"/>
            </a:rPr>
            <a:t>A recent review of youth gambling studies concluded that most studies indicate rates of youth gambling are either stable or declining.</a:t>
          </a:r>
          <a:endParaRPr lang="en-US" dirty="0"/>
        </a:p>
      </dgm:t>
    </dgm:pt>
    <dgm:pt modelId="{CEBB376E-1952-41C7-A8A5-142350211CEB}" type="parTrans" cxnId="{B3EF9E04-5526-42F1-B1ED-1634230997C2}">
      <dgm:prSet/>
      <dgm:spPr/>
      <dgm:t>
        <a:bodyPr/>
        <a:lstStyle/>
        <a:p>
          <a:endParaRPr lang="en-US"/>
        </a:p>
      </dgm:t>
    </dgm:pt>
    <dgm:pt modelId="{63C46213-837B-4B45-9EB4-EE6F0E20FF1E}" type="sibTrans" cxnId="{B3EF9E04-5526-42F1-B1ED-1634230997C2}">
      <dgm:prSet/>
      <dgm:spPr/>
      <dgm:t>
        <a:bodyPr/>
        <a:lstStyle/>
        <a:p>
          <a:endParaRPr lang="en-US"/>
        </a:p>
      </dgm:t>
    </dgm:pt>
    <dgm:pt modelId="{ED7A21C4-F8BD-4C11-AE89-AA101B0C6325}">
      <dgm:prSet phldrT="[Text]"/>
      <dgm:spPr/>
      <dgm:t>
        <a:bodyPr/>
        <a:lstStyle/>
        <a:p>
          <a:r>
            <a:rPr lang="en-US">
              <a:latin typeface="Trajan Pro" pitchFamily="18" charset="0"/>
              <a:ea typeface="Trajan Pro Bold" charset="0"/>
              <a:cs typeface="Trajan Pro Bold" charset="0"/>
              <a:sym typeface="Trajan Pro Bold" charset="0"/>
            </a:rPr>
            <a:t>The top four adolescent gambling prevalence rates were: </a:t>
          </a:r>
          <a:r>
            <a:rPr lang="en-US">
              <a:latin typeface="Trajan Pro" pitchFamily="18" charset="0"/>
              <a:ea typeface="Trajan Pro Bold" charset="0"/>
              <a:cs typeface="Arial" pitchFamily="34" charset="0"/>
              <a:sym typeface="Trajan Pro Bold" charset="0"/>
            </a:rPr>
            <a:t>40%</a:t>
          </a:r>
          <a:r>
            <a:rPr lang="en-US">
              <a:latin typeface="Trajan Pro" pitchFamily="18" charset="0"/>
              <a:ea typeface="Trajan Pro Bold" charset="0"/>
              <a:cs typeface="Trajan Pro Bold" charset="0"/>
              <a:sym typeface="Trajan Pro Bold" charset="0"/>
            </a:rPr>
            <a:t> Non-casino card games; 32% Games of Skill, 31%, Sports Gambling, and 30% Lottery</a:t>
          </a:r>
          <a:endParaRPr lang="en-US" dirty="0"/>
        </a:p>
      </dgm:t>
    </dgm:pt>
    <dgm:pt modelId="{DEB4E158-4B1A-492B-ABFC-B32A611DD473}" type="parTrans" cxnId="{12C3F3A7-8930-4F09-915B-FCEBB11DB6A6}">
      <dgm:prSet/>
      <dgm:spPr/>
      <dgm:t>
        <a:bodyPr/>
        <a:lstStyle/>
        <a:p>
          <a:endParaRPr lang="en-US"/>
        </a:p>
      </dgm:t>
    </dgm:pt>
    <dgm:pt modelId="{BA684044-4E24-4CF5-A88C-B291AE3DAC13}" type="sibTrans" cxnId="{12C3F3A7-8930-4F09-915B-FCEBB11DB6A6}">
      <dgm:prSet/>
      <dgm:spPr/>
      <dgm:t>
        <a:bodyPr/>
        <a:lstStyle/>
        <a:p>
          <a:endParaRPr lang="en-US"/>
        </a:p>
      </dgm:t>
    </dgm:pt>
    <dgm:pt modelId="{017637D3-1A69-405A-8E0E-68F4BA5EDC50}" type="pres">
      <dgm:prSet presAssocID="{55CA9DD1-BF62-472E-A0B7-138A3CC43ECF}" presName="linear" presStyleCnt="0">
        <dgm:presLayoutVars>
          <dgm:dir/>
          <dgm:animLvl val="lvl"/>
          <dgm:resizeHandles val="exact"/>
        </dgm:presLayoutVars>
      </dgm:prSet>
      <dgm:spPr/>
    </dgm:pt>
    <dgm:pt modelId="{9E8390E6-3054-4A06-8E14-65D5DD6E3A92}" type="pres">
      <dgm:prSet presAssocID="{58C74D1B-A1B2-410F-8344-EDC88BD18B99}" presName="parentLin" presStyleCnt="0"/>
      <dgm:spPr/>
    </dgm:pt>
    <dgm:pt modelId="{D3B52F62-008D-46DC-93B2-5C0743D27DC3}" type="pres">
      <dgm:prSet presAssocID="{58C74D1B-A1B2-410F-8344-EDC88BD18B99}" presName="parentLeftMargin" presStyleLbl="node1" presStyleIdx="0" presStyleCnt="4"/>
      <dgm:spPr/>
    </dgm:pt>
    <dgm:pt modelId="{7E7FC586-75F8-4D60-BCA7-2C0BB47617A0}" type="pres">
      <dgm:prSet presAssocID="{58C74D1B-A1B2-410F-8344-EDC88BD18B99}" presName="parentText" presStyleLbl="node1" presStyleIdx="0" presStyleCnt="4">
        <dgm:presLayoutVars>
          <dgm:chMax val="0"/>
          <dgm:bulletEnabled val="1"/>
        </dgm:presLayoutVars>
      </dgm:prSet>
      <dgm:spPr/>
    </dgm:pt>
    <dgm:pt modelId="{5C04BC4F-2400-4179-9EA0-E8D1AB6577BD}" type="pres">
      <dgm:prSet presAssocID="{58C74D1B-A1B2-410F-8344-EDC88BD18B99}" presName="negativeSpace" presStyleCnt="0"/>
      <dgm:spPr/>
    </dgm:pt>
    <dgm:pt modelId="{2E092F5A-3440-423A-ACB8-787506A177BD}" type="pres">
      <dgm:prSet presAssocID="{58C74D1B-A1B2-410F-8344-EDC88BD18B99}" presName="childText" presStyleLbl="conFgAcc1" presStyleIdx="0" presStyleCnt="4">
        <dgm:presLayoutVars>
          <dgm:bulletEnabled val="1"/>
        </dgm:presLayoutVars>
      </dgm:prSet>
      <dgm:spPr/>
    </dgm:pt>
    <dgm:pt modelId="{3E28421E-B1E6-4EFE-820D-470F0DB1580E}" type="pres">
      <dgm:prSet presAssocID="{0DEEC37C-84B2-415F-B99F-C53B12C57C3C}" presName="spaceBetweenRectangles" presStyleCnt="0"/>
      <dgm:spPr/>
    </dgm:pt>
    <dgm:pt modelId="{963E9ADD-838C-4CC7-9739-C73398813864}" type="pres">
      <dgm:prSet presAssocID="{BCA75D29-D9FF-4A09-AD83-DF0C41D9BC5C}" presName="parentLin" presStyleCnt="0"/>
      <dgm:spPr/>
    </dgm:pt>
    <dgm:pt modelId="{6EFC8712-BEFC-421C-AF8B-46DA9F34498C}" type="pres">
      <dgm:prSet presAssocID="{BCA75D29-D9FF-4A09-AD83-DF0C41D9BC5C}" presName="parentLeftMargin" presStyleLbl="node1" presStyleIdx="0" presStyleCnt="4"/>
      <dgm:spPr/>
    </dgm:pt>
    <dgm:pt modelId="{8C33D2CE-6F5B-4271-9D5C-6C4B378E5AA4}" type="pres">
      <dgm:prSet presAssocID="{BCA75D29-D9FF-4A09-AD83-DF0C41D9BC5C}" presName="parentText" presStyleLbl="node1" presStyleIdx="1" presStyleCnt="4">
        <dgm:presLayoutVars>
          <dgm:chMax val="0"/>
          <dgm:bulletEnabled val="1"/>
        </dgm:presLayoutVars>
      </dgm:prSet>
      <dgm:spPr/>
    </dgm:pt>
    <dgm:pt modelId="{3ADDBAD5-8B9F-4A31-98A5-83D61C9B2369}" type="pres">
      <dgm:prSet presAssocID="{BCA75D29-D9FF-4A09-AD83-DF0C41D9BC5C}" presName="negativeSpace" presStyleCnt="0"/>
      <dgm:spPr/>
    </dgm:pt>
    <dgm:pt modelId="{82917554-9DED-4C5F-B8B6-066FC8D9E7FB}" type="pres">
      <dgm:prSet presAssocID="{BCA75D29-D9FF-4A09-AD83-DF0C41D9BC5C}" presName="childText" presStyleLbl="conFgAcc1" presStyleIdx="1" presStyleCnt="4">
        <dgm:presLayoutVars>
          <dgm:bulletEnabled val="1"/>
        </dgm:presLayoutVars>
      </dgm:prSet>
      <dgm:spPr/>
    </dgm:pt>
    <dgm:pt modelId="{04C27A05-C1C0-449F-AF02-8FE1C3F5E19F}" type="pres">
      <dgm:prSet presAssocID="{D3B7FB2D-07F9-42D6-AC15-0122FCFC8981}" presName="spaceBetweenRectangles" presStyleCnt="0"/>
      <dgm:spPr/>
    </dgm:pt>
    <dgm:pt modelId="{318A454F-EC45-4D44-A0F9-82FEDB6DC771}" type="pres">
      <dgm:prSet presAssocID="{F2B37BAE-09A7-4F33-85D9-AF0B570489FA}" presName="parentLin" presStyleCnt="0"/>
      <dgm:spPr/>
    </dgm:pt>
    <dgm:pt modelId="{E0EA14AF-AC73-4E7D-8CF2-35656BEB9B75}" type="pres">
      <dgm:prSet presAssocID="{F2B37BAE-09A7-4F33-85D9-AF0B570489FA}" presName="parentLeftMargin" presStyleLbl="node1" presStyleIdx="1" presStyleCnt="4"/>
      <dgm:spPr/>
    </dgm:pt>
    <dgm:pt modelId="{87429CBE-73A7-49DA-A92B-3D57A7246BF4}" type="pres">
      <dgm:prSet presAssocID="{F2B37BAE-09A7-4F33-85D9-AF0B570489FA}" presName="parentText" presStyleLbl="node1" presStyleIdx="2" presStyleCnt="4">
        <dgm:presLayoutVars>
          <dgm:chMax val="0"/>
          <dgm:bulletEnabled val="1"/>
        </dgm:presLayoutVars>
      </dgm:prSet>
      <dgm:spPr/>
    </dgm:pt>
    <dgm:pt modelId="{D093C105-BB91-4F36-A996-69076667B723}" type="pres">
      <dgm:prSet presAssocID="{F2B37BAE-09A7-4F33-85D9-AF0B570489FA}" presName="negativeSpace" presStyleCnt="0"/>
      <dgm:spPr/>
    </dgm:pt>
    <dgm:pt modelId="{9C2673B4-D60E-483B-9C6C-61EAF08E2C6E}" type="pres">
      <dgm:prSet presAssocID="{F2B37BAE-09A7-4F33-85D9-AF0B570489FA}" presName="childText" presStyleLbl="conFgAcc1" presStyleIdx="2" presStyleCnt="4">
        <dgm:presLayoutVars>
          <dgm:bulletEnabled val="1"/>
        </dgm:presLayoutVars>
      </dgm:prSet>
      <dgm:spPr/>
    </dgm:pt>
    <dgm:pt modelId="{A7D4758B-E624-4964-B5C9-27283E52301D}" type="pres">
      <dgm:prSet presAssocID="{20E9EC8C-4B98-4C8D-B053-D9199EAE2F61}" presName="spaceBetweenRectangles" presStyleCnt="0"/>
      <dgm:spPr/>
    </dgm:pt>
    <dgm:pt modelId="{8993177B-94D7-4D2E-A11C-5F685879F39C}" type="pres">
      <dgm:prSet presAssocID="{0AA58D26-C459-4615-AD20-44EE78ABD759}" presName="parentLin" presStyleCnt="0"/>
      <dgm:spPr/>
    </dgm:pt>
    <dgm:pt modelId="{B82AAB61-00F8-4572-A653-789A5D20D26C}" type="pres">
      <dgm:prSet presAssocID="{0AA58D26-C459-4615-AD20-44EE78ABD759}" presName="parentLeftMargin" presStyleLbl="node1" presStyleIdx="2" presStyleCnt="4"/>
      <dgm:spPr/>
    </dgm:pt>
    <dgm:pt modelId="{E7A530BE-AB1F-448F-BBCA-715143982842}" type="pres">
      <dgm:prSet presAssocID="{0AA58D26-C459-4615-AD20-44EE78ABD759}" presName="parentText" presStyleLbl="node1" presStyleIdx="3" presStyleCnt="4">
        <dgm:presLayoutVars>
          <dgm:chMax val="0"/>
          <dgm:bulletEnabled val="1"/>
        </dgm:presLayoutVars>
      </dgm:prSet>
      <dgm:spPr/>
    </dgm:pt>
    <dgm:pt modelId="{C73C05EF-7445-4C64-A836-ADDB8ED623CC}" type="pres">
      <dgm:prSet presAssocID="{0AA58D26-C459-4615-AD20-44EE78ABD759}" presName="negativeSpace" presStyleCnt="0"/>
      <dgm:spPr/>
    </dgm:pt>
    <dgm:pt modelId="{A1327973-05B1-410E-A11E-0FC954EC57F7}" type="pres">
      <dgm:prSet presAssocID="{0AA58D26-C459-4615-AD20-44EE78ABD759}" presName="childText" presStyleLbl="conFgAcc1" presStyleIdx="3" presStyleCnt="4">
        <dgm:presLayoutVars>
          <dgm:bulletEnabled val="1"/>
        </dgm:presLayoutVars>
      </dgm:prSet>
      <dgm:spPr/>
    </dgm:pt>
  </dgm:ptLst>
  <dgm:cxnLst>
    <dgm:cxn modelId="{B3EF9E04-5526-42F1-B1ED-1634230997C2}" srcId="{F2B37BAE-09A7-4F33-85D9-AF0B570489FA}" destId="{53B07AC4-5377-49F2-9521-73ABF724C2F8}" srcOrd="0" destOrd="0" parTransId="{CEBB376E-1952-41C7-A8A5-142350211CEB}" sibTransId="{63C46213-837B-4B45-9EB4-EE6F0E20FF1E}"/>
    <dgm:cxn modelId="{EACB141C-A6B5-4789-A7D1-7A3751DB4DFE}" type="presOf" srcId="{53B07AC4-5377-49F2-9521-73ABF724C2F8}" destId="{9C2673B4-D60E-483B-9C6C-61EAF08E2C6E}" srcOrd="0" destOrd="0" presId="urn:microsoft.com/office/officeart/2005/8/layout/list1"/>
    <dgm:cxn modelId="{B3465C1E-5050-4FAF-9947-CD7D8581817D}" type="presOf" srcId="{ED7A21C4-F8BD-4C11-AE89-AA101B0C6325}" destId="{A1327973-05B1-410E-A11E-0FC954EC57F7}" srcOrd="0" destOrd="0" presId="urn:microsoft.com/office/officeart/2005/8/layout/list1"/>
    <dgm:cxn modelId="{768DA03D-01A4-441C-A90E-A8575C0BEF50}" srcId="{55CA9DD1-BF62-472E-A0B7-138A3CC43ECF}" destId="{0AA58D26-C459-4615-AD20-44EE78ABD759}" srcOrd="3" destOrd="0" parTransId="{B036FD0D-8DD3-469D-BF0E-8305254EFDB8}" sibTransId="{B6F75CDE-74D5-4A5D-BD93-CB596F95D633}"/>
    <dgm:cxn modelId="{4E683961-8F22-45FB-9979-D320CE4771D9}" srcId="{55CA9DD1-BF62-472E-A0B7-138A3CC43ECF}" destId="{58C74D1B-A1B2-410F-8344-EDC88BD18B99}" srcOrd="0" destOrd="0" parTransId="{AC5DB14D-48AD-4903-9215-9F94B048FAF3}" sibTransId="{0DEEC37C-84B2-415F-B99F-C53B12C57C3C}"/>
    <dgm:cxn modelId="{D94EDA68-D68C-492B-AA5E-6FCD21AB7F80}" type="presOf" srcId="{F2B37BAE-09A7-4F33-85D9-AF0B570489FA}" destId="{87429CBE-73A7-49DA-A92B-3D57A7246BF4}" srcOrd="1" destOrd="0" presId="urn:microsoft.com/office/officeart/2005/8/layout/list1"/>
    <dgm:cxn modelId="{D7B1586C-327B-4D17-BF12-34AC0D93839C}" type="presOf" srcId="{0AA58D26-C459-4615-AD20-44EE78ABD759}" destId="{B82AAB61-00F8-4572-A653-789A5D20D26C}" srcOrd="0" destOrd="0" presId="urn:microsoft.com/office/officeart/2005/8/layout/list1"/>
    <dgm:cxn modelId="{4DF32073-767B-4CA7-8733-8A661C512E6E}" srcId="{BCA75D29-D9FF-4A09-AD83-DF0C41D9BC5C}" destId="{912557B1-2985-4D9D-BAA1-261E0E9A9549}" srcOrd="0" destOrd="0" parTransId="{D5A8D6EC-E11F-460C-ABED-E0E435DEB7C8}" sibTransId="{9C23C67F-57D2-4CDF-97B4-E6F405293AB2}"/>
    <dgm:cxn modelId="{6CED425A-8EED-4D28-BE4F-934662AB28FF}" type="presOf" srcId="{BD32CDB2-E72B-47DD-B89B-1B4F27B369DE}" destId="{2E092F5A-3440-423A-ACB8-787506A177BD}" srcOrd="0" destOrd="0" presId="urn:microsoft.com/office/officeart/2005/8/layout/list1"/>
    <dgm:cxn modelId="{0BD0F65A-B2FA-41C7-9D0B-4ECD79FF7E84}" srcId="{55CA9DD1-BF62-472E-A0B7-138A3CC43ECF}" destId="{BCA75D29-D9FF-4A09-AD83-DF0C41D9BC5C}" srcOrd="1" destOrd="0" parTransId="{2BC13E7D-1D78-409D-9858-2255C6C31E39}" sibTransId="{D3B7FB2D-07F9-42D6-AC15-0122FCFC8981}"/>
    <dgm:cxn modelId="{AC141080-4A19-4D7C-A0F3-6F3B56C7E59E}" type="presOf" srcId="{F2B37BAE-09A7-4F33-85D9-AF0B570489FA}" destId="{E0EA14AF-AC73-4E7D-8CF2-35656BEB9B75}" srcOrd="0" destOrd="0" presId="urn:microsoft.com/office/officeart/2005/8/layout/list1"/>
    <dgm:cxn modelId="{EAC6C585-A956-45F5-9091-7658E1026E3C}" type="presOf" srcId="{58C74D1B-A1B2-410F-8344-EDC88BD18B99}" destId="{D3B52F62-008D-46DC-93B2-5C0743D27DC3}" srcOrd="0" destOrd="0" presId="urn:microsoft.com/office/officeart/2005/8/layout/list1"/>
    <dgm:cxn modelId="{1F1DE48E-5460-4AB6-BCE3-38874A95760D}" srcId="{55CA9DD1-BF62-472E-A0B7-138A3CC43ECF}" destId="{F2B37BAE-09A7-4F33-85D9-AF0B570489FA}" srcOrd="2" destOrd="0" parTransId="{4A9F92EF-A4E5-4223-B5B9-DC17D31D31C7}" sibTransId="{20E9EC8C-4B98-4C8D-B053-D9199EAE2F61}"/>
    <dgm:cxn modelId="{1ED3719D-00CA-4D4F-B131-4F50D650ECAB}" srcId="{58C74D1B-A1B2-410F-8344-EDC88BD18B99}" destId="{BD32CDB2-E72B-47DD-B89B-1B4F27B369DE}" srcOrd="0" destOrd="0" parTransId="{2674FB4F-6BE0-477A-BFBB-3E25D2078074}" sibTransId="{9F937572-19B9-4918-8DA2-7778CC3D4907}"/>
    <dgm:cxn modelId="{2373A6A7-CA1C-4A2F-A252-748B72A388E3}" type="presOf" srcId="{58C74D1B-A1B2-410F-8344-EDC88BD18B99}" destId="{7E7FC586-75F8-4D60-BCA7-2C0BB47617A0}" srcOrd="1" destOrd="0" presId="urn:microsoft.com/office/officeart/2005/8/layout/list1"/>
    <dgm:cxn modelId="{12C3F3A7-8930-4F09-915B-FCEBB11DB6A6}" srcId="{0AA58D26-C459-4615-AD20-44EE78ABD759}" destId="{ED7A21C4-F8BD-4C11-AE89-AA101B0C6325}" srcOrd="0" destOrd="0" parTransId="{DEB4E158-4B1A-492B-ABFC-B32A611DD473}" sibTransId="{BA684044-4E24-4CF5-A88C-B291AE3DAC13}"/>
    <dgm:cxn modelId="{9ADAE6C4-B4A2-419C-B0D3-5A2D0BF8F85F}" type="presOf" srcId="{BCA75D29-D9FF-4A09-AD83-DF0C41D9BC5C}" destId="{8C33D2CE-6F5B-4271-9D5C-6C4B378E5AA4}" srcOrd="1" destOrd="0" presId="urn:microsoft.com/office/officeart/2005/8/layout/list1"/>
    <dgm:cxn modelId="{A77348D1-BDF4-4EFB-AB6E-015702A68F93}" type="presOf" srcId="{55CA9DD1-BF62-472E-A0B7-138A3CC43ECF}" destId="{017637D3-1A69-405A-8E0E-68F4BA5EDC50}" srcOrd="0" destOrd="0" presId="urn:microsoft.com/office/officeart/2005/8/layout/list1"/>
    <dgm:cxn modelId="{AEB06DD8-B221-4D33-8C77-E8D6188B8BB2}" type="presOf" srcId="{0AA58D26-C459-4615-AD20-44EE78ABD759}" destId="{E7A530BE-AB1F-448F-BBCA-715143982842}" srcOrd="1" destOrd="0" presId="urn:microsoft.com/office/officeart/2005/8/layout/list1"/>
    <dgm:cxn modelId="{049C97E9-6014-4F63-AE34-5AE4F9E9D311}" type="presOf" srcId="{912557B1-2985-4D9D-BAA1-261E0E9A9549}" destId="{82917554-9DED-4C5F-B8B6-066FC8D9E7FB}" srcOrd="0" destOrd="0" presId="urn:microsoft.com/office/officeart/2005/8/layout/list1"/>
    <dgm:cxn modelId="{C616B4FD-3324-4651-AF11-7A4E92001F96}" type="presOf" srcId="{BCA75D29-D9FF-4A09-AD83-DF0C41D9BC5C}" destId="{6EFC8712-BEFC-421C-AF8B-46DA9F34498C}" srcOrd="0" destOrd="0" presId="urn:microsoft.com/office/officeart/2005/8/layout/list1"/>
    <dgm:cxn modelId="{7BBFC414-069C-47BD-B6A2-BC408926F5F5}" type="presParOf" srcId="{017637D3-1A69-405A-8E0E-68F4BA5EDC50}" destId="{9E8390E6-3054-4A06-8E14-65D5DD6E3A92}" srcOrd="0" destOrd="0" presId="urn:microsoft.com/office/officeart/2005/8/layout/list1"/>
    <dgm:cxn modelId="{2697F47A-1AA9-4DB2-B963-638E0D808CD3}" type="presParOf" srcId="{9E8390E6-3054-4A06-8E14-65D5DD6E3A92}" destId="{D3B52F62-008D-46DC-93B2-5C0743D27DC3}" srcOrd="0" destOrd="0" presId="urn:microsoft.com/office/officeart/2005/8/layout/list1"/>
    <dgm:cxn modelId="{62B277B8-0289-49A5-B830-F00C4D1FA397}" type="presParOf" srcId="{9E8390E6-3054-4A06-8E14-65D5DD6E3A92}" destId="{7E7FC586-75F8-4D60-BCA7-2C0BB47617A0}" srcOrd="1" destOrd="0" presId="urn:microsoft.com/office/officeart/2005/8/layout/list1"/>
    <dgm:cxn modelId="{D8674E3D-3416-4AF0-9C9C-309A375232E2}" type="presParOf" srcId="{017637D3-1A69-405A-8E0E-68F4BA5EDC50}" destId="{5C04BC4F-2400-4179-9EA0-E8D1AB6577BD}" srcOrd="1" destOrd="0" presId="urn:microsoft.com/office/officeart/2005/8/layout/list1"/>
    <dgm:cxn modelId="{BDFF519F-6FA1-4355-9C35-D05E81BD744A}" type="presParOf" srcId="{017637D3-1A69-405A-8E0E-68F4BA5EDC50}" destId="{2E092F5A-3440-423A-ACB8-787506A177BD}" srcOrd="2" destOrd="0" presId="urn:microsoft.com/office/officeart/2005/8/layout/list1"/>
    <dgm:cxn modelId="{39FA2122-4450-4EC6-8845-3DBED97EE2C2}" type="presParOf" srcId="{017637D3-1A69-405A-8E0E-68F4BA5EDC50}" destId="{3E28421E-B1E6-4EFE-820D-470F0DB1580E}" srcOrd="3" destOrd="0" presId="urn:microsoft.com/office/officeart/2005/8/layout/list1"/>
    <dgm:cxn modelId="{C4789853-8ECC-4C52-97BD-C78E570EC3B9}" type="presParOf" srcId="{017637D3-1A69-405A-8E0E-68F4BA5EDC50}" destId="{963E9ADD-838C-4CC7-9739-C73398813864}" srcOrd="4" destOrd="0" presId="urn:microsoft.com/office/officeart/2005/8/layout/list1"/>
    <dgm:cxn modelId="{B72CC5BB-2336-4E05-BB29-CF2F0496E01C}" type="presParOf" srcId="{963E9ADD-838C-4CC7-9739-C73398813864}" destId="{6EFC8712-BEFC-421C-AF8B-46DA9F34498C}" srcOrd="0" destOrd="0" presId="urn:microsoft.com/office/officeart/2005/8/layout/list1"/>
    <dgm:cxn modelId="{E81AC256-F99B-4BAF-8D65-752CB868C96F}" type="presParOf" srcId="{963E9ADD-838C-4CC7-9739-C73398813864}" destId="{8C33D2CE-6F5B-4271-9D5C-6C4B378E5AA4}" srcOrd="1" destOrd="0" presId="urn:microsoft.com/office/officeart/2005/8/layout/list1"/>
    <dgm:cxn modelId="{4F1B242E-2210-44B5-B980-41BE159CE8A2}" type="presParOf" srcId="{017637D3-1A69-405A-8E0E-68F4BA5EDC50}" destId="{3ADDBAD5-8B9F-4A31-98A5-83D61C9B2369}" srcOrd="5" destOrd="0" presId="urn:microsoft.com/office/officeart/2005/8/layout/list1"/>
    <dgm:cxn modelId="{84F02F82-05DF-4756-A7D8-C9ADB5D3085A}" type="presParOf" srcId="{017637D3-1A69-405A-8E0E-68F4BA5EDC50}" destId="{82917554-9DED-4C5F-B8B6-066FC8D9E7FB}" srcOrd="6" destOrd="0" presId="urn:microsoft.com/office/officeart/2005/8/layout/list1"/>
    <dgm:cxn modelId="{C615977F-C610-42A8-9982-C5CEE06B3A2F}" type="presParOf" srcId="{017637D3-1A69-405A-8E0E-68F4BA5EDC50}" destId="{04C27A05-C1C0-449F-AF02-8FE1C3F5E19F}" srcOrd="7" destOrd="0" presId="urn:microsoft.com/office/officeart/2005/8/layout/list1"/>
    <dgm:cxn modelId="{57771336-289F-4BEC-AE12-8005F6A2B6E0}" type="presParOf" srcId="{017637D3-1A69-405A-8E0E-68F4BA5EDC50}" destId="{318A454F-EC45-4D44-A0F9-82FEDB6DC771}" srcOrd="8" destOrd="0" presId="urn:microsoft.com/office/officeart/2005/8/layout/list1"/>
    <dgm:cxn modelId="{190A9852-BBC4-4499-956E-E196D3749D55}" type="presParOf" srcId="{318A454F-EC45-4D44-A0F9-82FEDB6DC771}" destId="{E0EA14AF-AC73-4E7D-8CF2-35656BEB9B75}" srcOrd="0" destOrd="0" presId="urn:microsoft.com/office/officeart/2005/8/layout/list1"/>
    <dgm:cxn modelId="{AC597F19-8DF7-427D-9A47-2DBE704BB376}" type="presParOf" srcId="{318A454F-EC45-4D44-A0F9-82FEDB6DC771}" destId="{87429CBE-73A7-49DA-A92B-3D57A7246BF4}" srcOrd="1" destOrd="0" presId="urn:microsoft.com/office/officeart/2005/8/layout/list1"/>
    <dgm:cxn modelId="{F0B66002-305E-4879-96DB-454885EDA84D}" type="presParOf" srcId="{017637D3-1A69-405A-8E0E-68F4BA5EDC50}" destId="{D093C105-BB91-4F36-A996-69076667B723}" srcOrd="9" destOrd="0" presId="urn:microsoft.com/office/officeart/2005/8/layout/list1"/>
    <dgm:cxn modelId="{2F744C28-07CF-47CD-9764-BCBFE6C30EA4}" type="presParOf" srcId="{017637D3-1A69-405A-8E0E-68F4BA5EDC50}" destId="{9C2673B4-D60E-483B-9C6C-61EAF08E2C6E}" srcOrd="10" destOrd="0" presId="urn:microsoft.com/office/officeart/2005/8/layout/list1"/>
    <dgm:cxn modelId="{8781BE1A-1BA2-4C45-95FC-02A423E2C385}" type="presParOf" srcId="{017637D3-1A69-405A-8E0E-68F4BA5EDC50}" destId="{A7D4758B-E624-4964-B5C9-27283E52301D}" srcOrd="11" destOrd="0" presId="urn:microsoft.com/office/officeart/2005/8/layout/list1"/>
    <dgm:cxn modelId="{EF4F795E-63CA-4038-9EA3-1C35FE1BBD66}" type="presParOf" srcId="{017637D3-1A69-405A-8E0E-68F4BA5EDC50}" destId="{8993177B-94D7-4D2E-A11C-5F685879F39C}" srcOrd="12" destOrd="0" presId="urn:microsoft.com/office/officeart/2005/8/layout/list1"/>
    <dgm:cxn modelId="{6613055D-7BE8-4E75-970A-5925AD716B2F}" type="presParOf" srcId="{8993177B-94D7-4D2E-A11C-5F685879F39C}" destId="{B82AAB61-00F8-4572-A653-789A5D20D26C}" srcOrd="0" destOrd="0" presId="urn:microsoft.com/office/officeart/2005/8/layout/list1"/>
    <dgm:cxn modelId="{996042CE-ACDA-4FD7-A4F2-458C123C66F6}" type="presParOf" srcId="{8993177B-94D7-4D2E-A11C-5F685879F39C}" destId="{E7A530BE-AB1F-448F-BBCA-715143982842}" srcOrd="1" destOrd="0" presId="urn:microsoft.com/office/officeart/2005/8/layout/list1"/>
    <dgm:cxn modelId="{8C89568E-FCB6-4E6D-BEF1-F985B464C777}" type="presParOf" srcId="{017637D3-1A69-405A-8E0E-68F4BA5EDC50}" destId="{C73C05EF-7445-4C64-A836-ADDB8ED623CC}" srcOrd="13" destOrd="0" presId="urn:microsoft.com/office/officeart/2005/8/layout/list1"/>
    <dgm:cxn modelId="{FEAE704A-EE31-4785-83A1-0818FF674D91}" type="presParOf" srcId="{017637D3-1A69-405A-8E0E-68F4BA5EDC50}" destId="{A1327973-05B1-410E-A11E-0FC954EC57F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D9C996-84B6-455D-8868-9B85E358F272}" type="doc">
      <dgm:prSet loTypeId="urn:microsoft.com/office/officeart/2005/8/layout/default" loCatId="list" qsTypeId="urn:microsoft.com/office/officeart/2005/8/quickstyle/simple4" qsCatId="simple" csTypeId="urn:microsoft.com/office/officeart/2005/8/colors/accent1_4" csCatId="accent1" phldr="1"/>
      <dgm:spPr/>
      <dgm:t>
        <a:bodyPr/>
        <a:lstStyle/>
        <a:p>
          <a:endParaRPr lang="en-US"/>
        </a:p>
      </dgm:t>
    </dgm:pt>
    <dgm:pt modelId="{5183C353-EA67-417E-BC59-E502B23E30F7}">
      <dgm:prSet phldrT="[Text]"/>
      <dgm:spPr/>
      <dgm:t>
        <a:bodyPr/>
        <a:lstStyle/>
        <a:p>
          <a:pPr>
            <a:buClr>
              <a:srgbClr val="FFFFFF"/>
            </a:buClr>
            <a:buSzPct val="104000"/>
            <a:buFont typeface="Arial" pitchFamily="34" charset="0"/>
            <a:buChar char="•"/>
          </a:pPr>
          <a:r>
            <a:rPr lang="en-US">
              <a:effectLst>
                <a:outerShdw blurRad="38100" dist="38100" dir="2700000" algn="tl">
                  <a:srgbClr val="000000"/>
                </a:outerShdw>
              </a:effectLst>
              <a:latin typeface="Trajan Pro" pitchFamily="18" charset="0"/>
            </a:rPr>
            <a:t>Video games</a:t>
          </a:r>
          <a:endParaRPr lang="en-US" dirty="0"/>
        </a:p>
      </dgm:t>
    </dgm:pt>
    <dgm:pt modelId="{9168242E-C49F-448E-86F2-BFC4D425BAF9}" type="parTrans" cxnId="{B63B944F-9961-4261-BD0A-5AC302224FF8}">
      <dgm:prSet/>
      <dgm:spPr/>
      <dgm:t>
        <a:bodyPr/>
        <a:lstStyle/>
        <a:p>
          <a:endParaRPr lang="en-US"/>
        </a:p>
      </dgm:t>
    </dgm:pt>
    <dgm:pt modelId="{0082DD13-D937-4C9E-BE6B-0AAFB94A8196}" type="sibTrans" cxnId="{B63B944F-9961-4261-BD0A-5AC302224FF8}">
      <dgm:prSet/>
      <dgm:spPr/>
      <dgm:t>
        <a:bodyPr/>
        <a:lstStyle/>
        <a:p>
          <a:endParaRPr lang="en-US"/>
        </a:p>
      </dgm:t>
    </dgm:pt>
    <dgm:pt modelId="{939C4B57-96E5-44E7-A76C-73EB05C1E790}">
      <dgm:prSet phldrT="[Text]"/>
      <dgm:spPr>
        <a:solidFill>
          <a:srgbClr val="4368B9"/>
        </a:solidFill>
      </dgm:spPr>
      <dgm:t>
        <a:bodyPr/>
        <a:lstStyle/>
        <a:p>
          <a:pPr>
            <a:buClr>
              <a:srgbClr val="FFFFFF"/>
            </a:buClr>
            <a:buSzPct val="104000"/>
            <a:buFont typeface="Arial" pitchFamily="34" charset="0"/>
            <a:buChar char="•"/>
          </a:pPr>
          <a:r>
            <a:rPr lang="en-US">
              <a:effectLst>
                <a:outerShdw blurRad="38100" dist="38100" dir="2700000" algn="tl">
                  <a:srgbClr val="000000"/>
                </a:outerShdw>
              </a:effectLst>
              <a:latin typeface="Trajan Pro" pitchFamily="18" charset="0"/>
            </a:rPr>
            <a:t>Advertisements</a:t>
          </a:r>
          <a:endParaRPr lang="en-US" dirty="0"/>
        </a:p>
      </dgm:t>
    </dgm:pt>
    <dgm:pt modelId="{715B58A8-98FC-41ED-B4D2-33E722334343}" type="parTrans" cxnId="{B5C88919-2FED-43B2-899A-1F1F19417749}">
      <dgm:prSet/>
      <dgm:spPr/>
      <dgm:t>
        <a:bodyPr/>
        <a:lstStyle/>
        <a:p>
          <a:endParaRPr lang="en-US"/>
        </a:p>
      </dgm:t>
    </dgm:pt>
    <dgm:pt modelId="{1B34E6E8-97AB-43AE-9ECA-C84B18A50C83}" type="sibTrans" cxnId="{B5C88919-2FED-43B2-899A-1F1F19417749}">
      <dgm:prSet/>
      <dgm:spPr/>
      <dgm:t>
        <a:bodyPr/>
        <a:lstStyle/>
        <a:p>
          <a:endParaRPr lang="en-US"/>
        </a:p>
      </dgm:t>
    </dgm:pt>
    <dgm:pt modelId="{4D6E63B3-8120-4E9F-91DA-09C1CC23864D}">
      <dgm:prSet/>
      <dgm:spPr/>
      <dgm:t>
        <a:bodyPr/>
        <a:lstStyle/>
        <a:p>
          <a:r>
            <a:rPr lang="en-US">
              <a:effectLst>
                <a:outerShdw blurRad="38100" dist="38100" dir="2700000" algn="tl">
                  <a:srgbClr val="000000"/>
                </a:outerShdw>
              </a:effectLst>
              <a:latin typeface="Trajan Pro" pitchFamily="18" charset="0"/>
            </a:rPr>
            <a:t>Gambling fund-raisers</a:t>
          </a:r>
          <a:endParaRPr lang="en-US" dirty="0">
            <a:effectLst>
              <a:outerShdw blurRad="38100" dist="38100" dir="2700000" algn="tl">
                <a:srgbClr val="000000"/>
              </a:outerShdw>
            </a:effectLst>
            <a:latin typeface="Trajan Pro" pitchFamily="18" charset="0"/>
          </a:endParaRPr>
        </a:p>
      </dgm:t>
    </dgm:pt>
    <dgm:pt modelId="{9005837D-263F-4E59-85D4-6F15748F901E}" type="parTrans" cxnId="{9643364B-522A-42E2-B0D5-693DFE1645D6}">
      <dgm:prSet/>
      <dgm:spPr/>
      <dgm:t>
        <a:bodyPr/>
        <a:lstStyle/>
        <a:p>
          <a:endParaRPr lang="en-US"/>
        </a:p>
      </dgm:t>
    </dgm:pt>
    <dgm:pt modelId="{3EFE1249-74CA-4D34-84D8-965517094E23}" type="sibTrans" cxnId="{9643364B-522A-42E2-B0D5-693DFE1645D6}">
      <dgm:prSet/>
      <dgm:spPr/>
      <dgm:t>
        <a:bodyPr/>
        <a:lstStyle/>
        <a:p>
          <a:endParaRPr lang="en-US"/>
        </a:p>
      </dgm:t>
    </dgm:pt>
    <dgm:pt modelId="{1F33772A-B2B4-41BA-92CA-73CCFDEB1583}">
      <dgm:prSet/>
      <dgm:spPr/>
      <dgm:t>
        <a:bodyPr/>
        <a:lstStyle/>
        <a:p>
          <a:r>
            <a:rPr lang="en-US">
              <a:effectLst>
                <a:outerShdw blurRad="38100" dist="38100" dir="2700000" algn="tl">
                  <a:srgbClr val="000000"/>
                </a:outerShdw>
              </a:effectLst>
              <a:latin typeface="Trajan Pro" pitchFamily="18" charset="0"/>
            </a:rPr>
            <a:t>Social acceptability</a:t>
          </a:r>
          <a:endParaRPr lang="en-US" dirty="0">
            <a:effectLst>
              <a:outerShdw blurRad="38100" dist="38100" dir="2700000" algn="tl">
                <a:srgbClr val="000000"/>
              </a:outerShdw>
            </a:effectLst>
            <a:latin typeface="Trajan Pro" pitchFamily="18" charset="0"/>
          </a:endParaRPr>
        </a:p>
      </dgm:t>
    </dgm:pt>
    <dgm:pt modelId="{76059170-9A52-4B32-B724-8ECEED66202A}" type="parTrans" cxnId="{011C393A-8859-40C3-828F-33769AEE0FDB}">
      <dgm:prSet/>
      <dgm:spPr/>
      <dgm:t>
        <a:bodyPr/>
        <a:lstStyle/>
        <a:p>
          <a:endParaRPr lang="en-US"/>
        </a:p>
      </dgm:t>
    </dgm:pt>
    <dgm:pt modelId="{9A6BA5D7-9BA9-4090-AB76-999042030ADD}" type="sibTrans" cxnId="{011C393A-8859-40C3-828F-33769AEE0FDB}">
      <dgm:prSet/>
      <dgm:spPr/>
      <dgm:t>
        <a:bodyPr/>
        <a:lstStyle/>
        <a:p>
          <a:endParaRPr lang="en-US"/>
        </a:p>
      </dgm:t>
    </dgm:pt>
    <dgm:pt modelId="{AEAF185B-2991-45E4-B18F-91426452685A}">
      <dgm:prSet/>
      <dgm:spPr/>
      <dgm:t>
        <a:bodyPr/>
        <a:lstStyle/>
        <a:p>
          <a:r>
            <a:rPr lang="en-US">
              <a:effectLst>
                <a:outerShdw blurRad="38100" dist="38100" dir="2700000" algn="tl">
                  <a:srgbClr val="000000"/>
                </a:outerShdw>
              </a:effectLst>
              <a:latin typeface="Trajan Pro" pitchFamily="18" charset="0"/>
            </a:rPr>
            <a:t>Increased venues </a:t>
          </a:r>
          <a:endParaRPr lang="en-US" dirty="0">
            <a:effectLst>
              <a:outerShdw blurRad="38100" dist="38100" dir="2700000" algn="tl">
                <a:srgbClr val="000000"/>
              </a:outerShdw>
            </a:effectLst>
            <a:latin typeface="Trajan Pro" pitchFamily="18" charset="0"/>
          </a:endParaRPr>
        </a:p>
      </dgm:t>
    </dgm:pt>
    <dgm:pt modelId="{EE4A3C23-EA60-402F-B642-338A85E043D4}" type="parTrans" cxnId="{C95AD66B-1988-4094-B1A0-731F2A6896B5}">
      <dgm:prSet/>
      <dgm:spPr/>
      <dgm:t>
        <a:bodyPr/>
        <a:lstStyle/>
        <a:p>
          <a:endParaRPr lang="en-US"/>
        </a:p>
      </dgm:t>
    </dgm:pt>
    <dgm:pt modelId="{63F1AEC2-B234-4A93-B4D9-02B07CB1C65E}" type="sibTrans" cxnId="{C95AD66B-1988-4094-B1A0-731F2A6896B5}">
      <dgm:prSet/>
      <dgm:spPr/>
      <dgm:t>
        <a:bodyPr/>
        <a:lstStyle/>
        <a:p>
          <a:endParaRPr lang="en-US"/>
        </a:p>
      </dgm:t>
    </dgm:pt>
    <dgm:pt modelId="{AB1350A1-DBFF-4523-B290-B8480E6564B0}">
      <dgm:prSet/>
      <dgm:spPr/>
      <dgm:t>
        <a:bodyPr/>
        <a:lstStyle/>
        <a:p>
          <a:r>
            <a:rPr lang="en-US">
              <a:effectLst>
                <a:outerShdw blurRad="38100" dist="38100" dir="2700000" algn="tl">
                  <a:srgbClr val="000000"/>
                </a:outerShdw>
              </a:effectLst>
              <a:latin typeface="Trajan Pro" pitchFamily="18" charset="0"/>
            </a:rPr>
            <a:t>Internet gambling</a:t>
          </a:r>
          <a:endParaRPr lang="en-US" dirty="0">
            <a:effectLst>
              <a:outerShdw blurRad="38100" dist="38100" dir="2700000" algn="tl">
                <a:srgbClr val="000000"/>
              </a:outerShdw>
            </a:effectLst>
            <a:latin typeface="Trajan Pro" pitchFamily="18" charset="0"/>
          </a:endParaRPr>
        </a:p>
      </dgm:t>
    </dgm:pt>
    <dgm:pt modelId="{6FB07D44-1CA9-4E45-B68E-621DE0DCC477}" type="parTrans" cxnId="{489A3332-6566-4577-9E54-5AF05D8DF77C}">
      <dgm:prSet/>
      <dgm:spPr/>
      <dgm:t>
        <a:bodyPr/>
        <a:lstStyle/>
        <a:p>
          <a:endParaRPr lang="en-US"/>
        </a:p>
      </dgm:t>
    </dgm:pt>
    <dgm:pt modelId="{C9DCFFAA-006E-4418-A77C-5CC00209B39E}" type="sibTrans" cxnId="{489A3332-6566-4577-9E54-5AF05D8DF77C}">
      <dgm:prSet/>
      <dgm:spPr/>
      <dgm:t>
        <a:bodyPr/>
        <a:lstStyle/>
        <a:p>
          <a:endParaRPr lang="en-US"/>
        </a:p>
      </dgm:t>
    </dgm:pt>
    <dgm:pt modelId="{64FFA9D2-53C4-4959-9C76-AC51E857ACEA}">
      <dgm:prSet/>
      <dgm:spPr/>
      <dgm:t>
        <a:bodyPr/>
        <a:lstStyle/>
        <a:p>
          <a:r>
            <a:rPr lang="en-US">
              <a:effectLst>
                <a:outerShdw blurRad="38100" dist="38100" dir="2700000" algn="tl">
                  <a:srgbClr val="000000"/>
                </a:outerShdw>
              </a:effectLst>
              <a:latin typeface="Trajan Pro" pitchFamily="18" charset="0"/>
            </a:rPr>
            <a:t>Lack of Awareness</a:t>
          </a:r>
          <a:endParaRPr lang="en-US" dirty="0">
            <a:effectLst>
              <a:outerShdw blurRad="38100" dist="38100" dir="2700000" algn="tl">
                <a:srgbClr val="000000"/>
              </a:outerShdw>
            </a:effectLst>
            <a:latin typeface="Trajan Pro" pitchFamily="18" charset="0"/>
          </a:endParaRPr>
        </a:p>
      </dgm:t>
    </dgm:pt>
    <dgm:pt modelId="{E8FA08AD-A524-43CD-86D1-6DB53FA1F636}" type="parTrans" cxnId="{B0979926-E5C3-4F3B-AF14-0DA2513DDD1D}">
      <dgm:prSet/>
      <dgm:spPr/>
      <dgm:t>
        <a:bodyPr/>
        <a:lstStyle/>
        <a:p>
          <a:endParaRPr lang="en-US"/>
        </a:p>
      </dgm:t>
    </dgm:pt>
    <dgm:pt modelId="{79E79730-3050-4651-9DC0-4CBA1D034920}" type="sibTrans" cxnId="{B0979926-E5C3-4F3B-AF14-0DA2513DDD1D}">
      <dgm:prSet/>
      <dgm:spPr/>
      <dgm:t>
        <a:bodyPr/>
        <a:lstStyle/>
        <a:p>
          <a:endParaRPr lang="en-US"/>
        </a:p>
      </dgm:t>
    </dgm:pt>
    <dgm:pt modelId="{2773654F-48A0-4178-81F8-6866C4702560}">
      <dgm:prSet/>
      <dgm:spPr/>
      <dgm:t>
        <a:bodyPr/>
        <a:lstStyle/>
        <a:p>
          <a:r>
            <a:rPr lang="en-US">
              <a:effectLst>
                <a:outerShdw blurRad="38100" dist="38100" dir="2700000" algn="tl">
                  <a:srgbClr val="000000"/>
                </a:outerShdw>
              </a:effectLst>
              <a:latin typeface="Trajan Pro" pitchFamily="18" charset="0"/>
            </a:rPr>
            <a:t>Parental modeling</a:t>
          </a:r>
          <a:endParaRPr lang="en-US" dirty="0">
            <a:effectLst>
              <a:outerShdw blurRad="38100" dist="38100" dir="2700000" algn="tl">
                <a:srgbClr val="000000"/>
              </a:outerShdw>
            </a:effectLst>
            <a:latin typeface="Trajan Pro" pitchFamily="18" charset="0"/>
          </a:endParaRPr>
        </a:p>
      </dgm:t>
    </dgm:pt>
    <dgm:pt modelId="{AEC34D22-86FE-4FF6-89F5-AF59D6B17B1C}" type="parTrans" cxnId="{A0AE7A86-7A41-451F-8558-C16EAA10BFAE}">
      <dgm:prSet/>
      <dgm:spPr/>
      <dgm:t>
        <a:bodyPr/>
        <a:lstStyle/>
        <a:p>
          <a:endParaRPr lang="en-US"/>
        </a:p>
      </dgm:t>
    </dgm:pt>
    <dgm:pt modelId="{48E8F796-1C0F-461C-B8FE-B75E52D325BF}" type="sibTrans" cxnId="{A0AE7A86-7A41-451F-8558-C16EAA10BFAE}">
      <dgm:prSet/>
      <dgm:spPr/>
      <dgm:t>
        <a:bodyPr/>
        <a:lstStyle/>
        <a:p>
          <a:endParaRPr lang="en-US"/>
        </a:p>
      </dgm:t>
    </dgm:pt>
    <dgm:pt modelId="{03085C4E-A3C5-40D4-B276-2A44C535661B}">
      <dgm:prSet/>
      <dgm:spPr/>
      <dgm:t>
        <a:bodyPr/>
        <a:lstStyle/>
        <a:p>
          <a:r>
            <a:rPr lang="en-US">
              <a:effectLst>
                <a:outerShdw blurRad="38100" dist="38100" dir="2700000" algn="tl">
                  <a:srgbClr val="000000"/>
                </a:outerShdw>
              </a:effectLst>
              <a:latin typeface="Trajan Pro" pitchFamily="18" charset="0"/>
            </a:rPr>
            <a:t>Web TV</a:t>
          </a:r>
          <a:endParaRPr lang="en-US" dirty="0">
            <a:effectLst>
              <a:outerShdw blurRad="38100" dist="38100" dir="2700000" algn="tl">
                <a:srgbClr val="000000"/>
              </a:outerShdw>
            </a:effectLst>
            <a:latin typeface="Trajan Pro" pitchFamily="18" charset="0"/>
          </a:endParaRPr>
        </a:p>
      </dgm:t>
    </dgm:pt>
    <dgm:pt modelId="{EFD664E9-76C1-4309-BFFA-E5BAC2D135A7}" type="parTrans" cxnId="{E665BC44-5013-493A-B519-315A89F2B13E}">
      <dgm:prSet/>
      <dgm:spPr/>
      <dgm:t>
        <a:bodyPr/>
        <a:lstStyle/>
        <a:p>
          <a:endParaRPr lang="en-US"/>
        </a:p>
      </dgm:t>
    </dgm:pt>
    <dgm:pt modelId="{91A64BCA-9988-4ABA-B373-6C7D6527E7D1}" type="sibTrans" cxnId="{E665BC44-5013-493A-B519-315A89F2B13E}">
      <dgm:prSet/>
      <dgm:spPr/>
      <dgm:t>
        <a:bodyPr/>
        <a:lstStyle/>
        <a:p>
          <a:endParaRPr lang="en-US"/>
        </a:p>
      </dgm:t>
    </dgm:pt>
    <dgm:pt modelId="{D17852F6-E147-4942-93DD-F47769266A7A}">
      <dgm:prSet/>
      <dgm:spPr/>
      <dgm:t>
        <a:bodyPr/>
        <a:lstStyle/>
        <a:p>
          <a:r>
            <a:rPr lang="en-US">
              <a:effectLst>
                <a:outerShdw blurRad="38100" dist="38100" dir="2700000" algn="tl">
                  <a:srgbClr val="000000"/>
                </a:outerShdw>
              </a:effectLst>
              <a:latin typeface="Trajan Pro" pitchFamily="18" charset="0"/>
            </a:rPr>
            <a:t>Attractive games</a:t>
          </a:r>
          <a:endParaRPr lang="en-US" dirty="0">
            <a:effectLst>
              <a:outerShdw blurRad="38100" dist="38100" dir="2700000" algn="tl">
                <a:srgbClr val="000000"/>
              </a:outerShdw>
            </a:effectLst>
            <a:latin typeface="Trajan Pro" pitchFamily="18" charset="0"/>
          </a:endParaRPr>
        </a:p>
      </dgm:t>
    </dgm:pt>
    <dgm:pt modelId="{4C1CAC9A-7298-4CB2-82D2-D3C297817C44}" type="parTrans" cxnId="{1F660145-224F-4C3D-9307-A8C4D2DC087C}">
      <dgm:prSet/>
      <dgm:spPr/>
      <dgm:t>
        <a:bodyPr/>
        <a:lstStyle/>
        <a:p>
          <a:endParaRPr lang="en-US"/>
        </a:p>
      </dgm:t>
    </dgm:pt>
    <dgm:pt modelId="{1E750482-49C9-49A2-93FD-05910BF2607F}" type="sibTrans" cxnId="{1F660145-224F-4C3D-9307-A8C4D2DC087C}">
      <dgm:prSet/>
      <dgm:spPr/>
      <dgm:t>
        <a:bodyPr/>
        <a:lstStyle/>
        <a:p>
          <a:endParaRPr lang="en-US"/>
        </a:p>
      </dgm:t>
    </dgm:pt>
    <dgm:pt modelId="{9AD7EBB7-ECD4-433B-B9C2-84CAA60BAD1B}" type="pres">
      <dgm:prSet presAssocID="{DED9C996-84B6-455D-8868-9B85E358F272}" presName="diagram" presStyleCnt="0">
        <dgm:presLayoutVars>
          <dgm:dir/>
          <dgm:resizeHandles val="exact"/>
        </dgm:presLayoutVars>
      </dgm:prSet>
      <dgm:spPr/>
    </dgm:pt>
    <dgm:pt modelId="{E2D09604-22E3-4F55-9042-15332561ADF0}" type="pres">
      <dgm:prSet presAssocID="{5183C353-EA67-417E-BC59-E502B23E30F7}" presName="node" presStyleLbl="node1" presStyleIdx="0" presStyleCnt="10">
        <dgm:presLayoutVars>
          <dgm:bulletEnabled val="1"/>
        </dgm:presLayoutVars>
      </dgm:prSet>
      <dgm:spPr/>
    </dgm:pt>
    <dgm:pt modelId="{66D31594-98F2-4526-8B96-0B8661AE083C}" type="pres">
      <dgm:prSet presAssocID="{0082DD13-D937-4C9E-BE6B-0AAFB94A8196}" presName="sibTrans" presStyleCnt="0"/>
      <dgm:spPr/>
    </dgm:pt>
    <dgm:pt modelId="{488DD524-AC1B-447E-9F2D-E4DD628F84B9}" type="pres">
      <dgm:prSet presAssocID="{4D6E63B3-8120-4E9F-91DA-09C1CC23864D}" presName="node" presStyleLbl="node1" presStyleIdx="1" presStyleCnt="10">
        <dgm:presLayoutVars>
          <dgm:bulletEnabled val="1"/>
        </dgm:presLayoutVars>
      </dgm:prSet>
      <dgm:spPr/>
    </dgm:pt>
    <dgm:pt modelId="{92DC0309-E687-45C2-A622-A185B4B444FF}" type="pres">
      <dgm:prSet presAssocID="{3EFE1249-74CA-4D34-84D8-965517094E23}" presName="sibTrans" presStyleCnt="0"/>
      <dgm:spPr/>
    </dgm:pt>
    <dgm:pt modelId="{D6D79DCE-5CA6-4275-9C94-91DC04465C13}" type="pres">
      <dgm:prSet presAssocID="{1F33772A-B2B4-41BA-92CA-73CCFDEB1583}" presName="node" presStyleLbl="node1" presStyleIdx="2" presStyleCnt="10">
        <dgm:presLayoutVars>
          <dgm:bulletEnabled val="1"/>
        </dgm:presLayoutVars>
      </dgm:prSet>
      <dgm:spPr/>
    </dgm:pt>
    <dgm:pt modelId="{C073CCEC-CBEA-4936-9E80-EF7E71ACE53C}" type="pres">
      <dgm:prSet presAssocID="{9A6BA5D7-9BA9-4090-AB76-999042030ADD}" presName="sibTrans" presStyleCnt="0"/>
      <dgm:spPr/>
    </dgm:pt>
    <dgm:pt modelId="{A61B1F03-AF4A-4406-B64C-301BE97C0704}" type="pres">
      <dgm:prSet presAssocID="{AEAF185B-2991-45E4-B18F-91426452685A}" presName="node" presStyleLbl="node1" presStyleIdx="3" presStyleCnt="10">
        <dgm:presLayoutVars>
          <dgm:bulletEnabled val="1"/>
        </dgm:presLayoutVars>
      </dgm:prSet>
      <dgm:spPr/>
    </dgm:pt>
    <dgm:pt modelId="{A75D99A5-7BC1-4C49-8EA0-F2417190D3E5}" type="pres">
      <dgm:prSet presAssocID="{63F1AEC2-B234-4A93-B4D9-02B07CB1C65E}" presName="sibTrans" presStyleCnt="0"/>
      <dgm:spPr/>
    </dgm:pt>
    <dgm:pt modelId="{4186E7F9-4FC2-462F-926E-8823A371E4E7}" type="pres">
      <dgm:prSet presAssocID="{AB1350A1-DBFF-4523-B290-B8480E6564B0}" presName="node" presStyleLbl="node1" presStyleIdx="4" presStyleCnt="10">
        <dgm:presLayoutVars>
          <dgm:bulletEnabled val="1"/>
        </dgm:presLayoutVars>
      </dgm:prSet>
      <dgm:spPr/>
    </dgm:pt>
    <dgm:pt modelId="{1F67713D-D46B-469B-8573-8355603DCF21}" type="pres">
      <dgm:prSet presAssocID="{C9DCFFAA-006E-4418-A77C-5CC00209B39E}" presName="sibTrans" presStyleCnt="0"/>
      <dgm:spPr/>
    </dgm:pt>
    <dgm:pt modelId="{CEA9F0AD-6F18-4343-BF8E-DE7F98058AC6}" type="pres">
      <dgm:prSet presAssocID="{939C4B57-96E5-44E7-A76C-73EB05C1E790}" presName="node" presStyleLbl="node1" presStyleIdx="5" presStyleCnt="10">
        <dgm:presLayoutVars>
          <dgm:bulletEnabled val="1"/>
        </dgm:presLayoutVars>
      </dgm:prSet>
      <dgm:spPr/>
    </dgm:pt>
    <dgm:pt modelId="{0AABB5B9-8854-4FA8-AE78-ED5BAE5569A1}" type="pres">
      <dgm:prSet presAssocID="{1B34E6E8-97AB-43AE-9ECA-C84B18A50C83}" presName="sibTrans" presStyleCnt="0"/>
      <dgm:spPr/>
    </dgm:pt>
    <dgm:pt modelId="{A5DAC6C2-57C9-48A1-B92A-0093FA618C20}" type="pres">
      <dgm:prSet presAssocID="{64FFA9D2-53C4-4959-9C76-AC51E857ACEA}" presName="node" presStyleLbl="node1" presStyleIdx="6" presStyleCnt="10">
        <dgm:presLayoutVars>
          <dgm:bulletEnabled val="1"/>
        </dgm:presLayoutVars>
      </dgm:prSet>
      <dgm:spPr/>
    </dgm:pt>
    <dgm:pt modelId="{B8243F5C-5A65-4995-9657-A5C356B6B718}" type="pres">
      <dgm:prSet presAssocID="{79E79730-3050-4651-9DC0-4CBA1D034920}" presName="sibTrans" presStyleCnt="0"/>
      <dgm:spPr/>
    </dgm:pt>
    <dgm:pt modelId="{96E8A427-D8FE-46D9-B875-4E0669FCA566}" type="pres">
      <dgm:prSet presAssocID="{2773654F-48A0-4178-81F8-6866C4702560}" presName="node" presStyleLbl="node1" presStyleIdx="7" presStyleCnt="10">
        <dgm:presLayoutVars>
          <dgm:bulletEnabled val="1"/>
        </dgm:presLayoutVars>
      </dgm:prSet>
      <dgm:spPr/>
    </dgm:pt>
    <dgm:pt modelId="{D0527397-8735-4D0F-924D-7F7E5B2286F2}" type="pres">
      <dgm:prSet presAssocID="{48E8F796-1C0F-461C-B8FE-B75E52D325BF}" presName="sibTrans" presStyleCnt="0"/>
      <dgm:spPr/>
    </dgm:pt>
    <dgm:pt modelId="{FE5C4885-E02F-46CE-ABE3-114C41CDE56C}" type="pres">
      <dgm:prSet presAssocID="{03085C4E-A3C5-40D4-B276-2A44C535661B}" presName="node" presStyleLbl="node1" presStyleIdx="8" presStyleCnt="10">
        <dgm:presLayoutVars>
          <dgm:bulletEnabled val="1"/>
        </dgm:presLayoutVars>
      </dgm:prSet>
      <dgm:spPr/>
    </dgm:pt>
    <dgm:pt modelId="{51593DD9-02A9-4225-9305-51D263B1AE81}" type="pres">
      <dgm:prSet presAssocID="{91A64BCA-9988-4ABA-B373-6C7D6527E7D1}" presName="sibTrans" presStyleCnt="0"/>
      <dgm:spPr/>
    </dgm:pt>
    <dgm:pt modelId="{049F9844-98A7-4668-A37F-5BC311D95F7A}" type="pres">
      <dgm:prSet presAssocID="{D17852F6-E147-4942-93DD-F47769266A7A}" presName="node" presStyleLbl="node1" presStyleIdx="9" presStyleCnt="10">
        <dgm:presLayoutVars>
          <dgm:bulletEnabled val="1"/>
        </dgm:presLayoutVars>
      </dgm:prSet>
      <dgm:spPr/>
    </dgm:pt>
  </dgm:ptLst>
  <dgm:cxnLst>
    <dgm:cxn modelId="{D4F31913-13FB-4FE2-8C98-970D95883F8B}" type="presOf" srcId="{AB1350A1-DBFF-4523-B290-B8480E6564B0}" destId="{4186E7F9-4FC2-462F-926E-8823A371E4E7}" srcOrd="0" destOrd="0" presId="urn:microsoft.com/office/officeart/2005/8/layout/default"/>
    <dgm:cxn modelId="{B5C88919-2FED-43B2-899A-1F1F19417749}" srcId="{DED9C996-84B6-455D-8868-9B85E358F272}" destId="{939C4B57-96E5-44E7-A76C-73EB05C1E790}" srcOrd="5" destOrd="0" parTransId="{715B58A8-98FC-41ED-B4D2-33E722334343}" sibTransId="{1B34E6E8-97AB-43AE-9ECA-C84B18A50C83}"/>
    <dgm:cxn modelId="{B0979926-E5C3-4F3B-AF14-0DA2513DDD1D}" srcId="{DED9C996-84B6-455D-8868-9B85E358F272}" destId="{64FFA9D2-53C4-4959-9C76-AC51E857ACEA}" srcOrd="6" destOrd="0" parTransId="{E8FA08AD-A524-43CD-86D1-6DB53FA1F636}" sibTransId="{79E79730-3050-4651-9DC0-4CBA1D034920}"/>
    <dgm:cxn modelId="{489A3332-6566-4577-9E54-5AF05D8DF77C}" srcId="{DED9C996-84B6-455D-8868-9B85E358F272}" destId="{AB1350A1-DBFF-4523-B290-B8480E6564B0}" srcOrd="4" destOrd="0" parTransId="{6FB07D44-1CA9-4E45-B68E-621DE0DCC477}" sibTransId="{C9DCFFAA-006E-4418-A77C-5CC00209B39E}"/>
    <dgm:cxn modelId="{011C393A-8859-40C3-828F-33769AEE0FDB}" srcId="{DED9C996-84B6-455D-8868-9B85E358F272}" destId="{1F33772A-B2B4-41BA-92CA-73CCFDEB1583}" srcOrd="2" destOrd="0" parTransId="{76059170-9A52-4B32-B724-8ECEED66202A}" sibTransId="{9A6BA5D7-9BA9-4090-AB76-999042030ADD}"/>
    <dgm:cxn modelId="{CA883E3F-510B-4BFD-888E-E527DAB6B62D}" type="presOf" srcId="{1F33772A-B2B4-41BA-92CA-73CCFDEB1583}" destId="{D6D79DCE-5CA6-4275-9C94-91DC04465C13}" srcOrd="0" destOrd="0" presId="urn:microsoft.com/office/officeart/2005/8/layout/default"/>
    <dgm:cxn modelId="{BBA25C3F-3695-4956-A49D-32DCA0E2EFC0}" type="presOf" srcId="{03085C4E-A3C5-40D4-B276-2A44C535661B}" destId="{FE5C4885-E02F-46CE-ABE3-114C41CDE56C}" srcOrd="0" destOrd="0" presId="urn:microsoft.com/office/officeart/2005/8/layout/default"/>
    <dgm:cxn modelId="{E665BC44-5013-493A-B519-315A89F2B13E}" srcId="{DED9C996-84B6-455D-8868-9B85E358F272}" destId="{03085C4E-A3C5-40D4-B276-2A44C535661B}" srcOrd="8" destOrd="0" parTransId="{EFD664E9-76C1-4309-BFFA-E5BAC2D135A7}" sibTransId="{91A64BCA-9988-4ABA-B373-6C7D6527E7D1}"/>
    <dgm:cxn modelId="{1F660145-224F-4C3D-9307-A8C4D2DC087C}" srcId="{DED9C996-84B6-455D-8868-9B85E358F272}" destId="{D17852F6-E147-4942-93DD-F47769266A7A}" srcOrd="9" destOrd="0" parTransId="{4C1CAC9A-7298-4CB2-82D2-D3C297817C44}" sibTransId="{1E750482-49C9-49A2-93FD-05910BF2607F}"/>
    <dgm:cxn modelId="{501A9768-28A9-43A5-98BD-F962C2E7DBCA}" type="presOf" srcId="{AEAF185B-2991-45E4-B18F-91426452685A}" destId="{A61B1F03-AF4A-4406-B64C-301BE97C0704}" srcOrd="0" destOrd="0" presId="urn:microsoft.com/office/officeart/2005/8/layout/default"/>
    <dgm:cxn modelId="{8897254A-0621-4822-A42A-E6C1CB0B12E6}" type="presOf" srcId="{2773654F-48A0-4178-81F8-6866C4702560}" destId="{96E8A427-D8FE-46D9-B875-4E0669FCA566}" srcOrd="0" destOrd="0" presId="urn:microsoft.com/office/officeart/2005/8/layout/default"/>
    <dgm:cxn modelId="{9643364B-522A-42E2-B0D5-693DFE1645D6}" srcId="{DED9C996-84B6-455D-8868-9B85E358F272}" destId="{4D6E63B3-8120-4E9F-91DA-09C1CC23864D}" srcOrd="1" destOrd="0" parTransId="{9005837D-263F-4E59-85D4-6F15748F901E}" sibTransId="{3EFE1249-74CA-4D34-84D8-965517094E23}"/>
    <dgm:cxn modelId="{C95AD66B-1988-4094-B1A0-731F2A6896B5}" srcId="{DED9C996-84B6-455D-8868-9B85E358F272}" destId="{AEAF185B-2991-45E4-B18F-91426452685A}" srcOrd="3" destOrd="0" parTransId="{EE4A3C23-EA60-402F-B642-338A85E043D4}" sibTransId="{63F1AEC2-B234-4A93-B4D9-02B07CB1C65E}"/>
    <dgm:cxn modelId="{B63B944F-9961-4261-BD0A-5AC302224FF8}" srcId="{DED9C996-84B6-455D-8868-9B85E358F272}" destId="{5183C353-EA67-417E-BC59-E502B23E30F7}" srcOrd="0" destOrd="0" parTransId="{9168242E-C49F-448E-86F2-BFC4D425BAF9}" sibTransId="{0082DD13-D937-4C9E-BE6B-0AAFB94A8196}"/>
    <dgm:cxn modelId="{931F2954-7442-4857-B2F3-4E631EC378F6}" type="presOf" srcId="{5183C353-EA67-417E-BC59-E502B23E30F7}" destId="{E2D09604-22E3-4F55-9042-15332561ADF0}" srcOrd="0" destOrd="0" presId="urn:microsoft.com/office/officeart/2005/8/layout/default"/>
    <dgm:cxn modelId="{A0AE7A86-7A41-451F-8558-C16EAA10BFAE}" srcId="{DED9C996-84B6-455D-8868-9B85E358F272}" destId="{2773654F-48A0-4178-81F8-6866C4702560}" srcOrd="7" destOrd="0" parTransId="{AEC34D22-86FE-4FF6-89F5-AF59D6B17B1C}" sibTransId="{48E8F796-1C0F-461C-B8FE-B75E52D325BF}"/>
    <dgm:cxn modelId="{CFD8CE9F-C80B-46CE-83A7-AE03B1BC5FD2}" type="presOf" srcId="{DED9C996-84B6-455D-8868-9B85E358F272}" destId="{9AD7EBB7-ECD4-433B-B9C2-84CAA60BAD1B}" srcOrd="0" destOrd="0" presId="urn:microsoft.com/office/officeart/2005/8/layout/default"/>
    <dgm:cxn modelId="{67A64AB7-59C8-483D-BE13-289DD804355E}" type="presOf" srcId="{4D6E63B3-8120-4E9F-91DA-09C1CC23864D}" destId="{488DD524-AC1B-447E-9F2D-E4DD628F84B9}" srcOrd="0" destOrd="0" presId="urn:microsoft.com/office/officeart/2005/8/layout/default"/>
    <dgm:cxn modelId="{3467B6C1-308E-4762-B2DB-00707EDD6104}" type="presOf" srcId="{939C4B57-96E5-44E7-A76C-73EB05C1E790}" destId="{CEA9F0AD-6F18-4343-BF8E-DE7F98058AC6}" srcOrd="0" destOrd="0" presId="urn:microsoft.com/office/officeart/2005/8/layout/default"/>
    <dgm:cxn modelId="{87031CDE-C9FE-41C6-87F1-38BEFC37DE88}" type="presOf" srcId="{64FFA9D2-53C4-4959-9C76-AC51E857ACEA}" destId="{A5DAC6C2-57C9-48A1-B92A-0093FA618C20}" srcOrd="0" destOrd="0" presId="urn:microsoft.com/office/officeart/2005/8/layout/default"/>
    <dgm:cxn modelId="{E9D0C9FA-5F55-4A1D-9EF8-E788F1DD576D}" type="presOf" srcId="{D17852F6-E147-4942-93DD-F47769266A7A}" destId="{049F9844-98A7-4668-A37F-5BC311D95F7A}" srcOrd="0" destOrd="0" presId="urn:microsoft.com/office/officeart/2005/8/layout/default"/>
    <dgm:cxn modelId="{C01B53C7-0DA5-416C-92D0-ABE9467D39E6}" type="presParOf" srcId="{9AD7EBB7-ECD4-433B-B9C2-84CAA60BAD1B}" destId="{E2D09604-22E3-4F55-9042-15332561ADF0}" srcOrd="0" destOrd="0" presId="urn:microsoft.com/office/officeart/2005/8/layout/default"/>
    <dgm:cxn modelId="{DEC360D2-6E19-400A-B8C3-143B228C2FDB}" type="presParOf" srcId="{9AD7EBB7-ECD4-433B-B9C2-84CAA60BAD1B}" destId="{66D31594-98F2-4526-8B96-0B8661AE083C}" srcOrd="1" destOrd="0" presId="urn:microsoft.com/office/officeart/2005/8/layout/default"/>
    <dgm:cxn modelId="{6D9F980B-A573-4673-9E01-D17AE1742F36}" type="presParOf" srcId="{9AD7EBB7-ECD4-433B-B9C2-84CAA60BAD1B}" destId="{488DD524-AC1B-447E-9F2D-E4DD628F84B9}" srcOrd="2" destOrd="0" presId="urn:microsoft.com/office/officeart/2005/8/layout/default"/>
    <dgm:cxn modelId="{9F65D558-2D72-48BF-90B1-0717B8DA66F1}" type="presParOf" srcId="{9AD7EBB7-ECD4-433B-B9C2-84CAA60BAD1B}" destId="{92DC0309-E687-45C2-A622-A185B4B444FF}" srcOrd="3" destOrd="0" presId="urn:microsoft.com/office/officeart/2005/8/layout/default"/>
    <dgm:cxn modelId="{E195B27A-C5B2-4100-B1FD-A71BCFFD0646}" type="presParOf" srcId="{9AD7EBB7-ECD4-433B-B9C2-84CAA60BAD1B}" destId="{D6D79DCE-5CA6-4275-9C94-91DC04465C13}" srcOrd="4" destOrd="0" presId="urn:microsoft.com/office/officeart/2005/8/layout/default"/>
    <dgm:cxn modelId="{72396E29-2CD6-4BB4-B9C3-B4B730D67A22}" type="presParOf" srcId="{9AD7EBB7-ECD4-433B-B9C2-84CAA60BAD1B}" destId="{C073CCEC-CBEA-4936-9E80-EF7E71ACE53C}" srcOrd="5" destOrd="0" presId="urn:microsoft.com/office/officeart/2005/8/layout/default"/>
    <dgm:cxn modelId="{244494A3-B975-4521-A85A-10D5A568F3F2}" type="presParOf" srcId="{9AD7EBB7-ECD4-433B-B9C2-84CAA60BAD1B}" destId="{A61B1F03-AF4A-4406-B64C-301BE97C0704}" srcOrd="6" destOrd="0" presId="urn:microsoft.com/office/officeart/2005/8/layout/default"/>
    <dgm:cxn modelId="{63A146F2-14B2-435F-965F-76DE667ED057}" type="presParOf" srcId="{9AD7EBB7-ECD4-433B-B9C2-84CAA60BAD1B}" destId="{A75D99A5-7BC1-4C49-8EA0-F2417190D3E5}" srcOrd="7" destOrd="0" presId="urn:microsoft.com/office/officeart/2005/8/layout/default"/>
    <dgm:cxn modelId="{3F575FEA-C007-4E2E-96B0-3A86473EB443}" type="presParOf" srcId="{9AD7EBB7-ECD4-433B-B9C2-84CAA60BAD1B}" destId="{4186E7F9-4FC2-462F-926E-8823A371E4E7}" srcOrd="8" destOrd="0" presId="urn:microsoft.com/office/officeart/2005/8/layout/default"/>
    <dgm:cxn modelId="{A516AB91-8052-4BD5-853A-A017DF3B9EA8}" type="presParOf" srcId="{9AD7EBB7-ECD4-433B-B9C2-84CAA60BAD1B}" destId="{1F67713D-D46B-469B-8573-8355603DCF21}" srcOrd="9" destOrd="0" presId="urn:microsoft.com/office/officeart/2005/8/layout/default"/>
    <dgm:cxn modelId="{05BDFCDF-CABD-47EA-A070-DA1115184D94}" type="presParOf" srcId="{9AD7EBB7-ECD4-433B-B9C2-84CAA60BAD1B}" destId="{CEA9F0AD-6F18-4343-BF8E-DE7F98058AC6}" srcOrd="10" destOrd="0" presId="urn:microsoft.com/office/officeart/2005/8/layout/default"/>
    <dgm:cxn modelId="{E0787814-02F2-43D1-9784-CFE86B41A5CF}" type="presParOf" srcId="{9AD7EBB7-ECD4-433B-B9C2-84CAA60BAD1B}" destId="{0AABB5B9-8854-4FA8-AE78-ED5BAE5569A1}" srcOrd="11" destOrd="0" presId="urn:microsoft.com/office/officeart/2005/8/layout/default"/>
    <dgm:cxn modelId="{88C718C6-A826-4892-ACA4-4A5E81C78A18}" type="presParOf" srcId="{9AD7EBB7-ECD4-433B-B9C2-84CAA60BAD1B}" destId="{A5DAC6C2-57C9-48A1-B92A-0093FA618C20}" srcOrd="12" destOrd="0" presId="urn:microsoft.com/office/officeart/2005/8/layout/default"/>
    <dgm:cxn modelId="{BA5A2912-1613-416C-8D58-125D37013B28}" type="presParOf" srcId="{9AD7EBB7-ECD4-433B-B9C2-84CAA60BAD1B}" destId="{B8243F5C-5A65-4995-9657-A5C356B6B718}" srcOrd="13" destOrd="0" presId="urn:microsoft.com/office/officeart/2005/8/layout/default"/>
    <dgm:cxn modelId="{8AB2277A-1332-481A-8987-6F9F868D4188}" type="presParOf" srcId="{9AD7EBB7-ECD4-433B-B9C2-84CAA60BAD1B}" destId="{96E8A427-D8FE-46D9-B875-4E0669FCA566}" srcOrd="14" destOrd="0" presId="urn:microsoft.com/office/officeart/2005/8/layout/default"/>
    <dgm:cxn modelId="{1FDBF21E-ACED-485A-8749-72C6F6299D79}" type="presParOf" srcId="{9AD7EBB7-ECD4-433B-B9C2-84CAA60BAD1B}" destId="{D0527397-8735-4D0F-924D-7F7E5B2286F2}" srcOrd="15" destOrd="0" presId="urn:microsoft.com/office/officeart/2005/8/layout/default"/>
    <dgm:cxn modelId="{798B3B41-E673-4D3E-9DA1-3675D7C1BB6E}" type="presParOf" srcId="{9AD7EBB7-ECD4-433B-B9C2-84CAA60BAD1B}" destId="{FE5C4885-E02F-46CE-ABE3-114C41CDE56C}" srcOrd="16" destOrd="0" presId="urn:microsoft.com/office/officeart/2005/8/layout/default"/>
    <dgm:cxn modelId="{5A0609B1-262B-466B-9074-94E3192A03E7}" type="presParOf" srcId="{9AD7EBB7-ECD4-433B-B9C2-84CAA60BAD1B}" destId="{51593DD9-02A9-4225-9305-51D263B1AE81}" srcOrd="17" destOrd="0" presId="urn:microsoft.com/office/officeart/2005/8/layout/default"/>
    <dgm:cxn modelId="{E1492CB4-E2F2-4411-AFC4-C9EE7EB93B5A}" type="presParOf" srcId="{9AD7EBB7-ECD4-433B-B9C2-84CAA60BAD1B}" destId="{049F9844-98A7-4668-A37F-5BC311D95F7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427021-CEFB-4246-9944-E802801E3017}" type="doc">
      <dgm:prSet loTypeId="urn:microsoft.com/office/officeart/2008/layout/VerticalCurvedList" loCatId="list" qsTypeId="urn:microsoft.com/office/officeart/2005/8/quickstyle/simple4" qsCatId="simple" csTypeId="urn:microsoft.com/office/officeart/2005/8/colors/colorful3" csCatId="colorful" phldr="1"/>
      <dgm:spPr/>
      <dgm:t>
        <a:bodyPr/>
        <a:lstStyle/>
        <a:p>
          <a:endParaRPr lang="en-US"/>
        </a:p>
      </dgm:t>
    </dgm:pt>
    <dgm:pt modelId="{B658E572-3869-45ED-A3A5-D9B498F94B22}">
      <dgm:prSet phldrT="[Text]"/>
      <dgm:spPr>
        <a:solidFill>
          <a:srgbClr val="D86018"/>
        </a:solidFill>
      </dgm:spPr>
      <dgm:t>
        <a:bodyPr/>
        <a:lstStyle/>
        <a:p>
          <a:pPr>
            <a:buFont typeface="Arial" pitchFamily="34" charset="0"/>
            <a:buChar char="•"/>
          </a:pPr>
          <a:r>
            <a:rPr lang="en-US" dirty="0"/>
            <a:t>Increased delinquency and crime</a:t>
          </a:r>
        </a:p>
      </dgm:t>
    </dgm:pt>
    <dgm:pt modelId="{2E98E9EB-BB77-444D-9EBE-9980216FE4AB}" type="parTrans" cxnId="{4E30E14B-61A6-4FC3-8EA0-42DCA6CE0114}">
      <dgm:prSet/>
      <dgm:spPr/>
      <dgm:t>
        <a:bodyPr/>
        <a:lstStyle/>
        <a:p>
          <a:endParaRPr lang="en-US"/>
        </a:p>
      </dgm:t>
    </dgm:pt>
    <dgm:pt modelId="{A1FD32CE-B98A-4D07-B979-91758CBC44E1}" type="sibTrans" cxnId="{4E30E14B-61A6-4FC3-8EA0-42DCA6CE0114}">
      <dgm:prSet/>
      <dgm:spPr/>
      <dgm:t>
        <a:bodyPr/>
        <a:lstStyle/>
        <a:p>
          <a:endParaRPr lang="en-US"/>
        </a:p>
      </dgm:t>
    </dgm:pt>
    <dgm:pt modelId="{7E7C1D2E-35A6-43D9-BAA1-85DF7BD31CF5}">
      <dgm:prSet/>
      <dgm:spPr/>
      <dgm:t>
        <a:bodyPr/>
        <a:lstStyle/>
        <a:p>
          <a:r>
            <a:rPr lang="en-US"/>
            <a:t>Disruption of familial relationships</a:t>
          </a:r>
          <a:endParaRPr lang="en-US" dirty="0"/>
        </a:p>
      </dgm:t>
    </dgm:pt>
    <dgm:pt modelId="{8A96C476-15A5-4829-BE06-A00265E6C417}" type="parTrans" cxnId="{5076B761-7B0D-43E2-8BBC-AE52AA1BE906}">
      <dgm:prSet/>
      <dgm:spPr/>
      <dgm:t>
        <a:bodyPr/>
        <a:lstStyle/>
        <a:p>
          <a:endParaRPr lang="en-US"/>
        </a:p>
      </dgm:t>
    </dgm:pt>
    <dgm:pt modelId="{7C5205F5-6FD6-4917-BA75-555ADCBF7BD2}" type="sibTrans" cxnId="{5076B761-7B0D-43E2-8BBC-AE52AA1BE906}">
      <dgm:prSet/>
      <dgm:spPr/>
      <dgm:t>
        <a:bodyPr/>
        <a:lstStyle/>
        <a:p>
          <a:endParaRPr lang="en-US"/>
        </a:p>
      </dgm:t>
    </dgm:pt>
    <dgm:pt modelId="{63611B91-124D-40C9-A32F-99B9F4FA7CFE}">
      <dgm:prSet/>
      <dgm:spPr/>
      <dgm:t>
        <a:bodyPr/>
        <a:lstStyle/>
        <a:p>
          <a:r>
            <a:rPr lang="en-US"/>
            <a:t>Decreased academic performance, higher truancy, poor grades</a:t>
          </a:r>
          <a:endParaRPr lang="en-US" dirty="0"/>
        </a:p>
      </dgm:t>
    </dgm:pt>
    <dgm:pt modelId="{226AB2DA-9EAA-4E8F-BE20-671D7559DECE}" type="parTrans" cxnId="{D29EC486-7290-4BFF-B10F-0E6A45A56B40}">
      <dgm:prSet/>
      <dgm:spPr/>
      <dgm:t>
        <a:bodyPr/>
        <a:lstStyle/>
        <a:p>
          <a:endParaRPr lang="en-US"/>
        </a:p>
      </dgm:t>
    </dgm:pt>
    <dgm:pt modelId="{34E1B24A-E4DD-41B6-8618-5FFDCCA002D8}" type="sibTrans" cxnId="{D29EC486-7290-4BFF-B10F-0E6A45A56B40}">
      <dgm:prSet/>
      <dgm:spPr/>
      <dgm:t>
        <a:bodyPr/>
        <a:lstStyle/>
        <a:p>
          <a:endParaRPr lang="en-US"/>
        </a:p>
      </dgm:t>
    </dgm:pt>
    <dgm:pt modelId="{E3432F57-E4B8-4C0F-A9D6-82F112DDA89A}">
      <dgm:prSet/>
      <dgm:spPr/>
      <dgm:t>
        <a:bodyPr/>
        <a:lstStyle/>
        <a:p>
          <a:r>
            <a:rPr lang="en-US"/>
            <a:t>Higher rates of depression</a:t>
          </a:r>
          <a:endParaRPr lang="en-US" dirty="0"/>
        </a:p>
      </dgm:t>
    </dgm:pt>
    <dgm:pt modelId="{635D285D-A39F-48DE-B54E-77D2F6E4F984}" type="parTrans" cxnId="{D7F8425F-B849-4C60-8569-6C142CA60CF2}">
      <dgm:prSet/>
      <dgm:spPr/>
      <dgm:t>
        <a:bodyPr/>
        <a:lstStyle/>
        <a:p>
          <a:endParaRPr lang="en-US"/>
        </a:p>
      </dgm:t>
    </dgm:pt>
    <dgm:pt modelId="{28B5C71C-BE57-4C21-A786-D07DE2AA58E0}" type="sibTrans" cxnId="{D7F8425F-B849-4C60-8569-6C142CA60CF2}">
      <dgm:prSet/>
      <dgm:spPr/>
      <dgm:t>
        <a:bodyPr/>
        <a:lstStyle/>
        <a:p>
          <a:endParaRPr lang="en-US"/>
        </a:p>
      </dgm:t>
    </dgm:pt>
    <dgm:pt modelId="{4D017C9C-F32E-4BAF-90A5-720A07115873}">
      <dgm:prSet/>
      <dgm:spPr/>
      <dgm:t>
        <a:bodyPr/>
        <a:lstStyle/>
        <a:p>
          <a:r>
            <a:rPr lang="en-US"/>
            <a:t>Higher rates of suicidal ideation and suicide attempts</a:t>
          </a:r>
          <a:endParaRPr lang="en-US" dirty="0"/>
        </a:p>
      </dgm:t>
    </dgm:pt>
    <dgm:pt modelId="{E7532417-D692-4C5B-833B-FAE34A2BDA49}" type="parTrans" cxnId="{A1C40666-D79B-48EC-A697-11FF545343D5}">
      <dgm:prSet/>
      <dgm:spPr/>
      <dgm:t>
        <a:bodyPr/>
        <a:lstStyle/>
        <a:p>
          <a:endParaRPr lang="en-US"/>
        </a:p>
      </dgm:t>
    </dgm:pt>
    <dgm:pt modelId="{8381A54B-F97D-41A3-98CD-C73911E33BC5}" type="sibTrans" cxnId="{A1C40666-D79B-48EC-A697-11FF545343D5}">
      <dgm:prSet/>
      <dgm:spPr/>
      <dgm:t>
        <a:bodyPr/>
        <a:lstStyle/>
        <a:p>
          <a:endParaRPr lang="en-US"/>
        </a:p>
      </dgm:t>
    </dgm:pt>
    <dgm:pt modelId="{5A876223-D75D-4FFF-97CE-0A5C71D86C3E}" type="pres">
      <dgm:prSet presAssocID="{F7427021-CEFB-4246-9944-E802801E3017}" presName="Name0" presStyleCnt="0">
        <dgm:presLayoutVars>
          <dgm:chMax val="7"/>
          <dgm:chPref val="7"/>
          <dgm:dir/>
        </dgm:presLayoutVars>
      </dgm:prSet>
      <dgm:spPr/>
    </dgm:pt>
    <dgm:pt modelId="{8208F54F-9A2F-4EF9-9892-A55D8B958C9C}" type="pres">
      <dgm:prSet presAssocID="{F7427021-CEFB-4246-9944-E802801E3017}" presName="Name1" presStyleCnt="0"/>
      <dgm:spPr/>
    </dgm:pt>
    <dgm:pt modelId="{99D8F76B-52B9-4736-95A0-0F0AF1CACFBB}" type="pres">
      <dgm:prSet presAssocID="{F7427021-CEFB-4246-9944-E802801E3017}" presName="cycle" presStyleCnt="0"/>
      <dgm:spPr/>
    </dgm:pt>
    <dgm:pt modelId="{7BE554FE-4076-4CBE-9D02-CC981C5E68C2}" type="pres">
      <dgm:prSet presAssocID="{F7427021-CEFB-4246-9944-E802801E3017}" presName="srcNode" presStyleLbl="node1" presStyleIdx="0" presStyleCnt="5"/>
      <dgm:spPr/>
    </dgm:pt>
    <dgm:pt modelId="{3C4D1A16-04EA-4FF6-9E3E-02DA8A482356}" type="pres">
      <dgm:prSet presAssocID="{F7427021-CEFB-4246-9944-E802801E3017}" presName="conn" presStyleLbl="parChTrans1D2" presStyleIdx="0" presStyleCnt="1"/>
      <dgm:spPr/>
    </dgm:pt>
    <dgm:pt modelId="{37936D99-E99A-4045-BA59-470390BC29FB}" type="pres">
      <dgm:prSet presAssocID="{F7427021-CEFB-4246-9944-E802801E3017}" presName="extraNode" presStyleLbl="node1" presStyleIdx="0" presStyleCnt="5"/>
      <dgm:spPr/>
    </dgm:pt>
    <dgm:pt modelId="{FEE6D141-32FD-4EFE-9099-E35B0A83CB08}" type="pres">
      <dgm:prSet presAssocID="{F7427021-CEFB-4246-9944-E802801E3017}" presName="dstNode" presStyleLbl="node1" presStyleIdx="0" presStyleCnt="5"/>
      <dgm:spPr/>
    </dgm:pt>
    <dgm:pt modelId="{DC4DFA94-8F71-4E00-BA2B-2BB39F008FCE}" type="pres">
      <dgm:prSet presAssocID="{B658E572-3869-45ED-A3A5-D9B498F94B22}" presName="text_1" presStyleLbl="node1" presStyleIdx="0" presStyleCnt="5">
        <dgm:presLayoutVars>
          <dgm:bulletEnabled val="1"/>
        </dgm:presLayoutVars>
      </dgm:prSet>
      <dgm:spPr/>
    </dgm:pt>
    <dgm:pt modelId="{C138526E-22E2-4870-A0A6-A86006CF29CC}" type="pres">
      <dgm:prSet presAssocID="{B658E572-3869-45ED-A3A5-D9B498F94B22}" presName="accent_1" presStyleCnt="0"/>
      <dgm:spPr/>
    </dgm:pt>
    <dgm:pt modelId="{EEEDB2A3-BB6F-4B79-9B8C-8611B9148D0D}" type="pres">
      <dgm:prSet presAssocID="{B658E572-3869-45ED-A3A5-D9B498F94B22}" presName="accentRepeatNode" presStyleLbl="solidFgAcc1" presStyleIdx="0" presStyleCnt="5"/>
      <dgm:spPr/>
    </dgm:pt>
    <dgm:pt modelId="{C015B7F1-1A4B-4122-A8E4-17DB4FAB5B8C}" type="pres">
      <dgm:prSet presAssocID="{7E7C1D2E-35A6-43D9-BAA1-85DF7BD31CF5}" presName="text_2" presStyleLbl="node1" presStyleIdx="1" presStyleCnt="5">
        <dgm:presLayoutVars>
          <dgm:bulletEnabled val="1"/>
        </dgm:presLayoutVars>
      </dgm:prSet>
      <dgm:spPr/>
    </dgm:pt>
    <dgm:pt modelId="{D71CCDDA-78E7-4703-8DFF-51F31894BE50}" type="pres">
      <dgm:prSet presAssocID="{7E7C1D2E-35A6-43D9-BAA1-85DF7BD31CF5}" presName="accent_2" presStyleCnt="0"/>
      <dgm:spPr/>
    </dgm:pt>
    <dgm:pt modelId="{6F1420FF-4661-4C1F-A30B-88AE925DBE63}" type="pres">
      <dgm:prSet presAssocID="{7E7C1D2E-35A6-43D9-BAA1-85DF7BD31CF5}" presName="accentRepeatNode" presStyleLbl="solidFgAcc1" presStyleIdx="1" presStyleCnt="5"/>
      <dgm:spPr/>
    </dgm:pt>
    <dgm:pt modelId="{7E29198C-9E6A-4521-9A1A-80A2B3B3736C}" type="pres">
      <dgm:prSet presAssocID="{63611B91-124D-40C9-A32F-99B9F4FA7CFE}" presName="text_3" presStyleLbl="node1" presStyleIdx="2" presStyleCnt="5">
        <dgm:presLayoutVars>
          <dgm:bulletEnabled val="1"/>
        </dgm:presLayoutVars>
      </dgm:prSet>
      <dgm:spPr/>
    </dgm:pt>
    <dgm:pt modelId="{31382DEA-08E3-496E-8778-979D30EFEF90}" type="pres">
      <dgm:prSet presAssocID="{63611B91-124D-40C9-A32F-99B9F4FA7CFE}" presName="accent_3" presStyleCnt="0"/>
      <dgm:spPr/>
    </dgm:pt>
    <dgm:pt modelId="{22E093AC-A2F2-44B9-B25D-31E705B2A708}" type="pres">
      <dgm:prSet presAssocID="{63611B91-124D-40C9-A32F-99B9F4FA7CFE}" presName="accentRepeatNode" presStyleLbl="solidFgAcc1" presStyleIdx="2" presStyleCnt="5"/>
      <dgm:spPr/>
    </dgm:pt>
    <dgm:pt modelId="{412A9A9F-E803-4C3F-BBD8-F7EDBB7BBD79}" type="pres">
      <dgm:prSet presAssocID="{E3432F57-E4B8-4C0F-A9D6-82F112DDA89A}" presName="text_4" presStyleLbl="node1" presStyleIdx="3" presStyleCnt="5">
        <dgm:presLayoutVars>
          <dgm:bulletEnabled val="1"/>
        </dgm:presLayoutVars>
      </dgm:prSet>
      <dgm:spPr/>
    </dgm:pt>
    <dgm:pt modelId="{F1522EC8-9A9F-43B3-B6E3-ECC12FF06812}" type="pres">
      <dgm:prSet presAssocID="{E3432F57-E4B8-4C0F-A9D6-82F112DDA89A}" presName="accent_4" presStyleCnt="0"/>
      <dgm:spPr/>
    </dgm:pt>
    <dgm:pt modelId="{7A1B4CDC-7EE1-4E2E-8936-F4367AE3FD3A}" type="pres">
      <dgm:prSet presAssocID="{E3432F57-E4B8-4C0F-A9D6-82F112DDA89A}" presName="accentRepeatNode" presStyleLbl="solidFgAcc1" presStyleIdx="3" presStyleCnt="5"/>
      <dgm:spPr/>
    </dgm:pt>
    <dgm:pt modelId="{FE038909-C1C2-4E5E-A41E-7BFE1CEFCA6F}" type="pres">
      <dgm:prSet presAssocID="{4D017C9C-F32E-4BAF-90A5-720A07115873}" presName="text_5" presStyleLbl="node1" presStyleIdx="4" presStyleCnt="5">
        <dgm:presLayoutVars>
          <dgm:bulletEnabled val="1"/>
        </dgm:presLayoutVars>
      </dgm:prSet>
      <dgm:spPr/>
    </dgm:pt>
    <dgm:pt modelId="{A579545C-BC5A-4460-BE21-B0CA7ACB537B}" type="pres">
      <dgm:prSet presAssocID="{4D017C9C-F32E-4BAF-90A5-720A07115873}" presName="accent_5" presStyleCnt="0"/>
      <dgm:spPr/>
    </dgm:pt>
    <dgm:pt modelId="{5B9D7F08-342F-427B-B46B-C30984CB6C18}" type="pres">
      <dgm:prSet presAssocID="{4D017C9C-F32E-4BAF-90A5-720A07115873}" presName="accentRepeatNode" presStyleLbl="solidFgAcc1" presStyleIdx="4" presStyleCnt="5"/>
      <dgm:spPr/>
    </dgm:pt>
  </dgm:ptLst>
  <dgm:cxnLst>
    <dgm:cxn modelId="{19EEC92A-0710-4148-BDC7-7ACC3120E6E0}" type="presOf" srcId="{B658E572-3869-45ED-A3A5-D9B498F94B22}" destId="{DC4DFA94-8F71-4E00-BA2B-2BB39F008FCE}" srcOrd="0" destOrd="0" presId="urn:microsoft.com/office/officeart/2008/layout/VerticalCurvedList"/>
    <dgm:cxn modelId="{D7F8425F-B849-4C60-8569-6C142CA60CF2}" srcId="{F7427021-CEFB-4246-9944-E802801E3017}" destId="{E3432F57-E4B8-4C0F-A9D6-82F112DDA89A}" srcOrd="3" destOrd="0" parTransId="{635D285D-A39F-48DE-B54E-77D2F6E4F984}" sibTransId="{28B5C71C-BE57-4C21-A786-D07DE2AA58E0}"/>
    <dgm:cxn modelId="{CB36D35F-EF5C-42DB-B9BE-46A2694E0974}" type="presOf" srcId="{E3432F57-E4B8-4C0F-A9D6-82F112DDA89A}" destId="{412A9A9F-E803-4C3F-BBD8-F7EDBB7BBD79}" srcOrd="0" destOrd="0" presId="urn:microsoft.com/office/officeart/2008/layout/VerticalCurvedList"/>
    <dgm:cxn modelId="{5076B761-7B0D-43E2-8BBC-AE52AA1BE906}" srcId="{F7427021-CEFB-4246-9944-E802801E3017}" destId="{7E7C1D2E-35A6-43D9-BAA1-85DF7BD31CF5}" srcOrd="1" destOrd="0" parTransId="{8A96C476-15A5-4829-BE06-A00265E6C417}" sibTransId="{7C5205F5-6FD6-4917-BA75-555ADCBF7BD2}"/>
    <dgm:cxn modelId="{A1C40666-D79B-48EC-A697-11FF545343D5}" srcId="{F7427021-CEFB-4246-9944-E802801E3017}" destId="{4D017C9C-F32E-4BAF-90A5-720A07115873}" srcOrd="4" destOrd="0" parTransId="{E7532417-D692-4C5B-833B-FAE34A2BDA49}" sibTransId="{8381A54B-F97D-41A3-98CD-C73911E33BC5}"/>
    <dgm:cxn modelId="{4E30E14B-61A6-4FC3-8EA0-42DCA6CE0114}" srcId="{F7427021-CEFB-4246-9944-E802801E3017}" destId="{B658E572-3869-45ED-A3A5-D9B498F94B22}" srcOrd="0" destOrd="0" parTransId="{2E98E9EB-BB77-444D-9EBE-9980216FE4AB}" sibTransId="{A1FD32CE-B98A-4D07-B979-91758CBC44E1}"/>
    <dgm:cxn modelId="{90F5E050-7918-4557-A829-6B9A9DF69168}" type="presOf" srcId="{4D017C9C-F32E-4BAF-90A5-720A07115873}" destId="{FE038909-C1C2-4E5E-A41E-7BFE1CEFCA6F}" srcOrd="0" destOrd="0" presId="urn:microsoft.com/office/officeart/2008/layout/VerticalCurvedList"/>
    <dgm:cxn modelId="{D29EC486-7290-4BFF-B10F-0E6A45A56B40}" srcId="{F7427021-CEFB-4246-9944-E802801E3017}" destId="{63611B91-124D-40C9-A32F-99B9F4FA7CFE}" srcOrd="2" destOrd="0" parTransId="{226AB2DA-9EAA-4E8F-BE20-671D7559DECE}" sibTransId="{34E1B24A-E4DD-41B6-8618-5FFDCCA002D8}"/>
    <dgm:cxn modelId="{6BE10495-79D1-434D-A934-3A61EFA14858}" type="presOf" srcId="{63611B91-124D-40C9-A32F-99B9F4FA7CFE}" destId="{7E29198C-9E6A-4521-9A1A-80A2B3B3736C}" srcOrd="0" destOrd="0" presId="urn:microsoft.com/office/officeart/2008/layout/VerticalCurvedList"/>
    <dgm:cxn modelId="{01F717C8-4B28-4070-A0BF-5636AADF5C75}" type="presOf" srcId="{F7427021-CEFB-4246-9944-E802801E3017}" destId="{5A876223-D75D-4FFF-97CE-0A5C71D86C3E}" srcOrd="0" destOrd="0" presId="urn:microsoft.com/office/officeart/2008/layout/VerticalCurvedList"/>
    <dgm:cxn modelId="{A22379E0-37A0-4532-970D-B51644EF42FE}" type="presOf" srcId="{A1FD32CE-B98A-4D07-B979-91758CBC44E1}" destId="{3C4D1A16-04EA-4FF6-9E3E-02DA8A482356}" srcOrd="0" destOrd="0" presId="urn:microsoft.com/office/officeart/2008/layout/VerticalCurvedList"/>
    <dgm:cxn modelId="{CFC3A0EB-7870-4F86-BD54-A0EB11604189}" type="presOf" srcId="{7E7C1D2E-35A6-43D9-BAA1-85DF7BD31CF5}" destId="{C015B7F1-1A4B-4122-A8E4-17DB4FAB5B8C}" srcOrd="0" destOrd="0" presId="urn:microsoft.com/office/officeart/2008/layout/VerticalCurvedList"/>
    <dgm:cxn modelId="{87743785-9F18-4E00-8C45-C2FE3535C438}" type="presParOf" srcId="{5A876223-D75D-4FFF-97CE-0A5C71D86C3E}" destId="{8208F54F-9A2F-4EF9-9892-A55D8B958C9C}" srcOrd="0" destOrd="0" presId="urn:microsoft.com/office/officeart/2008/layout/VerticalCurvedList"/>
    <dgm:cxn modelId="{9B7BC4DD-06AA-40D3-83F0-7DC0F65CD6CB}" type="presParOf" srcId="{8208F54F-9A2F-4EF9-9892-A55D8B958C9C}" destId="{99D8F76B-52B9-4736-95A0-0F0AF1CACFBB}" srcOrd="0" destOrd="0" presId="urn:microsoft.com/office/officeart/2008/layout/VerticalCurvedList"/>
    <dgm:cxn modelId="{079B4260-D806-4E7E-8304-E09DBA09AB8B}" type="presParOf" srcId="{99D8F76B-52B9-4736-95A0-0F0AF1CACFBB}" destId="{7BE554FE-4076-4CBE-9D02-CC981C5E68C2}" srcOrd="0" destOrd="0" presId="urn:microsoft.com/office/officeart/2008/layout/VerticalCurvedList"/>
    <dgm:cxn modelId="{6F3EB1CF-6081-4EE2-841E-831249E8B57D}" type="presParOf" srcId="{99D8F76B-52B9-4736-95A0-0F0AF1CACFBB}" destId="{3C4D1A16-04EA-4FF6-9E3E-02DA8A482356}" srcOrd="1" destOrd="0" presId="urn:microsoft.com/office/officeart/2008/layout/VerticalCurvedList"/>
    <dgm:cxn modelId="{7801A4D9-0A7C-40A7-B624-0538F02E864C}" type="presParOf" srcId="{99D8F76B-52B9-4736-95A0-0F0AF1CACFBB}" destId="{37936D99-E99A-4045-BA59-470390BC29FB}" srcOrd="2" destOrd="0" presId="urn:microsoft.com/office/officeart/2008/layout/VerticalCurvedList"/>
    <dgm:cxn modelId="{0AC43BEB-2D3A-4876-A1DA-7BDA8A1FB6D3}" type="presParOf" srcId="{99D8F76B-52B9-4736-95A0-0F0AF1CACFBB}" destId="{FEE6D141-32FD-4EFE-9099-E35B0A83CB08}" srcOrd="3" destOrd="0" presId="urn:microsoft.com/office/officeart/2008/layout/VerticalCurvedList"/>
    <dgm:cxn modelId="{7091229E-8CD2-4459-92C3-94F7E939E05A}" type="presParOf" srcId="{8208F54F-9A2F-4EF9-9892-A55D8B958C9C}" destId="{DC4DFA94-8F71-4E00-BA2B-2BB39F008FCE}" srcOrd="1" destOrd="0" presId="urn:microsoft.com/office/officeart/2008/layout/VerticalCurvedList"/>
    <dgm:cxn modelId="{2C35EA7B-DFCA-4807-AB88-5CE8F39013B0}" type="presParOf" srcId="{8208F54F-9A2F-4EF9-9892-A55D8B958C9C}" destId="{C138526E-22E2-4870-A0A6-A86006CF29CC}" srcOrd="2" destOrd="0" presId="urn:microsoft.com/office/officeart/2008/layout/VerticalCurvedList"/>
    <dgm:cxn modelId="{DDFCF5BB-4B27-45DD-8086-0B6F2A1C586C}" type="presParOf" srcId="{C138526E-22E2-4870-A0A6-A86006CF29CC}" destId="{EEEDB2A3-BB6F-4B79-9B8C-8611B9148D0D}" srcOrd="0" destOrd="0" presId="urn:microsoft.com/office/officeart/2008/layout/VerticalCurvedList"/>
    <dgm:cxn modelId="{341379CD-8390-4E81-B405-59277ACFBD5E}" type="presParOf" srcId="{8208F54F-9A2F-4EF9-9892-A55D8B958C9C}" destId="{C015B7F1-1A4B-4122-A8E4-17DB4FAB5B8C}" srcOrd="3" destOrd="0" presId="urn:microsoft.com/office/officeart/2008/layout/VerticalCurvedList"/>
    <dgm:cxn modelId="{2F90FDA1-2D3A-4ED0-A5E6-572854FB229D}" type="presParOf" srcId="{8208F54F-9A2F-4EF9-9892-A55D8B958C9C}" destId="{D71CCDDA-78E7-4703-8DFF-51F31894BE50}" srcOrd="4" destOrd="0" presId="urn:microsoft.com/office/officeart/2008/layout/VerticalCurvedList"/>
    <dgm:cxn modelId="{3B95C995-B782-49FB-A3E5-7B73CBC70ADD}" type="presParOf" srcId="{D71CCDDA-78E7-4703-8DFF-51F31894BE50}" destId="{6F1420FF-4661-4C1F-A30B-88AE925DBE63}" srcOrd="0" destOrd="0" presId="urn:microsoft.com/office/officeart/2008/layout/VerticalCurvedList"/>
    <dgm:cxn modelId="{D2A4262A-7791-43D5-A580-6C33E6BB7E77}" type="presParOf" srcId="{8208F54F-9A2F-4EF9-9892-A55D8B958C9C}" destId="{7E29198C-9E6A-4521-9A1A-80A2B3B3736C}" srcOrd="5" destOrd="0" presId="urn:microsoft.com/office/officeart/2008/layout/VerticalCurvedList"/>
    <dgm:cxn modelId="{5FB05960-9686-44E9-A9C8-6F21EFA05F54}" type="presParOf" srcId="{8208F54F-9A2F-4EF9-9892-A55D8B958C9C}" destId="{31382DEA-08E3-496E-8778-979D30EFEF90}" srcOrd="6" destOrd="0" presId="urn:microsoft.com/office/officeart/2008/layout/VerticalCurvedList"/>
    <dgm:cxn modelId="{CC4A8A23-498D-4BFC-90CF-358296565024}" type="presParOf" srcId="{31382DEA-08E3-496E-8778-979D30EFEF90}" destId="{22E093AC-A2F2-44B9-B25D-31E705B2A708}" srcOrd="0" destOrd="0" presId="urn:microsoft.com/office/officeart/2008/layout/VerticalCurvedList"/>
    <dgm:cxn modelId="{F567BE51-B70F-4C58-86AC-25F4DEF84718}" type="presParOf" srcId="{8208F54F-9A2F-4EF9-9892-A55D8B958C9C}" destId="{412A9A9F-E803-4C3F-BBD8-F7EDBB7BBD79}" srcOrd="7" destOrd="0" presId="urn:microsoft.com/office/officeart/2008/layout/VerticalCurvedList"/>
    <dgm:cxn modelId="{35F562C7-2792-47C5-8AB5-87562FC56BB0}" type="presParOf" srcId="{8208F54F-9A2F-4EF9-9892-A55D8B958C9C}" destId="{F1522EC8-9A9F-43B3-B6E3-ECC12FF06812}" srcOrd="8" destOrd="0" presId="urn:microsoft.com/office/officeart/2008/layout/VerticalCurvedList"/>
    <dgm:cxn modelId="{352035D3-575A-4B9D-8D00-685263151969}" type="presParOf" srcId="{F1522EC8-9A9F-43B3-B6E3-ECC12FF06812}" destId="{7A1B4CDC-7EE1-4E2E-8936-F4367AE3FD3A}" srcOrd="0" destOrd="0" presId="urn:microsoft.com/office/officeart/2008/layout/VerticalCurvedList"/>
    <dgm:cxn modelId="{8B9B2CE5-E811-4573-9F58-CC8F6E688E82}" type="presParOf" srcId="{8208F54F-9A2F-4EF9-9892-A55D8B958C9C}" destId="{FE038909-C1C2-4E5E-A41E-7BFE1CEFCA6F}" srcOrd="9" destOrd="0" presId="urn:microsoft.com/office/officeart/2008/layout/VerticalCurvedList"/>
    <dgm:cxn modelId="{2D9A90BF-6ADF-40FD-87AB-95CB85AD83C3}" type="presParOf" srcId="{8208F54F-9A2F-4EF9-9892-A55D8B958C9C}" destId="{A579545C-BC5A-4460-BE21-B0CA7ACB537B}" srcOrd="10" destOrd="0" presId="urn:microsoft.com/office/officeart/2008/layout/VerticalCurvedList"/>
    <dgm:cxn modelId="{C8273BAC-9964-45C0-B804-9C76E75089F1}" type="presParOf" srcId="{A579545C-BC5A-4460-BE21-B0CA7ACB537B}" destId="{5B9D7F08-342F-427B-B46B-C30984CB6C1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A2BF90-AF3A-41D8-BBCE-9D49303DD467}" type="doc">
      <dgm:prSet loTypeId="urn:microsoft.com/office/officeart/2005/8/layout/default" loCatId="list" qsTypeId="urn:microsoft.com/office/officeart/2005/8/quickstyle/simple4" qsCatId="simple" csTypeId="urn:microsoft.com/office/officeart/2005/8/colors/colorful3" csCatId="colorful" phldr="1"/>
      <dgm:spPr/>
      <dgm:t>
        <a:bodyPr/>
        <a:lstStyle/>
        <a:p>
          <a:endParaRPr lang="en-US"/>
        </a:p>
      </dgm:t>
    </dgm:pt>
    <dgm:pt modelId="{7CBEB1E2-D374-4FD2-8A19-47AEABD4216D}">
      <dgm:prSet phldrT="[Text]"/>
      <dgm:spPr/>
      <dgm:t>
        <a:bodyPr/>
        <a:lstStyle/>
        <a:p>
          <a:pPr>
            <a:buFont typeface="Arial" pitchFamily="34" charset="0"/>
            <a:buChar char="•"/>
          </a:pPr>
          <a:r>
            <a:rPr lang="en-US" dirty="0"/>
            <a:t>Lower self-esteem</a:t>
          </a:r>
        </a:p>
      </dgm:t>
    </dgm:pt>
    <dgm:pt modelId="{0CE6BCB0-EB12-4F92-9F0D-609E2A9044E4}" type="parTrans" cxnId="{0C965010-916F-4B32-B596-790086D3CD97}">
      <dgm:prSet/>
      <dgm:spPr/>
      <dgm:t>
        <a:bodyPr/>
        <a:lstStyle/>
        <a:p>
          <a:endParaRPr lang="en-US"/>
        </a:p>
      </dgm:t>
    </dgm:pt>
    <dgm:pt modelId="{2766B925-E38B-4DC3-84E5-B859C7B0BF5E}" type="sibTrans" cxnId="{0C965010-916F-4B32-B596-790086D3CD97}">
      <dgm:prSet/>
      <dgm:spPr/>
      <dgm:t>
        <a:bodyPr/>
        <a:lstStyle/>
        <a:p>
          <a:endParaRPr lang="en-US"/>
        </a:p>
      </dgm:t>
    </dgm:pt>
    <dgm:pt modelId="{27F1D8EA-B848-4A11-8AD7-D661BB7F1723}">
      <dgm:prSet/>
      <dgm:spPr/>
      <dgm:t>
        <a:bodyPr/>
        <a:lstStyle/>
        <a:p>
          <a:r>
            <a:rPr lang="en-US"/>
            <a:t>Co-occurring addictive behaviors </a:t>
          </a:r>
          <a:endParaRPr lang="en-US" dirty="0"/>
        </a:p>
      </dgm:t>
    </dgm:pt>
    <dgm:pt modelId="{1419F37E-8121-4A9A-99EF-F9E476A636E8}" type="parTrans" cxnId="{FFBC3032-B73A-42D1-89A5-CA94B2B6C1A6}">
      <dgm:prSet/>
      <dgm:spPr/>
      <dgm:t>
        <a:bodyPr/>
        <a:lstStyle/>
        <a:p>
          <a:endParaRPr lang="en-US"/>
        </a:p>
      </dgm:t>
    </dgm:pt>
    <dgm:pt modelId="{EBF7FB13-B269-4889-AA76-4CB139ADB702}" type="sibTrans" cxnId="{FFBC3032-B73A-42D1-89A5-CA94B2B6C1A6}">
      <dgm:prSet/>
      <dgm:spPr/>
      <dgm:t>
        <a:bodyPr/>
        <a:lstStyle/>
        <a:p>
          <a:endParaRPr lang="en-US"/>
        </a:p>
      </dgm:t>
    </dgm:pt>
    <dgm:pt modelId="{E2CBE2CF-D7F2-4CBA-B330-9F3E17A34ABB}">
      <dgm:prSet/>
      <dgm:spPr/>
      <dgm:t>
        <a:bodyPr/>
        <a:lstStyle/>
        <a:p>
          <a:r>
            <a:rPr lang="en-US"/>
            <a:t>Greater need for sensation seeking</a:t>
          </a:r>
          <a:endParaRPr lang="en-US" dirty="0"/>
        </a:p>
      </dgm:t>
    </dgm:pt>
    <dgm:pt modelId="{E11347C6-C8C8-4309-9995-FA6352B1B529}" type="parTrans" cxnId="{A444D7BB-459B-4589-80CE-8C21AA20D14B}">
      <dgm:prSet/>
      <dgm:spPr/>
      <dgm:t>
        <a:bodyPr/>
        <a:lstStyle/>
        <a:p>
          <a:endParaRPr lang="en-US"/>
        </a:p>
      </dgm:t>
    </dgm:pt>
    <dgm:pt modelId="{85405DAC-8A82-4101-8017-9108F5C3B4BC}" type="sibTrans" cxnId="{A444D7BB-459B-4589-80CE-8C21AA20D14B}">
      <dgm:prSet/>
      <dgm:spPr/>
      <dgm:t>
        <a:bodyPr/>
        <a:lstStyle/>
        <a:p>
          <a:endParaRPr lang="en-US"/>
        </a:p>
      </dgm:t>
    </dgm:pt>
    <dgm:pt modelId="{AEBF30EE-03AC-4DCA-85D1-B5C6C8F04EDB}">
      <dgm:prSet/>
      <dgm:spPr/>
      <dgm:t>
        <a:bodyPr/>
        <a:lstStyle/>
        <a:p>
          <a:r>
            <a:rPr lang="en-US"/>
            <a:t>Salience</a:t>
          </a:r>
          <a:endParaRPr lang="en-US" dirty="0"/>
        </a:p>
      </dgm:t>
    </dgm:pt>
    <dgm:pt modelId="{2A2AF468-6CC0-465D-AA4B-21E3A285CD97}" type="parTrans" cxnId="{6A3DE1FA-03BE-4BDF-9B68-A6C7CF6AB56C}">
      <dgm:prSet/>
      <dgm:spPr/>
      <dgm:t>
        <a:bodyPr/>
        <a:lstStyle/>
        <a:p>
          <a:endParaRPr lang="en-US"/>
        </a:p>
      </dgm:t>
    </dgm:pt>
    <dgm:pt modelId="{D2F4F35E-BD41-4A71-AD52-1175F557F339}" type="sibTrans" cxnId="{6A3DE1FA-03BE-4BDF-9B68-A6C7CF6AB56C}">
      <dgm:prSet/>
      <dgm:spPr/>
      <dgm:t>
        <a:bodyPr/>
        <a:lstStyle/>
        <a:p>
          <a:endParaRPr lang="en-US"/>
        </a:p>
      </dgm:t>
    </dgm:pt>
    <dgm:pt modelId="{C177DB1C-299F-4221-B496-CF1DE05368A6}">
      <dgm:prSet/>
      <dgm:spPr/>
      <dgm:t>
        <a:bodyPr/>
        <a:lstStyle/>
        <a:p>
          <a:r>
            <a:rPr lang="en-US"/>
            <a:t>Dissociation when Gambling</a:t>
          </a:r>
          <a:endParaRPr lang="en-US" dirty="0"/>
        </a:p>
      </dgm:t>
    </dgm:pt>
    <dgm:pt modelId="{F6BE4649-6C3E-48AA-AC3D-498E06491DE8}" type="parTrans" cxnId="{1FCEB169-A49E-4E3A-8698-FA9BB7AA3D46}">
      <dgm:prSet/>
      <dgm:spPr/>
      <dgm:t>
        <a:bodyPr/>
        <a:lstStyle/>
        <a:p>
          <a:endParaRPr lang="en-US"/>
        </a:p>
      </dgm:t>
    </dgm:pt>
    <dgm:pt modelId="{BE296388-1E1B-4241-8C33-8CDE244CB20D}" type="sibTrans" cxnId="{1FCEB169-A49E-4E3A-8698-FA9BB7AA3D46}">
      <dgm:prSet/>
      <dgm:spPr/>
      <dgm:t>
        <a:bodyPr/>
        <a:lstStyle/>
        <a:p>
          <a:endParaRPr lang="en-US"/>
        </a:p>
      </dgm:t>
    </dgm:pt>
    <dgm:pt modelId="{819FFF2C-3420-44C9-B516-65F9B03D1605}" type="pres">
      <dgm:prSet presAssocID="{78A2BF90-AF3A-41D8-BBCE-9D49303DD467}" presName="diagram" presStyleCnt="0">
        <dgm:presLayoutVars>
          <dgm:dir/>
          <dgm:resizeHandles val="exact"/>
        </dgm:presLayoutVars>
      </dgm:prSet>
      <dgm:spPr/>
    </dgm:pt>
    <dgm:pt modelId="{61777521-5704-481B-9A96-42700977780D}" type="pres">
      <dgm:prSet presAssocID="{7CBEB1E2-D374-4FD2-8A19-47AEABD4216D}" presName="node" presStyleLbl="node1" presStyleIdx="0" presStyleCnt="5">
        <dgm:presLayoutVars>
          <dgm:bulletEnabled val="1"/>
        </dgm:presLayoutVars>
      </dgm:prSet>
      <dgm:spPr/>
    </dgm:pt>
    <dgm:pt modelId="{D730191A-0167-424C-A246-95E6789AC8A5}" type="pres">
      <dgm:prSet presAssocID="{2766B925-E38B-4DC3-84E5-B859C7B0BF5E}" presName="sibTrans" presStyleCnt="0"/>
      <dgm:spPr/>
    </dgm:pt>
    <dgm:pt modelId="{0964682C-B0EB-45BB-8D2F-C461813FAFC1}" type="pres">
      <dgm:prSet presAssocID="{27F1D8EA-B848-4A11-8AD7-D661BB7F1723}" presName="node" presStyleLbl="node1" presStyleIdx="1" presStyleCnt="5">
        <dgm:presLayoutVars>
          <dgm:bulletEnabled val="1"/>
        </dgm:presLayoutVars>
      </dgm:prSet>
      <dgm:spPr/>
    </dgm:pt>
    <dgm:pt modelId="{156D9BDE-0D66-4E14-AA4E-2A03E6B0B26E}" type="pres">
      <dgm:prSet presAssocID="{EBF7FB13-B269-4889-AA76-4CB139ADB702}" presName="sibTrans" presStyleCnt="0"/>
      <dgm:spPr/>
    </dgm:pt>
    <dgm:pt modelId="{D0908EAC-403D-4B38-8F3A-62B1CB1F6082}" type="pres">
      <dgm:prSet presAssocID="{E2CBE2CF-D7F2-4CBA-B330-9F3E17A34ABB}" presName="node" presStyleLbl="node1" presStyleIdx="2" presStyleCnt="5">
        <dgm:presLayoutVars>
          <dgm:bulletEnabled val="1"/>
        </dgm:presLayoutVars>
      </dgm:prSet>
      <dgm:spPr/>
    </dgm:pt>
    <dgm:pt modelId="{44295336-E50F-48AF-A967-F2AAC05BF672}" type="pres">
      <dgm:prSet presAssocID="{85405DAC-8A82-4101-8017-9108F5C3B4BC}" presName="sibTrans" presStyleCnt="0"/>
      <dgm:spPr/>
    </dgm:pt>
    <dgm:pt modelId="{ACBE48D0-CB9F-46AC-B223-07F157840C02}" type="pres">
      <dgm:prSet presAssocID="{AEBF30EE-03AC-4DCA-85D1-B5C6C8F04EDB}" presName="node" presStyleLbl="node1" presStyleIdx="3" presStyleCnt="5">
        <dgm:presLayoutVars>
          <dgm:bulletEnabled val="1"/>
        </dgm:presLayoutVars>
      </dgm:prSet>
      <dgm:spPr/>
    </dgm:pt>
    <dgm:pt modelId="{6F58A412-3EC6-41A3-9726-A88AE542F498}" type="pres">
      <dgm:prSet presAssocID="{D2F4F35E-BD41-4A71-AD52-1175F557F339}" presName="sibTrans" presStyleCnt="0"/>
      <dgm:spPr/>
    </dgm:pt>
    <dgm:pt modelId="{FB49D35F-E88F-4BB1-8F06-F400D4185762}" type="pres">
      <dgm:prSet presAssocID="{C177DB1C-299F-4221-B496-CF1DE05368A6}" presName="node" presStyleLbl="node1" presStyleIdx="4" presStyleCnt="5">
        <dgm:presLayoutVars>
          <dgm:bulletEnabled val="1"/>
        </dgm:presLayoutVars>
      </dgm:prSet>
      <dgm:spPr/>
    </dgm:pt>
  </dgm:ptLst>
  <dgm:cxnLst>
    <dgm:cxn modelId="{0C965010-916F-4B32-B596-790086D3CD97}" srcId="{78A2BF90-AF3A-41D8-BBCE-9D49303DD467}" destId="{7CBEB1E2-D374-4FD2-8A19-47AEABD4216D}" srcOrd="0" destOrd="0" parTransId="{0CE6BCB0-EB12-4F92-9F0D-609E2A9044E4}" sibTransId="{2766B925-E38B-4DC3-84E5-B859C7B0BF5E}"/>
    <dgm:cxn modelId="{FFBC3032-B73A-42D1-89A5-CA94B2B6C1A6}" srcId="{78A2BF90-AF3A-41D8-BBCE-9D49303DD467}" destId="{27F1D8EA-B848-4A11-8AD7-D661BB7F1723}" srcOrd="1" destOrd="0" parTransId="{1419F37E-8121-4A9A-99EF-F9E476A636E8}" sibTransId="{EBF7FB13-B269-4889-AA76-4CB139ADB702}"/>
    <dgm:cxn modelId="{1FCEB169-A49E-4E3A-8698-FA9BB7AA3D46}" srcId="{78A2BF90-AF3A-41D8-BBCE-9D49303DD467}" destId="{C177DB1C-299F-4221-B496-CF1DE05368A6}" srcOrd="4" destOrd="0" parTransId="{F6BE4649-6C3E-48AA-AC3D-498E06491DE8}" sibTransId="{BE296388-1E1B-4241-8C33-8CDE244CB20D}"/>
    <dgm:cxn modelId="{3F3FA54C-6EDE-4B5D-9FA0-20B0D3997F5D}" type="presOf" srcId="{AEBF30EE-03AC-4DCA-85D1-B5C6C8F04EDB}" destId="{ACBE48D0-CB9F-46AC-B223-07F157840C02}" srcOrd="0" destOrd="0" presId="urn:microsoft.com/office/officeart/2005/8/layout/default"/>
    <dgm:cxn modelId="{8685C979-2DBE-4AEB-932E-F742F779402C}" type="presOf" srcId="{C177DB1C-299F-4221-B496-CF1DE05368A6}" destId="{FB49D35F-E88F-4BB1-8F06-F400D4185762}" srcOrd="0" destOrd="0" presId="urn:microsoft.com/office/officeart/2005/8/layout/default"/>
    <dgm:cxn modelId="{A444D7BB-459B-4589-80CE-8C21AA20D14B}" srcId="{78A2BF90-AF3A-41D8-BBCE-9D49303DD467}" destId="{E2CBE2CF-D7F2-4CBA-B330-9F3E17A34ABB}" srcOrd="2" destOrd="0" parTransId="{E11347C6-C8C8-4309-9995-FA6352B1B529}" sibTransId="{85405DAC-8A82-4101-8017-9108F5C3B4BC}"/>
    <dgm:cxn modelId="{13D542BF-D814-4E2B-A246-7FF77CBBB577}" type="presOf" srcId="{27F1D8EA-B848-4A11-8AD7-D661BB7F1723}" destId="{0964682C-B0EB-45BB-8D2F-C461813FAFC1}" srcOrd="0" destOrd="0" presId="urn:microsoft.com/office/officeart/2005/8/layout/default"/>
    <dgm:cxn modelId="{816643CB-ECC5-4745-A323-612429BF01F0}" type="presOf" srcId="{7CBEB1E2-D374-4FD2-8A19-47AEABD4216D}" destId="{61777521-5704-481B-9A96-42700977780D}" srcOrd="0" destOrd="0" presId="urn:microsoft.com/office/officeart/2005/8/layout/default"/>
    <dgm:cxn modelId="{89C92DE8-151C-41EA-A4DF-640BBB38CE1E}" type="presOf" srcId="{78A2BF90-AF3A-41D8-BBCE-9D49303DD467}" destId="{819FFF2C-3420-44C9-B516-65F9B03D1605}" srcOrd="0" destOrd="0" presId="urn:microsoft.com/office/officeart/2005/8/layout/default"/>
    <dgm:cxn modelId="{701FFFF8-B5DE-4221-A2B5-5CC5B6164A2F}" type="presOf" srcId="{E2CBE2CF-D7F2-4CBA-B330-9F3E17A34ABB}" destId="{D0908EAC-403D-4B38-8F3A-62B1CB1F6082}" srcOrd="0" destOrd="0" presId="urn:microsoft.com/office/officeart/2005/8/layout/default"/>
    <dgm:cxn modelId="{6A3DE1FA-03BE-4BDF-9B68-A6C7CF6AB56C}" srcId="{78A2BF90-AF3A-41D8-BBCE-9D49303DD467}" destId="{AEBF30EE-03AC-4DCA-85D1-B5C6C8F04EDB}" srcOrd="3" destOrd="0" parTransId="{2A2AF468-6CC0-465D-AA4B-21E3A285CD97}" sibTransId="{D2F4F35E-BD41-4A71-AD52-1175F557F339}"/>
    <dgm:cxn modelId="{CED90DBA-F631-414E-853C-A54452AC6FA2}" type="presParOf" srcId="{819FFF2C-3420-44C9-B516-65F9B03D1605}" destId="{61777521-5704-481B-9A96-42700977780D}" srcOrd="0" destOrd="0" presId="urn:microsoft.com/office/officeart/2005/8/layout/default"/>
    <dgm:cxn modelId="{4F515950-D984-411E-B7B8-955B9E91C39A}" type="presParOf" srcId="{819FFF2C-3420-44C9-B516-65F9B03D1605}" destId="{D730191A-0167-424C-A246-95E6789AC8A5}" srcOrd="1" destOrd="0" presId="urn:microsoft.com/office/officeart/2005/8/layout/default"/>
    <dgm:cxn modelId="{CAD263ED-95E2-4781-9661-7E890DF32539}" type="presParOf" srcId="{819FFF2C-3420-44C9-B516-65F9B03D1605}" destId="{0964682C-B0EB-45BB-8D2F-C461813FAFC1}" srcOrd="2" destOrd="0" presId="urn:microsoft.com/office/officeart/2005/8/layout/default"/>
    <dgm:cxn modelId="{C47CEDA0-CA23-44B1-848B-7F37CD9E3EC7}" type="presParOf" srcId="{819FFF2C-3420-44C9-B516-65F9B03D1605}" destId="{156D9BDE-0D66-4E14-AA4E-2A03E6B0B26E}" srcOrd="3" destOrd="0" presId="urn:microsoft.com/office/officeart/2005/8/layout/default"/>
    <dgm:cxn modelId="{9F1B15A3-295C-406D-A6DA-DB30FD153415}" type="presParOf" srcId="{819FFF2C-3420-44C9-B516-65F9B03D1605}" destId="{D0908EAC-403D-4B38-8F3A-62B1CB1F6082}" srcOrd="4" destOrd="0" presId="urn:microsoft.com/office/officeart/2005/8/layout/default"/>
    <dgm:cxn modelId="{586CE781-5894-4213-B345-CA52DBEBF68E}" type="presParOf" srcId="{819FFF2C-3420-44C9-B516-65F9B03D1605}" destId="{44295336-E50F-48AF-A967-F2AAC05BF672}" srcOrd="5" destOrd="0" presId="urn:microsoft.com/office/officeart/2005/8/layout/default"/>
    <dgm:cxn modelId="{6BBC4CBD-8F20-4C6B-934A-AE7384F7705E}" type="presParOf" srcId="{819FFF2C-3420-44C9-B516-65F9B03D1605}" destId="{ACBE48D0-CB9F-46AC-B223-07F157840C02}" srcOrd="6" destOrd="0" presId="urn:microsoft.com/office/officeart/2005/8/layout/default"/>
    <dgm:cxn modelId="{83DF7EFD-0978-4FBA-9C71-6EC96471DA6C}" type="presParOf" srcId="{819FFF2C-3420-44C9-B516-65F9B03D1605}" destId="{6F58A412-3EC6-41A3-9726-A88AE542F498}" srcOrd="7" destOrd="0" presId="urn:microsoft.com/office/officeart/2005/8/layout/default"/>
    <dgm:cxn modelId="{C54D52A9-D7EA-4022-80A9-FB71332A1A20}" type="presParOf" srcId="{819FFF2C-3420-44C9-B516-65F9B03D1605}" destId="{FB49D35F-E88F-4BB1-8F06-F400D4185762}"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A2BF90-AF3A-41D8-BBCE-9D49303DD467}" type="doc">
      <dgm:prSet loTypeId="urn:microsoft.com/office/officeart/2005/8/layout/default" loCatId="list" qsTypeId="urn:microsoft.com/office/officeart/2005/8/quickstyle/simple4" qsCatId="simple" csTypeId="urn:microsoft.com/office/officeart/2005/8/colors/colorful3" csCatId="colorful" phldr="1"/>
      <dgm:spPr/>
      <dgm:t>
        <a:bodyPr/>
        <a:lstStyle/>
        <a:p>
          <a:endParaRPr lang="en-US"/>
        </a:p>
      </dgm:t>
    </dgm:pt>
    <dgm:pt modelId="{7CBEB1E2-D374-4FD2-8A19-47AEABD4216D}">
      <dgm:prSet phldrT="[Text]"/>
      <dgm:spPr/>
      <dgm:t>
        <a:bodyPr/>
        <a:lstStyle/>
        <a:p>
          <a:pPr>
            <a:buFont typeface="Arial" pitchFamily="34" charset="0"/>
            <a:buChar char="•"/>
          </a:pPr>
          <a:r>
            <a:rPr lang="en-US" dirty="0"/>
            <a:t>Poor coping skills</a:t>
          </a:r>
        </a:p>
      </dgm:t>
    </dgm:pt>
    <dgm:pt modelId="{0CE6BCB0-EB12-4F92-9F0D-609E2A9044E4}" type="parTrans" cxnId="{0C965010-916F-4B32-B596-790086D3CD97}">
      <dgm:prSet/>
      <dgm:spPr/>
      <dgm:t>
        <a:bodyPr/>
        <a:lstStyle/>
        <a:p>
          <a:endParaRPr lang="en-US"/>
        </a:p>
      </dgm:t>
    </dgm:pt>
    <dgm:pt modelId="{2766B925-E38B-4DC3-84E5-B859C7B0BF5E}" type="sibTrans" cxnId="{0C965010-916F-4B32-B596-790086D3CD97}">
      <dgm:prSet/>
      <dgm:spPr/>
      <dgm:t>
        <a:bodyPr/>
        <a:lstStyle/>
        <a:p>
          <a:endParaRPr lang="en-US"/>
        </a:p>
      </dgm:t>
    </dgm:pt>
    <dgm:pt modelId="{27F1D8EA-B848-4A11-8AD7-D661BB7F1723}">
      <dgm:prSet/>
      <dgm:spPr/>
      <dgm:t>
        <a:bodyPr/>
        <a:lstStyle/>
        <a:p>
          <a:r>
            <a:rPr lang="en-US" dirty="0"/>
            <a:t>Low self-discipline </a:t>
          </a:r>
        </a:p>
      </dgm:t>
    </dgm:pt>
    <dgm:pt modelId="{1419F37E-8121-4A9A-99EF-F9E476A636E8}" type="parTrans" cxnId="{FFBC3032-B73A-42D1-89A5-CA94B2B6C1A6}">
      <dgm:prSet/>
      <dgm:spPr/>
      <dgm:t>
        <a:bodyPr/>
        <a:lstStyle/>
        <a:p>
          <a:endParaRPr lang="en-US"/>
        </a:p>
      </dgm:t>
    </dgm:pt>
    <dgm:pt modelId="{EBF7FB13-B269-4889-AA76-4CB139ADB702}" type="sibTrans" cxnId="{FFBC3032-B73A-42D1-89A5-CA94B2B6C1A6}">
      <dgm:prSet/>
      <dgm:spPr/>
      <dgm:t>
        <a:bodyPr/>
        <a:lstStyle/>
        <a:p>
          <a:endParaRPr lang="en-US"/>
        </a:p>
      </dgm:t>
    </dgm:pt>
    <dgm:pt modelId="{E2CBE2CF-D7F2-4CBA-B330-9F3E17A34ABB}">
      <dgm:prSet/>
      <dgm:spPr/>
      <dgm:t>
        <a:bodyPr/>
        <a:lstStyle/>
        <a:p>
          <a:r>
            <a:rPr lang="en-US" dirty="0"/>
            <a:t>Difficulty measuring risk</a:t>
          </a:r>
        </a:p>
      </dgm:t>
    </dgm:pt>
    <dgm:pt modelId="{E11347C6-C8C8-4309-9995-FA6352B1B529}" type="parTrans" cxnId="{A444D7BB-459B-4589-80CE-8C21AA20D14B}">
      <dgm:prSet/>
      <dgm:spPr/>
      <dgm:t>
        <a:bodyPr/>
        <a:lstStyle/>
        <a:p>
          <a:endParaRPr lang="en-US"/>
        </a:p>
      </dgm:t>
    </dgm:pt>
    <dgm:pt modelId="{85405DAC-8A82-4101-8017-9108F5C3B4BC}" type="sibTrans" cxnId="{A444D7BB-459B-4589-80CE-8C21AA20D14B}">
      <dgm:prSet/>
      <dgm:spPr/>
      <dgm:t>
        <a:bodyPr/>
        <a:lstStyle/>
        <a:p>
          <a:endParaRPr lang="en-US"/>
        </a:p>
      </dgm:t>
    </dgm:pt>
    <dgm:pt modelId="{819FFF2C-3420-44C9-B516-65F9B03D1605}" type="pres">
      <dgm:prSet presAssocID="{78A2BF90-AF3A-41D8-BBCE-9D49303DD467}" presName="diagram" presStyleCnt="0">
        <dgm:presLayoutVars>
          <dgm:dir/>
          <dgm:resizeHandles val="exact"/>
        </dgm:presLayoutVars>
      </dgm:prSet>
      <dgm:spPr/>
    </dgm:pt>
    <dgm:pt modelId="{61777521-5704-481B-9A96-42700977780D}" type="pres">
      <dgm:prSet presAssocID="{7CBEB1E2-D374-4FD2-8A19-47AEABD4216D}" presName="node" presStyleLbl="node1" presStyleIdx="0" presStyleCnt="3">
        <dgm:presLayoutVars>
          <dgm:bulletEnabled val="1"/>
        </dgm:presLayoutVars>
      </dgm:prSet>
      <dgm:spPr/>
    </dgm:pt>
    <dgm:pt modelId="{D730191A-0167-424C-A246-95E6789AC8A5}" type="pres">
      <dgm:prSet presAssocID="{2766B925-E38B-4DC3-84E5-B859C7B0BF5E}" presName="sibTrans" presStyleCnt="0"/>
      <dgm:spPr/>
    </dgm:pt>
    <dgm:pt modelId="{0964682C-B0EB-45BB-8D2F-C461813FAFC1}" type="pres">
      <dgm:prSet presAssocID="{27F1D8EA-B848-4A11-8AD7-D661BB7F1723}" presName="node" presStyleLbl="node1" presStyleIdx="1" presStyleCnt="3">
        <dgm:presLayoutVars>
          <dgm:bulletEnabled val="1"/>
        </dgm:presLayoutVars>
      </dgm:prSet>
      <dgm:spPr/>
    </dgm:pt>
    <dgm:pt modelId="{156D9BDE-0D66-4E14-AA4E-2A03E6B0B26E}" type="pres">
      <dgm:prSet presAssocID="{EBF7FB13-B269-4889-AA76-4CB139ADB702}" presName="sibTrans" presStyleCnt="0"/>
      <dgm:spPr/>
    </dgm:pt>
    <dgm:pt modelId="{D0908EAC-403D-4B38-8F3A-62B1CB1F6082}" type="pres">
      <dgm:prSet presAssocID="{E2CBE2CF-D7F2-4CBA-B330-9F3E17A34ABB}" presName="node" presStyleLbl="node1" presStyleIdx="2" presStyleCnt="3">
        <dgm:presLayoutVars>
          <dgm:bulletEnabled val="1"/>
        </dgm:presLayoutVars>
      </dgm:prSet>
      <dgm:spPr/>
    </dgm:pt>
  </dgm:ptLst>
  <dgm:cxnLst>
    <dgm:cxn modelId="{0C965010-916F-4B32-B596-790086D3CD97}" srcId="{78A2BF90-AF3A-41D8-BBCE-9D49303DD467}" destId="{7CBEB1E2-D374-4FD2-8A19-47AEABD4216D}" srcOrd="0" destOrd="0" parTransId="{0CE6BCB0-EB12-4F92-9F0D-609E2A9044E4}" sibTransId="{2766B925-E38B-4DC3-84E5-B859C7B0BF5E}"/>
    <dgm:cxn modelId="{FFBC3032-B73A-42D1-89A5-CA94B2B6C1A6}" srcId="{78A2BF90-AF3A-41D8-BBCE-9D49303DD467}" destId="{27F1D8EA-B848-4A11-8AD7-D661BB7F1723}" srcOrd="1" destOrd="0" parTransId="{1419F37E-8121-4A9A-99EF-F9E476A636E8}" sibTransId="{EBF7FB13-B269-4889-AA76-4CB139ADB702}"/>
    <dgm:cxn modelId="{A444D7BB-459B-4589-80CE-8C21AA20D14B}" srcId="{78A2BF90-AF3A-41D8-BBCE-9D49303DD467}" destId="{E2CBE2CF-D7F2-4CBA-B330-9F3E17A34ABB}" srcOrd="2" destOrd="0" parTransId="{E11347C6-C8C8-4309-9995-FA6352B1B529}" sibTransId="{85405DAC-8A82-4101-8017-9108F5C3B4BC}"/>
    <dgm:cxn modelId="{13D542BF-D814-4E2B-A246-7FF77CBBB577}" type="presOf" srcId="{27F1D8EA-B848-4A11-8AD7-D661BB7F1723}" destId="{0964682C-B0EB-45BB-8D2F-C461813FAFC1}" srcOrd="0" destOrd="0" presId="urn:microsoft.com/office/officeart/2005/8/layout/default"/>
    <dgm:cxn modelId="{816643CB-ECC5-4745-A323-612429BF01F0}" type="presOf" srcId="{7CBEB1E2-D374-4FD2-8A19-47AEABD4216D}" destId="{61777521-5704-481B-9A96-42700977780D}" srcOrd="0" destOrd="0" presId="urn:microsoft.com/office/officeart/2005/8/layout/default"/>
    <dgm:cxn modelId="{89C92DE8-151C-41EA-A4DF-640BBB38CE1E}" type="presOf" srcId="{78A2BF90-AF3A-41D8-BBCE-9D49303DD467}" destId="{819FFF2C-3420-44C9-B516-65F9B03D1605}" srcOrd="0" destOrd="0" presId="urn:microsoft.com/office/officeart/2005/8/layout/default"/>
    <dgm:cxn modelId="{701FFFF8-B5DE-4221-A2B5-5CC5B6164A2F}" type="presOf" srcId="{E2CBE2CF-D7F2-4CBA-B330-9F3E17A34ABB}" destId="{D0908EAC-403D-4B38-8F3A-62B1CB1F6082}" srcOrd="0" destOrd="0" presId="urn:microsoft.com/office/officeart/2005/8/layout/default"/>
    <dgm:cxn modelId="{CED90DBA-F631-414E-853C-A54452AC6FA2}" type="presParOf" srcId="{819FFF2C-3420-44C9-B516-65F9B03D1605}" destId="{61777521-5704-481B-9A96-42700977780D}" srcOrd="0" destOrd="0" presId="urn:microsoft.com/office/officeart/2005/8/layout/default"/>
    <dgm:cxn modelId="{4F515950-D984-411E-B7B8-955B9E91C39A}" type="presParOf" srcId="{819FFF2C-3420-44C9-B516-65F9B03D1605}" destId="{D730191A-0167-424C-A246-95E6789AC8A5}" srcOrd="1" destOrd="0" presId="urn:microsoft.com/office/officeart/2005/8/layout/default"/>
    <dgm:cxn modelId="{CAD263ED-95E2-4781-9661-7E890DF32539}" type="presParOf" srcId="{819FFF2C-3420-44C9-B516-65F9B03D1605}" destId="{0964682C-B0EB-45BB-8D2F-C461813FAFC1}" srcOrd="2" destOrd="0" presId="urn:microsoft.com/office/officeart/2005/8/layout/default"/>
    <dgm:cxn modelId="{C47CEDA0-CA23-44B1-848B-7F37CD9E3EC7}" type="presParOf" srcId="{819FFF2C-3420-44C9-B516-65F9B03D1605}" destId="{156D9BDE-0D66-4E14-AA4E-2A03E6B0B26E}" srcOrd="3" destOrd="0" presId="urn:microsoft.com/office/officeart/2005/8/layout/default"/>
    <dgm:cxn modelId="{9F1B15A3-295C-406D-A6DA-DB30FD153415}" type="presParOf" srcId="{819FFF2C-3420-44C9-B516-65F9B03D1605}" destId="{D0908EAC-403D-4B38-8F3A-62B1CB1F608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DB87FD-92F3-45B7-9A10-F208B347299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9CD4057-4AF1-43B6-9718-9B7814F3677E}">
      <dgm:prSet phldrT="[Text]"/>
      <dgm:spPr/>
      <dgm:t>
        <a:bodyPr/>
        <a:lstStyle/>
        <a:p>
          <a:pPr>
            <a:buClr>
              <a:schemeClr val="bg1"/>
            </a:buClr>
            <a:buNone/>
          </a:pPr>
          <a:r>
            <a:rPr lang="en-US">
              <a:solidFill>
                <a:srgbClr val="FFC000"/>
              </a:solidFill>
            </a:rPr>
            <a:t>DURING THE LAST 12 MONTHS, HOW OFTEN HAVE YOU…</a:t>
          </a:r>
          <a:endParaRPr lang="en-US" dirty="0"/>
        </a:p>
      </dgm:t>
    </dgm:pt>
    <dgm:pt modelId="{983AB8CE-5F41-4E87-8282-C8F9E1F3A1C9}" type="parTrans" cxnId="{F0E7553F-7B9D-4230-8CF4-7AEAB8E4760C}">
      <dgm:prSet/>
      <dgm:spPr/>
      <dgm:t>
        <a:bodyPr/>
        <a:lstStyle/>
        <a:p>
          <a:endParaRPr lang="en-US"/>
        </a:p>
      </dgm:t>
    </dgm:pt>
    <dgm:pt modelId="{B2541DBC-D742-4BA9-878A-A3BAE1018612}" type="sibTrans" cxnId="{F0E7553F-7B9D-4230-8CF4-7AEAB8E4760C}">
      <dgm:prSet/>
      <dgm:spPr/>
      <dgm:t>
        <a:bodyPr/>
        <a:lstStyle/>
        <a:p>
          <a:endParaRPr lang="en-US"/>
        </a:p>
      </dgm:t>
    </dgm:pt>
    <dgm:pt modelId="{7546DA18-2E42-4AE2-84B8-6764067799D0}">
      <dgm:prSet/>
      <dgm:spPr/>
      <dgm:t>
        <a:bodyPr/>
        <a:lstStyle/>
        <a:p>
          <a:pPr marL="339725" indent="-339725">
            <a:buFont typeface="Wingdings" panose="05000000000000000000" pitchFamily="2" charset="2"/>
            <a:buChar char="ü"/>
          </a:pPr>
          <a:r>
            <a:rPr lang="en-US" dirty="0">
              <a:solidFill>
                <a:schemeClr val="accent1"/>
              </a:solidFill>
            </a:rPr>
            <a:t>Played Cards for Money</a:t>
          </a:r>
        </a:p>
      </dgm:t>
    </dgm:pt>
    <dgm:pt modelId="{2D72D105-291C-41E5-BC52-194F9501E3C2}" type="parTrans" cxnId="{CF3AC881-F95D-484C-BFA3-CD81329579ED}">
      <dgm:prSet/>
      <dgm:spPr/>
      <dgm:t>
        <a:bodyPr/>
        <a:lstStyle/>
        <a:p>
          <a:endParaRPr lang="en-US"/>
        </a:p>
      </dgm:t>
    </dgm:pt>
    <dgm:pt modelId="{1E79AAEF-EFE1-4DAD-B29F-7559F88D03DD}" type="sibTrans" cxnId="{CF3AC881-F95D-484C-BFA3-CD81329579ED}">
      <dgm:prSet/>
      <dgm:spPr/>
      <dgm:t>
        <a:bodyPr/>
        <a:lstStyle/>
        <a:p>
          <a:endParaRPr lang="en-US"/>
        </a:p>
      </dgm:t>
    </dgm:pt>
    <dgm:pt modelId="{2088A960-97E6-49B9-8527-DCADCAE88844}">
      <dgm:prSet/>
      <dgm:spPr/>
      <dgm:t>
        <a:bodyPr/>
        <a:lstStyle/>
        <a:p>
          <a:pPr marL="339725" indent="-339725">
            <a:buFont typeface="Wingdings" panose="05000000000000000000" pitchFamily="2" charset="2"/>
            <a:buChar char="ü"/>
          </a:pPr>
          <a:r>
            <a:rPr lang="en-US" dirty="0">
              <a:solidFill>
                <a:schemeClr val="accent1"/>
              </a:solidFill>
            </a:rPr>
            <a:t>Bet Money on Games of Personal Skill Like Pool, Golf, or Bowling</a:t>
          </a:r>
        </a:p>
      </dgm:t>
    </dgm:pt>
    <dgm:pt modelId="{D199CF77-3223-4C39-AFD4-824B025042A9}" type="parTrans" cxnId="{D3D61A6E-8523-49CB-ACC4-DAC33E995D35}">
      <dgm:prSet/>
      <dgm:spPr/>
      <dgm:t>
        <a:bodyPr/>
        <a:lstStyle/>
        <a:p>
          <a:endParaRPr lang="en-US"/>
        </a:p>
      </dgm:t>
    </dgm:pt>
    <dgm:pt modelId="{2B8A41FA-92E3-4A2D-85D6-925F3258613D}" type="sibTrans" cxnId="{D3D61A6E-8523-49CB-ACC4-DAC33E995D35}">
      <dgm:prSet/>
      <dgm:spPr/>
      <dgm:t>
        <a:bodyPr/>
        <a:lstStyle/>
        <a:p>
          <a:endParaRPr lang="en-US"/>
        </a:p>
      </dgm:t>
    </dgm:pt>
    <dgm:pt modelId="{45382B97-E711-4D05-B3C6-F1A68D9C2F56}">
      <dgm:prSet/>
      <dgm:spPr/>
      <dgm:t>
        <a:bodyPr/>
        <a:lstStyle/>
        <a:p>
          <a:pPr marL="339725" indent="-339725">
            <a:buFont typeface="Wingdings" panose="05000000000000000000" pitchFamily="2" charset="2"/>
            <a:buChar char="ü"/>
          </a:pPr>
          <a:r>
            <a:rPr lang="en-US" dirty="0">
              <a:solidFill>
                <a:schemeClr val="accent1"/>
              </a:solidFill>
            </a:rPr>
            <a:t>Bet Money on Sports Teams</a:t>
          </a:r>
        </a:p>
      </dgm:t>
    </dgm:pt>
    <dgm:pt modelId="{E668A846-BBBB-43FE-B91B-9E6EF0CB8208}" type="parTrans" cxnId="{7740CD48-0772-4615-ACEF-98EF0EC7738E}">
      <dgm:prSet/>
      <dgm:spPr/>
      <dgm:t>
        <a:bodyPr/>
        <a:lstStyle/>
        <a:p>
          <a:endParaRPr lang="en-US"/>
        </a:p>
      </dgm:t>
    </dgm:pt>
    <dgm:pt modelId="{E4117E99-81BD-4D92-BC06-9D0F7347CAD3}" type="sibTrans" cxnId="{7740CD48-0772-4615-ACEF-98EF0EC7738E}">
      <dgm:prSet/>
      <dgm:spPr/>
      <dgm:t>
        <a:bodyPr/>
        <a:lstStyle/>
        <a:p>
          <a:endParaRPr lang="en-US"/>
        </a:p>
      </dgm:t>
    </dgm:pt>
    <dgm:pt modelId="{D06066C7-6427-4154-8F56-24C79BD3A99A}">
      <dgm:prSet/>
      <dgm:spPr/>
      <dgm:t>
        <a:bodyPr/>
        <a:lstStyle/>
        <a:p>
          <a:pPr marL="339725" indent="-339725">
            <a:buFont typeface="Wingdings" panose="05000000000000000000" pitchFamily="2" charset="2"/>
            <a:buChar char="ü"/>
          </a:pPr>
          <a:r>
            <a:rPr lang="en-US" dirty="0">
              <a:solidFill>
                <a:schemeClr val="accent1"/>
              </a:solidFill>
            </a:rPr>
            <a:t>Bought Lottery Tickets or Scratch Offs</a:t>
          </a:r>
        </a:p>
      </dgm:t>
    </dgm:pt>
    <dgm:pt modelId="{6E2CED8C-6C29-4D4A-9CD6-B57F4F4FA8B9}" type="parTrans" cxnId="{C1D57684-5CCE-4115-A200-60C09051E1C9}">
      <dgm:prSet/>
      <dgm:spPr/>
      <dgm:t>
        <a:bodyPr/>
        <a:lstStyle/>
        <a:p>
          <a:endParaRPr lang="en-US"/>
        </a:p>
      </dgm:t>
    </dgm:pt>
    <dgm:pt modelId="{28004860-D4B8-457F-86CB-FB15D793C8E1}" type="sibTrans" cxnId="{C1D57684-5CCE-4115-A200-60C09051E1C9}">
      <dgm:prSet/>
      <dgm:spPr/>
      <dgm:t>
        <a:bodyPr/>
        <a:lstStyle/>
        <a:p>
          <a:endParaRPr lang="en-US"/>
        </a:p>
      </dgm:t>
    </dgm:pt>
    <dgm:pt modelId="{6201F213-C4EC-417D-959D-2FBE072EBA78}">
      <dgm:prSet/>
      <dgm:spPr/>
      <dgm:t>
        <a:bodyPr/>
        <a:lstStyle/>
        <a:p>
          <a:pPr marL="339725" indent="-339725">
            <a:buFont typeface="Wingdings" panose="05000000000000000000" pitchFamily="2" charset="2"/>
            <a:buChar char="ü"/>
          </a:pPr>
          <a:r>
            <a:rPr lang="en-US" dirty="0">
              <a:solidFill>
                <a:schemeClr val="accent1"/>
              </a:solidFill>
            </a:rPr>
            <a:t>Gambled in a Casino</a:t>
          </a:r>
        </a:p>
      </dgm:t>
    </dgm:pt>
    <dgm:pt modelId="{61F8C248-C1DA-4F94-B7F5-40C2BE866434}" type="parTrans" cxnId="{348984EA-F7D1-4ECF-BFDE-C97780BC5D9A}">
      <dgm:prSet/>
      <dgm:spPr/>
      <dgm:t>
        <a:bodyPr/>
        <a:lstStyle/>
        <a:p>
          <a:endParaRPr lang="en-US"/>
        </a:p>
      </dgm:t>
    </dgm:pt>
    <dgm:pt modelId="{09D8D1AD-9AAA-47CB-BB65-02FFDED6EC8B}" type="sibTrans" cxnId="{348984EA-F7D1-4ECF-BFDE-C97780BC5D9A}">
      <dgm:prSet/>
      <dgm:spPr/>
      <dgm:t>
        <a:bodyPr/>
        <a:lstStyle/>
        <a:p>
          <a:endParaRPr lang="en-US"/>
        </a:p>
      </dgm:t>
    </dgm:pt>
    <dgm:pt modelId="{8CE0B291-EE78-4751-8170-0223060CD204}">
      <dgm:prSet/>
      <dgm:spPr/>
      <dgm:t>
        <a:bodyPr/>
        <a:lstStyle/>
        <a:p>
          <a:pPr marL="339725" indent="-339725">
            <a:buFont typeface="Wingdings" panose="05000000000000000000" pitchFamily="2" charset="2"/>
            <a:buChar char="ü"/>
          </a:pPr>
          <a:r>
            <a:rPr lang="en-US" dirty="0">
              <a:solidFill>
                <a:schemeClr val="accent1"/>
              </a:solidFill>
            </a:rPr>
            <a:t>Gambled for Money Online</a:t>
          </a:r>
        </a:p>
      </dgm:t>
    </dgm:pt>
    <dgm:pt modelId="{7A63E629-EB0F-41AB-B6B6-592ACD43B1CA}" type="parTrans" cxnId="{1A21231A-AC99-412F-94B2-BC320BEBD028}">
      <dgm:prSet/>
      <dgm:spPr/>
      <dgm:t>
        <a:bodyPr/>
        <a:lstStyle/>
        <a:p>
          <a:endParaRPr lang="en-US"/>
        </a:p>
      </dgm:t>
    </dgm:pt>
    <dgm:pt modelId="{662CDDDB-57FD-408A-BCD7-35C114525910}" type="sibTrans" cxnId="{1A21231A-AC99-412F-94B2-BC320BEBD028}">
      <dgm:prSet/>
      <dgm:spPr/>
      <dgm:t>
        <a:bodyPr/>
        <a:lstStyle/>
        <a:p>
          <a:endParaRPr lang="en-US"/>
        </a:p>
      </dgm:t>
    </dgm:pt>
    <dgm:pt modelId="{1D6E0458-19A4-4C90-AEC5-45EB07F5DAE6}" type="pres">
      <dgm:prSet presAssocID="{34DB87FD-92F3-45B7-9A10-F208B3472998}" presName="linear" presStyleCnt="0">
        <dgm:presLayoutVars>
          <dgm:dir/>
          <dgm:animLvl val="lvl"/>
          <dgm:resizeHandles val="exact"/>
        </dgm:presLayoutVars>
      </dgm:prSet>
      <dgm:spPr/>
    </dgm:pt>
    <dgm:pt modelId="{01CCA4E6-4D48-4201-860E-ADB10BAC5132}" type="pres">
      <dgm:prSet presAssocID="{29CD4057-4AF1-43B6-9718-9B7814F3677E}" presName="parentLin" presStyleCnt="0"/>
      <dgm:spPr/>
    </dgm:pt>
    <dgm:pt modelId="{E10FE324-1EB8-4363-8D31-711923260961}" type="pres">
      <dgm:prSet presAssocID="{29CD4057-4AF1-43B6-9718-9B7814F3677E}" presName="parentLeftMargin" presStyleLbl="node1" presStyleIdx="0" presStyleCnt="1"/>
      <dgm:spPr/>
    </dgm:pt>
    <dgm:pt modelId="{98BAE7C7-2F06-4D88-904E-F88D1E7B12E8}" type="pres">
      <dgm:prSet presAssocID="{29CD4057-4AF1-43B6-9718-9B7814F3677E}" presName="parentText" presStyleLbl="node1" presStyleIdx="0" presStyleCnt="1">
        <dgm:presLayoutVars>
          <dgm:chMax val="0"/>
          <dgm:bulletEnabled val="1"/>
        </dgm:presLayoutVars>
      </dgm:prSet>
      <dgm:spPr/>
    </dgm:pt>
    <dgm:pt modelId="{DA16695C-B69D-40C1-BDD3-4C644475A1FB}" type="pres">
      <dgm:prSet presAssocID="{29CD4057-4AF1-43B6-9718-9B7814F3677E}" presName="negativeSpace" presStyleCnt="0"/>
      <dgm:spPr/>
    </dgm:pt>
    <dgm:pt modelId="{BA5C8F18-5899-4DFC-B909-B6983DCB81F2}" type="pres">
      <dgm:prSet presAssocID="{29CD4057-4AF1-43B6-9718-9B7814F3677E}" presName="childText" presStyleLbl="conFgAcc1" presStyleIdx="0" presStyleCnt="1">
        <dgm:presLayoutVars>
          <dgm:bulletEnabled val="1"/>
        </dgm:presLayoutVars>
      </dgm:prSet>
      <dgm:spPr/>
    </dgm:pt>
  </dgm:ptLst>
  <dgm:cxnLst>
    <dgm:cxn modelId="{13D71C18-42D6-4624-AE61-E35112AF317D}" type="presOf" srcId="{29CD4057-4AF1-43B6-9718-9B7814F3677E}" destId="{98BAE7C7-2F06-4D88-904E-F88D1E7B12E8}" srcOrd="1" destOrd="0" presId="urn:microsoft.com/office/officeart/2005/8/layout/list1"/>
    <dgm:cxn modelId="{1A21231A-AC99-412F-94B2-BC320BEBD028}" srcId="{29CD4057-4AF1-43B6-9718-9B7814F3677E}" destId="{8CE0B291-EE78-4751-8170-0223060CD204}" srcOrd="5" destOrd="0" parTransId="{7A63E629-EB0F-41AB-B6B6-592ACD43B1CA}" sibTransId="{662CDDDB-57FD-408A-BCD7-35C114525910}"/>
    <dgm:cxn modelId="{F0E7553F-7B9D-4230-8CF4-7AEAB8E4760C}" srcId="{34DB87FD-92F3-45B7-9A10-F208B3472998}" destId="{29CD4057-4AF1-43B6-9718-9B7814F3677E}" srcOrd="0" destOrd="0" parTransId="{983AB8CE-5F41-4E87-8282-C8F9E1F3A1C9}" sibTransId="{B2541DBC-D742-4BA9-878A-A3BAE1018612}"/>
    <dgm:cxn modelId="{83307342-0E26-4060-A37B-18CF043DF9F2}" type="presOf" srcId="{29CD4057-4AF1-43B6-9718-9B7814F3677E}" destId="{E10FE324-1EB8-4363-8D31-711923260961}" srcOrd="0" destOrd="0" presId="urn:microsoft.com/office/officeart/2005/8/layout/list1"/>
    <dgm:cxn modelId="{7740CD48-0772-4615-ACEF-98EF0EC7738E}" srcId="{29CD4057-4AF1-43B6-9718-9B7814F3677E}" destId="{45382B97-E711-4D05-B3C6-F1A68D9C2F56}" srcOrd="2" destOrd="0" parTransId="{E668A846-BBBB-43FE-B91B-9E6EF0CB8208}" sibTransId="{E4117E99-81BD-4D92-BC06-9D0F7347CAD3}"/>
    <dgm:cxn modelId="{D3D61A6E-8523-49CB-ACC4-DAC33E995D35}" srcId="{29CD4057-4AF1-43B6-9718-9B7814F3677E}" destId="{2088A960-97E6-49B9-8527-DCADCAE88844}" srcOrd="1" destOrd="0" parTransId="{D199CF77-3223-4C39-AFD4-824B025042A9}" sibTransId="{2B8A41FA-92E3-4A2D-85D6-925F3258613D}"/>
    <dgm:cxn modelId="{CA869370-9AD0-4895-9590-F0AA37EA1BA1}" type="presOf" srcId="{8CE0B291-EE78-4751-8170-0223060CD204}" destId="{BA5C8F18-5899-4DFC-B909-B6983DCB81F2}" srcOrd="0" destOrd="5" presId="urn:microsoft.com/office/officeart/2005/8/layout/list1"/>
    <dgm:cxn modelId="{3AAF5C7C-8063-4A24-AAE7-6BA811EDD4C8}" type="presOf" srcId="{34DB87FD-92F3-45B7-9A10-F208B3472998}" destId="{1D6E0458-19A4-4C90-AEC5-45EB07F5DAE6}" srcOrd="0" destOrd="0" presId="urn:microsoft.com/office/officeart/2005/8/layout/list1"/>
    <dgm:cxn modelId="{CF3AC881-F95D-484C-BFA3-CD81329579ED}" srcId="{29CD4057-4AF1-43B6-9718-9B7814F3677E}" destId="{7546DA18-2E42-4AE2-84B8-6764067799D0}" srcOrd="0" destOrd="0" parTransId="{2D72D105-291C-41E5-BC52-194F9501E3C2}" sibTransId="{1E79AAEF-EFE1-4DAD-B29F-7559F88D03DD}"/>
    <dgm:cxn modelId="{C1D57684-5CCE-4115-A200-60C09051E1C9}" srcId="{29CD4057-4AF1-43B6-9718-9B7814F3677E}" destId="{D06066C7-6427-4154-8F56-24C79BD3A99A}" srcOrd="3" destOrd="0" parTransId="{6E2CED8C-6C29-4D4A-9CD6-B57F4F4FA8B9}" sibTransId="{28004860-D4B8-457F-86CB-FB15D793C8E1}"/>
    <dgm:cxn modelId="{0AE12996-6429-439D-A7BD-744A452865A3}" type="presOf" srcId="{45382B97-E711-4D05-B3C6-F1A68D9C2F56}" destId="{BA5C8F18-5899-4DFC-B909-B6983DCB81F2}" srcOrd="0" destOrd="2" presId="urn:microsoft.com/office/officeart/2005/8/layout/list1"/>
    <dgm:cxn modelId="{662D29AB-0E9A-49AB-B761-EF9B30EC25D1}" type="presOf" srcId="{6201F213-C4EC-417D-959D-2FBE072EBA78}" destId="{BA5C8F18-5899-4DFC-B909-B6983DCB81F2}" srcOrd="0" destOrd="4" presId="urn:microsoft.com/office/officeart/2005/8/layout/list1"/>
    <dgm:cxn modelId="{761906BA-52AA-466F-98F5-11BE1EAD6B61}" type="presOf" srcId="{7546DA18-2E42-4AE2-84B8-6764067799D0}" destId="{BA5C8F18-5899-4DFC-B909-B6983DCB81F2}" srcOrd="0" destOrd="0" presId="urn:microsoft.com/office/officeart/2005/8/layout/list1"/>
    <dgm:cxn modelId="{23F865BE-18B5-4455-8AB7-4252AA63AB3F}" type="presOf" srcId="{2088A960-97E6-49B9-8527-DCADCAE88844}" destId="{BA5C8F18-5899-4DFC-B909-B6983DCB81F2}" srcOrd="0" destOrd="1" presId="urn:microsoft.com/office/officeart/2005/8/layout/list1"/>
    <dgm:cxn modelId="{689DB5DF-8C33-41F1-86FF-454F8549EABF}" type="presOf" srcId="{D06066C7-6427-4154-8F56-24C79BD3A99A}" destId="{BA5C8F18-5899-4DFC-B909-B6983DCB81F2}" srcOrd="0" destOrd="3" presId="urn:microsoft.com/office/officeart/2005/8/layout/list1"/>
    <dgm:cxn modelId="{348984EA-F7D1-4ECF-BFDE-C97780BC5D9A}" srcId="{29CD4057-4AF1-43B6-9718-9B7814F3677E}" destId="{6201F213-C4EC-417D-959D-2FBE072EBA78}" srcOrd="4" destOrd="0" parTransId="{61F8C248-C1DA-4F94-B7F5-40C2BE866434}" sibTransId="{09D8D1AD-9AAA-47CB-BB65-02FFDED6EC8B}"/>
    <dgm:cxn modelId="{37A0B652-054A-4D17-90A0-70F8325CFF95}" type="presParOf" srcId="{1D6E0458-19A4-4C90-AEC5-45EB07F5DAE6}" destId="{01CCA4E6-4D48-4201-860E-ADB10BAC5132}" srcOrd="0" destOrd="0" presId="urn:microsoft.com/office/officeart/2005/8/layout/list1"/>
    <dgm:cxn modelId="{7A6430F7-8752-4F31-8E62-2F26B7C7D89E}" type="presParOf" srcId="{01CCA4E6-4D48-4201-860E-ADB10BAC5132}" destId="{E10FE324-1EB8-4363-8D31-711923260961}" srcOrd="0" destOrd="0" presId="urn:microsoft.com/office/officeart/2005/8/layout/list1"/>
    <dgm:cxn modelId="{D27133A8-B727-45B6-B434-2B7008AEC2BD}" type="presParOf" srcId="{01CCA4E6-4D48-4201-860E-ADB10BAC5132}" destId="{98BAE7C7-2F06-4D88-904E-F88D1E7B12E8}" srcOrd="1" destOrd="0" presId="urn:microsoft.com/office/officeart/2005/8/layout/list1"/>
    <dgm:cxn modelId="{AFF13A65-83C3-426F-A3F0-6796B2A6FDD2}" type="presParOf" srcId="{1D6E0458-19A4-4C90-AEC5-45EB07F5DAE6}" destId="{DA16695C-B69D-40C1-BDD3-4C644475A1FB}" srcOrd="1" destOrd="0" presId="urn:microsoft.com/office/officeart/2005/8/layout/list1"/>
    <dgm:cxn modelId="{1EF8AB89-A733-40BA-BB95-1A197CDFC39C}" type="presParOf" srcId="{1D6E0458-19A4-4C90-AEC5-45EB07F5DAE6}" destId="{BA5C8F18-5899-4DFC-B909-B6983DCB81F2}"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769F63-7FC6-443C-A812-492E165F3127}" type="doc">
      <dgm:prSet loTypeId="urn:microsoft.com/office/officeart/2005/8/layout/default" loCatId="list" qsTypeId="urn:microsoft.com/office/officeart/2005/8/quickstyle/simple5" qsCatId="simple" csTypeId="urn:microsoft.com/office/officeart/2005/8/colors/colorful3" csCatId="colorful" phldr="1"/>
      <dgm:spPr/>
      <dgm:t>
        <a:bodyPr/>
        <a:lstStyle/>
        <a:p>
          <a:endParaRPr lang="en-US"/>
        </a:p>
      </dgm:t>
    </dgm:pt>
    <dgm:pt modelId="{8816807A-5FB4-4911-9275-48CE91BCB39B}">
      <dgm:prSet phldrT="[Text]"/>
      <dgm:spPr/>
      <dgm:t>
        <a:bodyPr/>
        <a:lstStyle/>
        <a:p>
          <a:pPr>
            <a:buFont typeface="Arial" pitchFamily="34" charset="0"/>
            <a:buChar char="•"/>
          </a:pPr>
          <a:r>
            <a:rPr lang="en-US" dirty="0"/>
            <a:t>Psychoanalytic</a:t>
          </a:r>
        </a:p>
      </dgm:t>
    </dgm:pt>
    <dgm:pt modelId="{DF3E5F6E-A8B3-4E85-9D5C-E40855332488}" type="parTrans" cxnId="{8066DF7E-C90D-4CBA-9E54-0C2D7F320201}">
      <dgm:prSet/>
      <dgm:spPr/>
      <dgm:t>
        <a:bodyPr/>
        <a:lstStyle/>
        <a:p>
          <a:endParaRPr lang="en-US"/>
        </a:p>
      </dgm:t>
    </dgm:pt>
    <dgm:pt modelId="{CA6CDB08-CB8B-42AA-B5F0-3E087DA78BC4}" type="sibTrans" cxnId="{8066DF7E-C90D-4CBA-9E54-0C2D7F320201}">
      <dgm:prSet/>
      <dgm:spPr/>
      <dgm:t>
        <a:bodyPr/>
        <a:lstStyle/>
        <a:p>
          <a:endParaRPr lang="en-US"/>
        </a:p>
      </dgm:t>
    </dgm:pt>
    <dgm:pt modelId="{AF9F3485-5D1C-4BE6-B037-E1E8F3680698}">
      <dgm:prSet/>
      <dgm:spPr/>
      <dgm:t>
        <a:bodyPr/>
        <a:lstStyle/>
        <a:p>
          <a:r>
            <a:rPr lang="en-US"/>
            <a:t>Cognitive</a:t>
          </a:r>
          <a:endParaRPr lang="en-US" dirty="0"/>
        </a:p>
      </dgm:t>
    </dgm:pt>
    <dgm:pt modelId="{DBA59E91-6588-4AAC-BE55-3DB067636EFA}" type="parTrans" cxnId="{F205C785-1FA9-44CE-98A6-76BAC8647226}">
      <dgm:prSet/>
      <dgm:spPr/>
      <dgm:t>
        <a:bodyPr/>
        <a:lstStyle/>
        <a:p>
          <a:endParaRPr lang="en-US"/>
        </a:p>
      </dgm:t>
    </dgm:pt>
    <dgm:pt modelId="{B36F448B-8D02-4092-9DB3-F69ECB3A20C6}" type="sibTrans" cxnId="{F205C785-1FA9-44CE-98A6-76BAC8647226}">
      <dgm:prSet/>
      <dgm:spPr/>
      <dgm:t>
        <a:bodyPr/>
        <a:lstStyle/>
        <a:p>
          <a:endParaRPr lang="en-US"/>
        </a:p>
      </dgm:t>
    </dgm:pt>
    <dgm:pt modelId="{E206AF5D-3399-47E2-A201-77EE13CC3B58}">
      <dgm:prSet/>
      <dgm:spPr/>
      <dgm:t>
        <a:bodyPr/>
        <a:lstStyle/>
        <a:p>
          <a:r>
            <a:rPr lang="en-US"/>
            <a:t>Cognitive-behavioral</a:t>
          </a:r>
          <a:endParaRPr lang="en-US" dirty="0"/>
        </a:p>
      </dgm:t>
    </dgm:pt>
    <dgm:pt modelId="{F68ADA9F-92C0-4B1B-AA41-5011E543D5E7}" type="parTrans" cxnId="{6715F025-417C-4B5E-A35B-1BF7133CBA53}">
      <dgm:prSet/>
      <dgm:spPr/>
      <dgm:t>
        <a:bodyPr/>
        <a:lstStyle/>
        <a:p>
          <a:endParaRPr lang="en-US"/>
        </a:p>
      </dgm:t>
    </dgm:pt>
    <dgm:pt modelId="{65A70F1F-ADF8-48C5-B7D7-0BD93E374E3A}" type="sibTrans" cxnId="{6715F025-417C-4B5E-A35B-1BF7133CBA53}">
      <dgm:prSet/>
      <dgm:spPr/>
      <dgm:t>
        <a:bodyPr/>
        <a:lstStyle/>
        <a:p>
          <a:endParaRPr lang="en-US"/>
        </a:p>
      </dgm:t>
    </dgm:pt>
    <dgm:pt modelId="{EA30D8A7-2394-49FA-A9F5-F5C1D3CCC1CD}">
      <dgm:prSet/>
      <dgm:spPr/>
      <dgm:t>
        <a:bodyPr/>
        <a:lstStyle/>
        <a:p>
          <a:r>
            <a:rPr lang="en-US"/>
            <a:t>Psychopharmacological</a:t>
          </a:r>
          <a:endParaRPr lang="en-US" dirty="0"/>
        </a:p>
      </dgm:t>
    </dgm:pt>
    <dgm:pt modelId="{45CA28A9-7D2A-4C2A-B2B6-5340D0F53132}" type="parTrans" cxnId="{C659E2E7-665B-4908-8330-0347CCBC7037}">
      <dgm:prSet/>
      <dgm:spPr/>
      <dgm:t>
        <a:bodyPr/>
        <a:lstStyle/>
        <a:p>
          <a:endParaRPr lang="en-US"/>
        </a:p>
      </dgm:t>
    </dgm:pt>
    <dgm:pt modelId="{9AF1A694-08C1-41D9-BC0C-62176DAD4F9B}" type="sibTrans" cxnId="{C659E2E7-665B-4908-8330-0347CCBC7037}">
      <dgm:prSet/>
      <dgm:spPr/>
      <dgm:t>
        <a:bodyPr/>
        <a:lstStyle/>
        <a:p>
          <a:endParaRPr lang="en-US"/>
        </a:p>
      </dgm:t>
    </dgm:pt>
    <dgm:pt modelId="{50BC232C-6808-4C5E-A6CA-8517DE7832B9}">
      <dgm:prSet/>
      <dgm:spPr/>
      <dgm:t>
        <a:bodyPr/>
        <a:lstStyle/>
        <a:p>
          <a:r>
            <a:rPr lang="en-US"/>
            <a:t>Biological/Genetic</a:t>
          </a:r>
          <a:endParaRPr lang="en-US" dirty="0"/>
        </a:p>
      </dgm:t>
    </dgm:pt>
    <dgm:pt modelId="{E3E7D226-61E6-4D2B-81E8-0727B30B2790}" type="parTrans" cxnId="{15244B41-DDD3-4CFD-8091-DC14C5297E33}">
      <dgm:prSet/>
      <dgm:spPr/>
      <dgm:t>
        <a:bodyPr/>
        <a:lstStyle/>
        <a:p>
          <a:endParaRPr lang="en-US"/>
        </a:p>
      </dgm:t>
    </dgm:pt>
    <dgm:pt modelId="{9ED21E88-8118-45DD-8D73-6FE9E20C6B34}" type="sibTrans" cxnId="{15244B41-DDD3-4CFD-8091-DC14C5297E33}">
      <dgm:prSet/>
      <dgm:spPr/>
      <dgm:t>
        <a:bodyPr/>
        <a:lstStyle/>
        <a:p>
          <a:endParaRPr lang="en-US"/>
        </a:p>
      </dgm:t>
    </dgm:pt>
    <dgm:pt modelId="{6F7B2CCA-3DD5-4962-8A87-17AF87DA5131}">
      <dgm:prSet/>
      <dgm:spPr/>
      <dgm:t>
        <a:bodyPr/>
        <a:lstStyle/>
        <a:p>
          <a:r>
            <a:rPr lang="en-US"/>
            <a:t>Self-Help</a:t>
          </a:r>
          <a:endParaRPr lang="en-US" dirty="0"/>
        </a:p>
      </dgm:t>
    </dgm:pt>
    <dgm:pt modelId="{7BCEE98B-12FC-4C46-A6C4-EB5D9B34DA05}" type="parTrans" cxnId="{58F0A685-DC57-4B0B-8B35-9BE70511BA4C}">
      <dgm:prSet/>
      <dgm:spPr/>
      <dgm:t>
        <a:bodyPr/>
        <a:lstStyle/>
        <a:p>
          <a:endParaRPr lang="en-US"/>
        </a:p>
      </dgm:t>
    </dgm:pt>
    <dgm:pt modelId="{60EBD286-6F64-4AB6-9B0C-7043479AEDD8}" type="sibTrans" cxnId="{58F0A685-DC57-4B0B-8B35-9BE70511BA4C}">
      <dgm:prSet/>
      <dgm:spPr/>
      <dgm:t>
        <a:bodyPr/>
        <a:lstStyle/>
        <a:p>
          <a:endParaRPr lang="en-US"/>
        </a:p>
      </dgm:t>
    </dgm:pt>
    <dgm:pt modelId="{38698C81-0138-4CDF-A3E7-732AB15CD942}" type="pres">
      <dgm:prSet presAssocID="{C1769F63-7FC6-443C-A812-492E165F3127}" presName="diagram" presStyleCnt="0">
        <dgm:presLayoutVars>
          <dgm:dir/>
          <dgm:resizeHandles val="exact"/>
        </dgm:presLayoutVars>
      </dgm:prSet>
      <dgm:spPr/>
    </dgm:pt>
    <dgm:pt modelId="{FB371071-599C-44DF-8909-613164363123}" type="pres">
      <dgm:prSet presAssocID="{8816807A-5FB4-4911-9275-48CE91BCB39B}" presName="node" presStyleLbl="node1" presStyleIdx="0" presStyleCnt="6">
        <dgm:presLayoutVars>
          <dgm:bulletEnabled val="1"/>
        </dgm:presLayoutVars>
      </dgm:prSet>
      <dgm:spPr/>
    </dgm:pt>
    <dgm:pt modelId="{A40FBCAB-517B-434F-8D1F-E1C6341230F5}" type="pres">
      <dgm:prSet presAssocID="{CA6CDB08-CB8B-42AA-B5F0-3E087DA78BC4}" presName="sibTrans" presStyleCnt="0"/>
      <dgm:spPr/>
    </dgm:pt>
    <dgm:pt modelId="{98A5FDE0-4B7D-443E-8690-2E3563D9F80F}" type="pres">
      <dgm:prSet presAssocID="{AF9F3485-5D1C-4BE6-B037-E1E8F3680698}" presName="node" presStyleLbl="node1" presStyleIdx="1" presStyleCnt="6">
        <dgm:presLayoutVars>
          <dgm:bulletEnabled val="1"/>
        </dgm:presLayoutVars>
      </dgm:prSet>
      <dgm:spPr/>
    </dgm:pt>
    <dgm:pt modelId="{EBC96490-842F-495C-B986-E9F612871A1E}" type="pres">
      <dgm:prSet presAssocID="{B36F448B-8D02-4092-9DB3-F69ECB3A20C6}" presName="sibTrans" presStyleCnt="0"/>
      <dgm:spPr/>
    </dgm:pt>
    <dgm:pt modelId="{E4886DC4-77BB-49DE-978B-28787B9E25C0}" type="pres">
      <dgm:prSet presAssocID="{E206AF5D-3399-47E2-A201-77EE13CC3B58}" presName="node" presStyleLbl="node1" presStyleIdx="2" presStyleCnt="6">
        <dgm:presLayoutVars>
          <dgm:bulletEnabled val="1"/>
        </dgm:presLayoutVars>
      </dgm:prSet>
      <dgm:spPr/>
    </dgm:pt>
    <dgm:pt modelId="{62EB81E3-1230-4F65-BC0E-067FE64DDCB8}" type="pres">
      <dgm:prSet presAssocID="{65A70F1F-ADF8-48C5-B7D7-0BD93E374E3A}" presName="sibTrans" presStyleCnt="0"/>
      <dgm:spPr/>
    </dgm:pt>
    <dgm:pt modelId="{315C345B-41E8-49EC-81C4-F9401F3CEE91}" type="pres">
      <dgm:prSet presAssocID="{EA30D8A7-2394-49FA-A9F5-F5C1D3CCC1CD}" presName="node" presStyleLbl="node1" presStyleIdx="3" presStyleCnt="6">
        <dgm:presLayoutVars>
          <dgm:bulletEnabled val="1"/>
        </dgm:presLayoutVars>
      </dgm:prSet>
      <dgm:spPr/>
    </dgm:pt>
    <dgm:pt modelId="{576E954B-CFF6-47D9-AC83-67EAF835E85B}" type="pres">
      <dgm:prSet presAssocID="{9AF1A694-08C1-41D9-BC0C-62176DAD4F9B}" presName="sibTrans" presStyleCnt="0"/>
      <dgm:spPr/>
    </dgm:pt>
    <dgm:pt modelId="{6300492B-DE9B-4263-90A0-C010F08069BA}" type="pres">
      <dgm:prSet presAssocID="{50BC232C-6808-4C5E-A6CA-8517DE7832B9}" presName="node" presStyleLbl="node1" presStyleIdx="4" presStyleCnt="6">
        <dgm:presLayoutVars>
          <dgm:bulletEnabled val="1"/>
        </dgm:presLayoutVars>
      </dgm:prSet>
      <dgm:spPr/>
    </dgm:pt>
    <dgm:pt modelId="{6A6B219A-B442-4760-9371-671F5D90A829}" type="pres">
      <dgm:prSet presAssocID="{9ED21E88-8118-45DD-8D73-6FE9E20C6B34}" presName="sibTrans" presStyleCnt="0"/>
      <dgm:spPr/>
    </dgm:pt>
    <dgm:pt modelId="{D3CEB666-516B-4A7B-A36F-44600CAA4D51}" type="pres">
      <dgm:prSet presAssocID="{6F7B2CCA-3DD5-4962-8A87-17AF87DA5131}" presName="node" presStyleLbl="node1" presStyleIdx="5" presStyleCnt="6">
        <dgm:presLayoutVars>
          <dgm:bulletEnabled val="1"/>
        </dgm:presLayoutVars>
      </dgm:prSet>
      <dgm:spPr/>
    </dgm:pt>
  </dgm:ptLst>
  <dgm:cxnLst>
    <dgm:cxn modelId="{6715F025-417C-4B5E-A35B-1BF7133CBA53}" srcId="{C1769F63-7FC6-443C-A812-492E165F3127}" destId="{E206AF5D-3399-47E2-A201-77EE13CC3B58}" srcOrd="2" destOrd="0" parTransId="{F68ADA9F-92C0-4B1B-AA41-5011E543D5E7}" sibTransId="{65A70F1F-ADF8-48C5-B7D7-0BD93E374E3A}"/>
    <dgm:cxn modelId="{EB4B8C38-9251-48C1-9BB7-D1FA5CA61B89}" type="presOf" srcId="{50BC232C-6808-4C5E-A6CA-8517DE7832B9}" destId="{6300492B-DE9B-4263-90A0-C010F08069BA}" srcOrd="0" destOrd="0" presId="urn:microsoft.com/office/officeart/2005/8/layout/default"/>
    <dgm:cxn modelId="{15244B41-DDD3-4CFD-8091-DC14C5297E33}" srcId="{C1769F63-7FC6-443C-A812-492E165F3127}" destId="{50BC232C-6808-4C5E-A6CA-8517DE7832B9}" srcOrd="4" destOrd="0" parTransId="{E3E7D226-61E6-4D2B-81E8-0727B30B2790}" sibTransId="{9ED21E88-8118-45DD-8D73-6FE9E20C6B34}"/>
    <dgm:cxn modelId="{1C9C2563-8BE0-4F0A-B6BC-128A9E03C5BB}" type="presOf" srcId="{AF9F3485-5D1C-4BE6-B037-E1E8F3680698}" destId="{98A5FDE0-4B7D-443E-8690-2E3563D9F80F}" srcOrd="0" destOrd="0" presId="urn:microsoft.com/office/officeart/2005/8/layout/default"/>
    <dgm:cxn modelId="{E4504743-1C27-4340-A2C0-26E6D219B9BB}" type="presOf" srcId="{8816807A-5FB4-4911-9275-48CE91BCB39B}" destId="{FB371071-599C-44DF-8909-613164363123}" srcOrd="0" destOrd="0" presId="urn:microsoft.com/office/officeart/2005/8/layout/default"/>
    <dgm:cxn modelId="{186D8D67-EB68-441E-9FA4-63DAFCE2DAA4}" type="presOf" srcId="{C1769F63-7FC6-443C-A812-492E165F3127}" destId="{38698C81-0138-4CDF-A3E7-732AB15CD942}" srcOrd="0" destOrd="0" presId="urn:microsoft.com/office/officeart/2005/8/layout/default"/>
    <dgm:cxn modelId="{8066DF7E-C90D-4CBA-9E54-0C2D7F320201}" srcId="{C1769F63-7FC6-443C-A812-492E165F3127}" destId="{8816807A-5FB4-4911-9275-48CE91BCB39B}" srcOrd="0" destOrd="0" parTransId="{DF3E5F6E-A8B3-4E85-9D5C-E40855332488}" sibTransId="{CA6CDB08-CB8B-42AA-B5F0-3E087DA78BC4}"/>
    <dgm:cxn modelId="{58F0A685-DC57-4B0B-8B35-9BE70511BA4C}" srcId="{C1769F63-7FC6-443C-A812-492E165F3127}" destId="{6F7B2CCA-3DD5-4962-8A87-17AF87DA5131}" srcOrd="5" destOrd="0" parTransId="{7BCEE98B-12FC-4C46-A6C4-EB5D9B34DA05}" sibTransId="{60EBD286-6F64-4AB6-9B0C-7043479AEDD8}"/>
    <dgm:cxn modelId="{F205C785-1FA9-44CE-98A6-76BAC8647226}" srcId="{C1769F63-7FC6-443C-A812-492E165F3127}" destId="{AF9F3485-5D1C-4BE6-B037-E1E8F3680698}" srcOrd="1" destOrd="0" parTransId="{DBA59E91-6588-4AAC-BE55-3DB067636EFA}" sibTransId="{B36F448B-8D02-4092-9DB3-F69ECB3A20C6}"/>
    <dgm:cxn modelId="{97104686-229C-4B8E-9773-E50E6A1B6EFF}" type="presOf" srcId="{EA30D8A7-2394-49FA-A9F5-F5C1D3CCC1CD}" destId="{315C345B-41E8-49EC-81C4-F9401F3CEE91}" srcOrd="0" destOrd="0" presId="urn:microsoft.com/office/officeart/2005/8/layout/default"/>
    <dgm:cxn modelId="{668494DA-B2E4-4085-B667-2571CAD70034}" type="presOf" srcId="{E206AF5D-3399-47E2-A201-77EE13CC3B58}" destId="{E4886DC4-77BB-49DE-978B-28787B9E25C0}" srcOrd="0" destOrd="0" presId="urn:microsoft.com/office/officeart/2005/8/layout/default"/>
    <dgm:cxn modelId="{C659E2E7-665B-4908-8330-0347CCBC7037}" srcId="{C1769F63-7FC6-443C-A812-492E165F3127}" destId="{EA30D8A7-2394-49FA-A9F5-F5C1D3CCC1CD}" srcOrd="3" destOrd="0" parTransId="{45CA28A9-7D2A-4C2A-B2B6-5340D0F53132}" sibTransId="{9AF1A694-08C1-41D9-BC0C-62176DAD4F9B}"/>
    <dgm:cxn modelId="{14573BE9-C26C-4FC0-9298-2F87AC5B3DF0}" type="presOf" srcId="{6F7B2CCA-3DD5-4962-8A87-17AF87DA5131}" destId="{D3CEB666-516B-4A7B-A36F-44600CAA4D51}" srcOrd="0" destOrd="0" presId="urn:microsoft.com/office/officeart/2005/8/layout/default"/>
    <dgm:cxn modelId="{138DB721-0B3B-4D43-9B97-FF44AD6C2AA4}" type="presParOf" srcId="{38698C81-0138-4CDF-A3E7-732AB15CD942}" destId="{FB371071-599C-44DF-8909-613164363123}" srcOrd="0" destOrd="0" presId="urn:microsoft.com/office/officeart/2005/8/layout/default"/>
    <dgm:cxn modelId="{2700F622-E185-47DE-997C-72FA46DB247F}" type="presParOf" srcId="{38698C81-0138-4CDF-A3E7-732AB15CD942}" destId="{A40FBCAB-517B-434F-8D1F-E1C6341230F5}" srcOrd="1" destOrd="0" presId="urn:microsoft.com/office/officeart/2005/8/layout/default"/>
    <dgm:cxn modelId="{44F5A1CE-382B-41F5-9C0D-D0198E63086A}" type="presParOf" srcId="{38698C81-0138-4CDF-A3E7-732AB15CD942}" destId="{98A5FDE0-4B7D-443E-8690-2E3563D9F80F}" srcOrd="2" destOrd="0" presId="urn:microsoft.com/office/officeart/2005/8/layout/default"/>
    <dgm:cxn modelId="{DD6DF140-F0F1-4F06-B32D-CC8A90AF1057}" type="presParOf" srcId="{38698C81-0138-4CDF-A3E7-732AB15CD942}" destId="{EBC96490-842F-495C-B986-E9F612871A1E}" srcOrd="3" destOrd="0" presId="urn:microsoft.com/office/officeart/2005/8/layout/default"/>
    <dgm:cxn modelId="{C9B29456-62D2-41AE-8F0E-F11D26C2FE6F}" type="presParOf" srcId="{38698C81-0138-4CDF-A3E7-732AB15CD942}" destId="{E4886DC4-77BB-49DE-978B-28787B9E25C0}" srcOrd="4" destOrd="0" presId="urn:microsoft.com/office/officeart/2005/8/layout/default"/>
    <dgm:cxn modelId="{FB67C621-87D9-4DFC-942F-41BBBE108F70}" type="presParOf" srcId="{38698C81-0138-4CDF-A3E7-732AB15CD942}" destId="{62EB81E3-1230-4F65-BC0E-067FE64DDCB8}" srcOrd="5" destOrd="0" presId="urn:microsoft.com/office/officeart/2005/8/layout/default"/>
    <dgm:cxn modelId="{236027B2-307C-42AD-B3F3-A12770BF63A8}" type="presParOf" srcId="{38698C81-0138-4CDF-A3E7-732AB15CD942}" destId="{315C345B-41E8-49EC-81C4-F9401F3CEE91}" srcOrd="6" destOrd="0" presId="urn:microsoft.com/office/officeart/2005/8/layout/default"/>
    <dgm:cxn modelId="{AA7AAA64-BFE1-4BD5-86A3-5532CF771130}" type="presParOf" srcId="{38698C81-0138-4CDF-A3E7-732AB15CD942}" destId="{576E954B-CFF6-47D9-AC83-67EAF835E85B}" srcOrd="7" destOrd="0" presId="urn:microsoft.com/office/officeart/2005/8/layout/default"/>
    <dgm:cxn modelId="{B5FF59A6-54C4-45AA-848D-106859F1B1BD}" type="presParOf" srcId="{38698C81-0138-4CDF-A3E7-732AB15CD942}" destId="{6300492B-DE9B-4263-90A0-C010F08069BA}" srcOrd="8" destOrd="0" presId="urn:microsoft.com/office/officeart/2005/8/layout/default"/>
    <dgm:cxn modelId="{8BAD35DB-4737-4639-8A91-8BF64DA53A18}" type="presParOf" srcId="{38698C81-0138-4CDF-A3E7-732AB15CD942}" destId="{6A6B219A-B442-4760-9371-671F5D90A829}" srcOrd="9" destOrd="0" presId="urn:microsoft.com/office/officeart/2005/8/layout/default"/>
    <dgm:cxn modelId="{8451E446-CB76-4CCD-A00D-6F86ED9ECE8F}" type="presParOf" srcId="{38698C81-0138-4CDF-A3E7-732AB15CD942}" destId="{D3CEB666-516B-4A7B-A36F-44600CAA4D5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C900708-1E16-4F8D-A54D-1EEC50FF1620}" type="doc">
      <dgm:prSet loTypeId="urn:microsoft.com/office/officeart/2005/8/layout/chart3" loCatId="cycle" qsTypeId="urn:microsoft.com/office/officeart/2005/8/quickstyle/3d1" qsCatId="3D" csTypeId="urn:microsoft.com/office/officeart/2005/8/colors/colorful3" csCatId="colorful" phldr="1"/>
      <dgm:spPr/>
    </dgm:pt>
    <dgm:pt modelId="{DE8E8A5E-CEFD-43AA-B17F-BCDC60644771}">
      <dgm:prSet phldrT="[Text]"/>
      <dgm:spPr/>
      <dgm:t>
        <a:bodyPr/>
        <a:lstStyle/>
        <a:p>
          <a:pPr>
            <a:buClr>
              <a:srgbClr val="FFFFFF"/>
            </a:buClr>
            <a:buSzPct val="100000"/>
            <a:buFont typeface="Arial" pitchFamily="34" charset="0"/>
            <a:buChar char="•"/>
          </a:pPr>
          <a:r>
            <a:rPr lang="en-US" dirty="0">
              <a:latin typeface="Trajan Pro" pitchFamily="18" charset="0"/>
              <a:ea typeface="Trajan Pro Bold" charset="0"/>
              <a:cs typeface="Trajan Pro Bold" charset="0"/>
              <a:sym typeface="Trajan Pro Bold" charset="0"/>
            </a:rPr>
            <a:t>Cards or dice with family or friends</a:t>
          </a:r>
          <a:endParaRPr lang="en-US" dirty="0"/>
        </a:p>
      </dgm:t>
    </dgm:pt>
    <dgm:pt modelId="{966C9A9F-BAAF-4372-8E14-CA822E38E996}" type="parTrans" cxnId="{2837E19E-B3EB-4766-9667-82F31DC41EAD}">
      <dgm:prSet/>
      <dgm:spPr/>
      <dgm:t>
        <a:bodyPr/>
        <a:lstStyle/>
        <a:p>
          <a:endParaRPr lang="en-US"/>
        </a:p>
      </dgm:t>
    </dgm:pt>
    <dgm:pt modelId="{DCC40D0A-E4DC-44CD-8600-9402555891AD}" type="sibTrans" cxnId="{2837E19E-B3EB-4766-9667-82F31DC41EAD}">
      <dgm:prSet/>
      <dgm:spPr/>
      <dgm:t>
        <a:bodyPr/>
        <a:lstStyle/>
        <a:p>
          <a:endParaRPr lang="en-US"/>
        </a:p>
      </dgm:t>
    </dgm:pt>
    <dgm:pt modelId="{CFFB5E1B-4514-4B68-A234-6E455B791E2E}">
      <dgm:prSet/>
      <dgm:spPr/>
      <dgm:t>
        <a:bodyPr/>
        <a:lstStyle/>
        <a:p>
          <a:r>
            <a:rPr lang="en-US">
              <a:latin typeface="Trajan Pro" pitchFamily="18" charset="0"/>
              <a:ea typeface="Trajan Pro Bold" charset="0"/>
              <a:cs typeface="Trajan Pro Bold" charset="0"/>
              <a:sym typeface="Trajan Pro Bold" charset="0"/>
            </a:rPr>
            <a:t>Games of Skill</a:t>
          </a:r>
          <a:endParaRPr lang="en-US" dirty="0">
            <a:latin typeface="Trajan Pro" pitchFamily="18" charset="0"/>
            <a:ea typeface="Trajan Pro Bold" charset="0"/>
            <a:cs typeface="Trajan Pro Bold" charset="0"/>
            <a:sym typeface="Trajan Pro Bold" charset="0"/>
          </a:endParaRPr>
        </a:p>
      </dgm:t>
    </dgm:pt>
    <dgm:pt modelId="{C8295B65-67AA-4A95-946B-168811927EB6}" type="parTrans" cxnId="{18A150A8-7226-4E16-9031-DA50A96FC185}">
      <dgm:prSet/>
      <dgm:spPr/>
      <dgm:t>
        <a:bodyPr/>
        <a:lstStyle/>
        <a:p>
          <a:endParaRPr lang="en-US"/>
        </a:p>
      </dgm:t>
    </dgm:pt>
    <dgm:pt modelId="{0089AD8D-58C0-45A7-876F-749BD3C0E1A1}" type="sibTrans" cxnId="{18A150A8-7226-4E16-9031-DA50A96FC185}">
      <dgm:prSet/>
      <dgm:spPr/>
      <dgm:t>
        <a:bodyPr/>
        <a:lstStyle/>
        <a:p>
          <a:endParaRPr lang="en-US"/>
        </a:p>
      </dgm:t>
    </dgm:pt>
    <dgm:pt modelId="{A14B2094-17A0-4D8F-8CDB-883ECA8448CF}">
      <dgm:prSet/>
      <dgm:spPr/>
      <dgm:t>
        <a:bodyPr/>
        <a:lstStyle/>
        <a:p>
          <a:r>
            <a:rPr lang="en-US">
              <a:latin typeface="Trajan Pro" pitchFamily="18" charset="0"/>
              <a:ea typeface="Trajan Pro Bold" charset="0"/>
              <a:cs typeface="Trajan Pro Bold" charset="0"/>
              <a:sym typeface="Trajan Pro Bold" charset="0"/>
            </a:rPr>
            <a:t>Sports Betting</a:t>
          </a:r>
          <a:endParaRPr lang="en-US" dirty="0">
            <a:latin typeface="Trajan Pro" pitchFamily="18" charset="0"/>
            <a:ea typeface="Trajan Pro Bold" charset="0"/>
            <a:cs typeface="Trajan Pro Bold" charset="0"/>
            <a:sym typeface="Trajan Pro Bold" charset="0"/>
          </a:endParaRPr>
        </a:p>
      </dgm:t>
    </dgm:pt>
    <dgm:pt modelId="{696554E5-6FD7-461F-98AA-800C59CCA26D}" type="parTrans" cxnId="{1EB774AC-EA92-4886-89A9-770E3D2AD790}">
      <dgm:prSet/>
      <dgm:spPr/>
      <dgm:t>
        <a:bodyPr/>
        <a:lstStyle/>
        <a:p>
          <a:endParaRPr lang="en-US"/>
        </a:p>
      </dgm:t>
    </dgm:pt>
    <dgm:pt modelId="{F7CD32AA-7958-4C64-8AF9-4F3C9CEEF4F1}" type="sibTrans" cxnId="{1EB774AC-EA92-4886-89A9-770E3D2AD790}">
      <dgm:prSet/>
      <dgm:spPr/>
      <dgm:t>
        <a:bodyPr/>
        <a:lstStyle/>
        <a:p>
          <a:endParaRPr lang="en-US"/>
        </a:p>
      </dgm:t>
    </dgm:pt>
    <dgm:pt modelId="{33290F30-65C7-4AD5-8CCA-3B76F7C589FC}">
      <dgm:prSet/>
      <dgm:spPr/>
      <dgm:t>
        <a:bodyPr/>
        <a:lstStyle/>
        <a:p>
          <a:r>
            <a:rPr lang="en-US">
              <a:latin typeface="Trajan Pro" pitchFamily="18" charset="0"/>
              <a:ea typeface="Trajan Pro Bold" charset="0"/>
              <a:cs typeface="Trajan Pro Bold" charset="0"/>
              <a:sym typeface="Trajan Pro Bold" charset="0"/>
            </a:rPr>
            <a:t>Raffle Tickets</a:t>
          </a:r>
          <a:endParaRPr lang="en-US" dirty="0">
            <a:latin typeface="Trajan Pro" pitchFamily="18" charset="0"/>
            <a:ea typeface="Trajan Pro Bold" charset="0"/>
            <a:cs typeface="Trajan Pro Bold" charset="0"/>
            <a:sym typeface="Trajan Pro Bold" charset="0"/>
          </a:endParaRPr>
        </a:p>
      </dgm:t>
    </dgm:pt>
    <dgm:pt modelId="{8230B166-51CB-41C8-BD82-75426D658573}" type="parTrans" cxnId="{689984CC-A153-4F7E-88F5-87CE43AFDEED}">
      <dgm:prSet/>
      <dgm:spPr/>
      <dgm:t>
        <a:bodyPr/>
        <a:lstStyle/>
        <a:p>
          <a:endParaRPr lang="en-US"/>
        </a:p>
      </dgm:t>
    </dgm:pt>
    <dgm:pt modelId="{3A933672-98BF-4E9C-BB45-C48ECAF864FA}" type="sibTrans" cxnId="{689984CC-A153-4F7E-88F5-87CE43AFDEED}">
      <dgm:prSet/>
      <dgm:spPr/>
      <dgm:t>
        <a:bodyPr/>
        <a:lstStyle/>
        <a:p>
          <a:endParaRPr lang="en-US"/>
        </a:p>
      </dgm:t>
    </dgm:pt>
    <dgm:pt modelId="{07503657-5061-4A85-97CA-31F182503A55}">
      <dgm:prSet/>
      <dgm:spPr/>
      <dgm:t>
        <a:bodyPr/>
        <a:lstStyle/>
        <a:p>
          <a:r>
            <a:rPr lang="en-US">
              <a:latin typeface="Trajan Pro" pitchFamily="18" charset="0"/>
              <a:ea typeface="Trajan Pro Bold" charset="0"/>
              <a:cs typeface="Trajan Pro Bold" charset="0"/>
              <a:sym typeface="Trajan Pro Bold" charset="0"/>
            </a:rPr>
            <a:t>Arcade Games</a:t>
          </a:r>
          <a:endParaRPr lang="en-US" dirty="0">
            <a:latin typeface="Trajan Pro" pitchFamily="18" charset="0"/>
            <a:ea typeface="Trajan Pro Bold" charset="0"/>
            <a:cs typeface="Trajan Pro Bold" charset="0"/>
            <a:sym typeface="Trajan Pro Bold" charset="0"/>
          </a:endParaRPr>
        </a:p>
      </dgm:t>
    </dgm:pt>
    <dgm:pt modelId="{0A04DDBD-EFD9-4F0F-9B86-84D9CBDF0D21}" type="parTrans" cxnId="{67C76563-FBCE-4DF8-B7AA-9B367E71FB13}">
      <dgm:prSet/>
      <dgm:spPr/>
      <dgm:t>
        <a:bodyPr/>
        <a:lstStyle/>
        <a:p>
          <a:endParaRPr lang="en-US"/>
        </a:p>
      </dgm:t>
    </dgm:pt>
    <dgm:pt modelId="{D621E5CB-49BF-418F-A35F-41412B43034B}" type="sibTrans" cxnId="{67C76563-FBCE-4DF8-B7AA-9B367E71FB13}">
      <dgm:prSet/>
      <dgm:spPr/>
      <dgm:t>
        <a:bodyPr/>
        <a:lstStyle/>
        <a:p>
          <a:endParaRPr lang="en-US"/>
        </a:p>
      </dgm:t>
    </dgm:pt>
    <dgm:pt modelId="{6B453446-D1E2-4B53-9500-552DE19951A1}">
      <dgm:prSet/>
      <dgm:spPr/>
      <dgm:t>
        <a:bodyPr/>
        <a:lstStyle/>
        <a:p>
          <a:r>
            <a:rPr lang="en-US">
              <a:latin typeface="Trajan Pro" pitchFamily="18" charset="0"/>
              <a:ea typeface="Trajan Pro Bold" charset="0"/>
              <a:cs typeface="Trajan Pro Bold" charset="0"/>
              <a:sym typeface="Trajan Pro Bold" charset="0"/>
            </a:rPr>
            <a:t>Informal Wagering and Lotteries</a:t>
          </a:r>
          <a:endParaRPr lang="en-US" dirty="0">
            <a:latin typeface="Trajan Pro" pitchFamily="18" charset="0"/>
            <a:ea typeface="Trajan Pro Bold" charset="0"/>
            <a:cs typeface="Trajan Pro Bold" charset="0"/>
            <a:sym typeface="Trajan Pro Bold" charset="0"/>
          </a:endParaRPr>
        </a:p>
      </dgm:t>
    </dgm:pt>
    <dgm:pt modelId="{3CB035D0-C192-4C95-8F8B-10A7E1B19E4E}" type="parTrans" cxnId="{9CA71E8C-580B-419E-984E-21E9829E2727}">
      <dgm:prSet/>
      <dgm:spPr/>
      <dgm:t>
        <a:bodyPr/>
        <a:lstStyle/>
        <a:p>
          <a:endParaRPr lang="en-US"/>
        </a:p>
      </dgm:t>
    </dgm:pt>
    <dgm:pt modelId="{D260AE15-CD51-4D70-A81B-A145B761F96F}" type="sibTrans" cxnId="{9CA71E8C-580B-419E-984E-21E9829E2727}">
      <dgm:prSet/>
      <dgm:spPr/>
      <dgm:t>
        <a:bodyPr/>
        <a:lstStyle/>
        <a:p>
          <a:endParaRPr lang="en-US"/>
        </a:p>
      </dgm:t>
    </dgm:pt>
    <dgm:pt modelId="{99D6245F-0A3B-473C-AF01-1FFBACECCCC4}" type="pres">
      <dgm:prSet presAssocID="{7C900708-1E16-4F8D-A54D-1EEC50FF1620}" presName="compositeShape" presStyleCnt="0">
        <dgm:presLayoutVars>
          <dgm:chMax val="7"/>
          <dgm:dir/>
          <dgm:resizeHandles val="exact"/>
        </dgm:presLayoutVars>
      </dgm:prSet>
      <dgm:spPr/>
    </dgm:pt>
    <dgm:pt modelId="{166DA37E-65C5-4C81-8688-B341C8CD4C56}" type="pres">
      <dgm:prSet presAssocID="{7C900708-1E16-4F8D-A54D-1EEC50FF1620}" presName="wedge1" presStyleLbl="node1" presStyleIdx="0" presStyleCnt="6"/>
      <dgm:spPr/>
    </dgm:pt>
    <dgm:pt modelId="{6B8A423A-4E7A-4382-BB47-F674E6E518CE}" type="pres">
      <dgm:prSet presAssocID="{7C900708-1E16-4F8D-A54D-1EEC50FF1620}" presName="wedge1Tx" presStyleLbl="node1" presStyleIdx="0" presStyleCnt="6">
        <dgm:presLayoutVars>
          <dgm:chMax val="0"/>
          <dgm:chPref val="0"/>
          <dgm:bulletEnabled val="1"/>
        </dgm:presLayoutVars>
      </dgm:prSet>
      <dgm:spPr/>
    </dgm:pt>
    <dgm:pt modelId="{01FD408A-4894-4E85-81BE-B3D2E10578D7}" type="pres">
      <dgm:prSet presAssocID="{7C900708-1E16-4F8D-A54D-1EEC50FF1620}" presName="wedge2" presStyleLbl="node1" presStyleIdx="1" presStyleCnt="6"/>
      <dgm:spPr/>
    </dgm:pt>
    <dgm:pt modelId="{434194FD-6B46-4F6B-8CB7-94D883840E0F}" type="pres">
      <dgm:prSet presAssocID="{7C900708-1E16-4F8D-A54D-1EEC50FF1620}" presName="wedge2Tx" presStyleLbl="node1" presStyleIdx="1" presStyleCnt="6">
        <dgm:presLayoutVars>
          <dgm:chMax val="0"/>
          <dgm:chPref val="0"/>
          <dgm:bulletEnabled val="1"/>
        </dgm:presLayoutVars>
      </dgm:prSet>
      <dgm:spPr/>
    </dgm:pt>
    <dgm:pt modelId="{9299A4A9-CDEA-45F6-AD55-78DA6F645EA0}" type="pres">
      <dgm:prSet presAssocID="{7C900708-1E16-4F8D-A54D-1EEC50FF1620}" presName="wedge3" presStyleLbl="node1" presStyleIdx="2" presStyleCnt="6"/>
      <dgm:spPr/>
    </dgm:pt>
    <dgm:pt modelId="{4DE82012-AEE2-4D24-BEEF-F56C619FC942}" type="pres">
      <dgm:prSet presAssocID="{7C900708-1E16-4F8D-A54D-1EEC50FF1620}" presName="wedge3Tx" presStyleLbl="node1" presStyleIdx="2" presStyleCnt="6">
        <dgm:presLayoutVars>
          <dgm:chMax val="0"/>
          <dgm:chPref val="0"/>
          <dgm:bulletEnabled val="1"/>
        </dgm:presLayoutVars>
      </dgm:prSet>
      <dgm:spPr/>
    </dgm:pt>
    <dgm:pt modelId="{D3836E2B-4E38-4E24-8B5F-D5603C377756}" type="pres">
      <dgm:prSet presAssocID="{7C900708-1E16-4F8D-A54D-1EEC50FF1620}" presName="wedge4" presStyleLbl="node1" presStyleIdx="3" presStyleCnt="6"/>
      <dgm:spPr/>
    </dgm:pt>
    <dgm:pt modelId="{4DA6FD1D-BE10-4F51-86F5-F292264D2DBB}" type="pres">
      <dgm:prSet presAssocID="{7C900708-1E16-4F8D-A54D-1EEC50FF1620}" presName="wedge4Tx" presStyleLbl="node1" presStyleIdx="3" presStyleCnt="6">
        <dgm:presLayoutVars>
          <dgm:chMax val="0"/>
          <dgm:chPref val="0"/>
          <dgm:bulletEnabled val="1"/>
        </dgm:presLayoutVars>
      </dgm:prSet>
      <dgm:spPr/>
    </dgm:pt>
    <dgm:pt modelId="{855B68B2-8FC4-4A94-BF14-66F66A57AE0E}" type="pres">
      <dgm:prSet presAssocID="{7C900708-1E16-4F8D-A54D-1EEC50FF1620}" presName="wedge5" presStyleLbl="node1" presStyleIdx="4" presStyleCnt="6"/>
      <dgm:spPr/>
    </dgm:pt>
    <dgm:pt modelId="{1DA39329-C7B4-4D6F-806D-628DDD4D2BD6}" type="pres">
      <dgm:prSet presAssocID="{7C900708-1E16-4F8D-A54D-1EEC50FF1620}" presName="wedge5Tx" presStyleLbl="node1" presStyleIdx="4" presStyleCnt="6">
        <dgm:presLayoutVars>
          <dgm:chMax val="0"/>
          <dgm:chPref val="0"/>
          <dgm:bulletEnabled val="1"/>
        </dgm:presLayoutVars>
      </dgm:prSet>
      <dgm:spPr/>
    </dgm:pt>
    <dgm:pt modelId="{CFB8BDA9-5BB4-4864-8B58-8901796D7116}" type="pres">
      <dgm:prSet presAssocID="{7C900708-1E16-4F8D-A54D-1EEC50FF1620}" presName="wedge6" presStyleLbl="node1" presStyleIdx="5" presStyleCnt="6"/>
      <dgm:spPr/>
    </dgm:pt>
    <dgm:pt modelId="{C9E7CA78-2B43-4845-871A-D0A8259F84CE}" type="pres">
      <dgm:prSet presAssocID="{7C900708-1E16-4F8D-A54D-1EEC50FF1620}" presName="wedge6Tx" presStyleLbl="node1" presStyleIdx="5" presStyleCnt="6">
        <dgm:presLayoutVars>
          <dgm:chMax val="0"/>
          <dgm:chPref val="0"/>
          <dgm:bulletEnabled val="1"/>
        </dgm:presLayoutVars>
      </dgm:prSet>
      <dgm:spPr/>
    </dgm:pt>
  </dgm:ptLst>
  <dgm:cxnLst>
    <dgm:cxn modelId="{511E3415-FCAF-43C1-AEAF-880AEC0725FF}" type="presOf" srcId="{DE8E8A5E-CEFD-43AA-B17F-BCDC60644771}" destId="{166DA37E-65C5-4C81-8688-B341C8CD4C56}" srcOrd="0" destOrd="0" presId="urn:microsoft.com/office/officeart/2005/8/layout/chart3"/>
    <dgm:cxn modelId="{E7466516-9EB7-4F37-BC92-AC5E00901E16}" type="presOf" srcId="{33290F30-65C7-4AD5-8CCA-3B76F7C589FC}" destId="{4DA6FD1D-BE10-4F51-86F5-F292264D2DBB}" srcOrd="1" destOrd="0" presId="urn:microsoft.com/office/officeart/2005/8/layout/chart3"/>
    <dgm:cxn modelId="{07529F1E-DDAF-4373-AB55-C29A7314B522}" type="presOf" srcId="{DE8E8A5E-CEFD-43AA-B17F-BCDC60644771}" destId="{6B8A423A-4E7A-4382-BB47-F674E6E518CE}" srcOrd="1" destOrd="0" presId="urn:microsoft.com/office/officeart/2005/8/layout/chart3"/>
    <dgm:cxn modelId="{9A832E29-4A06-4C53-A681-7D783D763D07}" type="presOf" srcId="{6B453446-D1E2-4B53-9500-552DE19951A1}" destId="{C9E7CA78-2B43-4845-871A-D0A8259F84CE}" srcOrd="1" destOrd="0" presId="urn:microsoft.com/office/officeart/2005/8/layout/chart3"/>
    <dgm:cxn modelId="{C727ED37-8060-47CA-B657-CC8020F03261}" type="presOf" srcId="{07503657-5061-4A85-97CA-31F182503A55}" destId="{855B68B2-8FC4-4A94-BF14-66F66A57AE0E}" srcOrd="0" destOrd="0" presId="urn:microsoft.com/office/officeart/2005/8/layout/chart3"/>
    <dgm:cxn modelId="{7B86AD3E-50BD-41BB-BAE7-6677EE0390FC}" type="presOf" srcId="{7C900708-1E16-4F8D-A54D-1EEC50FF1620}" destId="{99D6245F-0A3B-473C-AF01-1FFBACECCCC4}" srcOrd="0" destOrd="0" presId="urn:microsoft.com/office/officeart/2005/8/layout/chart3"/>
    <dgm:cxn modelId="{67C76563-FBCE-4DF8-B7AA-9B367E71FB13}" srcId="{7C900708-1E16-4F8D-A54D-1EEC50FF1620}" destId="{07503657-5061-4A85-97CA-31F182503A55}" srcOrd="4" destOrd="0" parTransId="{0A04DDBD-EFD9-4F0F-9B86-84D9CBDF0D21}" sibTransId="{D621E5CB-49BF-418F-A35F-41412B43034B}"/>
    <dgm:cxn modelId="{67112A77-7A9C-4C02-ADAA-058A332AE707}" type="presOf" srcId="{33290F30-65C7-4AD5-8CCA-3B76F7C589FC}" destId="{D3836E2B-4E38-4E24-8B5F-D5603C377756}" srcOrd="0" destOrd="0" presId="urn:microsoft.com/office/officeart/2005/8/layout/chart3"/>
    <dgm:cxn modelId="{9CA71E8C-580B-419E-984E-21E9829E2727}" srcId="{7C900708-1E16-4F8D-A54D-1EEC50FF1620}" destId="{6B453446-D1E2-4B53-9500-552DE19951A1}" srcOrd="5" destOrd="0" parTransId="{3CB035D0-C192-4C95-8F8B-10A7E1B19E4E}" sibTransId="{D260AE15-CD51-4D70-A81B-A145B761F96F}"/>
    <dgm:cxn modelId="{8F6CD194-B30F-4A70-8021-ED1963FB6DD5}" type="presOf" srcId="{CFFB5E1B-4514-4B68-A234-6E455B791E2E}" destId="{434194FD-6B46-4F6B-8CB7-94D883840E0F}" srcOrd="1" destOrd="0" presId="urn:microsoft.com/office/officeart/2005/8/layout/chart3"/>
    <dgm:cxn modelId="{2837E19E-B3EB-4766-9667-82F31DC41EAD}" srcId="{7C900708-1E16-4F8D-A54D-1EEC50FF1620}" destId="{DE8E8A5E-CEFD-43AA-B17F-BCDC60644771}" srcOrd="0" destOrd="0" parTransId="{966C9A9F-BAAF-4372-8E14-CA822E38E996}" sibTransId="{DCC40D0A-E4DC-44CD-8600-9402555891AD}"/>
    <dgm:cxn modelId="{18A150A8-7226-4E16-9031-DA50A96FC185}" srcId="{7C900708-1E16-4F8D-A54D-1EEC50FF1620}" destId="{CFFB5E1B-4514-4B68-A234-6E455B791E2E}" srcOrd="1" destOrd="0" parTransId="{C8295B65-67AA-4A95-946B-168811927EB6}" sibTransId="{0089AD8D-58C0-45A7-876F-749BD3C0E1A1}"/>
    <dgm:cxn modelId="{1EB774AC-EA92-4886-89A9-770E3D2AD790}" srcId="{7C900708-1E16-4F8D-A54D-1EEC50FF1620}" destId="{A14B2094-17A0-4D8F-8CDB-883ECA8448CF}" srcOrd="2" destOrd="0" parTransId="{696554E5-6FD7-461F-98AA-800C59CCA26D}" sibTransId="{F7CD32AA-7958-4C64-8AF9-4F3C9CEEF4F1}"/>
    <dgm:cxn modelId="{F810A8B5-9D24-46CE-B4AF-EC40CEB41CF9}" type="presOf" srcId="{A14B2094-17A0-4D8F-8CDB-883ECA8448CF}" destId="{4DE82012-AEE2-4D24-BEEF-F56C619FC942}" srcOrd="1" destOrd="0" presId="urn:microsoft.com/office/officeart/2005/8/layout/chart3"/>
    <dgm:cxn modelId="{501241C3-0DE0-4F57-8DFB-48664CBCF2FE}" type="presOf" srcId="{CFFB5E1B-4514-4B68-A234-6E455B791E2E}" destId="{01FD408A-4894-4E85-81BE-B3D2E10578D7}" srcOrd="0" destOrd="0" presId="urn:microsoft.com/office/officeart/2005/8/layout/chart3"/>
    <dgm:cxn modelId="{DDD88BC4-A1DF-48C8-9432-8168488DA507}" type="presOf" srcId="{07503657-5061-4A85-97CA-31F182503A55}" destId="{1DA39329-C7B4-4D6F-806D-628DDD4D2BD6}" srcOrd="1" destOrd="0" presId="urn:microsoft.com/office/officeart/2005/8/layout/chart3"/>
    <dgm:cxn modelId="{1CAE44C8-4382-4916-A8B7-66E7CE8E2E1E}" type="presOf" srcId="{A14B2094-17A0-4D8F-8CDB-883ECA8448CF}" destId="{9299A4A9-CDEA-45F6-AD55-78DA6F645EA0}" srcOrd="0" destOrd="0" presId="urn:microsoft.com/office/officeart/2005/8/layout/chart3"/>
    <dgm:cxn modelId="{689984CC-A153-4F7E-88F5-87CE43AFDEED}" srcId="{7C900708-1E16-4F8D-A54D-1EEC50FF1620}" destId="{33290F30-65C7-4AD5-8CCA-3B76F7C589FC}" srcOrd="3" destOrd="0" parTransId="{8230B166-51CB-41C8-BD82-75426D658573}" sibTransId="{3A933672-98BF-4E9C-BB45-C48ECAF864FA}"/>
    <dgm:cxn modelId="{66598BCE-8DB4-470E-9532-3FC9AAEAF818}" type="presOf" srcId="{6B453446-D1E2-4B53-9500-552DE19951A1}" destId="{CFB8BDA9-5BB4-4864-8B58-8901796D7116}" srcOrd="0" destOrd="0" presId="urn:microsoft.com/office/officeart/2005/8/layout/chart3"/>
    <dgm:cxn modelId="{9B61CB48-A306-402D-B019-2EB26C26CE78}" type="presParOf" srcId="{99D6245F-0A3B-473C-AF01-1FFBACECCCC4}" destId="{166DA37E-65C5-4C81-8688-B341C8CD4C56}" srcOrd="0" destOrd="0" presId="urn:microsoft.com/office/officeart/2005/8/layout/chart3"/>
    <dgm:cxn modelId="{1C9BD3A6-6021-4EBA-86F8-0EE72F86EDEA}" type="presParOf" srcId="{99D6245F-0A3B-473C-AF01-1FFBACECCCC4}" destId="{6B8A423A-4E7A-4382-BB47-F674E6E518CE}" srcOrd="1" destOrd="0" presId="urn:microsoft.com/office/officeart/2005/8/layout/chart3"/>
    <dgm:cxn modelId="{8B42BA46-0742-45D4-8D1A-2FB73ADF62E3}" type="presParOf" srcId="{99D6245F-0A3B-473C-AF01-1FFBACECCCC4}" destId="{01FD408A-4894-4E85-81BE-B3D2E10578D7}" srcOrd="2" destOrd="0" presId="urn:microsoft.com/office/officeart/2005/8/layout/chart3"/>
    <dgm:cxn modelId="{6D78E00F-8C2C-4756-B484-03C5F27E8976}" type="presParOf" srcId="{99D6245F-0A3B-473C-AF01-1FFBACECCCC4}" destId="{434194FD-6B46-4F6B-8CB7-94D883840E0F}" srcOrd="3" destOrd="0" presId="urn:microsoft.com/office/officeart/2005/8/layout/chart3"/>
    <dgm:cxn modelId="{0F96A652-66D2-47DC-AA41-F932F93A3A96}" type="presParOf" srcId="{99D6245F-0A3B-473C-AF01-1FFBACECCCC4}" destId="{9299A4A9-CDEA-45F6-AD55-78DA6F645EA0}" srcOrd="4" destOrd="0" presId="urn:microsoft.com/office/officeart/2005/8/layout/chart3"/>
    <dgm:cxn modelId="{1538ACCE-DB31-400D-9C54-73551B382083}" type="presParOf" srcId="{99D6245F-0A3B-473C-AF01-1FFBACECCCC4}" destId="{4DE82012-AEE2-4D24-BEEF-F56C619FC942}" srcOrd="5" destOrd="0" presId="urn:microsoft.com/office/officeart/2005/8/layout/chart3"/>
    <dgm:cxn modelId="{B39C6F9D-9CFA-4DA8-AAC1-0CB642A0EF1D}" type="presParOf" srcId="{99D6245F-0A3B-473C-AF01-1FFBACECCCC4}" destId="{D3836E2B-4E38-4E24-8B5F-D5603C377756}" srcOrd="6" destOrd="0" presId="urn:microsoft.com/office/officeart/2005/8/layout/chart3"/>
    <dgm:cxn modelId="{FE1AD261-0B7C-40DF-95D9-074795D93E6A}" type="presParOf" srcId="{99D6245F-0A3B-473C-AF01-1FFBACECCCC4}" destId="{4DA6FD1D-BE10-4F51-86F5-F292264D2DBB}" srcOrd="7" destOrd="0" presId="urn:microsoft.com/office/officeart/2005/8/layout/chart3"/>
    <dgm:cxn modelId="{CB9E4B90-5308-423C-A062-7D7816351073}" type="presParOf" srcId="{99D6245F-0A3B-473C-AF01-1FFBACECCCC4}" destId="{855B68B2-8FC4-4A94-BF14-66F66A57AE0E}" srcOrd="8" destOrd="0" presId="urn:microsoft.com/office/officeart/2005/8/layout/chart3"/>
    <dgm:cxn modelId="{EEFBED3A-159B-48A0-8A4A-CA8B6608C587}" type="presParOf" srcId="{99D6245F-0A3B-473C-AF01-1FFBACECCCC4}" destId="{1DA39329-C7B4-4D6F-806D-628DDD4D2BD6}" srcOrd="9" destOrd="0" presId="urn:microsoft.com/office/officeart/2005/8/layout/chart3"/>
    <dgm:cxn modelId="{E1AA7374-BF31-4062-9330-87583E660743}" type="presParOf" srcId="{99D6245F-0A3B-473C-AF01-1FFBACECCCC4}" destId="{CFB8BDA9-5BB4-4864-8B58-8901796D7116}" srcOrd="10" destOrd="0" presId="urn:microsoft.com/office/officeart/2005/8/layout/chart3"/>
    <dgm:cxn modelId="{A5DF6329-F509-4D57-A6FE-C63579C2D152}" type="presParOf" srcId="{99D6245F-0A3B-473C-AF01-1FFBACECCCC4}" destId="{C9E7CA78-2B43-4845-871A-D0A8259F84CE}" srcOrd="1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35560"/>
          <a:ext cx="7693923" cy="81549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kern="1200" dirty="0">
              <a:latin typeface="Times New Roman" panose="02020603050405020304" pitchFamily="18" charset="0"/>
              <a:cs typeface="Times New Roman" panose="02020603050405020304" pitchFamily="18" charset="0"/>
            </a:rPr>
            <a:t>1. Adolescents &amp; Problem Gambling</a:t>
          </a:r>
          <a:endParaRPr lang="en-US" sz="3400" b="0" kern="1200" dirty="0"/>
        </a:p>
      </dsp:txBody>
      <dsp:txXfrm>
        <a:off x="39809" y="75369"/>
        <a:ext cx="7614305" cy="735872"/>
      </dsp:txXfrm>
    </dsp:sp>
    <dsp:sp modelId="{A16032EC-34B7-40A4-B4CA-68328AA8D135}">
      <dsp:nvSpPr>
        <dsp:cNvPr id="0" name=""/>
        <dsp:cNvSpPr/>
      </dsp:nvSpPr>
      <dsp:spPr>
        <a:xfrm>
          <a:off x="0" y="948970"/>
          <a:ext cx="7693923" cy="81549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kern="1200" dirty="0"/>
            <a:t>2. Culture &amp; Problem Gambling</a:t>
          </a:r>
        </a:p>
      </dsp:txBody>
      <dsp:txXfrm>
        <a:off x="39809" y="988779"/>
        <a:ext cx="7614305" cy="735872"/>
      </dsp:txXfrm>
    </dsp:sp>
    <dsp:sp modelId="{6874DF60-70CA-4F45-9DDB-47CEBD293074}">
      <dsp:nvSpPr>
        <dsp:cNvPr id="0" name=""/>
        <dsp:cNvSpPr/>
      </dsp:nvSpPr>
      <dsp:spPr>
        <a:xfrm>
          <a:off x="0" y="1862380"/>
          <a:ext cx="7693923" cy="81549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kern="1200" dirty="0"/>
            <a:t>3. Hispanic Culture and Gambling</a:t>
          </a:r>
        </a:p>
      </dsp:txBody>
      <dsp:txXfrm>
        <a:off x="39809" y="1902189"/>
        <a:ext cx="7614305" cy="735872"/>
      </dsp:txXfrm>
    </dsp:sp>
    <dsp:sp modelId="{252E8F1D-8C74-4DA5-B65C-094805D1109B}">
      <dsp:nvSpPr>
        <dsp:cNvPr id="0" name=""/>
        <dsp:cNvSpPr/>
      </dsp:nvSpPr>
      <dsp:spPr>
        <a:xfrm>
          <a:off x="0" y="2775790"/>
          <a:ext cx="7693923" cy="81549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kern="1200" dirty="0"/>
            <a:t>4. African-American Views on Gambling</a:t>
          </a:r>
        </a:p>
      </dsp:txBody>
      <dsp:txXfrm>
        <a:off x="39809" y="2815599"/>
        <a:ext cx="7614305" cy="7358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269F0-CB30-4FD3-BDF4-9DD76A7874AA}">
      <dsp:nvSpPr>
        <dsp:cNvPr id="0" name=""/>
        <dsp:cNvSpPr/>
      </dsp:nvSpPr>
      <dsp:spPr>
        <a:xfrm>
          <a:off x="2086415" y="0"/>
          <a:ext cx="2086415" cy="903111"/>
        </a:xfrm>
        <a:prstGeom prst="trapezoid">
          <a:avLst>
            <a:gd name="adj" fmla="val 115513"/>
          </a:avLst>
        </a:prstGeom>
        <a:solidFill>
          <a:srgbClr val="D860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b" anchorCtr="0">
          <a:noAutofit/>
        </a:bodyPr>
        <a:lstStyle/>
        <a:p>
          <a:pPr marL="0" lvl="0" indent="0" algn="ctr" defTabSz="889000">
            <a:lnSpc>
              <a:spcPct val="90000"/>
            </a:lnSpc>
            <a:spcBef>
              <a:spcPct val="0"/>
            </a:spcBef>
            <a:spcAft>
              <a:spcPct val="35000"/>
            </a:spcAft>
            <a:buNone/>
          </a:pPr>
          <a:r>
            <a:rPr lang="en-US" sz="2000" kern="1200" dirty="0"/>
            <a:t>Egocentrism</a:t>
          </a:r>
        </a:p>
      </dsp:txBody>
      <dsp:txXfrm>
        <a:off x="2086415" y="0"/>
        <a:ext cx="2086415" cy="903111"/>
      </dsp:txXfrm>
    </dsp:sp>
    <dsp:sp modelId="{41AF9E09-D5EA-45D4-A864-C4A226225A33}">
      <dsp:nvSpPr>
        <dsp:cNvPr id="0" name=""/>
        <dsp:cNvSpPr/>
      </dsp:nvSpPr>
      <dsp:spPr>
        <a:xfrm>
          <a:off x="1043207" y="903111"/>
          <a:ext cx="4172830" cy="903111"/>
        </a:xfrm>
        <a:prstGeom prst="trapezoid">
          <a:avLst>
            <a:gd name="adj" fmla="val 115513"/>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Identity Formation</a:t>
          </a:r>
        </a:p>
      </dsp:txBody>
      <dsp:txXfrm>
        <a:off x="1773452" y="903111"/>
        <a:ext cx="2712339" cy="903111"/>
      </dsp:txXfrm>
    </dsp:sp>
    <dsp:sp modelId="{445C9BB9-02E1-429B-884C-33C0E6EF4B10}">
      <dsp:nvSpPr>
        <dsp:cNvPr id="0" name=""/>
        <dsp:cNvSpPr/>
      </dsp:nvSpPr>
      <dsp:spPr>
        <a:xfrm>
          <a:off x="0" y="1806222"/>
          <a:ext cx="6259245" cy="903111"/>
        </a:xfrm>
        <a:prstGeom prst="trapezoid">
          <a:avLst>
            <a:gd name="adj" fmla="val 115513"/>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Impulsivity</a:t>
          </a:r>
        </a:p>
      </dsp:txBody>
      <dsp:txXfrm>
        <a:off x="1095367" y="1806222"/>
        <a:ext cx="4068509" cy="9031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A2310-D2AD-4D48-AF50-62EC864990DD}">
      <dsp:nvSpPr>
        <dsp:cNvPr id="0" name=""/>
        <dsp:cNvSpPr/>
      </dsp:nvSpPr>
      <dsp:spPr>
        <a:xfrm>
          <a:off x="0" y="0"/>
          <a:ext cx="96998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66F255-F032-4861-8028-0D5DCDDA438E}">
      <dsp:nvSpPr>
        <dsp:cNvPr id="0" name=""/>
        <dsp:cNvSpPr/>
      </dsp:nvSpPr>
      <dsp:spPr>
        <a:xfrm>
          <a:off x="0" y="0"/>
          <a:ext cx="2844373" cy="2704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Comparison</a:t>
          </a:r>
          <a:endParaRPr lang="en-US" sz="4000" kern="1200" dirty="0">
            <a:solidFill>
              <a:schemeClr val="bg1"/>
            </a:solidFill>
          </a:endParaRPr>
        </a:p>
      </dsp:txBody>
      <dsp:txXfrm>
        <a:off x="0" y="0"/>
        <a:ext cx="2844373" cy="2704672"/>
      </dsp:txXfrm>
    </dsp:sp>
    <dsp:sp modelId="{5F1400F0-7C2A-4DA4-844C-7884EEA26DB8}">
      <dsp:nvSpPr>
        <dsp:cNvPr id="0" name=""/>
        <dsp:cNvSpPr/>
      </dsp:nvSpPr>
      <dsp:spPr>
        <a:xfrm>
          <a:off x="3910880" y="121000"/>
          <a:ext cx="5175970" cy="845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FFFFFF"/>
            </a:buClr>
            <a:buSzPct val="125000"/>
            <a:buFont typeface="Arial" pitchFamily="34" charset="0"/>
            <a:buNone/>
          </a:pPr>
          <a:r>
            <a:rPr lang="en-US" sz="1800" kern="1200" dirty="0">
              <a:solidFill>
                <a:srgbClr val="FFFFFF"/>
              </a:solidFill>
              <a:latin typeface="Trajan Pro" pitchFamily="18" charset="0"/>
              <a:ea typeface="Trajan Pro Bold" charset="0"/>
              <a:cs typeface="Trajan Pro Bold" charset="0"/>
              <a:sym typeface="Trajan Pro Bold" charset="0"/>
            </a:rPr>
            <a:t>Youth with gambling problems have family, academic, peer, and legal problems</a:t>
          </a:r>
          <a:endParaRPr lang="en-US" sz="1800" kern="1200" dirty="0"/>
        </a:p>
      </dsp:txBody>
      <dsp:txXfrm>
        <a:off x="3910880" y="121000"/>
        <a:ext cx="5175970" cy="845209"/>
      </dsp:txXfrm>
    </dsp:sp>
    <dsp:sp modelId="{4FE5BB78-1F0B-4559-B8A3-7D7F1F7E37F2}">
      <dsp:nvSpPr>
        <dsp:cNvPr id="0" name=""/>
        <dsp:cNvSpPr/>
      </dsp:nvSpPr>
      <dsp:spPr>
        <a:xfrm>
          <a:off x="2844373" y="887470"/>
          <a:ext cx="6850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1072BF-5C77-413F-852D-E9010AA6FB02}">
      <dsp:nvSpPr>
        <dsp:cNvPr id="0" name=""/>
        <dsp:cNvSpPr/>
      </dsp:nvSpPr>
      <dsp:spPr>
        <a:xfrm>
          <a:off x="3907519" y="929730"/>
          <a:ext cx="4689967" cy="845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FFFFFF"/>
              </a:solidFill>
              <a:latin typeface="Trajan Pro" pitchFamily="18" charset="0"/>
              <a:ea typeface="Trajan Pro Bold" charset="0"/>
              <a:cs typeface="Trajan Pro Bold" charset="0"/>
              <a:sym typeface="Trajan Pro Bold" charset="0"/>
            </a:rPr>
            <a:t>Is associated with alcohol and drug use, truancy, low grades, problematic gambling in parents</a:t>
          </a:r>
        </a:p>
      </dsp:txBody>
      <dsp:txXfrm>
        <a:off x="3907519" y="929730"/>
        <a:ext cx="4689967" cy="845209"/>
      </dsp:txXfrm>
    </dsp:sp>
    <dsp:sp modelId="{32FD78D1-EC82-4D6B-BD8E-7F14AF4DE8C7}">
      <dsp:nvSpPr>
        <dsp:cNvPr id="0" name=""/>
        <dsp:cNvSpPr/>
      </dsp:nvSpPr>
      <dsp:spPr>
        <a:xfrm>
          <a:off x="2844373" y="1774940"/>
          <a:ext cx="6850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DA9BB1-1802-4339-9470-B7B0E28695BC}">
      <dsp:nvSpPr>
        <dsp:cNvPr id="0" name=""/>
        <dsp:cNvSpPr/>
      </dsp:nvSpPr>
      <dsp:spPr>
        <a:xfrm>
          <a:off x="3925064" y="1817201"/>
          <a:ext cx="4689967" cy="845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FFFFFF"/>
              </a:solidFill>
              <a:latin typeface="Trajan Pro" pitchFamily="18" charset="0"/>
              <a:ea typeface="Trajan Pro Bold" charset="0"/>
              <a:cs typeface="Trajan Pro Bold" charset="0"/>
              <a:sym typeface="Trajan Pro Bold" charset="0"/>
            </a:rPr>
            <a:t>Twice the rate of legal involvement and twice the attempted suicide rate as their classmates</a:t>
          </a:r>
        </a:p>
      </dsp:txBody>
      <dsp:txXfrm>
        <a:off x="3925064" y="1817201"/>
        <a:ext cx="4689967" cy="845209"/>
      </dsp:txXfrm>
    </dsp:sp>
    <dsp:sp modelId="{2E42E441-9AE6-4689-8AE3-54806C55DEB6}">
      <dsp:nvSpPr>
        <dsp:cNvPr id="0" name=""/>
        <dsp:cNvSpPr/>
      </dsp:nvSpPr>
      <dsp:spPr>
        <a:xfrm>
          <a:off x="2844373" y="2662411"/>
          <a:ext cx="6850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E06A1-68FA-4BCC-ADCA-0D1285466145}">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0753DA-6D6E-4DDB-9266-073B9C573CD3}">
      <dsp:nvSpPr>
        <dsp:cNvPr id="0" name=""/>
        <dsp:cNvSpPr/>
      </dsp:nvSpPr>
      <dsp:spPr>
        <a:xfrm>
          <a:off x="411090" y="271871"/>
          <a:ext cx="10044785" cy="54409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Clr>
              <a:srgbClr val="FFFFFF"/>
            </a:buClr>
            <a:buSzPct val="100000"/>
            <a:buFont typeface="Arial" pitchFamily="34" charset="0"/>
            <a:buNone/>
          </a:pPr>
          <a:r>
            <a:rPr lang="en-US" sz="2800" kern="1200">
              <a:latin typeface="Trajan Pro" pitchFamily="18" charset="0"/>
              <a:ea typeface="Trajan Pro Bold" charset="0"/>
              <a:cs typeface="Trajan Pro Bold" charset="0"/>
              <a:sym typeface="Trajan Pro Bold" charset="0"/>
            </a:rPr>
            <a:t>Weekly or daily card games</a:t>
          </a:r>
          <a:endParaRPr lang="en-US" sz="2800" kern="1200" dirty="0"/>
        </a:p>
      </dsp:txBody>
      <dsp:txXfrm>
        <a:off x="411090" y="271871"/>
        <a:ext cx="10044785" cy="544091"/>
      </dsp:txXfrm>
    </dsp:sp>
    <dsp:sp modelId="{26A50EFF-6BF8-4F36-8552-26FA064D5571}">
      <dsp:nvSpPr>
        <dsp:cNvPr id="0" name=""/>
        <dsp:cNvSpPr/>
      </dsp:nvSpPr>
      <dsp:spPr>
        <a:xfrm>
          <a:off x="71032" y="203860"/>
          <a:ext cx="680114" cy="68011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08C8CDC-AEF8-4ACA-814E-5799006CC225}">
      <dsp:nvSpPr>
        <dsp:cNvPr id="0" name=""/>
        <dsp:cNvSpPr/>
      </dsp:nvSpPr>
      <dsp:spPr>
        <a:xfrm>
          <a:off x="800969" y="1087747"/>
          <a:ext cx="9654905" cy="544091"/>
        </a:xfrm>
        <a:prstGeom prst="rect">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rajan Pro" pitchFamily="18" charset="0"/>
              <a:ea typeface="Trajan Pro Bold" charset="0"/>
              <a:cs typeface="Trajan Pro Bold" charset="0"/>
              <a:sym typeface="Trajan Pro Bold" charset="0"/>
            </a:rPr>
            <a:t>Intense interest in watching or listening to sporting events</a:t>
          </a:r>
          <a:endParaRPr lang="en-US" sz="2800" kern="1200" dirty="0">
            <a:latin typeface="Trajan Pro" pitchFamily="18" charset="0"/>
            <a:ea typeface="Trajan Pro Bold" charset="0"/>
            <a:cs typeface="Trajan Pro Bold" charset="0"/>
            <a:sym typeface="Trajan Pro Bold" charset="0"/>
          </a:endParaRPr>
        </a:p>
      </dsp:txBody>
      <dsp:txXfrm>
        <a:off x="800969" y="1087747"/>
        <a:ext cx="9654905" cy="544091"/>
      </dsp:txXfrm>
    </dsp:sp>
    <dsp:sp modelId="{CEE0D8CB-6CC3-454D-86CB-B97C59406203}">
      <dsp:nvSpPr>
        <dsp:cNvPr id="0" name=""/>
        <dsp:cNvSpPr/>
      </dsp:nvSpPr>
      <dsp:spPr>
        <a:xfrm>
          <a:off x="460912" y="1019736"/>
          <a:ext cx="680114" cy="680114"/>
        </a:xfrm>
        <a:prstGeom prst="ellipse">
          <a:avLst/>
        </a:prstGeom>
        <a:solidFill>
          <a:schemeClr val="lt1">
            <a:hueOff val="0"/>
            <a:satOff val="0"/>
            <a:lumOff val="0"/>
            <a:alphaOff val="0"/>
          </a:schemeClr>
        </a:solidFill>
        <a:ln w="6350" cap="flat" cmpd="sng" algn="ctr">
          <a:solidFill>
            <a:schemeClr val="accent3">
              <a:hueOff val="677650"/>
              <a:satOff val="25000"/>
              <a:lumOff val="-3676"/>
              <a:alphaOff val="0"/>
            </a:schemeClr>
          </a:solidFill>
          <a:prstDash val="solid"/>
          <a:miter lim="800000"/>
        </a:ln>
        <a:effectLst/>
      </dsp:spPr>
      <dsp:style>
        <a:lnRef idx="1">
          <a:scrgbClr r="0" g="0" b="0"/>
        </a:lnRef>
        <a:fillRef idx="1">
          <a:scrgbClr r="0" g="0" b="0"/>
        </a:fillRef>
        <a:effectRef idx="2">
          <a:scrgbClr r="0" g="0" b="0"/>
        </a:effectRef>
        <a:fontRef idx="minor"/>
      </dsp:style>
    </dsp:sp>
    <dsp:sp modelId="{79CFF96C-BA15-46D5-A78E-6606AE1DC188}">
      <dsp:nvSpPr>
        <dsp:cNvPr id="0" name=""/>
        <dsp:cNvSpPr/>
      </dsp:nvSpPr>
      <dsp:spPr>
        <a:xfrm>
          <a:off x="920631" y="1903623"/>
          <a:ext cx="9535243" cy="544091"/>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rajan Pro" pitchFamily="18" charset="0"/>
              <a:ea typeface="Trajan Pro Bold" charset="0"/>
              <a:cs typeface="Trajan Pro Bold" charset="0"/>
              <a:sym typeface="Trajan Pro Bold" charset="0"/>
            </a:rPr>
            <a:t>Preoccupation with internet gambling</a:t>
          </a:r>
          <a:endParaRPr lang="en-US" sz="2800" kern="1200" dirty="0">
            <a:latin typeface="Trajan Pro" pitchFamily="18" charset="0"/>
            <a:ea typeface="Trajan Pro Bold" charset="0"/>
            <a:cs typeface="Trajan Pro Bold" charset="0"/>
            <a:sym typeface="Trajan Pro Bold" charset="0"/>
          </a:endParaRPr>
        </a:p>
      </dsp:txBody>
      <dsp:txXfrm>
        <a:off x="920631" y="1903623"/>
        <a:ext cx="9535243" cy="544091"/>
      </dsp:txXfrm>
    </dsp:sp>
    <dsp:sp modelId="{35506273-5024-4E72-8107-681539BCB9B3}">
      <dsp:nvSpPr>
        <dsp:cNvPr id="0" name=""/>
        <dsp:cNvSpPr/>
      </dsp:nvSpPr>
      <dsp:spPr>
        <a:xfrm>
          <a:off x="580574" y="1835611"/>
          <a:ext cx="680114" cy="680114"/>
        </a:xfrm>
        <a:prstGeom prst="ellipse">
          <a:avLst/>
        </a:prstGeom>
        <a:solidFill>
          <a:schemeClr val="lt1">
            <a:hueOff val="0"/>
            <a:satOff val="0"/>
            <a:lumOff val="0"/>
            <a:alphaOff val="0"/>
          </a:schemeClr>
        </a:solidFill>
        <a:ln w="6350" cap="flat" cmpd="sng" algn="ctr">
          <a:solidFill>
            <a:schemeClr val="accent3">
              <a:hueOff val="1355300"/>
              <a:satOff val="50000"/>
              <a:lumOff val="-7353"/>
              <a:alphaOff val="0"/>
            </a:schemeClr>
          </a:solidFill>
          <a:prstDash val="solid"/>
          <a:miter lim="800000"/>
        </a:ln>
        <a:effectLst/>
      </dsp:spPr>
      <dsp:style>
        <a:lnRef idx="1">
          <a:scrgbClr r="0" g="0" b="0"/>
        </a:lnRef>
        <a:fillRef idx="1">
          <a:scrgbClr r="0" g="0" b="0"/>
        </a:fillRef>
        <a:effectRef idx="2">
          <a:scrgbClr r="0" g="0" b="0"/>
        </a:effectRef>
        <a:fontRef idx="minor"/>
      </dsp:style>
    </dsp:sp>
    <dsp:sp modelId="{342820BF-A001-4F1A-8E25-769B21E93816}">
      <dsp:nvSpPr>
        <dsp:cNvPr id="0" name=""/>
        <dsp:cNvSpPr/>
      </dsp:nvSpPr>
      <dsp:spPr>
        <a:xfrm>
          <a:off x="800969" y="2719499"/>
          <a:ext cx="9654905" cy="544091"/>
        </a:xfrm>
        <a:prstGeom prst="rect">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rajan Pro" pitchFamily="18" charset="0"/>
              <a:ea typeface="Trajan Pro Bold" charset="0"/>
              <a:cs typeface="Trajan Pro Bold" charset="0"/>
              <a:sym typeface="Trajan Pro Bold" charset="0"/>
            </a:rPr>
            <a:t>Frequent conversations involving gambling</a:t>
          </a:r>
          <a:endParaRPr lang="en-US" sz="2800" kern="1200" dirty="0">
            <a:latin typeface="Trajan Pro" pitchFamily="18" charset="0"/>
            <a:ea typeface="Trajan Pro Bold" charset="0"/>
            <a:cs typeface="Trajan Pro Bold" charset="0"/>
            <a:sym typeface="Trajan Pro Bold" charset="0"/>
          </a:endParaRPr>
        </a:p>
      </dsp:txBody>
      <dsp:txXfrm>
        <a:off x="800969" y="2719499"/>
        <a:ext cx="9654905" cy="544091"/>
      </dsp:txXfrm>
    </dsp:sp>
    <dsp:sp modelId="{424372D2-846D-48DE-978D-B0D19A223EC9}">
      <dsp:nvSpPr>
        <dsp:cNvPr id="0" name=""/>
        <dsp:cNvSpPr/>
      </dsp:nvSpPr>
      <dsp:spPr>
        <a:xfrm>
          <a:off x="460912" y="2651487"/>
          <a:ext cx="680114" cy="680114"/>
        </a:xfrm>
        <a:prstGeom prst="ellipse">
          <a:avLst/>
        </a:prstGeom>
        <a:solidFill>
          <a:schemeClr val="lt1">
            <a:hueOff val="0"/>
            <a:satOff val="0"/>
            <a:lumOff val="0"/>
            <a:alphaOff val="0"/>
          </a:schemeClr>
        </a:solidFill>
        <a:ln w="6350" cap="flat" cmpd="sng" algn="ctr">
          <a:solidFill>
            <a:schemeClr val="accent3">
              <a:hueOff val="2032949"/>
              <a:satOff val="75000"/>
              <a:lumOff val="-11029"/>
              <a:alphaOff val="0"/>
            </a:schemeClr>
          </a:solidFill>
          <a:prstDash val="solid"/>
          <a:miter lim="800000"/>
        </a:ln>
        <a:effectLst/>
      </dsp:spPr>
      <dsp:style>
        <a:lnRef idx="1">
          <a:scrgbClr r="0" g="0" b="0"/>
        </a:lnRef>
        <a:fillRef idx="1">
          <a:scrgbClr r="0" g="0" b="0"/>
        </a:fillRef>
        <a:effectRef idx="2">
          <a:scrgbClr r="0" g="0" b="0"/>
        </a:effectRef>
        <a:fontRef idx="minor"/>
      </dsp:style>
    </dsp:sp>
    <dsp:sp modelId="{2AAB4DCC-FBDD-4ABC-AA0C-45C79419DE02}">
      <dsp:nvSpPr>
        <dsp:cNvPr id="0" name=""/>
        <dsp:cNvSpPr/>
      </dsp:nvSpPr>
      <dsp:spPr>
        <a:xfrm>
          <a:off x="411090" y="3535375"/>
          <a:ext cx="10044785" cy="544091"/>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rajan Pro" pitchFamily="18" charset="0"/>
              <a:ea typeface="Trajan Pro Bold" charset="0"/>
              <a:cs typeface="Trajan Pro Bold" charset="0"/>
              <a:sym typeface="Trajan Pro Bold" charset="0"/>
            </a:rPr>
            <a:t>Boasting about winnings</a:t>
          </a:r>
          <a:endParaRPr lang="en-US" sz="2800" kern="1200" dirty="0">
            <a:latin typeface="Trajan Pro" pitchFamily="18" charset="0"/>
            <a:ea typeface="Trajan Pro Bold" charset="0"/>
            <a:cs typeface="Trajan Pro Bold" charset="0"/>
            <a:sym typeface="Trajan Pro Bold" charset="0"/>
          </a:endParaRPr>
        </a:p>
      </dsp:txBody>
      <dsp:txXfrm>
        <a:off x="411090" y="3535375"/>
        <a:ext cx="10044785" cy="544091"/>
      </dsp:txXfrm>
    </dsp:sp>
    <dsp:sp modelId="{88C294C8-C393-4034-BA85-30BB813CFDD5}">
      <dsp:nvSpPr>
        <dsp:cNvPr id="0" name=""/>
        <dsp:cNvSpPr/>
      </dsp:nvSpPr>
      <dsp:spPr>
        <a:xfrm>
          <a:off x="71032" y="3467363"/>
          <a:ext cx="680114" cy="680114"/>
        </a:xfrm>
        <a:prstGeom prst="ellipse">
          <a:avLst/>
        </a:prstGeom>
        <a:solidFill>
          <a:schemeClr val="lt1">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E06A1-68FA-4BCC-ADCA-0D1285466145}">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0753DA-6D6E-4DDB-9266-073B9C573CD3}">
      <dsp:nvSpPr>
        <dsp:cNvPr id="0" name=""/>
        <dsp:cNvSpPr/>
      </dsp:nvSpPr>
      <dsp:spPr>
        <a:xfrm>
          <a:off x="411090" y="271871"/>
          <a:ext cx="10044785" cy="54409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Clr>
              <a:srgbClr val="FFFFFF"/>
            </a:buClr>
            <a:buSzPct val="100000"/>
            <a:buFont typeface="Arial" pitchFamily="34" charset="0"/>
            <a:buNone/>
          </a:pPr>
          <a:r>
            <a:rPr lang="en-US" sz="2800" kern="1200">
              <a:latin typeface="Trajan Pro" pitchFamily="18" charset="0"/>
              <a:ea typeface="Trajan Pro Bold" charset="0"/>
              <a:cs typeface="Trajan Pro Bold" charset="0"/>
              <a:sym typeface="Trajan Pro Bold" charset="0"/>
            </a:rPr>
            <a:t>Unexplained need for money</a:t>
          </a:r>
          <a:endParaRPr lang="en-US" sz="2800" kern="1200" dirty="0"/>
        </a:p>
      </dsp:txBody>
      <dsp:txXfrm>
        <a:off x="411090" y="271871"/>
        <a:ext cx="10044785" cy="544091"/>
      </dsp:txXfrm>
    </dsp:sp>
    <dsp:sp modelId="{26A50EFF-6BF8-4F36-8552-26FA064D5571}">
      <dsp:nvSpPr>
        <dsp:cNvPr id="0" name=""/>
        <dsp:cNvSpPr/>
      </dsp:nvSpPr>
      <dsp:spPr>
        <a:xfrm>
          <a:off x="71032" y="203860"/>
          <a:ext cx="680114" cy="68011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923C016-9DA2-44E4-86CD-D958C57A3770}">
      <dsp:nvSpPr>
        <dsp:cNvPr id="0" name=""/>
        <dsp:cNvSpPr/>
      </dsp:nvSpPr>
      <dsp:spPr>
        <a:xfrm>
          <a:off x="800969" y="1087747"/>
          <a:ext cx="9654905" cy="544091"/>
        </a:xfrm>
        <a:prstGeom prst="rect">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rajan Pro" pitchFamily="18" charset="0"/>
              <a:ea typeface="Trajan Pro Bold" charset="0"/>
              <a:cs typeface="Trajan Pro Bold" charset="0"/>
              <a:sym typeface="Trajan Pro Bold" charset="0"/>
            </a:rPr>
            <a:t>Missing money or valuables</a:t>
          </a:r>
          <a:endParaRPr lang="en-US" sz="2800" kern="1200" dirty="0">
            <a:latin typeface="Trajan Pro" pitchFamily="18" charset="0"/>
            <a:ea typeface="Trajan Pro Bold" charset="0"/>
            <a:cs typeface="Trajan Pro Bold" charset="0"/>
            <a:sym typeface="Trajan Pro Bold" charset="0"/>
          </a:endParaRPr>
        </a:p>
      </dsp:txBody>
      <dsp:txXfrm>
        <a:off x="800969" y="1087747"/>
        <a:ext cx="9654905" cy="544091"/>
      </dsp:txXfrm>
    </dsp:sp>
    <dsp:sp modelId="{86F9F9EE-3569-4B77-8772-5BEA776CB7FC}">
      <dsp:nvSpPr>
        <dsp:cNvPr id="0" name=""/>
        <dsp:cNvSpPr/>
      </dsp:nvSpPr>
      <dsp:spPr>
        <a:xfrm>
          <a:off x="460912" y="1019736"/>
          <a:ext cx="680114" cy="680114"/>
        </a:xfrm>
        <a:prstGeom prst="ellipse">
          <a:avLst/>
        </a:prstGeom>
        <a:solidFill>
          <a:schemeClr val="lt1">
            <a:hueOff val="0"/>
            <a:satOff val="0"/>
            <a:lumOff val="0"/>
            <a:alphaOff val="0"/>
          </a:schemeClr>
        </a:solidFill>
        <a:ln w="6350" cap="flat" cmpd="sng" algn="ctr">
          <a:solidFill>
            <a:schemeClr val="accent3">
              <a:hueOff val="677650"/>
              <a:satOff val="25000"/>
              <a:lumOff val="-3676"/>
              <a:alphaOff val="0"/>
            </a:schemeClr>
          </a:solidFill>
          <a:prstDash val="solid"/>
          <a:miter lim="800000"/>
        </a:ln>
        <a:effectLst/>
      </dsp:spPr>
      <dsp:style>
        <a:lnRef idx="1">
          <a:scrgbClr r="0" g="0" b="0"/>
        </a:lnRef>
        <a:fillRef idx="1">
          <a:scrgbClr r="0" g="0" b="0"/>
        </a:fillRef>
        <a:effectRef idx="2">
          <a:scrgbClr r="0" g="0" b="0"/>
        </a:effectRef>
        <a:fontRef idx="minor"/>
      </dsp:style>
    </dsp:sp>
    <dsp:sp modelId="{0DC8187B-8E27-47D6-86A6-1CC57884EAA4}">
      <dsp:nvSpPr>
        <dsp:cNvPr id="0" name=""/>
        <dsp:cNvSpPr/>
      </dsp:nvSpPr>
      <dsp:spPr>
        <a:xfrm>
          <a:off x="920631" y="1903623"/>
          <a:ext cx="9535243" cy="544091"/>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rajan Pro" pitchFamily="18" charset="0"/>
              <a:ea typeface="Trajan Pro Bold" charset="0"/>
              <a:cs typeface="Trajan Pro Bold" charset="0"/>
              <a:sym typeface="Trajan Pro Bold" charset="0"/>
            </a:rPr>
            <a:t>New items in their possession that are unaccounted for</a:t>
          </a:r>
          <a:endParaRPr lang="en-US" sz="2800" kern="1200" dirty="0">
            <a:latin typeface="Trajan Pro" pitchFamily="18" charset="0"/>
            <a:ea typeface="Trajan Pro Bold" charset="0"/>
            <a:cs typeface="Trajan Pro Bold" charset="0"/>
            <a:sym typeface="Trajan Pro Bold" charset="0"/>
          </a:endParaRPr>
        </a:p>
      </dsp:txBody>
      <dsp:txXfrm>
        <a:off x="920631" y="1903623"/>
        <a:ext cx="9535243" cy="544091"/>
      </dsp:txXfrm>
    </dsp:sp>
    <dsp:sp modelId="{D0E731D7-D91B-4869-945E-ABF2D218FF6C}">
      <dsp:nvSpPr>
        <dsp:cNvPr id="0" name=""/>
        <dsp:cNvSpPr/>
      </dsp:nvSpPr>
      <dsp:spPr>
        <a:xfrm>
          <a:off x="580574" y="1835611"/>
          <a:ext cx="680114" cy="680114"/>
        </a:xfrm>
        <a:prstGeom prst="ellipse">
          <a:avLst/>
        </a:prstGeom>
        <a:solidFill>
          <a:schemeClr val="lt1">
            <a:hueOff val="0"/>
            <a:satOff val="0"/>
            <a:lumOff val="0"/>
            <a:alphaOff val="0"/>
          </a:schemeClr>
        </a:solidFill>
        <a:ln w="6350" cap="flat" cmpd="sng" algn="ctr">
          <a:solidFill>
            <a:schemeClr val="accent3">
              <a:hueOff val="1355300"/>
              <a:satOff val="50000"/>
              <a:lumOff val="-7353"/>
              <a:alphaOff val="0"/>
            </a:schemeClr>
          </a:solidFill>
          <a:prstDash val="solid"/>
          <a:miter lim="800000"/>
        </a:ln>
        <a:effectLst/>
      </dsp:spPr>
      <dsp:style>
        <a:lnRef idx="1">
          <a:scrgbClr r="0" g="0" b="0"/>
        </a:lnRef>
        <a:fillRef idx="1">
          <a:scrgbClr r="0" g="0" b="0"/>
        </a:fillRef>
        <a:effectRef idx="2">
          <a:scrgbClr r="0" g="0" b="0"/>
        </a:effectRef>
        <a:fontRef idx="minor"/>
      </dsp:style>
    </dsp:sp>
    <dsp:sp modelId="{C514CE2E-2727-4159-8CE2-53FB558BBA6D}">
      <dsp:nvSpPr>
        <dsp:cNvPr id="0" name=""/>
        <dsp:cNvSpPr/>
      </dsp:nvSpPr>
      <dsp:spPr>
        <a:xfrm>
          <a:off x="800969" y="2719499"/>
          <a:ext cx="9654905" cy="544091"/>
        </a:xfrm>
        <a:prstGeom prst="rect">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rajan Pro" pitchFamily="18" charset="0"/>
              <a:ea typeface="Trajan Pro Bold" charset="0"/>
              <a:cs typeface="Trajan Pro Bold" charset="0"/>
              <a:sym typeface="Trajan Pro Bold" charset="0"/>
            </a:rPr>
            <a:t>Time away from home unaccounted for</a:t>
          </a:r>
          <a:endParaRPr lang="en-US" sz="2800" kern="1200" dirty="0">
            <a:latin typeface="Trajan Pro" pitchFamily="18" charset="0"/>
            <a:ea typeface="Trajan Pro Bold" charset="0"/>
            <a:cs typeface="Trajan Pro Bold" charset="0"/>
            <a:sym typeface="Trajan Pro Bold" charset="0"/>
          </a:endParaRPr>
        </a:p>
      </dsp:txBody>
      <dsp:txXfrm>
        <a:off x="800969" y="2719499"/>
        <a:ext cx="9654905" cy="544091"/>
      </dsp:txXfrm>
    </dsp:sp>
    <dsp:sp modelId="{F9ED49DD-A81B-4207-B889-CF44463BB99F}">
      <dsp:nvSpPr>
        <dsp:cNvPr id="0" name=""/>
        <dsp:cNvSpPr/>
      </dsp:nvSpPr>
      <dsp:spPr>
        <a:xfrm>
          <a:off x="460912" y="2651487"/>
          <a:ext cx="680114" cy="680114"/>
        </a:xfrm>
        <a:prstGeom prst="ellipse">
          <a:avLst/>
        </a:prstGeom>
        <a:solidFill>
          <a:schemeClr val="lt1">
            <a:hueOff val="0"/>
            <a:satOff val="0"/>
            <a:lumOff val="0"/>
            <a:alphaOff val="0"/>
          </a:schemeClr>
        </a:solidFill>
        <a:ln w="6350" cap="flat" cmpd="sng" algn="ctr">
          <a:solidFill>
            <a:schemeClr val="accent3">
              <a:hueOff val="2032949"/>
              <a:satOff val="75000"/>
              <a:lumOff val="-11029"/>
              <a:alphaOff val="0"/>
            </a:schemeClr>
          </a:solidFill>
          <a:prstDash val="solid"/>
          <a:miter lim="800000"/>
        </a:ln>
        <a:effectLst/>
      </dsp:spPr>
      <dsp:style>
        <a:lnRef idx="1">
          <a:scrgbClr r="0" g="0" b="0"/>
        </a:lnRef>
        <a:fillRef idx="1">
          <a:scrgbClr r="0" g="0" b="0"/>
        </a:fillRef>
        <a:effectRef idx="2">
          <a:scrgbClr r="0" g="0" b="0"/>
        </a:effectRef>
        <a:fontRef idx="minor"/>
      </dsp:style>
    </dsp:sp>
    <dsp:sp modelId="{752FA630-3304-483C-AA74-0E4525EF4092}">
      <dsp:nvSpPr>
        <dsp:cNvPr id="0" name=""/>
        <dsp:cNvSpPr/>
      </dsp:nvSpPr>
      <dsp:spPr>
        <a:xfrm>
          <a:off x="411090" y="3535375"/>
          <a:ext cx="10044785" cy="544091"/>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rajan Pro" pitchFamily="18" charset="0"/>
              <a:ea typeface="Trajan Pro Bold" charset="0"/>
              <a:cs typeface="Trajan Pro Bold" charset="0"/>
              <a:sym typeface="Trajan Pro Bold" charset="0"/>
            </a:rPr>
            <a:t>Skipping school or classes to gamble or because of gambling	</a:t>
          </a:r>
          <a:endParaRPr lang="en-US" sz="2800" kern="1200" dirty="0">
            <a:latin typeface="Trajan Pro" pitchFamily="18" charset="0"/>
            <a:ea typeface="Trajan Pro Bold" charset="0"/>
            <a:cs typeface="Trajan Pro Bold" charset="0"/>
            <a:sym typeface="Trajan Pro Bold" charset="0"/>
          </a:endParaRPr>
        </a:p>
      </dsp:txBody>
      <dsp:txXfrm>
        <a:off x="411090" y="3535375"/>
        <a:ext cx="10044785" cy="544091"/>
      </dsp:txXfrm>
    </dsp:sp>
    <dsp:sp modelId="{C035F934-86CC-4CAC-BD76-3CA82B36F9B7}">
      <dsp:nvSpPr>
        <dsp:cNvPr id="0" name=""/>
        <dsp:cNvSpPr/>
      </dsp:nvSpPr>
      <dsp:spPr>
        <a:xfrm>
          <a:off x="71032" y="3467363"/>
          <a:ext cx="680114" cy="680114"/>
        </a:xfrm>
        <a:prstGeom prst="ellipse">
          <a:avLst/>
        </a:prstGeom>
        <a:solidFill>
          <a:schemeClr val="lt1">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B8AB5-6DC8-46D5-B182-A92A6910F6DB}">
      <dsp:nvSpPr>
        <dsp:cNvPr id="0" name=""/>
        <dsp:cNvSpPr/>
      </dsp:nvSpPr>
      <dsp:spPr>
        <a:xfrm>
          <a:off x="3594" y="229666"/>
          <a:ext cx="1946002" cy="116760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Gambling Beliefs</a:t>
          </a:r>
        </a:p>
      </dsp:txBody>
      <dsp:txXfrm>
        <a:off x="3594" y="229666"/>
        <a:ext cx="1946002" cy="1167601"/>
      </dsp:txXfrm>
    </dsp:sp>
    <dsp:sp modelId="{8558035D-B9C2-4C86-AAA1-614ECF109DD1}">
      <dsp:nvSpPr>
        <dsp:cNvPr id="0" name=""/>
        <dsp:cNvSpPr/>
      </dsp:nvSpPr>
      <dsp:spPr>
        <a:xfrm>
          <a:off x="2144196" y="229666"/>
          <a:ext cx="1946002" cy="1167601"/>
        </a:xfrm>
        <a:prstGeom prst="rect">
          <a:avLst/>
        </a:prstGeom>
        <a:gradFill rotWithShape="0">
          <a:gsLst>
            <a:gs pos="0">
              <a:schemeClr val="accent3">
                <a:hueOff val="208508"/>
                <a:satOff val="7692"/>
                <a:lumOff val="-1131"/>
                <a:alphaOff val="0"/>
                <a:satMod val="103000"/>
                <a:lumMod val="102000"/>
                <a:tint val="94000"/>
              </a:schemeClr>
            </a:gs>
            <a:gs pos="50000">
              <a:schemeClr val="accent3">
                <a:hueOff val="208508"/>
                <a:satOff val="7692"/>
                <a:lumOff val="-1131"/>
                <a:alphaOff val="0"/>
                <a:satMod val="110000"/>
                <a:lumMod val="100000"/>
                <a:shade val="100000"/>
              </a:schemeClr>
            </a:gs>
            <a:gs pos="100000">
              <a:schemeClr val="accent3">
                <a:hueOff val="208508"/>
                <a:satOff val="7692"/>
                <a:lumOff val="-11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Gender Perspectives</a:t>
          </a:r>
        </a:p>
      </dsp:txBody>
      <dsp:txXfrm>
        <a:off x="2144196" y="229666"/>
        <a:ext cx="1946002" cy="1167601"/>
      </dsp:txXfrm>
    </dsp:sp>
    <dsp:sp modelId="{22E0199F-0E85-4D11-A709-1A5159AB3240}">
      <dsp:nvSpPr>
        <dsp:cNvPr id="0" name=""/>
        <dsp:cNvSpPr/>
      </dsp:nvSpPr>
      <dsp:spPr>
        <a:xfrm>
          <a:off x="4284798" y="229666"/>
          <a:ext cx="1946002" cy="1167601"/>
        </a:xfrm>
        <a:prstGeom prst="rect">
          <a:avLst/>
        </a:prstGeom>
        <a:gradFill rotWithShape="0">
          <a:gsLst>
            <a:gs pos="0">
              <a:schemeClr val="accent3">
                <a:hueOff val="417015"/>
                <a:satOff val="15385"/>
                <a:lumOff val="-2262"/>
                <a:alphaOff val="0"/>
                <a:satMod val="103000"/>
                <a:lumMod val="102000"/>
                <a:tint val="94000"/>
              </a:schemeClr>
            </a:gs>
            <a:gs pos="50000">
              <a:schemeClr val="accent3">
                <a:hueOff val="417015"/>
                <a:satOff val="15385"/>
                <a:lumOff val="-2262"/>
                <a:alphaOff val="0"/>
                <a:satMod val="110000"/>
                <a:lumMod val="100000"/>
                <a:shade val="100000"/>
              </a:schemeClr>
            </a:gs>
            <a:gs pos="100000">
              <a:schemeClr val="accent3">
                <a:hueOff val="417015"/>
                <a:satOff val="15385"/>
                <a:lumOff val="-226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Magical Thinking</a:t>
          </a:r>
        </a:p>
      </dsp:txBody>
      <dsp:txXfrm>
        <a:off x="4284798" y="229666"/>
        <a:ext cx="1946002" cy="1167601"/>
      </dsp:txXfrm>
    </dsp:sp>
    <dsp:sp modelId="{C7D524EB-94CF-4AEA-92EE-063A3514A1D6}">
      <dsp:nvSpPr>
        <dsp:cNvPr id="0" name=""/>
        <dsp:cNvSpPr/>
      </dsp:nvSpPr>
      <dsp:spPr>
        <a:xfrm>
          <a:off x="6425401" y="229666"/>
          <a:ext cx="1946002" cy="1167601"/>
        </a:xfrm>
        <a:prstGeom prst="rect">
          <a:avLst/>
        </a:prstGeom>
        <a:gradFill rotWithShape="0">
          <a:gsLst>
            <a:gs pos="0">
              <a:schemeClr val="accent3">
                <a:hueOff val="625523"/>
                <a:satOff val="23077"/>
                <a:lumOff val="-3394"/>
                <a:alphaOff val="0"/>
                <a:satMod val="103000"/>
                <a:lumMod val="102000"/>
                <a:tint val="94000"/>
              </a:schemeClr>
            </a:gs>
            <a:gs pos="50000">
              <a:schemeClr val="accent3">
                <a:hueOff val="625523"/>
                <a:satOff val="23077"/>
                <a:lumOff val="-3394"/>
                <a:alphaOff val="0"/>
                <a:satMod val="110000"/>
                <a:lumMod val="100000"/>
                <a:shade val="100000"/>
              </a:schemeClr>
            </a:gs>
            <a:gs pos="100000">
              <a:schemeClr val="accent3">
                <a:hueOff val="625523"/>
                <a:satOff val="23077"/>
                <a:lumOff val="-33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Immigration Issues</a:t>
          </a:r>
        </a:p>
      </dsp:txBody>
      <dsp:txXfrm>
        <a:off x="6425401" y="229666"/>
        <a:ext cx="1946002" cy="1167601"/>
      </dsp:txXfrm>
    </dsp:sp>
    <dsp:sp modelId="{EA3F6C2D-6DF1-430B-86E4-18D77908DE6B}">
      <dsp:nvSpPr>
        <dsp:cNvPr id="0" name=""/>
        <dsp:cNvSpPr/>
      </dsp:nvSpPr>
      <dsp:spPr>
        <a:xfrm>
          <a:off x="8566003" y="229666"/>
          <a:ext cx="1946002" cy="1167601"/>
        </a:xfrm>
        <a:prstGeom prst="rect">
          <a:avLst/>
        </a:prstGeom>
        <a:gradFill rotWithShape="0">
          <a:gsLst>
            <a:gs pos="0">
              <a:schemeClr val="accent3">
                <a:hueOff val="834031"/>
                <a:satOff val="30769"/>
                <a:lumOff val="-4525"/>
                <a:alphaOff val="0"/>
                <a:satMod val="103000"/>
                <a:lumMod val="102000"/>
                <a:tint val="94000"/>
              </a:schemeClr>
            </a:gs>
            <a:gs pos="50000">
              <a:schemeClr val="accent3">
                <a:hueOff val="834031"/>
                <a:satOff val="30769"/>
                <a:lumOff val="-4525"/>
                <a:alphaOff val="0"/>
                <a:satMod val="110000"/>
                <a:lumMod val="100000"/>
                <a:shade val="100000"/>
              </a:schemeClr>
            </a:gs>
            <a:gs pos="100000">
              <a:schemeClr val="accent3">
                <a:hueOff val="834031"/>
                <a:satOff val="30769"/>
                <a:lumOff val="-452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Minority Recognition</a:t>
          </a:r>
        </a:p>
      </dsp:txBody>
      <dsp:txXfrm>
        <a:off x="8566003" y="229666"/>
        <a:ext cx="1946002" cy="1167601"/>
      </dsp:txXfrm>
    </dsp:sp>
    <dsp:sp modelId="{57914D24-AE01-40D9-A1BC-FFB606D3AA03}">
      <dsp:nvSpPr>
        <dsp:cNvPr id="0" name=""/>
        <dsp:cNvSpPr/>
      </dsp:nvSpPr>
      <dsp:spPr>
        <a:xfrm>
          <a:off x="3594" y="1591868"/>
          <a:ext cx="1946002" cy="1167601"/>
        </a:xfrm>
        <a:prstGeom prst="rect">
          <a:avLst/>
        </a:prstGeom>
        <a:gradFill rotWithShape="0">
          <a:gsLst>
            <a:gs pos="0">
              <a:schemeClr val="accent3">
                <a:hueOff val="1042538"/>
                <a:satOff val="38462"/>
                <a:lumOff val="-5656"/>
                <a:alphaOff val="0"/>
                <a:satMod val="103000"/>
                <a:lumMod val="102000"/>
                <a:tint val="94000"/>
              </a:schemeClr>
            </a:gs>
            <a:gs pos="50000">
              <a:schemeClr val="accent3">
                <a:hueOff val="1042538"/>
                <a:satOff val="38462"/>
                <a:lumOff val="-5656"/>
                <a:alphaOff val="0"/>
                <a:satMod val="110000"/>
                <a:lumMod val="100000"/>
                <a:shade val="100000"/>
              </a:schemeClr>
            </a:gs>
            <a:gs pos="100000">
              <a:schemeClr val="accent3">
                <a:hueOff val="1042538"/>
                <a:satOff val="38462"/>
                <a:lumOff val="-56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Religious Belonging</a:t>
          </a:r>
        </a:p>
      </dsp:txBody>
      <dsp:txXfrm>
        <a:off x="3594" y="1591868"/>
        <a:ext cx="1946002" cy="1167601"/>
      </dsp:txXfrm>
    </dsp:sp>
    <dsp:sp modelId="{64EFA5FA-9148-46A6-BE61-E020999AAB12}">
      <dsp:nvSpPr>
        <dsp:cNvPr id="0" name=""/>
        <dsp:cNvSpPr/>
      </dsp:nvSpPr>
      <dsp:spPr>
        <a:xfrm>
          <a:off x="2144196" y="1591868"/>
          <a:ext cx="1946002" cy="1167601"/>
        </a:xfrm>
        <a:prstGeom prst="rect">
          <a:avLst/>
        </a:prstGeom>
        <a:gradFill rotWithShape="0">
          <a:gsLst>
            <a:gs pos="0">
              <a:schemeClr val="accent3">
                <a:hueOff val="1251046"/>
                <a:satOff val="46154"/>
                <a:lumOff val="-6787"/>
                <a:alphaOff val="0"/>
                <a:satMod val="103000"/>
                <a:lumMod val="102000"/>
                <a:tint val="94000"/>
              </a:schemeClr>
            </a:gs>
            <a:gs pos="50000">
              <a:schemeClr val="accent3">
                <a:hueOff val="1251046"/>
                <a:satOff val="46154"/>
                <a:lumOff val="-6787"/>
                <a:alphaOff val="0"/>
                <a:satMod val="110000"/>
                <a:lumMod val="100000"/>
                <a:shade val="100000"/>
              </a:schemeClr>
            </a:gs>
            <a:gs pos="100000">
              <a:schemeClr val="accent3">
                <a:hueOff val="1251046"/>
                <a:satOff val="46154"/>
                <a:lumOff val="-67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Education</a:t>
          </a:r>
        </a:p>
      </dsp:txBody>
      <dsp:txXfrm>
        <a:off x="2144196" y="1591868"/>
        <a:ext cx="1946002" cy="1167601"/>
      </dsp:txXfrm>
    </dsp:sp>
    <dsp:sp modelId="{3BDB876D-B755-492E-B0E8-72FF7A3DC1BA}">
      <dsp:nvSpPr>
        <dsp:cNvPr id="0" name=""/>
        <dsp:cNvSpPr/>
      </dsp:nvSpPr>
      <dsp:spPr>
        <a:xfrm>
          <a:off x="4284798" y="1591868"/>
          <a:ext cx="1946002" cy="1167601"/>
        </a:xfrm>
        <a:prstGeom prst="rect">
          <a:avLst/>
        </a:prstGeom>
        <a:gradFill rotWithShape="0">
          <a:gsLst>
            <a:gs pos="0">
              <a:schemeClr val="accent3">
                <a:hueOff val="1459553"/>
                <a:satOff val="53846"/>
                <a:lumOff val="-7919"/>
                <a:alphaOff val="0"/>
                <a:satMod val="103000"/>
                <a:lumMod val="102000"/>
                <a:tint val="94000"/>
              </a:schemeClr>
            </a:gs>
            <a:gs pos="50000">
              <a:schemeClr val="accent3">
                <a:hueOff val="1459553"/>
                <a:satOff val="53846"/>
                <a:lumOff val="-7919"/>
                <a:alphaOff val="0"/>
                <a:satMod val="110000"/>
                <a:lumMod val="100000"/>
                <a:shade val="100000"/>
              </a:schemeClr>
            </a:gs>
            <a:gs pos="100000">
              <a:schemeClr val="accent3">
                <a:hueOff val="1459553"/>
                <a:satOff val="53846"/>
                <a:lumOff val="-79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Beliefs of Fate</a:t>
          </a:r>
        </a:p>
      </dsp:txBody>
      <dsp:txXfrm>
        <a:off x="4284798" y="1591868"/>
        <a:ext cx="1946002" cy="1167601"/>
      </dsp:txXfrm>
    </dsp:sp>
    <dsp:sp modelId="{8EB6EA23-DF9D-4F72-9AF9-786D1A8929F4}">
      <dsp:nvSpPr>
        <dsp:cNvPr id="0" name=""/>
        <dsp:cNvSpPr/>
      </dsp:nvSpPr>
      <dsp:spPr>
        <a:xfrm>
          <a:off x="6425401" y="1591868"/>
          <a:ext cx="1946002" cy="1167601"/>
        </a:xfrm>
        <a:prstGeom prst="rect">
          <a:avLst/>
        </a:prstGeom>
        <a:gradFill rotWithShape="0">
          <a:gsLst>
            <a:gs pos="0">
              <a:schemeClr val="accent3">
                <a:hueOff val="1668061"/>
                <a:satOff val="61538"/>
                <a:lumOff val="-9050"/>
                <a:alphaOff val="0"/>
                <a:satMod val="103000"/>
                <a:lumMod val="102000"/>
                <a:tint val="94000"/>
              </a:schemeClr>
            </a:gs>
            <a:gs pos="50000">
              <a:schemeClr val="accent3">
                <a:hueOff val="1668061"/>
                <a:satOff val="61538"/>
                <a:lumOff val="-9050"/>
                <a:alphaOff val="0"/>
                <a:satMod val="110000"/>
                <a:lumMod val="100000"/>
                <a:shade val="100000"/>
              </a:schemeClr>
            </a:gs>
            <a:gs pos="100000">
              <a:schemeClr val="accent3">
                <a:hueOff val="1668061"/>
                <a:satOff val="61538"/>
                <a:lumOff val="-90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Language Barriers</a:t>
          </a:r>
        </a:p>
      </dsp:txBody>
      <dsp:txXfrm>
        <a:off x="6425401" y="1591868"/>
        <a:ext cx="1946002" cy="1167601"/>
      </dsp:txXfrm>
    </dsp:sp>
    <dsp:sp modelId="{4C8B65F0-573F-4425-9C84-472303924FF8}">
      <dsp:nvSpPr>
        <dsp:cNvPr id="0" name=""/>
        <dsp:cNvSpPr/>
      </dsp:nvSpPr>
      <dsp:spPr>
        <a:xfrm>
          <a:off x="8566003" y="1591868"/>
          <a:ext cx="1946002" cy="1167601"/>
        </a:xfrm>
        <a:prstGeom prst="rect">
          <a:avLst/>
        </a:prstGeom>
        <a:gradFill rotWithShape="0">
          <a:gsLst>
            <a:gs pos="0">
              <a:schemeClr val="accent3">
                <a:hueOff val="1876569"/>
                <a:satOff val="69231"/>
                <a:lumOff val="-10181"/>
                <a:alphaOff val="0"/>
                <a:satMod val="103000"/>
                <a:lumMod val="102000"/>
                <a:tint val="94000"/>
              </a:schemeClr>
            </a:gs>
            <a:gs pos="50000">
              <a:schemeClr val="accent3">
                <a:hueOff val="1876569"/>
                <a:satOff val="69231"/>
                <a:lumOff val="-10181"/>
                <a:alphaOff val="0"/>
                <a:satMod val="110000"/>
                <a:lumMod val="100000"/>
                <a:shade val="100000"/>
              </a:schemeClr>
            </a:gs>
            <a:gs pos="100000">
              <a:schemeClr val="accent3">
                <a:hueOff val="1876569"/>
                <a:satOff val="69231"/>
                <a:lumOff val="-101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Beliefs About Treatment</a:t>
          </a:r>
        </a:p>
      </dsp:txBody>
      <dsp:txXfrm>
        <a:off x="8566003" y="1591868"/>
        <a:ext cx="1946002" cy="1167601"/>
      </dsp:txXfrm>
    </dsp:sp>
    <dsp:sp modelId="{EF896C3D-D62A-4AE8-AB50-10B55B195D53}">
      <dsp:nvSpPr>
        <dsp:cNvPr id="0" name=""/>
        <dsp:cNvSpPr/>
      </dsp:nvSpPr>
      <dsp:spPr>
        <a:xfrm>
          <a:off x="1073895" y="2954069"/>
          <a:ext cx="1946002" cy="1167601"/>
        </a:xfrm>
        <a:prstGeom prst="rect">
          <a:avLst/>
        </a:prstGeom>
        <a:gradFill rotWithShape="0">
          <a:gsLst>
            <a:gs pos="0">
              <a:schemeClr val="accent3">
                <a:hueOff val="2085076"/>
                <a:satOff val="76923"/>
                <a:lumOff val="-11312"/>
                <a:alphaOff val="0"/>
                <a:satMod val="103000"/>
                <a:lumMod val="102000"/>
                <a:tint val="94000"/>
              </a:schemeClr>
            </a:gs>
            <a:gs pos="50000">
              <a:schemeClr val="accent3">
                <a:hueOff val="2085076"/>
                <a:satOff val="76923"/>
                <a:lumOff val="-11312"/>
                <a:alphaOff val="0"/>
                <a:satMod val="110000"/>
                <a:lumMod val="100000"/>
                <a:shade val="100000"/>
              </a:schemeClr>
            </a:gs>
            <a:gs pos="100000">
              <a:schemeClr val="accent3">
                <a:hueOff val="2085076"/>
                <a:satOff val="76923"/>
                <a:lumOff val="-113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Community Obstacles</a:t>
          </a:r>
        </a:p>
      </dsp:txBody>
      <dsp:txXfrm>
        <a:off x="1073895" y="2954069"/>
        <a:ext cx="1946002" cy="1167601"/>
      </dsp:txXfrm>
    </dsp:sp>
    <dsp:sp modelId="{3BD8AD2A-32AA-4152-AFD5-CD543497FF5C}">
      <dsp:nvSpPr>
        <dsp:cNvPr id="0" name=""/>
        <dsp:cNvSpPr/>
      </dsp:nvSpPr>
      <dsp:spPr>
        <a:xfrm>
          <a:off x="3214497" y="2954069"/>
          <a:ext cx="1946002" cy="1167601"/>
        </a:xfrm>
        <a:prstGeom prst="rect">
          <a:avLst/>
        </a:prstGeom>
        <a:gradFill rotWithShape="0">
          <a:gsLst>
            <a:gs pos="0">
              <a:schemeClr val="accent3">
                <a:hueOff val="2293584"/>
                <a:satOff val="84615"/>
                <a:lumOff val="-12444"/>
                <a:alphaOff val="0"/>
                <a:satMod val="103000"/>
                <a:lumMod val="102000"/>
                <a:tint val="94000"/>
              </a:schemeClr>
            </a:gs>
            <a:gs pos="50000">
              <a:schemeClr val="accent3">
                <a:hueOff val="2293584"/>
                <a:satOff val="84615"/>
                <a:lumOff val="-12444"/>
                <a:alphaOff val="0"/>
                <a:satMod val="110000"/>
                <a:lumMod val="100000"/>
                <a:shade val="100000"/>
              </a:schemeClr>
            </a:gs>
            <a:gs pos="100000">
              <a:schemeClr val="accent3">
                <a:hueOff val="2293584"/>
                <a:satOff val="84615"/>
                <a:lumOff val="-1244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Finances</a:t>
          </a:r>
        </a:p>
      </dsp:txBody>
      <dsp:txXfrm>
        <a:off x="3214497" y="2954069"/>
        <a:ext cx="1946002" cy="1167601"/>
      </dsp:txXfrm>
    </dsp:sp>
    <dsp:sp modelId="{C472EE6E-5457-4626-89E5-EBC0CDC76A5A}">
      <dsp:nvSpPr>
        <dsp:cNvPr id="0" name=""/>
        <dsp:cNvSpPr/>
      </dsp:nvSpPr>
      <dsp:spPr>
        <a:xfrm>
          <a:off x="5355100" y="2954069"/>
          <a:ext cx="1946002" cy="1167601"/>
        </a:xfrm>
        <a:prstGeom prst="rect">
          <a:avLst/>
        </a:prstGeom>
        <a:gradFill rotWithShape="0">
          <a:gsLst>
            <a:gs pos="0">
              <a:schemeClr val="accent3">
                <a:hueOff val="2502091"/>
                <a:satOff val="92308"/>
                <a:lumOff val="-13575"/>
                <a:alphaOff val="0"/>
                <a:satMod val="103000"/>
                <a:lumMod val="102000"/>
                <a:tint val="94000"/>
              </a:schemeClr>
            </a:gs>
            <a:gs pos="50000">
              <a:schemeClr val="accent3">
                <a:hueOff val="2502091"/>
                <a:satOff val="92308"/>
                <a:lumOff val="-13575"/>
                <a:alphaOff val="0"/>
                <a:satMod val="110000"/>
                <a:lumMod val="100000"/>
                <a:shade val="100000"/>
              </a:schemeClr>
            </a:gs>
            <a:gs pos="100000">
              <a:schemeClr val="accent3">
                <a:hueOff val="2502091"/>
                <a:satOff val="92308"/>
                <a:lumOff val="-135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Socioeconomic Status</a:t>
          </a:r>
        </a:p>
      </dsp:txBody>
      <dsp:txXfrm>
        <a:off x="5355100" y="2954069"/>
        <a:ext cx="1946002" cy="1167601"/>
      </dsp:txXfrm>
    </dsp:sp>
    <dsp:sp modelId="{BAE8056A-8ECB-4A5E-BD66-70841786E62A}">
      <dsp:nvSpPr>
        <dsp:cNvPr id="0" name=""/>
        <dsp:cNvSpPr/>
      </dsp:nvSpPr>
      <dsp:spPr>
        <a:xfrm>
          <a:off x="7495702" y="2954069"/>
          <a:ext cx="1946002" cy="1167601"/>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Family Structure</a:t>
          </a:r>
        </a:p>
      </dsp:txBody>
      <dsp:txXfrm>
        <a:off x="7495702" y="2954069"/>
        <a:ext cx="1946002" cy="11676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CF098-18F5-489A-B6E4-FD3D93A3E9C5}">
      <dsp:nvSpPr>
        <dsp:cNvPr id="0" name=""/>
        <dsp:cNvSpPr/>
      </dsp:nvSpPr>
      <dsp:spPr>
        <a:xfrm>
          <a:off x="0" y="384651"/>
          <a:ext cx="8128000" cy="15261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54076" rIns="630823"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chemeClr val="tx1"/>
              </a:solidFill>
              <a:latin typeface="Trajan Pro" pitchFamily="18" charset="0"/>
              <a:ea typeface="Trajan Pro Bold" charset="0"/>
              <a:cs typeface="Trajan Pro Bold" charset="0"/>
              <a:sym typeface="Trajan Pro Bold" charset="0"/>
            </a:rPr>
            <a:t>How does my cultural perspective impact my view of the world and others, including my clients?</a:t>
          </a:r>
        </a:p>
        <a:p>
          <a:pPr marL="171450" lvl="1" indent="-171450" algn="l" defTabSz="755650">
            <a:lnSpc>
              <a:spcPct val="90000"/>
            </a:lnSpc>
            <a:spcBef>
              <a:spcPct val="0"/>
            </a:spcBef>
            <a:spcAft>
              <a:spcPct val="15000"/>
            </a:spcAft>
            <a:buChar char="•"/>
          </a:pPr>
          <a:r>
            <a:rPr lang="en-US" sz="1700" kern="1200" dirty="0">
              <a:solidFill>
                <a:schemeClr val="tx1"/>
              </a:solidFill>
              <a:latin typeface="Trajan Pro" pitchFamily="18" charset="0"/>
              <a:ea typeface="Trajan Pro Bold" charset="0"/>
              <a:cs typeface="Trajan Pro Bold" charset="0"/>
              <a:sym typeface="Trajan Pro Bold" charset="0"/>
            </a:rPr>
            <a:t>Am I Eurocentric? Am I Ethnocentric? / Individualistic or Collectivistic? . . .</a:t>
          </a:r>
        </a:p>
        <a:p>
          <a:pPr marL="171450" lvl="1" indent="-171450" algn="l" defTabSz="755650">
            <a:lnSpc>
              <a:spcPct val="90000"/>
            </a:lnSpc>
            <a:spcBef>
              <a:spcPct val="0"/>
            </a:spcBef>
            <a:spcAft>
              <a:spcPct val="15000"/>
            </a:spcAft>
            <a:buChar char="•"/>
          </a:pPr>
          <a:r>
            <a:rPr lang="en-US" sz="1700" kern="1200" dirty="0">
              <a:solidFill>
                <a:schemeClr val="tx1"/>
              </a:solidFill>
              <a:latin typeface="Trajan Pro" pitchFamily="18" charset="0"/>
              <a:ea typeface="Trajan Pro Bold" charset="0"/>
              <a:cs typeface="Trajan Pro Bold" charset="0"/>
              <a:sym typeface="Trajan Pro Bold" charset="0"/>
            </a:rPr>
            <a:t>How does social identity influence gambling behavior?</a:t>
          </a:r>
        </a:p>
      </dsp:txBody>
      <dsp:txXfrm>
        <a:off x="0" y="384651"/>
        <a:ext cx="8128000" cy="1526175"/>
      </dsp:txXfrm>
    </dsp:sp>
    <dsp:sp modelId="{EBDD9F67-22F0-479E-ACBA-D0B06FAC09F2}">
      <dsp:nvSpPr>
        <dsp:cNvPr id="0" name=""/>
        <dsp:cNvSpPr/>
      </dsp:nvSpPr>
      <dsp:spPr>
        <a:xfrm>
          <a:off x="406400" y="133731"/>
          <a:ext cx="5689600" cy="501840"/>
        </a:xfrm>
        <a:prstGeom prst="roundRect">
          <a:avLst/>
        </a:prstGeom>
        <a:solidFill>
          <a:srgbClr val="4368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FFC000"/>
              </a:solidFill>
              <a:latin typeface="Trajan Pro" pitchFamily="18" charset="0"/>
              <a:ea typeface="Trajan Pro Bold" charset="0"/>
              <a:cs typeface="Trajan Pro Bold" charset="0"/>
              <a:sym typeface="Trajan Pro Bold" charset="0"/>
            </a:rPr>
            <a:t>EXAMINE YOUR OWN POSITION</a:t>
          </a:r>
          <a:endParaRPr lang="en-US" sz="1700" kern="1200" dirty="0"/>
        </a:p>
      </dsp:txBody>
      <dsp:txXfrm>
        <a:off x="430898" y="158229"/>
        <a:ext cx="5640604" cy="4528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7247C-8D5C-4797-840B-449728D6AADA}">
      <dsp:nvSpPr>
        <dsp:cNvPr id="0" name=""/>
        <dsp:cNvSpPr/>
      </dsp:nvSpPr>
      <dsp:spPr>
        <a:xfrm>
          <a:off x="314" y="2521729"/>
          <a:ext cx="5746906" cy="1159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Need of Developing Comprehensive &amp; Varied Treatment Strategies</a:t>
          </a:r>
        </a:p>
      </dsp:txBody>
      <dsp:txXfrm>
        <a:off x="34272" y="2555687"/>
        <a:ext cx="5678990" cy="1091485"/>
      </dsp:txXfrm>
    </dsp:sp>
    <dsp:sp modelId="{33B2817D-1716-4BA3-8A86-86389D09372A}">
      <dsp:nvSpPr>
        <dsp:cNvPr id="0" name=""/>
        <dsp:cNvSpPr/>
      </dsp:nvSpPr>
      <dsp:spPr>
        <a:xfrm>
          <a:off x="314" y="1260960"/>
          <a:ext cx="5746906" cy="1159401"/>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Lack of Complete Research Knowledge</a:t>
          </a:r>
        </a:p>
      </dsp:txBody>
      <dsp:txXfrm>
        <a:off x="34272" y="1294918"/>
        <a:ext cx="5678990" cy="1091485"/>
      </dsp:txXfrm>
    </dsp:sp>
    <dsp:sp modelId="{C50A6BC1-8FC6-463D-9412-FD9C1F2A99C3}">
      <dsp:nvSpPr>
        <dsp:cNvPr id="0" name=""/>
        <dsp:cNvSpPr/>
      </dsp:nvSpPr>
      <dsp:spPr>
        <a:xfrm>
          <a:off x="314" y="192"/>
          <a:ext cx="1863458" cy="1159401"/>
        </a:xfrm>
        <a:prstGeom prst="roundRect">
          <a:avLst>
            <a:gd name="adj" fmla="val 10000"/>
          </a:avLst>
        </a:prstGeom>
        <a:solidFill>
          <a:srgbClr val="D860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Trajan Pro" pitchFamily="18" charset="0"/>
              <a:ea typeface="Trajan Pro Bold" charset="0"/>
              <a:cs typeface="Trajan Pro Bold" charset="0"/>
              <a:sym typeface="Trajan Pro Bold" charset="0"/>
            </a:rPr>
            <a:t>Sociocultural Influences</a:t>
          </a:r>
          <a:endParaRPr lang="en-US" sz="2000" kern="1200" dirty="0"/>
        </a:p>
      </dsp:txBody>
      <dsp:txXfrm>
        <a:off x="34272" y="34150"/>
        <a:ext cx="1795542" cy="1091485"/>
      </dsp:txXfrm>
    </dsp:sp>
    <dsp:sp modelId="{CC11A4E2-150F-4B68-A87C-26BC593B84AC}">
      <dsp:nvSpPr>
        <dsp:cNvPr id="0" name=""/>
        <dsp:cNvSpPr/>
      </dsp:nvSpPr>
      <dsp:spPr>
        <a:xfrm>
          <a:off x="1942038" y="192"/>
          <a:ext cx="1863458" cy="1159401"/>
        </a:xfrm>
        <a:prstGeom prst="roundRect">
          <a:avLst>
            <a:gd name="adj" fmla="val 10000"/>
          </a:avLst>
        </a:prstGeom>
        <a:solidFill>
          <a:srgbClr val="D860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rajan Pro" pitchFamily="18" charset="0"/>
              <a:ea typeface="Trajan Pro Bold" charset="0"/>
              <a:cs typeface="Trajan Pro Bold" charset="0"/>
              <a:sym typeface="Trajan Pro Bold" charset="0"/>
            </a:rPr>
            <a:t>Sociopolitical Considerations</a:t>
          </a:r>
          <a:endParaRPr lang="en-US" sz="2000" kern="1200" dirty="0"/>
        </a:p>
      </dsp:txBody>
      <dsp:txXfrm>
        <a:off x="1975996" y="34150"/>
        <a:ext cx="1795542" cy="1091485"/>
      </dsp:txXfrm>
    </dsp:sp>
    <dsp:sp modelId="{29538C41-5995-42EC-BB5E-6D8AC2218F52}">
      <dsp:nvSpPr>
        <dsp:cNvPr id="0" name=""/>
        <dsp:cNvSpPr/>
      </dsp:nvSpPr>
      <dsp:spPr>
        <a:xfrm>
          <a:off x="3883762" y="192"/>
          <a:ext cx="1863458" cy="1159401"/>
        </a:xfrm>
        <a:prstGeom prst="roundRect">
          <a:avLst>
            <a:gd name="adj" fmla="val 10000"/>
          </a:avLst>
        </a:prstGeom>
        <a:solidFill>
          <a:srgbClr val="D860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Trajan Pro" pitchFamily="18" charset="0"/>
              <a:ea typeface="Trajan Pro Bold" charset="0"/>
              <a:cs typeface="Trajan Pro Bold" charset="0"/>
              <a:sym typeface="Trajan Pro Bold" charset="0"/>
            </a:rPr>
            <a:t>Psychological Realities</a:t>
          </a:r>
          <a:endParaRPr lang="en-US" sz="2000" kern="1200" dirty="0"/>
        </a:p>
      </dsp:txBody>
      <dsp:txXfrm>
        <a:off x="3917720" y="34150"/>
        <a:ext cx="1795542" cy="109148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99D67-DE3D-43B0-BE89-FC5740DD13B0}">
      <dsp:nvSpPr>
        <dsp:cNvPr id="0" name=""/>
        <dsp:cNvSpPr/>
      </dsp:nvSpPr>
      <dsp:spPr>
        <a:xfrm>
          <a:off x="3080" y="612225"/>
          <a:ext cx="3753370" cy="150134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Trajan Pro" pitchFamily="18" charset="0"/>
              <a:ea typeface="Trajan Pro Bold" charset="0"/>
              <a:cs typeface="Trajan Pro Bold" charset="0"/>
              <a:sym typeface="Trajan Pro Bold" charset="0"/>
            </a:rPr>
            <a:t>History of slavery and exploitation</a:t>
          </a:r>
          <a:endParaRPr lang="en-US" sz="2000" kern="1200" dirty="0"/>
        </a:p>
      </dsp:txBody>
      <dsp:txXfrm>
        <a:off x="753754" y="612225"/>
        <a:ext cx="2252022" cy="1501348"/>
      </dsp:txXfrm>
    </dsp:sp>
    <dsp:sp modelId="{F27F80F6-078E-4CEA-A3C9-8E501726C02D}">
      <dsp:nvSpPr>
        <dsp:cNvPr id="0" name=""/>
        <dsp:cNvSpPr/>
      </dsp:nvSpPr>
      <dsp:spPr>
        <a:xfrm>
          <a:off x="3381114" y="612225"/>
          <a:ext cx="3753370" cy="1501348"/>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Trajan Pro" pitchFamily="18" charset="0"/>
              <a:ea typeface="Trajan Pro Bold" charset="0"/>
              <a:cs typeface="Trajan Pro Bold" charset="0"/>
              <a:sym typeface="Trajan Pro Bold" charset="0"/>
            </a:rPr>
            <a:t>Exclusion from traditional gender roles and family values</a:t>
          </a:r>
          <a:endParaRPr lang="en-US" sz="2000" kern="1200" dirty="0"/>
        </a:p>
      </dsp:txBody>
      <dsp:txXfrm>
        <a:off x="4131788" y="612225"/>
        <a:ext cx="2252022" cy="1501348"/>
      </dsp:txXfrm>
    </dsp:sp>
    <dsp:sp modelId="{4F27E44C-5075-4296-AD6F-20D8798A9AE4}">
      <dsp:nvSpPr>
        <dsp:cNvPr id="0" name=""/>
        <dsp:cNvSpPr/>
      </dsp:nvSpPr>
      <dsp:spPr>
        <a:xfrm>
          <a:off x="6759148" y="612225"/>
          <a:ext cx="3753370" cy="1501348"/>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Trajan Pro" pitchFamily="18" charset="0"/>
              <a:ea typeface="Trajan Pro Bold" charset="0"/>
              <a:cs typeface="Trajan Pro Bold" charset="0"/>
              <a:sym typeface="Trajan Pro Bold" charset="0"/>
            </a:rPr>
            <a:t>Suspicion and mistrust of mainstream institutions and practices</a:t>
          </a:r>
          <a:endParaRPr lang="en-US" sz="2000" kern="1200" dirty="0"/>
        </a:p>
      </dsp:txBody>
      <dsp:txXfrm>
        <a:off x="7509822" y="612225"/>
        <a:ext cx="2252022" cy="150134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C8ADF-BB57-402F-BEB2-85DE2075F977}">
      <dsp:nvSpPr>
        <dsp:cNvPr id="0" name=""/>
        <dsp:cNvSpPr/>
      </dsp:nvSpPr>
      <dsp:spPr>
        <a:xfrm>
          <a:off x="0" y="543671"/>
          <a:ext cx="4757791" cy="161595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9257" tIns="749808" rIns="36925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Many sub-populations have specific cultural identities, and do not identify with the African-American identity</a:t>
          </a:r>
          <a:endParaRPr lang="en-US" sz="1800" kern="1200" dirty="0"/>
        </a:p>
      </dsp:txBody>
      <dsp:txXfrm>
        <a:off x="0" y="543671"/>
        <a:ext cx="4757791" cy="1615950"/>
      </dsp:txXfrm>
    </dsp:sp>
    <dsp:sp modelId="{285E551A-E1B9-41E4-B962-BC6174410C89}">
      <dsp:nvSpPr>
        <dsp:cNvPr id="0" name=""/>
        <dsp:cNvSpPr/>
      </dsp:nvSpPr>
      <dsp:spPr>
        <a:xfrm>
          <a:off x="237889" y="12311"/>
          <a:ext cx="3934231" cy="1062720"/>
        </a:xfrm>
        <a:prstGeom prst="roundRect">
          <a:avLst/>
        </a:prstGeom>
        <a:solidFill>
          <a:srgbClr val="D8601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883" tIns="0" rIns="125883" bIns="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BE CAREFUL NOT TO OVER-GENERALIZE</a:t>
          </a:r>
          <a:endParaRPr lang="en-US" sz="1400" kern="1200" dirty="0"/>
        </a:p>
      </dsp:txBody>
      <dsp:txXfrm>
        <a:off x="289767" y="64189"/>
        <a:ext cx="3830475" cy="95896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14092"/>
          <a:ext cx="7693923" cy="83947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0" kern="1200" dirty="0">
              <a:latin typeface="Times New Roman" panose="02020603050405020304" pitchFamily="18" charset="0"/>
              <a:cs typeface="Times New Roman" panose="02020603050405020304" pitchFamily="18" charset="0"/>
            </a:rPr>
            <a:t>1. Adolescents &amp; Problem Gambling</a:t>
          </a:r>
          <a:endParaRPr lang="en-US" sz="3500" b="0" kern="1200" dirty="0"/>
        </a:p>
      </dsp:txBody>
      <dsp:txXfrm>
        <a:off x="40980" y="55072"/>
        <a:ext cx="7611963" cy="757514"/>
      </dsp:txXfrm>
    </dsp:sp>
    <dsp:sp modelId="{DB9AFA2B-B28D-4B13-A0C9-E246B47543F6}">
      <dsp:nvSpPr>
        <dsp:cNvPr id="0" name=""/>
        <dsp:cNvSpPr/>
      </dsp:nvSpPr>
      <dsp:spPr>
        <a:xfrm>
          <a:off x="0" y="954367"/>
          <a:ext cx="7693923" cy="83947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0" kern="1200" dirty="0"/>
            <a:t>2. Culture &amp; Problem Gambling</a:t>
          </a:r>
        </a:p>
      </dsp:txBody>
      <dsp:txXfrm>
        <a:off x="40980" y="995347"/>
        <a:ext cx="7611963" cy="757514"/>
      </dsp:txXfrm>
    </dsp:sp>
    <dsp:sp modelId="{1D15219A-A3F9-4B7C-A029-EECD48E7CB96}">
      <dsp:nvSpPr>
        <dsp:cNvPr id="0" name=""/>
        <dsp:cNvSpPr/>
      </dsp:nvSpPr>
      <dsp:spPr>
        <a:xfrm>
          <a:off x="0" y="1894642"/>
          <a:ext cx="7693923" cy="83947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0" kern="1200" dirty="0"/>
            <a:t>3. Hispanic Culture and Gambling</a:t>
          </a:r>
        </a:p>
      </dsp:txBody>
      <dsp:txXfrm>
        <a:off x="40980" y="1935622"/>
        <a:ext cx="7611963" cy="757514"/>
      </dsp:txXfrm>
    </dsp:sp>
    <dsp:sp modelId="{9D4CFB98-7879-486B-9491-361E9EEB7849}">
      <dsp:nvSpPr>
        <dsp:cNvPr id="0" name=""/>
        <dsp:cNvSpPr/>
      </dsp:nvSpPr>
      <dsp:spPr>
        <a:xfrm>
          <a:off x="0" y="2834917"/>
          <a:ext cx="7693923" cy="83947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0" kern="1200" dirty="0"/>
            <a:t>4. African-American Views on Gambling</a:t>
          </a:r>
        </a:p>
      </dsp:txBody>
      <dsp:txXfrm>
        <a:off x="40980" y="2875897"/>
        <a:ext cx="7611963" cy="757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92F5A-3440-423A-ACB8-787506A177BD}">
      <dsp:nvSpPr>
        <dsp:cNvPr id="0" name=""/>
        <dsp:cNvSpPr/>
      </dsp:nvSpPr>
      <dsp:spPr>
        <a:xfrm>
          <a:off x="0" y="238081"/>
          <a:ext cx="10515600" cy="63787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Trajan Pro" pitchFamily="18" charset="0"/>
              <a:ea typeface="Trajan Pro Bold" charset="0"/>
              <a:cs typeface="Trajan Pro Bold" charset="0"/>
              <a:sym typeface="Trajan Pro Bold" charset="0"/>
            </a:rPr>
            <a:t>2 out of 3 underage youth ages 12 to 17 have gambled within the past year; Gupta places the figure at </a:t>
          </a:r>
          <a:r>
            <a:rPr lang="en-US" sz="1500" kern="1200">
              <a:latin typeface="Trajan Pro" pitchFamily="18" charset="0"/>
              <a:ea typeface="Trajan Pro Bold" charset="0"/>
              <a:cs typeface="Arial" pitchFamily="34" charset="0"/>
              <a:sym typeface="Trajan Pro Bold" charset="0"/>
            </a:rPr>
            <a:t>80%</a:t>
          </a:r>
          <a:endParaRPr lang="en-US" sz="1500" kern="1200" dirty="0"/>
        </a:p>
      </dsp:txBody>
      <dsp:txXfrm>
        <a:off x="0" y="238081"/>
        <a:ext cx="10515600" cy="637875"/>
      </dsp:txXfrm>
    </dsp:sp>
    <dsp:sp modelId="{7E7FC586-75F8-4D60-BCA7-2C0BB47617A0}">
      <dsp:nvSpPr>
        <dsp:cNvPr id="0" name=""/>
        <dsp:cNvSpPr/>
      </dsp:nvSpPr>
      <dsp:spPr>
        <a:xfrm>
          <a:off x="525780" y="16681"/>
          <a:ext cx="7360920"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dirty="0"/>
            <a:t>Jacobs (2000); Gupta (2000)</a:t>
          </a:r>
        </a:p>
      </dsp:txBody>
      <dsp:txXfrm>
        <a:off x="547396" y="38297"/>
        <a:ext cx="7317688" cy="399568"/>
      </dsp:txXfrm>
    </dsp:sp>
    <dsp:sp modelId="{82917554-9DED-4C5F-B8B6-066FC8D9E7FB}">
      <dsp:nvSpPr>
        <dsp:cNvPr id="0" name=""/>
        <dsp:cNvSpPr/>
      </dsp:nvSpPr>
      <dsp:spPr>
        <a:xfrm>
          <a:off x="0" y="1178356"/>
          <a:ext cx="10515600" cy="8505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Trajan Pro" pitchFamily="18" charset="0"/>
              <a:ea typeface="Trajan Pro Bold" charset="0"/>
              <a:cs typeface="Trajan Pro Bold" charset="0"/>
              <a:sym typeface="Trajan Pro Bold" charset="0"/>
            </a:rPr>
            <a:t>Harsbarger’s Massachusetts study noted that underage youth were able to place Keno bets 66% of the times they had tried</a:t>
          </a:r>
          <a:endParaRPr lang="en-US" sz="1500" kern="1200" dirty="0"/>
        </a:p>
      </dsp:txBody>
      <dsp:txXfrm>
        <a:off x="0" y="1178356"/>
        <a:ext cx="10515600" cy="850500"/>
      </dsp:txXfrm>
    </dsp:sp>
    <dsp:sp modelId="{8C33D2CE-6F5B-4271-9D5C-6C4B378E5AA4}">
      <dsp:nvSpPr>
        <dsp:cNvPr id="0" name=""/>
        <dsp:cNvSpPr/>
      </dsp:nvSpPr>
      <dsp:spPr>
        <a:xfrm>
          <a:off x="525780" y="956956"/>
          <a:ext cx="7360920"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dirty="0"/>
            <a:t>Harshbarger (1996)</a:t>
          </a:r>
        </a:p>
      </dsp:txBody>
      <dsp:txXfrm>
        <a:off x="547396" y="978572"/>
        <a:ext cx="7317688" cy="399568"/>
      </dsp:txXfrm>
    </dsp:sp>
    <dsp:sp modelId="{9C2673B4-D60E-483B-9C6C-61EAF08E2C6E}">
      <dsp:nvSpPr>
        <dsp:cNvPr id="0" name=""/>
        <dsp:cNvSpPr/>
      </dsp:nvSpPr>
      <dsp:spPr>
        <a:xfrm>
          <a:off x="0" y="2331256"/>
          <a:ext cx="10515600" cy="8505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Trajan Pro" pitchFamily="18" charset="0"/>
              <a:ea typeface="Trajan Pro Bold" charset="0"/>
              <a:cs typeface="Arial" pitchFamily="34" charset="0"/>
              <a:sym typeface="Trajan Pro Bold" charset="0"/>
            </a:rPr>
            <a:t>A recent review of youth gambling studies concluded that most studies indicate rates of youth gambling are either stable or declining.</a:t>
          </a:r>
          <a:endParaRPr lang="en-US" sz="1500" kern="1200" dirty="0"/>
        </a:p>
      </dsp:txBody>
      <dsp:txXfrm>
        <a:off x="0" y="2331256"/>
        <a:ext cx="10515600" cy="850500"/>
      </dsp:txXfrm>
    </dsp:sp>
    <dsp:sp modelId="{87429CBE-73A7-49DA-A92B-3D57A7246BF4}">
      <dsp:nvSpPr>
        <dsp:cNvPr id="0" name=""/>
        <dsp:cNvSpPr/>
      </dsp:nvSpPr>
      <dsp:spPr>
        <a:xfrm>
          <a:off x="525780" y="2109856"/>
          <a:ext cx="7360920"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dirty="0"/>
            <a:t>Volberg et al. (2010)</a:t>
          </a:r>
        </a:p>
      </dsp:txBody>
      <dsp:txXfrm>
        <a:off x="547396" y="2131472"/>
        <a:ext cx="7317688" cy="399568"/>
      </dsp:txXfrm>
    </dsp:sp>
    <dsp:sp modelId="{A1327973-05B1-410E-A11E-0FC954EC57F7}">
      <dsp:nvSpPr>
        <dsp:cNvPr id="0" name=""/>
        <dsp:cNvSpPr/>
      </dsp:nvSpPr>
      <dsp:spPr>
        <a:xfrm>
          <a:off x="0" y="3484156"/>
          <a:ext cx="10515600" cy="8505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Trajan Pro" pitchFamily="18" charset="0"/>
              <a:ea typeface="Trajan Pro Bold" charset="0"/>
              <a:cs typeface="Trajan Pro Bold" charset="0"/>
              <a:sym typeface="Trajan Pro Bold" charset="0"/>
            </a:rPr>
            <a:t>The top four adolescent gambling prevalence rates were: </a:t>
          </a:r>
          <a:r>
            <a:rPr lang="en-US" sz="1500" kern="1200">
              <a:latin typeface="Trajan Pro" pitchFamily="18" charset="0"/>
              <a:ea typeface="Trajan Pro Bold" charset="0"/>
              <a:cs typeface="Arial" pitchFamily="34" charset="0"/>
              <a:sym typeface="Trajan Pro Bold" charset="0"/>
            </a:rPr>
            <a:t>40%</a:t>
          </a:r>
          <a:r>
            <a:rPr lang="en-US" sz="1500" kern="1200">
              <a:latin typeface="Trajan Pro" pitchFamily="18" charset="0"/>
              <a:ea typeface="Trajan Pro Bold" charset="0"/>
              <a:cs typeface="Trajan Pro Bold" charset="0"/>
              <a:sym typeface="Trajan Pro Bold" charset="0"/>
            </a:rPr>
            <a:t> Non-casino card games; 32% Games of Skill, 31%, Sports Gambling, and 30% Lottery</a:t>
          </a:r>
          <a:endParaRPr lang="en-US" sz="1500" kern="1200" dirty="0"/>
        </a:p>
      </dsp:txBody>
      <dsp:txXfrm>
        <a:off x="0" y="3484156"/>
        <a:ext cx="10515600" cy="850500"/>
      </dsp:txXfrm>
    </dsp:sp>
    <dsp:sp modelId="{E7A530BE-AB1F-448F-BBCA-715143982842}">
      <dsp:nvSpPr>
        <dsp:cNvPr id="0" name=""/>
        <dsp:cNvSpPr/>
      </dsp:nvSpPr>
      <dsp:spPr>
        <a:xfrm>
          <a:off x="525780" y="3262756"/>
          <a:ext cx="7360920"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dirty="0"/>
            <a:t>Shaffer &amp; Hall (1998)</a:t>
          </a:r>
        </a:p>
      </dsp:txBody>
      <dsp:txXfrm>
        <a:off x="547396" y="3284372"/>
        <a:ext cx="7317688"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09604-22E3-4F55-9042-15332561ADF0}">
      <dsp:nvSpPr>
        <dsp:cNvPr id="0" name=""/>
        <dsp:cNvSpPr/>
      </dsp:nvSpPr>
      <dsp:spPr>
        <a:xfrm>
          <a:off x="582645" y="1178"/>
          <a:ext cx="2174490" cy="1304694"/>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FFFFFF"/>
            </a:buClr>
            <a:buSzPct val="104000"/>
            <a:buFont typeface="Arial" pitchFamily="34" charset="0"/>
            <a:buNone/>
          </a:pPr>
          <a:r>
            <a:rPr lang="en-US" sz="2400" kern="1200">
              <a:effectLst>
                <a:outerShdw blurRad="38100" dist="38100" dir="2700000" algn="tl">
                  <a:srgbClr val="000000"/>
                </a:outerShdw>
              </a:effectLst>
              <a:latin typeface="Trajan Pro" pitchFamily="18" charset="0"/>
            </a:rPr>
            <a:t>Video games</a:t>
          </a:r>
          <a:endParaRPr lang="en-US" sz="2400" kern="1200" dirty="0"/>
        </a:p>
      </dsp:txBody>
      <dsp:txXfrm>
        <a:off x="582645" y="1178"/>
        <a:ext cx="2174490" cy="1304694"/>
      </dsp:txXfrm>
    </dsp:sp>
    <dsp:sp modelId="{488DD524-AC1B-447E-9F2D-E4DD628F84B9}">
      <dsp:nvSpPr>
        <dsp:cNvPr id="0" name=""/>
        <dsp:cNvSpPr/>
      </dsp:nvSpPr>
      <dsp:spPr>
        <a:xfrm>
          <a:off x="2974584" y="1178"/>
          <a:ext cx="2174490" cy="1304694"/>
        </a:xfrm>
        <a:prstGeom prst="rect">
          <a:avLst/>
        </a:prstGeom>
        <a:gradFill rotWithShape="0">
          <a:gsLst>
            <a:gs pos="0">
              <a:schemeClr val="accent1">
                <a:shade val="50000"/>
                <a:hueOff val="80499"/>
                <a:satOff val="-1960"/>
                <a:lumOff val="8579"/>
                <a:alphaOff val="0"/>
                <a:satMod val="103000"/>
                <a:lumMod val="102000"/>
                <a:tint val="94000"/>
              </a:schemeClr>
            </a:gs>
            <a:gs pos="50000">
              <a:schemeClr val="accent1">
                <a:shade val="50000"/>
                <a:hueOff val="80499"/>
                <a:satOff val="-1960"/>
                <a:lumOff val="8579"/>
                <a:alphaOff val="0"/>
                <a:satMod val="110000"/>
                <a:lumMod val="100000"/>
                <a:shade val="100000"/>
              </a:schemeClr>
            </a:gs>
            <a:gs pos="100000">
              <a:schemeClr val="accent1">
                <a:shade val="50000"/>
                <a:hueOff val="80499"/>
                <a:satOff val="-1960"/>
                <a:lumOff val="857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effectLst>
                <a:outerShdw blurRad="38100" dist="38100" dir="2700000" algn="tl">
                  <a:srgbClr val="000000"/>
                </a:outerShdw>
              </a:effectLst>
              <a:latin typeface="Trajan Pro" pitchFamily="18" charset="0"/>
            </a:rPr>
            <a:t>Gambling fund-raisers</a:t>
          </a:r>
          <a:endParaRPr lang="en-US" sz="2400" kern="1200" dirty="0">
            <a:effectLst>
              <a:outerShdw blurRad="38100" dist="38100" dir="2700000" algn="tl">
                <a:srgbClr val="000000"/>
              </a:outerShdw>
            </a:effectLst>
            <a:latin typeface="Trajan Pro" pitchFamily="18" charset="0"/>
          </a:endParaRPr>
        </a:p>
      </dsp:txBody>
      <dsp:txXfrm>
        <a:off x="2974584" y="1178"/>
        <a:ext cx="2174490" cy="1304694"/>
      </dsp:txXfrm>
    </dsp:sp>
    <dsp:sp modelId="{D6D79DCE-5CA6-4275-9C94-91DC04465C13}">
      <dsp:nvSpPr>
        <dsp:cNvPr id="0" name=""/>
        <dsp:cNvSpPr/>
      </dsp:nvSpPr>
      <dsp:spPr>
        <a:xfrm>
          <a:off x="5366524" y="1178"/>
          <a:ext cx="2174490" cy="1304694"/>
        </a:xfrm>
        <a:prstGeom prst="rect">
          <a:avLst/>
        </a:prstGeom>
        <a:gradFill rotWithShape="0">
          <a:gsLst>
            <a:gs pos="0">
              <a:schemeClr val="accent1">
                <a:shade val="50000"/>
                <a:hueOff val="160997"/>
                <a:satOff val="-3921"/>
                <a:lumOff val="17158"/>
                <a:alphaOff val="0"/>
                <a:satMod val="103000"/>
                <a:lumMod val="102000"/>
                <a:tint val="94000"/>
              </a:schemeClr>
            </a:gs>
            <a:gs pos="50000">
              <a:schemeClr val="accent1">
                <a:shade val="50000"/>
                <a:hueOff val="160997"/>
                <a:satOff val="-3921"/>
                <a:lumOff val="17158"/>
                <a:alphaOff val="0"/>
                <a:satMod val="110000"/>
                <a:lumMod val="100000"/>
                <a:shade val="100000"/>
              </a:schemeClr>
            </a:gs>
            <a:gs pos="100000">
              <a:schemeClr val="accent1">
                <a:shade val="50000"/>
                <a:hueOff val="160997"/>
                <a:satOff val="-3921"/>
                <a:lumOff val="171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effectLst>
                <a:outerShdw blurRad="38100" dist="38100" dir="2700000" algn="tl">
                  <a:srgbClr val="000000"/>
                </a:outerShdw>
              </a:effectLst>
              <a:latin typeface="Trajan Pro" pitchFamily="18" charset="0"/>
            </a:rPr>
            <a:t>Social acceptability</a:t>
          </a:r>
          <a:endParaRPr lang="en-US" sz="2400" kern="1200" dirty="0">
            <a:effectLst>
              <a:outerShdw blurRad="38100" dist="38100" dir="2700000" algn="tl">
                <a:srgbClr val="000000"/>
              </a:outerShdw>
            </a:effectLst>
            <a:latin typeface="Trajan Pro" pitchFamily="18" charset="0"/>
          </a:endParaRPr>
        </a:p>
      </dsp:txBody>
      <dsp:txXfrm>
        <a:off x="5366524" y="1178"/>
        <a:ext cx="2174490" cy="1304694"/>
      </dsp:txXfrm>
    </dsp:sp>
    <dsp:sp modelId="{A61B1F03-AF4A-4406-B64C-301BE97C0704}">
      <dsp:nvSpPr>
        <dsp:cNvPr id="0" name=""/>
        <dsp:cNvSpPr/>
      </dsp:nvSpPr>
      <dsp:spPr>
        <a:xfrm>
          <a:off x="7758464" y="1178"/>
          <a:ext cx="2174490" cy="1304694"/>
        </a:xfrm>
        <a:prstGeom prst="rect">
          <a:avLst/>
        </a:prstGeom>
        <a:gradFill rotWithShape="0">
          <a:gsLst>
            <a:gs pos="0">
              <a:schemeClr val="accent1">
                <a:shade val="50000"/>
                <a:hueOff val="241496"/>
                <a:satOff val="-5881"/>
                <a:lumOff val="25738"/>
                <a:alphaOff val="0"/>
                <a:satMod val="103000"/>
                <a:lumMod val="102000"/>
                <a:tint val="94000"/>
              </a:schemeClr>
            </a:gs>
            <a:gs pos="50000">
              <a:schemeClr val="accent1">
                <a:shade val="50000"/>
                <a:hueOff val="241496"/>
                <a:satOff val="-5881"/>
                <a:lumOff val="25738"/>
                <a:alphaOff val="0"/>
                <a:satMod val="110000"/>
                <a:lumMod val="100000"/>
                <a:shade val="100000"/>
              </a:schemeClr>
            </a:gs>
            <a:gs pos="100000">
              <a:schemeClr val="accent1">
                <a:shade val="50000"/>
                <a:hueOff val="241496"/>
                <a:satOff val="-5881"/>
                <a:lumOff val="257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effectLst>
                <a:outerShdw blurRad="38100" dist="38100" dir="2700000" algn="tl">
                  <a:srgbClr val="000000"/>
                </a:outerShdw>
              </a:effectLst>
              <a:latin typeface="Trajan Pro" pitchFamily="18" charset="0"/>
            </a:rPr>
            <a:t>Increased venues </a:t>
          </a:r>
          <a:endParaRPr lang="en-US" sz="2400" kern="1200" dirty="0">
            <a:effectLst>
              <a:outerShdw blurRad="38100" dist="38100" dir="2700000" algn="tl">
                <a:srgbClr val="000000"/>
              </a:outerShdw>
            </a:effectLst>
            <a:latin typeface="Trajan Pro" pitchFamily="18" charset="0"/>
          </a:endParaRPr>
        </a:p>
      </dsp:txBody>
      <dsp:txXfrm>
        <a:off x="7758464" y="1178"/>
        <a:ext cx="2174490" cy="1304694"/>
      </dsp:txXfrm>
    </dsp:sp>
    <dsp:sp modelId="{4186E7F9-4FC2-462F-926E-8823A371E4E7}">
      <dsp:nvSpPr>
        <dsp:cNvPr id="0" name=""/>
        <dsp:cNvSpPr/>
      </dsp:nvSpPr>
      <dsp:spPr>
        <a:xfrm>
          <a:off x="582645" y="1523321"/>
          <a:ext cx="2174490" cy="1304694"/>
        </a:xfrm>
        <a:prstGeom prst="rect">
          <a:avLst/>
        </a:prstGeom>
        <a:gradFill rotWithShape="0">
          <a:gsLst>
            <a:gs pos="0">
              <a:schemeClr val="accent1">
                <a:shade val="50000"/>
                <a:hueOff val="321995"/>
                <a:satOff val="-7842"/>
                <a:lumOff val="34317"/>
                <a:alphaOff val="0"/>
                <a:satMod val="103000"/>
                <a:lumMod val="102000"/>
                <a:tint val="94000"/>
              </a:schemeClr>
            </a:gs>
            <a:gs pos="50000">
              <a:schemeClr val="accent1">
                <a:shade val="50000"/>
                <a:hueOff val="321995"/>
                <a:satOff val="-7842"/>
                <a:lumOff val="34317"/>
                <a:alphaOff val="0"/>
                <a:satMod val="110000"/>
                <a:lumMod val="100000"/>
                <a:shade val="100000"/>
              </a:schemeClr>
            </a:gs>
            <a:gs pos="100000">
              <a:schemeClr val="accent1">
                <a:shade val="50000"/>
                <a:hueOff val="321995"/>
                <a:satOff val="-7842"/>
                <a:lumOff val="343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effectLst>
                <a:outerShdw blurRad="38100" dist="38100" dir="2700000" algn="tl">
                  <a:srgbClr val="000000"/>
                </a:outerShdw>
              </a:effectLst>
              <a:latin typeface="Trajan Pro" pitchFamily="18" charset="0"/>
            </a:rPr>
            <a:t>Internet gambling</a:t>
          </a:r>
          <a:endParaRPr lang="en-US" sz="2400" kern="1200" dirty="0">
            <a:effectLst>
              <a:outerShdw blurRad="38100" dist="38100" dir="2700000" algn="tl">
                <a:srgbClr val="000000"/>
              </a:outerShdw>
            </a:effectLst>
            <a:latin typeface="Trajan Pro" pitchFamily="18" charset="0"/>
          </a:endParaRPr>
        </a:p>
      </dsp:txBody>
      <dsp:txXfrm>
        <a:off x="582645" y="1523321"/>
        <a:ext cx="2174490" cy="1304694"/>
      </dsp:txXfrm>
    </dsp:sp>
    <dsp:sp modelId="{CEA9F0AD-6F18-4343-BF8E-DE7F98058AC6}">
      <dsp:nvSpPr>
        <dsp:cNvPr id="0" name=""/>
        <dsp:cNvSpPr/>
      </dsp:nvSpPr>
      <dsp:spPr>
        <a:xfrm>
          <a:off x="2974584" y="1523321"/>
          <a:ext cx="2174490" cy="1304694"/>
        </a:xfrm>
        <a:prstGeom prst="rect">
          <a:avLst/>
        </a:prstGeom>
        <a:solidFill>
          <a:srgbClr val="4368B9"/>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FFFFFF"/>
            </a:buClr>
            <a:buSzPct val="104000"/>
            <a:buFont typeface="Arial" pitchFamily="34" charset="0"/>
            <a:buNone/>
          </a:pPr>
          <a:r>
            <a:rPr lang="en-US" sz="2400" kern="1200">
              <a:effectLst>
                <a:outerShdw blurRad="38100" dist="38100" dir="2700000" algn="tl">
                  <a:srgbClr val="000000"/>
                </a:outerShdw>
              </a:effectLst>
              <a:latin typeface="Trajan Pro" pitchFamily="18" charset="0"/>
            </a:rPr>
            <a:t>Advertisements</a:t>
          </a:r>
          <a:endParaRPr lang="en-US" sz="2400" kern="1200" dirty="0"/>
        </a:p>
      </dsp:txBody>
      <dsp:txXfrm>
        <a:off x="2974584" y="1523321"/>
        <a:ext cx="2174490" cy="1304694"/>
      </dsp:txXfrm>
    </dsp:sp>
    <dsp:sp modelId="{A5DAC6C2-57C9-48A1-B92A-0093FA618C20}">
      <dsp:nvSpPr>
        <dsp:cNvPr id="0" name=""/>
        <dsp:cNvSpPr/>
      </dsp:nvSpPr>
      <dsp:spPr>
        <a:xfrm>
          <a:off x="5366524" y="1523321"/>
          <a:ext cx="2174490" cy="1304694"/>
        </a:xfrm>
        <a:prstGeom prst="rect">
          <a:avLst/>
        </a:prstGeom>
        <a:gradFill rotWithShape="0">
          <a:gsLst>
            <a:gs pos="0">
              <a:schemeClr val="accent1">
                <a:shade val="50000"/>
                <a:hueOff val="321995"/>
                <a:satOff val="-7842"/>
                <a:lumOff val="34317"/>
                <a:alphaOff val="0"/>
                <a:satMod val="103000"/>
                <a:lumMod val="102000"/>
                <a:tint val="94000"/>
              </a:schemeClr>
            </a:gs>
            <a:gs pos="50000">
              <a:schemeClr val="accent1">
                <a:shade val="50000"/>
                <a:hueOff val="321995"/>
                <a:satOff val="-7842"/>
                <a:lumOff val="34317"/>
                <a:alphaOff val="0"/>
                <a:satMod val="110000"/>
                <a:lumMod val="100000"/>
                <a:shade val="100000"/>
              </a:schemeClr>
            </a:gs>
            <a:gs pos="100000">
              <a:schemeClr val="accent1">
                <a:shade val="50000"/>
                <a:hueOff val="321995"/>
                <a:satOff val="-7842"/>
                <a:lumOff val="343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effectLst>
                <a:outerShdw blurRad="38100" dist="38100" dir="2700000" algn="tl">
                  <a:srgbClr val="000000"/>
                </a:outerShdw>
              </a:effectLst>
              <a:latin typeface="Trajan Pro" pitchFamily="18" charset="0"/>
            </a:rPr>
            <a:t>Lack of Awareness</a:t>
          </a:r>
          <a:endParaRPr lang="en-US" sz="2400" kern="1200" dirty="0">
            <a:effectLst>
              <a:outerShdw blurRad="38100" dist="38100" dir="2700000" algn="tl">
                <a:srgbClr val="000000"/>
              </a:outerShdw>
            </a:effectLst>
            <a:latin typeface="Trajan Pro" pitchFamily="18" charset="0"/>
          </a:endParaRPr>
        </a:p>
      </dsp:txBody>
      <dsp:txXfrm>
        <a:off x="5366524" y="1523321"/>
        <a:ext cx="2174490" cy="1304694"/>
      </dsp:txXfrm>
    </dsp:sp>
    <dsp:sp modelId="{96E8A427-D8FE-46D9-B875-4E0669FCA566}">
      <dsp:nvSpPr>
        <dsp:cNvPr id="0" name=""/>
        <dsp:cNvSpPr/>
      </dsp:nvSpPr>
      <dsp:spPr>
        <a:xfrm>
          <a:off x="7758464" y="1523321"/>
          <a:ext cx="2174490" cy="1304694"/>
        </a:xfrm>
        <a:prstGeom prst="rect">
          <a:avLst/>
        </a:prstGeom>
        <a:gradFill rotWithShape="0">
          <a:gsLst>
            <a:gs pos="0">
              <a:schemeClr val="accent1">
                <a:shade val="50000"/>
                <a:hueOff val="241496"/>
                <a:satOff val="-5881"/>
                <a:lumOff val="25738"/>
                <a:alphaOff val="0"/>
                <a:satMod val="103000"/>
                <a:lumMod val="102000"/>
                <a:tint val="94000"/>
              </a:schemeClr>
            </a:gs>
            <a:gs pos="50000">
              <a:schemeClr val="accent1">
                <a:shade val="50000"/>
                <a:hueOff val="241496"/>
                <a:satOff val="-5881"/>
                <a:lumOff val="25738"/>
                <a:alphaOff val="0"/>
                <a:satMod val="110000"/>
                <a:lumMod val="100000"/>
                <a:shade val="100000"/>
              </a:schemeClr>
            </a:gs>
            <a:gs pos="100000">
              <a:schemeClr val="accent1">
                <a:shade val="50000"/>
                <a:hueOff val="241496"/>
                <a:satOff val="-5881"/>
                <a:lumOff val="257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effectLst>
                <a:outerShdw blurRad="38100" dist="38100" dir="2700000" algn="tl">
                  <a:srgbClr val="000000"/>
                </a:outerShdw>
              </a:effectLst>
              <a:latin typeface="Trajan Pro" pitchFamily="18" charset="0"/>
            </a:rPr>
            <a:t>Parental modeling</a:t>
          </a:r>
          <a:endParaRPr lang="en-US" sz="2400" kern="1200" dirty="0">
            <a:effectLst>
              <a:outerShdw blurRad="38100" dist="38100" dir="2700000" algn="tl">
                <a:srgbClr val="000000"/>
              </a:outerShdw>
            </a:effectLst>
            <a:latin typeface="Trajan Pro" pitchFamily="18" charset="0"/>
          </a:endParaRPr>
        </a:p>
      </dsp:txBody>
      <dsp:txXfrm>
        <a:off x="7758464" y="1523321"/>
        <a:ext cx="2174490" cy="1304694"/>
      </dsp:txXfrm>
    </dsp:sp>
    <dsp:sp modelId="{FE5C4885-E02F-46CE-ABE3-114C41CDE56C}">
      <dsp:nvSpPr>
        <dsp:cNvPr id="0" name=""/>
        <dsp:cNvSpPr/>
      </dsp:nvSpPr>
      <dsp:spPr>
        <a:xfrm>
          <a:off x="2974584" y="3045465"/>
          <a:ext cx="2174490" cy="1304694"/>
        </a:xfrm>
        <a:prstGeom prst="rect">
          <a:avLst/>
        </a:prstGeom>
        <a:gradFill rotWithShape="0">
          <a:gsLst>
            <a:gs pos="0">
              <a:schemeClr val="accent1">
                <a:shade val="50000"/>
                <a:hueOff val="160997"/>
                <a:satOff val="-3921"/>
                <a:lumOff val="17158"/>
                <a:alphaOff val="0"/>
                <a:satMod val="103000"/>
                <a:lumMod val="102000"/>
                <a:tint val="94000"/>
              </a:schemeClr>
            </a:gs>
            <a:gs pos="50000">
              <a:schemeClr val="accent1">
                <a:shade val="50000"/>
                <a:hueOff val="160997"/>
                <a:satOff val="-3921"/>
                <a:lumOff val="17158"/>
                <a:alphaOff val="0"/>
                <a:satMod val="110000"/>
                <a:lumMod val="100000"/>
                <a:shade val="100000"/>
              </a:schemeClr>
            </a:gs>
            <a:gs pos="100000">
              <a:schemeClr val="accent1">
                <a:shade val="50000"/>
                <a:hueOff val="160997"/>
                <a:satOff val="-3921"/>
                <a:lumOff val="171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effectLst>
                <a:outerShdw blurRad="38100" dist="38100" dir="2700000" algn="tl">
                  <a:srgbClr val="000000"/>
                </a:outerShdw>
              </a:effectLst>
              <a:latin typeface="Trajan Pro" pitchFamily="18" charset="0"/>
            </a:rPr>
            <a:t>Web TV</a:t>
          </a:r>
          <a:endParaRPr lang="en-US" sz="2400" kern="1200" dirty="0">
            <a:effectLst>
              <a:outerShdw blurRad="38100" dist="38100" dir="2700000" algn="tl">
                <a:srgbClr val="000000"/>
              </a:outerShdw>
            </a:effectLst>
            <a:latin typeface="Trajan Pro" pitchFamily="18" charset="0"/>
          </a:endParaRPr>
        </a:p>
      </dsp:txBody>
      <dsp:txXfrm>
        <a:off x="2974584" y="3045465"/>
        <a:ext cx="2174490" cy="1304694"/>
      </dsp:txXfrm>
    </dsp:sp>
    <dsp:sp modelId="{049F9844-98A7-4668-A37F-5BC311D95F7A}">
      <dsp:nvSpPr>
        <dsp:cNvPr id="0" name=""/>
        <dsp:cNvSpPr/>
      </dsp:nvSpPr>
      <dsp:spPr>
        <a:xfrm>
          <a:off x="5366524" y="3045465"/>
          <a:ext cx="2174490" cy="1304694"/>
        </a:xfrm>
        <a:prstGeom prst="rect">
          <a:avLst/>
        </a:prstGeom>
        <a:gradFill rotWithShape="0">
          <a:gsLst>
            <a:gs pos="0">
              <a:schemeClr val="accent1">
                <a:shade val="50000"/>
                <a:hueOff val="80499"/>
                <a:satOff val="-1960"/>
                <a:lumOff val="8579"/>
                <a:alphaOff val="0"/>
                <a:satMod val="103000"/>
                <a:lumMod val="102000"/>
                <a:tint val="94000"/>
              </a:schemeClr>
            </a:gs>
            <a:gs pos="50000">
              <a:schemeClr val="accent1">
                <a:shade val="50000"/>
                <a:hueOff val="80499"/>
                <a:satOff val="-1960"/>
                <a:lumOff val="8579"/>
                <a:alphaOff val="0"/>
                <a:satMod val="110000"/>
                <a:lumMod val="100000"/>
                <a:shade val="100000"/>
              </a:schemeClr>
            </a:gs>
            <a:gs pos="100000">
              <a:schemeClr val="accent1">
                <a:shade val="50000"/>
                <a:hueOff val="80499"/>
                <a:satOff val="-1960"/>
                <a:lumOff val="857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effectLst>
                <a:outerShdw blurRad="38100" dist="38100" dir="2700000" algn="tl">
                  <a:srgbClr val="000000"/>
                </a:outerShdw>
              </a:effectLst>
              <a:latin typeface="Trajan Pro" pitchFamily="18" charset="0"/>
            </a:rPr>
            <a:t>Attractive games</a:t>
          </a:r>
          <a:endParaRPr lang="en-US" sz="2400" kern="1200" dirty="0">
            <a:effectLst>
              <a:outerShdw blurRad="38100" dist="38100" dir="2700000" algn="tl">
                <a:srgbClr val="000000"/>
              </a:outerShdw>
            </a:effectLst>
            <a:latin typeface="Trajan Pro" pitchFamily="18" charset="0"/>
          </a:endParaRPr>
        </a:p>
      </dsp:txBody>
      <dsp:txXfrm>
        <a:off x="5366524" y="3045465"/>
        <a:ext cx="2174490" cy="1304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D1A16-04EA-4FF6-9E3E-02DA8A482356}">
      <dsp:nvSpPr>
        <dsp:cNvPr id="0" name=""/>
        <dsp:cNvSpPr/>
      </dsp:nvSpPr>
      <dsp:spPr>
        <a:xfrm>
          <a:off x="-3820694" y="-586794"/>
          <a:ext cx="4553786" cy="4553786"/>
        </a:xfrm>
        <a:prstGeom prst="blockArc">
          <a:avLst>
            <a:gd name="adj1" fmla="val 18900000"/>
            <a:gd name="adj2" fmla="val 2700000"/>
            <a:gd name="adj3" fmla="val 474"/>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4DFA94-8F71-4E00-BA2B-2BB39F008FCE}">
      <dsp:nvSpPr>
        <dsp:cNvPr id="0" name=""/>
        <dsp:cNvSpPr/>
      </dsp:nvSpPr>
      <dsp:spPr>
        <a:xfrm>
          <a:off x="321350" y="211194"/>
          <a:ext cx="6548770" cy="422659"/>
        </a:xfrm>
        <a:prstGeom prst="rect">
          <a:avLst/>
        </a:prstGeom>
        <a:solidFill>
          <a:srgbClr val="D8601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5486" tIns="43180" rIns="43180" bIns="43180" numCol="1" spcCol="1270" anchor="ctr" anchorCtr="0">
          <a:noAutofit/>
        </a:bodyPr>
        <a:lstStyle/>
        <a:p>
          <a:pPr marL="0" lvl="0" indent="0" algn="l" defTabSz="755650">
            <a:lnSpc>
              <a:spcPct val="90000"/>
            </a:lnSpc>
            <a:spcBef>
              <a:spcPct val="0"/>
            </a:spcBef>
            <a:spcAft>
              <a:spcPct val="35000"/>
            </a:spcAft>
            <a:buFont typeface="Arial" pitchFamily="34" charset="0"/>
            <a:buNone/>
          </a:pPr>
          <a:r>
            <a:rPr lang="en-US" sz="1700" kern="1200" dirty="0"/>
            <a:t>Increased delinquency and crime</a:t>
          </a:r>
        </a:p>
      </dsp:txBody>
      <dsp:txXfrm>
        <a:off x="321350" y="211194"/>
        <a:ext cx="6548770" cy="422659"/>
      </dsp:txXfrm>
    </dsp:sp>
    <dsp:sp modelId="{EEEDB2A3-BB6F-4B79-9B8C-8611B9148D0D}">
      <dsp:nvSpPr>
        <dsp:cNvPr id="0" name=""/>
        <dsp:cNvSpPr/>
      </dsp:nvSpPr>
      <dsp:spPr>
        <a:xfrm>
          <a:off x="57188" y="158362"/>
          <a:ext cx="528324" cy="52832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015B7F1-1A4B-4122-A8E4-17DB4FAB5B8C}">
      <dsp:nvSpPr>
        <dsp:cNvPr id="0" name=""/>
        <dsp:cNvSpPr/>
      </dsp:nvSpPr>
      <dsp:spPr>
        <a:xfrm>
          <a:off x="624216" y="844981"/>
          <a:ext cx="6245904" cy="422659"/>
        </a:xfrm>
        <a:prstGeom prst="rect">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5486"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t>Disruption of familial relationships</a:t>
          </a:r>
          <a:endParaRPr lang="en-US" sz="1700" kern="1200" dirty="0"/>
        </a:p>
      </dsp:txBody>
      <dsp:txXfrm>
        <a:off x="624216" y="844981"/>
        <a:ext cx="6245904" cy="422659"/>
      </dsp:txXfrm>
    </dsp:sp>
    <dsp:sp modelId="{6F1420FF-4661-4C1F-A30B-88AE925DBE63}">
      <dsp:nvSpPr>
        <dsp:cNvPr id="0" name=""/>
        <dsp:cNvSpPr/>
      </dsp:nvSpPr>
      <dsp:spPr>
        <a:xfrm>
          <a:off x="360054" y="792149"/>
          <a:ext cx="528324" cy="528324"/>
        </a:xfrm>
        <a:prstGeom prst="ellipse">
          <a:avLst/>
        </a:prstGeom>
        <a:solidFill>
          <a:schemeClr val="lt1">
            <a:hueOff val="0"/>
            <a:satOff val="0"/>
            <a:lumOff val="0"/>
            <a:alphaOff val="0"/>
          </a:schemeClr>
        </a:solidFill>
        <a:ln w="6350" cap="flat" cmpd="sng" algn="ctr">
          <a:solidFill>
            <a:schemeClr val="accent3">
              <a:hueOff val="677650"/>
              <a:satOff val="25000"/>
              <a:lumOff val="-3676"/>
              <a:alphaOff val="0"/>
            </a:schemeClr>
          </a:solidFill>
          <a:prstDash val="solid"/>
          <a:miter lim="800000"/>
        </a:ln>
        <a:effectLst/>
      </dsp:spPr>
      <dsp:style>
        <a:lnRef idx="1">
          <a:scrgbClr r="0" g="0" b="0"/>
        </a:lnRef>
        <a:fillRef idx="1">
          <a:scrgbClr r="0" g="0" b="0"/>
        </a:fillRef>
        <a:effectRef idx="0">
          <a:scrgbClr r="0" g="0" b="0"/>
        </a:effectRef>
        <a:fontRef idx="minor"/>
      </dsp:style>
    </dsp:sp>
    <dsp:sp modelId="{7E29198C-9E6A-4521-9A1A-80A2B3B3736C}">
      <dsp:nvSpPr>
        <dsp:cNvPr id="0" name=""/>
        <dsp:cNvSpPr/>
      </dsp:nvSpPr>
      <dsp:spPr>
        <a:xfrm>
          <a:off x="717171" y="1478769"/>
          <a:ext cx="6152949" cy="422659"/>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5486"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t>Decreased academic performance, higher truancy, poor grades</a:t>
          </a:r>
          <a:endParaRPr lang="en-US" sz="1700" kern="1200" dirty="0"/>
        </a:p>
      </dsp:txBody>
      <dsp:txXfrm>
        <a:off x="717171" y="1478769"/>
        <a:ext cx="6152949" cy="422659"/>
      </dsp:txXfrm>
    </dsp:sp>
    <dsp:sp modelId="{22E093AC-A2F2-44B9-B25D-31E705B2A708}">
      <dsp:nvSpPr>
        <dsp:cNvPr id="0" name=""/>
        <dsp:cNvSpPr/>
      </dsp:nvSpPr>
      <dsp:spPr>
        <a:xfrm>
          <a:off x="453009" y="1425936"/>
          <a:ext cx="528324" cy="528324"/>
        </a:xfrm>
        <a:prstGeom prst="ellipse">
          <a:avLst/>
        </a:prstGeom>
        <a:solidFill>
          <a:schemeClr val="lt1">
            <a:hueOff val="0"/>
            <a:satOff val="0"/>
            <a:lumOff val="0"/>
            <a:alphaOff val="0"/>
          </a:schemeClr>
        </a:solidFill>
        <a:ln w="6350" cap="flat" cmpd="sng" algn="ctr">
          <a:solidFill>
            <a:schemeClr val="accent3">
              <a:hueOff val="1355300"/>
              <a:satOff val="50000"/>
              <a:lumOff val="-7353"/>
              <a:alphaOff val="0"/>
            </a:schemeClr>
          </a:solidFill>
          <a:prstDash val="solid"/>
          <a:miter lim="800000"/>
        </a:ln>
        <a:effectLst/>
      </dsp:spPr>
      <dsp:style>
        <a:lnRef idx="1">
          <a:scrgbClr r="0" g="0" b="0"/>
        </a:lnRef>
        <a:fillRef idx="1">
          <a:scrgbClr r="0" g="0" b="0"/>
        </a:fillRef>
        <a:effectRef idx="0">
          <a:scrgbClr r="0" g="0" b="0"/>
        </a:effectRef>
        <a:fontRef idx="minor"/>
      </dsp:style>
    </dsp:sp>
    <dsp:sp modelId="{412A9A9F-E803-4C3F-BBD8-F7EDBB7BBD79}">
      <dsp:nvSpPr>
        <dsp:cNvPr id="0" name=""/>
        <dsp:cNvSpPr/>
      </dsp:nvSpPr>
      <dsp:spPr>
        <a:xfrm>
          <a:off x="624216" y="2112556"/>
          <a:ext cx="6245904" cy="422659"/>
        </a:xfrm>
        <a:prstGeom prst="rect">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5486"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t>Higher rates of depression</a:t>
          </a:r>
          <a:endParaRPr lang="en-US" sz="1700" kern="1200" dirty="0"/>
        </a:p>
      </dsp:txBody>
      <dsp:txXfrm>
        <a:off x="624216" y="2112556"/>
        <a:ext cx="6245904" cy="422659"/>
      </dsp:txXfrm>
    </dsp:sp>
    <dsp:sp modelId="{7A1B4CDC-7EE1-4E2E-8936-F4367AE3FD3A}">
      <dsp:nvSpPr>
        <dsp:cNvPr id="0" name=""/>
        <dsp:cNvSpPr/>
      </dsp:nvSpPr>
      <dsp:spPr>
        <a:xfrm>
          <a:off x="360054" y="2059723"/>
          <a:ext cx="528324" cy="528324"/>
        </a:xfrm>
        <a:prstGeom prst="ellipse">
          <a:avLst/>
        </a:prstGeom>
        <a:solidFill>
          <a:schemeClr val="lt1">
            <a:hueOff val="0"/>
            <a:satOff val="0"/>
            <a:lumOff val="0"/>
            <a:alphaOff val="0"/>
          </a:schemeClr>
        </a:solidFill>
        <a:ln w="6350" cap="flat" cmpd="sng" algn="ctr">
          <a:solidFill>
            <a:schemeClr val="accent3">
              <a:hueOff val="2032949"/>
              <a:satOff val="75000"/>
              <a:lumOff val="-11029"/>
              <a:alphaOff val="0"/>
            </a:schemeClr>
          </a:solidFill>
          <a:prstDash val="solid"/>
          <a:miter lim="800000"/>
        </a:ln>
        <a:effectLst/>
      </dsp:spPr>
      <dsp:style>
        <a:lnRef idx="1">
          <a:scrgbClr r="0" g="0" b="0"/>
        </a:lnRef>
        <a:fillRef idx="1">
          <a:scrgbClr r="0" g="0" b="0"/>
        </a:fillRef>
        <a:effectRef idx="0">
          <a:scrgbClr r="0" g="0" b="0"/>
        </a:effectRef>
        <a:fontRef idx="minor"/>
      </dsp:style>
    </dsp:sp>
    <dsp:sp modelId="{FE038909-C1C2-4E5E-A41E-7BFE1CEFCA6F}">
      <dsp:nvSpPr>
        <dsp:cNvPr id="0" name=""/>
        <dsp:cNvSpPr/>
      </dsp:nvSpPr>
      <dsp:spPr>
        <a:xfrm>
          <a:off x="321350" y="2746343"/>
          <a:ext cx="6548770" cy="422659"/>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5486"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t>Higher rates of suicidal ideation and suicide attempts</a:t>
          </a:r>
          <a:endParaRPr lang="en-US" sz="1700" kern="1200" dirty="0"/>
        </a:p>
      </dsp:txBody>
      <dsp:txXfrm>
        <a:off x="321350" y="2746343"/>
        <a:ext cx="6548770" cy="422659"/>
      </dsp:txXfrm>
    </dsp:sp>
    <dsp:sp modelId="{5B9D7F08-342F-427B-B46B-C30984CB6C18}">
      <dsp:nvSpPr>
        <dsp:cNvPr id="0" name=""/>
        <dsp:cNvSpPr/>
      </dsp:nvSpPr>
      <dsp:spPr>
        <a:xfrm>
          <a:off x="57188" y="2693510"/>
          <a:ext cx="528324" cy="528324"/>
        </a:xfrm>
        <a:prstGeom prst="ellipse">
          <a:avLst/>
        </a:prstGeom>
        <a:solidFill>
          <a:schemeClr val="lt1">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77521-5704-481B-9A96-42700977780D}">
      <dsp:nvSpPr>
        <dsp:cNvPr id="0" name=""/>
        <dsp:cNvSpPr/>
      </dsp:nvSpPr>
      <dsp:spPr>
        <a:xfrm>
          <a:off x="969171" y="792"/>
          <a:ext cx="2105409" cy="126324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itchFamily="34" charset="0"/>
            <a:buNone/>
          </a:pPr>
          <a:r>
            <a:rPr lang="en-US" sz="2500" kern="1200" dirty="0"/>
            <a:t>Lower self-esteem</a:t>
          </a:r>
        </a:p>
      </dsp:txBody>
      <dsp:txXfrm>
        <a:off x="969171" y="792"/>
        <a:ext cx="2105409" cy="1263245"/>
      </dsp:txXfrm>
    </dsp:sp>
    <dsp:sp modelId="{0964682C-B0EB-45BB-8D2F-C461813FAFC1}">
      <dsp:nvSpPr>
        <dsp:cNvPr id="0" name=""/>
        <dsp:cNvSpPr/>
      </dsp:nvSpPr>
      <dsp:spPr>
        <a:xfrm>
          <a:off x="3285122" y="792"/>
          <a:ext cx="2105409" cy="1263245"/>
        </a:xfrm>
        <a:prstGeom prst="rect">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Co-occurring addictive behaviors </a:t>
          </a:r>
          <a:endParaRPr lang="en-US" sz="2500" kern="1200" dirty="0"/>
        </a:p>
      </dsp:txBody>
      <dsp:txXfrm>
        <a:off x="3285122" y="792"/>
        <a:ext cx="2105409" cy="1263245"/>
      </dsp:txXfrm>
    </dsp:sp>
    <dsp:sp modelId="{D0908EAC-403D-4B38-8F3A-62B1CB1F6082}">
      <dsp:nvSpPr>
        <dsp:cNvPr id="0" name=""/>
        <dsp:cNvSpPr/>
      </dsp:nvSpPr>
      <dsp:spPr>
        <a:xfrm>
          <a:off x="969171" y="1474579"/>
          <a:ext cx="2105409" cy="1263245"/>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Greater need for sensation seeking</a:t>
          </a:r>
          <a:endParaRPr lang="en-US" sz="2500" kern="1200" dirty="0"/>
        </a:p>
      </dsp:txBody>
      <dsp:txXfrm>
        <a:off x="969171" y="1474579"/>
        <a:ext cx="2105409" cy="1263245"/>
      </dsp:txXfrm>
    </dsp:sp>
    <dsp:sp modelId="{ACBE48D0-CB9F-46AC-B223-07F157840C02}">
      <dsp:nvSpPr>
        <dsp:cNvPr id="0" name=""/>
        <dsp:cNvSpPr/>
      </dsp:nvSpPr>
      <dsp:spPr>
        <a:xfrm>
          <a:off x="3285122" y="1474579"/>
          <a:ext cx="2105409" cy="1263245"/>
        </a:xfrm>
        <a:prstGeom prst="rect">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Salience</a:t>
          </a:r>
          <a:endParaRPr lang="en-US" sz="2500" kern="1200" dirty="0"/>
        </a:p>
      </dsp:txBody>
      <dsp:txXfrm>
        <a:off x="3285122" y="1474579"/>
        <a:ext cx="2105409" cy="1263245"/>
      </dsp:txXfrm>
    </dsp:sp>
    <dsp:sp modelId="{FB49D35F-E88F-4BB1-8F06-F400D4185762}">
      <dsp:nvSpPr>
        <dsp:cNvPr id="0" name=""/>
        <dsp:cNvSpPr/>
      </dsp:nvSpPr>
      <dsp:spPr>
        <a:xfrm>
          <a:off x="2127147" y="2948366"/>
          <a:ext cx="2105409" cy="1263245"/>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Dissociation when Gambling</a:t>
          </a:r>
          <a:endParaRPr lang="en-US" sz="2500" kern="1200" dirty="0"/>
        </a:p>
      </dsp:txBody>
      <dsp:txXfrm>
        <a:off x="2127147" y="2948366"/>
        <a:ext cx="2105409" cy="12632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77521-5704-481B-9A96-42700977780D}">
      <dsp:nvSpPr>
        <dsp:cNvPr id="0" name=""/>
        <dsp:cNvSpPr/>
      </dsp:nvSpPr>
      <dsp:spPr>
        <a:xfrm>
          <a:off x="776" y="138203"/>
          <a:ext cx="3027691" cy="181661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Arial" pitchFamily="34" charset="0"/>
            <a:buNone/>
          </a:pPr>
          <a:r>
            <a:rPr lang="en-US" sz="3600" kern="1200" dirty="0"/>
            <a:t>Poor coping skills</a:t>
          </a:r>
        </a:p>
      </dsp:txBody>
      <dsp:txXfrm>
        <a:off x="776" y="138203"/>
        <a:ext cx="3027691" cy="1816614"/>
      </dsp:txXfrm>
    </dsp:sp>
    <dsp:sp modelId="{0964682C-B0EB-45BB-8D2F-C461813FAFC1}">
      <dsp:nvSpPr>
        <dsp:cNvPr id="0" name=""/>
        <dsp:cNvSpPr/>
      </dsp:nvSpPr>
      <dsp:spPr>
        <a:xfrm>
          <a:off x="3331236" y="138203"/>
          <a:ext cx="3027691" cy="1816614"/>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Low self-discipline </a:t>
          </a:r>
        </a:p>
      </dsp:txBody>
      <dsp:txXfrm>
        <a:off x="3331236" y="138203"/>
        <a:ext cx="3027691" cy="1816614"/>
      </dsp:txXfrm>
    </dsp:sp>
    <dsp:sp modelId="{D0908EAC-403D-4B38-8F3A-62B1CB1F6082}">
      <dsp:nvSpPr>
        <dsp:cNvPr id="0" name=""/>
        <dsp:cNvSpPr/>
      </dsp:nvSpPr>
      <dsp:spPr>
        <a:xfrm>
          <a:off x="1666006" y="2257587"/>
          <a:ext cx="3027691" cy="1816614"/>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Difficulty measuring risk</a:t>
          </a:r>
        </a:p>
      </dsp:txBody>
      <dsp:txXfrm>
        <a:off x="1666006" y="2257587"/>
        <a:ext cx="3027691" cy="18166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C8F18-5899-4DFC-B909-B6983DCB81F2}">
      <dsp:nvSpPr>
        <dsp:cNvPr id="0" name=""/>
        <dsp:cNvSpPr/>
      </dsp:nvSpPr>
      <dsp:spPr>
        <a:xfrm>
          <a:off x="0" y="1106484"/>
          <a:ext cx="8128000" cy="2142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54076" rIns="630823" bIns="120904" numCol="1" spcCol="1270" anchor="t" anchorCtr="0">
          <a:noAutofit/>
        </a:bodyPr>
        <a:lstStyle/>
        <a:p>
          <a:pPr marL="339725" lvl="1" indent="-339725" algn="l" defTabSz="755650">
            <a:lnSpc>
              <a:spcPct val="90000"/>
            </a:lnSpc>
            <a:spcBef>
              <a:spcPct val="0"/>
            </a:spcBef>
            <a:spcAft>
              <a:spcPct val="15000"/>
            </a:spcAft>
            <a:buFont typeface="Wingdings" panose="05000000000000000000" pitchFamily="2" charset="2"/>
            <a:buChar char="ü"/>
          </a:pPr>
          <a:r>
            <a:rPr lang="en-US" sz="1700" kern="1200" dirty="0">
              <a:solidFill>
                <a:schemeClr val="accent1"/>
              </a:solidFill>
            </a:rPr>
            <a:t>Played Cards for Money</a:t>
          </a:r>
        </a:p>
        <a:p>
          <a:pPr marL="339725" lvl="1" indent="-339725" algn="l" defTabSz="755650">
            <a:lnSpc>
              <a:spcPct val="90000"/>
            </a:lnSpc>
            <a:spcBef>
              <a:spcPct val="0"/>
            </a:spcBef>
            <a:spcAft>
              <a:spcPct val="15000"/>
            </a:spcAft>
            <a:buFont typeface="Wingdings" panose="05000000000000000000" pitchFamily="2" charset="2"/>
            <a:buChar char="ü"/>
          </a:pPr>
          <a:r>
            <a:rPr lang="en-US" sz="1700" kern="1200" dirty="0">
              <a:solidFill>
                <a:schemeClr val="accent1"/>
              </a:solidFill>
            </a:rPr>
            <a:t>Bet Money on Games of Personal Skill Like Pool, Golf, or Bowling</a:t>
          </a:r>
        </a:p>
        <a:p>
          <a:pPr marL="339725" lvl="1" indent="-339725" algn="l" defTabSz="755650">
            <a:lnSpc>
              <a:spcPct val="90000"/>
            </a:lnSpc>
            <a:spcBef>
              <a:spcPct val="0"/>
            </a:spcBef>
            <a:spcAft>
              <a:spcPct val="15000"/>
            </a:spcAft>
            <a:buFont typeface="Wingdings" panose="05000000000000000000" pitchFamily="2" charset="2"/>
            <a:buChar char="ü"/>
          </a:pPr>
          <a:r>
            <a:rPr lang="en-US" sz="1700" kern="1200" dirty="0">
              <a:solidFill>
                <a:schemeClr val="accent1"/>
              </a:solidFill>
            </a:rPr>
            <a:t>Bet Money on Sports Teams</a:t>
          </a:r>
        </a:p>
        <a:p>
          <a:pPr marL="339725" lvl="1" indent="-339725" algn="l" defTabSz="755650">
            <a:lnSpc>
              <a:spcPct val="90000"/>
            </a:lnSpc>
            <a:spcBef>
              <a:spcPct val="0"/>
            </a:spcBef>
            <a:spcAft>
              <a:spcPct val="15000"/>
            </a:spcAft>
            <a:buFont typeface="Wingdings" panose="05000000000000000000" pitchFamily="2" charset="2"/>
            <a:buChar char="ü"/>
          </a:pPr>
          <a:r>
            <a:rPr lang="en-US" sz="1700" kern="1200" dirty="0">
              <a:solidFill>
                <a:schemeClr val="accent1"/>
              </a:solidFill>
            </a:rPr>
            <a:t>Bought Lottery Tickets or Scratch Offs</a:t>
          </a:r>
        </a:p>
        <a:p>
          <a:pPr marL="339725" lvl="1" indent="-339725" algn="l" defTabSz="755650">
            <a:lnSpc>
              <a:spcPct val="90000"/>
            </a:lnSpc>
            <a:spcBef>
              <a:spcPct val="0"/>
            </a:spcBef>
            <a:spcAft>
              <a:spcPct val="15000"/>
            </a:spcAft>
            <a:buFont typeface="Wingdings" panose="05000000000000000000" pitchFamily="2" charset="2"/>
            <a:buChar char="ü"/>
          </a:pPr>
          <a:r>
            <a:rPr lang="en-US" sz="1700" kern="1200" dirty="0">
              <a:solidFill>
                <a:schemeClr val="accent1"/>
              </a:solidFill>
            </a:rPr>
            <a:t>Gambled in a Casino</a:t>
          </a:r>
        </a:p>
        <a:p>
          <a:pPr marL="339725" lvl="1" indent="-339725" algn="l" defTabSz="755650">
            <a:lnSpc>
              <a:spcPct val="90000"/>
            </a:lnSpc>
            <a:spcBef>
              <a:spcPct val="0"/>
            </a:spcBef>
            <a:spcAft>
              <a:spcPct val="15000"/>
            </a:spcAft>
            <a:buFont typeface="Wingdings" panose="05000000000000000000" pitchFamily="2" charset="2"/>
            <a:buChar char="ü"/>
          </a:pPr>
          <a:r>
            <a:rPr lang="en-US" sz="1700" kern="1200" dirty="0">
              <a:solidFill>
                <a:schemeClr val="accent1"/>
              </a:solidFill>
            </a:rPr>
            <a:t>Gambled for Money Online</a:t>
          </a:r>
        </a:p>
      </dsp:txBody>
      <dsp:txXfrm>
        <a:off x="0" y="1106484"/>
        <a:ext cx="8128000" cy="2142000"/>
      </dsp:txXfrm>
    </dsp:sp>
    <dsp:sp modelId="{98BAE7C7-2F06-4D88-904E-F88D1E7B12E8}">
      <dsp:nvSpPr>
        <dsp:cNvPr id="0" name=""/>
        <dsp:cNvSpPr/>
      </dsp:nvSpPr>
      <dsp:spPr>
        <a:xfrm>
          <a:off x="406400" y="855565"/>
          <a:ext cx="568960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Clr>
              <a:schemeClr val="bg1"/>
            </a:buClr>
            <a:buNone/>
          </a:pPr>
          <a:r>
            <a:rPr lang="en-US" sz="1700" kern="1200">
              <a:solidFill>
                <a:srgbClr val="FFC000"/>
              </a:solidFill>
            </a:rPr>
            <a:t>DURING THE LAST 12 MONTHS, HOW OFTEN HAVE YOU…</a:t>
          </a:r>
          <a:endParaRPr lang="en-US" sz="1700" kern="1200" dirty="0"/>
        </a:p>
      </dsp:txBody>
      <dsp:txXfrm>
        <a:off x="430898" y="880063"/>
        <a:ext cx="5640604" cy="4528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71071-599C-44DF-8909-613164363123}">
      <dsp:nvSpPr>
        <dsp:cNvPr id="0" name=""/>
        <dsp:cNvSpPr/>
      </dsp:nvSpPr>
      <dsp:spPr>
        <a:xfrm>
          <a:off x="818593" y="106"/>
          <a:ext cx="1762249" cy="105734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itchFamily="34" charset="0"/>
            <a:buNone/>
          </a:pPr>
          <a:r>
            <a:rPr lang="en-US" sz="1300" kern="1200" dirty="0"/>
            <a:t>Psychoanalytic</a:t>
          </a:r>
        </a:p>
      </dsp:txBody>
      <dsp:txXfrm>
        <a:off x="818593" y="106"/>
        <a:ext cx="1762249" cy="1057349"/>
      </dsp:txXfrm>
    </dsp:sp>
    <dsp:sp modelId="{98A5FDE0-4B7D-443E-8690-2E3563D9F80F}">
      <dsp:nvSpPr>
        <dsp:cNvPr id="0" name=""/>
        <dsp:cNvSpPr/>
      </dsp:nvSpPr>
      <dsp:spPr>
        <a:xfrm>
          <a:off x="2757068" y="106"/>
          <a:ext cx="1762249" cy="1057349"/>
        </a:xfrm>
        <a:prstGeom prst="rect">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Cognitive</a:t>
          </a:r>
          <a:endParaRPr lang="en-US" sz="1300" kern="1200" dirty="0"/>
        </a:p>
      </dsp:txBody>
      <dsp:txXfrm>
        <a:off x="2757068" y="106"/>
        <a:ext cx="1762249" cy="1057349"/>
      </dsp:txXfrm>
    </dsp:sp>
    <dsp:sp modelId="{E4886DC4-77BB-49DE-978B-28787B9E25C0}">
      <dsp:nvSpPr>
        <dsp:cNvPr id="0" name=""/>
        <dsp:cNvSpPr/>
      </dsp:nvSpPr>
      <dsp:spPr>
        <a:xfrm>
          <a:off x="4695543" y="106"/>
          <a:ext cx="1762249" cy="1057349"/>
        </a:xfrm>
        <a:prstGeom prst="rect">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Cognitive-behavioral</a:t>
          </a:r>
          <a:endParaRPr lang="en-US" sz="1300" kern="1200" dirty="0"/>
        </a:p>
      </dsp:txBody>
      <dsp:txXfrm>
        <a:off x="4695543" y="106"/>
        <a:ext cx="1762249" cy="1057349"/>
      </dsp:txXfrm>
    </dsp:sp>
    <dsp:sp modelId="{315C345B-41E8-49EC-81C4-F9401F3CEE91}">
      <dsp:nvSpPr>
        <dsp:cNvPr id="0" name=""/>
        <dsp:cNvSpPr/>
      </dsp:nvSpPr>
      <dsp:spPr>
        <a:xfrm>
          <a:off x="818593" y="1233681"/>
          <a:ext cx="1762249" cy="1057349"/>
        </a:xfrm>
        <a:prstGeom prst="rect">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Psychopharmacological</a:t>
          </a:r>
          <a:endParaRPr lang="en-US" sz="1300" kern="1200" dirty="0"/>
        </a:p>
      </dsp:txBody>
      <dsp:txXfrm>
        <a:off x="818593" y="1233681"/>
        <a:ext cx="1762249" cy="1057349"/>
      </dsp:txXfrm>
    </dsp:sp>
    <dsp:sp modelId="{6300492B-DE9B-4263-90A0-C010F08069BA}">
      <dsp:nvSpPr>
        <dsp:cNvPr id="0" name=""/>
        <dsp:cNvSpPr/>
      </dsp:nvSpPr>
      <dsp:spPr>
        <a:xfrm>
          <a:off x="2757068" y="1233681"/>
          <a:ext cx="1762249" cy="1057349"/>
        </a:xfrm>
        <a:prstGeom prst="rect">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Biological/Genetic</a:t>
          </a:r>
          <a:endParaRPr lang="en-US" sz="1300" kern="1200" dirty="0"/>
        </a:p>
      </dsp:txBody>
      <dsp:txXfrm>
        <a:off x="2757068" y="1233681"/>
        <a:ext cx="1762249" cy="1057349"/>
      </dsp:txXfrm>
    </dsp:sp>
    <dsp:sp modelId="{D3CEB666-516B-4A7B-A36F-44600CAA4D51}">
      <dsp:nvSpPr>
        <dsp:cNvPr id="0" name=""/>
        <dsp:cNvSpPr/>
      </dsp:nvSpPr>
      <dsp:spPr>
        <a:xfrm>
          <a:off x="4695543" y="1233681"/>
          <a:ext cx="1762249" cy="1057349"/>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Self-Help</a:t>
          </a:r>
          <a:endParaRPr lang="en-US" sz="1300" kern="1200" dirty="0"/>
        </a:p>
      </dsp:txBody>
      <dsp:txXfrm>
        <a:off x="4695543" y="1233681"/>
        <a:ext cx="1762249" cy="10573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DA37E-65C5-4C81-8688-B341C8CD4C56}">
      <dsp:nvSpPr>
        <dsp:cNvPr id="0" name=""/>
        <dsp:cNvSpPr/>
      </dsp:nvSpPr>
      <dsp:spPr>
        <a:xfrm>
          <a:off x="3737126" y="217745"/>
          <a:ext cx="3134639" cy="3134639"/>
        </a:xfrm>
        <a:prstGeom prst="pie">
          <a:avLst>
            <a:gd name="adj1" fmla="val 16200000"/>
            <a:gd name="adj2" fmla="val 198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Clr>
              <a:srgbClr val="FFFFFF"/>
            </a:buClr>
            <a:buSzPct val="100000"/>
            <a:buFont typeface="Arial" pitchFamily="34" charset="0"/>
            <a:buNone/>
          </a:pPr>
          <a:r>
            <a:rPr lang="en-US" sz="1300" kern="1200" dirty="0">
              <a:latin typeface="Trajan Pro" pitchFamily="18" charset="0"/>
              <a:ea typeface="Trajan Pro Bold" charset="0"/>
              <a:cs typeface="Trajan Pro Bold" charset="0"/>
              <a:sym typeface="Trajan Pro Bold" charset="0"/>
            </a:rPr>
            <a:t>Cards or dice with family or friends</a:t>
          </a:r>
          <a:endParaRPr lang="en-US" sz="1300" kern="1200" dirty="0"/>
        </a:p>
      </dsp:txBody>
      <dsp:txXfrm>
        <a:off x="5338031" y="553599"/>
        <a:ext cx="914269" cy="671708"/>
      </dsp:txXfrm>
    </dsp:sp>
    <dsp:sp modelId="{01FD408A-4894-4E85-81BE-B3D2E10578D7}">
      <dsp:nvSpPr>
        <dsp:cNvPr id="0" name=""/>
        <dsp:cNvSpPr/>
      </dsp:nvSpPr>
      <dsp:spPr>
        <a:xfrm>
          <a:off x="3643833" y="379328"/>
          <a:ext cx="3134639" cy="3134639"/>
        </a:xfrm>
        <a:prstGeom prst="pie">
          <a:avLst>
            <a:gd name="adj1" fmla="val 19800000"/>
            <a:gd name="adj2" fmla="val 1800000"/>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latin typeface="Trajan Pro" pitchFamily="18" charset="0"/>
              <a:ea typeface="Trajan Pro Bold" charset="0"/>
              <a:cs typeface="Trajan Pro Bold" charset="0"/>
              <a:sym typeface="Trajan Pro Bold" charset="0"/>
            </a:rPr>
            <a:t>Games of Skill</a:t>
          </a:r>
          <a:endParaRPr lang="en-US" sz="1300" kern="1200" dirty="0">
            <a:latin typeface="Trajan Pro" pitchFamily="18" charset="0"/>
            <a:ea typeface="Trajan Pro Bold" charset="0"/>
            <a:cs typeface="Trajan Pro Bold" charset="0"/>
            <a:sym typeface="Trajan Pro Bold" charset="0"/>
          </a:endParaRPr>
        </a:p>
      </dsp:txBody>
      <dsp:txXfrm>
        <a:off x="5789569" y="1629452"/>
        <a:ext cx="947855" cy="634391"/>
      </dsp:txXfrm>
    </dsp:sp>
    <dsp:sp modelId="{9299A4A9-CDEA-45F6-AD55-78DA6F645EA0}">
      <dsp:nvSpPr>
        <dsp:cNvPr id="0" name=""/>
        <dsp:cNvSpPr/>
      </dsp:nvSpPr>
      <dsp:spPr>
        <a:xfrm>
          <a:off x="3643833" y="379328"/>
          <a:ext cx="3134639" cy="3134639"/>
        </a:xfrm>
        <a:prstGeom prst="pie">
          <a:avLst>
            <a:gd name="adj1" fmla="val 1800000"/>
            <a:gd name="adj2" fmla="val 5400000"/>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latin typeface="Trajan Pro" pitchFamily="18" charset="0"/>
              <a:ea typeface="Trajan Pro Bold" charset="0"/>
              <a:cs typeface="Trajan Pro Bold" charset="0"/>
              <a:sym typeface="Trajan Pro Bold" charset="0"/>
            </a:rPr>
            <a:t>Sports Betting</a:t>
          </a:r>
          <a:endParaRPr lang="en-US" sz="1300" kern="1200" dirty="0">
            <a:latin typeface="Trajan Pro" pitchFamily="18" charset="0"/>
            <a:ea typeface="Trajan Pro Bold" charset="0"/>
            <a:cs typeface="Trajan Pro Bold" charset="0"/>
            <a:sym typeface="Trajan Pro Bold" charset="0"/>
          </a:endParaRPr>
        </a:p>
      </dsp:txBody>
      <dsp:txXfrm>
        <a:off x="5244739" y="2506405"/>
        <a:ext cx="914269" cy="671708"/>
      </dsp:txXfrm>
    </dsp:sp>
    <dsp:sp modelId="{D3836E2B-4E38-4E24-8B5F-D5603C377756}">
      <dsp:nvSpPr>
        <dsp:cNvPr id="0" name=""/>
        <dsp:cNvSpPr/>
      </dsp:nvSpPr>
      <dsp:spPr>
        <a:xfrm>
          <a:off x="3643833" y="379328"/>
          <a:ext cx="3134639" cy="3134639"/>
        </a:xfrm>
        <a:prstGeom prst="pie">
          <a:avLst>
            <a:gd name="adj1" fmla="val 5400000"/>
            <a:gd name="adj2" fmla="val 9000000"/>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latin typeface="Trajan Pro" pitchFamily="18" charset="0"/>
              <a:ea typeface="Trajan Pro Bold" charset="0"/>
              <a:cs typeface="Trajan Pro Bold" charset="0"/>
              <a:sym typeface="Trajan Pro Bold" charset="0"/>
            </a:rPr>
            <a:t>Raffle Tickets</a:t>
          </a:r>
          <a:endParaRPr lang="en-US" sz="1300" kern="1200" dirty="0">
            <a:latin typeface="Trajan Pro" pitchFamily="18" charset="0"/>
            <a:ea typeface="Trajan Pro Bold" charset="0"/>
            <a:cs typeface="Trajan Pro Bold" charset="0"/>
            <a:sym typeface="Trajan Pro Bold" charset="0"/>
          </a:endParaRPr>
        </a:p>
      </dsp:txBody>
      <dsp:txXfrm>
        <a:off x="4263298" y="2506405"/>
        <a:ext cx="914269" cy="671708"/>
      </dsp:txXfrm>
    </dsp:sp>
    <dsp:sp modelId="{855B68B2-8FC4-4A94-BF14-66F66A57AE0E}">
      <dsp:nvSpPr>
        <dsp:cNvPr id="0" name=""/>
        <dsp:cNvSpPr/>
      </dsp:nvSpPr>
      <dsp:spPr>
        <a:xfrm>
          <a:off x="3643833" y="379328"/>
          <a:ext cx="3134639" cy="3134639"/>
        </a:xfrm>
        <a:prstGeom prst="pie">
          <a:avLst>
            <a:gd name="adj1" fmla="val 9000000"/>
            <a:gd name="adj2" fmla="val 12600000"/>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latin typeface="Trajan Pro" pitchFamily="18" charset="0"/>
              <a:ea typeface="Trajan Pro Bold" charset="0"/>
              <a:cs typeface="Trajan Pro Bold" charset="0"/>
              <a:sym typeface="Trajan Pro Bold" charset="0"/>
            </a:rPr>
            <a:t>Arcade Games</a:t>
          </a:r>
          <a:endParaRPr lang="en-US" sz="1300" kern="1200" dirty="0">
            <a:latin typeface="Trajan Pro" pitchFamily="18" charset="0"/>
            <a:ea typeface="Trajan Pro Bold" charset="0"/>
            <a:cs typeface="Trajan Pro Bold" charset="0"/>
            <a:sym typeface="Trajan Pro Bold" charset="0"/>
          </a:endParaRPr>
        </a:p>
      </dsp:txBody>
      <dsp:txXfrm>
        <a:off x="3692345" y="1629452"/>
        <a:ext cx="947855" cy="634391"/>
      </dsp:txXfrm>
    </dsp:sp>
    <dsp:sp modelId="{CFB8BDA9-5BB4-4864-8B58-8901796D7116}">
      <dsp:nvSpPr>
        <dsp:cNvPr id="0" name=""/>
        <dsp:cNvSpPr/>
      </dsp:nvSpPr>
      <dsp:spPr>
        <a:xfrm>
          <a:off x="3643833" y="379328"/>
          <a:ext cx="3134639" cy="3134639"/>
        </a:xfrm>
        <a:prstGeom prst="pie">
          <a:avLst>
            <a:gd name="adj1" fmla="val 12600000"/>
            <a:gd name="adj2" fmla="val 1620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latin typeface="Trajan Pro" pitchFamily="18" charset="0"/>
              <a:ea typeface="Trajan Pro Bold" charset="0"/>
              <a:cs typeface="Trajan Pro Bold" charset="0"/>
              <a:sym typeface="Trajan Pro Bold" charset="0"/>
            </a:rPr>
            <a:t>Informal Wagering and Lotteries</a:t>
          </a:r>
          <a:endParaRPr lang="en-US" sz="1300" kern="1200" dirty="0">
            <a:latin typeface="Trajan Pro" pitchFamily="18" charset="0"/>
            <a:ea typeface="Trajan Pro Bold" charset="0"/>
            <a:cs typeface="Trajan Pro Bold" charset="0"/>
            <a:sym typeface="Trajan Pro Bold" charset="0"/>
          </a:endParaRPr>
        </a:p>
      </dsp:txBody>
      <dsp:txXfrm>
        <a:off x="4263298" y="715182"/>
        <a:ext cx="914269" cy="6717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910F1-C651-4FDD-BB6F-735666A0C300}" type="datetimeFigureOut">
              <a:rPr lang="en-US" smtClean="0"/>
              <a:t>3/4/2021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5CBB3-188B-4F0D-B32F-00CEDCA48C8D}" type="slidenum">
              <a:rPr lang="en-US" smtClean="0"/>
              <a:t>‹#›</a:t>
            </a:fld>
            <a:endParaRPr lang="en-US" dirty="0"/>
          </a:p>
        </p:txBody>
      </p:sp>
    </p:spTree>
    <p:extLst>
      <p:ext uri="{BB962C8B-B14F-4D97-AF65-F5344CB8AC3E}">
        <p14:creationId xmlns:p14="http://schemas.microsoft.com/office/powerpoint/2010/main" val="63202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pgtraining.az.gov/Portals/0/Resources/Floros%20-%20Adolescent%20Gambling.pdf"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dpgtraining.az.gov/Portals/0/Resources/Goldstein%20et%20al.%20(2014)%20Mood%20Motives%20Gambling.pdf" TargetMode="External"/><Relationship Id="rId5" Type="http://schemas.openxmlformats.org/officeDocument/2006/relationships/hyperlink" Target="https://dpgtraining.az.gov/Portals/0/Resources/Jimenez-Murcia%20et%20al%20(2014)%20-%20VGA%20in%20Gambling.pdf&#8203;" TargetMode="External"/><Relationship Id="rId4" Type="http://schemas.openxmlformats.org/officeDocument/2006/relationships/hyperlink" Target="https://dpgtraining.az.gov/Portals/0/Resources/Fortune%20&amp;%20Goodie%20(2010)%20-%20SOGS%20and%20DIGS%20in%20Col.pdf&#8203;"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QPoMUHboDH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youtu.be/Vd6rxFOtBdw"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module five of the Arizona Department of problem gambling training on mental health treatment for gambling issues. This module is titled </a:t>
            </a:r>
            <a:r>
              <a:rPr lang="en-US" sz="1200" dirty="0"/>
              <a:t>Special Populations &amp; Gambling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a:t>
            </a:fld>
            <a:endParaRPr lang="en-US" dirty="0"/>
          </a:p>
        </p:txBody>
      </p:sp>
    </p:spTree>
    <p:extLst>
      <p:ext uri="{BB962C8B-B14F-4D97-AF65-F5344CB8AC3E}">
        <p14:creationId xmlns:p14="http://schemas.microsoft.com/office/powerpoint/2010/main" val="356629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 Research Council: 1999 conclusions. The National</a:t>
            </a:r>
            <a:r>
              <a:rPr lang="en-US" baseline="0" dirty="0"/>
              <a:t> Research Council explored the correlation between youth problem gambling on health and social factors. Among their findings, they found a </a:t>
            </a:r>
            <a:r>
              <a:rPr lang="en-US" dirty="0"/>
              <a:t>73% median value in which youth reported recent gambling. Also,</a:t>
            </a:r>
            <a:r>
              <a:rPr lang="en-US" baseline="0" dirty="0"/>
              <a:t> </a:t>
            </a:r>
            <a:r>
              <a:rPr lang="en-US" dirty="0"/>
              <a:t>1.2% to 11.2% under</a:t>
            </a:r>
            <a:r>
              <a:rPr lang="en-US" baseline="0" dirty="0"/>
              <a:t> a </a:t>
            </a:r>
            <a:r>
              <a:rPr lang="en-US" dirty="0"/>
              <a:t>narrower definition of problem gambling, reported similar events, yielding a 5% median value for the narrower inquiry.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should be noted that t</a:t>
            </a:r>
            <a:r>
              <a:rPr lang="en-US" dirty="0">
                <a:solidFill>
                  <a:srgbClr val="FFFFFF"/>
                </a:solidFill>
                <a:latin typeface="Trajan Pro" pitchFamily="18" charset="0"/>
                <a:cs typeface="Times New Roman" charset="0"/>
              </a:rPr>
              <a:t>he methods youth can gamble with have transformed multiple times since this data was collected, so it is largely outdated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a:t>
            </a:fld>
            <a:endParaRPr lang="en-US" dirty="0"/>
          </a:p>
        </p:txBody>
      </p:sp>
    </p:spTree>
    <p:extLst>
      <p:ext uri="{BB962C8B-B14F-4D97-AF65-F5344CB8AC3E}">
        <p14:creationId xmlns:p14="http://schemas.microsoft.com/office/powerpoint/2010/main" val="350575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Societal influences for youth that have shown to have some impact on the perception of gambling behaviors include: videogames, gambling fundraisers in schools and religious centers, social acceptability, increased venues, Internet gambling, powerful advertisements, lack of prevention and awareness, parental modeling, Web TV, and attractive games.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a:t>
            </a:fld>
            <a:endParaRPr lang="en-US" dirty="0"/>
          </a:p>
        </p:txBody>
      </p:sp>
    </p:spTree>
    <p:extLst>
      <p:ext uri="{BB962C8B-B14F-4D97-AF65-F5344CB8AC3E}">
        <p14:creationId xmlns:p14="http://schemas.microsoft.com/office/powerpoint/2010/main" val="318996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Adolescence is a period of profound brain maturation. Previous belief held that brain development was complete during childhood. Today, we understand that the brain maturation process is not complete until after age 24.</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12</a:t>
            </a:fld>
            <a:endParaRPr lang="en-US" dirty="0"/>
          </a:p>
        </p:txBody>
      </p:sp>
    </p:spTree>
    <p:extLst>
      <p:ext uri="{BB962C8B-B14F-4D97-AF65-F5344CB8AC3E}">
        <p14:creationId xmlns:p14="http://schemas.microsoft.com/office/powerpoint/2010/main" val="499804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more adolescents engaged in gambling than other potentially addictive behaviors. This first chart is past year use by percentage. Take a look at grades 7, 9 and 11. </a:t>
            </a:r>
          </a:p>
          <a:p>
            <a:r>
              <a:rPr lang="en-US" dirty="0"/>
              <a:t>For alcohol use: grade seven</a:t>
            </a:r>
            <a:r>
              <a:rPr lang="en-US" baseline="0" dirty="0"/>
              <a:t> was found to have a</a:t>
            </a:r>
            <a:r>
              <a:rPr lang="en-US" dirty="0"/>
              <a:t> 36.8% use rate over the past year; grade nine was found to use at a rate of 62.2%, and grade eleven </a:t>
            </a:r>
            <a:r>
              <a:rPr lang="en-US" baseline="0" dirty="0"/>
              <a:t>at</a:t>
            </a:r>
            <a:r>
              <a:rPr lang="en-US" dirty="0"/>
              <a:t> 79.8%. </a:t>
            </a:r>
          </a:p>
          <a:p>
            <a:r>
              <a:rPr lang="en-US" dirty="0"/>
              <a:t>Regarding the past year use of illegal drugs, grade seven</a:t>
            </a:r>
            <a:r>
              <a:rPr lang="en-US" baseline="0" dirty="0"/>
              <a:t> </a:t>
            </a:r>
            <a:r>
              <a:rPr lang="en-US" dirty="0"/>
              <a:t>was found to use at 3.5%, grade nine </a:t>
            </a:r>
            <a:r>
              <a:rPr lang="en-US" baseline="0" dirty="0"/>
              <a:t> at</a:t>
            </a:r>
            <a:r>
              <a:rPr lang="en-US" dirty="0"/>
              <a:t> 13.4%,</a:t>
            </a:r>
            <a:r>
              <a:rPr lang="en-US" baseline="0" dirty="0"/>
              <a:t> and </a:t>
            </a:r>
            <a:r>
              <a:rPr lang="en-US" dirty="0"/>
              <a:t>grade eleven </a:t>
            </a:r>
            <a:r>
              <a:rPr lang="en-US" baseline="0" dirty="0"/>
              <a:t>at</a:t>
            </a:r>
            <a:r>
              <a:rPr lang="en-US" dirty="0"/>
              <a:t> 26.5%. </a:t>
            </a:r>
          </a:p>
          <a:p>
            <a:r>
              <a:rPr lang="en-US" dirty="0"/>
              <a:t>Now for cigarettes, the rate of past year use by grade was as follows: for grade seven</a:t>
            </a:r>
            <a:r>
              <a:rPr lang="en-US" baseline="0" dirty="0"/>
              <a:t>  -</a:t>
            </a:r>
            <a:r>
              <a:rPr lang="en-US" dirty="0"/>
              <a:t> 18.2%, grade nine </a:t>
            </a:r>
            <a:r>
              <a:rPr lang="en-US" baseline="0" dirty="0"/>
              <a:t> -</a:t>
            </a:r>
            <a:r>
              <a:rPr lang="en-US" dirty="0"/>
              <a:t> 34.5%, and grade eleven </a:t>
            </a:r>
            <a:r>
              <a:rPr lang="en-US" baseline="0" dirty="0"/>
              <a:t>- </a:t>
            </a:r>
            <a:r>
              <a:rPr lang="en-US" dirty="0"/>
              <a:t>48.4%. </a:t>
            </a:r>
          </a:p>
          <a:p>
            <a:r>
              <a:rPr lang="en-US" dirty="0"/>
              <a:t>Finally, for gambling past year usage rates by grade: for grade seven</a:t>
            </a:r>
            <a:r>
              <a:rPr lang="en-US" baseline="0" dirty="0"/>
              <a:t> </a:t>
            </a:r>
            <a:r>
              <a:rPr lang="en-US" dirty="0"/>
              <a:t>participants - 79.1%, grade nine </a:t>
            </a:r>
            <a:r>
              <a:rPr lang="en-US" baseline="0" dirty="0"/>
              <a:t> -</a:t>
            </a:r>
            <a:r>
              <a:rPr lang="en-US" dirty="0"/>
              <a:t> 78.9%, and grade eleven </a:t>
            </a:r>
            <a:r>
              <a:rPr lang="en-US" baseline="0" dirty="0"/>
              <a:t>-</a:t>
            </a:r>
            <a:r>
              <a:rPr lang="en-US" dirty="0"/>
              <a:t> 83.4%. </a:t>
            </a:r>
          </a:p>
          <a:p>
            <a:r>
              <a:rPr lang="en-US" dirty="0"/>
              <a:t>Now</a:t>
            </a:r>
            <a:r>
              <a:rPr lang="en-US" baseline="0" dirty="0"/>
              <a:t> lets take a look at reported weekly use.</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a:t>
            </a:fld>
            <a:endParaRPr lang="en-US" dirty="0"/>
          </a:p>
        </p:txBody>
      </p:sp>
    </p:spTree>
    <p:extLst>
      <p:ext uri="{BB962C8B-B14F-4D97-AF65-F5344CB8AC3E}">
        <p14:creationId xmlns:p14="http://schemas.microsoft.com/office/powerpoint/2010/main" val="1489953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you can see, the weekly rates of use are dramatically different due to the lower course of behavior being investigated. However, gambling is still a leading category for risky behavior among the various academic levels. </a:t>
            </a:r>
          </a:p>
          <a:p>
            <a:r>
              <a:rPr lang="en-US" baseline="0" dirty="0"/>
              <a:t>For</a:t>
            </a:r>
            <a:r>
              <a:rPr lang="en-US" dirty="0"/>
              <a:t> alcohol: grade seven </a:t>
            </a:r>
            <a:r>
              <a:rPr lang="en-US" baseline="0" dirty="0"/>
              <a:t>comes in at</a:t>
            </a:r>
            <a:r>
              <a:rPr lang="en-US" dirty="0"/>
              <a:t> 7.4% grade nine 14%, and grade eleven 20.2% admitted to weekly use. </a:t>
            </a:r>
          </a:p>
          <a:p>
            <a:r>
              <a:rPr lang="en-US" dirty="0"/>
              <a:t>Regarding weekly use of drugs: 2.7% in grade seven, 2.1% in grade nine, and 9%</a:t>
            </a:r>
            <a:r>
              <a:rPr lang="en-US" baseline="0" dirty="0"/>
              <a:t> in grade eleven.</a:t>
            </a:r>
          </a:p>
          <a:p>
            <a:r>
              <a:rPr lang="en-US" dirty="0"/>
              <a:t>For weekly use of cigarettes grade seven reported 7% use, grade nine reported 16.1% use, and grade eleven reported 31.4%. </a:t>
            </a:r>
          </a:p>
          <a:p>
            <a:r>
              <a:rPr lang="en-US" dirty="0"/>
              <a:t>By</a:t>
            </a:r>
            <a:r>
              <a:rPr lang="en-US" baseline="0" dirty="0"/>
              <a:t> comparison, </a:t>
            </a:r>
            <a:r>
              <a:rPr lang="en-US" dirty="0"/>
              <a:t>weekly participation in gambling behaviors ranged from 30.4% in grade seven, 37.4% in grade nine, and 37.1% in grade eleven.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14</a:t>
            </a:fld>
            <a:endParaRPr lang="en-US" dirty="0"/>
          </a:p>
        </p:txBody>
      </p:sp>
    </p:spTree>
    <p:extLst>
      <p:ext uri="{BB962C8B-B14F-4D97-AF65-F5344CB8AC3E}">
        <p14:creationId xmlns:p14="http://schemas.microsoft.com/office/powerpoint/2010/main" val="1983624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4.2% of 12 to 17</a:t>
            </a:r>
            <a:r>
              <a:rPr lang="en-US" baseline="0" dirty="0"/>
              <a:t> </a:t>
            </a:r>
            <a:r>
              <a:rPr lang="en-US" dirty="0"/>
              <a:t>years</a:t>
            </a:r>
            <a:r>
              <a:rPr lang="en-US" baseline="0" dirty="0"/>
              <a:t> </a:t>
            </a:r>
            <a:r>
              <a:rPr lang="en-US" dirty="0"/>
              <a:t>old report having an alcohol abuse problem. About 2.3% report having an illicit drug abuse problem. Severe problem gambling rates are like or slightly less than those of alcohol and drug abuse rates among adolescent populations across current research.</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15</a:t>
            </a:fld>
            <a:endParaRPr lang="en-US" dirty="0"/>
          </a:p>
        </p:txBody>
      </p:sp>
    </p:spTree>
    <p:extLst>
      <p:ext uri="{BB962C8B-B14F-4D97-AF65-F5344CB8AC3E}">
        <p14:creationId xmlns:p14="http://schemas.microsoft.com/office/powerpoint/2010/main" val="4171498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gambling among youth often coincides with increased delinquency and crime, disruption of familial relationships, decreased academic performance, higher truancy, poor grades, higher rates of depression, higher rates of suicidal ideation and suicide attempts.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16</a:t>
            </a:fld>
            <a:endParaRPr lang="en-US" dirty="0"/>
          </a:p>
        </p:txBody>
      </p:sp>
    </p:spTree>
    <p:extLst>
      <p:ext uri="{BB962C8B-B14F-4D97-AF65-F5344CB8AC3E}">
        <p14:creationId xmlns:p14="http://schemas.microsoft.com/office/powerpoint/2010/main" val="3812275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Adolescent gamblers have lower self-­esteem compared with other adolescents. They are often prone to engaging in co-­occurring addictive behaviors such</a:t>
            </a:r>
            <a:r>
              <a:rPr lang="en-US" baseline="0" dirty="0"/>
              <a:t> as</a:t>
            </a:r>
            <a:r>
              <a:rPr lang="en-US" dirty="0"/>
              <a:t> smoking, drinking, and other forms of drug abuse. They have been found to have greater need for sensation seeking, which often leads to</a:t>
            </a:r>
            <a:r>
              <a:rPr lang="en-US" baseline="0" dirty="0"/>
              <a:t> escalation of riskier behavior. They feel higher levels of arousal and excitement from gambling than from other enjoyable activities</a:t>
            </a:r>
            <a:r>
              <a:rPr lang="en-US" dirty="0"/>
              <a:t>. Adolescent problem gamblers dissociate more frequently when gambling.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17</a:t>
            </a:fld>
            <a:endParaRPr lang="en-US" dirty="0"/>
          </a:p>
        </p:txBody>
      </p:sp>
    </p:spTree>
    <p:extLst>
      <p:ext uri="{BB962C8B-B14F-4D97-AF65-F5344CB8AC3E}">
        <p14:creationId xmlns:p14="http://schemas.microsoft.com/office/powerpoint/2010/main" val="1281750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youth problem gamblers often have poorer levels of general coping skills, have difficulty conforming to social norms and hence, experience difficulties with self-­discipline.</a:t>
            </a:r>
          </a:p>
          <a:p>
            <a:r>
              <a:rPr lang="en-US" dirty="0"/>
              <a:t>Adolescents often fail to understand the risks or odds associated with gambling,</a:t>
            </a:r>
            <a:r>
              <a:rPr lang="en-US" baseline="0" dirty="0"/>
              <a:t> which can lead to dire consequences being felt before they can notice and decide to stop the behavior.</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18</a:t>
            </a:fld>
            <a:endParaRPr lang="en-US" dirty="0"/>
          </a:p>
        </p:txBody>
      </p:sp>
    </p:spTree>
    <p:extLst>
      <p:ext uri="{BB962C8B-B14F-4D97-AF65-F5344CB8AC3E}">
        <p14:creationId xmlns:p14="http://schemas.microsoft.com/office/powerpoint/2010/main" val="1336369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Popular gambling among regular young gamblers is dependent on developmental level, gambling opportunities, accessibility, legal restrictions, and cultural factors. Males generally gamble on cards, sports pools, sporting events and games of skill. Females typically gamble on cards, lottery tickets, and bingo. Research differs</a:t>
            </a:r>
            <a:r>
              <a:rPr lang="en-US" baseline="0" dirty="0"/>
              <a:t> in findings, but </a:t>
            </a:r>
            <a:r>
              <a:rPr lang="en-US" sz="1400" dirty="0"/>
              <a:t>Lottery or informal games such as Cards remain the most preferred gambling activities among young gamblers, dependent on age, gender, and developmental stage.</a:t>
            </a:r>
            <a:endParaRPr lang="en-US" sz="1600" dirty="0"/>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19</a:t>
            </a:fld>
            <a:endParaRPr lang="en-US" dirty="0"/>
          </a:p>
        </p:txBody>
      </p:sp>
    </p:spTree>
    <p:extLst>
      <p:ext uri="{BB962C8B-B14F-4D97-AF65-F5344CB8AC3E}">
        <p14:creationId xmlns:p14="http://schemas.microsoft.com/office/powerpoint/2010/main" val="1860416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a:t>Your topics for this module include </a:t>
            </a:r>
            <a:r>
              <a:rPr lang="en-US" b="0" dirty="0">
                <a:latin typeface="Times New Roman" panose="02020603050405020304" pitchFamily="18" charset="0"/>
                <a:cs typeface="Times New Roman" panose="02020603050405020304" pitchFamily="18" charset="0"/>
              </a:rPr>
              <a:t>Adolescents &amp; Problem Gambling, </a:t>
            </a:r>
            <a:r>
              <a:rPr lang="en-US" b="0" dirty="0"/>
              <a:t>Culture &amp; Problem Gambling, Hispanic Culture and Gambling, and African-American Views on Gambling</a:t>
            </a:r>
          </a:p>
          <a:p>
            <a:pPr lvl="0" algn="l"/>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a:t>
            </a:fld>
            <a:endParaRPr lang="en-US" dirty="0"/>
          </a:p>
        </p:txBody>
      </p:sp>
    </p:spTree>
    <p:extLst>
      <p:ext uri="{BB962C8B-B14F-4D97-AF65-F5344CB8AC3E}">
        <p14:creationId xmlns:p14="http://schemas.microsoft.com/office/powerpoint/2010/main" val="2877943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t>Lottery or informal games such as Cards remain the most preferred gambling activities, dependent on age, gender, and developmental stage. You can also note the preferred game type by the severity of the gambling behavior across samples of adolescents in grades, seven, nine, and eleven.</a:t>
            </a:r>
            <a:endParaRPr lang="en-US" sz="1300" dirty="0"/>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20</a:t>
            </a:fld>
            <a:endParaRPr lang="en-US" dirty="0"/>
          </a:p>
        </p:txBody>
      </p:sp>
    </p:spTree>
    <p:extLst>
      <p:ext uri="{BB962C8B-B14F-4D97-AF65-F5344CB8AC3E}">
        <p14:creationId xmlns:p14="http://schemas.microsoft.com/office/powerpoint/2010/main" val="1620511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the percentage of adolescents by gambler type engaging in various gambling activities at a rate of once per week or higher. Notice that among the more severe levels of gambling problem, the Lottery is found to be a primary for of gambling among youths in this study’s sample population.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21</a:t>
            </a:fld>
            <a:endParaRPr lang="en-US" dirty="0"/>
          </a:p>
        </p:txBody>
      </p:sp>
    </p:spTree>
    <p:extLst>
      <p:ext uri="{BB962C8B-B14F-4D97-AF65-F5344CB8AC3E}">
        <p14:creationId xmlns:p14="http://schemas.microsoft.com/office/powerpoint/2010/main" val="165112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the percentage of respondents reporting additional problems concurrent with their gambling issues. Problems included seeking treatment for gambling or co-occurring addictions, suicidal</a:t>
            </a:r>
            <a:r>
              <a:rPr lang="en-US" baseline="0" dirty="0"/>
              <a:t> ideation, and suicide attempts. This sample included 817 adolescents in grades seven, nine, and eleven.</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22</a:t>
            </a:fld>
            <a:endParaRPr lang="en-US" dirty="0"/>
          </a:p>
        </p:txBody>
      </p:sp>
    </p:spTree>
    <p:extLst>
      <p:ext uri="{BB962C8B-B14F-4D97-AF65-F5344CB8AC3E}">
        <p14:creationId xmlns:p14="http://schemas.microsoft.com/office/powerpoint/2010/main" val="489300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the percentage of respondents who have legal actions pending against them. As you will see, the likelihood of an adolescent facing legal action increases significantly once the gambling activity crosses into some levels of problematic consequences.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23</a:t>
            </a:fld>
            <a:endParaRPr lang="en-US" dirty="0"/>
          </a:p>
        </p:txBody>
      </p:sp>
    </p:spTree>
    <p:extLst>
      <p:ext uri="{BB962C8B-B14F-4D97-AF65-F5344CB8AC3E}">
        <p14:creationId xmlns:p14="http://schemas.microsoft.com/office/powerpoint/2010/main" val="2680165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Internet gambling among youth. Internet gambling is a form of gambling that can easily appeal to the adolescent demographic. There is a high societal acceptance of Internet gambling, often with games that many have not identified as a gambling behavior. These games are often promoted to youths online through misleading and provocative advertisements in online locations with high adolescent traffic. Large number of sports and fantasy sports sites glamorize the ability to place bets and win money based on effectively predicting game outcomes. Other subliminal forms of gambling will appeal through the use of celebrities, being advertised on television, and demographic specific</a:t>
            </a:r>
            <a:r>
              <a:rPr lang="en-US" baseline="0" dirty="0"/>
              <a:t> </a:t>
            </a:r>
            <a:r>
              <a:rPr lang="en-US" dirty="0"/>
              <a:t>magazines.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24</a:t>
            </a:fld>
            <a:endParaRPr lang="en-US" dirty="0"/>
          </a:p>
        </p:txBody>
      </p:sp>
    </p:spTree>
    <p:extLst>
      <p:ext uri="{BB962C8B-B14F-4D97-AF65-F5344CB8AC3E}">
        <p14:creationId xmlns:p14="http://schemas.microsoft.com/office/powerpoint/2010/main" val="2854429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chart presents the p</a:t>
            </a:r>
            <a:r>
              <a:rPr lang="en-US" dirty="0"/>
              <a:t>articipation in gambling by type of game across the past 12 months male and female.</a:t>
            </a:r>
            <a:r>
              <a:rPr lang="en-US" baseline="0" dirty="0"/>
              <a:t> Notice that in specific categories, card games and sports betting, there is a gender difference of greater than 15%, while other categories, such as the Lottery and slot machines present a much more even percentage of players across gender.</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25</a:t>
            </a:fld>
            <a:endParaRPr lang="en-US" dirty="0"/>
          </a:p>
        </p:txBody>
      </p:sp>
    </p:spTree>
    <p:extLst>
      <p:ext uri="{BB962C8B-B14F-4D97-AF65-F5344CB8AC3E}">
        <p14:creationId xmlns:p14="http://schemas.microsoft.com/office/powerpoint/2010/main" val="2611142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Types of Internet gambling grouped by behavioral severity. The social gambler, the at-­risk gambler, and the probable diagnosed adolescent gambler are all prone to different styles of gambling activity according to their types and preferences.</a:t>
            </a:r>
            <a:r>
              <a:rPr lang="en-US" baseline="0" dirty="0"/>
              <a:t> Notice in the chart the difference in frequency of play for the different types of internet gaming activities, along with which gambling population is utilizing the activity.</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26</a:t>
            </a:fld>
            <a:endParaRPr lang="en-US" dirty="0"/>
          </a:p>
        </p:txBody>
      </p:sp>
    </p:spTree>
    <p:extLst>
      <p:ext uri="{BB962C8B-B14F-4D97-AF65-F5344CB8AC3E}">
        <p14:creationId xmlns:p14="http://schemas.microsoft.com/office/powerpoint/2010/main" val="530624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Internet gambling with money by gambling group. This chart presents the frequency of gamblers utilizing the internet as part</a:t>
            </a:r>
            <a:r>
              <a:rPr lang="en-US" baseline="0" dirty="0"/>
              <a:t> of their gambling behavior by severity. The </a:t>
            </a:r>
            <a:r>
              <a:rPr lang="en-US" dirty="0"/>
              <a:t>Non-­gambler does not gamble, and thus utilizes the internet only for other purposes.</a:t>
            </a:r>
            <a:r>
              <a:rPr lang="en-US" baseline="0" dirty="0"/>
              <a:t> The</a:t>
            </a:r>
            <a:r>
              <a:rPr lang="en-US" dirty="0"/>
              <a:t> social gambler, at-risk gambler, and probable player diagnosed for Gambling Disorder all turn to the internet at increasing frequencies.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27</a:t>
            </a:fld>
            <a:endParaRPr lang="en-US" dirty="0"/>
          </a:p>
        </p:txBody>
      </p:sp>
    </p:spTree>
    <p:extLst>
      <p:ext uri="{BB962C8B-B14F-4D97-AF65-F5344CB8AC3E}">
        <p14:creationId xmlns:p14="http://schemas.microsoft.com/office/powerpoint/2010/main" val="2013121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Internet gambling</a:t>
            </a:r>
            <a:r>
              <a:rPr lang="en-US" baseline="0" dirty="0"/>
              <a:t> </a:t>
            </a:r>
            <a:r>
              <a:rPr lang="en-US" dirty="0"/>
              <a:t>provides a form of entertainment, enhances levels of excitement and arousal, provides an opportunity to win money</a:t>
            </a:r>
            <a:r>
              <a:rPr lang="en-US" baseline="0" dirty="0"/>
              <a:t> while playing a game.</a:t>
            </a:r>
            <a:r>
              <a:rPr lang="en-US" dirty="0"/>
              <a:t> Younger generations of teens are found to be attracted to Internet gambling websites.</a:t>
            </a:r>
            <a:r>
              <a:rPr lang="en-US" baseline="0" dirty="0"/>
              <a:t> P</a:t>
            </a:r>
            <a:r>
              <a:rPr lang="en-US" dirty="0"/>
              <a:t>ractice websites utilize online games that prep the adolescent or non-gambler to get hooked to the cycle of playing through a series of winning based positive reinforcements followed by a requirement to pay in order to continue playing. These games are exceedingly popular amongst young problem gamblers, with ages often younger than 13. Approximately 10% of adolescents are known to be gambling on the Internet in some form.</a:t>
            </a:r>
            <a:r>
              <a:rPr lang="en-US" baseline="0" dirty="0"/>
              <a:t> In many studies,</a:t>
            </a:r>
            <a:r>
              <a:rPr lang="en-US" dirty="0"/>
              <a:t> over 10% of problem gamblers acknowledge their having spent over $500 on Internet gambling as they describe the financial impact of their gambling habits.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28</a:t>
            </a:fld>
            <a:endParaRPr lang="en-US" dirty="0"/>
          </a:p>
        </p:txBody>
      </p:sp>
    </p:spTree>
    <p:extLst>
      <p:ext uri="{BB962C8B-B14F-4D97-AF65-F5344CB8AC3E}">
        <p14:creationId xmlns:p14="http://schemas.microsoft.com/office/powerpoint/2010/main" val="1864784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Gambling as a public health issue. Problem Gambling among adolescents may be a gateway to substance abuse, depression, anxiety and other significant mental health disorders. In the US and Canada, about 15.3 million 12 to 17</a:t>
            </a:r>
            <a:r>
              <a:rPr lang="en-US" baseline="0" dirty="0"/>
              <a:t> </a:t>
            </a:r>
            <a:r>
              <a:rPr lang="en-US" dirty="0"/>
              <a:t>year-­olds have gambled for money, while 2.2 million are reported to be experiencing serious gambling related problems.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29</a:t>
            </a:fld>
            <a:endParaRPr lang="en-US" dirty="0"/>
          </a:p>
        </p:txBody>
      </p:sp>
    </p:spTree>
    <p:extLst>
      <p:ext uri="{BB962C8B-B14F-4D97-AF65-F5344CB8AC3E}">
        <p14:creationId xmlns:p14="http://schemas.microsoft.com/office/powerpoint/2010/main" val="4239709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Reading for this section includes: </a:t>
            </a:r>
          </a:p>
          <a:p>
            <a:endParaRPr lang="en-US" dirty="0"/>
          </a:p>
          <a:p>
            <a:r>
              <a:rPr lang="en-US"/>
              <a:t>Floros (2013) – Adolescent Online Gambling: </a:t>
            </a:r>
            <a:r>
              <a:rPr lang="en-US" dirty="0">
                <a:hlinkClick r:id="rId3"/>
              </a:rPr>
              <a:t>https://dpgtraining.az.gov/Portals/0/Resources/Floros%20-%20Adolescent%20Gambling.pdf</a:t>
            </a:r>
            <a:endParaRPr lang="en-US" dirty="0">
              <a:cs typeface="Calibri"/>
              <a:hlinkClick r:id="rId3"/>
            </a:endParaRPr>
          </a:p>
          <a:p>
            <a:r>
              <a:rPr lang="en-US"/>
              <a:t>Fortune &amp; Goodie (2010) – Diagnosis and Screening College Students: </a:t>
            </a:r>
            <a:r>
              <a:rPr lang="en-US" dirty="0">
                <a:hlinkClick r:id="rId4"/>
              </a:rPr>
              <a:t>https://dpgtraining.az.gov/Portals/0/Resources/Fortune%20&amp;%20Goodie%20(2010)%20-%20SOGS%20and%20DIGS%20in%20Col.pdf</a:t>
            </a:r>
            <a:endParaRPr lang="en-US">
              <a:cs typeface="Calibri"/>
            </a:endParaRPr>
          </a:p>
          <a:p>
            <a:r>
              <a:rPr lang="en-US"/>
              <a:t>Susana et al. (2014) – VGA and Gambling Disorder: </a:t>
            </a:r>
            <a:r>
              <a:rPr lang="en-US" dirty="0">
                <a:hlinkClick r:id="rId5"/>
              </a:rPr>
              <a:t>https://dpgtraining.az.gov/Portals/0/Resources/Jimenez-Murcia%20et%20al%20(2014)%20-%20VGA%20in%20Gambling.pdf</a:t>
            </a:r>
            <a:endParaRPr lang="en-US">
              <a:cs typeface="Calibri" panose="020F0502020204030204"/>
            </a:endParaRPr>
          </a:p>
          <a:p>
            <a:r>
              <a:rPr lang="en-US"/>
              <a:t>Goldstein et al. (2014) – Mood and Young Adults: </a:t>
            </a:r>
            <a:r>
              <a:rPr lang="en-US" dirty="0">
                <a:hlinkClick r:id="rId6"/>
              </a:rPr>
              <a:t>https://dpgtraining.az.gov/Portals/0/Resources/Goldstein%20et%20al.%20(2014)%20Mood%20Motives%20Gambling.pdf</a:t>
            </a:r>
            <a:endParaRPr lang="en-US" dirty="0">
              <a:cs typeface="Calibri"/>
              <a:hlinkClick r:id="rId6"/>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a:t>
            </a:fld>
            <a:endParaRPr lang="en-US" dirty="0"/>
          </a:p>
        </p:txBody>
      </p:sp>
    </p:spTree>
    <p:extLst>
      <p:ext uri="{BB962C8B-B14F-4D97-AF65-F5344CB8AC3E}">
        <p14:creationId xmlns:p14="http://schemas.microsoft.com/office/powerpoint/2010/main" val="3755227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Healthy Teens Survey was a study on Youth Gambling in Oregon. Data was collected and analyzed by Jeff Marotta, PhD. Problem Gambling Solutions Inc.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Method: districts within counties, and schools within districts were randomly selected. Surveys were administered to nearly 1/2 of Oregon's eighth and 11th graders. information was collected from about 30,000 students. participating students came from 248 schools in 34 counties.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30</a:t>
            </a:fld>
            <a:endParaRPr lang="en-US" dirty="0"/>
          </a:p>
        </p:txBody>
      </p:sp>
    </p:spTree>
    <p:extLst>
      <p:ext uri="{BB962C8B-B14F-4D97-AF65-F5344CB8AC3E}">
        <p14:creationId xmlns:p14="http://schemas.microsoft.com/office/powerpoint/2010/main" val="3727525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questions included in this questionnaire were as follows: During the past 12 months how many times have you gambled, ergo bought lottery tickets or tabs, bet money on sports teams or card games, etc. have you carried a handgun? Have you sold illegal drugs? Have you stolen or tried to steal a motor vehicle such as a car or motorcycle? Were you in a physical fight?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31</a:t>
            </a:fld>
            <a:endParaRPr lang="en-US" dirty="0"/>
          </a:p>
        </p:txBody>
      </p:sp>
    </p:spTree>
    <p:extLst>
      <p:ext uri="{BB962C8B-B14F-4D97-AF65-F5344CB8AC3E}">
        <p14:creationId xmlns:p14="http://schemas.microsoft.com/office/powerpoint/2010/main" val="534553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carried a handgun during the past 12 months? Non-­gamblers for grade eight, 7.1% reported they had. Among Gamblers in grade eight, 23.2% reported they had. </a:t>
            </a:r>
          </a:p>
          <a:p>
            <a:endParaRPr lang="en-US" dirty="0"/>
          </a:p>
          <a:p>
            <a:r>
              <a:rPr lang="en-US" dirty="0"/>
              <a:t>Non-­gamblers for grade eleven, 5.2% reported they had. Gamblers in grade eleven, 16.8 reported they had.</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32</a:t>
            </a:fld>
            <a:endParaRPr lang="en-US" dirty="0"/>
          </a:p>
        </p:txBody>
      </p:sp>
    </p:spTree>
    <p:extLst>
      <p:ext uri="{BB962C8B-B14F-4D97-AF65-F5344CB8AC3E}">
        <p14:creationId xmlns:p14="http://schemas.microsoft.com/office/powerpoint/2010/main" val="1373109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you in a physical fight during the past 12 months? Among Non-­gamblers in grade eight, 1.8% reported yes. Among Gamblers in eighth grade, 6.2% reported yes. For Non-gamblers in grade eleven, 12.1% reported yes. Gamblers in grade eleven, 30.4% reported yes.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33</a:t>
            </a:fld>
            <a:endParaRPr lang="en-US" dirty="0"/>
          </a:p>
        </p:txBody>
      </p:sp>
    </p:spTree>
    <p:extLst>
      <p:ext uri="{BB962C8B-B14F-4D97-AF65-F5344CB8AC3E}">
        <p14:creationId xmlns:p14="http://schemas.microsoft.com/office/powerpoint/2010/main" val="967075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you attacked someone with the idea of seriously hurting them during the past 12 months? Among non-­gamblers in the 8</a:t>
            </a:r>
            <a:r>
              <a:rPr lang="en-US" baseline="30000" dirty="0"/>
              <a:t>th</a:t>
            </a:r>
            <a:r>
              <a:rPr lang="en-US" dirty="0"/>
              <a:t> grade sample, 8.3% responded yes. Among gamblers in the same grade, 22.7% reported yes. For grade eleven, non-gamblers responded</a:t>
            </a:r>
            <a:r>
              <a:rPr lang="en-US" baseline="0" dirty="0"/>
              <a:t> at a rate of</a:t>
            </a:r>
            <a:r>
              <a:rPr lang="en-US" dirty="0"/>
              <a:t> 5.7% that they had, with gamblers reporting yes at a rate of 15%.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34</a:t>
            </a:fld>
            <a:endParaRPr lang="en-US" dirty="0"/>
          </a:p>
        </p:txBody>
      </p:sp>
    </p:spTree>
    <p:extLst>
      <p:ext uri="{BB962C8B-B14F-4D97-AF65-F5344CB8AC3E}">
        <p14:creationId xmlns:p14="http://schemas.microsoft.com/office/powerpoint/2010/main" val="1234592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you consumed beer,</a:t>
            </a:r>
            <a:r>
              <a:rPr lang="en-US" baseline="0" dirty="0"/>
              <a:t> </a:t>
            </a:r>
            <a:r>
              <a:rPr lang="en-US" dirty="0"/>
              <a:t>wine, or hard liquor in the past 30 days? </a:t>
            </a:r>
            <a:r>
              <a:rPr lang="en-US" baseline="0" dirty="0"/>
              <a:t>Among </a:t>
            </a:r>
            <a:r>
              <a:rPr lang="en-US" dirty="0"/>
              <a:t>non-­gamblers in the sample of eighth</a:t>
            </a:r>
            <a:r>
              <a:rPr lang="en-US" baseline="0" dirty="0"/>
              <a:t> graders</a:t>
            </a:r>
            <a:r>
              <a:rPr lang="en-US" dirty="0"/>
              <a:t>, 26% responded they had, while gamblers responded a</a:t>
            </a:r>
            <a:r>
              <a:rPr lang="en-US" baseline="0" dirty="0"/>
              <a:t> much higher rate of</a:t>
            </a:r>
            <a:r>
              <a:rPr lang="en-US" dirty="0"/>
              <a:t> 48.7%. In grade eleven, 41.3% of non-gamblers reported yes,</a:t>
            </a:r>
            <a:r>
              <a:rPr lang="en-US" baseline="0" dirty="0"/>
              <a:t> with g</a:t>
            </a:r>
            <a:r>
              <a:rPr lang="en-US" dirty="0"/>
              <a:t>amblers reporting yes at a rate of 60.3%.</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35</a:t>
            </a:fld>
            <a:endParaRPr lang="en-US" dirty="0"/>
          </a:p>
        </p:txBody>
      </p:sp>
    </p:spTree>
    <p:extLst>
      <p:ext uri="{BB962C8B-B14F-4D97-AF65-F5344CB8AC3E}">
        <p14:creationId xmlns:p14="http://schemas.microsoft.com/office/powerpoint/2010/main" val="1254230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you ever had sexual intercourse? Non-­gamblers in grade 8, reported yes across 11% of the students sampled, while gamblers reported yes at 21%. In</a:t>
            </a:r>
            <a:r>
              <a:rPr lang="en-US" baseline="0" dirty="0"/>
              <a:t> </a:t>
            </a:r>
            <a:r>
              <a:rPr lang="en-US" dirty="0"/>
              <a:t>grade 11, 41% of the non-gambling sample reported yes,</a:t>
            </a:r>
            <a:r>
              <a:rPr lang="en-US" baseline="0" dirty="0"/>
              <a:t> with</a:t>
            </a:r>
            <a:r>
              <a:rPr lang="en-US" dirty="0"/>
              <a:t> gamblers reporting yes 51% of the time.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36</a:t>
            </a:fld>
            <a:endParaRPr lang="en-US" dirty="0"/>
          </a:p>
        </p:txBody>
      </p:sp>
    </p:spTree>
    <p:extLst>
      <p:ext uri="{BB962C8B-B14F-4D97-AF65-F5344CB8AC3E}">
        <p14:creationId xmlns:p14="http://schemas.microsoft.com/office/powerpoint/2010/main" val="26452388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this data mean? One possible interpretation</a:t>
            </a:r>
            <a:r>
              <a:rPr lang="en-US" baseline="0" dirty="0"/>
              <a:t> of these findings would hold that</a:t>
            </a:r>
            <a:r>
              <a:rPr lang="en-US" dirty="0"/>
              <a:t> students who gamble are significantly more likely to participate in other risky behaviors. We know that high risk behaviors tend to lead into each other, and gambling appears to fit within our risk behavior matrix.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37</a:t>
            </a:fld>
            <a:endParaRPr lang="en-US" dirty="0"/>
          </a:p>
        </p:txBody>
      </p:sp>
    </p:spTree>
    <p:extLst>
      <p:ext uri="{BB962C8B-B14F-4D97-AF65-F5344CB8AC3E}">
        <p14:creationId xmlns:p14="http://schemas.microsoft.com/office/powerpoint/2010/main" val="1011068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conclusion, gambling is one of many activities that carry risk and should be addressed as such in school and community prevention efforts. This should also be a signal to parents that they ought to be talking to teens about risky behaviors, including gambling.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38</a:t>
            </a:fld>
            <a:endParaRPr lang="en-US" dirty="0"/>
          </a:p>
        </p:txBody>
      </p:sp>
    </p:spTree>
    <p:extLst>
      <p:ext uri="{BB962C8B-B14F-4D97-AF65-F5344CB8AC3E}">
        <p14:creationId xmlns:p14="http://schemas.microsoft.com/office/powerpoint/2010/main" val="1464239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influential study in our understanding of youth gambling was completed in Minnesota in 2010 by Randy Stinchfield, Department</a:t>
            </a:r>
            <a:r>
              <a:rPr lang="en-US" baseline="0" dirty="0"/>
              <a:t> of Psychiatry, University of Minnesota Medical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defTabSz="966612">
              <a:defRPr/>
            </a:pPr>
            <a:r>
              <a:rPr lang="en-US" dirty="0"/>
              <a:t>The purpose of this student survey was to explore the impact of gambling on adolescent behaviors during</a:t>
            </a:r>
            <a:r>
              <a:rPr lang="en-US" baseline="0" dirty="0"/>
              <a:t> select years beginning with 1992 through 2010. For Minnesota, 2010 high school graduates were born </a:t>
            </a:r>
            <a:r>
              <a:rPr lang="en-US" sz="1200" dirty="0">
                <a:solidFill>
                  <a:schemeClr val="bg1"/>
                </a:solidFill>
              </a:rPr>
              <a:t>a couple of years after the legalization of the state lottery and development of tribal casino gambling (1990), so they have been exposed to gambling their entire lives. Due to this change in state environment, underage gambling is a specific concern </a:t>
            </a:r>
            <a:r>
              <a:rPr lang="en-CA" sz="1200" dirty="0">
                <a:solidFill>
                  <a:schemeClr val="bg1"/>
                </a:solidFill>
              </a:rPr>
              <a:t>since it is illegal and may put youth at a higher risk for developing problems related to gambling. As in many states, there is a concern over time an individual dedicates to gambling activity, as well as financial costs and the risk of the state developing a gambling epidemic as more people develop an addiction. For these reasons, public health officials, policy makers, teachers, and parents want to know the extent of youth gambling and problem gambling and what can be done to prevent it.</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39</a:t>
            </a:fld>
            <a:endParaRPr lang="en-US" dirty="0"/>
          </a:p>
        </p:txBody>
      </p:sp>
    </p:spTree>
    <p:extLst>
      <p:ext uri="{BB962C8B-B14F-4D97-AF65-F5344CB8AC3E}">
        <p14:creationId xmlns:p14="http://schemas.microsoft.com/office/powerpoint/2010/main" val="207125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tx1"/>
                </a:solidFill>
              </a:rPr>
              <a:t>Adolescents &amp; Problem Gambling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a:t>
            </a:fld>
            <a:endParaRPr lang="en-US" dirty="0"/>
          </a:p>
        </p:txBody>
      </p:sp>
    </p:spTree>
    <p:extLst>
      <p:ext uri="{BB962C8B-B14F-4D97-AF65-F5344CB8AC3E}">
        <p14:creationId xmlns:p14="http://schemas.microsoft.com/office/powerpoint/2010/main" val="272427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2010 sample of students who completed the Student Survey for gambling behaviors included 79,323 male and female students in the 9</a:t>
            </a:r>
            <a:r>
              <a:rPr lang="en-US" baseline="30000" dirty="0"/>
              <a:t>th</a:t>
            </a:r>
            <a:r>
              <a:rPr lang="en-US" dirty="0"/>
              <a:t> and 12</a:t>
            </a:r>
            <a:r>
              <a:rPr lang="en-US" baseline="30000" dirty="0"/>
              <a:t>th</a:t>
            </a:r>
            <a:r>
              <a:rPr lang="en-US" dirty="0"/>
              <a:t> grades. They were asked</a:t>
            </a:r>
            <a:r>
              <a:rPr lang="en-US" baseline="0" dirty="0"/>
              <a:t> a series of six questions in terms of frequency of gambling behavior in specific categories over the past 12 months. These categories were: </a:t>
            </a:r>
          </a:p>
          <a:p>
            <a:endParaRPr lang="en-US" dirty="0"/>
          </a:p>
          <a:p>
            <a:pPr marL="1070825" lvl="2" indent="-217488" defTabSz="966612">
              <a:spcBef>
                <a:spcPts val="476"/>
              </a:spcBef>
              <a:buClr>
                <a:srgbClr val="FFFFFF"/>
              </a:buClr>
              <a:buSzPct val="100000"/>
              <a:buFont typeface="Wingdings" pitchFamily="2" charset="2"/>
              <a:buChar char="Ø"/>
              <a:defRPr/>
            </a:pPr>
            <a:r>
              <a:rPr lang="en-CA" sz="2500" kern="0" dirty="0">
                <a:solidFill>
                  <a:srgbClr val="FFFFFF"/>
                </a:solidFill>
                <a:sym typeface="Arial" charset="0"/>
              </a:rPr>
              <a:t>Played cards for money</a:t>
            </a:r>
          </a:p>
          <a:p>
            <a:pPr marL="1070825" lvl="2" indent="-217488" defTabSz="966612">
              <a:spcBef>
                <a:spcPts val="476"/>
              </a:spcBef>
              <a:buClr>
                <a:srgbClr val="FFFFFF"/>
              </a:buClr>
              <a:buSzPct val="100000"/>
              <a:buFont typeface="Wingdings" pitchFamily="2" charset="2"/>
              <a:buChar char="Ø"/>
              <a:defRPr/>
            </a:pPr>
            <a:r>
              <a:rPr lang="en-CA" sz="2500" kern="0" dirty="0">
                <a:solidFill>
                  <a:srgbClr val="FFFFFF"/>
                </a:solidFill>
                <a:sym typeface="Arial" charset="0"/>
              </a:rPr>
              <a:t>Bet money on games of personal skill like pool, golf, or bowling</a:t>
            </a:r>
          </a:p>
          <a:p>
            <a:pPr marL="1070825" lvl="2" indent="-217488" defTabSz="966612">
              <a:spcBef>
                <a:spcPts val="476"/>
              </a:spcBef>
              <a:buClr>
                <a:srgbClr val="FFFFFF"/>
              </a:buClr>
              <a:buSzPct val="100000"/>
              <a:buFont typeface="Wingdings" pitchFamily="2" charset="2"/>
              <a:buChar char="Ø"/>
              <a:defRPr/>
            </a:pPr>
            <a:r>
              <a:rPr lang="en-CA" sz="2500" kern="0" dirty="0">
                <a:solidFill>
                  <a:srgbClr val="FFFFFF"/>
                </a:solidFill>
                <a:sym typeface="Arial" charset="0"/>
              </a:rPr>
              <a:t>Bet money on sports teams</a:t>
            </a:r>
          </a:p>
          <a:p>
            <a:pPr marL="1070825" lvl="2" indent="-217488" defTabSz="966612">
              <a:spcBef>
                <a:spcPts val="476"/>
              </a:spcBef>
              <a:buClr>
                <a:srgbClr val="FFFFFF"/>
              </a:buClr>
              <a:buSzPct val="100000"/>
              <a:buFont typeface="Wingdings" pitchFamily="2" charset="2"/>
              <a:buChar char="Ø"/>
              <a:defRPr/>
            </a:pPr>
            <a:r>
              <a:rPr lang="en-CA" sz="2500" kern="0" dirty="0">
                <a:solidFill>
                  <a:srgbClr val="FFFFFF"/>
                </a:solidFill>
                <a:sym typeface="Arial" charset="0"/>
              </a:rPr>
              <a:t>Bought lottery tickets or scratch offs</a:t>
            </a:r>
          </a:p>
          <a:p>
            <a:pPr marL="1070825" lvl="2" indent="-217488" defTabSz="966612">
              <a:spcBef>
                <a:spcPts val="476"/>
              </a:spcBef>
              <a:buClr>
                <a:srgbClr val="FFFFFF"/>
              </a:buClr>
              <a:buSzPct val="100000"/>
              <a:buFont typeface="Wingdings" pitchFamily="2" charset="2"/>
              <a:buChar char="Ø"/>
              <a:defRPr/>
            </a:pPr>
            <a:r>
              <a:rPr lang="en-CA" sz="2500" kern="0" dirty="0">
                <a:solidFill>
                  <a:srgbClr val="FFFFFF"/>
                </a:solidFill>
                <a:sym typeface="Arial" charset="0"/>
              </a:rPr>
              <a:t>Gambled in a casino….and</a:t>
            </a:r>
          </a:p>
          <a:p>
            <a:pPr marL="1070825" lvl="2" indent="-217488" defTabSz="966612">
              <a:spcBef>
                <a:spcPts val="476"/>
              </a:spcBef>
              <a:buClr>
                <a:srgbClr val="FFFFFF"/>
              </a:buClr>
              <a:buSzPct val="100000"/>
              <a:buFont typeface="Wingdings" pitchFamily="2" charset="2"/>
              <a:buChar char="Ø"/>
              <a:defRPr/>
            </a:pPr>
            <a:r>
              <a:rPr lang="en-CA" sz="2500" kern="0" dirty="0">
                <a:solidFill>
                  <a:srgbClr val="FFFFFF"/>
                </a:solidFill>
                <a:sym typeface="Arial" charset="0"/>
              </a:rPr>
              <a:t>Gambled for money online</a:t>
            </a:r>
          </a:p>
        </p:txBody>
      </p:sp>
      <p:sp>
        <p:nvSpPr>
          <p:cNvPr id="4" name="Slide Number Placeholder 3"/>
          <p:cNvSpPr>
            <a:spLocks noGrp="1"/>
          </p:cNvSpPr>
          <p:nvPr>
            <p:ph type="sldNum" sz="quarter" idx="5"/>
          </p:nvPr>
        </p:nvSpPr>
        <p:spPr/>
        <p:txBody>
          <a:bodyPr/>
          <a:lstStyle/>
          <a:p>
            <a:fld id="{CAC5CBB3-188B-4F0D-B32F-00CEDCA48C8D}" type="slidenum">
              <a:rPr lang="en-US" smtClean="0"/>
              <a:t>40</a:t>
            </a:fld>
            <a:endParaRPr lang="en-US" dirty="0"/>
          </a:p>
        </p:txBody>
      </p:sp>
    </p:spTree>
    <p:extLst>
      <p:ext uri="{BB962C8B-B14F-4D97-AF65-F5344CB8AC3E}">
        <p14:creationId xmlns:p14="http://schemas.microsoft.com/office/powerpoint/2010/main" val="28107632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organizing the results</a:t>
            </a:r>
            <a:r>
              <a:rPr lang="en-US" baseline="0" dirty="0"/>
              <a:t> by grade and gender, there are a few trends that can be identified by comparing the more recent 2010 results with the initial sample from 1992. This chart is designed to show any type of gambling, and any intensity of the behavior covering the 12 months explored by the survey. First, it appears that adolescent males consistently gamble at higher rates than adolescent females. Next, older adolescent students, the 12</a:t>
            </a:r>
            <a:r>
              <a:rPr lang="en-US" baseline="30000" dirty="0"/>
              <a:t>th</a:t>
            </a:r>
            <a:r>
              <a:rPr lang="en-US" baseline="0" dirty="0"/>
              <a:t> graders, have consistently gambled at a higher percentage than their 9</a:t>
            </a:r>
            <a:r>
              <a:rPr lang="en-US" baseline="30000" dirty="0"/>
              <a:t>th</a:t>
            </a:r>
            <a:r>
              <a:rPr lang="en-US" baseline="0" dirty="0"/>
              <a:t> grade counterpart, regardless of gender. Finally, all four groups currently gamble at a lower percentage than they did in previous samples.</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41</a:t>
            </a:fld>
            <a:endParaRPr lang="en-US" dirty="0"/>
          </a:p>
        </p:txBody>
      </p:sp>
    </p:spTree>
    <p:extLst>
      <p:ext uri="{BB962C8B-B14F-4D97-AF65-F5344CB8AC3E}">
        <p14:creationId xmlns:p14="http://schemas.microsoft.com/office/powerpoint/2010/main" val="3377447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further exploring the issues involved in this survey, we can separate results in each category to view specific grades by gender, and then observe the types of gambling most prevalent for the demographic type. Among 9</a:t>
            </a:r>
            <a:r>
              <a:rPr lang="en-US" baseline="30000" dirty="0"/>
              <a:t>th</a:t>
            </a:r>
            <a:r>
              <a:rPr lang="en-US" dirty="0"/>
              <a:t> grade adolescent males, skill games and cards were a chosen form of gambling behavior for around 33% each.</a:t>
            </a:r>
            <a:r>
              <a:rPr lang="en-US" baseline="0" dirty="0"/>
              <a:t> Betting on sport events was another high selection activity for this group. Lottery is significantly less popular among this category than it was in the early 90’s. Online forms of gambling, a relatively new type first included in the survey in 2007, remained consistent at around 5%. This could be higher with further education of what constitutes online gambling among survey participants, which would aid in reducing completer error throughout self-report investigations such as this one. Even more troubling, 4.3% of survey responders in this demographic reported they have gambled at a casino in the past 12 months, which calls into question the responsibility of casino security to responsibly follow through on their age verification protocol for all persons appearing potentially underage.</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42</a:t>
            </a:fld>
            <a:endParaRPr lang="en-US" dirty="0"/>
          </a:p>
        </p:txBody>
      </p:sp>
    </p:spTree>
    <p:extLst>
      <p:ext uri="{BB962C8B-B14F-4D97-AF65-F5344CB8AC3E}">
        <p14:creationId xmlns:p14="http://schemas.microsoft.com/office/powerpoint/2010/main" val="4071007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will look at the changes in gambling among adolescent males progressing to the 12</a:t>
            </a:r>
            <a:r>
              <a:rPr lang="en-US" baseline="30000" dirty="0"/>
              <a:t>th</a:t>
            </a:r>
            <a:r>
              <a:rPr lang="en-US" dirty="0"/>
              <a:t> grade demographic. You will notice that almost every category sees a significant increase in past year gambling occurrence. Card gambling is a significant leader in this group. Likely due to the legal age for Lottery ticket purchases, there is a dramatic</a:t>
            </a:r>
            <a:r>
              <a:rPr lang="en-US" baseline="0" dirty="0"/>
              <a:t> increase from earlier ages to the 12</a:t>
            </a:r>
            <a:r>
              <a:rPr lang="en-US" baseline="30000" dirty="0"/>
              <a:t>th</a:t>
            </a:r>
            <a:r>
              <a:rPr lang="en-US" baseline="0" dirty="0"/>
              <a:t> grade group for Lottery participation. Also, certain forms of gambling at the casino are likely legal for the over 18 year old portion of the 12</a:t>
            </a:r>
            <a:r>
              <a:rPr lang="en-US" baseline="30000" dirty="0"/>
              <a:t>th</a:t>
            </a:r>
            <a:r>
              <a:rPr lang="en-US" baseline="0" dirty="0"/>
              <a:t> grade participant base, which causes this type of gambling behavior to have a near 30% increase. Online gambling is still utilized by under 10% of this sample.</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43</a:t>
            </a:fld>
            <a:endParaRPr lang="en-US" dirty="0"/>
          </a:p>
        </p:txBody>
      </p:sp>
    </p:spTree>
    <p:extLst>
      <p:ext uri="{BB962C8B-B14F-4D97-AF65-F5344CB8AC3E}">
        <p14:creationId xmlns:p14="http://schemas.microsoft.com/office/powerpoint/2010/main" val="1678769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two charts explore the responses by female participants. Among 9</a:t>
            </a:r>
            <a:r>
              <a:rPr lang="en-US" baseline="30000" dirty="0"/>
              <a:t>th</a:t>
            </a:r>
            <a:r>
              <a:rPr lang="en-US" dirty="0"/>
              <a:t> grade girls, Lottery, cards, skill games, and sports betting are all clustered between 5-10 percent. This seems to indicate a much lower occurrence than their male counterparts. Casino and online gambling are both lower than 3% Now,</a:t>
            </a:r>
            <a:r>
              <a:rPr lang="en-US" baseline="0" dirty="0"/>
              <a:t> let’s compare these results to the 12</a:t>
            </a:r>
            <a:r>
              <a:rPr lang="en-US" baseline="30000" dirty="0"/>
              <a:t>th</a:t>
            </a:r>
            <a:r>
              <a:rPr lang="en-US" baseline="0" dirty="0"/>
              <a:t> grade female sample.</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44</a:t>
            </a:fld>
            <a:endParaRPr lang="en-US" dirty="0"/>
          </a:p>
        </p:txBody>
      </p:sp>
    </p:spTree>
    <p:extLst>
      <p:ext uri="{BB962C8B-B14F-4D97-AF65-F5344CB8AC3E}">
        <p14:creationId xmlns:p14="http://schemas.microsoft.com/office/powerpoint/2010/main" val="1978703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Within this group, Lottery is the most used form of gambling in this sample at around 25%. The next most used form is casino</a:t>
            </a:r>
            <a:r>
              <a:rPr lang="en-US" baseline="0" dirty="0"/>
              <a:t> gambling. There is a slight increase in participation in card gambling, but for the most part, all other categories closely resemble those of the 9</a:t>
            </a:r>
            <a:r>
              <a:rPr lang="en-US" baseline="30000" dirty="0"/>
              <a:t>th</a:t>
            </a:r>
            <a:r>
              <a:rPr lang="en-US" baseline="0" dirty="0"/>
              <a:t> grade results. Also, all forms are utilized at lower percentages than they were for the same group in the 1992 sample.</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45</a:t>
            </a:fld>
            <a:endParaRPr lang="en-US" dirty="0"/>
          </a:p>
        </p:txBody>
      </p:sp>
    </p:spTree>
    <p:extLst>
      <p:ext uri="{BB962C8B-B14F-4D97-AF65-F5344CB8AC3E}">
        <p14:creationId xmlns:p14="http://schemas.microsoft.com/office/powerpoint/2010/main" val="420978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question is, are more youths gambling? This</a:t>
            </a:r>
            <a:r>
              <a:rPr lang="en-US" baseline="0" dirty="0"/>
              <a:t> study and others like it seem to indicate that fewer adolescents gamble now than in previous periods of time. There has been a significant decline in the percentage of youth who have gambled in the past year, and the lottery showed the largest decline. In a recent review of youth gambling studies, </a:t>
            </a:r>
            <a:r>
              <a:rPr lang="en-US" baseline="0" dirty="0" err="1"/>
              <a:t>Volberg</a:t>
            </a:r>
            <a:r>
              <a:rPr lang="en-US" baseline="0" dirty="0"/>
              <a:t>, Gupta, Griffiths, </a:t>
            </a:r>
            <a:r>
              <a:rPr lang="en-US" baseline="0" dirty="0" err="1"/>
              <a:t>Olason</a:t>
            </a:r>
            <a:r>
              <a:rPr lang="en-US" baseline="0" dirty="0"/>
              <a:t>, and Delfabbro (2010), concluded that the literature is mixed, but most studies indicate either stability or decreases.</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46</a:t>
            </a:fld>
            <a:endParaRPr lang="en-US" dirty="0"/>
          </a:p>
        </p:txBody>
      </p:sp>
    </p:spTree>
    <p:extLst>
      <p:ext uri="{BB962C8B-B14F-4D97-AF65-F5344CB8AC3E}">
        <p14:creationId xmlns:p14="http://schemas.microsoft.com/office/powerpoint/2010/main" val="1711781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a:t>
            </a:r>
            <a:r>
              <a:rPr lang="en-US" baseline="0" dirty="0"/>
              <a:t> on these findings, we have to ask, how do youth spend their free time now as compared to 1990’s. Other activities may have triggered a shift in how gambling behavior is classified. Adolescents seem presently to be drawn to technology driven interactions with others, namely through the massive cultural penetration of smart phones, Apple and Android devices, social networking, and other quick-fire communication mediums. </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47</a:t>
            </a:fld>
            <a:endParaRPr lang="en-US" dirty="0"/>
          </a:p>
        </p:txBody>
      </p:sp>
    </p:spTree>
    <p:extLst>
      <p:ext uri="{BB962C8B-B14F-4D97-AF65-F5344CB8AC3E}">
        <p14:creationId xmlns:p14="http://schemas.microsoft.com/office/powerpoint/2010/main" val="1527316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interaction between advancing technology and video game gambling  significantly changes the definitions of what gambling is, how it is regulated, and how companies can structure their business around the addiction phenomena people experience during their gameplay experiences. Much of the knowledge being utilized to propel people to play more and longer comes from gambling addiction. One aspect that is different than a slot machine or other traditional gambling games is the ability of the programmer to manipulate every aspect of the gambling simulation experience.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48</a:t>
            </a:fld>
            <a:endParaRPr lang="en-US" dirty="0"/>
          </a:p>
        </p:txBody>
      </p:sp>
    </p:spTree>
    <p:extLst>
      <p:ext uri="{BB962C8B-B14F-4D97-AF65-F5344CB8AC3E}">
        <p14:creationId xmlns:p14="http://schemas.microsoft.com/office/powerpoint/2010/main" val="3781731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Online social gaming is a category</a:t>
            </a:r>
            <a:r>
              <a:rPr lang="en-US" baseline="0" dirty="0"/>
              <a:t> of games normally found on high traffic internet sites which are normally free to play, involves an element of chance, but does not give the player the potential to win back monetary prizes in most usual situations. </a:t>
            </a:r>
            <a:r>
              <a:rPr lang="en-US" sz="1400" dirty="0">
                <a:solidFill>
                  <a:schemeClr val="bg1"/>
                </a:solidFill>
              </a:rPr>
              <a:t>Games can manufacture early success, increased desire to pursue victory, or even a psychological need to continue playing because wins are just one try away.</a:t>
            </a:r>
          </a:p>
          <a:p>
            <a:pPr defTabSz="966612">
              <a:defRPr/>
            </a:pPr>
            <a:endParaRPr lang="en-US" sz="1400" dirty="0">
              <a:solidFill>
                <a:schemeClr val="bg1"/>
              </a:solidFill>
            </a:endParaRPr>
          </a:p>
          <a:p>
            <a:pPr defTabSz="966612">
              <a:defRPr/>
            </a:pPr>
            <a:r>
              <a:rPr lang="en-US" dirty="0"/>
              <a:t>The ability to play for free is often limited. However, once free play is exhausted, there are parameters by which the player can pay a fee of complete other tasks to earn the ability to continue. Additionally, greater abilities, in-game items, or aesthetic changes can be purchased to give the player an easier difficulty curve, and perhaps a better chance at achieving</a:t>
            </a:r>
            <a:r>
              <a:rPr lang="en-US" baseline="0" dirty="0"/>
              <a:t> success at their current level of the game. Prizes in this type of game often range from the ability to </a:t>
            </a:r>
            <a:r>
              <a:rPr lang="en-US" sz="1400" dirty="0">
                <a:solidFill>
                  <a:schemeClr val="bg1"/>
                </a:solidFill>
              </a:rPr>
              <a:t>continue play, social recognition, non-monetary rewards, to Facebook credits or, in rare circumstances, even real money.</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49</a:t>
            </a:fld>
            <a:endParaRPr lang="en-US" dirty="0"/>
          </a:p>
        </p:txBody>
      </p:sp>
    </p:spTree>
    <p:extLst>
      <p:ext uri="{BB962C8B-B14F-4D97-AF65-F5344CB8AC3E}">
        <p14:creationId xmlns:p14="http://schemas.microsoft.com/office/powerpoint/2010/main" val="1589840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an anecdotal review of the client who came to session without his Kanye shoes he was so proud of.</a:t>
            </a:r>
          </a:p>
          <a:p>
            <a:endParaRPr lang="en-US" dirty="0"/>
          </a:p>
          <a:p>
            <a:pPr marL="0" marR="0">
              <a:lnSpc>
                <a:spcPct val="107000"/>
              </a:lnSpc>
              <a:spcBef>
                <a:spcPts val="0"/>
              </a:spcBef>
              <a:spcAft>
                <a:spcPts val="800"/>
              </a:spcAft>
            </a:pPr>
            <a:r>
              <a:rPr lang="en-US" sz="1800" u="sng" dirty="0">
                <a:solidFill>
                  <a:srgbClr val="0563C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a:rPr>
              <a:t>https://youtu.be/QPoMUHboDHk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AC5CBB3-188B-4F0D-B32F-00CEDCA48C8D}" type="slidenum">
              <a:rPr lang="en-US" smtClean="0"/>
              <a:t>5</a:t>
            </a:fld>
            <a:endParaRPr lang="en-US" dirty="0"/>
          </a:p>
        </p:txBody>
      </p:sp>
    </p:spTree>
    <p:extLst>
      <p:ext uri="{BB962C8B-B14F-4D97-AF65-F5344CB8AC3E}">
        <p14:creationId xmlns:p14="http://schemas.microsoft.com/office/powerpoint/2010/main" val="4282602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online communication</a:t>
            </a:r>
            <a:r>
              <a:rPr lang="en-US" sz="1200" baseline="0" dirty="0">
                <a:solidFill>
                  <a:schemeClr val="tx1"/>
                </a:solidFill>
              </a:rPr>
              <a:t> based lifestyle adopted by the population at wide in no way should be viewed by mental health professionals as an adolescent specific issue. In fact, only 20% of Facebook users are within the ages of 13-17 years old. Internet gambling has been found through research to be the lowest participated form of gambling. This is likely because internet gamblers are probably a portion of gamblers in other categories of more traditional gambling activity that use the internet as a peripheral form of gambling, or a stop-gap in between days when they get to play their game of choice. However, people who do gamble online are found to be at higher risk for developing problems related to their gambling. </a:t>
            </a:r>
          </a:p>
          <a:p>
            <a:endParaRPr lang="en-US" sz="1200" baseline="0" dirty="0">
              <a:solidFill>
                <a:schemeClr val="tx1"/>
              </a:solidFill>
            </a:endParaRPr>
          </a:p>
          <a:p>
            <a:pPr marL="0" lvl="1" defTabSz="966612">
              <a:defRPr/>
            </a:pPr>
            <a:r>
              <a:rPr lang="en-US" sz="1200" baseline="0" dirty="0">
                <a:solidFill>
                  <a:schemeClr val="tx1"/>
                </a:solidFill>
              </a:rPr>
              <a:t>Problem gamblers may be attracted to internet based forms of gambling for many reasons. Non-problem gamblers may develop problems </a:t>
            </a:r>
            <a:r>
              <a:rPr lang="en-US" sz="1200" dirty="0"/>
              <a:t>online due to high speed of play, social isolation, use of credit/non-cash payment methods, and 24-hour availability.</a:t>
            </a:r>
            <a:r>
              <a:rPr lang="en-US" sz="1200" baseline="0" dirty="0">
                <a:solidFill>
                  <a:schemeClr val="tx1"/>
                </a:solidFill>
              </a:rPr>
              <a:t> As counseling and mental health professionals, it is important to educate clients who may be at risk on what online gambling looks like, the difference in how we define the activity, and make sure that any activity being done online is within healthy boundaries that carry minimum levels of consequence.  </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CAC5CBB3-188B-4F0D-B32F-00CEDCA48C8D}" type="slidenum">
              <a:rPr lang="en-US" smtClean="0"/>
              <a:t>50</a:t>
            </a:fld>
            <a:endParaRPr lang="en-US" dirty="0"/>
          </a:p>
        </p:txBody>
      </p:sp>
    </p:spTree>
    <p:extLst>
      <p:ext uri="{BB962C8B-B14F-4D97-AF65-F5344CB8AC3E}">
        <p14:creationId xmlns:p14="http://schemas.microsoft.com/office/powerpoint/2010/main" val="2582170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Prevention initiatives: few programs exist today. They've been aimed primarily at elementary and high school students. These programs are generally lectures, printed curricula, videos, and other multimedia. They vary from scared straight tactics, to show and tell, and to early intervention, with a few true primary prevention efforts.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51</a:t>
            </a:fld>
            <a:endParaRPr lang="en-US" dirty="0"/>
          </a:p>
        </p:txBody>
      </p:sp>
    </p:spTree>
    <p:extLst>
      <p:ext uri="{BB962C8B-B14F-4D97-AF65-F5344CB8AC3E}">
        <p14:creationId xmlns:p14="http://schemas.microsoft.com/office/powerpoint/2010/main" val="17208407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Treatment for youth with gambling problems. Current treatment paradigms for adolescent and young adults have in general been based upon a number of theoretical approaches and parallel those used for adults. These theoretical orientations should be selected by you as the treating clinician, and integrated into your learning from this and other educational opportunities, to integrate the chosen theory into</a:t>
            </a:r>
            <a:r>
              <a:rPr lang="en-US" baseline="0" dirty="0"/>
              <a:t> the unique qualities of the gambling addiction process. Some of the approaches that have shown effective potential for application with the issue of gambling include: </a:t>
            </a:r>
            <a:r>
              <a:rPr lang="en-US" dirty="0"/>
              <a:t>Psychoanalytic or psychodynamic, behavioral, cognitive, cognitive behavioral, psychopharmacological, biological, genetic, addiction based and self-­help. Currently there is no consensus on what constitutes best practice standards for treating adolescents with gambling problems.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52</a:t>
            </a:fld>
            <a:endParaRPr lang="en-US" dirty="0"/>
          </a:p>
        </p:txBody>
      </p:sp>
    </p:spTree>
    <p:extLst>
      <p:ext uri="{BB962C8B-B14F-4D97-AF65-F5344CB8AC3E}">
        <p14:creationId xmlns:p14="http://schemas.microsoft.com/office/powerpoint/2010/main" val="20509463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other types of gambling adolescents engage in that are not regulated. These include cards or dice with family or friends, games of skill, sports betting, raffle tickets, arcade games, and informal wagering and lotteries. It is quite clear that there are numerous opportunities for youth to gamble. However, what are the rates of problematic gambling among youth, and do youth problem gamblers progress to become adult problem gamblers? Most current research concludes that around 1% of adolescent gamblers do progress into being problem gamblers in adulthood. However, it is important to consider the learned messages on responsibility, money management, and social interaction which could be altered during adolescent experiences of gambling. Based on the developmental implications, early</a:t>
            </a:r>
            <a:r>
              <a:rPr lang="en-US" baseline="0" dirty="0"/>
              <a:t> age gambling research, such as was done by Shaffer and Hall,</a:t>
            </a:r>
            <a:r>
              <a:rPr lang="en-US" dirty="0"/>
              <a:t> suggests that problematic gambling could create more of an ongoing problem in adolescence than adulthood. Jacobs noted that the mean age of onset is around 12 years old with some children beginning as early as 10 years old. He also noted a trend that the earlier the age of onset the higher the likelihood of problematic gambling.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53</a:t>
            </a:fld>
            <a:endParaRPr lang="en-US" dirty="0"/>
          </a:p>
        </p:txBody>
      </p:sp>
    </p:spTree>
    <p:extLst>
      <p:ext uri="{BB962C8B-B14F-4D97-AF65-F5344CB8AC3E}">
        <p14:creationId xmlns:p14="http://schemas.microsoft.com/office/powerpoint/2010/main" val="15075696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Factors contributing to youth gambling are the egocentrism characteristic of adolescence and the recent glamorization of gambling through televised poker and blackjack tournaments. Adolescence is also the time for identity formation; a sense of who one is and how one is alike, and yet different, from others. Many early onset gamblers have formed a crystallized identity of being the gambler or being a player. Finally, Chambers and Potenza argue in their 2003 study that adolescents are particularly vulnerable to developing a gambling problem due to significantly higher levels of impulsivity characteristics of this age group. The profound neurodevelopment changes occurring during adolescence are characterized by heightened novelty seeking and impaired impulse control; relative to adults the results can be poor risk/benefit decision-­‐making or bad judgment.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54</a:t>
            </a:fld>
            <a:endParaRPr lang="en-US" dirty="0"/>
          </a:p>
        </p:txBody>
      </p:sp>
    </p:spTree>
    <p:extLst>
      <p:ext uri="{BB962C8B-B14F-4D97-AF65-F5344CB8AC3E}">
        <p14:creationId xmlns:p14="http://schemas.microsoft.com/office/powerpoint/2010/main" val="28951543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Youth consistently show similar or slightly lower rates of problem gambling compared to adults in the general population. Studies further illustrated that youth with gambling problems have family, academic, peer, and legal problems. Adolescent problem gambling is associated with alcohol and drug use, truancy, low grades,</a:t>
            </a:r>
            <a:r>
              <a:rPr lang="en-US" baseline="0" dirty="0"/>
              <a:t> and having parents who gamble. Y</a:t>
            </a:r>
            <a:r>
              <a:rPr lang="en-US" dirty="0"/>
              <a:t>outh whose parents gambled excessively had twice the rate of legal involvement and twice the attempted suicide rate as their classmates.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55</a:t>
            </a:fld>
            <a:endParaRPr lang="en-US" dirty="0"/>
          </a:p>
        </p:txBody>
      </p:sp>
    </p:spTree>
    <p:extLst>
      <p:ext uri="{BB962C8B-B14F-4D97-AF65-F5344CB8AC3E}">
        <p14:creationId xmlns:p14="http://schemas.microsoft.com/office/powerpoint/2010/main" val="13295645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a list of basic w</a:t>
            </a:r>
            <a:r>
              <a:rPr lang="en-US" dirty="0"/>
              <a:t>arning signs for youth problem gambling: Noticing weekly or daily card games, intense or bizarre levels of interest in watching or listening to sporting events, preoccupation with Internet gambling, frequent conversations involving gambling, boasting about winnings, …</a:t>
            </a:r>
          </a:p>
        </p:txBody>
      </p:sp>
      <p:sp>
        <p:nvSpPr>
          <p:cNvPr id="4" name="Slide Number Placeholder 3"/>
          <p:cNvSpPr>
            <a:spLocks noGrp="1"/>
          </p:cNvSpPr>
          <p:nvPr>
            <p:ph type="sldNum" sz="quarter" idx="5"/>
          </p:nvPr>
        </p:nvSpPr>
        <p:spPr/>
        <p:txBody>
          <a:bodyPr/>
          <a:lstStyle/>
          <a:p>
            <a:fld id="{CAC5CBB3-188B-4F0D-B32F-00CEDCA48C8D}" type="slidenum">
              <a:rPr lang="en-US" smtClean="0"/>
              <a:t>56</a:t>
            </a:fld>
            <a:endParaRPr lang="en-US" dirty="0"/>
          </a:p>
        </p:txBody>
      </p:sp>
    </p:spTree>
    <p:extLst>
      <p:ext uri="{BB962C8B-B14F-4D97-AF65-F5344CB8AC3E}">
        <p14:creationId xmlns:p14="http://schemas.microsoft.com/office/powerpoint/2010/main" val="1236314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unexplained need for money, missing money or valuables, new items in their possession that are unaccounted for, time away from home unaccounted for, and skipping school or classes to gamble or because of gambling.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57</a:t>
            </a:fld>
            <a:endParaRPr lang="en-US" dirty="0"/>
          </a:p>
        </p:txBody>
      </p:sp>
    </p:spTree>
    <p:extLst>
      <p:ext uri="{BB962C8B-B14F-4D97-AF65-F5344CB8AC3E}">
        <p14:creationId xmlns:p14="http://schemas.microsoft.com/office/powerpoint/2010/main" val="33567651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treatment options for adolescent problem gambling are in their infancy. A variety of characteristics among adolescent problem gamblers have emerged. Children requiring</a:t>
            </a:r>
            <a:r>
              <a:rPr lang="en-US" baseline="0" dirty="0"/>
              <a:t> some level of </a:t>
            </a:r>
            <a:r>
              <a:rPr lang="en-US" dirty="0"/>
              <a:t>treatment have often been left to fend for themselves, received mixed messages about their value in the family, have not learned effective coping skills, are intellectually immature, faced challenging periods through typical lifecycles, often exacerbated by circumstances; experienced difficulty differentiating from their dysfunctional family, impacted by the burden of family secrets, feel it is their responsibility to keep the family together, attempt to attain stability, attention, respect, and affection; attempt to escape from problems at home and school through gambling. </a:t>
            </a:r>
          </a:p>
        </p:txBody>
      </p:sp>
      <p:sp>
        <p:nvSpPr>
          <p:cNvPr id="4" name="Slide Number Placeholder 3"/>
          <p:cNvSpPr>
            <a:spLocks noGrp="1"/>
          </p:cNvSpPr>
          <p:nvPr>
            <p:ph type="sldNum" sz="quarter" idx="5"/>
          </p:nvPr>
        </p:nvSpPr>
        <p:spPr/>
        <p:txBody>
          <a:bodyPr/>
          <a:lstStyle/>
          <a:p>
            <a:fld id="{CAC5CBB3-188B-4F0D-B32F-00CEDCA48C8D}" type="slidenum">
              <a:rPr lang="en-US" smtClean="0"/>
              <a:t>58</a:t>
            </a:fld>
            <a:endParaRPr lang="en-US" dirty="0"/>
          </a:p>
        </p:txBody>
      </p:sp>
    </p:spTree>
    <p:extLst>
      <p:ext uri="{BB962C8B-B14F-4D97-AF65-F5344CB8AC3E}">
        <p14:creationId xmlns:p14="http://schemas.microsoft.com/office/powerpoint/2010/main" val="20222443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 mini-lecture on loot boxes and RNG appealing to adolescent and adult gamblers</a:t>
            </a:r>
          </a:p>
          <a:p>
            <a:endParaRPr lang="en-US" dirty="0"/>
          </a:p>
          <a:p>
            <a:pPr marL="0" marR="0">
              <a:lnSpc>
                <a:spcPct val="107000"/>
              </a:lnSpc>
              <a:spcBef>
                <a:spcPts val="0"/>
              </a:spcBef>
              <a:spcAft>
                <a:spcPts val="800"/>
              </a:spcAft>
            </a:pPr>
            <a:r>
              <a:rPr lang="en-US" sz="1800" u="sng" dirty="0">
                <a:solidFill>
                  <a:srgbClr val="0563C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a:rPr>
              <a:t>https://youtu.be/Vd6rxFOtBdw</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AC5CBB3-188B-4F0D-B32F-00CEDCA48C8D}" type="slidenum">
              <a:rPr lang="en-US" smtClean="0"/>
              <a:t>59</a:t>
            </a:fld>
            <a:endParaRPr lang="en-US" dirty="0"/>
          </a:p>
        </p:txBody>
      </p:sp>
    </p:spTree>
    <p:extLst>
      <p:ext uri="{BB962C8B-B14F-4D97-AF65-F5344CB8AC3E}">
        <p14:creationId xmlns:p14="http://schemas.microsoft.com/office/powerpoint/2010/main" val="1306762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should come as no surprise that youths gamble. Adolescents have a tendency to try and emulate whatever adults do that looks to be fun or exciting. Jacobs estimates that as many as two out of three underage youth ages 12 to 17 have gambled within the past year. Gupta places this figure at 80%. </a:t>
            </a:r>
            <a:r>
              <a:rPr lang="en-US" dirty="0" err="1"/>
              <a:t>Harshbarger's</a:t>
            </a:r>
            <a:r>
              <a:rPr lang="en-US" dirty="0"/>
              <a:t> Massachusetts study noted that underage youth were able to place keno bets 66% of the times they tried. In a study by Volberg et al., they reviewed the results of gambling frequency among recent youth gambling studies, and found these rates in most cases be stable or declining. Shafer and Hall noted that the top four adolescent gambling prevalence rates were 40% Non-casino card games; 32% Games of Skill, 31%, Sports Gambling, and 30% Lottery.</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a:t>
            </a:fld>
            <a:endParaRPr lang="en-US" dirty="0"/>
          </a:p>
        </p:txBody>
      </p:sp>
    </p:spTree>
    <p:extLst>
      <p:ext uri="{BB962C8B-B14F-4D97-AF65-F5344CB8AC3E}">
        <p14:creationId xmlns:p14="http://schemas.microsoft.com/office/powerpoint/2010/main" val="7933871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tx1"/>
                </a:solidFill>
              </a:rPr>
              <a:t>Honoring Cultural Values &amp; Belief Systems</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60</a:t>
            </a:fld>
            <a:endParaRPr lang="en-US" dirty="0"/>
          </a:p>
        </p:txBody>
      </p:sp>
    </p:spTree>
    <p:extLst>
      <p:ext uri="{BB962C8B-B14F-4D97-AF65-F5344CB8AC3E}">
        <p14:creationId xmlns:p14="http://schemas.microsoft.com/office/powerpoint/2010/main" val="41955974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gambling prevalence rates are two or more times higher among minority men and women than in the majority population internationally. I</a:t>
            </a:r>
            <a:r>
              <a:rPr lang="en-US" sz="1200" dirty="0"/>
              <a:t>n 2009, Alegria and colleagues conducted analyses based on the National Epidemiologic Survey on Alcohol and Related Conditions (NESARC), a large nationally representative survey of adults residing in households during 2001-2002, which had43,093 participants.  Prevalence rates of the disordered gambling among Blacks (2.2%) and Native Americans (2.3%) were higher than that of Whites. </a:t>
            </a:r>
          </a:p>
          <a:p>
            <a:endParaRPr lang="en-US" sz="1200" dirty="0"/>
          </a:p>
          <a:p>
            <a:r>
              <a:rPr lang="en-US" sz="1200" dirty="0"/>
              <a:t>Demographic characteristics and psychiatric comorbidity differed among Black, Hispanic, and White disordered gamblers. However, all racial and ethnic groups demonstrated similarities with symptom patterns, time course, and treatment seeking for pathological gambling.  The authors stated that targeted prevention strategies for high-risk racial and ethnic groups is needed.  </a:t>
            </a:r>
          </a:p>
          <a:p>
            <a:endParaRPr lang="en-US" sz="1200" dirty="0"/>
          </a:p>
          <a:p>
            <a:r>
              <a:rPr lang="en-US" sz="1200" dirty="0"/>
              <a:t>Because many racially and ethnically diverse communities do not subscribe to traditional Western methods of healing, problem gambling professionals will need to expand beyond traditional models to provide wellness opportunities to many of these individuals, families, and communities.</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61</a:t>
            </a:fld>
            <a:endParaRPr lang="en-US" dirty="0"/>
          </a:p>
        </p:txBody>
      </p:sp>
    </p:spTree>
    <p:extLst>
      <p:ext uri="{BB962C8B-B14F-4D97-AF65-F5344CB8AC3E}">
        <p14:creationId xmlns:p14="http://schemas.microsoft.com/office/powerpoint/2010/main" val="7821359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work with clients, keep in mind some of the variables that are viewed in widely divergent ways between different cultures. Being able to do so not only increases your ability to engage clients and mobilize community resources; it also helps you to distinguish between values and beliefs regarding gambling and problem gambling. Cultural variables can include things such as </a:t>
            </a:r>
          </a:p>
          <a:p>
            <a:endParaRPr lang="en-US" dirty="0"/>
          </a:p>
          <a:p>
            <a:pPr lvl="0"/>
            <a:r>
              <a:rPr lang="en-US" dirty="0"/>
              <a:t>Gambling Beliefs</a:t>
            </a:r>
          </a:p>
          <a:p>
            <a:pPr lvl="0"/>
            <a:r>
              <a:rPr lang="en-US" dirty="0"/>
              <a:t>Gender Perspectives</a:t>
            </a:r>
          </a:p>
          <a:p>
            <a:pPr lvl="0"/>
            <a:r>
              <a:rPr lang="en-US" dirty="0"/>
              <a:t>Magical Thinking</a:t>
            </a:r>
          </a:p>
          <a:p>
            <a:pPr lvl="0"/>
            <a:r>
              <a:rPr lang="en-US" dirty="0"/>
              <a:t>Immigration Issues</a:t>
            </a:r>
          </a:p>
          <a:p>
            <a:pPr lvl="0"/>
            <a:r>
              <a:rPr lang="en-US" dirty="0"/>
              <a:t>Minority Recognition</a:t>
            </a:r>
          </a:p>
          <a:p>
            <a:pPr lvl="0"/>
            <a:r>
              <a:rPr lang="en-US" dirty="0"/>
              <a:t>Religious Belonging</a:t>
            </a:r>
          </a:p>
          <a:p>
            <a:pPr lvl="0"/>
            <a:r>
              <a:rPr lang="en-US" dirty="0"/>
              <a:t>Education</a:t>
            </a:r>
          </a:p>
          <a:p>
            <a:pPr lvl="0"/>
            <a:r>
              <a:rPr lang="en-US" dirty="0"/>
              <a:t>Beliefs of Fate</a:t>
            </a:r>
          </a:p>
          <a:p>
            <a:pPr lvl="0"/>
            <a:r>
              <a:rPr lang="en-US" dirty="0"/>
              <a:t>Language Barriers</a:t>
            </a:r>
          </a:p>
          <a:p>
            <a:pPr lvl="0"/>
            <a:r>
              <a:rPr lang="en-US" dirty="0"/>
              <a:t>Beliefs About Treatment</a:t>
            </a:r>
          </a:p>
          <a:p>
            <a:pPr lvl="0"/>
            <a:r>
              <a:rPr lang="en-US" dirty="0"/>
              <a:t>Community Obstacles</a:t>
            </a:r>
          </a:p>
          <a:p>
            <a:pPr lvl="0"/>
            <a:r>
              <a:rPr lang="en-US" dirty="0"/>
              <a:t>Finances</a:t>
            </a:r>
          </a:p>
          <a:p>
            <a:pPr lvl="0"/>
            <a:r>
              <a:rPr lang="en-US" dirty="0"/>
              <a:t>Socioeconomic Status and</a:t>
            </a:r>
          </a:p>
          <a:p>
            <a:pPr lvl="0"/>
            <a:r>
              <a:rPr lang="en-US" dirty="0"/>
              <a:t>Family Structure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62</a:t>
            </a:fld>
            <a:endParaRPr lang="en-US" dirty="0"/>
          </a:p>
        </p:txBody>
      </p:sp>
    </p:spTree>
    <p:extLst>
      <p:ext uri="{BB962C8B-B14F-4D97-AF65-F5344CB8AC3E}">
        <p14:creationId xmlns:p14="http://schemas.microsoft.com/office/powerpoint/2010/main" val="6453826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Pay attention to help-seeking attitudes of each ethnic or racial group.  Professional helpers will enhance culturally competent problem gambling treatment by first exploring one's own cultural identity and content.  Questions such as: How does my own cultural perspective impact how I view the world and others, including my clients? Am I Eurocentric (perceive the world primarily through the lens of European-Americans)?; Am I Ethnocentric (perceive the world through the lens of my own ethnic culture)?; How does social identity influence gambling behavior and what access individuals and how communities seek problem gambling treatment or wellness resources? It is important for counselors to understand the socio-economic and socio-political history of each racial or ethnic group, because this history may influence how a person negotiates the world and relationships.  For example, slavery is a traumatic history that still impacts the psyche of many African-Americans and whether the African American client/community will trust professionals or seek treatment services from White or European-American professional helpers or institutions. </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63</a:t>
            </a:fld>
            <a:endParaRPr lang="en-US" dirty="0"/>
          </a:p>
        </p:txBody>
      </p:sp>
    </p:spTree>
    <p:extLst>
      <p:ext uri="{BB962C8B-B14F-4D97-AF65-F5344CB8AC3E}">
        <p14:creationId xmlns:p14="http://schemas.microsoft.com/office/powerpoint/2010/main" val="6982002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 acculturation. Build into your assessment process first,</a:t>
            </a:r>
            <a:r>
              <a:rPr lang="en-US" baseline="0" dirty="0"/>
              <a:t> </a:t>
            </a:r>
            <a:r>
              <a:rPr lang="en-US" dirty="0"/>
              <a:t>second, and third‐generation reasons for migration, language, and occupational status. Conduct differential diagnosis. Are presenting issues a symptom of the acculturation process? Are there multiple issues? Is gambling part of an acculturation process or struggle? </a:t>
            </a:r>
            <a:r>
              <a:rPr lang="en-US" sz="1200" dirty="0"/>
              <a:t>For example, how is the immigrant family transitioning to the new culture?  Are there multiple issues;  finding employment, speaking the language, understanding the new culture, psychological/social/economic?  Is gambling part of an acculturation process or struggle?  Fong (2005) discussed the following cultural factors that may contribute to excessive gambling behavior:  immigration (for further socialization and to make money. Many immigrants who gamble in the casinos may gamble more for socialization support if they experience isolation from acculturating and because there is no requirement to speak English while engaged in gambling for recreation. Petry (2005) screened 96 Southeast Asian refugees from Laos, Cambodia, &amp; Vietnam community center participants and found a surprising prevalence rate of 59%; 42% had gambled more than $500 in the previous 2 months, and these were persons who did not have much income to support losing this amount of money.</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64</a:t>
            </a:fld>
            <a:endParaRPr lang="en-US" dirty="0"/>
          </a:p>
        </p:txBody>
      </p:sp>
    </p:spTree>
    <p:extLst>
      <p:ext uri="{BB962C8B-B14F-4D97-AF65-F5344CB8AC3E}">
        <p14:creationId xmlns:p14="http://schemas.microsoft.com/office/powerpoint/2010/main" val="4560506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Many cultures are individualistic versus collectivistic; individualistic cultures focus on the individual/self whereas collectivistic cultures value the group.  Counselors must explore how will the client or community seek help? Are they likely to prefer using communal  or community methods to gain support or problem solve.  Consider how to engage the ethnic or racial group into the treatment process beginning with the assessment process, by exploring questions such as:  What do family members, church members, or friends think about your gambling? If they knew, how would they respond and what would happen? Does your pastor know, or spiritual leader know? What would be your church's response? Would your church be willing to host a GA program? How does your gambling impact your spiritual or religious experience? How does your culture, family, or community usually resolve issues like problem gambling? </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65</a:t>
            </a:fld>
            <a:endParaRPr lang="en-US" dirty="0"/>
          </a:p>
        </p:txBody>
      </p:sp>
    </p:spTree>
    <p:extLst>
      <p:ext uri="{BB962C8B-B14F-4D97-AF65-F5344CB8AC3E}">
        <p14:creationId xmlns:p14="http://schemas.microsoft.com/office/powerpoint/2010/main" val="25854720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tx1"/>
                </a:solidFill>
              </a:rPr>
              <a:t>Hispanic/Latino Cultures &amp; Problem Gambling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66</a:t>
            </a:fld>
            <a:endParaRPr lang="en-US" dirty="0"/>
          </a:p>
        </p:txBody>
      </p:sp>
    </p:spTree>
    <p:extLst>
      <p:ext uri="{BB962C8B-B14F-4D97-AF65-F5344CB8AC3E}">
        <p14:creationId xmlns:p14="http://schemas.microsoft.com/office/powerpoint/2010/main" val="17170587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Unlike previous immigrant groups, Latinos did not need to sever ties with their native lands and cultures. Rather, they bring their cultures with them; many with roots in Mexico, Cuba, Puerto Rico, or the Dominican Republic. Many</a:t>
            </a:r>
            <a:r>
              <a:rPr lang="en-US" baseline="0" dirty="0"/>
              <a:t> have the ability to r</a:t>
            </a:r>
            <a:r>
              <a:rPr lang="en-US" dirty="0"/>
              <a:t>eturn frequently to their native countries. Hispanic/Latino groups are rightly proud and secure in their cultural tradition and see giving up any part of traditional culture as a loss to their community.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67</a:t>
            </a:fld>
            <a:endParaRPr lang="en-US" dirty="0"/>
          </a:p>
        </p:txBody>
      </p:sp>
    </p:spTree>
    <p:extLst>
      <p:ext uri="{BB962C8B-B14F-4D97-AF65-F5344CB8AC3E}">
        <p14:creationId xmlns:p14="http://schemas.microsoft.com/office/powerpoint/2010/main" val="35808652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important consequence of this view of culture for the helping professions and to the gambling addiction therapist in particular is that in Latino/Latina culture, especially among older persons, they are not simply clients who may speak a different language. Hispanics or Latinos often think and act and feel differently about many things than other cultures presenting for gambling treatment. This is especially true regarding Hispanic</a:t>
            </a:r>
            <a:r>
              <a:rPr lang="en-US" baseline="0" dirty="0"/>
              <a:t> elders. You will want to take the time to learn these beliefs from them instead of relying on faulty assumptions.</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68</a:t>
            </a:fld>
            <a:endParaRPr lang="en-US" dirty="0"/>
          </a:p>
        </p:txBody>
      </p:sp>
    </p:spTree>
    <p:extLst>
      <p:ext uri="{BB962C8B-B14F-4D97-AF65-F5344CB8AC3E}">
        <p14:creationId xmlns:p14="http://schemas.microsoft.com/office/powerpoint/2010/main" val="13694963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the Western-centric psychology social and helping professions reach out to the Hispanic or Latino older adults who may be focused on traditional cultural norms and who may not speak English? Ethno-cultural identification between client and therapist, adaptations to physical space, language, natural support systems, spirituality. Techniques may include cultural identification between client and therapist to support client identification with the therapist and help to create a foundation for beginning the work. Be culturally sensitive to the physical and institutional space as well as the activities within the office or find a more suitable place in the Hispanic or Latino community to serve Hispanic and Latino clients. Use of language switching to allow clients to use whatever language is most comfortable for expression at the time. Use of </a:t>
            </a:r>
            <a:r>
              <a:rPr lang="en-US" dirty="0" err="1"/>
              <a:t>dichos</a:t>
            </a:r>
            <a:r>
              <a:rPr lang="en-US" dirty="0"/>
              <a:t>, proverbs and folk sayings to convey meaning beyond the words themselves; use of natural support systems such as extended family members and neighbors, friends, healers, local self-­help groups, community and religious leaders, as well as commercial establishments, bodegas, clothing stores, food establishments, and </a:t>
            </a:r>
            <a:r>
              <a:rPr lang="en-US" dirty="0" err="1"/>
              <a:t>botanics</a:t>
            </a:r>
            <a:r>
              <a:rPr lang="en-US" dirty="0"/>
              <a:t> not only for outreach but also to provide services. Use of </a:t>
            </a:r>
            <a:r>
              <a:rPr lang="en-US" dirty="0" err="1"/>
              <a:t>espiritismo</a:t>
            </a:r>
            <a:r>
              <a:rPr lang="en-US" dirty="0"/>
              <a:t> where appropriate, since many Hispanic groups see this as a legitimate healing and spiritual system. </a:t>
            </a:r>
          </a:p>
        </p:txBody>
      </p:sp>
      <p:sp>
        <p:nvSpPr>
          <p:cNvPr id="4" name="Slide Number Placeholder 3"/>
          <p:cNvSpPr>
            <a:spLocks noGrp="1"/>
          </p:cNvSpPr>
          <p:nvPr>
            <p:ph type="sldNum" sz="quarter" idx="5"/>
          </p:nvPr>
        </p:nvSpPr>
        <p:spPr/>
        <p:txBody>
          <a:bodyPr/>
          <a:lstStyle/>
          <a:p>
            <a:fld id="{CAC5CBB3-188B-4F0D-B32F-00CEDCA48C8D}" type="slidenum">
              <a:rPr lang="en-US" smtClean="0"/>
              <a:t>69</a:t>
            </a:fld>
            <a:endParaRPr lang="en-US" dirty="0"/>
          </a:p>
        </p:txBody>
      </p:sp>
    </p:spTree>
    <p:extLst>
      <p:ext uri="{BB962C8B-B14F-4D97-AF65-F5344CB8AC3E}">
        <p14:creationId xmlns:p14="http://schemas.microsoft.com/office/powerpoint/2010/main" val="3779876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Gambling behavior can best be understood and measured along a continuum of risk. The continuum ranges from no gambling to social gambling to problem and compulsive gambling. While most of us gamble responsibly some of us fail to control our level of playing or are unable to stop and fail to set and maintain reasonable limits. Problem gambling is a growing concern among children and youth.</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a:t>
            </a:fld>
            <a:endParaRPr lang="en-US" dirty="0"/>
          </a:p>
        </p:txBody>
      </p:sp>
    </p:spTree>
    <p:extLst>
      <p:ext uri="{BB962C8B-B14F-4D97-AF65-F5344CB8AC3E}">
        <p14:creationId xmlns:p14="http://schemas.microsoft.com/office/powerpoint/2010/main" val="28041224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also a number of concepts or viewpoints that are extremely important to many Hispanics or Latinos and are often the emotional and value framework guiding and explaining day-­‐to-­‐day behavior and responses. The concepts or viewpoints are </a:t>
            </a:r>
            <a:r>
              <a:rPr lang="en-US" dirty="0" err="1"/>
              <a:t>familismo</a:t>
            </a:r>
            <a:r>
              <a:rPr lang="en-US" dirty="0"/>
              <a:t>, which represents the strong bonds of loyalty, identity, and responsibility given and expected member of a Latino or Hispanic family. Personalismo: a Hispanic or Latino notion of close, friendly, familiar relationships between individuals. This may be a challenge for the counselor trained to regard a personal relationship between counselor and client as a potential ethical conflict. However Personalismo does not mean that the personal relationship extends outside the therapy situation, but that the Hispanic or Latino client is most comfortable and trusting when the therapist treats them first as a whole person and not merely as a client. Fatalismo or the perception that there is no protection against adversity. Many Latinos believe that they are powerless to control their own future and that problems are to be expected because they are God's will or destiny. Respeto e Verguenza. Respect and shame. The notion of not showing respect to and for the entire family and bringing shame to them can be a powerful motivator and help Hispanics or Latinos change behavior. The therapist who is aware of these concepts can help break down barriers and improve treatment.</a:t>
            </a:r>
          </a:p>
        </p:txBody>
      </p:sp>
      <p:sp>
        <p:nvSpPr>
          <p:cNvPr id="4" name="Slide Number Placeholder 3"/>
          <p:cNvSpPr>
            <a:spLocks noGrp="1"/>
          </p:cNvSpPr>
          <p:nvPr>
            <p:ph type="sldNum" sz="quarter" idx="5"/>
          </p:nvPr>
        </p:nvSpPr>
        <p:spPr/>
        <p:txBody>
          <a:bodyPr/>
          <a:lstStyle/>
          <a:p>
            <a:fld id="{CAC5CBB3-188B-4F0D-B32F-00CEDCA48C8D}" type="slidenum">
              <a:rPr lang="en-US" smtClean="0"/>
              <a:t>70</a:t>
            </a:fld>
            <a:endParaRPr lang="en-US" dirty="0"/>
          </a:p>
        </p:txBody>
      </p:sp>
    </p:spTree>
    <p:extLst>
      <p:ext uri="{BB962C8B-B14F-4D97-AF65-F5344CB8AC3E}">
        <p14:creationId xmlns:p14="http://schemas.microsoft.com/office/powerpoint/2010/main" val="40291638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tx1"/>
                </a:solidFill>
              </a:rPr>
              <a:t>African-American Views &amp; Problem Gambling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71</a:t>
            </a:fld>
            <a:endParaRPr lang="en-US" dirty="0"/>
          </a:p>
        </p:txBody>
      </p:sp>
    </p:spTree>
    <p:extLst>
      <p:ext uri="{BB962C8B-B14F-4D97-AF65-F5344CB8AC3E}">
        <p14:creationId xmlns:p14="http://schemas.microsoft.com/office/powerpoint/2010/main" val="31645674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rajan Pro" pitchFamily="18" charset="0"/>
                <a:ea typeface="+mn-ea"/>
                <a:cs typeface="+mn-cs"/>
              </a:rPr>
              <a:t>Devising effective services for African-Americans requires an understanding of socio-cultural influences, psychological realities, and the implications these have for gambling prevention and treatment. There is a lack of research on gambling behavior among African-­Americans. Due to these limitations, it is necessary to develop educational programs that train healthcare professionals in identifying gambling problems within this population</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72</a:t>
            </a:fld>
            <a:endParaRPr lang="en-US" dirty="0"/>
          </a:p>
        </p:txBody>
      </p:sp>
    </p:spTree>
    <p:extLst>
      <p:ext uri="{BB962C8B-B14F-4D97-AF65-F5344CB8AC3E}">
        <p14:creationId xmlns:p14="http://schemas.microsoft.com/office/powerpoint/2010/main" val="18979382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African-­American role in America was synonymous with labor outside of the home, with little of the benefit returning to the African-­American family unit. The history of slavery included exploitation and many years of discrimination and prejudice. Men and women were exempt from traditional gender roles that stress putting one's own family first; socio-­cultural and sociopolitical influences arising from this legacy of exploitation may contribute to suspicion and mistrust of the clinician's motivation or qualifications and many traditional treatment approaches such as the legal and financial systems</a:t>
            </a:r>
            <a:r>
              <a:rPr lang="en-US" baseline="0" dirty="0"/>
              <a:t> used most often in gambling interventions.</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73</a:t>
            </a:fld>
            <a:endParaRPr lang="en-US" dirty="0"/>
          </a:p>
        </p:txBody>
      </p:sp>
    </p:spTree>
    <p:extLst>
      <p:ext uri="{BB962C8B-B14F-4D97-AF65-F5344CB8AC3E}">
        <p14:creationId xmlns:p14="http://schemas.microsoft.com/office/powerpoint/2010/main" val="27690905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dirty="0"/>
              <a:t>African-­Americans experienced certain psychological realities that may influence the development and implementation of culturally competent services. These realities include a cultural imperative to integrate aspects of African cultures as part of addressing the typical stresses of American life, along with the additional stress of discrimination and racism. </a:t>
            </a:r>
            <a:r>
              <a:rPr lang="en-US" sz="1200" dirty="0"/>
              <a:t>The influence of dominant culture often results in negative racial and ethnic identity for persons of African-descent and communities.  These images  may impact one's self worth; therefore, problem gambling treatment may offer opportunities for the African American client to explore one's self-identity, including internalized racism. Many may feel powerless, and gambling may provide an escape from these negative experiences. There is limited problem gambling research on African-Americans, and more research is needed to help counselors include evidence-based knowledge.  Woods &amp; Griffiths (2007) found that gambling to escape was identified as the core category.  It is possible that African-Americans, and other cultural communities experiencing oppression in society, will gamble as an escape from stressful life experiences that are often not validated by society or in treatment. Counselors must be open to explore all emotional experiences, including race and culture as part of treatment.</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74</a:t>
            </a:fld>
            <a:endParaRPr lang="en-US" dirty="0"/>
          </a:p>
        </p:txBody>
      </p:sp>
    </p:spTree>
    <p:extLst>
      <p:ext uri="{BB962C8B-B14F-4D97-AF65-F5344CB8AC3E}">
        <p14:creationId xmlns:p14="http://schemas.microsoft.com/office/powerpoint/2010/main" val="12864005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Implications for prevention and treatment indicate the desirability of incorporating natural resources into treatment planning and delivery. Resources might include spirituality or religion, family and kin networks and individual resiliency. What is needed is more research into problem gambling among African‐Americans. </a:t>
            </a:r>
            <a:r>
              <a:rPr lang="en-US" sz="1200" dirty="0"/>
              <a:t>Culturally-based educational materials and research designs which acknowledge the diversity within African-descent cultures; such as West Indians, Haitians, or African persons from the homeland of Africa are a much needed resource.  Counselors must be careful not to generalize that all African-Americans are the same (</a:t>
            </a:r>
            <a:r>
              <a:rPr lang="en-US" sz="1200" dirty="0" err="1"/>
              <a:t>Kehe</a:t>
            </a:r>
            <a:r>
              <a:rPr lang="en-US" sz="1200" dirty="0"/>
              <a:t>, Brooks, &amp; Haskins, 2004).  Many West Indian and African cultures do not identify with African-American as their cultural identity.</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75</a:t>
            </a:fld>
            <a:endParaRPr lang="en-US" dirty="0"/>
          </a:p>
        </p:txBody>
      </p:sp>
    </p:spTree>
    <p:extLst>
      <p:ext uri="{BB962C8B-B14F-4D97-AF65-F5344CB8AC3E}">
        <p14:creationId xmlns:p14="http://schemas.microsoft.com/office/powerpoint/2010/main" val="12837351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end of session five.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76</a:t>
            </a:fld>
            <a:endParaRPr lang="en-US" dirty="0"/>
          </a:p>
        </p:txBody>
      </p:sp>
    </p:spTree>
    <p:extLst>
      <p:ext uri="{BB962C8B-B14F-4D97-AF65-F5344CB8AC3E}">
        <p14:creationId xmlns:p14="http://schemas.microsoft.com/office/powerpoint/2010/main" val="35469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gambling and problem gambling. Problem gambling for adolescents has several concomitant negative personal, familial, social, economic, and health consequences. Prevalence rates in the United States, Canada, Australia, New Zealand and the United Kingdom indicate about 80% of underage youth report gambling during the past year. 4 to 6% experienced severe problems and 10 to 15% are at risk for the development of a severe gambling problem. Adolescent prevalence rates for problem gambling often appear greater than those of adults due to an unrealistic use of cut-off scores to categorize the gambling behavior across this population.</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a:t>
            </a:fld>
            <a:endParaRPr lang="en-US" dirty="0"/>
          </a:p>
        </p:txBody>
      </p:sp>
    </p:spTree>
    <p:extLst>
      <p:ext uri="{BB962C8B-B14F-4D97-AF65-F5344CB8AC3E}">
        <p14:creationId xmlns:p14="http://schemas.microsoft.com/office/powerpoint/2010/main" val="94757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Adolescent problem gamblers report beginning gambling at earlier ages; about 10 years of age. They also progress rapidly from social gamblers to problem gamblers, and report experiences of early gambling in the home and with family. Gambling is more popular among males, which leads to higher prevalence among male</a:t>
            </a:r>
            <a:r>
              <a:rPr lang="en-US" baseline="0" dirty="0"/>
              <a:t> youth</a:t>
            </a:r>
            <a:r>
              <a:rPr lang="en-US" dirty="0"/>
              <a: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a:t>
            </a:fld>
            <a:endParaRPr lang="en-US" dirty="0"/>
          </a:p>
        </p:txBody>
      </p:sp>
    </p:spTree>
    <p:extLst>
      <p:ext uri="{BB962C8B-B14F-4D97-AF65-F5344CB8AC3E}">
        <p14:creationId xmlns:p14="http://schemas.microsoft.com/office/powerpoint/2010/main" val="999741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1F21-53CB-41BD-BDDA-85FD8C054582}"/>
              </a:ext>
            </a:extLst>
          </p:cNvPr>
          <p:cNvSpPr>
            <a:spLocks noGrp="1"/>
          </p:cNvSpPr>
          <p:nvPr>
            <p:ph type="ctrTitle"/>
          </p:nvPr>
        </p:nvSpPr>
        <p:spPr>
          <a:xfrm>
            <a:off x="1524000" y="3607839"/>
            <a:ext cx="9144000" cy="965552"/>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803EFFD-4919-4532-9D3B-97444A2C36E6}"/>
              </a:ext>
            </a:extLst>
          </p:cNvPr>
          <p:cNvSpPr>
            <a:spLocks noGrp="1"/>
          </p:cNvSpPr>
          <p:nvPr>
            <p:ph type="subTitle" idx="1"/>
          </p:nvPr>
        </p:nvSpPr>
        <p:spPr>
          <a:xfrm>
            <a:off x="1541145" y="4671528"/>
            <a:ext cx="9144000" cy="14792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D9EA2DF-A74C-4577-9514-08D16151C63B}"/>
              </a:ext>
            </a:extLst>
          </p:cNvPr>
          <p:cNvSpPr>
            <a:spLocks noGrp="1"/>
          </p:cNvSpPr>
          <p:nvPr>
            <p:ph type="dt" sz="half" idx="10"/>
          </p:nvPr>
        </p:nvSpPr>
        <p:spPr>
          <a:xfrm>
            <a:off x="4741545" y="6248946"/>
            <a:ext cx="2743200" cy="365125"/>
          </a:xfrm>
        </p:spPr>
        <p:txBody>
          <a:bodyPr/>
          <a:lstStyle>
            <a:lvl1pPr algn="ctr">
              <a:defRPr/>
            </a:lvl1pPr>
          </a:lstStyle>
          <a:p>
            <a:fld id="{DCD9B23D-6BD6-4889-B841-74381EAD9023}" type="datetimeFigureOut">
              <a:rPr lang="en-US" smtClean="0"/>
              <a:pPr/>
              <a:t>3/4/2021</a:t>
            </a:fld>
            <a:endParaRPr lang="en-US" dirty="0"/>
          </a:p>
        </p:txBody>
      </p:sp>
      <p:cxnSp>
        <p:nvCxnSpPr>
          <p:cNvPr id="7" name="Straight Connector 6">
            <a:extLst>
              <a:ext uri="{FF2B5EF4-FFF2-40B4-BE49-F238E27FC236}">
                <a16:creationId xmlns:a16="http://schemas.microsoft.com/office/drawing/2014/main" id="{FD74E340-F444-4CB9-8CEA-B5EAB3F617B5}"/>
              </a:ext>
            </a:extLst>
          </p:cNvPr>
          <p:cNvCxnSpPr>
            <a:cxnSpLocks/>
          </p:cNvCxnSpPr>
          <p:nvPr userDrawn="1"/>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FD74E340-F444-4CB9-8CEA-B5EAB3F617B5}"/>
              </a:ext>
            </a:extLst>
          </p:cNvPr>
          <p:cNvCxnSpPr>
            <a:cxnSpLocks/>
          </p:cNvCxnSpPr>
          <p:nvPr userDrawn="1"/>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49668" y="2056925"/>
            <a:ext cx="9726953" cy="1276907"/>
          </a:xfrm>
          <a:prstGeom prst="rect">
            <a:avLst/>
          </a:prstGeom>
        </p:spPr>
      </p:pic>
    </p:spTree>
    <p:extLst>
      <p:ext uri="{BB962C8B-B14F-4D97-AF65-F5344CB8AC3E}">
        <p14:creationId xmlns:p14="http://schemas.microsoft.com/office/powerpoint/2010/main" val="186593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4A80-BE46-4F2A-8507-DDE1925FA8FB}"/>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2595D-76BD-4105-82FA-E1AAD59E6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8FE60-829F-425A-ADBF-091F5F7B39BC}"/>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676451E7-E417-4301-B5A5-AD6FC1C309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411CEB-DBE2-4245-9468-D8AC900C6FC7}"/>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91837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2FD51-6505-48F6-8FAD-D0F2766D62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08F4A-D628-4D13-9B45-EBCBF3DC44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9AC67-B98E-4B62-9524-9FD0345966BD}"/>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00358ED3-8B79-4B2C-868E-07FFF6A419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C7E495-5316-497E-8845-7BC4012A2F57}"/>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5106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3/4/2021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7104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6443-D18B-4189-A063-5A8AEC19FD6C}"/>
              </a:ext>
            </a:extLst>
          </p:cNvPr>
          <p:cNvSpPr>
            <a:spLocks noGrp="1"/>
          </p:cNvSpPr>
          <p:nvPr>
            <p:ph type="title"/>
          </p:nvPr>
        </p:nvSpPr>
        <p:spPr>
          <a:xfrm>
            <a:off x="838200" y="136525"/>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AFB0E31-0418-4427-BCAD-620385A308E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E2BAB8-C20A-48C6-A872-22F6E83A3F0F}"/>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003E286C-728E-4F7E-9CE0-2E751D3C92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DC2BBA-916C-435C-8E96-19EE6CAE5ED2}"/>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10" name="Straight Connector 9">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284150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0733-0ACF-41C1-AC61-6D92B9EDC5CA}"/>
              </a:ext>
            </a:extLst>
          </p:cNvPr>
          <p:cNvSpPr>
            <a:spLocks noGrp="1"/>
          </p:cNvSpPr>
          <p:nvPr>
            <p:ph type="title"/>
          </p:nvPr>
        </p:nvSpPr>
        <p:spPr>
          <a:xfrm>
            <a:off x="694690" y="44100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D61953E-50FA-4860-9EAC-4D8BE3674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188BA-2A21-4DBD-B587-8F45B0EB4CD0}"/>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7034E9D9-F7C9-4F70-9526-837B258CAE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55E360-7DEF-47F7-81A7-428ABFEB8BAA}"/>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3486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3115-DBBA-4A9D-B429-F62C50972A61}"/>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1433A51-2953-4970-8D97-F11B6FB8C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8660E-4927-4DF1-A149-9D5B0AB540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8150A3-8259-4200-9CEE-71EAC91E6BA7}"/>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355B2320-B3FE-43FB-891B-CEB5673717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B3E634-3AB6-4628-9D64-54087455C372}"/>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3" name="Picture 1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11460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3564-DCF3-4454-B11B-A56943C1B970}"/>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4C9C59-86AD-4441-B2EE-F22E32D382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3653E5-E268-41C5-9CC4-6E9CD868E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4A94C-430A-4383-A47A-D8A518347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749E1-C127-4106-8C6B-27D4645BA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F3C2AA-33D3-4EB5-9E7F-AAA409961D52}"/>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8" name="Footer Placeholder 7">
            <a:extLst>
              <a:ext uri="{FF2B5EF4-FFF2-40B4-BE49-F238E27FC236}">
                <a16:creationId xmlns:a16="http://schemas.microsoft.com/office/drawing/2014/main" id="{C56EDB64-3811-45E2-AFB8-DCD9EBD4E82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C5EBEB5-053F-442B-A77F-69DF14B836E1}"/>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12" name="Straight Connector 11">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02514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A514-2F2D-4879-B2E7-5D8A9C79158F}"/>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5D923D9-352A-46DA-AA67-C266FF79C1B0}"/>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4" name="Footer Placeholder 3">
            <a:extLst>
              <a:ext uri="{FF2B5EF4-FFF2-40B4-BE49-F238E27FC236}">
                <a16:creationId xmlns:a16="http://schemas.microsoft.com/office/drawing/2014/main" id="{0E64FC95-5D64-4F2B-B41B-C66B6F294F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7F0DADC-5452-4EAC-B82F-0B45DA9A201B}"/>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85930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C02B-8BD0-4E89-81DB-062D52293AB4}"/>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3" name="Footer Placeholder 2">
            <a:extLst>
              <a:ext uri="{FF2B5EF4-FFF2-40B4-BE49-F238E27FC236}">
                <a16:creationId xmlns:a16="http://schemas.microsoft.com/office/drawing/2014/main" id="{816A817E-0A67-43B2-8094-029D3D6CF76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B862731-1414-4777-A67D-C6E5C608ADE3}"/>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6" name="Straight Connector 5">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4494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DF37-82E3-4DCC-8030-F0F5DD924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54D821-8F9E-49AF-A5D8-5B9F3B3D4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56A12-6F67-4F95-BC4E-281654125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D004E-FB43-49D0-B598-6E7E03F83E98}"/>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9FCA2C31-12C8-4891-BD4F-13798BB939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1A34E1-D957-43A1-B432-103F50969A91}"/>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073232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B423-42DB-4BA1-91BC-1B58DA2AF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BE6D6A-AD96-411B-9A7A-9177A6745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99F3E27-5200-4555-9F6B-B49EFC390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492F9-E1FE-4A64-9249-49A03B265057}"/>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6BFD3108-D19E-45C9-BA1F-DD88201032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AE2CA0-EF73-4D7C-9C61-FEAC9DA67D54}"/>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18233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AE8D81-B832-41E0-914C-B625C3C5B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C2534F-7251-4B9B-B632-4FB547DB7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D0A3394-A8FF-491E-B071-65F193051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BB463C73-6698-4EC8-9C60-609E67F2D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D31545-6648-4048-AE49-B097D0D3F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28757-95A1-43BA-8BE7-7DFC124EEA8F}" type="slidenum">
              <a:rPr lang="en-US" smtClean="0"/>
              <a:t>‹#›</a:t>
            </a:fld>
            <a:endParaRPr lang="en-US" dirty="0"/>
          </a:p>
        </p:txBody>
      </p:sp>
    </p:spTree>
    <p:extLst>
      <p:ext uri="{BB962C8B-B14F-4D97-AF65-F5344CB8AC3E}">
        <p14:creationId xmlns:p14="http://schemas.microsoft.com/office/powerpoint/2010/main" val="2084210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pgtraining.az.gov/Portals/0/Resources/Floros%20-%20Adolescent%20Gambling.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dpgtraining.az.gov/Portals/0/Resources/Goldstein%20et%20al.%20(2014)%20Mood%20Motives%20Gambling.pdf" TargetMode="External"/><Relationship Id="rId5" Type="http://schemas.openxmlformats.org/officeDocument/2006/relationships/hyperlink" Target="https://dpgtraining.az.gov/Portals/0/Resources/Jimenez-Murcia%20et%20al%20(2014)%20-%20VGA%20in%20Gambling.pdf" TargetMode="External"/><Relationship Id="rId4" Type="http://schemas.openxmlformats.org/officeDocument/2006/relationships/hyperlink" Target="https://dpgtraining.az.gov/Portals/0/Resources/Fortune%20&amp;%20Goodie%20(2010)%20-%20SOGS%20and%20DIGS%20in%20Col.pdf"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QPoMUHboDHk?feature=oembed" TargetMode="Externa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6.png"/></Relationships>
</file>

<file path=ppt/slides/_rels/slide5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28.png"/></Relationships>
</file>

<file path=ppt/slides/_rels/slide5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ideo" Target="https://www.youtube.com/embed/Vd6rxFOtBdw?feature=oembed" TargetMode="Externa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BBC8F2-D75E-4B6B-B491-3D1138E9161D}"/>
              </a:ext>
            </a:extLst>
          </p:cNvPr>
          <p:cNvSpPr>
            <a:spLocks noGrp="1"/>
          </p:cNvSpPr>
          <p:nvPr>
            <p:ph type="subTitle" idx="1"/>
          </p:nvPr>
        </p:nvSpPr>
        <p:spPr>
          <a:xfrm>
            <a:off x="1541145" y="3853300"/>
            <a:ext cx="9144000" cy="564006"/>
          </a:xfrm>
        </p:spPr>
        <p:txBody>
          <a:bodyPr>
            <a:normAutofit/>
          </a:bodyPr>
          <a:lstStyle/>
          <a:p>
            <a:r>
              <a:rPr lang="en-US" sz="3200" dirty="0"/>
              <a:t>Module 5: Special Populations and Gambling</a:t>
            </a:r>
          </a:p>
        </p:txBody>
      </p:sp>
      <p:cxnSp>
        <p:nvCxnSpPr>
          <p:cNvPr id="6" name="Straight Connector 5">
            <a:extLst>
              <a:ext uri="{FF2B5EF4-FFF2-40B4-BE49-F238E27FC236}">
                <a16:creationId xmlns:a16="http://schemas.microsoft.com/office/drawing/2014/main" id="{FD74E340-F444-4CB9-8CEA-B5EAB3F617B5}"/>
              </a:ext>
            </a:extLst>
          </p:cNvPr>
          <p:cNvCxnSpPr>
            <a:cxnSpLocks/>
          </p:cNvCxnSpPr>
          <p:nvPr/>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FD74E340-F444-4CB9-8CEA-B5EAB3F617B5}"/>
              </a:ext>
            </a:extLst>
          </p:cNvPr>
          <p:cNvCxnSpPr>
            <a:cxnSpLocks/>
          </p:cNvCxnSpPr>
          <p:nvPr/>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sp>
        <p:nvSpPr>
          <p:cNvPr id="4" name="TextBox 3"/>
          <p:cNvSpPr txBox="1"/>
          <p:nvPr/>
        </p:nvSpPr>
        <p:spPr>
          <a:xfrm>
            <a:off x="4834724" y="6213397"/>
            <a:ext cx="2488261" cy="369332"/>
          </a:xfrm>
          <a:prstGeom prst="rect">
            <a:avLst/>
          </a:prstGeom>
          <a:noFill/>
        </p:spPr>
        <p:txBody>
          <a:bodyPr wrap="square" rtlCol="0">
            <a:spAutoFit/>
          </a:bodyPr>
          <a:lstStyle/>
          <a:p>
            <a:pPr algn="ctr"/>
            <a:r>
              <a:rPr lang="en-US" dirty="0">
                <a:solidFill>
                  <a:schemeClr val="bg1"/>
                </a:solidFill>
              </a:rPr>
              <a:t>Presentation Year 2020</a:t>
            </a:r>
          </a:p>
        </p:txBody>
      </p:sp>
    </p:spTree>
    <p:extLst>
      <p:ext uri="{BB962C8B-B14F-4D97-AF65-F5344CB8AC3E}">
        <p14:creationId xmlns:p14="http://schemas.microsoft.com/office/powerpoint/2010/main" val="394093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DDA9-BA1A-4B3E-8D12-B2E3AF16F56B}"/>
              </a:ext>
            </a:extLst>
          </p:cNvPr>
          <p:cNvSpPr>
            <a:spLocks noGrp="1"/>
          </p:cNvSpPr>
          <p:nvPr>
            <p:ph type="title"/>
          </p:nvPr>
        </p:nvSpPr>
        <p:spPr/>
        <p:txBody>
          <a:bodyPr/>
          <a:lstStyle/>
          <a:p>
            <a:r>
              <a:rPr lang="en-US" dirty="0"/>
              <a:t>The 1999 Prevalence Estimate</a:t>
            </a:r>
          </a:p>
        </p:txBody>
      </p:sp>
      <p:sp>
        <p:nvSpPr>
          <p:cNvPr id="3" name="Content Placeholder 2">
            <a:extLst>
              <a:ext uri="{FF2B5EF4-FFF2-40B4-BE49-F238E27FC236}">
                <a16:creationId xmlns:a16="http://schemas.microsoft.com/office/drawing/2014/main" id="{9CC3538A-8039-4B8C-8F22-30DED251289F}"/>
              </a:ext>
            </a:extLst>
          </p:cNvPr>
          <p:cNvSpPr>
            <a:spLocks noGrp="1"/>
          </p:cNvSpPr>
          <p:nvPr>
            <p:ph idx="1"/>
          </p:nvPr>
        </p:nvSpPr>
        <p:spPr>
          <a:xfrm>
            <a:off x="622016" y="1825625"/>
            <a:ext cx="6970160" cy="4351338"/>
          </a:xfrm>
        </p:spPr>
        <p:txBody>
          <a:bodyPr>
            <a:normAutofit fontScale="92500" lnSpcReduction="10000"/>
          </a:bodyPr>
          <a:lstStyle/>
          <a:p>
            <a:pPr marL="342896" indent="-342896">
              <a:lnSpc>
                <a:spcPct val="90000"/>
              </a:lnSpc>
              <a:spcBef>
                <a:spcPct val="20000"/>
              </a:spcBef>
              <a:buClr>
                <a:schemeClr val="hlink"/>
              </a:buClr>
              <a:buSzPct val="60000"/>
            </a:pPr>
            <a:r>
              <a:rPr lang="en-US" sz="4000" dirty="0">
                <a:solidFill>
                  <a:srgbClr val="FFC000"/>
                </a:solidFill>
                <a:latin typeface="Trajan Pro" pitchFamily="18" charset="0"/>
                <a:cs typeface="Times New Roman" charset="0"/>
              </a:rPr>
              <a:t>National Research Council (1999)</a:t>
            </a:r>
          </a:p>
          <a:p>
            <a:pPr marL="342896" indent="-342896">
              <a:lnSpc>
                <a:spcPct val="90000"/>
              </a:lnSpc>
              <a:spcBef>
                <a:spcPct val="20000"/>
              </a:spcBef>
              <a:buClr>
                <a:schemeClr val="hlink"/>
              </a:buClr>
              <a:buSzPct val="60000"/>
            </a:pPr>
            <a:endParaRPr lang="en-US" sz="4000" dirty="0">
              <a:solidFill>
                <a:srgbClr val="FFFFFF"/>
              </a:solidFill>
              <a:latin typeface="Trajan Pro" pitchFamily="18" charset="0"/>
              <a:cs typeface="Times New Roman" charset="0"/>
            </a:endParaRPr>
          </a:p>
          <a:p>
            <a:pPr marL="457200" indent="-457200" algn="l">
              <a:lnSpc>
                <a:spcPct val="90000"/>
              </a:lnSpc>
              <a:spcBef>
                <a:spcPct val="20000"/>
              </a:spcBef>
              <a:buClr>
                <a:srgbClr val="FFFFFF"/>
              </a:buClr>
              <a:buSzPct val="60000"/>
              <a:buFont typeface="Arial" pitchFamily="34" charset="0"/>
              <a:buChar char="•"/>
            </a:pPr>
            <a:r>
              <a:rPr lang="en-US" sz="2800" dirty="0">
                <a:solidFill>
                  <a:srgbClr val="FFFFFF"/>
                </a:solidFill>
                <a:latin typeface="Trajan Pro" pitchFamily="18" charset="0"/>
                <a:cs typeface="Times New Roman" charset="0"/>
              </a:rPr>
              <a:t>73% median value – youth gambled recently</a:t>
            </a:r>
          </a:p>
          <a:p>
            <a:pPr marL="457200" indent="-457200" algn="l">
              <a:lnSpc>
                <a:spcPct val="90000"/>
              </a:lnSpc>
              <a:spcBef>
                <a:spcPct val="20000"/>
              </a:spcBef>
              <a:buClr>
                <a:srgbClr val="FFFFFF"/>
              </a:buClr>
              <a:buSzPct val="60000"/>
              <a:buFont typeface="Arial" pitchFamily="34" charset="0"/>
              <a:buChar char="•"/>
            </a:pPr>
            <a:endParaRPr lang="en-US" sz="2800" dirty="0">
              <a:solidFill>
                <a:srgbClr val="FFFFFF"/>
              </a:solidFill>
              <a:latin typeface="Trajan Pro" pitchFamily="18" charset="0"/>
              <a:cs typeface="Times New Roman" charset="0"/>
            </a:endParaRPr>
          </a:p>
          <a:p>
            <a:pPr marL="457200" indent="-457200" algn="l">
              <a:lnSpc>
                <a:spcPct val="90000"/>
              </a:lnSpc>
              <a:spcBef>
                <a:spcPct val="20000"/>
              </a:spcBef>
              <a:buClr>
                <a:srgbClr val="FFFFFF"/>
              </a:buClr>
              <a:buSzPct val="60000"/>
              <a:buFont typeface="Arial" pitchFamily="34" charset="0"/>
              <a:buChar char="•"/>
            </a:pPr>
            <a:r>
              <a:rPr lang="en-US" sz="2800" dirty="0">
                <a:solidFill>
                  <a:srgbClr val="FFFFFF"/>
                </a:solidFill>
                <a:latin typeface="Trajan Pro" pitchFamily="18" charset="0"/>
                <a:cs typeface="Times New Roman" charset="0"/>
              </a:rPr>
              <a:t>1.2-11.2% more narrow definition of problem gambling 5.0% median value</a:t>
            </a:r>
          </a:p>
          <a:p>
            <a:pPr marL="457200" indent="-457200" algn="l">
              <a:lnSpc>
                <a:spcPct val="90000"/>
              </a:lnSpc>
              <a:spcBef>
                <a:spcPct val="20000"/>
              </a:spcBef>
              <a:buClr>
                <a:srgbClr val="FFFFFF"/>
              </a:buClr>
              <a:buSzPct val="60000"/>
              <a:buFont typeface="Arial" pitchFamily="34" charset="0"/>
              <a:buChar char="•"/>
            </a:pPr>
            <a:endParaRPr lang="en-US" dirty="0">
              <a:solidFill>
                <a:srgbClr val="FFFFFF"/>
              </a:solidFill>
              <a:latin typeface="Trajan Pro" pitchFamily="18" charset="0"/>
              <a:cs typeface="Times New Roman" charset="0"/>
            </a:endParaRPr>
          </a:p>
          <a:p>
            <a:pPr marL="457200" indent="-457200" algn="l">
              <a:lnSpc>
                <a:spcPct val="90000"/>
              </a:lnSpc>
              <a:spcBef>
                <a:spcPct val="20000"/>
              </a:spcBef>
              <a:buClr>
                <a:srgbClr val="FFFFFF"/>
              </a:buClr>
              <a:buSzPct val="60000"/>
              <a:buFont typeface="Arial" pitchFamily="34" charset="0"/>
              <a:buChar char="•"/>
            </a:pPr>
            <a:r>
              <a:rPr lang="en-US" dirty="0">
                <a:solidFill>
                  <a:srgbClr val="FFFFFF"/>
                </a:solidFill>
                <a:latin typeface="Trajan Pro" pitchFamily="18" charset="0"/>
                <a:cs typeface="Times New Roman" charset="0"/>
              </a:rPr>
              <a:t>The methods youth can gamble with have transformed multiple times since this data was collected, so it is largely outdated</a:t>
            </a:r>
          </a:p>
          <a:p>
            <a:endParaRPr lang="en-US" dirty="0"/>
          </a:p>
        </p:txBody>
      </p:sp>
      <p:pic>
        <p:nvPicPr>
          <p:cNvPr id="4" name="Picture 3">
            <a:extLst>
              <a:ext uri="{FF2B5EF4-FFF2-40B4-BE49-F238E27FC236}">
                <a16:creationId xmlns:a16="http://schemas.microsoft.com/office/drawing/2014/main" id="{00BFFD76-70E9-4021-8FEC-E1D3D4C7EE4C}"/>
              </a:ext>
            </a:extLst>
          </p:cNvPr>
          <p:cNvPicPr>
            <a:picLocks noChangeAspect="1"/>
          </p:cNvPicPr>
          <p:nvPr/>
        </p:nvPicPr>
        <p:blipFill>
          <a:blip r:embed="rId3"/>
          <a:stretch>
            <a:fillRect/>
          </a:stretch>
        </p:blipFill>
        <p:spPr>
          <a:xfrm>
            <a:off x="8095179" y="1144427"/>
            <a:ext cx="3810000" cy="25336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1103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C6C21-F603-4939-914A-7E417253AF9D}"/>
              </a:ext>
            </a:extLst>
          </p:cNvPr>
          <p:cNvSpPr>
            <a:spLocks noGrp="1"/>
          </p:cNvSpPr>
          <p:nvPr>
            <p:ph type="title"/>
          </p:nvPr>
        </p:nvSpPr>
        <p:spPr/>
        <p:txBody>
          <a:bodyPr/>
          <a:lstStyle/>
          <a:p>
            <a:r>
              <a:rPr lang="en-US" dirty="0"/>
              <a:t>Societal Influences</a:t>
            </a:r>
          </a:p>
        </p:txBody>
      </p:sp>
      <p:graphicFrame>
        <p:nvGraphicFramePr>
          <p:cNvPr id="4" name="Content Placeholder 3">
            <a:extLst>
              <a:ext uri="{FF2B5EF4-FFF2-40B4-BE49-F238E27FC236}">
                <a16:creationId xmlns:a16="http://schemas.microsoft.com/office/drawing/2014/main" id="{980D0211-9FC3-4BC2-A526-9FAB858F82AE}"/>
              </a:ext>
            </a:extLst>
          </p:cNvPr>
          <p:cNvGraphicFramePr>
            <a:graphicFrameLocks noGrp="1"/>
          </p:cNvGraphicFramePr>
          <p:nvPr>
            <p:ph idx="1"/>
            <p:extLst>
              <p:ext uri="{D42A27DB-BD31-4B8C-83A1-F6EECF244321}">
                <p14:modId xmlns:p14="http://schemas.microsoft.com/office/powerpoint/2010/main" val="4220902114"/>
              </p:ext>
            </p:extLst>
          </p:nvPr>
        </p:nvGraphicFramePr>
        <p:xfrm>
          <a:off x="838200" y="169206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1796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CEB54-764B-47A8-B981-556E4F34C63E}"/>
              </a:ext>
            </a:extLst>
          </p:cNvPr>
          <p:cNvSpPr>
            <a:spLocks noGrp="1"/>
          </p:cNvSpPr>
          <p:nvPr>
            <p:ph type="title"/>
          </p:nvPr>
        </p:nvSpPr>
        <p:spPr/>
        <p:txBody>
          <a:bodyPr/>
          <a:lstStyle/>
          <a:p>
            <a:r>
              <a:rPr lang="en-US" dirty="0"/>
              <a:t>Inside the Adolescent Brain</a:t>
            </a:r>
          </a:p>
        </p:txBody>
      </p:sp>
      <p:sp>
        <p:nvSpPr>
          <p:cNvPr id="3" name="Content Placeholder 2">
            <a:extLst>
              <a:ext uri="{FF2B5EF4-FFF2-40B4-BE49-F238E27FC236}">
                <a16:creationId xmlns:a16="http://schemas.microsoft.com/office/drawing/2014/main" id="{657487FA-18CF-4969-8594-DB36B164BC84}"/>
              </a:ext>
            </a:extLst>
          </p:cNvPr>
          <p:cNvSpPr>
            <a:spLocks noGrp="1"/>
          </p:cNvSpPr>
          <p:nvPr>
            <p:ph idx="1"/>
          </p:nvPr>
        </p:nvSpPr>
        <p:spPr>
          <a:xfrm>
            <a:off x="838200" y="4110037"/>
            <a:ext cx="10114052" cy="2066925"/>
          </a:xfrm>
        </p:spPr>
        <p:txBody>
          <a:bodyPr>
            <a:normAutofit/>
          </a:bodyPr>
          <a:lstStyle/>
          <a:p>
            <a:pPr marL="457200" indent="-457200" algn="l" eaLnBrk="1" hangingPunct="1">
              <a:spcBef>
                <a:spcPct val="20000"/>
              </a:spcBef>
              <a:buClr>
                <a:srgbClr val="FFFFFF"/>
              </a:buClr>
              <a:buSzPct val="94000"/>
              <a:buFont typeface="Arial" pitchFamily="34" charset="0"/>
              <a:buChar char="•"/>
            </a:pPr>
            <a:r>
              <a:rPr lang="en-US" sz="2400" dirty="0">
                <a:solidFill>
                  <a:srgbClr val="FFFFFF"/>
                </a:solidFill>
                <a:effectLst>
                  <a:outerShdw blurRad="38100" dist="38100" dir="2700000" algn="tl">
                    <a:srgbClr val="000000"/>
                  </a:outerShdw>
                </a:effectLst>
                <a:latin typeface="Trajan Pro" pitchFamily="18" charset="0"/>
              </a:rPr>
              <a:t>Adolescence is a period of profound brain maturation</a:t>
            </a:r>
          </a:p>
          <a:p>
            <a:pPr marL="457200" indent="-457200" algn="l">
              <a:lnSpc>
                <a:spcPct val="120000"/>
              </a:lnSpc>
              <a:spcBef>
                <a:spcPct val="20000"/>
              </a:spcBef>
              <a:buClr>
                <a:srgbClr val="FFFFFF"/>
              </a:buClr>
              <a:buSzPct val="94000"/>
              <a:buFont typeface="Arial" pitchFamily="34" charset="0"/>
              <a:buChar char="•"/>
            </a:pPr>
            <a:r>
              <a:rPr lang="en-US" sz="2400" dirty="0">
                <a:solidFill>
                  <a:srgbClr val="FFFFFF"/>
                </a:solidFill>
                <a:effectLst>
                  <a:outerShdw blurRad="38100" dist="38100" dir="2700000" algn="tl">
                    <a:srgbClr val="000000"/>
                  </a:outerShdw>
                </a:effectLst>
                <a:latin typeface="Trajan Pro" pitchFamily="18" charset="0"/>
              </a:rPr>
              <a:t>Previous belief held that brain development was complete during childhood</a:t>
            </a:r>
          </a:p>
          <a:p>
            <a:pPr marL="457200" indent="-457200" algn="l">
              <a:lnSpc>
                <a:spcPct val="120000"/>
              </a:lnSpc>
              <a:spcBef>
                <a:spcPct val="20000"/>
              </a:spcBef>
              <a:buClr>
                <a:srgbClr val="FFFFFF"/>
              </a:buClr>
              <a:buSzPct val="94000"/>
              <a:buFont typeface="Arial" pitchFamily="34" charset="0"/>
              <a:buChar char="•"/>
            </a:pPr>
            <a:r>
              <a:rPr lang="en-US" sz="2400" dirty="0">
                <a:solidFill>
                  <a:srgbClr val="FFFFFF"/>
                </a:solidFill>
                <a:effectLst>
                  <a:outerShdw blurRad="38100" dist="38100" dir="2700000" algn="tl">
                    <a:srgbClr val="000000"/>
                  </a:outerShdw>
                </a:effectLst>
                <a:latin typeface="Trajan Pro" pitchFamily="18" charset="0"/>
              </a:rPr>
              <a:t>The maturation process is not complete until after age 24</a:t>
            </a:r>
          </a:p>
        </p:txBody>
      </p:sp>
      <p:pic>
        <p:nvPicPr>
          <p:cNvPr id="1026" name="Picture 2" descr="Juvenile &amp; Emerging Adult JusticeCenter for Law, Brain &amp; Behavior">
            <a:extLst>
              <a:ext uri="{FF2B5EF4-FFF2-40B4-BE49-F238E27FC236}">
                <a16:creationId xmlns:a16="http://schemas.microsoft.com/office/drawing/2014/main" id="{381AC04E-A490-4DF6-A6D9-BF79DDF78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612" y="1727717"/>
            <a:ext cx="6962775" cy="206692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260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A5C4-01B9-4535-A0CC-F53FBCD400B5}"/>
              </a:ext>
            </a:extLst>
          </p:cNvPr>
          <p:cNvSpPr>
            <a:spLocks noGrp="1"/>
          </p:cNvSpPr>
          <p:nvPr>
            <p:ph type="title"/>
          </p:nvPr>
        </p:nvSpPr>
        <p:spPr/>
        <p:txBody>
          <a:bodyPr/>
          <a:lstStyle/>
          <a:p>
            <a:r>
              <a:rPr lang="en-US" dirty="0"/>
              <a:t>Gupta &amp; Derevensky (1998)</a:t>
            </a:r>
          </a:p>
        </p:txBody>
      </p:sp>
      <p:graphicFrame>
        <p:nvGraphicFramePr>
          <p:cNvPr id="7" name="Content Placeholder 6">
            <a:extLst>
              <a:ext uri="{FF2B5EF4-FFF2-40B4-BE49-F238E27FC236}">
                <a16:creationId xmlns:a16="http://schemas.microsoft.com/office/drawing/2014/main" id="{4BF42714-EEE4-480B-AF13-78D01CA3524A}"/>
              </a:ext>
            </a:extLst>
          </p:cNvPr>
          <p:cNvGraphicFramePr>
            <a:graphicFrameLocks noGrp="1"/>
          </p:cNvGraphicFramePr>
          <p:nvPr>
            <p:ph idx="1"/>
            <p:extLst>
              <p:ext uri="{D42A27DB-BD31-4B8C-83A1-F6EECF244321}">
                <p14:modId xmlns:p14="http://schemas.microsoft.com/office/powerpoint/2010/main" val="1273231957"/>
              </p:ext>
            </p:extLst>
          </p:nvPr>
        </p:nvGraphicFramePr>
        <p:xfrm>
          <a:off x="838200" y="1640690"/>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501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A5C4-01B9-4535-A0CC-F53FBCD400B5}"/>
              </a:ext>
            </a:extLst>
          </p:cNvPr>
          <p:cNvSpPr>
            <a:spLocks noGrp="1"/>
          </p:cNvSpPr>
          <p:nvPr>
            <p:ph type="title"/>
          </p:nvPr>
        </p:nvSpPr>
        <p:spPr/>
        <p:txBody>
          <a:bodyPr/>
          <a:lstStyle/>
          <a:p>
            <a:r>
              <a:rPr lang="en-US" dirty="0"/>
              <a:t>Gupta &amp; Derevensky (1998)</a:t>
            </a:r>
          </a:p>
        </p:txBody>
      </p:sp>
      <p:graphicFrame>
        <p:nvGraphicFramePr>
          <p:cNvPr id="6" name="Content Placeholder 5">
            <a:extLst>
              <a:ext uri="{FF2B5EF4-FFF2-40B4-BE49-F238E27FC236}">
                <a16:creationId xmlns:a16="http://schemas.microsoft.com/office/drawing/2014/main" id="{C9235389-D5D2-4431-9E22-3EB65F3000C1}"/>
              </a:ext>
            </a:extLst>
          </p:cNvPr>
          <p:cNvGraphicFramePr>
            <a:graphicFrameLocks noGrp="1"/>
          </p:cNvGraphicFramePr>
          <p:nvPr>
            <p:ph idx="1"/>
            <p:extLst>
              <p:ext uri="{D42A27DB-BD31-4B8C-83A1-F6EECF244321}">
                <p14:modId xmlns:p14="http://schemas.microsoft.com/office/powerpoint/2010/main" val="794520631"/>
              </p:ext>
            </p:extLst>
          </p:nvPr>
        </p:nvGraphicFramePr>
        <p:xfrm>
          <a:off x="838200" y="1671512"/>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9231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EB0A5-004D-4371-B525-0323EAF015B3}"/>
              </a:ext>
            </a:extLst>
          </p:cNvPr>
          <p:cNvSpPr>
            <a:spLocks noGrp="1"/>
          </p:cNvSpPr>
          <p:nvPr>
            <p:ph type="title"/>
          </p:nvPr>
        </p:nvSpPr>
        <p:spPr/>
        <p:txBody>
          <a:bodyPr/>
          <a:lstStyle/>
          <a:p>
            <a:r>
              <a:rPr lang="en-US" dirty="0"/>
              <a:t>Youth Gambling Correlates</a:t>
            </a:r>
          </a:p>
        </p:txBody>
      </p:sp>
      <p:sp>
        <p:nvSpPr>
          <p:cNvPr id="3" name="Content Placeholder 2">
            <a:extLst>
              <a:ext uri="{FF2B5EF4-FFF2-40B4-BE49-F238E27FC236}">
                <a16:creationId xmlns:a16="http://schemas.microsoft.com/office/drawing/2014/main" id="{D5736A83-867A-4540-8B6A-39E43DB8451B}"/>
              </a:ext>
            </a:extLst>
          </p:cNvPr>
          <p:cNvSpPr>
            <a:spLocks noGrp="1"/>
          </p:cNvSpPr>
          <p:nvPr>
            <p:ph idx="1"/>
          </p:nvPr>
        </p:nvSpPr>
        <p:spPr>
          <a:xfrm>
            <a:off x="838200" y="1825625"/>
            <a:ext cx="6261243" cy="4351338"/>
          </a:xfrm>
        </p:spPr>
        <p:txBody>
          <a:bodyPr>
            <a:normAutofit/>
          </a:bodyPr>
          <a:lstStyle/>
          <a:p>
            <a:pPr marL="342900" indent="-342900" algn="l">
              <a:buFont typeface="Arial" pitchFamily="34" charset="0"/>
              <a:buChar char="•"/>
            </a:pPr>
            <a:r>
              <a:rPr lang="en-US" sz="2400" dirty="0">
                <a:solidFill>
                  <a:srgbClr val="FFFFFF"/>
                </a:solidFill>
              </a:rPr>
              <a:t>About 4.2% of 12-17 years old have an alcohol abuse problem</a:t>
            </a:r>
          </a:p>
          <a:p>
            <a:pPr marL="342900" indent="-342900" algn="l">
              <a:buFont typeface="Arial" pitchFamily="34" charset="0"/>
              <a:buChar char="•"/>
            </a:pPr>
            <a:endParaRPr lang="en-US" sz="2400" dirty="0">
              <a:solidFill>
                <a:srgbClr val="FFFFFF"/>
              </a:solidFill>
            </a:endParaRPr>
          </a:p>
          <a:p>
            <a:pPr marL="342900" indent="-342900" algn="l">
              <a:buFont typeface="Arial" pitchFamily="34" charset="0"/>
              <a:buChar char="•"/>
            </a:pPr>
            <a:r>
              <a:rPr lang="en-US" sz="2400" dirty="0">
                <a:solidFill>
                  <a:srgbClr val="FFFFFF"/>
                </a:solidFill>
              </a:rPr>
              <a:t>About 2.3% have an illicit drug abuse problem (NHS-DA 01)</a:t>
            </a:r>
          </a:p>
          <a:p>
            <a:pPr marL="342900" indent="-342900" algn="l">
              <a:buFont typeface="Arial" pitchFamily="34" charset="0"/>
              <a:buChar char="•"/>
            </a:pPr>
            <a:endParaRPr lang="en-US" sz="2400" dirty="0">
              <a:solidFill>
                <a:srgbClr val="FFFFFF"/>
              </a:solidFill>
            </a:endParaRPr>
          </a:p>
          <a:p>
            <a:pPr marL="342900" indent="-342900" algn="l">
              <a:buFont typeface="Arial" pitchFamily="34" charset="0"/>
              <a:buChar char="•"/>
            </a:pPr>
            <a:r>
              <a:rPr lang="en-US" sz="2400" dirty="0">
                <a:solidFill>
                  <a:srgbClr val="FFFFFF"/>
                </a:solidFill>
              </a:rPr>
              <a:t>Severe problem gambling rates are like or slightly less than those of alcohol and drug abuse rates among adolescent populations across current research</a:t>
            </a:r>
          </a:p>
          <a:p>
            <a:pPr algn="l"/>
            <a:endParaRPr lang="en-US" sz="2400" dirty="0">
              <a:solidFill>
                <a:srgbClr val="FFFFFF"/>
              </a:solidFill>
            </a:endParaRPr>
          </a:p>
          <a:p>
            <a:pPr algn="l">
              <a:buFont typeface="Wingdings" charset="2"/>
              <a:buChar char="n"/>
            </a:pPr>
            <a:endParaRPr lang="en-US" sz="1800" dirty="0">
              <a:solidFill>
                <a:srgbClr val="FFFFFF"/>
              </a:solidFill>
            </a:endParaRPr>
          </a:p>
          <a:p>
            <a:endParaRPr lang="en-US" sz="3600" dirty="0"/>
          </a:p>
        </p:txBody>
      </p:sp>
      <p:pic>
        <p:nvPicPr>
          <p:cNvPr id="4" name="Picture 3">
            <a:extLst>
              <a:ext uri="{FF2B5EF4-FFF2-40B4-BE49-F238E27FC236}">
                <a16:creationId xmlns:a16="http://schemas.microsoft.com/office/drawing/2014/main" id="{BA3244BC-40AB-471E-8AEA-485C86A46A43}"/>
              </a:ext>
            </a:extLst>
          </p:cNvPr>
          <p:cNvPicPr>
            <a:picLocks noChangeAspect="1"/>
          </p:cNvPicPr>
          <p:nvPr/>
        </p:nvPicPr>
        <p:blipFill>
          <a:blip r:embed="rId3"/>
          <a:stretch>
            <a:fillRect/>
          </a:stretch>
        </p:blipFill>
        <p:spPr>
          <a:xfrm>
            <a:off x="7947478" y="598470"/>
            <a:ext cx="3774040" cy="283053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9860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EB0A5-004D-4371-B525-0323EAF015B3}"/>
              </a:ext>
            </a:extLst>
          </p:cNvPr>
          <p:cNvSpPr>
            <a:spLocks noGrp="1"/>
          </p:cNvSpPr>
          <p:nvPr>
            <p:ph type="title"/>
          </p:nvPr>
        </p:nvSpPr>
        <p:spPr/>
        <p:txBody>
          <a:bodyPr/>
          <a:lstStyle/>
          <a:p>
            <a:r>
              <a:rPr lang="en-US" dirty="0"/>
              <a:t>Youth Gambling Correlates</a:t>
            </a:r>
          </a:p>
        </p:txBody>
      </p:sp>
      <p:sp>
        <p:nvSpPr>
          <p:cNvPr id="3" name="Content Placeholder 2">
            <a:extLst>
              <a:ext uri="{FF2B5EF4-FFF2-40B4-BE49-F238E27FC236}">
                <a16:creationId xmlns:a16="http://schemas.microsoft.com/office/drawing/2014/main" id="{D5736A83-867A-4540-8B6A-39E43DB8451B}"/>
              </a:ext>
            </a:extLst>
          </p:cNvPr>
          <p:cNvSpPr>
            <a:spLocks noGrp="1"/>
          </p:cNvSpPr>
          <p:nvPr>
            <p:ph idx="1"/>
          </p:nvPr>
        </p:nvSpPr>
        <p:spPr>
          <a:xfrm>
            <a:off x="838200" y="1825625"/>
            <a:ext cx="6261243" cy="4351338"/>
          </a:xfrm>
        </p:spPr>
        <p:txBody>
          <a:bodyPr>
            <a:normAutofit/>
          </a:bodyPr>
          <a:lstStyle/>
          <a:p>
            <a:pPr marL="342900" indent="-342900" algn="l">
              <a:buFont typeface="Arial" pitchFamily="34" charset="0"/>
              <a:buChar char="•"/>
            </a:pPr>
            <a:r>
              <a:rPr lang="en-US" sz="1800" dirty="0">
                <a:solidFill>
                  <a:srgbClr val="FFFFFF"/>
                </a:solidFill>
              </a:rPr>
              <a:t>Problem gambling among youth often coincides with:</a:t>
            </a:r>
          </a:p>
          <a:p>
            <a:pPr algn="l">
              <a:buFont typeface="Wingdings" charset="2"/>
              <a:buChar char="n"/>
            </a:pPr>
            <a:endParaRPr lang="en-US" sz="1800" dirty="0">
              <a:solidFill>
                <a:srgbClr val="FFFFFF"/>
              </a:solidFill>
            </a:endParaRPr>
          </a:p>
          <a:p>
            <a:endParaRPr lang="en-US" sz="3600" dirty="0"/>
          </a:p>
        </p:txBody>
      </p:sp>
      <p:pic>
        <p:nvPicPr>
          <p:cNvPr id="4" name="Picture 3">
            <a:extLst>
              <a:ext uri="{FF2B5EF4-FFF2-40B4-BE49-F238E27FC236}">
                <a16:creationId xmlns:a16="http://schemas.microsoft.com/office/drawing/2014/main" id="{BA3244BC-40AB-471E-8AEA-485C86A46A43}"/>
              </a:ext>
            </a:extLst>
          </p:cNvPr>
          <p:cNvPicPr>
            <a:picLocks noChangeAspect="1"/>
          </p:cNvPicPr>
          <p:nvPr/>
        </p:nvPicPr>
        <p:blipFill>
          <a:blip r:embed="rId3"/>
          <a:stretch>
            <a:fillRect/>
          </a:stretch>
        </p:blipFill>
        <p:spPr>
          <a:xfrm>
            <a:off x="7947478" y="598470"/>
            <a:ext cx="3774040" cy="283053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graphicFrame>
        <p:nvGraphicFramePr>
          <p:cNvPr id="5" name="Diagram 4">
            <a:extLst>
              <a:ext uri="{FF2B5EF4-FFF2-40B4-BE49-F238E27FC236}">
                <a16:creationId xmlns:a16="http://schemas.microsoft.com/office/drawing/2014/main" id="{072971D5-3029-4AA2-ADC6-0DFB747998DF}"/>
              </a:ext>
            </a:extLst>
          </p:cNvPr>
          <p:cNvGraphicFramePr/>
          <p:nvPr>
            <p:extLst>
              <p:ext uri="{D42A27DB-BD31-4B8C-83A1-F6EECF244321}">
                <p14:modId xmlns:p14="http://schemas.microsoft.com/office/powerpoint/2010/main" val="1739557548"/>
              </p:ext>
            </p:extLst>
          </p:nvPr>
        </p:nvGraphicFramePr>
        <p:xfrm>
          <a:off x="616450" y="2506895"/>
          <a:ext cx="6914508" cy="33801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0880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EB0A5-004D-4371-B525-0323EAF015B3}"/>
              </a:ext>
            </a:extLst>
          </p:cNvPr>
          <p:cNvSpPr>
            <a:spLocks noGrp="1"/>
          </p:cNvSpPr>
          <p:nvPr>
            <p:ph type="title"/>
          </p:nvPr>
        </p:nvSpPr>
        <p:spPr/>
        <p:txBody>
          <a:bodyPr/>
          <a:lstStyle/>
          <a:p>
            <a:r>
              <a:rPr lang="en-US" dirty="0"/>
              <a:t>Youth Gambling Correlates</a:t>
            </a:r>
          </a:p>
        </p:txBody>
      </p:sp>
      <p:sp>
        <p:nvSpPr>
          <p:cNvPr id="8" name="Content Placeholder 7">
            <a:extLst>
              <a:ext uri="{FF2B5EF4-FFF2-40B4-BE49-F238E27FC236}">
                <a16:creationId xmlns:a16="http://schemas.microsoft.com/office/drawing/2014/main" id="{EEB434D7-86CB-466F-B679-730FF5F1E32B}"/>
              </a:ext>
            </a:extLst>
          </p:cNvPr>
          <p:cNvSpPr>
            <a:spLocks noGrp="1"/>
          </p:cNvSpPr>
          <p:nvPr>
            <p:ph idx="1"/>
          </p:nvPr>
        </p:nvSpPr>
        <p:spPr/>
        <p:txBody>
          <a:bodyPr>
            <a:normAutofit/>
          </a:bodyPr>
          <a:lstStyle/>
          <a:p>
            <a:pPr marL="514350" indent="-514350" algn="l">
              <a:lnSpc>
                <a:spcPct val="90000"/>
              </a:lnSpc>
              <a:buFont typeface="Arial" pitchFamily="34" charset="0"/>
              <a:buChar char="•"/>
            </a:pPr>
            <a:endParaRPr lang="en-US" sz="2800" dirty="0">
              <a:solidFill>
                <a:srgbClr val="FFFFFF"/>
              </a:solidFill>
            </a:endParaRPr>
          </a:p>
          <a:p>
            <a:endParaRPr lang="en-US" dirty="0"/>
          </a:p>
        </p:txBody>
      </p:sp>
      <p:pic>
        <p:nvPicPr>
          <p:cNvPr id="4" name="Picture 3">
            <a:extLst>
              <a:ext uri="{FF2B5EF4-FFF2-40B4-BE49-F238E27FC236}">
                <a16:creationId xmlns:a16="http://schemas.microsoft.com/office/drawing/2014/main" id="{BA3244BC-40AB-471E-8AEA-485C86A46A43}"/>
              </a:ext>
            </a:extLst>
          </p:cNvPr>
          <p:cNvPicPr>
            <a:picLocks noChangeAspect="1"/>
          </p:cNvPicPr>
          <p:nvPr/>
        </p:nvPicPr>
        <p:blipFill>
          <a:blip r:embed="rId3"/>
          <a:stretch>
            <a:fillRect/>
          </a:stretch>
        </p:blipFill>
        <p:spPr>
          <a:xfrm>
            <a:off x="7947478" y="598470"/>
            <a:ext cx="3774040" cy="283053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graphicFrame>
        <p:nvGraphicFramePr>
          <p:cNvPr id="9" name="Diagram 8">
            <a:extLst>
              <a:ext uri="{FF2B5EF4-FFF2-40B4-BE49-F238E27FC236}">
                <a16:creationId xmlns:a16="http://schemas.microsoft.com/office/drawing/2014/main" id="{B127FD9D-716C-4D64-8F4B-7E3251EF5B45}"/>
              </a:ext>
            </a:extLst>
          </p:cNvPr>
          <p:cNvGraphicFramePr/>
          <p:nvPr>
            <p:extLst>
              <p:ext uri="{D42A27DB-BD31-4B8C-83A1-F6EECF244321}">
                <p14:modId xmlns:p14="http://schemas.microsoft.com/office/powerpoint/2010/main" val="3276804218"/>
              </p:ext>
            </p:extLst>
          </p:nvPr>
        </p:nvGraphicFramePr>
        <p:xfrm>
          <a:off x="1064671" y="1674688"/>
          <a:ext cx="6359704" cy="4212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5085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EB0A5-004D-4371-B525-0323EAF015B3}"/>
              </a:ext>
            </a:extLst>
          </p:cNvPr>
          <p:cNvSpPr>
            <a:spLocks noGrp="1"/>
          </p:cNvSpPr>
          <p:nvPr>
            <p:ph type="title"/>
          </p:nvPr>
        </p:nvSpPr>
        <p:spPr/>
        <p:txBody>
          <a:bodyPr/>
          <a:lstStyle/>
          <a:p>
            <a:r>
              <a:rPr lang="en-US" dirty="0"/>
              <a:t>Youth Gambling Correlates</a:t>
            </a:r>
          </a:p>
        </p:txBody>
      </p:sp>
      <p:sp>
        <p:nvSpPr>
          <p:cNvPr id="8" name="Content Placeholder 7">
            <a:extLst>
              <a:ext uri="{FF2B5EF4-FFF2-40B4-BE49-F238E27FC236}">
                <a16:creationId xmlns:a16="http://schemas.microsoft.com/office/drawing/2014/main" id="{EEB434D7-86CB-466F-B679-730FF5F1E32B}"/>
              </a:ext>
            </a:extLst>
          </p:cNvPr>
          <p:cNvSpPr>
            <a:spLocks noGrp="1"/>
          </p:cNvSpPr>
          <p:nvPr>
            <p:ph idx="1"/>
          </p:nvPr>
        </p:nvSpPr>
        <p:spPr/>
        <p:txBody>
          <a:bodyPr>
            <a:normAutofit/>
          </a:bodyPr>
          <a:lstStyle/>
          <a:p>
            <a:pPr marL="514350" indent="-514350" algn="l">
              <a:lnSpc>
                <a:spcPct val="90000"/>
              </a:lnSpc>
              <a:buFont typeface="Arial" pitchFamily="34" charset="0"/>
              <a:buChar char="•"/>
            </a:pPr>
            <a:endParaRPr lang="en-US" sz="2800" dirty="0">
              <a:solidFill>
                <a:srgbClr val="FFFFFF"/>
              </a:solidFill>
            </a:endParaRPr>
          </a:p>
          <a:p>
            <a:endParaRPr lang="en-US" dirty="0"/>
          </a:p>
        </p:txBody>
      </p:sp>
      <p:graphicFrame>
        <p:nvGraphicFramePr>
          <p:cNvPr id="9" name="Diagram 8">
            <a:extLst>
              <a:ext uri="{FF2B5EF4-FFF2-40B4-BE49-F238E27FC236}">
                <a16:creationId xmlns:a16="http://schemas.microsoft.com/office/drawing/2014/main" id="{B127FD9D-716C-4D64-8F4B-7E3251EF5B45}"/>
              </a:ext>
            </a:extLst>
          </p:cNvPr>
          <p:cNvGraphicFramePr/>
          <p:nvPr>
            <p:extLst>
              <p:ext uri="{D42A27DB-BD31-4B8C-83A1-F6EECF244321}">
                <p14:modId xmlns:p14="http://schemas.microsoft.com/office/powerpoint/2010/main" val="2571367379"/>
              </p:ext>
            </p:extLst>
          </p:nvPr>
        </p:nvGraphicFramePr>
        <p:xfrm>
          <a:off x="1064671" y="1674688"/>
          <a:ext cx="6359704" cy="4212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B27599D-8488-43CE-A3D2-8A9B737A3628}"/>
              </a:ext>
            </a:extLst>
          </p:cNvPr>
          <p:cNvPicPr>
            <a:picLocks noChangeAspect="1"/>
          </p:cNvPicPr>
          <p:nvPr/>
        </p:nvPicPr>
        <p:blipFill>
          <a:blip r:embed="rId8"/>
          <a:stretch>
            <a:fillRect/>
          </a:stretch>
        </p:blipFill>
        <p:spPr>
          <a:xfrm>
            <a:off x="7947478" y="598470"/>
            <a:ext cx="3774040" cy="283053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619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5E235-D62B-44C8-9B03-CB323A972765}"/>
              </a:ext>
            </a:extLst>
          </p:cNvPr>
          <p:cNvSpPr>
            <a:spLocks noGrp="1"/>
          </p:cNvSpPr>
          <p:nvPr>
            <p:ph type="title"/>
          </p:nvPr>
        </p:nvSpPr>
        <p:spPr/>
        <p:txBody>
          <a:bodyPr/>
          <a:lstStyle/>
          <a:p>
            <a:r>
              <a:rPr lang="en-US" dirty="0"/>
              <a:t>Youth Gambling Preferences</a:t>
            </a:r>
          </a:p>
        </p:txBody>
      </p:sp>
      <p:sp>
        <p:nvSpPr>
          <p:cNvPr id="3" name="Content Placeholder 2">
            <a:extLst>
              <a:ext uri="{FF2B5EF4-FFF2-40B4-BE49-F238E27FC236}">
                <a16:creationId xmlns:a16="http://schemas.microsoft.com/office/drawing/2014/main" id="{70AC7F5F-D17A-4DB8-8A64-119FCD6E8DFC}"/>
              </a:ext>
            </a:extLst>
          </p:cNvPr>
          <p:cNvSpPr>
            <a:spLocks noGrp="1"/>
          </p:cNvSpPr>
          <p:nvPr>
            <p:ph idx="1"/>
          </p:nvPr>
        </p:nvSpPr>
        <p:spPr>
          <a:xfrm>
            <a:off x="838200" y="3428999"/>
            <a:ext cx="10515600" cy="2747963"/>
          </a:xfrm>
        </p:spPr>
        <p:txBody>
          <a:bodyPr>
            <a:normAutofit/>
          </a:bodyPr>
          <a:lstStyle/>
          <a:p>
            <a:r>
              <a:rPr lang="en-US" sz="2200" dirty="0">
                <a:solidFill>
                  <a:srgbClr val="FFFFFF"/>
                </a:solidFill>
              </a:rPr>
              <a:t>Popular gambling among “regular” young gamblers is dependent on Developmental Level, Gambling Opportunities, Accessibility, Legal Restrictions, And Cultural Factors</a:t>
            </a:r>
          </a:p>
          <a:p>
            <a:pPr lvl="1"/>
            <a:endParaRPr lang="en-US" sz="1600" dirty="0">
              <a:solidFill>
                <a:srgbClr val="FFFFFF"/>
              </a:solidFill>
            </a:endParaRPr>
          </a:p>
          <a:p>
            <a:pPr lvl="1"/>
            <a:r>
              <a:rPr lang="en-US" sz="1600" b="1" dirty="0">
                <a:solidFill>
                  <a:srgbClr val="FFFFFF"/>
                </a:solidFill>
                <a:latin typeface="Trajan Pro" pitchFamily="18" charset="0"/>
              </a:rPr>
              <a:t>Males:</a:t>
            </a:r>
            <a:r>
              <a:rPr lang="en-US" sz="1600" b="1" dirty="0">
                <a:solidFill>
                  <a:srgbClr val="92D050"/>
                </a:solidFill>
                <a:latin typeface="Trajan Pro" pitchFamily="18" charset="0"/>
              </a:rPr>
              <a:t> </a:t>
            </a:r>
            <a:r>
              <a:rPr lang="en-US" sz="1600" dirty="0">
                <a:solidFill>
                  <a:srgbClr val="FFC000"/>
                </a:solidFill>
                <a:latin typeface="Trajan Pro" pitchFamily="18" charset="0"/>
              </a:rPr>
              <a:t>Gamble On Cards, Sports Pools, Sporting Events, Games Of Skill</a:t>
            </a:r>
          </a:p>
          <a:p>
            <a:pPr lvl="1"/>
            <a:r>
              <a:rPr lang="en-US" sz="1600" b="1" dirty="0">
                <a:solidFill>
                  <a:schemeClr val="accent5">
                    <a:lumMod val="20000"/>
                    <a:lumOff val="80000"/>
                  </a:schemeClr>
                </a:solidFill>
                <a:latin typeface="Trajan Pro" pitchFamily="18" charset="0"/>
              </a:rPr>
              <a:t> Females: </a:t>
            </a:r>
            <a:r>
              <a:rPr lang="en-US" sz="1600" dirty="0">
                <a:solidFill>
                  <a:srgbClr val="FFC000"/>
                </a:solidFill>
                <a:latin typeface="Trajan Pro" pitchFamily="18" charset="0"/>
              </a:rPr>
              <a:t>Gamble On Cards, Lottery Tickets, And Bingo</a:t>
            </a:r>
            <a:endParaRPr lang="en-US" sz="2000" dirty="0">
              <a:solidFill>
                <a:srgbClr val="FFFFFF"/>
              </a:solidFill>
            </a:endParaRPr>
          </a:p>
          <a:p>
            <a:r>
              <a:rPr lang="en-US" sz="2200" dirty="0">
                <a:solidFill>
                  <a:srgbClr val="FFC000"/>
                </a:solidFill>
              </a:rPr>
              <a:t>Lottery </a:t>
            </a:r>
            <a:r>
              <a:rPr lang="en-US" sz="2200" dirty="0">
                <a:solidFill>
                  <a:srgbClr val="FFFFFF"/>
                </a:solidFill>
              </a:rPr>
              <a:t>or informal games such as </a:t>
            </a:r>
            <a:r>
              <a:rPr lang="en-US" sz="2200" dirty="0">
                <a:solidFill>
                  <a:srgbClr val="FFC000"/>
                </a:solidFill>
              </a:rPr>
              <a:t>Cards</a:t>
            </a:r>
            <a:r>
              <a:rPr lang="en-US" sz="2200" dirty="0">
                <a:solidFill>
                  <a:srgbClr val="FFFFFF"/>
                </a:solidFill>
              </a:rPr>
              <a:t> remain the most preferred gambling activities, dependent on age, gender, and developmental stage.</a:t>
            </a:r>
            <a:endParaRPr lang="en-US" sz="2800" dirty="0">
              <a:solidFill>
                <a:srgbClr val="FFFFFF"/>
              </a:solidFill>
            </a:endParaRPr>
          </a:p>
          <a:p>
            <a:endParaRPr lang="en-US" dirty="0"/>
          </a:p>
        </p:txBody>
      </p:sp>
      <p:pic>
        <p:nvPicPr>
          <p:cNvPr id="4" name="Picture 3">
            <a:extLst>
              <a:ext uri="{FF2B5EF4-FFF2-40B4-BE49-F238E27FC236}">
                <a16:creationId xmlns:a16="http://schemas.microsoft.com/office/drawing/2014/main" id="{50EADF0D-C4DE-489E-B8D1-166DF60DE0B7}"/>
              </a:ext>
            </a:extLst>
          </p:cNvPr>
          <p:cNvPicPr>
            <a:picLocks noChangeAspect="1"/>
          </p:cNvPicPr>
          <p:nvPr/>
        </p:nvPicPr>
        <p:blipFill>
          <a:blip r:embed="rId3"/>
          <a:stretch>
            <a:fillRect/>
          </a:stretch>
        </p:blipFill>
        <p:spPr>
          <a:xfrm>
            <a:off x="5099336" y="1744171"/>
            <a:ext cx="1993327" cy="132556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A483C236-FF3F-49D6-A3E4-A47431B444E1}"/>
              </a:ext>
            </a:extLst>
          </p:cNvPr>
          <p:cNvPicPr>
            <a:picLocks noChangeAspect="1"/>
          </p:cNvPicPr>
          <p:nvPr/>
        </p:nvPicPr>
        <p:blipFill>
          <a:blip r:embed="rId4"/>
          <a:stretch>
            <a:fillRect/>
          </a:stretch>
        </p:blipFill>
        <p:spPr>
          <a:xfrm>
            <a:off x="2386958" y="1744171"/>
            <a:ext cx="1993327" cy="132556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04960C4-B452-4BAC-91CD-15D30407606B}"/>
              </a:ext>
            </a:extLst>
          </p:cNvPr>
          <p:cNvPicPr>
            <a:picLocks noChangeAspect="1"/>
          </p:cNvPicPr>
          <p:nvPr/>
        </p:nvPicPr>
        <p:blipFill>
          <a:blip r:embed="rId5"/>
          <a:stretch>
            <a:fillRect/>
          </a:stretch>
        </p:blipFill>
        <p:spPr>
          <a:xfrm>
            <a:off x="7811714" y="1744171"/>
            <a:ext cx="1993327" cy="132556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6109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Session 5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extLst>
              <p:ext uri="{D42A27DB-BD31-4B8C-83A1-F6EECF244321}">
                <p14:modId xmlns:p14="http://schemas.microsoft.com/office/powerpoint/2010/main" val="2172338251"/>
              </p:ext>
            </p:extLst>
          </p:nvPr>
        </p:nvGraphicFramePr>
        <p:xfrm>
          <a:off x="2249038" y="2023946"/>
          <a:ext cx="7693923" cy="3626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7314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1A186-15CB-4728-9002-693B53A8D678}"/>
              </a:ext>
            </a:extLst>
          </p:cNvPr>
          <p:cNvSpPr>
            <a:spLocks noGrp="1"/>
          </p:cNvSpPr>
          <p:nvPr>
            <p:ph type="title"/>
          </p:nvPr>
        </p:nvSpPr>
        <p:spPr/>
        <p:txBody>
          <a:bodyPr/>
          <a:lstStyle/>
          <a:p>
            <a:r>
              <a:rPr lang="en-US" dirty="0"/>
              <a:t>Percentage of Game Participation</a:t>
            </a:r>
          </a:p>
        </p:txBody>
      </p:sp>
      <p:graphicFrame>
        <p:nvGraphicFramePr>
          <p:cNvPr id="10" name="Object 2">
            <a:extLst>
              <a:ext uri="{FF2B5EF4-FFF2-40B4-BE49-F238E27FC236}">
                <a16:creationId xmlns:a16="http://schemas.microsoft.com/office/drawing/2014/main" id="{D7A340DC-0210-463B-BD36-7A3CB631C8A2}"/>
              </a:ext>
            </a:extLst>
          </p:cNvPr>
          <p:cNvGraphicFramePr>
            <a:graphicFrameLocks noGrp="1" noChangeAspect="1"/>
          </p:cNvGraphicFramePr>
          <p:nvPr>
            <p:ph idx="1"/>
            <p:extLst>
              <p:ext uri="{D42A27DB-BD31-4B8C-83A1-F6EECF244321}">
                <p14:modId xmlns:p14="http://schemas.microsoft.com/office/powerpoint/2010/main" val="616936808"/>
              </p:ext>
            </p:extLst>
          </p:nvPr>
        </p:nvGraphicFramePr>
        <p:xfrm>
          <a:off x="838200" y="1462088"/>
          <a:ext cx="10515600" cy="47148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7">
            <a:extLst>
              <a:ext uri="{FF2B5EF4-FFF2-40B4-BE49-F238E27FC236}">
                <a16:creationId xmlns:a16="http://schemas.microsoft.com/office/drawing/2014/main" id="{49EC5592-C133-4783-83CA-929249DAA9A9}"/>
              </a:ext>
            </a:extLst>
          </p:cNvPr>
          <p:cNvSpPr txBox="1">
            <a:spLocks noChangeArrowheads="1"/>
          </p:cNvSpPr>
          <p:nvPr/>
        </p:nvSpPr>
        <p:spPr bwMode="auto">
          <a:xfrm>
            <a:off x="381795" y="5744282"/>
            <a:ext cx="2156229" cy="307775"/>
          </a:xfrm>
          <a:prstGeom prst="rect">
            <a:avLst/>
          </a:prstGeom>
          <a:noFill/>
          <a:ln w="9525">
            <a:noFill/>
            <a:miter lim="800000"/>
            <a:headEnd/>
            <a:tailEnd/>
          </a:ln>
          <a:effectLst/>
        </p:spPr>
        <p:txBody>
          <a:bodyPr wrap="none" lIns="91439" tIns="45719" rIns="91439" bIns="45719">
            <a:spAutoFit/>
          </a:bodyPr>
          <a:lstStyle/>
          <a:p>
            <a:r>
              <a:rPr lang="en-US" sz="1400" dirty="0">
                <a:solidFill>
                  <a:srgbClr val="FFFFFF"/>
                </a:solidFill>
                <a:latin typeface="Trajan Pro" pitchFamily="18" charset="0"/>
              </a:rPr>
              <a:t>N=817 from grades 7, 9, 11</a:t>
            </a:r>
            <a:endParaRPr lang="en-US" sz="1200" dirty="0">
              <a:solidFill>
                <a:srgbClr val="FFFFFF"/>
              </a:solidFill>
              <a:latin typeface="Trajan Pro" pitchFamily="18" charset="0"/>
            </a:endParaRPr>
          </a:p>
        </p:txBody>
      </p:sp>
    </p:spTree>
    <p:extLst>
      <p:ext uri="{BB962C8B-B14F-4D97-AF65-F5344CB8AC3E}">
        <p14:creationId xmlns:p14="http://schemas.microsoft.com/office/powerpoint/2010/main" val="211797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B22C-75D1-43FC-8537-82FFA059BAF1}"/>
              </a:ext>
            </a:extLst>
          </p:cNvPr>
          <p:cNvSpPr>
            <a:spLocks noGrp="1"/>
          </p:cNvSpPr>
          <p:nvPr>
            <p:ph type="title"/>
          </p:nvPr>
        </p:nvSpPr>
        <p:spPr/>
        <p:txBody>
          <a:bodyPr/>
          <a:lstStyle/>
          <a:p>
            <a:r>
              <a:rPr lang="en-US" dirty="0"/>
              <a:t>Regular Gambling by Adolescents (by game)</a:t>
            </a:r>
          </a:p>
        </p:txBody>
      </p:sp>
      <p:graphicFrame>
        <p:nvGraphicFramePr>
          <p:cNvPr id="4" name="Object 2">
            <a:extLst>
              <a:ext uri="{FF2B5EF4-FFF2-40B4-BE49-F238E27FC236}">
                <a16:creationId xmlns:a16="http://schemas.microsoft.com/office/drawing/2014/main" id="{C28B6403-1642-425D-8521-F206FFFA9416}"/>
              </a:ext>
            </a:extLst>
          </p:cNvPr>
          <p:cNvGraphicFramePr>
            <a:graphicFrameLocks noGrp="1" noChangeAspect="1"/>
          </p:cNvGraphicFramePr>
          <p:nvPr>
            <p:ph idx="1"/>
            <p:extLst>
              <p:ext uri="{D42A27DB-BD31-4B8C-83A1-F6EECF244321}">
                <p14:modId xmlns:p14="http://schemas.microsoft.com/office/powerpoint/2010/main" val="1268831682"/>
              </p:ext>
            </p:extLst>
          </p:nvPr>
        </p:nvGraphicFramePr>
        <p:xfrm>
          <a:off x="838200" y="1462088"/>
          <a:ext cx="9744182" cy="503117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ABE28D4-9DC9-4D76-859D-8E35DEA762C2}"/>
              </a:ext>
            </a:extLst>
          </p:cNvPr>
          <p:cNvSpPr txBox="1"/>
          <p:nvPr/>
        </p:nvSpPr>
        <p:spPr>
          <a:xfrm>
            <a:off x="10055053" y="4520629"/>
            <a:ext cx="1826077" cy="1015663"/>
          </a:xfrm>
          <a:prstGeom prst="rect">
            <a:avLst/>
          </a:prstGeom>
          <a:noFill/>
        </p:spPr>
        <p:txBody>
          <a:bodyPr wrap="none" rtlCol="0">
            <a:spAutoFit/>
          </a:bodyPr>
          <a:lstStyle/>
          <a:p>
            <a:r>
              <a:rPr lang="en-US" sz="1200" dirty="0">
                <a:solidFill>
                  <a:schemeClr val="bg1"/>
                </a:solidFill>
              </a:rPr>
              <a:t>Noted by </a:t>
            </a:r>
          </a:p>
          <a:p>
            <a:r>
              <a:rPr lang="en-US" sz="1200" dirty="0">
                <a:solidFill>
                  <a:schemeClr val="bg1"/>
                </a:solidFill>
              </a:rPr>
              <a:t>“At Least Once Per Week” </a:t>
            </a:r>
          </a:p>
          <a:p>
            <a:r>
              <a:rPr lang="en-US" sz="1200" dirty="0">
                <a:solidFill>
                  <a:schemeClr val="bg1"/>
                </a:solidFill>
              </a:rPr>
              <a:t>Gambling Activity</a:t>
            </a:r>
          </a:p>
          <a:p>
            <a:endParaRPr lang="en-US" sz="1200" dirty="0">
              <a:solidFill>
                <a:schemeClr val="bg1"/>
              </a:solidFill>
            </a:endParaRPr>
          </a:p>
          <a:p>
            <a:r>
              <a:rPr lang="en-US" sz="1200" dirty="0">
                <a:solidFill>
                  <a:schemeClr val="bg1"/>
                </a:solidFill>
              </a:rPr>
              <a:t>Grades 7, 9, 11</a:t>
            </a:r>
          </a:p>
        </p:txBody>
      </p:sp>
    </p:spTree>
    <p:extLst>
      <p:ext uri="{BB962C8B-B14F-4D97-AF65-F5344CB8AC3E}">
        <p14:creationId xmlns:p14="http://schemas.microsoft.com/office/powerpoint/2010/main" val="169691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E8AC-A0A4-4AC0-A426-C8269913D6E0}"/>
              </a:ext>
            </a:extLst>
          </p:cNvPr>
          <p:cNvSpPr>
            <a:spLocks noGrp="1"/>
          </p:cNvSpPr>
          <p:nvPr>
            <p:ph type="title"/>
          </p:nvPr>
        </p:nvSpPr>
        <p:spPr/>
        <p:txBody>
          <a:bodyPr>
            <a:normAutofit fontScale="90000"/>
          </a:bodyPr>
          <a:lstStyle/>
          <a:p>
            <a:r>
              <a:rPr lang="en-US" sz="3600" dirty="0"/>
              <a:t>Reports of </a:t>
            </a:r>
            <a:br>
              <a:rPr lang="en-US" sz="3600" dirty="0"/>
            </a:br>
            <a:r>
              <a:rPr lang="en-US" sz="3600" dirty="0"/>
              <a:t>Requiring Additional Mental Health Support (percentages)</a:t>
            </a:r>
          </a:p>
        </p:txBody>
      </p:sp>
      <p:graphicFrame>
        <p:nvGraphicFramePr>
          <p:cNvPr id="4" name="Object 2">
            <a:extLst>
              <a:ext uri="{FF2B5EF4-FFF2-40B4-BE49-F238E27FC236}">
                <a16:creationId xmlns:a16="http://schemas.microsoft.com/office/drawing/2014/main" id="{BAA77659-EABE-4C0A-8C7F-EA21DB83A04C}"/>
              </a:ext>
            </a:extLst>
          </p:cNvPr>
          <p:cNvGraphicFramePr>
            <a:graphicFrameLocks noGrp="1"/>
          </p:cNvGraphicFramePr>
          <p:nvPr>
            <p:ph idx="1"/>
            <p:extLst>
              <p:ext uri="{D42A27DB-BD31-4B8C-83A1-F6EECF244321}">
                <p14:modId xmlns:p14="http://schemas.microsoft.com/office/powerpoint/2010/main" val="349309892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B10335A-C1EA-4C42-B13D-BAA0AB300413}"/>
              </a:ext>
            </a:extLst>
          </p:cNvPr>
          <p:cNvSpPr txBox="1"/>
          <p:nvPr/>
        </p:nvSpPr>
        <p:spPr>
          <a:xfrm>
            <a:off x="10325528" y="5208997"/>
            <a:ext cx="1274260" cy="307777"/>
          </a:xfrm>
          <a:prstGeom prst="rect">
            <a:avLst/>
          </a:prstGeom>
          <a:noFill/>
        </p:spPr>
        <p:txBody>
          <a:bodyPr wrap="none" rtlCol="0">
            <a:spAutoFit/>
          </a:bodyPr>
          <a:lstStyle/>
          <a:p>
            <a:r>
              <a:rPr lang="en-US" sz="1400" dirty="0">
                <a:solidFill>
                  <a:schemeClr val="bg1"/>
                </a:solidFill>
              </a:rPr>
              <a:t>Grades 7, 9, 11</a:t>
            </a:r>
          </a:p>
        </p:txBody>
      </p:sp>
    </p:spTree>
    <p:extLst>
      <p:ext uri="{BB962C8B-B14F-4D97-AF65-F5344CB8AC3E}">
        <p14:creationId xmlns:p14="http://schemas.microsoft.com/office/powerpoint/2010/main" val="355592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BCB1-9663-4655-8304-FD7D383DA68C}"/>
              </a:ext>
            </a:extLst>
          </p:cNvPr>
          <p:cNvSpPr>
            <a:spLocks noGrp="1"/>
          </p:cNvSpPr>
          <p:nvPr>
            <p:ph type="title"/>
          </p:nvPr>
        </p:nvSpPr>
        <p:spPr/>
        <p:txBody>
          <a:bodyPr/>
          <a:lstStyle/>
          <a:p>
            <a:r>
              <a:rPr lang="en-US" dirty="0"/>
              <a:t>Pending Legal Difficulties (by percentage)</a:t>
            </a:r>
          </a:p>
        </p:txBody>
      </p:sp>
      <p:graphicFrame>
        <p:nvGraphicFramePr>
          <p:cNvPr id="4" name="Object 2">
            <a:extLst>
              <a:ext uri="{FF2B5EF4-FFF2-40B4-BE49-F238E27FC236}">
                <a16:creationId xmlns:a16="http://schemas.microsoft.com/office/drawing/2014/main" id="{63BB2675-BD27-44C7-A104-0811F062CFFC}"/>
              </a:ext>
            </a:extLst>
          </p:cNvPr>
          <p:cNvGraphicFramePr>
            <a:graphicFrameLocks noGrp="1"/>
          </p:cNvGraphicFramePr>
          <p:nvPr>
            <p:ph idx="1"/>
            <p:extLst>
              <p:ext uri="{D42A27DB-BD31-4B8C-83A1-F6EECF244321}">
                <p14:modId xmlns:p14="http://schemas.microsoft.com/office/powerpoint/2010/main" val="1449822600"/>
              </p:ext>
            </p:extLst>
          </p:nvPr>
        </p:nvGraphicFramePr>
        <p:xfrm>
          <a:off x="838200" y="1462088"/>
          <a:ext cx="10515600" cy="47148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3A70843-8FCC-4647-AB96-E46A9D8C8931}"/>
              </a:ext>
            </a:extLst>
          </p:cNvPr>
          <p:cNvSpPr txBox="1"/>
          <p:nvPr/>
        </p:nvSpPr>
        <p:spPr>
          <a:xfrm>
            <a:off x="10325528" y="5208997"/>
            <a:ext cx="1274260" cy="307777"/>
          </a:xfrm>
          <a:prstGeom prst="rect">
            <a:avLst/>
          </a:prstGeom>
          <a:noFill/>
        </p:spPr>
        <p:txBody>
          <a:bodyPr wrap="none" rtlCol="0">
            <a:spAutoFit/>
          </a:bodyPr>
          <a:lstStyle/>
          <a:p>
            <a:r>
              <a:rPr lang="en-US" sz="1400" dirty="0">
                <a:solidFill>
                  <a:schemeClr val="bg1"/>
                </a:solidFill>
              </a:rPr>
              <a:t>Grades 7, 9, 11</a:t>
            </a:r>
          </a:p>
        </p:txBody>
      </p:sp>
    </p:spTree>
    <p:extLst>
      <p:ext uri="{BB962C8B-B14F-4D97-AF65-F5344CB8AC3E}">
        <p14:creationId xmlns:p14="http://schemas.microsoft.com/office/powerpoint/2010/main" val="36166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B86F3-7C24-40AF-A224-ECD3B9C30FB5}"/>
              </a:ext>
            </a:extLst>
          </p:cNvPr>
          <p:cNvSpPr>
            <a:spLocks noGrp="1"/>
          </p:cNvSpPr>
          <p:nvPr>
            <p:ph type="title"/>
          </p:nvPr>
        </p:nvSpPr>
        <p:spPr/>
        <p:txBody>
          <a:bodyPr/>
          <a:lstStyle/>
          <a:p>
            <a:r>
              <a:rPr lang="en-US" sz="4400" dirty="0">
                <a:latin typeface="Trajan Pro" pitchFamily="18" charset="0"/>
              </a:rPr>
              <a:t>Internet Gambling Among Youth</a:t>
            </a:r>
            <a:endParaRPr lang="en-US" dirty="0"/>
          </a:p>
        </p:txBody>
      </p:sp>
      <p:sp>
        <p:nvSpPr>
          <p:cNvPr id="3" name="Content Placeholder 2">
            <a:extLst>
              <a:ext uri="{FF2B5EF4-FFF2-40B4-BE49-F238E27FC236}">
                <a16:creationId xmlns:a16="http://schemas.microsoft.com/office/drawing/2014/main" id="{20A77D1F-738D-430A-89BA-E46F35751F17}"/>
              </a:ext>
            </a:extLst>
          </p:cNvPr>
          <p:cNvSpPr>
            <a:spLocks noGrp="1"/>
          </p:cNvSpPr>
          <p:nvPr>
            <p:ph idx="1"/>
          </p:nvPr>
        </p:nvSpPr>
        <p:spPr/>
        <p:txBody>
          <a:bodyPr>
            <a:normAutofit/>
          </a:bodyPr>
          <a:lstStyle/>
          <a:p>
            <a:pPr marL="462915" indent="-462915" algn="l">
              <a:spcBef>
                <a:spcPct val="20000"/>
              </a:spcBef>
              <a:buClr>
                <a:srgbClr val="FFFFFF"/>
              </a:buClr>
              <a:buSzPct val="60000"/>
            </a:pPr>
            <a:r>
              <a:rPr lang="en-US" sz="3600" dirty="0">
                <a:effectLst>
                  <a:outerShdw blurRad="38100" dist="38100" dir="2700000" algn="tl">
                    <a:srgbClr val="000000"/>
                  </a:outerShdw>
                </a:effectLst>
                <a:latin typeface="Trajan Pro" pitchFamily="18" charset="0"/>
              </a:rPr>
              <a:t>Internet Gambling</a:t>
            </a:r>
          </a:p>
          <a:p>
            <a:pPr marL="462915" indent="-462915" algn="l">
              <a:spcBef>
                <a:spcPct val="20000"/>
              </a:spcBef>
              <a:buClr>
                <a:srgbClr val="FFFFFF"/>
              </a:buClr>
              <a:buSzPct val="60000"/>
              <a:buFont typeface="Arial" pitchFamily="34" charset="0"/>
              <a:buChar char="•"/>
            </a:pPr>
            <a:endParaRPr lang="en-US" sz="2800" dirty="0">
              <a:solidFill>
                <a:srgbClr val="FFFFFF"/>
              </a:solidFill>
              <a:effectLst>
                <a:outerShdw blurRad="38100" dist="38100" dir="2700000" algn="tl">
                  <a:srgbClr val="000000"/>
                </a:outerShdw>
              </a:effectLst>
              <a:latin typeface="Trajan Pro" pitchFamily="18" charset="0"/>
            </a:endParaRPr>
          </a:p>
          <a:p>
            <a:pPr marL="920115" lvl="1" indent="-462915">
              <a:spcBef>
                <a:spcPct val="20000"/>
              </a:spcBef>
              <a:spcAft>
                <a:spcPts val="1800"/>
              </a:spcAft>
              <a:buClr>
                <a:srgbClr val="FFFFFF"/>
              </a:buClr>
              <a:buSzPct val="60000"/>
            </a:pPr>
            <a:r>
              <a:rPr lang="en-US" dirty="0">
                <a:solidFill>
                  <a:srgbClr val="FFFFFF"/>
                </a:solidFill>
                <a:effectLst>
                  <a:outerShdw blurRad="38100" dist="38100" dir="2700000" algn="tl">
                    <a:srgbClr val="000000"/>
                  </a:outerShdw>
                </a:effectLst>
                <a:latin typeface="Trajan Pro" pitchFamily="18" charset="0"/>
              </a:rPr>
              <a:t>High Acceptance Of Internet Gambling</a:t>
            </a:r>
          </a:p>
          <a:p>
            <a:pPr marL="920115" lvl="1" indent="-462915">
              <a:spcBef>
                <a:spcPct val="20000"/>
              </a:spcBef>
              <a:spcAft>
                <a:spcPts val="1800"/>
              </a:spcAft>
              <a:buClr>
                <a:srgbClr val="FFFFFF"/>
              </a:buClr>
              <a:buSzPct val="60000"/>
            </a:pPr>
            <a:r>
              <a:rPr lang="en-US" dirty="0">
                <a:solidFill>
                  <a:srgbClr val="FFFFFF"/>
                </a:solidFill>
                <a:effectLst>
                  <a:outerShdw blurRad="38100" dist="38100" dir="2700000" algn="tl">
                    <a:srgbClr val="000000"/>
                  </a:outerShdw>
                </a:effectLst>
                <a:latin typeface="Trajan Pro" pitchFamily="18" charset="0"/>
              </a:rPr>
              <a:t>Misleading And Provocative Advertisements</a:t>
            </a:r>
          </a:p>
          <a:p>
            <a:pPr marL="920115" lvl="1" indent="-462915">
              <a:spcBef>
                <a:spcPct val="20000"/>
              </a:spcBef>
              <a:spcAft>
                <a:spcPts val="1800"/>
              </a:spcAft>
              <a:buClr>
                <a:srgbClr val="FFFFFF"/>
              </a:buClr>
              <a:buSzPct val="60000"/>
            </a:pPr>
            <a:r>
              <a:rPr lang="en-US" dirty="0">
                <a:solidFill>
                  <a:srgbClr val="FFFFFF"/>
                </a:solidFill>
                <a:effectLst>
                  <a:outerShdw blurRad="38100" dist="38100" dir="2700000" algn="tl">
                    <a:srgbClr val="000000"/>
                  </a:outerShdw>
                </a:effectLst>
                <a:latin typeface="Trajan Pro" pitchFamily="18" charset="0"/>
              </a:rPr>
              <a:t>Large Number Of Sports/Fantasy Sports Sites</a:t>
            </a:r>
          </a:p>
          <a:p>
            <a:pPr marL="920115" lvl="1" indent="-462915">
              <a:spcBef>
                <a:spcPct val="20000"/>
              </a:spcBef>
              <a:spcAft>
                <a:spcPts val="1800"/>
              </a:spcAft>
              <a:buClr>
                <a:srgbClr val="FFFFFF"/>
              </a:buClr>
              <a:buSzPct val="60000"/>
            </a:pPr>
            <a:r>
              <a:rPr lang="en-US" dirty="0">
                <a:solidFill>
                  <a:srgbClr val="FFFFFF"/>
                </a:solidFill>
                <a:effectLst>
                  <a:outerShdw blurRad="38100" dist="38100" dir="2700000" algn="tl">
                    <a:srgbClr val="000000"/>
                  </a:outerShdw>
                </a:effectLst>
                <a:latin typeface="Trajan Pro" pitchFamily="18" charset="0"/>
              </a:rPr>
              <a:t>Capitalize On Use Of Celebrities</a:t>
            </a:r>
          </a:p>
          <a:p>
            <a:pPr marL="920115" lvl="1" indent="-462915">
              <a:spcBef>
                <a:spcPct val="20000"/>
              </a:spcBef>
              <a:spcAft>
                <a:spcPts val="1800"/>
              </a:spcAft>
              <a:buClr>
                <a:srgbClr val="FFFFFF"/>
              </a:buClr>
              <a:buSzPct val="60000"/>
            </a:pPr>
            <a:r>
              <a:rPr lang="en-US" dirty="0">
                <a:solidFill>
                  <a:srgbClr val="FFFFFF"/>
                </a:solidFill>
                <a:effectLst>
                  <a:outerShdw blurRad="38100" dist="38100" dir="2700000" algn="tl">
                    <a:srgbClr val="000000"/>
                  </a:outerShdw>
                </a:effectLst>
                <a:latin typeface="Trajan Pro" pitchFamily="18" charset="0"/>
              </a:rPr>
              <a:t>Advertised On Television, Magazines</a:t>
            </a:r>
          </a:p>
          <a:p>
            <a:endParaRPr lang="en-US" dirty="0"/>
          </a:p>
        </p:txBody>
      </p:sp>
      <p:pic>
        <p:nvPicPr>
          <p:cNvPr id="4" name="Picture 3">
            <a:extLst>
              <a:ext uri="{FF2B5EF4-FFF2-40B4-BE49-F238E27FC236}">
                <a16:creationId xmlns:a16="http://schemas.microsoft.com/office/drawing/2014/main" id="{1AB4F325-24FD-4C65-98E1-BF4FE33D92DB}"/>
              </a:ext>
            </a:extLst>
          </p:cNvPr>
          <p:cNvPicPr>
            <a:picLocks noChangeAspect="1"/>
          </p:cNvPicPr>
          <p:nvPr/>
        </p:nvPicPr>
        <p:blipFill>
          <a:blip r:embed="rId3"/>
          <a:stretch>
            <a:fillRect/>
          </a:stretch>
        </p:blipFill>
        <p:spPr>
          <a:xfrm>
            <a:off x="8634190" y="1825625"/>
            <a:ext cx="2874579" cy="202657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7226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9BDF-8270-4B83-A247-E29E4ED654A7}"/>
              </a:ext>
            </a:extLst>
          </p:cNvPr>
          <p:cNvSpPr>
            <a:spLocks noGrp="1"/>
          </p:cNvSpPr>
          <p:nvPr>
            <p:ph type="title"/>
          </p:nvPr>
        </p:nvSpPr>
        <p:spPr/>
        <p:txBody>
          <a:bodyPr/>
          <a:lstStyle/>
          <a:p>
            <a:r>
              <a:rPr lang="en-US" dirty="0"/>
              <a:t>Participation in Gambling (Past 12 Months)</a:t>
            </a:r>
          </a:p>
        </p:txBody>
      </p:sp>
      <p:graphicFrame>
        <p:nvGraphicFramePr>
          <p:cNvPr id="4" name="Content Placeholder 3">
            <a:extLst>
              <a:ext uri="{FF2B5EF4-FFF2-40B4-BE49-F238E27FC236}">
                <a16:creationId xmlns:a16="http://schemas.microsoft.com/office/drawing/2014/main" id="{0A242BD3-04B7-499A-B10F-7968D3440235}"/>
              </a:ext>
            </a:extLst>
          </p:cNvPr>
          <p:cNvGraphicFramePr>
            <a:graphicFrameLocks noGrp="1"/>
          </p:cNvGraphicFramePr>
          <p:nvPr>
            <p:ph idx="1"/>
            <p:extLst>
              <p:ext uri="{D42A27DB-BD31-4B8C-83A1-F6EECF244321}">
                <p14:modId xmlns:p14="http://schemas.microsoft.com/office/powerpoint/2010/main" val="74414555"/>
              </p:ext>
            </p:extLst>
          </p:nvPr>
        </p:nvGraphicFramePr>
        <p:xfrm>
          <a:off x="838200" y="1462088"/>
          <a:ext cx="10515600" cy="48770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1455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4">
            <a:extLst>
              <a:ext uri="{FF2B5EF4-FFF2-40B4-BE49-F238E27FC236}">
                <a16:creationId xmlns:a16="http://schemas.microsoft.com/office/drawing/2014/main" id="{F06AFD61-2362-4FAB-A459-017547D0BCD2}"/>
              </a:ext>
            </a:extLst>
          </p:cNvPr>
          <p:cNvGrpSpPr>
            <a:grpSpLocks noChangeAspect="1"/>
          </p:cNvGrpSpPr>
          <p:nvPr/>
        </p:nvGrpSpPr>
        <p:grpSpPr bwMode="auto">
          <a:xfrm>
            <a:off x="3422847" y="714531"/>
            <a:ext cx="8122911" cy="6586369"/>
            <a:chOff x="292" y="1014"/>
            <a:chExt cx="5214" cy="3739"/>
          </a:xfrm>
        </p:grpSpPr>
        <p:sp>
          <p:nvSpPr>
            <p:cNvPr id="143" name="AutoShape 3">
              <a:extLst>
                <a:ext uri="{FF2B5EF4-FFF2-40B4-BE49-F238E27FC236}">
                  <a16:creationId xmlns:a16="http://schemas.microsoft.com/office/drawing/2014/main" id="{F25CEDC5-DCB0-4990-AD5B-D08695A754F2}"/>
                </a:ext>
              </a:extLst>
            </p:cNvPr>
            <p:cNvSpPr>
              <a:spLocks noChangeAspect="1" noChangeArrowheads="1" noTextEdit="1"/>
            </p:cNvSpPr>
            <p:nvPr/>
          </p:nvSpPr>
          <p:spPr bwMode="auto">
            <a:xfrm>
              <a:off x="292" y="1014"/>
              <a:ext cx="5214" cy="37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4" name="Rectangle 143">
              <a:extLst>
                <a:ext uri="{FF2B5EF4-FFF2-40B4-BE49-F238E27FC236}">
                  <a16:creationId xmlns:a16="http://schemas.microsoft.com/office/drawing/2014/main" id="{8A2D46DC-72DE-4463-A754-465BC2DB5124}"/>
                </a:ext>
              </a:extLst>
            </p:cNvPr>
            <p:cNvSpPr>
              <a:spLocks noChangeArrowheads="1"/>
            </p:cNvSpPr>
            <p:nvPr/>
          </p:nvSpPr>
          <p:spPr bwMode="auto">
            <a:xfrm>
              <a:off x="794" y="3596"/>
              <a:ext cx="122" cy="73"/>
            </a:xfrm>
            <a:prstGeom prst="rect">
              <a:avLst/>
            </a:prstGeom>
            <a:solidFill>
              <a:srgbClr val="00FFFF"/>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 name="Rectangle 144">
              <a:extLst>
                <a:ext uri="{FF2B5EF4-FFF2-40B4-BE49-F238E27FC236}">
                  <a16:creationId xmlns:a16="http://schemas.microsoft.com/office/drawing/2014/main" id="{98A9652E-82D7-4D47-A369-D10727B4CBCD}"/>
                </a:ext>
              </a:extLst>
            </p:cNvPr>
            <p:cNvSpPr>
              <a:spLocks noChangeArrowheads="1"/>
            </p:cNvSpPr>
            <p:nvPr/>
          </p:nvSpPr>
          <p:spPr bwMode="auto">
            <a:xfrm>
              <a:off x="1343" y="3326"/>
              <a:ext cx="121" cy="343"/>
            </a:xfrm>
            <a:prstGeom prst="rect">
              <a:avLst/>
            </a:prstGeom>
            <a:solidFill>
              <a:srgbClr val="00FFFF"/>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 name="Rectangle 145">
              <a:extLst>
                <a:ext uri="{FF2B5EF4-FFF2-40B4-BE49-F238E27FC236}">
                  <a16:creationId xmlns:a16="http://schemas.microsoft.com/office/drawing/2014/main" id="{B09D666A-184D-4C98-8812-BAA247DA0028}"/>
                </a:ext>
              </a:extLst>
            </p:cNvPr>
            <p:cNvSpPr>
              <a:spLocks noChangeArrowheads="1"/>
            </p:cNvSpPr>
            <p:nvPr/>
          </p:nvSpPr>
          <p:spPr bwMode="auto">
            <a:xfrm>
              <a:off x="1891" y="3200"/>
              <a:ext cx="123" cy="469"/>
            </a:xfrm>
            <a:prstGeom prst="rect">
              <a:avLst/>
            </a:prstGeom>
            <a:solidFill>
              <a:srgbClr val="00FFFF"/>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 name="Rectangle 146">
              <a:extLst>
                <a:ext uri="{FF2B5EF4-FFF2-40B4-BE49-F238E27FC236}">
                  <a16:creationId xmlns:a16="http://schemas.microsoft.com/office/drawing/2014/main" id="{30C5F213-BE70-4FBC-870B-0D48B614D6C0}"/>
                </a:ext>
              </a:extLst>
            </p:cNvPr>
            <p:cNvSpPr>
              <a:spLocks noChangeArrowheads="1"/>
            </p:cNvSpPr>
            <p:nvPr/>
          </p:nvSpPr>
          <p:spPr bwMode="auto">
            <a:xfrm>
              <a:off x="2441" y="3326"/>
              <a:ext cx="122" cy="343"/>
            </a:xfrm>
            <a:prstGeom prst="rect">
              <a:avLst/>
            </a:prstGeom>
            <a:solidFill>
              <a:srgbClr val="00FFFF"/>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 name="Rectangle 147">
              <a:extLst>
                <a:ext uri="{FF2B5EF4-FFF2-40B4-BE49-F238E27FC236}">
                  <a16:creationId xmlns:a16="http://schemas.microsoft.com/office/drawing/2014/main" id="{AD20843F-0D98-4D2A-AAF7-A494851B1EB4}"/>
                </a:ext>
              </a:extLst>
            </p:cNvPr>
            <p:cNvSpPr>
              <a:spLocks noChangeArrowheads="1"/>
            </p:cNvSpPr>
            <p:nvPr/>
          </p:nvSpPr>
          <p:spPr bwMode="auto">
            <a:xfrm>
              <a:off x="2990" y="3092"/>
              <a:ext cx="123" cy="577"/>
            </a:xfrm>
            <a:prstGeom prst="rect">
              <a:avLst/>
            </a:prstGeom>
            <a:solidFill>
              <a:srgbClr val="00FFFF"/>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 name="Rectangle 148">
              <a:extLst>
                <a:ext uri="{FF2B5EF4-FFF2-40B4-BE49-F238E27FC236}">
                  <a16:creationId xmlns:a16="http://schemas.microsoft.com/office/drawing/2014/main" id="{42121BD0-B027-4536-900A-0E73D8F79F67}"/>
                </a:ext>
              </a:extLst>
            </p:cNvPr>
            <p:cNvSpPr>
              <a:spLocks noChangeArrowheads="1"/>
            </p:cNvSpPr>
            <p:nvPr/>
          </p:nvSpPr>
          <p:spPr bwMode="auto">
            <a:xfrm>
              <a:off x="4088" y="3488"/>
              <a:ext cx="122" cy="181"/>
            </a:xfrm>
            <a:prstGeom prst="rect">
              <a:avLst/>
            </a:prstGeom>
            <a:solidFill>
              <a:srgbClr val="00FFFF"/>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 name="Rectangle 149">
              <a:extLst>
                <a:ext uri="{FF2B5EF4-FFF2-40B4-BE49-F238E27FC236}">
                  <a16:creationId xmlns:a16="http://schemas.microsoft.com/office/drawing/2014/main" id="{5AED42EC-7759-4434-8B6F-A26A0120F29C}"/>
                </a:ext>
              </a:extLst>
            </p:cNvPr>
            <p:cNvSpPr>
              <a:spLocks noChangeArrowheads="1"/>
            </p:cNvSpPr>
            <p:nvPr/>
          </p:nvSpPr>
          <p:spPr bwMode="auto">
            <a:xfrm>
              <a:off x="916" y="2424"/>
              <a:ext cx="121" cy="1245"/>
            </a:xfrm>
            <a:prstGeom prst="rect">
              <a:avLst/>
            </a:prstGeom>
            <a:solidFill>
              <a:srgbClr val="D86018"/>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 name="Rectangle 150">
              <a:extLst>
                <a:ext uri="{FF2B5EF4-FFF2-40B4-BE49-F238E27FC236}">
                  <a16:creationId xmlns:a16="http://schemas.microsoft.com/office/drawing/2014/main" id="{4F821D2E-2A49-4964-8B72-98656B2D7578}"/>
                </a:ext>
              </a:extLst>
            </p:cNvPr>
            <p:cNvSpPr>
              <a:spLocks noChangeArrowheads="1"/>
            </p:cNvSpPr>
            <p:nvPr/>
          </p:nvSpPr>
          <p:spPr bwMode="auto">
            <a:xfrm>
              <a:off x="1464" y="2424"/>
              <a:ext cx="123" cy="1245"/>
            </a:xfrm>
            <a:prstGeom prst="rect">
              <a:avLst/>
            </a:prstGeom>
            <a:solidFill>
              <a:srgbClr val="D86018"/>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 name="Rectangle 151">
              <a:extLst>
                <a:ext uri="{FF2B5EF4-FFF2-40B4-BE49-F238E27FC236}">
                  <a16:creationId xmlns:a16="http://schemas.microsoft.com/office/drawing/2014/main" id="{1F1026EF-0FC3-4D42-96C7-FB1EA12DFDFF}"/>
                </a:ext>
              </a:extLst>
            </p:cNvPr>
            <p:cNvSpPr>
              <a:spLocks noChangeArrowheads="1"/>
            </p:cNvSpPr>
            <p:nvPr/>
          </p:nvSpPr>
          <p:spPr bwMode="auto">
            <a:xfrm>
              <a:off x="2014" y="2424"/>
              <a:ext cx="121" cy="1245"/>
            </a:xfrm>
            <a:prstGeom prst="rect">
              <a:avLst/>
            </a:prstGeom>
            <a:solidFill>
              <a:srgbClr val="D86018"/>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 name="Rectangle 152">
              <a:extLst>
                <a:ext uri="{FF2B5EF4-FFF2-40B4-BE49-F238E27FC236}">
                  <a16:creationId xmlns:a16="http://schemas.microsoft.com/office/drawing/2014/main" id="{6F248BCE-4F6C-4911-A7BF-772FC610D617}"/>
                </a:ext>
              </a:extLst>
            </p:cNvPr>
            <p:cNvSpPr>
              <a:spLocks noChangeArrowheads="1"/>
            </p:cNvSpPr>
            <p:nvPr/>
          </p:nvSpPr>
          <p:spPr bwMode="auto">
            <a:xfrm>
              <a:off x="2563" y="2424"/>
              <a:ext cx="121" cy="1245"/>
            </a:xfrm>
            <a:prstGeom prst="rect">
              <a:avLst/>
            </a:prstGeom>
            <a:solidFill>
              <a:srgbClr val="D86018"/>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 name="Rectangle 153">
              <a:extLst>
                <a:ext uri="{FF2B5EF4-FFF2-40B4-BE49-F238E27FC236}">
                  <a16:creationId xmlns:a16="http://schemas.microsoft.com/office/drawing/2014/main" id="{6FFD4FCD-94CE-4D28-A514-95C10CD7AF0D}"/>
                </a:ext>
              </a:extLst>
            </p:cNvPr>
            <p:cNvSpPr>
              <a:spLocks noChangeArrowheads="1"/>
            </p:cNvSpPr>
            <p:nvPr/>
          </p:nvSpPr>
          <p:spPr bwMode="auto">
            <a:xfrm>
              <a:off x="3113" y="2424"/>
              <a:ext cx="121" cy="1245"/>
            </a:xfrm>
            <a:prstGeom prst="rect">
              <a:avLst/>
            </a:prstGeom>
            <a:solidFill>
              <a:srgbClr val="D86018"/>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 name="Rectangle 154">
              <a:extLst>
                <a:ext uri="{FF2B5EF4-FFF2-40B4-BE49-F238E27FC236}">
                  <a16:creationId xmlns:a16="http://schemas.microsoft.com/office/drawing/2014/main" id="{268A677D-AC62-4BA3-8C63-6C78A445B84F}"/>
                </a:ext>
              </a:extLst>
            </p:cNvPr>
            <p:cNvSpPr>
              <a:spLocks noChangeArrowheads="1"/>
            </p:cNvSpPr>
            <p:nvPr/>
          </p:nvSpPr>
          <p:spPr bwMode="auto">
            <a:xfrm>
              <a:off x="4210" y="2424"/>
              <a:ext cx="121" cy="1245"/>
            </a:xfrm>
            <a:prstGeom prst="rect">
              <a:avLst/>
            </a:prstGeom>
            <a:solidFill>
              <a:srgbClr val="D86018"/>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 name="Rectangle 155">
              <a:extLst>
                <a:ext uri="{FF2B5EF4-FFF2-40B4-BE49-F238E27FC236}">
                  <a16:creationId xmlns:a16="http://schemas.microsoft.com/office/drawing/2014/main" id="{5CA7F186-9905-48BF-81F9-E2545E173B81}"/>
                </a:ext>
              </a:extLst>
            </p:cNvPr>
            <p:cNvSpPr>
              <a:spLocks noChangeArrowheads="1"/>
            </p:cNvSpPr>
            <p:nvPr/>
          </p:nvSpPr>
          <p:spPr bwMode="auto">
            <a:xfrm>
              <a:off x="1037" y="2424"/>
              <a:ext cx="123" cy="1245"/>
            </a:xfrm>
            <a:prstGeom prst="rect">
              <a:avLst/>
            </a:prstGeom>
            <a:solidFill>
              <a:srgbClr val="C00000"/>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 name="Rectangle 156">
              <a:extLst>
                <a:ext uri="{FF2B5EF4-FFF2-40B4-BE49-F238E27FC236}">
                  <a16:creationId xmlns:a16="http://schemas.microsoft.com/office/drawing/2014/main" id="{BDDC78DB-DF1D-4BEC-AA03-27227A11F0F8}"/>
                </a:ext>
              </a:extLst>
            </p:cNvPr>
            <p:cNvSpPr>
              <a:spLocks noChangeArrowheads="1"/>
            </p:cNvSpPr>
            <p:nvPr/>
          </p:nvSpPr>
          <p:spPr bwMode="auto">
            <a:xfrm>
              <a:off x="1587" y="2099"/>
              <a:ext cx="121" cy="1570"/>
            </a:xfrm>
            <a:prstGeom prst="rect">
              <a:avLst/>
            </a:prstGeom>
            <a:solidFill>
              <a:srgbClr val="C00000"/>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 name="Rectangle 157">
              <a:extLst>
                <a:ext uri="{FF2B5EF4-FFF2-40B4-BE49-F238E27FC236}">
                  <a16:creationId xmlns:a16="http://schemas.microsoft.com/office/drawing/2014/main" id="{6B79BE2D-B0BF-41F6-AC7F-1F1D9A68328F}"/>
                </a:ext>
              </a:extLst>
            </p:cNvPr>
            <p:cNvSpPr>
              <a:spLocks noChangeArrowheads="1"/>
            </p:cNvSpPr>
            <p:nvPr/>
          </p:nvSpPr>
          <p:spPr bwMode="auto">
            <a:xfrm>
              <a:off x="2135" y="1324"/>
              <a:ext cx="122" cy="2345"/>
            </a:xfrm>
            <a:prstGeom prst="rect">
              <a:avLst/>
            </a:prstGeom>
            <a:solidFill>
              <a:srgbClr val="C00000"/>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 name="Rectangle 158">
              <a:extLst>
                <a:ext uri="{FF2B5EF4-FFF2-40B4-BE49-F238E27FC236}">
                  <a16:creationId xmlns:a16="http://schemas.microsoft.com/office/drawing/2014/main" id="{2391A864-DC51-4693-A0A5-CC29F87C529F}"/>
                </a:ext>
              </a:extLst>
            </p:cNvPr>
            <p:cNvSpPr>
              <a:spLocks noChangeArrowheads="1"/>
            </p:cNvSpPr>
            <p:nvPr/>
          </p:nvSpPr>
          <p:spPr bwMode="auto">
            <a:xfrm>
              <a:off x="2684" y="2099"/>
              <a:ext cx="123" cy="1570"/>
            </a:xfrm>
            <a:prstGeom prst="rect">
              <a:avLst/>
            </a:prstGeom>
            <a:solidFill>
              <a:srgbClr val="C00000"/>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 name="Rectangle 159">
              <a:extLst>
                <a:ext uri="{FF2B5EF4-FFF2-40B4-BE49-F238E27FC236}">
                  <a16:creationId xmlns:a16="http://schemas.microsoft.com/office/drawing/2014/main" id="{9475438B-BD1B-4A75-9073-8BDCDFC99848}"/>
                </a:ext>
              </a:extLst>
            </p:cNvPr>
            <p:cNvSpPr>
              <a:spLocks noChangeArrowheads="1"/>
            </p:cNvSpPr>
            <p:nvPr/>
          </p:nvSpPr>
          <p:spPr bwMode="auto">
            <a:xfrm>
              <a:off x="3234" y="2099"/>
              <a:ext cx="123" cy="1570"/>
            </a:xfrm>
            <a:prstGeom prst="rect">
              <a:avLst/>
            </a:prstGeom>
            <a:solidFill>
              <a:srgbClr val="C00000"/>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 name="Rectangle 160">
              <a:extLst>
                <a:ext uri="{FF2B5EF4-FFF2-40B4-BE49-F238E27FC236}">
                  <a16:creationId xmlns:a16="http://schemas.microsoft.com/office/drawing/2014/main" id="{C0554929-B708-4EE9-B16B-5B64D0A0DFB6}"/>
                </a:ext>
              </a:extLst>
            </p:cNvPr>
            <p:cNvSpPr>
              <a:spLocks noChangeArrowheads="1"/>
            </p:cNvSpPr>
            <p:nvPr/>
          </p:nvSpPr>
          <p:spPr bwMode="auto">
            <a:xfrm>
              <a:off x="3784" y="2893"/>
              <a:ext cx="120" cy="776"/>
            </a:xfrm>
            <a:prstGeom prst="rect">
              <a:avLst/>
            </a:prstGeom>
            <a:solidFill>
              <a:srgbClr val="C00000"/>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 name="Rectangle 161">
              <a:extLst>
                <a:ext uri="{FF2B5EF4-FFF2-40B4-BE49-F238E27FC236}">
                  <a16:creationId xmlns:a16="http://schemas.microsoft.com/office/drawing/2014/main" id="{5C4E1434-424C-4982-B01B-1DF0FCAD4B3E}"/>
                </a:ext>
              </a:extLst>
            </p:cNvPr>
            <p:cNvSpPr>
              <a:spLocks noChangeArrowheads="1"/>
            </p:cNvSpPr>
            <p:nvPr/>
          </p:nvSpPr>
          <p:spPr bwMode="auto">
            <a:xfrm>
              <a:off x="4331" y="2893"/>
              <a:ext cx="123" cy="776"/>
            </a:xfrm>
            <a:prstGeom prst="rect">
              <a:avLst/>
            </a:prstGeom>
            <a:solidFill>
              <a:srgbClr val="C00000"/>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 name="Line 24">
              <a:extLst>
                <a:ext uri="{FF2B5EF4-FFF2-40B4-BE49-F238E27FC236}">
                  <a16:creationId xmlns:a16="http://schemas.microsoft.com/office/drawing/2014/main" id="{DA19EF0C-E881-400C-ADB3-1EF453FB1304}"/>
                </a:ext>
              </a:extLst>
            </p:cNvPr>
            <p:cNvSpPr>
              <a:spLocks noChangeShapeType="1"/>
            </p:cNvSpPr>
            <p:nvPr/>
          </p:nvSpPr>
          <p:spPr bwMode="auto">
            <a:xfrm>
              <a:off x="702" y="1143"/>
              <a:ext cx="0" cy="2526"/>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 name="Line 25">
              <a:extLst>
                <a:ext uri="{FF2B5EF4-FFF2-40B4-BE49-F238E27FC236}">
                  <a16:creationId xmlns:a16="http://schemas.microsoft.com/office/drawing/2014/main" id="{0FA7E3C0-E838-4C93-84DC-D110F4EE381C}"/>
                </a:ext>
              </a:extLst>
            </p:cNvPr>
            <p:cNvSpPr>
              <a:spLocks noChangeShapeType="1"/>
            </p:cNvSpPr>
            <p:nvPr/>
          </p:nvSpPr>
          <p:spPr bwMode="auto">
            <a:xfrm>
              <a:off x="673" y="3669"/>
              <a:ext cx="2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 name="Line 26">
              <a:extLst>
                <a:ext uri="{FF2B5EF4-FFF2-40B4-BE49-F238E27FC236}">
                  <a16:creationId xmlns:a16="http://schemas.microsoft.com/office/drawing/2014/main" id="{FFEABB85-2F55-4073-8703-4CF165333789}"/>
                </a:ext>
              </a:extLst>
            </p:cNvPr>
            <p:cNvSpPr>
              <a:spLocks noChangeShapeType="1"/>
            </p:cNvSpPr>
            <p:nvPr/>
          </p:nvSpPr>
          <p:spPr bwMode="auto">
            <a:xfrm>
              <a:off x="673" y="3308"/>
              <a:ext cx="2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 name="Line 27">
              <a:extLst>
                <a:ext uri="{FF2B5EF4-FFF2-40B4-BE49-F238E27FC236}">
                  <a16:creationId xmlns:a16="http://schemas.microsoft.com/office/drawing/2014/main" id="{A5CC50A4-2EDA-47DE-BE02-93202E95D173}"/>
                </a:ext>
              </a:extLst>
            </p:cNvPr>
            <p:cNvSpPr>
              <a:spLocks noChangeShapeType="1"/>
            </p:cNvSpPr>
            <p:nvPr/>
          </p:nvSpPr>
          <p:spPr bwMode="auto">
            <a:xfrm>
              <a:off x="673" y="2948"/>
              <a:ext cx="2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 name="Line 28">
              <a:extLst>
                <a:ext uri="{FF2B5EF4-FFF2-40B4-BE49-F238E27FC236}">
                  <a16:creationId xmlns:a16="http://schemas.microsoft.com/office/drawing/2014/main" id="{9D1B9360-68F8-469D-956C-C789A589C459}"/>
                </a:ext>
              </a:extLst>
            </p:cNvPr>
            <p:cNvSpPr>
              <a:spLocks noChangeShapeType="1"/>
            </p:cNvSpPr>
            <p:nvPr/>
          </p:nvSpPr>
          <p:spPr bwMode="auto">
            <a:xfrm>
              <a:off x="673" y="2587"/>
              <a:ext cx="2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 name="Line 29">
              <a:extLst>
                <a:ext uri="{FF2B5EF4-FFF2-40B4-BE49-F238E27FC236}">
                  <a16:creationId xmlns:a16="http://schemas.microsoft.com/office/drawing/2014/main" id="{F9779DDC-1FA9-44B4-A908-9C8E1704844B}"/>
                </a:ext>
              </a:extLst>
            </p:cNvPr>
            <p:cNvSpPr>
              <a:spLocks noChangeShapeType="1"/>
            </p:cNvSpPr>
            <p:nvPr/>
          </p:nvSpPr>
          <p:spPr bwMode="auto">
            <a:xfrm>
              <a:off x="673" y="2225"/>
              <a:ext cx="2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 name="Line 30">
              <a:extLst>
                <a:ext uri="{FF2B5EF4-FFF2-40B4-BE49-F238E27FC236}">
                  <a16:creationId xmlns:a16="http://schemas.microsoft.com/office/drawing/2014/main" id="{190FC5B8-8D09-4D97-8576-6212E5B1003C}"/>
                </a:ext>
              </a:extLst>
            </p:cNvPr>
            <p:cNvSpPr>
              <a:spLocks noChangeShapeType="1"/>
            </p:cNvSpPr>
            <p:nvPr/>
          </p:nvSpPr>
          <p:spPr bwMode="auto">
            <a:xfrm>
              <a:off x="673" y="1864"/>
              <a:ext cx="2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 name="Line 31">
              <a:extLst>
                <a:ext uri="{FF2B5EF4-FFF2-40B4-BE49-F238E27FC236}">
                  <a16:creationId xmlns:a16="http://schemas.microsoft.com/office/drawing/2014/main" id="{BEF4D9E3-5120-4BDF-80D0-AF9A2E1DEEE8}"/>
                </a:ext>
              </a:extLst>
            </p:cNvPr>
            <p:cNvSpPr>
              <a:spLocks noChangeShapeType="1"/>
            </p:cNvSpPr>
            <p:nvPr/>
          </p:nvSpPr>
          <p:spPr bwMode="auto">
            <a:xfrm>
              <a:off x="673" y="1504"/>
              <a:ext cx="2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 name="Line 32">
              <a:extLst>
                <a:ext uri="{FF2B5EF4-FFF2-40B4-BE49-F238E27FC236}">
                  <a16:creationId xmlns:a16="http://schemas.microsoft.com/office/drawing/2014/main" id="{817BB82D-F25B-4465-96AC-984D6F8862C6}"/>
                </a:ext>
              </a:extLst>
            </p:cNvPr>
            <p:cNvSpPr>
              <a:spLocks noChangeShapeType="1"/>
            </p:cNvSpPr>
            <p:nvPr/>
          </p:nvSpPr>
          <p:spPr bwMode="auto">
            <a:xfrm>
              <a:off x="673" y="1143"/>
              <a:ext cx="2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 name="Line 33">
              <a:extLst>
                <a:ext uri="{FF2B5EF4-FFF2-40B4-BE49-F238E27FC236}">
                  <a16:creationId xmlns:a16="http://schemas.microsoft.com/office/drawing/2014/main" id="{12670215-AD81-4657-B3BC-584D5FC139CB}"/>
                </a:ext>
              </a:extLst>
            </p:cNvPr>
            <p:cNvSpPr>
              <a:spLocks noChangeShapeType="1"/>
            </p:cNvSpPr>
            <p:nvPr/>
          </p:nvSpPr>
          <p:spPr bwMode="auto">
            <a:xfrm>
              <a:off x="702" y="3669"/>
              <a:ext cx="3844" cy="0"/>
            </a:xfrm>
            <a:prstGeom prst="line">
              <a:avLst/>
            </a:prstGeom>
            <a:noFill/>
            <a:ln w="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 name="Line 34">
              <a:extLst>
                <a:ext uri="{FF2B5EF4-FFF2-40B4-BE49-F238E27FC236}">
                  <a16:creationId xmlns:a16="http://schemas.microsoft.com/office/drawing/2014/main" id="{3F7E31D5-7382-4B84-818D-F2ED45667B69}"/>
                </a:ext>
              </a:extLst>
            </p:cNvPr>
            <p:cNvSpPr>
              <a:spLocks noChangeShapeType="1"/>
            </p:cNvSpPr>
            <p:nvPr/>
          </p:nvSpPr>
          <p:spPr bwMode="auto">
            <a:xfrm flipV="1">
              <a:off x="702" y="3669"/>
              <a:ext cx="0" cy="2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 name="Line 35">
              <a:extLst>
                <a:ext uri="{FF2B5EF4-FFF2-40B4-BE49-F238E27FC236}">
                  <a16:creationId xmlns:a16="http://schemas.microsoft.com/office/drawing/2014/main" id="{598BB359-84D1-4A15-9366-8BD75CABD450}"/>
                </a:ext>
              </a:extLst>
            </p:cNvPr>
            <p:cNvSpPr>
              <a:spLocks noChangeShapeType="1"/>
            </p:cNvSpPr>
            <p:nvPr/>
          </p:nvSpPr>
          <p:spPr bwMode="auto">
            <a:xfrm flipV="1">
              <a:off x="1252" y="3669"/>
              <a:ext cx="0" cy="2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 name="Line 36">
              <a:extLst>
                <a:ext uri="{FF2B5EF4-FFF2-40B4-BE49-F238E27FC236}">
                  <a16:creationId xmlns:a16="http://schemas.microsoft.com/office/drawing/2014/main" id="{86B63E9C-E2BF-46CF-A3C9-2B74CA8A27AA}"/>
                </a:ext>
              </a:extLst>
            </p:cNvPr>
            <p:cNvSpPr>
              <a:spLocks noChangeShapeType="1"/>
            </p:cNvSpPr>
            <p:nvPr/>
          </p:nvSpPr>
          <p:spPr bwMode="auto">
            <a:xfrm flipV="1">
              <a:off x="1799" y="3669"/>
              <a:ext cx="0" cy="2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 name="Line 37">
              <a:extLst>
                <a:ext uri="{FF2B5EF4-FFF2-40B4-BE49-F238E27FC236}">
                  <a16:creationId xmlns:a16="http://schemas.microsoft.com/office/drawing/2014/main" id="{D6DD9E1D-5D5A-47B8-85AB-6D0295E1C39C}"/>
                </a:ext>
              </a:extLst>
            </p:cNvPr>
            <p:cNvSpPr>
              <a:spLocks noChangeShapeType="1"/>
            </p:cNvSpPr>
            <p:nvPr/>
          </p:nvSpPr>
          <p:spPr bwMode="auto">
            <a:xfrm flipV="1">
              <a:off x="2349" y="3669"/>
              <a:ext cx="0" cy="2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 name="Line 38">
              <a:extLst>
                <a:ext uri="{FF2B5EF4-FFF2-40B4-BE49-F238E27FC236}">
                  <a16:creationId xmlns:a16="http://schemas.microsoft.com/office/drawing/2014/main" id="{D29BD90F-7D0F-49A4-8031-A032E668B7ED}"/>
                </a:ext>
              </a:extLst>
            </p:cNvPr>
            <p:cNvSpPr>
              <a:spLocks noChangeShapeType="1"/>
            </p:cNvSpPr>
            <p:nvPr/>
          </p:nvSpPr>
          <p:spPr bwMode="auto">
            <a:xfrm flipV="1">
              <a:off x="2899" y="3669"/>
              <a:ext cx="0" cy="2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 name="Line 39">
              <a:extLst>
                <a:ext uri="{FF2B5EF4-FFF2-40B4-BE49-F238E27FC236}">
                  <a16:creationId xmlns:a16="http://schemas.microsoft.com/office/drawing/2014/main" id="{7A36A4D7-2A94-44D0-AB29-CC4A5A7A237F}"/>
                </a:ext>
              </a:extLst>
            </p:cNvPr>
            <p:cNvSpPr>
              <a:spLocks noChangeShapeType="1"/>
            </p:cNvSpPr>
            <p:nvPr/>
          </p:nvSpPr>
          <p:spPr bwMode="auto">
            <a:xfrm flipV="1">
              <a:off x="3448" y="3669"/>
              <a:ext cx="0" cy="2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 name="Line 40">
              <a:extLst>
                <a:ext uri="{FF2B5EF4-FFF2-40B4-BE49-F238E27FC236}">
                  <a16:creationId xmlns:a16="http://schemas.microsoft.com/office/drawing/2014/main" id="{D36AD674-FEA2-46F1-99CA-CBA20C101670}"/>
                </a:ext>
              </a:extLst>
            </p:cNvPr>
            <p:cNvSpPr>
              <a:spLocks noChangeShapeType="1"/>
            </p:cNvSpPr>
            <p:nvPr/>
          </p:nvSpPr>
          <p:spPr bwMode="auto">
            <a:xfrm flipV="1">
              <a:off x="3996" y="3669"/>
              <a:ext cx="0" cy="2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 name="Line 41">
              <a:extLst>
                <a:ext uri="{FF2B5EF4-FFF2-40B4-BE49-F238E27FC236}">
                  <a16:creationId xmlns:a16="http://schemas.microsoft.com/office/drawing/2014/main" id="{6434928E-35A0-4B8E-B3C8-A44E11ABC428}"/>
                </a:ext>
              </a:extLst>
            </p:cNvPr>
            <p:cNvSpPr>
              <a:spLocks noChangeShapeType="1"/>
            </p:cNvSpPr>
            <p:nvPr/>
          </p:nvSpPr>
          <p:spPr bwMode="auto">
            <a:xfrm flipV="1">
              <a:off x="4546" y="3669"/>
              <a:ext cx="0" cy="2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 name="Rectangle 43">
              <a:extLst>
                <a:ext uri="{FF2B5EF4-FFF2-40B4-BE49-F238E27FC236}">
                  <a16:creationId xmlns:a16="http://schemas.microsoft.com/office/drawing/2014/main" id="{17428E7F-2537-48A3-B311-A862A6F60804}"/>
                </a:ext>
              </a:extLst>
            </p:cNvPr>
            <p:cNvSpPr>
              <a:spLocks noChangeArrowheads="1"/>
            </p:cNvSpPr>
            <p:nvPr/>
          </p:nvSpPr>
          <p:spPr bwMode="auto">
            <a:xfrm>
              <a:off x="579" y="3616"/>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Arial" panose="020B0604020202020204" pitchFamily="34" charset="0"/>
                </a:rPr>
                <a:t>0</a:t>
              </a:r>
              <a:endParaRPr kumimoji="0" lang="en-US" sz="1800" b="0" i="0" u="none" strike="noStrike" cap="none" normalizeH="0" baseline="0">
                <a:ln>
                  <a:noFill/>
                </a:ln>
                <a:solidFill>
                  <a:srgbClr val="FFFFFF"/>
                </a:solidFill>
                <a:effectLst/>
                <a:latin typeface="Arial" panose="020B0604020202020204" pitchFamily="34" charset="0"/>
              </a:endParaRPr>
            </a:p>
          </p:txBody>
        </p:sp>
        <p:sp>
          <p:nvSpPr>
            <p:cNvPr id="183" name="Rectangle 44">
              <a:extLst>
                <a:ext uri="{FF2B5EF4-FFF2-40B4-BE49-F238E27FC236}">
                  <a16:creationId xmlns:a16="http://schemas.microsoft.com/office/drawing/2014/main" id="{55948EA6-E903-4E1E-B455-3B631485083F}"/>
                </a:ext>
              </a:extLst>
            </p:cNvPr>
            <p:cNvSpPr>
              <a:spLocks noChangeArrowheads="1"/>
            </p:cNvSpPr>
            <p:nvPr/>
          </p:nvSpPr>
          <p:spPr bwMode="auto">
            <a:xfrm>
              <a:off x="579" y="325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Arial" panose="020B0604020202020204" pitchFamily="34" charset="0"/>
                </a:rPr>
                <a:t>2</a:t>
              </a:r>
              <a:endParaRPr kumimoji="0" lang="en-US" sz="1800" b="0" i="0" u="none" strike="noStrike" cap="none" normalizeH="0" baseline="0">
                <a:ln>
                  <a:noFill/>
                </a:ln>
                <a:solidFill>
                  <a:srgbClr val="FFFFFF"/>
                </a:solidFill>
                <a:effectLst/>
                <a:latin typeface="Arial" panose="020B0604020202020204" pitchFamily="34" charset="0"/>
              </a:endParaRPr>
            </a:p>
          </p:txBody>
        </p:sp>
        <p:sp>
          <p:nvSpPr>
            <p:cNvPr id="184" name="Rectangle 45">
              <a:extLst>
                <a:ext uri="{FF2B5EF4-FFF2-40B4-BE49-F238E27FC236}">
                  <a16:creationId xmlns:a16="http://schemas.microsoft.com/office/drawing/2014/main" id="{C4FA1515-EB9D-4853-A317-98FBBD98450A}"/>
                </a:ext>
              </a:extLst>
            </p:cNvPr>
            <p:cNvSpPr>
              <a:spLocks noChangeArrowheads="1"/>
            </p:cNvSpPr>
            <p:nvPr/>
          </p:nvSpPr>
          <p:spPr bwMode="auto">
            <a:xfrm>
              <a:off x="579" y="2895"/>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Arial" panose="020B0604020202020204" pitchFamily="34" charset="0"/>
                </a:rPr>
                <a:t>4</a:t>
              </a:r>
              <a:endParaRPr kumimoji="0" lang="en-US" sz="1800" b="0" i="0" u="none" strike="noStrike" cap="none" normalizeH="0" baseline="0">
                <a:ln>
                  <a:noFill/>
                </a:ln>
                <a:solidFill>
                  <a:srgbClr val="FFFFFF"/>
                </a:solidFill>
                <a:effectLst/>
                <a:latin typeface="Arial" panose="020B0604020202020204" pitchFamily="34" charset="0"/>
              </a:endParaRPr>
            </a:p>
          </p:txBody>
        </p:sp>
        <p:sp>
          <p:nvSpPr>
            <p:cNvPr id="185" name="Rectangle 46">
              <a:extLst>
                <a:ext uri="{FF2B5EF4-FFF2-40B4-BE49-F238E27FC236}">
                  <a16:creationId xmlns:a16="http://schemas.microsoft.com/office/drawing/2014/main" id="{BCB010B1-6DF6-4335-8B01-7C2E694A0384}"/>
                </a:ext>
              </a:extLst>
            </p:cNvPr>
            <p:cNvSpPr>
              <a:spLocks noChangeArrowheads="1"/>
            </p:cNvSpPr>
            <p:nvPr/>
          </p:nvSpPr>
          <p:spPr bwMode="auto">
            <a:xfrm>
              <a:off x="579" y="2534"/>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Arial" panose="020B0604020202020204" pitchFamily="34" charset="0"/>
                </a:rPr>
                <a:t>6</a:t>
              </a:r>
              <a:endParaRPr kumimoji="0" lang="en-US" sz="1800" b="0" i="0" u="none" strike="noStrike" cap="none" normalizeH="0" baseline="0">
                <a:ln>
                  <a:noFill/>
                </a:ln>
                <a:solidFill>
                  <a:srgbClr val="FFFFFF"/>
                </a:solidFill>
                <a:effectLst/>
                <a:latin typeface="Arial" panose="020B0604020202020204" pitchFamily="34" charset="0"/>
              </a:endParaRPr>
            </a:p>
          </p:txBody>
        </p:sp>
        <p:sp>
          <p:nvSpPr>
            <p:cNvPr id="186" name="Rectangle 47">
              <a:extLst>
                <a:ext uri="{FF2B5EF4-FFF2-40B4-BE49-F238E27FC236}">
                  <a16:creationId xmlns:a16="http://schemas.microsoft.com/office/drawing/2014/main" id="{CD2AE550-D9D0-4C0D-B0C1-A997F3CF73D7}"/>
                </a:ext>
              </a:extLst>
            </p:cNvPr>
            <p:cNvSpPr>
              <a:spLocks noChangeArrowheads="1"/>
            </p:cNvSpPr>
            <p:nvPr/>
          </p:nvSpPr>
          <p:spPr bwMode="auto">
            <a:xfrm>
              <a:off x="579" y="2172"/>
              <a:ext cx="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Arial" panose="020B0604020202020204" pitchFamily="34" charset="0"/>
                </a:rPr>
                <a:t>8</a:t>
              </a:r>
              <a:endParaRPr kumimoji="0" lang="en-US" sz="1800" b="0" i="0" u="none" strike="noStrike" cap="none" normalizeH="0" baseline="0">
                <a:ln>
                  <a:noFill/>
                </a:ln>
                <a:solidFill>
                  <a:srgbClr val="FFFFFF"/>
                </a:solidFill>
                <a:effectLst/>
                <a:latin typeface="Arial" panose="020B0604020202020204" pitchFamily="34" charset="0"/>
              </a:endParaRPr>
            </a:p>
          </p:txBody>
        </p:sp>
        <p:sp>
          <p:nvSpPr>
            <p:cNvPr id="187" name="Rectangle 48">
              <a:extLst>
                <a:ext uri="{FF2B5EF4-FFF2-40B4-BE49-F238E27FC236}">
                  <a16:creationId xmlns:a16="http://schemas.microsoft.com/office/drawing/2014/main" id="{DE358521-9589-472C-A02F-046A14B8691D}"/>
                </a:ext>
              </a:extLst>
            </p:cNvPr>
            <p:cNvSpPr>
              <a:spLocks noChangeArrowheads="1"/>
            </p:cNvSpPr>
            <p:nvPr/>
          </p:nvSpPr>
          <p:spPr bwMode="auto">
            <a:xfrm>
              <a:off x="528" y="1811"/>
              <a:ext cx="9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Arial" panose="020B0604020202020204" pitchFamily="34" charset="0"/>
                </a:rPr>
                <a:t>10</a:t>
              </a:r>
              <a:endParaRPr kumimoji="0" lang="en-US" sz="1800" b="0" i="0" u="none" strike="noStrike" cap="none" normalizeH="0" baseline="0">
                <a:ln>
                  <a:noFill/>
                </a:ln>
                <a:solidFill>
                  <a:srgbClr val="FFFFFF"/>
                </a:solidFill>
                <a:effectLst/>
                <a:latin typeface="Arial" panose="020B0604020202020204" pitchFamily="34" charset="0"/>
              </a:endParaRPr>
            </a:p>
          </p:txBody>
        </p:sp>
        <p:sp>
          <p:nvSpPr>
            <p:cNvPr id="188" name="Rectangle 49">
              <a:extLst>
                <a:ext uri="{FF2B5EF4-FFF2-40B4-BE49-F238E27FC236}">
                  <a16:creationId xmlns:a16="http://schemas.microsoft.com/office/drawing/2014/main" id="{5FC1C833-8D17-494D-9BFB-EFB66ADFDFCD}"/>
                </a:ext>
              </a:extLst>
            </p:cNvPr>
            <p:cNvSpPr>
              <a:spLocks noChangeArrowheads="1"/>
            </p:cNvSpPr>
            <p:nvPr/>
          </p:nvSpPr>
          <p:spPr bwMode="auto">
            <a:xfrm>
              <a:off x="528" y="1451"/>
              <a:ext cx="9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Arial" panose="020B0604020202020204" pitchFamily="34" charset="0"/>
                </a:rPr>
                <a:t>12</a:t>
              </a:r>
              <a:endParaRPr kumimoji="0" lang="en-US" sz="1800" b="0" i="0" u="none" strike="noStrike" cap="none" normalizeH="0" baseline="0">
                <a:ln>
                  <a:noFill/>
                </a:ln>
                <a:solidFill>
                  <a:srgbClr val="FFFFFF"/>
                </a:solidFill>
                <a:effectLst/>
                <a:latin typeface="Arial" panose="020B0604020202020204" pitchFamily="34" charset="0"/>
              </a:endParaRPr>
            </a:p>
          </p:txBody>
        </p:sp>
        <p:sp>
          <p:nvSpPr>
            <p:cNvPr id="189" name="Rectangle 50">
              <a:extLst>
                <a:ext uri="{FF2B5EF4-FFF2-40B4-BE49-F238E27FC236}">
                  <a16:creationId xmlns:a16="http://schemas.microsoft.com/office/drawing/2014/main" id="{F7F01B28-6337-4A45-9D60-A932342B1CD0}"/>
                </a:ext>
              </a:extLst>
            </p:cNvPr>
            <p:cNvSpPr>
              <a:spLocks noChangeArrowheads="1"/>
            </p:cNvSpPr>
            <p:nvPr/>
          </p:nvSpPr>
          <p:spPr bwMode="auto">
            <a:xfrm>
              <a:off x="528" y="1090"/>
              <a:ext cx="9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rgbClr val="FFFFFF"/>
                  </a:solidFill>
                  <a:effectLst/>
                  <a:latin typeface="Arial" panose="020B0604020202020204" pitchFamily="34" charset="0"/>
                </a:rPr>
                <a:t>14</a:t>
              </a:r>
              <a:endParaRPr kumimoji="0" lang="en-US" sz="1800" b="0" i="0" u="none" strike="noStrike" cap="none" normalizeH="0" baseline="0" dirty="0">
                <a:ln>
                  <a:noFill/>
                </a:ln>
                <a:solidFill>
                  <a:srgbClr val="FFFFFF"/>
                </a:solidFill>
                <a:effectLst/>
                <a:latin typeface="Arial" panose="020B0604020202020204" pitchFamily="34" charset="0"/>
              </a:endParaRPr>
            </a:p>
          </p:txBody>
        </p:sp>
        <p:sp>
          <p:nvSpPr>
            <p:cNvPr id="190" name="Rectangle 51">
              <a:extLst>
                <a:ext uri="{FF2B5EF4-FFF2-40B4-BE49-F238E27FC236}">
                  <a16:creationId xmlns:a16="http://schemas.microsoft.com/office/drawing/2014/main" id="{23E348E9-E8F2-47A4-ADF4-7B575967E1E5}"/>
                </a:ext>
              </a:extLst>
            </p:cNvPr>
            <p:cNvSpPr>
              <a:spLocks noChangeArrowheads="1"/>
            </p:cNvSpPr>
            <p:nvPr/>
          </p:nvSpPr>
          <p:spPr bwMode="auto">
            <a:xfrm>
              <a:off x="805" y="3751"/>
              <a:ext cx="33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rgbClr val="FFFFFF"/>
                  </a:solidFill>
                  <a:effectLst/>
                  <a:latin typeface="Arial" panose="020B0604020202020204" pitchFamily="34" charset="0"/>
                </a:rPr>
                <a:t>Roulette</a:t>
              </a:r>
              <a:endParaRPr kumimoji="0" lang="en-US" sz="1800" b="0" i="0" u="none" strike="noStrike" cap="none" normalizeH="0" baseline="0" dirty="0">
                <a:ln>
                  <a:noFill/>
                </a:ln>
                <a:solidFill>
                  <a:srgbClr val="FFFFFF"/>
                </a:solidFill>
                <a:effectLst/>
                <a:latin typeface="Arial" panose="020B0604020202020204" pitchFamily="34" charset="0"/>
              </a:endParaRPr>
            </a:p>
          </p:txBody>
        </p:sp>
        <p:sp>
          <p:nvSpPr>
            <p:cNvPr id="191" name="Rectangle 52">
              <a:extLst>
                <a:ext uri="{FF2B5EF4-FFF2-40B4-BE49-F238E27FC236}">
                  <a16:creationId xmlns:a16="http://schemas.microsoft.com/office/drawing/2014/main" id="{2CEF12F0-3881-4A1E-8253-13F3A0B226D6}"/>
                </a:ext>
              </a:extLst>
            </p:cNvPr>
            <p:cNvSpPr>
              <a:spLocks noChangeArrowheads="1"/>
            </p:cNvSpPr>
            <p:nvPr/>
          </p:nvSpPr>
          <p:spPr bwMode="auto">
            <a:xfrm>
              <a:off x="1334" y="3751"/>
              <a:ext cx="37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rgbClr val="FFFFFF"/>
                  </a:solidFill>
                  <a:effectLst/>
                  <a:latin typeface="Arial" panose="020B0604020202020204" pitchFamily="34" charset="0"/>
                </a:rPr>
                <a:t>Blackjack</a:t>
              </a:r>
              <a:endParaRPr kumimoji="0" lang="en-US" sz="1800" b="0" i="0" u="none" strike="noStrike" cap="none" normalizeH="0" baseline="0" dirty="0">
                <a:ln>
                  <a:noFill/>
                </a:ln>
                <a:solidFill>
                  <a:srgbClr val="FFFFFF"/>
                </a:solidFill>
                <a:effectLst/>
                <a:latin typeface="Arial" panose="020B0604020202020204" pitchFamily="34" charset="0"/>
              </a:endParaRPr>
            </a:p>
          </p:txBody>
        </p:sp>
        <p:sp>
          <p:nvSpPr>
            <p:cNvPr id="192" name="Rectangle 53">
              <a:extLst>
                <a:ext uri="{FF2B5EF4-FFF2-40B4-BE49-F238E27FC236}">
                  <a16:creationId xmlns:a16="http://schemas.microsoft.com/office/drawing/2014/main" id="{11B84D4F-0D93-4571-94BF-AEF4F077A189}"/>
                </a:ext>
              </a:extLst>
            </p:cNvPr>
            <p:cNvSpPr>
              <a:spLocks noChangeArrowheads="1"/>
            </p:cNvSpPr>
            <p:nvPr/>
          </p:nvSpPr>
          <p:spPr bwMode="auto">
            <a:xfrm>
              <a:off x="1942" y="3751"/>
              <a:ext cx="25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rgbClr val="FFFFFF"/>
                  </a:solidFill>
                  <a:effectLst/>
                  <a:latin typeface="Arial" panose="020B0604020202020204" pitchFamily="34" charset="0"/>
                </a:rPr>
                <a:t>Sports</a:t>
              </a:r>
              <a:endParaRPr kumimoji="0" lang="en-US" sz="1800" b="0" i="0" u="none" strike="noStrike" cap="none" normalizeH="0" baseline="0" dirty="0">
                <a:ln>
                  <a:noFill/>
                </a:ln>
                <a:solidFill>
                  <a:srgbClr val="FFFFFF"/>
                </a:solidFill>
                <a:effectLst/>
                <a:latin typeface="Arial" panose="020B0604020202020204" pitchFamily="34" charset="0"/>
              </a:endParaRPr>
            </a:p>
          </p:txBody>
        </p:sp>
        <p:sp>
          <p:nvSpPr>
            <p:cNvPr id="193" name="Rectangle 54">
              <a:extLst>
                <a:ext uri="{FF2B5EF4-FFF2-40B4-BE49-F238E27FC236}">
                  <a16:creationId xmlns:a16="http://schemas.microsoft.com/office/drawing/2014/main" id="{8CEEED62-6206-44B7-9F0A-5E2141BCA8D1}"/>
                </a:ext>
              </a:extLst>
            </p:cNvPr>
            <p:cNvSpPr>
              <a:spLocks noChangeArrowheads="1"/>
            </p:cNvSpPr>
            <p:nvPr/>
          </p:nvSpPr>
          <p:spPr bwMode="auto">
            <a:xfrm>
              <a:off x="1931" y="3866"/>
              <a:ext cx="27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rgbClr val="FFFFFF"/>
                  </a:solidFill>
                  <a:effectLst/>
                  <a:latin typeface="Arial" panose="020B0604020202020204" pitchFamily="34" charset="0"/>
                </a:rPr>
                <a:t>Betting</a:t>
              </a:r>
              <a:endParaRPr kumimoji="0" lang="en-US" sz="1800" b="0" i="0" u="none" strike="noStrike" cap="none" normalizeH="0" baseline="0" dirty="0">
                <a:ln>
                  <a:noFill/>
                </a:ln>
                <a:solidFill>
                  <a:srgbClr val="FFFFFF"/>
                </a:solidFill>
                <a:effectLst/>
                <a:latin typeface="Arial" panose="020B0604020202020204" pitchFamily="34" charset="0"/>
              </a:endParaRPr>
            </a:p>
          </p:txBody>
        </p:sp>
        <p:sp>
          <p:nvSpPr>
            <p:cNvPr id="194" name="Rectangle 55">
              <a:extLst>
                <a:ext uri="{FF2B5EF4-FFF2-40B4-BE49-F238E27FC236}">
                  <a16:creationId xmlns:a16="http://schemas.microsoft.com/office/drawing/2014/main" id="{6133A313-234D-4C56-A8A8-F0A17862256C}"/>
                </a:ext>
              </a:extLst>
            </p:cNvPr>
            <p:cNvSpPr>
              <a:spLocks noChangeArrowheads="1"/>
            </p:cNvSpPr>
            <p:nvPr/>
          </p:nvSpPr>
          <p:spPr bwMode="auto">
            <a:xfrm>
              <a:off x="2545" y="3751"/>
              <a:ext cx="15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rgbClr val="FFFFFF"/>
                  </a:solidFill>
                  <a:effectLst/>
                  <a:latin typeface="Arial" panose="020B0604020202020204" pitchFamily="34" charset="0"/>
                </a:rPr>
                <a:t>Slot</a:t>
              </a:r>
              <a:endParaRPr kumimoji="0" lang="en-US" sz="1800" b="0" i="0" u="none" strike="noStrike" cap="none" normalizeH="0" baseline="0" dirty="0">
                <a:ln>
                  <a:noFill/>
                </a:ln>
                <a:solidFill>
                  <a:srgbClr val="FFFFFF"/>
                </a:solidFill>
                <a:effectLst/>
                <a:latin typeface="Arial" panose="020B0604020202020204" pitchFamily="34" charset="0"/>
              </a:endParaRPr>
            </a:p>
          </p:txBody>
        </p:sp>
        <p:sp>
          <p:nvSpPr>
            <p:cNvPr id="195" name="Rectangle 56">
              <a:extLst>
                <a:ext uri="{FF2B5EF4-FFF2-40B4-BE49-F238E27FC236}">
                  <a16:creationId xmlns:a16="http://schemas.microsoft.com/office/drawing/2014/main" id="{053AC926-6A52-4EF2-89DE-012CE4FE7691}"/>
                </a:ext>
              </a:extLst>
            </p:cNvPr>
            <p:cNvSpPr>
              <a:spLocks noChangeArrowheads="1"/>
            </p:cNvSpPr>
            <p:nvPr/>
          </p:nvSpPr>
          <p:spPr bwMode="auto">
            <a:xfrm>
              <a:off x="2428" y="3866"/>
              <a:ext cx="38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1100" dirty="0">
                  <a:solidFill>
                    <a:srgbClr val="FFFFFF"/>
                  </a:solidFill>
                </a:rPr>
                <a:t>M</a:t>
              </a:r>
              <a:r>
                <a:rPr kumimoji="0" lang="en-US" sz="1100" b="0" i="0" u="none" strike="noStrike" cap="none" normalizeH="0" baseline="0" dirty="0">
                  <a:ln>
                    <a:noFill/>
                  </a:ln>
                  <a:solidFill>
                    <a:srgbClr val="FFFFFF"/>
                  </a:solidFill>
                  <a:effectLst/>
                  <a:latin typeface="Arial" panose="020B0604020202020204" pitchFamily="34" charset="0"/>
                </a:rPr>
                <a:t>achines</a:t>
              </a:r>
              <a:endParaRPr kumimoji="0" lang="en-US" sz="1800" b="0" i="0" u="none" strike="noStrike" cap="none" normalizeH="0" baseline="0" dirty="0">
                <a:ln>
                  <a:noFill/>
                </a:ln>
                <a:solidFill>
                  <a:srgbClr val="FFFFFF"/>
                </a:solidFill>
                <a:effectLst/>
                <a:latin typeface="Arial" panose="020B0604020202020204" pitchFamily="34" charset="0"/>
              </a:endParaRPr>
            </a:p>
          </p:txBody>
        </p:sp>
        <p:sp>
          <p:nvSpPr>
            <p:cNvPr id="196" name="Rectangle 57">
              <a:extLst>
                <a:ext uri="{FF2B5EF4-FFF2-40B4-BE49-F238E27FC236}">
                  <a16:creationId xmlns:a16="http://schemas.microsoft.com/office/drawing/2014/main" id="{19AEF122-CC8C-46AC-B5A3-ECBB258CC759}"/>
                </a:ext>
              </a:extLst>
            </p:cNvPr>
            <p:cNvSpPr>
              <a:spLocks noChangeArrowheads="1"/>
            </p:cNvSpPr>
            <p:nvPr/>
          </p:nvSpPr>
          <p:spPr bwMode="auto">
            <a:xfrm>
              <a:off x="3051" y="3751"/>
              <a:ext cx="23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rgbClr val="FFFFFF"/>
                  </a:solidFill>
                  <a:effectLst/>
                  <a:latin typeface="Arial" panose="020B0604020202020204" pitchFamily="34" charset="0"/>
                </a:rPr>
                <a:t>Cards</a:t>
              </a:r>
              <a:endParaRPr kumimoji="0" lang="en-US" sz="1800" b="0" i="0" u="none" strike="noStrike" cap="none" normalizeH="0" baseline="0" dirty="0">
                <a:ln>
                  <a:noFill/>
                </a:ln>
                <a:solidFill>
                  <a:srgbClr val="FFFFFF"/>
                </a:solidFill>
                <a:effectLst/>
                <a:latin typeface="Arial" panose="020B0604020202020204" pitchFamily="34" charset="0"/>
              </a:endParaRPr>
            </a:p>
          </p:txBody>
        </p:sp>
        <p:sp>
          <p:nvSpPr>
            <p:cNvPr id="197" name="Rectangle 58">
              <a:extLst>
                <a:ext uri="{FF2B5EF4-FFF2-40B4-BE49-F238E27FC236}">
                  <a16:creationId xmlns:a16="http://schemas.microsoft.com/office/drawing/2014/main" id="{E5816DBD-A2A4-454C-A9E3-9157ECD87070}"/>
                </a:ext>
              </a:extLst>
            </p:cNvPr>
            <p:cNvSpPr>
              <a:spLocks noChangeArrowheads="1"/>
            </p:cNvSpPr>
            <p:nvPr/>
          </p:nvSpPr>
          <p:spPr bwMode="auto">
            <a:xfrm>
              <a:off x="3536" y="3751"/>
              <a:ext cx="39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rgbClr val="FFFFFF"/>
                  </a:solidFill>
                  <a:effectLst/>
                  <a:latin typeface="Arial" panose="020B0604020202020204" pitchFamily="34" charset="0"/>
                </a:rPr>
                <a:t>Mah Jong</a:t>
              </a:r>
              <a:endParaRPr kumimoji="0" lang="en-US" sz="1800" b="0" i="0" u="none" strike="noStrike" cap="none" normalizeH="0" baseline="0" dirty="0">
                <a:ln>
                  <a:noFill/>
                </a:ln>
                <a:solidFill>
                  <a:srgbClr val="FFFFFF"/>
                </a:solidFill>
                <a:effectLst/>
                <a:latin typeface="Arial" panose="020B0604020202020204" pitchFamily="34" charset="0"/>
              </a:endParaRPr>
            </a:p>
          </p:txBody>
        </p:sp>
        <p:sp>
          <p:nvSpPr>
            <p:cNvPr id="198" name="Rectangle 59">
              <a:extLst>
                <a:ext uri="{FF2B5EF4-FFF2-40B4-BE49-F238E27FC236}">
                  <a16:creationId xmlns:a16="http://schemas.microsoft.com/office/drawing/2014/main" id="{AB3CDCCC-2481-4FB4-A402-E9F82466E3AA}"/>
                </a:ext>
              </a:extLst>
            </p:cNvPr>
            <p:cNvSpPr>
              <a:spLocks noChangeArrowheads="1"/>
            </p:cNvSpPr>
            <p:nvPr/>
          </p:nvSpPr>
          <p:spPr bwMode="auto">
            <a:xfrm>
              <a:off x="4157" y="3751"/>
              <a:ext cx="2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rgbClr val="FFFFFF"/>
                  </a:solidFill>
                  <a:effectLst/>
                  <a:latin typeface="Arial" panose="020B0604020202020204" pitchFamily="34" charset="0"/>
                </a:rPr>
                <a:t>Stock</a:t>
              </a:r>
              <a:endParaRPr kumimoji="0" lang="en-US" sz="1800" b="0" i="0" u="none" strike="noStrike" cap="none" normalizeH="0" baseline="0" dirty="0">
                <a:ln>
                  <a:noFill/>
                </a:ln>
                <a:solidFill>
                  <a:srgbClr val="FFFFFF"/>
                </a:solidFill>
                <a:effectLst/>
                <a:latin typeface="Arial" panose="020B0604020202020204" pitchFamily="34" charset="0"/>
              </a:endParaRPr>
            </a:p>
          </p:txBody>
        </p:sp>
        <p:sp>
          <p:nvSpPr>
            <p:cNvPr id="199" name="Rectangle 60">
              <a:extLst>
                <a:ext uri="{FF2B5EF4-FFF2-40B4-BE49-F238E27FC236}">
                  <a16:creationId xmlns:a16="http://schemas.microsoft.com/office/drawing/2014/main" id="{D4B8DF19-C8DF-40F3-9D42-92CEA8606A30}"/>
                </a:ext>
              </a:extLst>
            </p:cNvPr>
            <p:cNvSpPr>
              <a:spLocks noChangeArrowheads="1"/>
            </p:cNvSpPr>
            <p:nvPr/>
          </p:nvSpPr>
          <p:spPr bwMode="auto">
            <a:xfrm>
              <a:off x="4132" y="3866"/>
              <a:ext cx="2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rgbClr val="FFFFFF"/>
                  </a:solidFill>
                  <a:effectLst/>
                  <a:latin typeface="Arial" panose="020B0604020202020204" pitchFamily="34" charset="0"/>
                </a:rPr>
                <a:t>Market</a:t>
              </a:r>
              <a:endParaRPr kumimoji="0" lang="en-US" sz="1800" b="0" i="0" u="none" strike="noStrike" cap="none" normalizeH="0" baseline="0" dirty="0">
                <a:ln>
                  <a:noFill/>
                </a:ln>
                <a:solidFill>
                  <a:srgbClr val="FFFFFF"/>
                </a:solidFill>
                <a:effectLst/>
                <a:latin typeface="Arial" panose="020B0604020202020204" pitchFamily="34" charset="0"/>
              </a:endParaRPr>
            </a:p>
          </p:txBody>
        </p:sp>
        <p:sp>
          <p:nvSpPr>
            <p:cNvPr id="201" name="Rectangle 62">
              <a:extLst>
                <a:ext uri="{FF2B5EF4-FFF2-40B4-BE49-F238E27FC236}">
                  <a16:creationId xmlns:a16="http://schemas.microsoft.com/office/drawing/2014/main" id="{EE63CF96-75A9-438D-8D67-952B8FA9FE1E}"/>
                </a:ext>
              </a:extLst>
            </p:cNvPr>
            <p:cNvSpPr>
              <a:spLocks noChangeArrowheads="1"/>
            </p:cNvSpPr>
            <p:nvPr/>
          </p:nvSpPr>
          <p:spPr bwMode="auto">
            <a:xfrm rot="16200000">
              <a:off x="157" y="2326"/>
              <a:ext cx="50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FFFFFF"/>
                  </a:solidFill>
                  <a:effectLst/>
                  <a:latin typeface="Arial" panose="020B0604020202020204" pitchFamily="34" charset="0"/>
                </a:rPr>
                <a:t>Frequency %</a:t>
              </a:r>
              <a:endParaRPr kumimoji="0" lang="en-US" sz="1800" b="0" i="0" u="none" strike="noStrike" cap="none" normalizeH="0" baseline="0" dirty="0">
                <a:ln>
                  <a:noFill/>
                </a:ln>
                <a:solidFill>
                  <a:srgbClr val="FFFFFF"/>
                </a:solidFill>
                <a:effectLst/>
                <a:latin typeface="Arial" panose="020B0604020202020204" pitchFamily="34" charset="0"/>
              </a:endParaRPr>
            </a:p>
          </p:txBody>
        </p:sp>
        <p:sp>
          <p:nvSpPr>
            <p:cNvPr id="202" name="Rectangle 63">
              <a:extLst>
                <a:ext uri="{FF2B5EF4-FFF2-40B4-BE49-F238E27FC236}">
                  <a16:creationId xmlns:a16="http://schemas.microsoft.com/office/drawing/2014/main" id="{DA6307FB-F361-4085-B6C6-11F81A93C4B9}"/>
                </a:ext>
              </a:extLst>
            </p:cNvPr>
            <p:cNvSpPr>
              <a:spLocks noChangeArrowheads="1"/>
            </p:cNvSpPr>
            <p:nvPr/>
          </p:nvSpPr>
          <p:spPr bwMode="auto">
            <a:xfrm>
              <a:off x="4005" y="1367"/>
              <a:ext cx="1371" cy="745"/>
            </a:xfrm>
            <a:prstGeom prst="rect">
              <a:avLst/>
            </a:prstGeom>
            <a:solidFill>
              <a:srgbClr val="FFFF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3" name="Rectangle 64">
              <a:extLst>
                <a:ext uri="{FF2B5EF4-FFF2-40B4-BE49-F238E27FC236}">
                  <a16:creationId xmlns:a16="http://schemas.microsoft.com/office/drawing/2014/main" id="{AADCE38B-6CAF-46AE-A1D6-F48CBEDDB102}"/>
                </a:ext>
              </a:extLst>
            </p:cNvPr>
            <p:cNvSpPr>
              <a:spLocks noChangeArrowheads="1"/>
            </p:cNvSpPr>
            <p:nvPr/>
          </p:nvSpPr>
          <p:spPr bwMode="auto">
            <a:xfrm>
              <a:off x="4106" y="1466"/>
              <a:ext cx="57" cy="57"/>
            </a:xfrm>
            <a:prstGeom prst="rect">
              <a:avLst/>
            </a:prstGeom>
            <a:solidFill>
              <a:srgbClr val="00FFFF"/>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4" name="Rectangle 65">
              <a:extLst>
                <a:ext uri="{FF2B5EF4-FFF2-40B4-BE49-F238E27FC236}">
                  <a16:creationId xmlns:a16="http://schemas.microsoft.com/office/drawing/2014/main" id="{9B517692-D280-4035-89C9-1FD89EA27A36}"/>
                </a:ext>
              </a:extLst>
            </p:cNvPr>
            <p:cNvSpPr>
              <a:spLocks noChangeArrowheads="1"/>
            </p:cNvSpPr>
            <p:nvPr/>
          </p:nvSpPr>
          <p:spPr bwMode="auto">
            <a:xfrm>
              <a:off x="4187" y="1442"/>
              <a:ext cx="60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effectLst/>
                  <a:latin typeface="Arial" panose="020B0604020202020204" pitchFamily="34" charset="0"/>
                </a:rPr>
                <a:t>Social Gambler</a:t>
              </a:r>
              <a:endParaRPr kumimoji="0" lang="en-US" sz="1800" b="0" i="0" u="none" strike="noStrike" cap="none" normalizeH="0" baseline="0" dirty="0">
                <a:ln>
                  <a:noFill/>
                </a:ln>
                <a:effectLst/>
                <a:latin typeface="Arial" panose="020B0604020202020204" pitchFamily="34" charset="0"/>
              </a:endParaRPr>
            </a:p>
          </p:txBody>
        </p:sp>
        <p:sp>
          <p:nvSpPr>
            <p:cNvPr id="205" name="Rectangle 66">
              <a:extLst>
                <a:ext uri="{FF2B5EF4-FFF2-40B4-BE49-F238E27FC236}">
                  <a16:creationId xmlns:a16="http://schemas.microsoft.com/office/drawing/2014/main" id="{449001FD-F7C5-4A0F-B37F-24D58AF5ED64}"/>
                </a:ext>
              </a:extLst>
            </p:cNvPr>
            <p:cNvSpPr>
              <a:spLocks noChangeArrowheads="1"/>
            </p:cNvSpPr>
            <p:nvPr/>
          </p:nvSpPr>
          <p:spPr bwMode="auto">
            <a:xfrm>
              <a:off x="4106" y="1712"/>
              <a:ext cx="57" cy="57"/>
            </a:xfrm>
            <a:prstGeom prst="rect">
              <a:avLst/>
            </a:prstGeom>
            <a:solidFill>
              <a:srgbClr val="333399"/>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6" name="Rectangle 67">
              <a:extLst>
                <a:ext uri="{FF2B5EF4-FFF2-40B4-BE49-F238E27FC236}">
                  <a16:creationId xmlns:a16="http://schemas.microsoft.com/office/drawing/2014/main" id="{12E47B8F-4965-4284-B42D-83000B1C9D6A}"/>
                </a:ext>
              </a:extLst>
            </p:cNvPr>
            <p:cNvSpPr>
              <a:spLocks noChangeArrowheads="1"/>
            </p:cNvSpPr>
            <p:nvPr/>
          </p:nvSpPr>
          <p:spPr bwMode="auto">
            <a:xfrm>
              <a:off x="4187" y="1689"/>
              <a:ext cx="65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effectLst/>
                  <a:latin typeface="Arial" panose="020B0604020202020204" pitchFamily="34" charset="0"/>
                </a:rPr>
                <a:t>At-Risk Gambler</a:t>
              </a:r>
              <a:endParaRPr kumimoji="0" lang="en-US" sz="1800" b="0" i="0" u="none" strike="noStrike" cap="none" normalizeH="0" baseline="0" dirty="0">
                <a:ln>
                  <a:noFill/>
                </a:ln>
                <a:effectLst/>
                <a:latin typeface="Arial" panose="020B0604020202020204" pitchFamily="34" charset="0"/>
              </a:endParaRPr>
            </a:p>
          </p:txBody>
        </p:sp>
        <p:sp>
          <p:nvSpPr>
            <p:cNvPr id="207" name="Rectangle 68">
              <a:extLst>
                <a:ext uri="{FF2B5EF4-FFF2-40B4-BE49-F238E27FC236}">
                  <a16:creationId xmlns:a16="http://schemas.microsoft.com/office/drawing/2014/main" id="{382E8F05-86A9-412F-A03E-4BE71B37FC3C}"/>
                </a:ext>
              </a:extLst>
            </p:cNvPr>
            <p:cNvSpPr>
              <a:spLocks noChangeArrowheads="1"/>
            </p:cNvSpPr>
            <p:nvPr/>
          </p:nvSpPr>
          <p:spPr bwMode="auto">
            <a:xfrm>
              <a:off x="4106" y="1961"/>
              <a:ext cx="57" cy="56"/>
            </a:xfrm>
            <a:prstGeom prst="rect">
              <a:avLst/>
            </a:prstGeom>
            <a:solidFill>
              <a:srgbClr val="339966"/>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8" name="Rectangle 69">
              <a:extLst>
                <a:ext uri="{FF2B5EF4-FFF2-40B4-BE49-F238E27FC236}">
                  <a16:creationId xmlns:a16="http://schemas.microsoft.com/office/drawing/2014/main" id="{2F7925BE-95F3-4849-AE11-F4231C5D0A14}"/>
                </a:ext>
              </a:extLst>
            </p:cNvPr>
            <p:cNvSpPr>
              <a:spLocks noChangeArrowheads="1"/>
            </p:cNvSpPr>
            <p:nvPr/>
          </p:nvSpPr>
          <p:spPr bwMode="auto">
            <a:xfrm>
              <a:off x="4187" y="1937"/>
              <a:ext cx="96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marL="457200" algn="l" eaLnBrk="0" hangingPunct="0">
                <a:defRPr>
                  <a:solidFill>
                    <a:schemeClr val="tx1"/>
                  </a:solidFill>
                  <a:latin typeface="Arial" panose="020B0604020202020204" pitchFamily="34" charset="0"/>
                </a:defRPr>
              </a:lvl2pPr>
              <a:lvl3pPr marL="914400" algn="l" eaLnBrk="0" hangingPunct="0">
                <a:defRPr>
                  <a:solidFill>
                    <a:schemeClr val="tx1"/>
                  </a:solidFill>
                  <a:latin typeface="Arial" panose="020B0604020202020204" pitchFamily="34" charset="0"/>
                </a:defRPr>
              </a:lvl3pPr>
              <a:lvl4pPr marL="1371600" algn="l" eaLnBrk="0" hangingPunct="0">
                <a:defRPr>
                  <a:solidFill>
                    <a:schemeClr val="tx1"/>
                  </a:solidFill>
                  <a:latin typeface="Arial" panose="020B0604020202020204" pitchFamily="34" charset="0"/>
                </a:defRPr>
              </a:lvl4pPr>
              <a:lvl5pPr marL="1828800" algn="l"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effectLst/>
                  <a:latin typeface="Arial" panose="020B0604020202020204" pitchFamily="34" charset="0"/>
                </a:rPr>
                <a:t>Probable Disorder</a:t>
              </a:r>
              <a:endParaRPr kumimoji="0" lang="en-US" sz="1800" b="0" i="0" u="none" strike="noStrike" cap="none" normalizeH="0" baseline="0" dirty="0">
                <a:ln>
                  <a:noFill/>
                </a:ln>
                <a:effectLst/>
                <a:latin typeface="Arial" panose="020B0604020202020204" pitchFamily="34" charset="0"/>
              </a:endParaRPr>
            </a:p>
          </p:txBody>
        </p:sp>
      </p:grpSp>
      <p:sp>
        <p:nvSpPr>
          <p:cNvPr id="209" name="Title 1">
            <a:extLst>
              <a:ext uri="{FF2B5EF4-FFF2-40B4-BE49-F238E27FC236}">
                <a16:creationId xmlns:a16="http://schemas.microsoft.com/office/drawing/2014/main" id="{A998F06D-6D5A-4C36-82E4-CD8DE8F6B0C2}"/>
              </a:ext>
            </a:extLst>
          </p:cNvPr>
          <p:cNvSpPr txBox="1">
            <a:spLocks/>
          </p:cNvSpPr>
          <p:nvPr/>
        </p:nvSpPr>
        <p:spPr>
          <a:xfrm>
            <a:off x="489101" y="2151776"/>
            <a:ext cx="2793581" cy="1325563"/>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dirty="0"/>
              <a:t>Types of Online Gambling</a:t>
            </a:r>
          </a:p>
        </p:txBody>
      </p:sp>
    </p:spTree>
    <p:extLst>
      <p:ext uri="{BB962C8B-B14F-4D97-AF65-F5344CB8AC3E}">
        <p14:creationId xmlns:p14="http://schemas.microsoft.com/office/powerpoint/2010/main" val="1306547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2D93B8-8818-4365-82AF-923D56642B6A}"/>
              </a:ext>
            </a:extLst>
          </p:cNvPr>
          <p:cNvSpPr>
            <a:spLocks noGrp="1"/>
          </p:cNvSpPr>
          <p:nvPr>
            <p:ph type="title"/>
          </p:nvPr>
        </p:nvSpPr>
        <p:spPr/>
        <p:txBody>
          <a:bodyPr>
            <a:normAutofit/>
          </a:bodyPr>
          <a:lstStyle/>
          <a:p>
            <a:r>
              <a:rPr lang="en-US" sz="4400" dirty="0">
                <a:latin typeface="Trajan Pro" pitchFamily="18" charset="0"/>
              </a:rPr>
              <a:t>Internet Gambling With Money </a:t>
            </a:r>
            <a:br>
              <a:rPr lang="en-US" sz="4400" dirty="0">
                <a:latin typeface="Trajan Pro" pitchFamily="18" charset="0"/>
              </a:rPr>
            </a:br>
            <a:r>
              <a:rPr lang="en-US" sz="3100" dirty="0">
                <a:latin typeface="Trajan Pro" pitchFamily="18" charset="0"/>
              </a:rPr>
              <a:t>(by Gambling Severity)</a:t>
            </a:r>
            <a:endParaRPr lang="en-US" dirty="0"/>
          </a:p>
        </p:txBody>
      </p:sp>
      <p:graphicFrame>
        <p:nvGraphicFramePr>
          <p:cNvPr id="7" name="Object 2">
            <a:extLst>
              <a:ext uri="{FF2B5EF4-FFF2-40B4-BE49-F238E27FC236}">
                <a16:creationId xmlns:a16="http://schemas.microsoft.com/office/drawing/2014/main" id="{5C57C316-49AF-4EEB-A71A-7CBE8CAF2DBC}"/>
              </a:ext>
            </a:extLst>
          </p:cNvPr>
          <p:cNvGraphicFramePr>
            <a:graphicFrameLocks noGrp="1" noChangeAspect="1"/>
          </p:cNvGraphicFramePr>
          <p:nvPr>
            <p:ph idx="1"/>
            <p:extLst>
              <p:ext uri="{D42A27DB-BD31-4B8C-83A1-F6EECF244321}">
                <p14:modId xmlns:p14="http://schemas.microsoft.com/office/powerpoint/2010/main" val="347631030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304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A734-E1BD-4B7E-9621-D7D7EB556FDC}"/>
              </a:ext>
            </a:extLst>
          </p:cNvPr>
          <p:cNvSpPr>
            <a:spLocks noGrp="1"/>
          </p:cNvSpPr>
          <p:nvPr>
            <p:ph type="title"/>
          </p:nvPr>
        </p:nvSpPr>
        <p:spPr/>
        <p:txBody>
          <a:bodyPr/>
          <a:lstStyle/>
          <a:p>
            <a:r>
              <a:rPr lang="en-US" dirty="0"/>
              <a:t>Internet Gambling at Early Ages</a:t>
            </a:r>
          </a:p>
        </p:txBody>
      </p:sp>
      <p:sp>
        <p:nvSpPr>
          <p:cNvPr id="3" name="Content Placeholder 2">
            <a:extLst>
              <a:ext uri="{FF2B5EF4-FFF2-40B4-BE49-F238E27FC236}">
                <a16:creationId xmlns:a16="http://schemas.microsoft.com/office/drawing/2014/main" id="{64DF19A3-ED32-4E08-9CCF-4F318ACFC7FB}"/>
              </a:ext>
            </a:extLst>
          </p:cNvPr>
          <p:cNvSpPr>
            <a:spLocks noGrp="1"/>
          </p:cNvSpPr>
          <p:nvPr>
            <p:ph idx="1"/>
          </p:nvPr>
        </p:nvSpPr>
        <p:spPr>
          <a:xfrm>
            <a:off x="838200" y="1753403"/>
            <a:ext cx="6661935" cy="4423559"/>
          </a:xfrm>
        </p:spPr>
        <p:txBody>
          <a:bodyPr>
            <a:normAutofit fontScale="92500" lnSpcReduction="10000"/>
          </a:bodyPr>
          <a:lstStyle/>
          <a:p>
            <a:pPr marL="411480" indent="-411480" algn="l">
              <a:spcBef>
                <a:spcPts val="0"/>
              </a:spcBef>
              <a:spcAft>
                <a:spcPts val="1200"/>
              </a:spcAft>
              <a:buClr>
                <a:srgbClr val="FFFFFF"/>
              </a:buClr>
              <a:buSzPct val="101000"/>
              <a:buFont typeface="Arial" pitchFamily="34" charset="0"/>
              <a:buChar char="•"/>
            </a:pPr>
            <a:r>
              <a:rPr lang="en-US" sz="2400" dirty="0">
                <a:solidFill>
                  <a:srgbClr val="FFFFFF"/>
                </a:solidFill>
                <a:effectLst>
                  <a:outerShdw blurRad="38100" dist="38100" dir="2700000" algn="tl">
                    <a:srgbClr val="000000"/>
                  </a:outerShdw>
                </a:effectLst>
                <a:latin typeface="Trajan Pro" pitchFamily="18" charset="0"/>
              </a:rPr>
              <a:t>Provides a form of entertainment</a:t>
            </a:r>
          </a:p>
          <a:p>
            <a:pPr marL="411480" indent="-411480" algn="l">
              <a:spcBef>
                <a:spcPts val="0"/>
              </a:spcBef>
              <a:spcAft>
                <a:spcPts val="1200"/>
              </a:spcAft>
              <a:buClr>
                <a:srgbClr val="FFFFFF"/>
              </a:buClr>
              <a:buSzPct val="101000"/>
              <a:buFont typeface="Arial" pitchFamily="34" charset="0"/>
              <a:buChar char="•"/>
            </a:pPr>
            <a:r>
              <a:rPr lang="en-US" sz="2400" dirty="0">
                <a:solidFill>
                  <a:srgbClr val="FFFFFF"/>
                </a:solidFill>
                <a:effectLst>
                  <a:outerShdw blurRad="38100" dist="38100" dir="2700000" algn="tl">
                    <a:srgbClr val="000000"/>
                  </a:outerShdw>
                </a:effectLst>
                <a:latin typeface="Trajan Pro" pitchFamily="18" charset="0"/>
              </a:rPr>
              <a:t>Enhances levels of excitement and arousal</a:t>
            </a:r>
          </a:p>
          <a:p>
            <a:pPr marL="411480" indent="-411480" algn="l">
              <a:spcBef>
                <a:spcPts val="0"/>
              </a:spcBef>
              <a:spcAft>
                <a:spcPts val="1200"/>
              </a:spcAft>
              <a:buClr>
                <a:srgbClr val="FFFFFF"/>
              </a:buClr>
              <a:buSzPct val="101000"/>
              <a:buFont typeface="Arial" pitchFamily="34" charset="0"/>
              <a:buChar char="•"/>
            </a:pPr>
            <a:r>
              <a:rPr lang="en-US" sz="2400" dirty="0">
                <a:solidFill>
                  <a:srgbClr val="FFFFFF"/>
                </a:solidFill>
                <a:effectLst>
                  <a:outerShdw blurRad="38100" dist="38100" dir="2700000" algn="tl">
                    <a:srgbClr val="000000"/>
                  </a:outerShdw>
                </a:effectLst>
                <a:latin typeface="Trajan Pro" pitchFamily="18" charset="0"/>
              </a:rPr>
              <a:t>Provides an opportunity to win money</a:t>
            </a:r>
          </a:p>
          <a:p>
            <a:pPr marL="411480" indent="-411480" algn="l">
              <a:spcBef>
                <a:spcPts val="0"/>
              </a:spcBef>
              <a:spcAft>
                <a:spcPts val="1200"/>
              </a:spcAft>
              <a:buClr>
                <a:srgbClr val="FFFFFF"/>
              </a:buClr>
              <a:buSzPct val="101000"/>
              <a:buFont typeface="Arial" pitchFamily="34" charset="0"/>
              <a:buChar char="•"/>
            </a:pPr>
            <a:r>
              <a:rPr lang="en-US" sz="2400" dirty="0">
                <a:solidFill>
                  <a:srgbClr val="FFFFFF"/>
                </a:solidFill>
                <a:effectLst>
                  <a:outerShdw blurRad="38100" dist="38100" dir="2700000" algn="tl">
                    <a:srgbClr val="000000"/>
                  </a:outerShdw>
                </a:effectLst>
                <a:latin typeface="Trajan Pro" pitchFamily="18" charset="0"/>
              </a:rPr>
              <a:t>Younger generation of teens very attracted to Internet gambling websites</a:t>
            </a:r>
          </a:p>
          <a:p>
            <a:pPr marL="411480" indent="-411480" algn="l">
              <a:spcBef>
                <a:spcPts val="0"/>
              </a:spcBef>
              <a:spcAft>
                <a:spcPts val="1200"/>
              </a:spcAft>
              <a:buClr>
                <a:srgbClr val="FFFFFF"/>
              </a:buClr>
              <a:buSzPct val="101000"/>
              <a:buFont typeface="Arial" pitchFamily="34" charset="0"/>
              <a:buChar char="•"/>
            </a:pPr>
            <a:r>
              <a:rPr lang="en-US" sz="2400" dirty="0">
                <a:solidFill>
                  <a:srgbClr val="FFFFFF"/>
                </a:solidFill>
                <a:effectLst>
                  <a:outerShdw blurRad="38100" dist="38100" dir="2700000" algn="tl">
                    <a:srgbClr val="000000"/>
                  </a:outerShdw>
                </a:effectLst>
                <a:latin typeface="Trajan Pro" pitchFamily="18" charset="0"/>
              </a:rPr>
              <a:t>Practice sites are popular amongst future problem gamblers</a:t>
            </a:r>
          </a:p>
          <a:p>
            <a:pPr marL="868680" lvl="1" indent="-411480">
              <a:spcBef>
                <a:spcPts val="0"/>
              </a:spcBef>
              <a:spcAft>
                <a:spcPts val="1200"/>
              </a:spcAft>
              <a:buClr>
                <a:srgbClr val="FFFFFF"/>
              </a:buClr>
              <a:buSzPct val="101000"/>
            </a:pPr>
            <a:r>
              <a:rPr lang="en-US" sz="2000" dirty="0">
                <a:solidFill>
                  <a:srgbClr val="FFFFFF"/>
                </a:solidFill>
                <a:effectLst>
                  <a:outerShdw blurRad="38100" dist="38100" dir="2700000" algn="tl">
                    <a:srgbClr val="000000"/>
                  </a:outerShdw>
                </a:effectLst>
                <a:latin typeface="Trajan Pro" pitchFamily="18" charset="0"/>
              </a:rPr>
              <a:t>Age of onset is before 13</a:t>
            </a:r>
          </a:p>
          <a:p>
            <a:pPr marL="411480" indent="-411480" algn="l">
              <a:spcBef>
                <a:spcPts val="0"/>
              </a:spcBef>
              <a:spcAft>
                <a:spcPts val="1200"/>
              </a:spcAft>
              <a:buClr>
                <a:srgbClr val="FFFFFF"/>
              </a:buClr>
              <a:buSzPct val="101000"/>
              <a:buFont typeface="Arial" pitchFamily="34" charset="0"/>
              <a:buChar char="•"/>
            </a:pPr>
            <a:r>
              <a:rPr lang="en-US" sz="2400" dirty="0">
                <a:solidFill>
                  <a:srgbClr val="FFFFFF"/>
                </a:solidFill>
                <a:effectLst>
                  <a:outerShdw blurRad="38100" dist="38100" dir="2700000" algn="tl">
                    <a:srgbClr val="000000"/>
                  </a:outerShdw>
                </a:effectLst>
                <a:latin typeface="Trajan Pro" pitchFamily="18" charset="0"/>
              </a:rPr>
              <a:t>Approximately 10% of adolescents are gambling on the Internet in some form</a:t>
            </a:r>
          </a:p>
          <a:p>
            <a:pPr marL="411480" indent="-411480" algn="l">
              <a:spcBef>
                <a:spcPts val="0"/>
              </a:spcBef>
              <a:spcAft>
                <a:spcPts val="1200"/>
              </a:spcAft>
              <a:buClr>
                <a:srgbClr val="FFFFFF"/>
              </a:buClr>
              <a:buSzPct val="101000"/>
              <a:buFont typeface="Arial" pitchFamily="34" charset="0"/>
              <a:buChar char="•"/>
            </a:pPr>
            <a:r>
              <a:rPr lang="en-US" sz="2400" dirty="0">
                <a:solidFill>
                  <a:srgbClr val="FFFFFF"/>
                </a:solidFill>
                <a:effectLst>
                  <a:outerShdw blurRad="38100" dist="38100" dir="2700000" algn="tl">
                    <a:srgbClr val="000000"/>
                  </a:outerShdw>
                </a:effectLst>
                <a:latin typeface="Trajan Pro" pitchFamily="18" charset="0"/>
              </a:rPr>
              <a:t>Over 10% of problem gamblers spent over $500 on Internet gambling</a:t>
            </a:r>
            <a:endParaRPr lang="en-US" sz="2400" dirty="0">
              <a:effectLst>
                <a:outerShdw blurRad="38100" dist="38100" dir="2700000" algn="tl">
                  <a:srgbClr val="000000"/>
                </a:outerShdw>
              </a:effectLst>
              <a:latin typeface="Trajan Pro" pitchFamily="18" charset="0"/>
            </a:endParaRPr>
          </a:p>
        </p:txBody>
      </p:sp>
      <p:pic>
        <p:nvPicPr>
          <p:cNvPr id="4" name="Picture 3">
            <a:extLst>
              <a:ext uri="{FF2B5EF4-FFF2-40B4-BE49-F238E27FC236}">
                <a16:creationId xmlns:a16="http://schemas.microsoft.com/office/drawing/2014/main" id="{50D45065-B125-45B6-BD5C-C0E116CBB3F9}"/>
              </a:ext>
            </a:extLst>
          </p:cNvPr>
          <p:cNvPicPr>
            <a:picLocks noChangeAspect="1"/>
          </p:cNvPicPr>
          <p:nvPr/>
        </p:nvPicPr>
        <p:blipFill rotWithShape="1">
          <a:blip r:embed="rId3"/>
          <a:srcRect b="4467"/>
          <a:stretch/>
        </p:blipFill>
        <p:spPr>
          <a:xfrm>
            <a:off x="7952197" y="2306872"/>
            <a:ext cx="3242353" cy="224425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5080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0CA8-6996-421C-B6E2-3EDE6CB5D355}"/>
              </a:ext>
            </a:extLst>
          </p:cNvPr>
          <p:cNvSpPr>
            <a:spLocks noGrp="1"/>
          </p:cNvSpPr>
          <p:nvPr>
            <p:ph type="title"/>
          </p:nvPr>
        </p:nvSpPr>
        <p:spPr/>
        <p:txBody>
          <a:bodyPr/>
          <a:lstStyle/>
          <a:p>
            <a:r>
              <a:rPr lang="en-US" dirty="0"/>
              <a:t>Gambling as a Public Health Issue</a:t>
            </a:r>
          </a:p>
        </p:txBody>
      </p:sp>
      <p:sp>
        <p:nvSpPr>
          <p:cNvPr id="3" name="Content Placeholder 2">
            <a:extLst>
              <a:ext uri="{FF2B5EF4-FFF2-40B4-BE49-F238E27FC236}">
                <a16:creationId xmlns:a16="http://schemas.microsoft.com/office/drawing/2014/main" id="{0AE7D0B4-3ABD-4DF6-BB5B-C8CFA96AAD1D}"/>
              </a:ext>
            </a:extLst>
          </p:cNvPr>
          <p:cNvSpPr>
            <a:spLocks noGrp="1"/>
          </p:cNvSpPr>
          <p:nvPr>
            <p:ph idx="1"/>
          </p:nvPr>
        </p:nvSpPr>
        <p:spPr>
          <a:xfrm>
            <a:off x="838201" y="4253501"/>
            <a:ext cx="10515600" cy="1766958"/>
          </a:xfrm>
        </p:spPr>
        <p:txBody>
          <a:bodyPr>
            <a:normAutofit/>
          </a:bodyPr>
          <a:lstStyle/>
          <a:p>
            <a:pPr marL="514350" indent="-514350" algn="l">
              <a:spcBef>
                <a:spcPts val="0"/>
              </a:spcBef>
              <a:spcAft>
                <a:spcPts val="1200"/>
              </a:spcAft>
              <a:buFont typeface="Arial" pitchFamily="34" charset="0"/>
              <a:buChar char="•"/>
            </a:pPr>
            <a:r>
              <a:rPr lang="en-US" sz="2400" dirty="0">
                <a:solidFill>
                  <a:srgbClr val="FFFFFF"/>
                </a:solidFill>
              </a:rPr>
              <a:t>Problem Gambling among adolescents may be a “gateway” to substance abuse, depression, anxiety and other significant mental health disorders.</a:t>
            </a:r>
          </a:p>
          <a:p>
            <a:pPr marL="971550" lvl="1" indent="-514350">
              <a:spcBef>
                <a:spcPts val="0"/>
              </a:spcBef>
              <a:spcAft>
                <a:spcPts val="1200"/>
              </a:spcAft>
            </a:pPr>
            <a:r>
              <a:rPr lang="en-US" sz="2000" dirty="0">
                <a:solidFill>
                  <a:srgbClr val="FFFFFF"/>
                </a:solidFill>
              </a:rPr>
              <a:t>In the US and Canada about 15.3 million children 12-17 years old have gambled for money.</a:t>
            </a:r>
          </a:p>
          <a:p>
            <a:pPr marL="971550" lvl="1" indent="-514350">
              <a:spcBef>
                <a:spcPts val="0"/>
              </a:spcBef>
              <a:spcAft>
                <a:spcPts val="1200"/>
              </a:spcAft>
            </a:pPr>
            <a:r>
              <a:rPr lang="en-US" sz="2000" dirty="0">
                <a:solidFill>
                  <a:srgbClr val="FFFFFF"/>
                </a:solidFill>
              </a:rPr>
              <a:t>Nearly 2.2 million are reported to be experiencing serious gambling related problems.</a:t>
            </a:r>
          </a:p>
          <a:p>
            <a:pPr marL="514350" indent="-514350" algn="l">
              <a:spcBef>
                <a:spcPts val="0"/>
              </a:spcBef>
              <a:spcAft>
                <a:spcPts val="1200"/>
              </a:spcAft>
              <a:buFont typeface="Arial" pitchFamily="34" charset="0"/>
              <a:buChar char="•"/>
            </a:pPr>
            <a:endParaRPr lang="en-US" sz="2400" dirty="0">
              <a:solidFill>
                <a:srgbClr val="FFFFFF"/>
              </a:solidFill>
            </a:endParaRPr>
          </a:p>
          <a:p>
            <a:pPr>
              <a:spcBef>
                <a:spcPts val="0"/>
              </a:spcBef>
              <a:spcAft>
                <a:spcPts val="1200"/>
              </a:spcAft>
            </a:pPr>
            <a:endParaRPr lang="en-US" sz="2400" dirty="0"/>
          </a:p>
        </p:txBody>
      </p:sp>
      <p:pic>
        <p:nvPicPr>
          <p:cNvPr id="5" name="Picture 4">
            <a:extLst>
              <a:ext uri="{FF2B5EF4-FFF2-40B4-BE49-F238E27FC236}">
                <a16:creationId xmlns:a16="http://schemas.microsoft.com/office/drawing/2014/main" id="{05FC69AD-8E91-43BB-9A83-E1B4464FB035}"/>
              </a:ext>
            </a:extLst>
          </p:cNvPr>
          <p:cNvPicPr>
            <a:picLocks noChangeAspect="1"/>
          </p:cNvPicPr>
          <p:nvPr/>
        </p:nvPicPr>
        <p:blipFill>
          <a:blip r:embed="rId3"/>
          <a:stretch>
            <a:fillRect/>
          </a:stretch>
        </p:blipFill>
        <p:spPr>
          <a:xfrm>
            <a:off x="4295026" y="1782602"/>
            <a:ext cx="3601948" cy="202609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0965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0166-B6FB-4713-B6FC-E1163981216E}"/>
              </a:ext>
            </a:extLst>
          </p:cNvPr>
          <p:cNvSpPr>
            <a:spLocks noGrp="1"/>
          </p:cNvSpPr>
          <p:nvPr>
            <p:ph type="title"/>
          </p:nvPr>
        </p:nvSpPr>
        <p:spPr/>
        <p:txBody>
          <a:bodyPr/>
          <a:lstStyle/>
          <a:p>
            <a:r>
              <a:rPr lang="en-US" dirty="0"/>
              <a:t>Supplemental Reading and Resources</a:t>
            </a:r>
            <a:br>
              <a:rPr lang="en-US" dirty="0"/>
            </a:br>
            <a:r>
              <a:rPr lang="en-US" dirty="0"/>
              <a:t>for this section includes:</a:t>
            </a:r>
          </a:p>
        </p:txBody>
      </p:sp>
      <p:sp>
        <p:nvSpPr>
          <p:cNvPr id="4" name="Content Placeholder 3">
            <a:extLst>
              <a:ext uri="{FF2B5EF4-FFF2-40B4-BE49-F238E27FC236}">
                <a16:creationId xmlns:a16="http://schemas.microsoft.com/office/drawing/2014/main" id="{F5409B42-EE5B-4026-9C08-EA0F9252DFAF}"/>
              </a:ext>
            </a:extLst>
          </p:cNvPr>
          <p:cNvSpPr>
            <a:spLocks noGrp="1"/>
          </p:cNvSpPr>
          <p:nvPr>
            <p:ph idx="1"/>
          </p:nvPr>
        </p:nvSpPr>
        <p:spPr/>
        <p:txBody>
          <a:bodyPr vert="horz" lIns="91440" tIns="45720" rIns="91440" bIns="45720" rtlCol="0" anchor="t">
            <a:normAutofit/>
          </a:bodyPr>
          <a:lstStyle/>
          <a:p>
            <a:r>
              <a:rPr lang="en-US" dirty="0">
                <a:hlinkClick r:id="rId3"/>
              </a:rPr>
              <a:t>Floros (2013) – Adolescent Online Gambling</a:t>
            </a:r>
            <a:endParaRPr lang="en-US"/>
          </a:p>
          <a:p>
            <a:r>
              <a:rPr lang="en-US" dirty="0">
                <a:hlinkClick r:id="rId4"/>
              </a:rPr>
              <a:t>Fortune &amp; Goodie (2010) – Diagnosis and Screening College Students</a:t>
            </a:r>
            <a:endParaRPr lang="en-US">
              <a:cs typeface="Calibri" panose="020F0502020204030204"/>
            </a:endParaRPr>
          </a:p>
          <a:p>
            <a:r>
              <a:rPr lang="en-US" dirty="0">
                <a:hlinkClick r:id="rId5"/>
              </a:rPr>
              <a:t>Susana et al. (2014) – VGA and Gambling Disorder</a:t>
            </a:r>
            <a:endParaRPr lang="en-US">
              <a:cs typeface="Calibri" panose="020F0502020204030204"/>
            </a:endParaRPr>
          </a:p>
          <a:p>
            <a:r>
              <a:rPr lang="en-US" dirty="0">
                <a:hlinkClick r:id="rId6"/>
              </a:rPr>
              <a:t>Goldstein et al. (2014) – Mood and Young Adults</a:t>
            </a:r>
            <a:endParaRPr lang="en-US">
              <a:cs typeface="Calibri" panose="020F0502020204030204"/>
            </a:endParaRPr>
          </a:p>
          <a:p>
            <a:pPr marL="0" indent="0">
              <a:buNone/>
            </a:pPr>
            <a:endParaRPr lang="en-US" dirty="0"/>
          </a:p>
        </p:txBody>
      </p:sp>
    </p:spTree>
    <p:extLst>
      <p:ext uri="{BB962C8B-B14F-4D97-AF65-F5344CB8AC3E}">
        <p14:creationId xmlns:p14="http://schemas.microsoft.com/office/powerpoint/2010/main" val="2462771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6A44-C063-41B6-B0B2-DAFF4DA52F3E}"/>
              </a:ext>
            </a:extLst>
          </p:cNvPr>
          <p:cNvSpPr>
            <a:spLocks noGrp="1"/>
          </p:cNvSpPr>
          <p:nvPr>
            <p:ph type="title"/>
          </p:nvPr>
        </p:nvSpPr>
        <p:spPr/>
        <p:txBody>
          <a:bodyPr/>
          <a:lstStyle/>
          <a:p>
            <a:r>
              <a:rPr lang="en-US" dirty="0"/>
              <a:t>Healthy Teens Survey (Jeff Marotta, 2006)</a:t>
            </a:r>
          </a:p>
        </p:txBody>
      </p:sp>
      <p:sp>
        <p:nvSpPr>
          <p:cNvPr id="3" name="Content Placeholder 2">
            <a:extLst>
              <a:ext uri="{FF2B5EF4-FFF2-40B4-BE49-F238E27FC236}">
                <a16:creationId xmlns:a16="http://schemas.microsoft.com/office/drawing/2014/main" id="{0443AEF5-6A50-4BCF-99FC-EEE7D5050999}"/>
              </a:ext>
            </a:extLst>
          </p:cNvPr>
          <p:cNvSpPr>
            <a:spLocks noGrp="1"/>
          </p:cNvSpPr>
          <p:nvPr>
            <p:ph idx="1"/>
          </p:nvPr>
        </p:nvSpPr>
        <p:spPr/>
        <p:txBody>
          <a:bodyPr>
            <a:normAutofit fontScale="92500" lnSpcReduction="20000"/>
          </a:bodyPr>
          <a:lstStyle/>
          <a:p>
            <a:r>
              <a:rPr lang="en-US" dirty="0"/>
              <a:t>Methodology</a:t>
            </a:r>
          </a:p>
          <a:p>
            <a:endParaRPr lang="en-US" dirty="0"/>
          </a:p>
          <a:p>
            <a:pPr marL="457200" indent="-457200" algn="l" eaLnBrk="1" hangingPunct="1">
              <a:buFont typeface="Arial" pitchFamily="34" charset="0"/>
              <a:buChar char="•"/>
            </a:pPr>
            <a:r>
              <a:rPr lang="en-US" sz="2800" dirty="0">
                <a:solidFill>
                  <a:srgbClr val="FFFFFF"/>
                </a:solidFill>
                <a:latin typeface="Trajan Pro" pitchFamily="18" charset="0"/>
                <a:cs typeface="Arial" charset="0"/>
              </a:rPr>
              <a:t>Districts within counties and schools within districts were randomly selected</a:t>
            </a:r>
          </a:p>
          <a:p>
            <a:pPr marL="457200" indent="-457200" algn="l" eaLnBrk="1" hangingPunct="1">
              <a:buFont typeface="Arial" pitchFamily="34" charset="0"/>
              <a:buChar char="•"/>
            </a:pPr>
            <a:endParaRPr lang="en-US" sz="2800" dirty="0">
              <a:solidFill>
                <a:srgbClr val="FFFFFF"/>
              </a:solidFill>
              <a:latin typeface="Trajan Pro" pitchFamily="18" charset="0"/>
            </a:endParaRPr>
          </a:p>
          <a:p>
            <a:pPr marL="457200" indent="-457200" algn="l" eaLnBrk="1" hangingPunct="1">
              <a:buFont typeface="Arial" pitchFamily="34" charset="0"/>
              <a:buChar char="•"/>
            </a:pPr>
            <a:r>
              <a:rPr lang="en-US" sz="2800" dirty="0">
                <a:solidFill>
                  <a:srgbClr val="FFFFFF"/>
                </a:solidFill>
                <a:latin typeface="Trajan Pro" pitchFamily="18" charset="0"/>
              </a:rPr>
              <a:t>Surveys were administered </a:t>
            </a:r>
            <a:r>
              <a:rPr lang="en-US" sz="2800">
                <a:solidFill>
                  <a:srgbClr val="FFFFFF"/>
                </a:solidFill>
                <a:latin typeface="Trajan Pro" pitchFamily="18" charset="0"/>
              </a:rPr>
              <a:t>to nearly one-half </a:t>
            </a:r>
            <a:r>
              <a:rPr lang="en-US" sz="2800" dirty="0">
                <a:solidFill>
                  <a:srgbClr val="FFFFFF"/>
                </a:solidFill>
                <a:latin typeface="Trajan Pro" pitchFamily="18" charset="0"/>
              </a:rPr>
              <a:t>of Oregon’s 8</a:t>
            </a:r>
            <a:r>
              <a:rPr lang="en-US" sz="2800" baseline="30000" dirty="0">
                <a:solidFill>
                  <a:srgbClr val="FFFFFF"/>
                </a:solidFill>
                <a:latin typeface="Trajan Pro" pitchFamily="18" charset="0"/>
              </a:rPr>
              <a:t>th</a:t>
            </a:r>
            <a:r>
              <a:rPr lang="en-US" sz="2800" dirty="0">
                <a:solidFill>
                  <a:srgbClr val="FFFFFF"/>
                </a:solidFill>
                <a:latin typeface="Trajan Pro" pitchFamily="18" charset="0"/>
              </a:rPr>
              <a:t> and 11</a:t>
            </a:r>
            <a:r>
              <a:rPr lang="en-US" sz="2800" baseline="30000" dirty="0">
                <a:solidFill>
                  <a:srgbClr val="FFFFFF"/>
                </a:solidFill>
                <a:latin typeface="Trajan Pro" pitchFamily="18" charset="0"/>
              </a:rPr>
              <a:t>th</a:t>
            </a:r>
            <a:r>
              <a:rPr lang="en-US" sz="2800" dirty="0">
                <a:solidFill>
                  <a:srgbClr val="FFFFFF"/>
                </a:solidFill>
                <a:latin typeface="Trajan Pro" pitchFamily="18" charset="0"/>
              </a:rPr>
              <a:t> graders </a:t>
            </a:r>
          </a:p>
          <a:p>
            <a:pPr marL="457200" indent="-457200" algn="l" eaLnBrk="1" hangingPunct="1"/>
            <a:endParaRPr lang="en-US" sz="2800" dirty="0">
              <a:solidFill>
                <a:srgbClr val="FFFFFF"/>
              </a:solidFill>
              <a:latin typeface="Trajan Pro" pitchFamily="18" charset="0"/>
            </a:endParaRPr>
          </a:p>
          <a:p>
            <a:pPr marL="457200" indent="-457200" algn="l" eaLnBrk="1" hangingPunct="1">
              <a:buFont typeface="Arial" pitchFamily="34" charset="0"/>
              <a:buChar char="•"/>
            </a:pPr>
            <a:r>
              <a:rPr lang="en-US" sz="2800" dirty="0">
                <a:solidFill>
                  <a:srgbClr val="FFFFFF"/>
                </a:solidFill>
                <a:latin typeface="Trajan Pro" pitchFamily="18" charset="0"/>
              </a:rPr>
              <a:t>Information was collected from about 30,000 students</a:t>
            </a:r>
          </a:p>
          <a:p>
            <a:pPr marL="457200" indent="-457200" algn="l" eaLnBrk="1" hangingPunct="1">
              <a:buFont typeface="Arial" pitchFamily="34" charset="0"/>
              <a:buChar char="•"/>
            </a:pPr>
            <a:endParaRPr lang="en-US" sz="2800" dirty="0">
              <a:solidFill>
                <a:srgbClr val="FFFFFF"/>
              </a:solidFill>
              <a:latin typeface="Trajan Pro" pitchFamily="18" charset="0"/>
            </a:endParaRPr>
          </a:p>
          <a:p>
            <a:pPr marL="457200" indent="-457200" algn="l" eaLnBrk="1" hangingPunct="1">
              <a:buFont typeface="Arial" pitchFamily="34" charset="0"/>
              <a:buChar char="•"/>
            </a:pPr>
            <a:r>
              <a:rPr lang="en-US" sz="2800" dirty="0">
                <a:solidFill>
                  <a:srgbClr val="FFFFFF"/>
                </a:solidFill>
                <a:latin typeface="Trajan Pro" pitchFamily="18" charset="0"/>
              </a:rPr>
              <a:t>Participating students came from 248 schools in 34 counties  </a:t>
            </a:r>
          </a:p>
          <a:p>
            <a:pPr marL="457200" indent="-457200" algn="l" eaLnBrk="1" hangingPunct="1">
              <a:buFont typeface="Arial" pitchFamily="34" charset="0"/>
              <a:buChar char="•"/>
            </a:pPr>
            <a:endParaRPr lang="en-US" sz="2800" dirty="0">
              <a:solidFill>
                <a:srgbClr val="FFFFFF"/>
              </a:solidFill>
              <a:latin typeface="Trajan Pro" pitchFamily="18" charset="0"/>
            </a:endParaRPr>
          </a:p>
          <a:p>
            <a:endParaRPr lang="en-US" dirty="0"/>
          </a:p>
        </p:txBody>
      </p:sp>
    </p:spTree>
    <p:extLst>
      <p:ext uri="{BB962C8B-B14F-4D97-AF65-F5344CB8AC3E}">
        <p14:creationId xmlns:p14="http://schemas.microsoft.com/office/powerpoint/2010/main" val="3287143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BB6B2-2781-4A42-8739-AD9C6725B6E5}"/>
              </a:ext>
            </a:extLst>
          </p:cNvPr>
          <p:cNvSpPr>
            <a:spLocks noGrp="1"/>
          </p:cNvSpPr>
          <p:nvPr>
            <p:ph type="title"/>
          </p:nvPr>
        </p:nvSpPr>
        <p:spPr/>
        <p:txBody>
          <a:bodyPr/>
          <a:lstStyle/>
          <a:p>
            <a:r>
              <a:rPr lang="en-US" dirty="0"/>
              <a:t>Questionnaires</a:t>
            </a:r>
          </a:p>
        </p:txBody>
      </p:sp>
      <p:pic>
        <p:nvPicPr>
          <p:cNvPr id="4" name="Content Placeholder 3">
            <a:extLst>
              <a:ext uri="{FF2B5EF4-FFF2-40B4-BE49-F238E27FC236}">
                <a16:creationId xmlns:a16="http://schemas.microsoft.com/office/drawing/2014/main" id="{D0BDBED4-1F1D-4E5D-9F98-15865A11585C}"/>
              </a:ext>
            </a:extLst>
          </p:cNvPr>
          <p:cNvPicPr>
            <a:picLocks noGrp="1" noChangeAspect="1" noChangeArrowheads="1"/>
          </p:cNvPicPr>
          <p:nvPr>
            <p:ph idx="1"/>
            <p:custDataLst>
              <p:tags r:id="rId1"/>
            </p:custDataLst>
          </p:nvPr>
        </p:nvPicPr>
        <p:blipFill>
          <a:blip r:embed="rId4" cstate="print"/>
          <a:srcRect/>
          <a:stretch>
            <a:fillRect/>
          </a:stretch>
        </p:blipFill>
        <p:spPr bwMode="auto">
          <a:xfrm>
            <a:off x="838200" y="2709323"/>
            <a:ext cx="10515600" cy="258394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835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B8F9-C8D4-4915-944B-0A9EB95E84A9}"/>
              </a:ext>
            </a:extLst>
          </p:cNvPr>
          <p:cNvSpPr>
            <a:spLocks noGrp="1"/>
          </p:cNvSpPr>
          <p:nvPr>
            <p:ph type="title"/>
          </p:nvPr>
        </p:nvSpPr>
        <p:spPr/>
        <p:txBody>
          <a:bodyPr/>
          <a:lstStyle/>
          <a:p>
            <a:r>
              <a:rPr lang="en-US" dirty="0"/>
              <a:t>Impacts of Gambling on . . . </a:t>
            </a:r>
          </a:p>
        </p:txBody>
      </p:sp>
      <p:graphicFrame>
        <p:nvGraphicFramePr>
          <p:cNvPr id="4" name="Object 1">
            <a:extLst>
              <a:ext uri="{FF2B5EF4-FFF2-40B4-BE49-F238E27FC236}">
                <a16:creationId xmlns:a16="http://schemas.microsoft.com/office/drawing/2014/main" id="{55422D50-FEEC-4DCB-8086-107249B55F10}"/>
              </a:ext>
            </a:extLst>
          </p:cNvPr>
          <p:cNvGraphicFramePr>
            <a:graphicFrameLocks noGrp="1" noChangeAspect="1"/>
          </p:cNvGraphicFramePr>
          <p:nvPr>
            <p:ph idx="1"/>
            <p:extLst>
              <p:ext uri="{D42A27DB-BD31-4B8C-83A1-F6EECF244321}">
                <p14:modId xmlns:p14="http://schemas.microsoft.com/office/powerpoint/2010/main" val="4081032559"/>
              </p:ext>
            </p:extLst>
          </p:nvPr>
        </p:nvGraphicFramePr>
        <p:xfrm>
          <a:off x="838200" y="1630416"/>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50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2000"/>
                                        <p:tgtEl>
                                          <p:spTgt spid="4">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0" dur="20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F3E3-2E06-407A-958D-DCC7A7490101}"/>
              </a:ext>
            </a:extLst>
          </p:cNvPr>
          <p:cNvSpPr>
            <a:spLocks noGrp="1"/>
          </p:cNvSpPr>
          <p:nvPr>
            <p:ph type="title"/>
          </p:nvPr>
        </p:nvSpPr>
        <p:spPr/>
        <p:txBody>
          <a:bodyPr/>
          <a:lstStyle/>
          <a:p>
            <a:r>
              <a:rPr lang="en-US" dirty="0"/>
              <a:t>Impacts of Gambling on . . . </a:t>
            </a:r>
          </a:p>
        </p:txBody>
      </p:sp>
      <p:graphicFrame>
        <p:nvGraphicFramePr>
          <p:cNvPr id="4" name="Object 3">
            <a:extLst>
              <a:ext uri="{FF2B5EF4-FFF2-40B4-BE49-F238E27FC236}">
                <a16:creationId xmlns:a16="http://schemas.microsoft.com/office/drawing/2014/main" id="{5961414C-0B82-4C19-A598-D1E4F7F1B06E}"/>
              </a:ext>
            </a:extLst>
          </p:cNvPr>
          <p:cNvGraphicFramePr>
            <a:graphicFrameLocks noGrp="1" noChangeAspect="1"/>
          </p:cNvGraphicFramePr>
          <p:nvPr>
            <p:ph idx="1"/>
            <p:extLst>
              <p:ext uri="{D42A27DB-BD31-4B8C-83A1-F6EECF244321}">
                <p14:modId xmlns:p14="http://schemas.microsoft.com/office/powerpoint/2010/main" val="2023929425"/>
              </p:ext>
            </p:extLst>
          </p:nvPr>
        </p:nvGraphicFramePr>
        <p:xfrm>
          <a:off x="838200" y="1630416"/>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387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2000"/>
                                        <p:tgtEl>
                                          <p:spTgt spid="4">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0" dur="20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A592E-A30B-4095-84F3-1498064B1B25}"/>
              </a:ext>
            </a:extLst>
          </p:cNvPr>
          <p:cNvSpPr>
            <a:spLocks noGrp="1"/>
          </p:cNvSpPr>
          <p:nvPr>
            <p:ph type="title"/>
          </p:nvPr>
        </p:nvSpPr>
        <p:spPr/>
        <p:txBody>
          <a:bodyPr/>
          <a:lstStyle/>
          <a:p>
            <a:r>
              <a:rPr lang="en-US" dirty="0"/>
              <a:t>Impacts of Gambling on . . . </a:t>
            </a:r>
          </a:p>
        </p:txBody>
      </p:sp>
      <p:graphicFrame>
        <p:nvGraphicFramePr>
          <p:cNvPr id="4" name="Object 3">
            <a:extLst>
              <a:ext uri="{FF2B5EF4-FFF2-40B4-BE49-F238E27FC236}">
                <a16:creationId xmlns:a16="http://schemas.microsoft.com/office/drawing/2014/main" id="{4300A54F-2BB6-434C-A121-B0681B896FC0}"/>
              </a:ext>
            </a:extLst>
          </p:cNvPr>
          <p:cNvGraphicFramePr>
            <a:graphicFrameLocks noGrp="1" noChangeAspect="1"/>
          </p:cNvGraphicFramePr>
          <p:nvPr>
            <p:ph idx="1"/>
            <p:extLst>
              <p:ext uri="{D42A27DB-BD31-4B8C-83A1-F6EECF244321}">
                <p14:modId xmlns:p14="http://schemas.microsoft.com/office/powerpoint/2010/main" val="10509007"/>
              </p:ext>
            </p:extLst>
          </p:nvPr>
        </p:nvGraphicFramePr>
        <p:xfrm>
          <a:off x="838200" y="1640690"/>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541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2000"/>
                                        <p:tgtEl>
                                          <p:spTgt spid="4">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0" dur="20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A592E-A30B-4095-84F3-1498064B1B25}"/>
              </a:ext>
            </a:extLst>
          </p:cNvPr>
          <p:cNvSpPr>
            <a:spLocks noGrp="1"/>
          </p:cNvSpPr>
          <p:nvPr>
            <p:ph type="title"/>
          </p:nvPr>
        </p:nvSpPr>
        <p:spPr/>
        <p:txBody>
          <a:bodyPr/>
          <a:lstStyle/>
          <a:p>
            <a:r>
              <a:rPr lang="en-US" dirty="0"/>
              <a:t>Impacts of Gambling on . . . </a:t>
            </a:r>
          </a:p>
        </p:txBody>
      </p:sp>
      <p:graphicFrame>
        <p:nvGraphicFramePr>
          <p:cNvPr id="4" name="Object 3">
            <a:extLst>
              <a:ext uri="{FF2B5EF4-FFF2-40B4-BE49-F238E27FC236}">
                <a16:creationId xmlns:a16="http://schemas.microsoft.com/office/drawing/2014/main" id="{1DB54401-AB04-43B8-9E8D-027CC028CA5B}"/>
              </a:ext>
            </a:extLst>
          </p:cNvPr>
          <p:cNvGraphicFramePr>
            <a:graphicFrameLocks noGrp="1" noChangeAspect="1"/>
          </p:cNvGraphicFramePr>
          <p:nvPr>
            <p:ph idx="1"/>
            <p:extLst>
              <p:ext uri="{D42A27DB-BD31-4B8C-83A1-F6EECF244321}">
                <p14:modId xmlns:p14="http://schemas.microsoft.com/office/powerpoint/2010/main" val="1852207848"/>
              </p:ext>
            </p:extLst>
          </p:nvPr>
        </p:nvGraphicFramePr>
        <p:xfrm>
          <a:off x="838200" y="1640691"/>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443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20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2" dur="20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A592E-A30B-4095-84F3-1498064B1B25}"/>
              </a:ext>
            </a:extLst>
          </p:cNvPr>
          <p:cNvSpPr>
            <a:spLocks noGrp="1"/>
          </p:cNvSpPr>
          <p:nvPr>
            <p:ph type="title"/>
          </p:nvPr>
        </p:nvSpPr>
        <p:spPr/>
        <p:txBody>
          <a:bodyPr/>
          <a:lstStyle/>
          <a:p>
            <a:r>
              <a:rPr lang="en-US" dirty="0"/>
              <a:t>Impacts of Gambling on . . . </a:t>
            </a:r>
          </a:p>
        </p:txBody>
      </p:sp>
      <p:graphicFrame>
        <p:nvGraphicFramePr>
          <p:cNvPr id="4" name="Object 1">
            <a:extLst>
              <a:ext uri="{FF2B5EF4-FFF2-40B4-BE49-F238E27FC236}">
                <a16:creationId xmlns:a16="http://schemas.microsoft.com/office/drawing/2014/main" id="{4346885B-1583-49D4-BCAD-53523B1A6B34}"/>
              </a:ext>
            </a:extLst>
          </p:cNvPr>
          <p:cNvGraphicFramePr>
            <a:graphicFrameLocks noGrp="1" noChangeAspect="1"/>
          </p:cNvGraphicFramePr>
          <p:nvPr>
            <p:ph idx="1"/>
            <p:extLst>
              <p:ext uri="{D42A27DB-BD31-4B8C-83A1-F6EECF244321}">
                <p14:modId xmlns:p14="http://schemas.microsoft.com/office/powerpoint/2010/main" val="2756608764"/>
              </p:ext>
            </p:extLst>
          </p:nvPr>
        </p:nvGraphicFramePr>
        <p:xfrm>
          <a:off x="838200" y="1640690"/>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857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C386A-AE1C-45CD-A02D-C5224C849070}"/>
              </a:ext>
            </a:extLst>
          </p:cNvPr>
          <p:cNvSpPr>
            <a:spLocks noGrp="1"/>
          </p:cNvSpPr>
          <p:nvPr>
            <p:ph type="title"/>
          </p:nvPr>
        </p:nvSpPr>
        <p:spPr/>
        <p:txBody>
          <a:bodyPr/>
          <a:lstStyle/>
          <a:p>
            <a:r>
              <a:rPr lang="en-US" dirty="0"/>
              <a:t>Possible Suggestions from Analysis</a:t>
            </a:r>
          </a:p>
        </p:txBody>
      </p:sp>
      <p:sp>
        <p:nvSpPr>
          <p:cNvPr id="3" name="Content Placeholder 2">
            <a:extLst>
              <a:ext uri="{FF2B5EF4-FFF2-40B4-BE49-F238E27FC236}">
                <a16:creationId xmlns:a16="http://schemas.microsoft.com/office/drawing/2014/main" id="{015A469B-6BB4-42F9-A529-885A97B84717}"/>
              </a:ext>
            </a:extLst>
          </p:cNvPr>
          <p:cNvSpPr>
            <a:spLocks noGrp="1"/>
          </p:cNvSpPr>
          <p:nvPr>
            <p:ph idx="1"/>
          </p:nvPr>
        </p:nvSpPr>
        <p:spPr>
          <a:xfrm>
            <a:off x="838200" y="4551452"/>
            <a:ext cx="10515600" cy="1625510"/>
          </a:xfrm>
        </p:spPr>
        <p:txBody>
          <a:bodyPr>
            <a:normAutofit/>
          </a:bodyPr>
          <a:lstStyle/>
          <a:p>
            <a:pPr marL="514350" indent="-514350" algn="l" eaLnBrk="1" hangingPunct="1">
              <a:spcBef>
                <a:spcPts val="0"/>
              </a:spcBef>
              <a:spcAft>
                <a:spcPts val="1800"/>
              </a:spcAft>
              <a:buClr>
                <a:srgbClr val="FFFFFF"/>
              </a:buClr>
              <a:buSzPct val="60000"/>
              <a:buFont typeface="Arial" pitchFamily="34" charset="0"/>
              <a:buChar char="•"/>
            </a:pPr>
            <a:r>
              <a:rPr lang="en-US" sz="2000" dirty="0">
                <a:solidFill>
                  <a:srgbClr val="FFFFFF"/>
                </a:solidFill>
                <a:effectLst>
                  <a:outerShdw blurRad="38100" dist="38100" dir="2700000" algn="tl">
                    <a:srgbClr val="000000"/>
                  </a:outerShdw>
                </a:effectLst>
                <a:latin typeface="Trajan Pro" pitchFamily="18" charset="0"/>
              </a:rPr>
              <a:t>Students who gamble are significantly more likely to participate in other risky behaviors</a:t>
            </a:r>
          </a:p>
          <a:p>
            <a:pPr marL="514350" indent="-514350" algn="l" eaLnBrk="1" hangingPunct="1">
              <a:spcBef>
                <a:spcPts val="0"/>
              </a:spcBef>
              <a:spcAft>
                <a:spcPts val="1800"/>
              </a:spcAft>
              <a:buClr>
                <a:srgbClr val="FFFFFF"/>
              </a:buClr>
              <a:buSzPct val="60000"/>
              <a:buFont typeface="Arial" pitchFamily="34" charset="0"/>
              <a:buChar char="•"/>
            </a:pPr>
            <a:r>
              <a:rPr lang="en-US" sz="2000" dirty="0">
                <a:solidFill>
                  <a:srgbClr val="FFFFFF"/>
                </a:solidFill>
                <a:effectLst>
                  <a:outerShdw blurRad="38100" dist="38100" dir="2700000" algn="tl">
                    <a:srgbClr val="000000"/>
                  </a:outerShdw>
                </a:effectLst>
                <a:latin typeface="Trajan Pro" pitchFamily="18" charset="0"/>
              </a:rPr>
              <a:t>We know that high risk behaviors tend to lead into each other, and gambling appears to fit within our risk behavior matrix </a:t>
            </a:r>
          </a:p>
          <a:p>
            <a:pPr marL="514350" indent="-514350" algn="l" eaLnBrk="1" hangingPunct="1">
              <a:spcBef>
                <a:spcPct val="20000"/>
              </a:spcBef>
              <a:buClr>
                <a:srgbClr val="FFFFFF"/>
              </a:buClr>
              <a:buSzPct val="60000"/>
              <a:buFont typeface="Arial" pitchFamily="34" charset="0"/>
              <a:buChar char="•"/>
            </a:pPr>
            <a:endParaRPr lang="en-US" sz="2000" dirty="0">
              <a:solidFill>
                <a:srgbClr val="FFFFFF"/>
              </a:solidFill>
              <a:effectLst>
                <a:outerShdw blurRad="38100" dist="38100" dir="2700000" algn="tl">
                  <a:srgbClr val="000000"/>
                </a:outerShdw>
              </a:effectLst>
              <a:latin typeface="Trajan Pro" pitchFamily="18" charset="0"/>
            </a:endParaRPr>
          </a:p>
          <a:p>
            <a:endParaRPr lang="en-US" sz="2000" dirty="0"/>
          </a:p>
        </p:txBody>
      </p:sp>
      <p:pic>
        <p:nvPicPr>
          <p:cNvPr id="4" name="Picture 3">
            <a:extLst>
              <a:ext uri="{FF2B5EF4-FFF2-40B4-BE49-F238E27FC236}">
                <a16:creationId xmlns:a16="http://schemas.microsoft.com/office/drawing/2014/main" id="{12B22059-BE51-46EA-A952-B4C57A5BCA56}"/>
              </a:ext>
            </a:extLst>
          </p:cNvPr>
          <p:cNvPicPr>
            <a:picLocks noChangeAspect="1"/>
          </p:cNvPicPr>
          <p:nvPr/>
        </p:nvPicPr>
        <p:blipFill>
          <a:blip r:embed="rId3"/>
          <a:stretch>
            <a:fillRect/>
          </a:stretch>
        </p:blipFill>
        <p:spPr>
          <a:xfrm>
            <a:off x="3929865" y="1788319"/>
            <a:ext cx="4332270" cy="243690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6302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C386A-AE1C-45CD-A02D-C5224C849070}"/>
              </a:ext>
            </a:extLst>
          </p:cNvPr>
          <p:cNvSpPr>
            <a:spLocks noGrp="1"/>
          </p:cNvSpPr>
          <p:nvPr>
            <p:ph type="title"/>
          </p:nvPr>
        </p:nvSpPr>
        <p:spPr/>
        <p:txBody>
          <a:bodyPr/>
          <a:lstStyle/>
          <a:p>
            <a:r>
              <a:rPr lang="en-US" dirty="0"/>
              <a:t>Possible Suggestions from Analysis</a:t>
            </a:r>
          </a:p>
        </p:txBody>
      </p:sp>
      <p:sp>
        <p:nvSpPr>
          <p:cNvPr id="3" name="Content Placeholder 2">
            <a:extLst>
              <a:ext uri="{FF2B5EF4-FFF2-40B4-BE49-F238E27FC236}">
                <a16:creationId xmlns:a16="http://schemas.microsoft.com/office/drawing/2014/main" id="{015A469B-6BB4-42F9-A529-885A97B84717}"/>
              </a:ext>
            </a:extLst>
          </p:cNvPr>
          <p:cNvSpPr>
            <a:spLocks noGrp="1"/>
          </p:cNvSpPr>
          <p:nvPr>
            <p:ph idx="1"/>
          </p:nvPr>
        </p:nvSpPr>
        <p:spPr>
          <a:xfrm>
            <a:off x="838200" y="4551452"/>
            <a:ext cx="10515600" cy="1625510"/>
          </a:xfrm>
        </p:spPr>
        <p:txBody>
          <a:bodyPr>
            <a:normAutofit/>
          </a:bodyPr>
          <a:lstStyle/>
          <a:p>
            <a:pPr marL="514350" indent="-514350" algn="l" eaLnBrk="1" hangingPunct="1">
              <a:spcBef>
                <a:spcPct val="20000"/>
              </a:spcBef>
              <a:buClr>
                <a:srgbClr val="FFFFFF"/>
              </a:buClr>
              <a:buSzPct val="106000"/>
              <a:buFont typeface="Arial" pitchFamily="34" charset="0"/>
              <a:buChar char="•"/>
            </a:pPr>
            <a:r>
              <a:rPr lang="en-US" sz="2000" dirty="0">
                <a:solidFill>
                  <a:srgbClr val="FFFFFF"/>
                </a:solidFill>
                <a:latin typeface="Trajan Pro" pitchFamily="18" charset="0"/>
              </a:rPr>
              <a:t>Gambling is one of many activities that carry risk and should be addressed as such in school and community prevention efforts</a:t>
            </a:r>
          </a:p>
          <a:p>
            <a:pPr marL="228600" indent="-228600" algn="l" eaLnBrk="1" hangingPunct="1">
              <a:spcBef>
                <a:spcPct val="20000"/>
              </a:spcBef>
              <a:buClr>
                <a:srgbClr val="FFFFFF"/>
              </a:buClr>
              <a:buSzPct val="106000"/>
              <a:buFont typeface="Arial" pitchFamily="34" charset="0"/>
              <a:buChar char="•"/>
            </a:pPr>
            <a:endParaRPr lang="en-US" sz="1000" dirty="0">
              <a:solidFill>
                <a:srgbClr val="FFFFFF"/>
              </a:solidFill>
              <a:latin typeface="Trajan Pro" pitchFamily="18" charset="0"/>
            </a:endParaRPr>
          </a:p>
          <a:p>
            <a:pPr marL="514350" indent="-514350" algn="l" eaLnBrk="1" hangingPunct="1">
              <a:spcBef>
                <a:spcPct val="20000"/>
              </a:spcBef>
              <a:buClr>
                <a:srgbClr val="FFFFFF"/>
              </a:buClr>
              <a:buSzPct val="106000"/>
              <a:buFont typeface="Arial" pitchFamily="34" charset="0"/>
              <a:buChar char="•"/>
            </a:pPr>
            <a:r>
              <a:rPr lang="en-US" sz="2000" dirty="0">
                <a:solidFill>
                  <a:srgbClr val="FFFFFF"/>
                </a:solidFill>
                <a:latin typeface="Trajan Pro" pitchFamily="18" charset="0"/>
              </a:rPr>
              <a:t>Gambling should be a signal to parents that they ought to be talking to teens about risky behaviors including gambling </a:t>
            </a:r>
          </a:p>
          <a:p>
            <a:pPr marL="514350" indent="-514350" algn="l" eaLnBrk="1" hangingPunct="1">
              <a:spcBef>
                <a:spcPct val="20000"/>
              </a:spcBef>
              <a:buClr>
                <a:srgbClr val="FFFFFF"/>
              </a:buClr>
              <a:buSzPct val="106000"/>
              <a:buFont typeface="Arial" pitchFamily="34" charset="0"/>
              <a:buChar char="•"/>
            </a:pPr>
            <a:endParaRPr lang="en-US" sz="2000" dirty="0">
              <a:solidFill>
                <a:srgbClr val="FFFFFF"/>
              </a:solidFill>
              <a:latin typeface="Trajan Pro" pitchFamily="18" charset="0"/>
            </a:endParaRPr>
          </a:p>
          <a:p>
            <a:pPr marL="514350" indent="-514350" algn="l" eaLnBrk="1" hangingPunct="1">
              <a:spcBef>
                <a:spcPct val="20000"/>
              </a:spcBef>
              <a:buClr>
                <a:srgbClr val="FFFFFF"/>
              </a:buClr>
              <a:buSzPct val="60000"/>
              <a:buFont typeface="Arial" pitchFamily="34" charset="0"/>
              <a:buChar char="•"/>
            </a:pPr>
            <a:endParaRPr lang="en-US" sz="2000" dirty="0">
              <a:solidFill>
                <a:srgbClr val="FFFFFF"/>
              </a:solidFill>
              <a:effectLst>
                <a:outerShdw blurRad="38100" dist="38100" dir="2700000" algn="tl">
                  <a:srgbClr val="000000"/>
                </a:outerShdw>
              </a:effectLst>
              <a:latin typeface="Trajan Pro" pitchFamily="18" charset="0"/>
            </a:endParaRPr>
          </a:p>
          <a:p>
            <a:endParaRPr lang="en-US" sz="2000" dirty="0"/>
          </a:p>
        </p:txBody>
      </p:sp>
      <p:pic>
        <p:nvPicPr>
          <p:cNvPr id="5" name="Picture 4">
            <a:extLst>
              <a:ext uri="{FF2B5EF4-FFF2-40B4-BE49-F238E27FC236}">
                <a16:creationId xmlns:a16="http://schemas.microsoft.com/office/drawing/2014/main" id="{471F9990-2F2C-4CA4-AD7F-12494FF89B18}"/>
              </a:ext>
            </a:extLst>
          </p:cNvPr>
          <p:cNvPicPr>
            <a:picLocks noChangeAspect="1"/>
          </p:cNvPicPr>
          <p:nvPr/>
        </p:nvPicPr>
        <p:blipFill>
          <a:blip r:embed="rId3"/>
          <a:stretch>
            <a:fillRect/>
          </a:stretch>
        </p:blipFill>
        <p:spPr>
          <a:xfrm>
            <a:off x="3929865" y="1788319"/>
            <a:ext cx="4332270" cy="243690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58342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33B3-C2B2-4BF4-BFA2-03746BEF46B6}"/>
              </a:ext>
            </a:extLst>
          </p:cNvPr>
          <p:cNvSpPr>
            <a:spLocks noGrp="1"/>
          </p:cNvSpPr>
          <p:nvPr>
            <p:ph type="title"/>
          </p:nvPr>
        </p:nvSpPr>
        <p:spPr/>
        <p:txBody>
          <a:bodyPr/>
          <a:lstStyle/>
          <a:p>
            <a:r>
              <a:rPr lang="en-US" dirty="0"/>
              <a:t>Minnesota Schools Survey </a:t>
            </a:r>
            <a:r>
              <a:rPr lang="en-US" sz="3200" dirty="0"/>
              <a:t>(Stinchfield, 2010)</a:t>
            </a:r>
            <a:endParaRPr lang="en-US" dirty="0"/>
          </a:p>
        </p:txBody>
      </p:sp>
      <p:sp>
        <p:nvSpPr>
          <p:cNvPr id="3" name="Content Placeholder 2">
            <a:extLst>
              <a:ext uri="{FF2B5EF4-FFF2-40B4-BE49-F238E27FC236}">
                <a16:creationId xmlns:a16="http://schemas.microsoft.com/office/drawing/2014/main" id="{26E2B0BD-EBFA-4638-BD54-AA15A85E0AAB}"/>
              </a:ext>
            </a:extLst>
          </p:cNvPr>
          <p:cNvSpPr>
            <a:spLocks noGrp="1"/>
          </p:cNvSpPr>
          <p:nvPr>
            <p:ph idx="1"/>
          </p:nvPr>
        </p:nvSpPr>
        <p:spPr>
          <a:xfrm>
            <a:off x="838200" y="3686568"/>
            <a:ext cx="10515600" cy="2303266"/>
          </a:xfrm>
        </p:spPr>
        <p:txBody>
          <a:bodyPr>
            <a:normAutofit fontScale="62500" lnSpcReduction="20000"/>
          </a:bodyPr>
          <a:lstStyle/>
          <a:p>
            <a:pPr>
              <a:buClr>
                <a:schemeClr val="bg1"/>
              </a:buClr>
            </a:pPr>
            <a:r>
              <a:rPr lang="en-US" sz="2800" dirty="0">
                <a:solidFill>
                  <a:schemeClr val="bg1"/>
                </a:solidFill>
              </a:rPr>
              <a:t>In Minnesota, the 2010 graduating class was born a couple years after the legalization of the state lottery and development of tribal casino gambling (1990), so they have been exposed to gambling their entire lives</a:t>
            </a:r>
          </a:p>
          <a:p>
            <a:pPr>
              <a:buClr>
                <a:schemeClr val="bg1"/>
              </a:buClr>
            </a:pPr>
            <a:endParaRPr lang="en-US" sz="2800" dirty="0">
              <a:solidFill>
                <a:schemeClr val="bg1"/>
              </a:solidFill>
            </a:endParaRPr>
          </a:p>
          <a:p>
            <a:pPr>
              <a:lnSpc>
                <a:spcPct val="90000"/>
              </a:lnSpc>
              <a:buClr>
                <a:schemeClr val="bg1"/>
              </a:buClr>
              <a:buFont typeface="Arial" panose="020B0604020202020204" pitchFamily="34" charset="0"/>
              <a:buChar char="•"/>
            </a:pPr>
            <a:r>
              <a:rPr lang="en-CA" sz="2800" dirty="0">
                <a:solidFill>
                  <a:schemeClr val="bg1"/>
                </a:solidFill>
              </a:rPr>
              <a:t>Underage gambling is a particular concern since it is illegal and may put youth at risk for problem gambling</a:t>
            </a:r>
          </a:p>
          <a:p>
            <a:pPr lvl="1">
              <a:buClr>
                <a:schemeClr val="bg1"/>
              </a:buClr>
            </a:pPr>
            <a:r>
              <a:rPr lang="en-CA" dirty="0">
                <a:solidFill>
                  <a:schemeClr val="bg1"/>
                </a:solidFill>
              </a:rPr>
              <a:t>Concerns about time and money spent gambling and of the risk of addiction</a:t>
            </a:r>
          </a:p>
          <a:p>
            <a:pPr>
              <a:lnSpc>
                <a:spcPct val="90000"/>
              </a:lnSpc>
              <a:buClr>
                <a:schemeClr val="bg1"/>
              </a:buClr>
              <a:buFont typeface="Arial" panose="020B0604020202020204" pitchFamily="34" charset="0"/>
              <a:buChar char="•"/>
            </a:pPr>
            <a:endParaRPr lang="en-CA" sz="2800" dirty="0">
              <a:solidFill>
                <a:schemeClr val="bg1"/>
              </a:solidFill>
            </a:endParaRPr>
          </a:p>
          <a:p>
            <a:pPr>
              <a:lnSpc>
                <a:spcPct val="90000"/>
              </a:lnSpc>
              <a:buClr>
                <a:schemeClr val="bg1"/>
              </a:buClr>
              <a:buFont typeface="Arial" panose="020B0604020202020204" pitchFamily="34" charset="0"/>
              <a:buChar char="•"/>
            </a:pPr>
            <a:r>
              <a:rPr lang="en-CA" sz="2800" dirty="0">
                <a:solidFill>
                  <a:schemeClr val="bg1"/>
                </a:solidFill>
              </a:rPr>
              <a:t>Public health officials, policy makers, teachers, and parents want to know the extent of youth gambling and problem gambling and what can be done to prevent it</a:t>
            </a:r>
          </a:p>
        </p:txBody>
      </p:sp>
      <p:pic>
        <p:nvPicPr>
          <p:cNvPr id="4" name="Picture 3">
            <a:extLst>
              <a:ext uri="{FF2B5EF4-FFF2-40B4-BE49-F238E27FC236}">
                <a16:creationId xmlns:a16="http://schemas.microsoft.com/office/drawing/2014/main" id="{24332F20-13A2-4D9C-8FD8-440098111A5B}"/>
              </a:ext>
            </a:extLst>
          </p:cNvPr>
          <p:cNvPicPr>
            <a:picLocks noChangeAspect="1"/>
          </p:cNvPicPr>
          <p:nvPr/>
        </p:nvPicPr>
        <p:blipFill>
          <a:blip r:embed="rId3"/>
          <a:stretch>
            <a:fillRect/>
          </a:stretch>
        </p:blipFill>
        <p:spPr>
          <a:xfrm>
            <a:off x="4875592" y="1804413"/>
            <a:ext cx="2440815" cy="1551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5590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Adolescents &amp;</a:t>
            </a:r>
            <a:br>
              <a:rPr lang="en-US" sz="5400" dirty="0">
                <a:solidFill>
                  <a:schemeClr val="tx1"/>
                </a:solidFill>
              </a:rPr>
            </a:br>
            <a:r>
              <a:rPr lang="en-US" sz="5400" dirty="0">
                <a:solidFill>
                  <a:schemeClr val="tx1"/>
                </a:solidFill>
              </a:rPr>
              <a:t>Problem Gambling</a:t>
            </a:r>
          </a:p>
        </p:txBody>
      </p:sp>
    </p:spTree>
    <p:extLst>
      <p:ext uri="{BB962C8B-B14F-4D97-AF65-F5344CB8AC3E}">
        <p14:creationId xmlns:p14="http://schemas.microsoft.com/office/powerpoint/2010/main" val="4069517365"/>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4CCC-6915-4124-9567-ED017DF3F503}"/>
              </a:ext>
            </a:extLst>
          </p:cNvPr>
          <p:cNvSpPr>
            <a:spLocks noGrp="1"/>
          </p:cNvSpPr>
          <p:nvPr>
            <p:ph type="title"/>
          </p:nvPr>
        </p:nvSpPr>
        <p:spPr/>
        <p:txBody>
          <a:bodyPr/>
          <a:lstStyle/>
          <a:p>
            <a:r>
              <a:rPr lang="en-US" dirty="0"/>
              <a:t>Questionnaire</a:t>
            </a:r>
          </a:p>
        </p:txBody>
      </p:sp>
      <p:sp>
        <p:nvSpPr>
          <p:cNvPr id="3" name="Content Placeholder 2">
            <a:extLst>
              <a:ext uri="{FF2B5EF4-FFF2-40B4-BE49-F238E27FC236}">
                <a16:creationId xmlns:a16="http://schemas.microsoft.com/office/drawing/2014/main" id="{56F9F66B-982C-405C-A75D-1FE9668DFCF0}"/>
              </a:ext>
            </a:extLst>
          </p:cNvPr>
          <p:cNvSpPr>
            <a:spLocks noGrp="1"/>
          </p:cNvSpPr>
          <p:nvPr>
            <p:ph idx="1"/>
          </p:nvPr>
        </p:nvSpPr>
        <p:spPr/>
        <p:txBody>
          <a:bodyPr/>
          <a:lstStyle/>
          <a:p>
            <a:r>
              <a:rPr lang="en-US" dirty="0"/>
              <a:t>Sample: </a:t>
            </a:r>
            <a:r>
              <a:rPr lang="en-CA" sz="2800" dirty="0">
                <a:solidFill>
                  <a:schemeClr val="bg1"/>
                </a:solidFill>
              </a:rPr>
              <a:t>79,323 students participated in 2010</a:t>
            </a:r>
          </a:p>
          <a:p>
            <a:endParaRPr lang="en-CA"/>
          </a:p>
          <a:p>
            <a:pPr lvl="1"/>
            <a:endParaRPr lang="en-US" dirty="0"/>
          </a:p>
        </p:txBody>
      </p:sp>
      <p:graphicFrame>
        <p:nvGraphicFramePr>
          <p:cNvPr id="4" name="Diagram 3">
            <a:extLst>
              <a:ext uri="{FF2B5EF4-FFF2-40B4-BE49-F238E27FC236}">
                <a16:creationId xmlns:a16="http://schemas.microsoft.com/office/drawing/2014/main" id="{8C1D4B32-7FD6-41D4-91F2-6E07F58B5943}"/>
              </a:ext>
            </a:extLst>
          </p:cNvPr>
          <p:cNvGraphicFramePr/>
          <p:nvPr>
            <p:extLst>
              <p:ext uri="{D42A27DB-BD31-4B8C-83A1-F6EECF244321}">
                <p14:modId xmlns:p14="http://schemas.microsoft.com/office/powerpoint/2010/main" val="3606037147"/>
              </p:ext>
            </p:extLst>
          </p:nvPr>
        </p:nvGraphicFramePr>
        <p:xfrm>
          <a:off x="1754598" y="2216397"/>
          <a:ext cx="8128000" cy="4104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1581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FD25A-67C6-4AE8-84D2-52F33AF83723}"/>
              </a:ext>
            </a:extLst>
          </p:cNvPr>
          <p:cNvSpPr>
            <a:spLocks noGrp="1"/>
          </p:cNvSpPr>
          <p:nvPr>
            <p:ph type="title"/>
          </p:nvPr>
        </p:nvSpPr>
        <p:spPr/>
        <p:txBody>
          <a:bodyPr/>
          <a:lstStyle/>
          <a:p>
            <a:r>
              <a:rPr lang="en-US" dirty="0"/>
              <a:t>Results of the Study </a:t>
            </a:r>
            <a:r>
              <a:rPr lang="en-US" sz="3200" dirty="0"/>
              <a:t>(Stinchfield, 2010)</a:t>
            </a:r>
            <a:endParaRPr lang="en-US" dirty="0"/>
          </a:p>
        </p:txBody>
      </p:sp>
      <p:sp>
        <p:nvSpPr>
          <p:cNvPr id="9" name="Content Placeholder 8">
            <a:extLst>
              <a:ext uri="{FF2B5EF4-FFF2-40B4-BE49-F238E27FC236}">
                <a16:creationId xmlns:a16="http://schemas.microsoft.com/office/drawing/2014/main" id="{9851212D-8575-43A8-A1DE-EC4E786A93B3}"/>
              </a:ext>
            </a:extLst>
          </p:cNvPr>
          <p:cNvSpPr>
            <a:spLocks noGrp="1"/>
          </p:cNvSpPr>
          <p:nvPr>
            <p:ph sz="half" idx="1"/>
          </p:nvPr>
        </p:nvSpPr>
        <p:spPr>
          <a:xfrm>
            <a:off x="838200" y="2856215"/>
            <a:ext cx="2336515" cy="3320747"/>
          </a:xfrm>
        </p:spPr>
        <p:txBody>
          <a:bodyPr/>
          <a:lstStyle/>
          <a:p>
            <a:pPr marL="0" indent="0" algn="ctr">
              <a:buNone/>
            </a:pPr>
            <a:r>
              <a:rPr lang="en-US" sz="2800" dirty="0">
                <a:latin typeface="Trajan Pro" pitchFamily="18" charset="0"/>
              </a:rPr>
              <a:t>Gambling At Any Level </a:t>
            </a:r>
          </a:p>
          <a:p>
            <a:pPr marL="0" indent="0" algn="ctr">
              <a:buNone/>
            </a:pPr>
            <a:r>
              <a:rPr lang="en-US" sz="2000" dirty="0">
                <a:latin typeface="Trajan Pro" pitchFamily="18" charset="0"/>
              </a:rPr>
              <a:t>(by gender and grade level)</a:t>
            </a:r>
          </a:p>
          <a:p>
            <a:pPr marL="0" indent="0" algn="ctr">
              <a:buNone/>
            </a:pPr>
            <a:endParaRPr lang="en-US" dirty="0"/>
          </a:p>
        </p:txBody>
      </p:sp>
      <p:graphicFrame>
        <p:nvGraphicFramePr>
          <p:cNvPr id="10" name="Object 5">
            <a:extLst>
              <a:ext uri="{FF2B5EF4-FFF2-40B4-BE49-F238E27FC236}">
                <a16:creationId xmlns:a16="http://schemas.microsoft.com/office/drawing/2014/main" id="{1B6FDD7F-0C95-4D09-B4B3-4E93F1E2FAD3}"/>
              </a:ext>
            </a:extLst>
          </p:cNvPr>
          <p:cNvGraphicFramePr>
            <a:graphicFrameLocks noGrp="1" noChangeAspect="1"/>
          </p:cNvGraphicFramePr>
          <p:nvPr>
            <p:ph sz="half" idx="2"/>
            <p:extLst>
              <p:ext uri="{D42A27DB-BD31-4B8C-83A1-F6EECF244321}">
                <p14:modId xmlns:p14="http://schemas.microsoft.com/office/powerpoint/2010/main" val="2460061668"/>
              </p:ext>
            </p:extLst>
          </p:nvPr>
        </p:nvGraphicFramePr>
        <p:xfrm>
          <a:off x="4058292" y="1582222"/>
          <a:ext cx="7295508" cy="44920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0243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E9A9-13F5-4213-8428-7D1A2B55111F}"/>
              </a:ext>
            </a:extLst>
          </p:cNvPr>
          <p:cNvSpPr>
            <a:spLocks noGrp="1"/>
          </p:cNvSpPr>
          <p:nvPr>
            <p:ph type="title"/>
          </p:nvPr>
        </p:nvSpPr>
        <p:spPr/>
        <p:txBody>
          <a:bodyPr/>
          <a:lstStyle/>
          <a:p>
            <a:r>
              <a:rPr lang="en-US" dirty="0"/>
              <a:t>Results of the Study </a:t>
            </a:r>
            <a:r>
              <a:rPr lang="en-US" sz="3200" dirty="0"/>
              <a:t>(Stinchfield, 2010)</a:t>
            </a:r>
            <a:endParaRPr lang="en-US" dirty="0"/>
          </a:p>
        </p:txBody>
      </p:sp>
      <p:graphicFrame>
        <p:nvGraphicFramePr>
          <p:cNvPr id="5" name="Content Placeholder 3">
            <a:extLst>
              <a:ext uri="{FF2B5EF4-FFF2-40B4-BE49-F238E27FC236}">
                <a16:creationId xmlns:a16="http://schemas.microsoft.com/office/drawing/2014/main" id="{49E94ADD-9EF1-4BA9-ACF4-553833B612D9}"/>
              </a:ext>
            </a:extLst>
          </p:cNvPr>
          <p:cNvGraphicFramePr>
            <a:graphicFrameLocks noGrp="1"/>
          </p:cNvGraphicFramePr>
          <p:nvPr>
            <p:ph idx="1"/>
            <p:extLst>
              <p:ext uri="{D42A27DB-BD31-4B8C-83A1-F6EECF244321}">
                <p14:modId xmlns:p14="http://schemas.microsoft.com/office/powerpoint/2010/main" val="2353386571"/>
              </p:ext>
            </p:extLst>
          </p:nvPr>
        </p:nvGraphicFramePr>
        <p:xfrm>
          <a:off x="4264060" y="1561102"/>
          <a:ext cx="7670800" cy="4428732"/>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8">
            <a:extLst>
              <a:ext uri="{FF2B5EF4-FFF2-40B4-BE49-F238E27FC236}">
                <a16:creationId xmlns:a16="http://schemas.microsoft.com/office/drawing/2014/main" id="{56B52135-910E-49A2-BECA-047FA8322A98}"/>
              </a:ext>
            </a:extLst>
          </p:cNvPr>
          <p:cNvSpPr txBox="1">
            <a:spLocks/>
          </p:cNvSpPr>
          <p:nvPr/>
        </p:nvSpPr>
        <p:spPr>
          <a:xfrm>
            <a:off x="838200" y="2856215"/>
            <a:ext cx="2336515" cy="3320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latin typeface="Trajan Pro" pitchFamily="18" charset="0"/>
              </a:rPr>
              <a:t>9</a:t>
            </a:r>
            <a:r>
              <a:rPr lang="en-US" sz="2800" baseline="30000" dirty="0">
                <a:latin typeface="Trajan Pro" pitchFamily="18" charset="0"/>
              </a:rPr>
              <a:t>th</a:t>
            </a:r>
            <a:r>
              <a:rPr lang="en-US" sz="2800" dirty="0">
                <a:latin typeface="Trajan Pro" pitchFamily="18" charset="0"/>
              </a:rPr>
              <a:t> Grade Gambling Among Males </a:t>
            </a:r>
          </a:p>
          <a:p>
            <a:pPr marL="0" indent="0" algn="ctr">
              <a:buNone/>
            </a:pPr>
            <a:r>
              <a:rPr lang="en-US" sz="2000" dirty="0">
                <a:latin typeface="Trajan Pro" pitchFamily="18" charset="0"/>
              </a:rPr>
              <a:t>(by game)</a:t>
            </a:r>
          </a:p>
          <a:p>
            <a:pPr marL="0" indent="0" algn="ctr">
              <a:buFont typeface="Arial" panose="020B0604020202020204" pitchFamily="34" charset="0"/>
              <a:buNone/>
            </a:pPr>
            <a:endParaRPr lang="en-US" dirty="0"/>
          </a:p>
        </p:txBody>
      </p:sp>
    </p:spTree>
    <p:extLst>
      <p:ext uri="{BB962C8B-B14F-4D97-AF65-F5344CB8AC3E}">
        <p14:creationId xmlns:p14="http://schemas.microsoft.com/office/powerpoint/2010/main" val="443930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49F4-0ECE-4121-94C1-5948F93CF2C3}"/>
              </a:ext>
            </a:extLst>
          </p:cNvPr>
          <p:cNvSpPr>
            <a:spLocks noGrp="1"/>
          </p:cNvSpPr>
          <p:nvPr>
            <p:ph type="title"/>
          </p:nvPr>
        </p:nvSpPr>
        <p:spPr/>
        <p:txBody>
          <a:bodyPr/>
          <a:lstStyle/>
          <a:p>
            <a:r>
              <a:rPr lang="en-US" dirty="0"/>
              <a:t>Results of the Study </a:t>
            </a:r>
            <a:r>
              <a:rPr lang="en-US" sz="3200" dirty="0"/>
              <a:t>(Stinchfield, 2010)</a:t>
            </a:r>
            <a:endParaRPr lang="en-US" dirty="0"/>
          </a:p>
        </p:txBody>
      </p:sp>
      <p:graphicFrame>
        <p:nvGraphicFramePr>
          <p:cNvPr id="5" name="Content Placeholder 3">
            <a:extLst>
              <a:ext uri="{FF2B5EF4-FFF2-40B4-BE49-F238E27FC236}">
                <a16:creationId xmlns:a16="http://schemas.microsoft.com/office/drawing/2014/main" id="{84710C78-A252-4D1B-BAF4-45231B4ADCD9}"/>
              </a:ext>
            </a:extLst>
          </p:cNvPr>
          <p:cNvGraphicFramePr>
            <a:graphicFrameLocks noGrp="1"/>
          </p:cNvGraphicFramePr>
          <p:nvPr>
            <p:ph idx="1"/>
            <p:extLst>
              <p:ext uri="{D42A27DB-BD31-4B8C-83A1-F6EECF244321}">
                <p14:modId xmlns:p14="http://schemas.microsoft.com/office/powerpoint/2010/main" val="236902405"/>
              </p:ext>
            </p:extLst>
          </p:nvPr>
        </p:nvGraphicFramePr>
        <p:xfrm>
          <a:off x="4617663" y="1633592"/>
          <a:ext cx="6736137" cy="4405125"/>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8">
            <a:extLst>
              <a:ext uri="{FF2B5EF4-FFF2-40B4-BE49-F238E27FC236}">
                <a16:creationId xmlns:a16="http://schemas.microsoft.com/office/drawing/2014/main" id="{2EBFB0D7-60B2-4772-AE77-F2B9C44B92C0}"/>
              </a:ext>
            </a:extLst>
          </p:cNvPr>
          <p:cNvSpPr txBox="1">
            <a:spLocks/>
          </p:cNvSpPr>
          <p:nvPr/>
        </p:nvSpPr>
        <p:spPr>
          <a:xfrm>
            <a:off x="838200" y="2856215"/>
            <a:ext cx="2336515" cy="3320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latin typeface="Trajan Pro" pitchFamily="18" charset="0"/>
              </a:rPr>
              <a:t>12</a:t>
            </a:r>
            <a:r>
              <a:rPr lang="en-US" sz="2800" baseline="30000" dirty="0">
                <a:latin typeface="Trajan Pro" pitchFamily="18" charset="0"/>
              </a:rPr>
              <a:t>th</a:t>
            </a:r>
            <a:r>
              <a:rPr lang="en-US" sz="2800" dirty="0">
                <a:latin typeface="Trajan Pro" pitchFamily="18" charset="0"/>
              </a:rPr>
              <a:t> Grade Gambling Among Males </a:t>
            </a:r>
            <a:r>
              <a:rPr lang="en-US" sz="2000" dirty="0">
                <a:latin typeface="Trajan Pro" pitchFamily="18" charset="0"/>
              </a:rPr>
              <a:t>(by game)</a:t>
            </a:r>
          </a:p>
          <a:p>
            <a:pPr marL="0" indent="0" algn="ctr">
              <a:buFont typeface="Arial" panose="020B0604020202020204" pitchFamily="34" charset="0"/>
              <a:buNone/>
            </a:pPr>
            <a:endParaRPr lang="en-US" dirty="0"/>
          </a:p>
        </p:txBody>
      </p:sp>
    </p:spTree>
    <p:extLst>
      <p:ext uri="{BB962C8B-B14F-4D97-AF65-F5344CB8AC3E}">
        <p14:creationId xmlns:p14="http://schemas.microsoft.com/office/powerpoint/2010/main" val="4212964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0F35-5036-4E7D-9502-1B4BBC90930E}"/>
              </a:ext>
            </a:extLst>
          </p:cNvPr>
          <p:cNvSpPr>
            <a:spLocks noGrp="1"/>
          </p:cNvSpPr>
          <p:nvPr>
            <p:ph type="title"/>
          </p:nvPr>
        </p:nvSpPr>
        <p:spPr/>
        <p:txBody>
          <a:bodyPr/>
          <a:lstStyle/>
          <a:p>
            <a:r>
              <a:rPr lang="en-US" dirty="0"/>
              <a:t>Results of the Study </a:t>
            </a:r>
            <a:r>
              <a:rPr lang="en-US" sz="3200" dirty="0"/>
              <a:t>(Stinchfield, 2010)</a:t>
            </a:r>
            <a:endParaRPr lang="en-US" dirty="0"/>
          </a:p>
        </p:txBody>
      </p:sp>
      <p:sp>
        <p:nvSpPr>
          <p:cNvPr id="4" name="Content Placeholder 3">
            <a:extLst>
              <a:ext uri="{FF2B5EF4-FFF2-40B4-BE49-F238E27FC236}">
                <a16:creationId xmlns:a16="http://schemas.microsoft.com/office/drawing/2014/main" id="{EAF3425A-4998-42FF-967F-F900D34A4691}"/>
              </a:ext>
            </a:extLst>
          </p:cNvPr>
          <p:cNvSpPr>
            <a:spLocks noGrp="1"/>
          </p:cNvSpPr>
          <p:nvPr>
            <p:ph sz="half" idx="1"/>
          </p:nvPr>
        </p:nvSpPr>
        <p:spPr>
          <a:xfrm>
            <a:off x="838200" y="2887037"/>
            <a:ext cx="2634049" cy="3289925"/>
          </a:xfrm>
        </p:spPr>
        <p:txBody>
          <a:bodyPr/>
          <a:lstStyle/>
          <a:p>
            <a:pPr marL="0" indent="0" algn="ctr">
              <a:buNone/>
            </a:pPr>
            <a:r>
              <a:rPr lang="en-US" sz="2800" dirty="0">
                <a:latin typeface="Trajan Pro" pitchFamily="18" charset="0"/>
              </a:rPr>
              <a:t>9</a:t>
            </a:r>
            <a:r>
              <a:rPr lang="en-US" sz="2800" baseline="30000" dirty="0">
                <a:latin typeface="Trajan Pro" pitchFamily="18" charset="0"/>
              </a:rPr>
              <a:t>th</a:t>
            </a:r>
            <a:r>
              <a:rPr lang="en-US" sz="2800" dirty="0">
                <a:latin typeface="Trajan Pro" pitchFamily="18" charset="0"/>
              </a:rPr>
              <a:t> Grade Gambling Among Females </a:t>
            </a:r>
            <a:r>
              <a:rPr lang="en-US" sz="2000" dirty="0">
                <a:latin typeface="Trajan Pro" pitchFamily="18" charset="0"/>
              </a:rPr>
              <a:t>(by game)</a:t>
            </a:r>
          </a:p>
          <a:p>
            <a:pPr marL="0" indent="0" algn="ctr">
              <a:buNone/>
            </a:pPr>
            <a:endParaRPr lang="en-US" dirty="0"/>
          </a:p>
        </p:txBody>
      </p:sp>
      <p:graphicFrame>
        <p:nvGraphicFramePr>
          <p:cNvPr id="7" name="Object 3">
            <a:extLst>
              <a:ext uri="{FF2B5EF4-FFF2-40B4-BE49-F238E27FC236}">
                <a16:creationId xmlns:a16="http://schemas.microsoft.com/office/drawing/2014/main" id="{54059DA0-1DCB-4376-8366-1BBAFF6B9EDB}"/>
              </a:ext>
            </a:extLst>
          </p:cNvPr>
          <p:cNvGraphicFramePr>
            <a:graphicFrameLocks noGrp="1"/>
          </p:cNvGraphicFramePr>
          <p:nvPr>
            <p:ph sz="half" idx="2"/>
            <p:extLst>
              <p:ext uri="{D42A27DB-BD31-4B8C-83A1-F6EECF244321}">
                <p14:modId xmlns:p14="http://schemas.microsoft.com/office/powerpoint/2010/main" val="80846876"/>
              </p:ext>
            </p:extLst>
          </p:nvPr>
        </p:nvGraphicFramePr>
        <p:xfrm>
          <a:off x="4205449" y="1729559"/>
          <a:ext cx="6978822" cy="42497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8319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449E-1C9D-4431-B855-9355ED895E64}"/>
              </a:ext>
            </a:extLst>
          </p:cNvPr>
          <p:cNvSpPr>
            <a:spLocks noGrp="1"/>
          </p:cNvSpPr>
          <p:nvPr>
            <p:ph type="title"/>
          </p:nvPr>
        </p:nvSpPr>
        <p:spPr/>
        <p:txBody>
          <a:bodyPr/>
          <a:lstStyle/>
          <a:p>
            <a:r>
              <a:rPr lang="en-US" dirty="0"/>
              <a:t>Results of the Study </a:t>
            </a:r>
            <a:r>
              <a:rPr lang="en-US" sz="3200" dirty="0"/>
              <a:t>(Stinchfield, 2010)</a:t>
            </a:r>
            <a:endParaRPr lang="en-US" dirty="0"/>
          </a:p>
        </p:txBody>
      </p:sp>
      <p:sp>
        <p:nvSpPr>
          <p:cNvPr id="3" name="Content Placeholder 2">
            <a:extLst>
              <a:ext uri="{FF2B5EF4-FFF2-40B4-BE49-F238E27FC236}">
                <a16:creationId xmlns:a16="http://schemas.microsoft.com/office/drawing/2014/main" id="{FF516D2A-B1EF-4AA6-AA2D-CE62E6AFEC22}"/>
              </a:ext>
            </a:extLst>
          </p:cNvPr>
          <p:cNvSpPr>
            <a:spLocks noGrp="1"/>
          </p:cNvSpPr>
          <p:nvPr>
            <p:ph sz="half" idx="1"/>
          </p:nvPr>
        </p:nvSpPr>
        <p:spPr>
          <a:xfrm>
            <a:off x="838200" y="2979505"/>
            <a:ext cx="2963238" cy="3197457"/>
          </a:xfrm>
        </p:spPr>
        <p:txBody>
          <a:bodyPr/>
          <a:lstStyle/>
          <a:p>
            <a:pPr marL="0" indent="0" algn="ctr">
              <a:buNone/>
            </a:pPr>
            <a:r>
              <a:rPr lang="en-US" sz="2800" dirty="0">
                <a:latin typeface="Trajan Pro" pitchFamily="18" charset="0"/>
              </a:rPr>
              <a:t>12</a:t>
            </a:r>
            <a:r>
              <a:rPr lang="en-US" sz="2800" baseline="30000" dirty="0">
                <a:latin typeface="Trajan Pro" pitchFamily="18" charset="0"/>
              </a:rPr>
              <a:t>th</a:t>
            </a:r>
            <a:r>
              <a:rPr lang="en-US" sz="2800" dirty="0">
                <a:latin typeface="Trajan Pro" pitchFamily="18" charset="0"/>
              </a:rPr>
              <a:t> Grade Gambling Among Females </a:t>
            </a:r>
          </a:p>
          <a:p>
            <a:pPr marL="0" indent="0" algn="ctr">
              <a:buNone/>
            </a:pPr>
            <a:r>
              <a:rPr lang="en-US" sz="2000" dirty="0">
                <a:latin typeface="Trajan Pro" pitchFamily="18" charset="0"/>
              </a:rPr>
              <a:t>(by game)</a:t>
            </a:r>
          </a:p>
          <a:p>
            <a:pPr algn="ctr"/>
            <a:endParaRPr lang="en-US" dirty="0"/>
          </a:p>
        </p:txBody>
      </p:sp>
      <p:graphicFrame>
        <p:nvGraphicFramePr>
          <p:cNvPr id="6" name="Object 3">
            <a:extLst>
              <a:ext uri="{FF2B5EF4-FFF2-40B4-BE49-F238E27FC236}">
                <a16:creationId xmlns:a16="http://schemas.microsoft.com/office/drawing/2014/main" id="{9098BF37-E541-429B-A502-34FFDAD3C164}"/>
              </a:ext>
            </a:extLst>
          </p:cNvPr>
          <p:cNvGraphicFramePr>
            <a:graphicFrameLocks noGrp="1"/>
          </p:cNvGraphicFramePr>
          <p:nvPr>
            <p:ph sz="half" idx="2"/>
            <p:extLst>
              <p:ext uri="{D42A27DB-BD31-4B8C-83A1-F6EECF244321}">
                <p14:modId xmlns:p14="http://schemas.microsoft.com/office/powerpoint/2010/main" val="3247993152"/>
              </p:ext>
            </p:extLst>
          </p:nvPr>
        </p:nvGraphicFramePr>
        <p:xfrm>
          <a:off x="4386498" y="1720119"/>
          <a:ext cx="6690474" cy="42497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6683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5221B-5DB9-4EDE-846F-56B031CC7466}"/>
              </a:ext>
            </a:extLst>
          </p:cNvPr>
          <p:cNvSpPr>
            <a:spLocks noGrp="1"/>
          </p:cNvSpPr>
          <p:nvPr>
            <p:ph type="title"/>
          </p:nvPr>
        </p:nvSpPr>
        <p:spPr/>
        <p:txBody>
          <a:bodyPr/>
          <a:lstStyle/>
          <a:p>
            <a:r>
              <a:rPr lang="en-US" dirty="0"/>
              <a:t>Implications of the Study </a:t>
            </a:r>
            <a:r>
              <a:rPr lang="en-US" sz="3600" dirty="0"/>
              <a:t>(Stinchfield, 2010)</a:t>
            </a:r>
            <a:endParaRPr lang="en-US" dirty="0"/>
          </a:p>
        </p:txBody>
      </p:sp>
      <p:sp>
        <p:nvSpPr>
          <p:cNvPr id="3" name="Content Placeholder 2">
            <a:extLst>
              <a:ext uri="{FF2B5EF4-FFF2-40B4-BE49-F238E27FC236}">
                <a16:creationId xmlns:a16="http://schemas.microsoft.com/office/drawing/2014/main" id="{F6F17603-9110-42C8-BF4C-B98BC74EC857}"/>
              </a:ext>
            </a:extLst>
          </p:cNvPr>
          <p:cNvSpPr>
            <a:spLocks noGrp="1"/>
          </p:cNvSpPr>
          <p:nvPr>
            <p:ph sz="half" idx="1"/>
          </p:nvPr>
        </p:nvSpPr>
        <p:spPr>
          <a:xfrm>
            <a:off x="838200" y="1825625"/>
            <a:ext cx="5706438" cy="4351338"/>
          </a:xfrm>
        </p:spPr>
        <p:txBody>
          <a:bodyPr/>
          <a:lstStyle/>
          <a:p>
            <a:r>
              <a:rPr lang="en-US" dirty="0"/>
              <a:t>Are More Youths Gambling?</a:t>
            </a:r>
          </a:p>
          <a:p>
            <a:pPr lvl="1"/>
            <a:r>
              <a:rPr lang="en-US" sz="2400" dirty="0">
                <a:solidFill>
                  <a:schemeClr val="bg1"/>
                </a:solidFill>
              </a:rPr>
              <a:t>No, there were fewer youth gambling in 2010 than in 1992</a:t>
            </a:r>
          </a:p>
          <a:p>
            <a:pPr lvl="1"/>
            <a:endParaRPr lang="en-US" sz="2400" dirty="0">
              <a:solidFill>
                <a:schemeClr val="bg1"/>
              </a:solidFill>
            </a:endParaRPr>
          </a:p>
          <a:p>
            <a:pPr lvl="1">
              <a:buClr>
                <a:schemeClr val="bg1"/>
              </a:buClr>
            </a:pPr>
            <a:r>
              <a:rPr lang="en-US" sz="2000" dirty="0" err="1">
                <a:solidFill>
                  <a:schemeClr val="bg1"/>
                </a:solidFill>
              </a:rPr>
              <a:t>Volberg</a:t>
            </a:r>
            <a:r>
              <a:rPr lang="en-US" sz="2000" dirty="0">
                <a:solidFill>
                  <a:schemeClr val="bg1"/>
                </a:solidFill>
              </a:rPr>
              <a:t>, Gupta, Griffiths, </a:t>
            </a:r>
            <a:r>
              <a:rPr lang="en-US" sz="2000" dirty="0" err="1">
                <a:solidFill>
                  <a:schemeClr val="bg1"/>
                </a:solidFill>
              </a:rPr>
              <a:t>Olason</a:t>
            </a:r>
            <a:r>
              <a:rPr lang="en-US" sz="2000" dirty="0">
                <a:solidFill>
                  <a:schemeClr val="bg1"/>
                </a:solidFill>
              </a:rPr>
              <a:t>, and Delfabbro (2010)</a:t>
            </a:r>
          </a:p>
          <a:p>
            <a:pPr lvl="2">
              <a:buClr>
                <a:schemeClr val="bg1"/>
              </a:buClr>
            </a:pPr>
            <a:r>
              <a:rPr lang="en-US" sz="1600" dirty="0"/>
              <a:t>C</a:t>
            </a:r>
            <a:r>
              <a:rPr lang="en-US" sz="1600" dirty="0">
                <a:solidFill>
                  <a:schemeClr val="bg1"/>
                </a:solidFill>
              </a:rPr>
              <a:t>oncluded that the literature is mixed, but most studies indicate either stability or decreases</a:t>
            </a:r>
          </a:p>
          <a:p>
            <a:pPr marL="914400" lvl="2" indent="0">
              <a:buClr>
                <a:schemeClr val="bg1"/>
              </a:buClr>
              <a:buNone/>
            </a:pPr>
            <a:endParaRPr lang="en-US" sz="1600" dirty="0">
              <a:solidFill>
                <a:schemeClr val="bg1"/>
              </a:solidFill>
            </a:endParaRPr>
          </a:p>
          <a:p>
            <a:pPr lvl="1">
              <a:buClr>
                <a:schemeClr val="bg1"/>
              </a:buClr>
            </a:pPr>
            <a:r>
              <a:rPr lang="en-US" sz="2000" dirty="0">
                <a:solidFill>
                  <a:schemeClr val="bg1"/>
                </a:solidFill>
              </a:rPr>
              <a:t>Unpublished reports of the National Annenberg Survey of Youth have also found declines in gambling starting in 2006</a:t>
            </a:r>
          </a:p>
          <a:p>
            <a:pPr lvl="1"/>
            <a:endParaRPr lang="en-US" sz="2400" dirty="0">
              <a:solidFill>
                <a:schemeClr val="bg1"/>
              </a:solidFill>
            </a:endParaRPr>
          </a:p>
          <a:p>
            <a:pPr lvl="1"/>
            <a:endParaRPr lang="en-US" dirty="0"/>
          </a:p>
        </p:txBody>
      </p:sp>
      <p:pic>
        <p:nvPicPr>
          <p:cNvPr id="5" name="Content Placeholder 4">
            <a:extLst>
              <a:ext uri="{FF2B5EF4-FFF2-40B4-BE49-F238E27FC236}">
                <a16:creationId xmlns:a16="http://schemas.microsoft.com/office/drawing/2014/main" id="{4B541FAE-B42E-48C3-AE78-093F32C996C9}"/>
              </a:ext>
            </a:extLst>
          </p:cNvPr>
          <p:cNvPicPr>
            <a:picLocks noGrp="1" noChangeAspect="1"/>
          </p:cNvPicPr>
          <p:nvPr>
            <p:ph sz="half" idx="2"/>
          </p:nvPr>
        </p:nvPicPr>
        <p:blipFill>
          <a:blip r:embed="rId3"/>
          <a:stretch>
            <a:fillRect/>
          </a:stretch>
        </p:blipFill>
        <p:spPr>
          <a:xfrm>
            <a:off x="7503640" y="1671916"/>
            <a:ext cx="2667000" cy="423862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7542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D24B-3AF4-4017-9C23-AF587E87EDF6}"/>
              </a:ext>
            </a:extLst>
          </p:cNvPr>
          <p:cNvSpPr>
            <a:spLocks noGrp="1"/>
          </p:cNvSpPr>
          <p:nvPr>
            <p:ph type="title"/>
          </p:nvPr>
        </p:nvSpPr>
        <p:spPr/>
        <p:txBody>
          <a:bodyPr/>
          <a:lstStyle/>
          <a:p>
            <a:pPr algn="ctr"/>
            <a:r>
              <a:rPr lang="en-US" dirty="0"/>
              <a:t>What Does Youth Gambling Look Like?</a:t>
            </a:r>
          </a:p>
        </p:txBody>
      </p:sp>
      <p:sp>
        <p:nvSpPr>
          <p:cNvPr id="3" name="Content Placeholder 2">
            <a:extLst>
              <a:ext uri="{FF2B5EF4-FFF2-40B4-BE49-F238E27FC236}">
                <a16:creationId xmlns:a16="http://schemas.microsoft.com/office/drawing/2014/main" id="{0CBA93D1-7AE7-4B03-9E3E-A56A7C1F5685}"/>
              </a:ext>
            </a:extLst>
          </p:cNvPr>
          <p:cNvSpPr>
            <a:spLocks noGrp="1"/>
          </p:cNvSpPr>
          <p:nvPr>
            <p:ph sz="half" idx="1"/>
          </p:nvPr>
        </p:nvSpPr>
        <p:spPr>
          <a:xfrm>
            <a:off x="838200" y="1825625"/>
            <a:ext cx="6056870" cy="4351338"/>
          </a:xfrm>
        </p:spPr>
        <p:txBody>
          <a:bodyPr/>
          <a:lstStyle/>
          <a:p>
            <a:pPr marL="35719" indent="0" algn="ctr">
              <a:buClr>
                <a:schemeClr val="bg1"/>
              </a:buClr>
              <a:buNone/>
            </a:pPr>
            <a:r>
              <a:rPr lang="en-US" sz="2800" dirty="0">
                <a:solidFill>
                  <a:srgbClr val="FFC000"/>
                </a:solidFill>
              </a:rPr>
              <a:t>WE HAVE TO ASK…</a:t>
            </a:r>
          </a:p>
          <a:p>
            <a:pPr marL="35719" indent="0" algn="ctr">
              <a:buClr>
                <a:schemeClr val="bg1"/>
              </a:buClr>
              <a:buNone/>
            </a:pPr>
            <a:r>
              <a:rPr lang="en-US" sz="2400" dirty="0">
                <a:solidFill>
                  <a:srgbClr val="FFC000"/>
                </a:solidFill>
              </a:rPr>
              <a:t>How do youth spend their free time now? </a:t>
            </a:r>
          </a:p>
          <a:p>
            <a:pPr marL="35719" indent="0" algn="ctr">
              <a:buClr>
                <a:schemeClr val="bg1"/>
              </a:buClr>
              <a:buNone/>
            </a:pPr>
            <a:endParaRPr lang="en-US" dirty="0">
              <a:solidFill>
                <a:srgbClr val="FFC000"/>
              </a:solidFill>
            </a:endParaRPr>
          </a:p>
          <a:p>
            <a:pPr marL="852488" lvl="1" indent="-395288">
              <a:buFont typeface="Wingdings" panose="05000000000000000000" pitchFamily="2" charset="2"/>
              <a:buChar char="ü"/>
            </a:pPr>
            <a:r>
              <a:rPr lang="en-US" dirty="0">
                <a:solidFill>
                  <a:schemeClr val="bg1"/>
                </a:solidFill>
              </a:rPr>
              <a:t>Smart Phones</a:t>
            </a:r>
          </a:p>
          <a:p>
            <a:pPr marL="852488" lvl="1" indent="-395288">
              <a:buFont typeface="Wingdings" panose="05000000000000000000" pitchFamily="2" charset="2"/>
              <a:buChar char="ü"/>
            </a:pPr>
            <a:r>
              <a:rPr lang="en-US" dirty="0">
                <a:solidFill>
                  <a:schemeClr val="bg1"/>
                </a:solidFill>
              </a:rPr>
              <a:t>Internet</a:t>
            </a:r>
          </a:p>
          <a:p>
            <a:pPr marL="852488" lvl="1" indent="-395288">
              <a:buFont typeface="Wingdings" panose="05000000000000000000" pitchFamily="2" charset="2"/>
              <a:buChar char="ü"/>
            </a:pPr>
            <a:r>
              <a:rPr lang="en-US" dirty="0">
                <a:solidFill>
                  <a:schemeClr val="bg1"/>
                </a:solidFill>
              </a:rPr>
              <a:t>Social Networking</a:t>
            </a:r>
          </a:p>
          <a:p>
            <a:endParaRPr lang="en-US" sz="2000" dirty="0">
              <a:solidFill>
                <a:schemeClr val="bg1"/>
              </a:solidFill>
            </a:endParaRPr>
          </a:p>
          <a:p>
            <a:pPr marL="35719" indent="0">
              <a:buClr>
                <a:schemeClr val="bg1"/>
              </a:buClr>
              <a:buNone/>
            </a:pPr>
            <a:endParaRPr lang="en-US" sz="2800" dirty="0">
              <a:solidFill>
                <a:srgbClr val="FFC000"/>
              </a:solidFill>
            </a:endParaRPr>
          </a:p>
          <a:p>
            <a:endParaRPr lang="en-US" dirty="0"/>
          </a:p>
        </p:txBody>
      </p:sp>
      <p:pic>
        <p:nvPicPr>
          <p:cNvPr id="6146" name="Picture 2" descr="Children 'interested in' gambling and alcohol, according to Facebook |  Facebook | The Guardian">
            <a:extLst>
              <a:ext uri="{FF2B5EF4-FFF2-40B4-BE49-F238E27FC236}">
                <a16:creationId xmlns:a16="http://schemas.microsoft.com/office/drawing/2014/main" id="{9736C34A-7FC4-4FBF-A8E7-5795E237493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97132" y="1829013"/>
            <a:ext cx="3730325" cy="3730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677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CCCF-BC90-43C0-9F02-774459940C0F}"/>
              </a:ext>
            </a:extLst>
          </p:cNvPr>
          <p:cNvSpPr>
            <a:spLocks noGrp="1"/>
          </p:cNvSpPr>
          <p:nvPr>
            <p:ph type="title"/>
          </p:nvPr>
        </p:nvSpPr>
        <p:spPr/>
        <p:txBody>
          <a:bodyPr/>
          <a:lstStyle/>
          <a:p>
            <a:r>
              <a:rPr lang="en-US" sz="4400" dirty="0">
                <a:latin typeface="Trajan Pro" pitchFamily="18" charset="0"/>
              </a:rPr>
              <a:t>Impact of Technology</a:t>
            </a:r>
            <a:endParaRPr lang="en-US" dirty="0"/>
          </a:p>
        </p:txBody>
      </p:sp>
      <p:sp>
        <p:nvSpPr>
          <p:cNvPr id="4" name="Content Placeholder 3">
            <a:extLst>
              <a:ext uri="{FF2B5EF4-FFF2-40B4-BE49-F238E27FC236}">
                <a16:creationId xmlns:a16="http://schemas.microsoft.com/office/drawing/2014/main" id="{4C413FE6-AC25-4C5D-83C6-12AFE1DDE264}"/>
              </a:ext>
            </a:extLst>
          </p:cNvPr>
          <p:cNvSpPr>
            <a:spLocks noGrp="1"/>
          </p:cNvSpPr>
          <p:nvPr>
            <p:ph sz="half" idx="2"/>
          </p:nvPr>
        </p:nvSpPr>
        <p:spPr>
          <a:xfrm>
            <a:off x="7222732" y="2640457"/>
            <a:ext cx="4131067" cy="3536505"/>
          </a:xfrm>
        </p:spPr>
        <p:txBody>
          <a:bodyPr>
            <a:normAutofit/>
          </a:bodyPr>
          <a:lstStyle/>
          <a:p>
            <a:pPr>
              <a:buClr>
                <a:schemeClr val="bg1"/>
              </a:buClr>
            </a:pPr>
            <a:r>
              <a:rPr lang="en-US" sz="2000" dirty="0">
                <a:solidFill>
                  <a:schemeClr val="bg1"/>
                </a:solidFill>
              </a:rPr>
              <a:t>Obliterates traditional gambling definitions, regulations and practices.</a:t>
            </a:r>
          </a:p>
          <a:p>
            <a:pPr>
              <a:buClr>
                <a:schemeClr val="bg1"/>
              </a:buClr>
            </a:pPr>
            <a:r>
              <a:rPr lang="en-US" sz="2000" dirty="0">
                <a:solidFill>
                  <a:schemeClr val="bg1"/>
                </a:solidFill>
              </a:rPr>
              <a:t>Drives gambling and funding is is driven by gambling.</a:t>
            </a:r>
          </a:p>
          <a:p>
            <a:pPr>
              <a:buClr>
                <a:schemeClr val="bg1"/>
              </a:buClr>
            </a:pPr>
            <a:r>
              <a:rPr lang="en-US" sz="2000" dirty="0">
                <a:solidFill>
                  <a:schemeClr val="bg1"/>
                </a:solidFill>
              </a:rPr>
              <a:t>Allows manipulation of every aspect of any game. </a:t>
            </a:r>
          </a:p>
          <a:p>
            <a:endParaRPr lang="en-US" sz="2000" dirty="0"/>
          </a:p>
        </p:txBody>
      </p:sp>
      <p:pic>
        <p:nvPicPr>
          <p:cNvPr id="5" name="Picture 4">
            <a:extLst>
              <a:ext uri="{FF2B5EF4-FFF2-40B4-BE49-F238E27FC236}">
                <a16:creationId xmlns:a16="http://schemas.microsoft.com/office/drawing/2014/main" id="{5B88692A-7F33-4B4A-BABD-D3C66B24D975}"/>
              </a:ext>
            </a:extLst>
          </p:cNvPr>
          <p:cNvPicPr>
            <a:picLocks noChangeAspect="1"/>
          </p:cNvPicPr>
          <p:nvPr/>
        </p:nvPicPr>
        <p:blipFill>
          <a:blip r:embed="rId3"/>
          <a:stretch>
            <a:fillRect/>
          </a:stretch>
        </p:blipFill>
        <p:spPr>
          <a:xfrm>
            <a:off x="396411" y="1990011"/>
            <a:ext cx="6453249" cy="362995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3162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8448-9DB9-4F63-8106-805561B7AC07}"/>
              </a:ext>
            </a:extLst>
          </p:cNvPr>
          <p:cNvSpPr>
            <a:spLocks noGrp="1"/>
          </p:cNvSpPr>
          <p:nvPr>
            <p:ph type="title"/>
          </p:nvPr>
        </p:nvSpPr>
        <p:spPr/>
        <p:txBody>
          <a:bodyPr/>
          <a:lstStyle/>
          <a:p>
            <a:r>
              <a:rPr lang="en-US" sz="4400" dirty="0">
                <a:latin typeface="Trajan Pro" pitchFamily="18" charset="0"/>
              </a:rPr>
              <a:t>Online Social Gaming &amp; Gambling</a:t>
            </a:r>
            <a:endParaRPr lang="en-US" dirty="0"/>
          </a:p>
        </p:txBody>
      </p:sp>
      <p:sp>
        <p:nvSpPr>
          <p:cNvPr id="3" name="Content Placeholder 2">
            <a:extLst>
              <a:ext uri="{FF2B5EF4-FFF2-40B4-BE49-F238E27FC236}">
                <a16:creationId xmlns:a16="http://schemas.microsoft.com/office/drawing/2014/main" id="{F20D80A6-FAE2-4C19-96A5-EBCCFF6C67E8}"/>
              </a:ext>
            </a:extLst>
          </p:cNvPr>
          <p:cNvSpPr>
            <a:spLocks noGrp="1"/>
          </p:cNvSpPr>
          <p:nvPr>
            <p:ph sz="half" idx="1"/>
          </p:nvPr>
        </p:nvSpPr>
        <p:spPr/>
        <p:txBody>
          <a:bodyPr>
            <a:normAutofit fontScale="77500" lnSpcReduction="20000"/>
          </a:bodyPr>
          <a:lstStyle/>
          <a:p>
            <a:pPr>
              <a:spcAft>
                <a:spcPts val="1200"/>
              </a:spcAft>
              <a:buClr>
                <a:schemeClr val="bg1"/>
              </a:buClr>
            </a:pPr>
            <a:r>
              <a:rPr lang="en-US" sz="2800" dirty="0">
                <a:solidFill>
                  <a:schemeClr val="bg1"/>
                </a:solidFill>
              </a:rPr>
              <a:t>Gambling-like games online that are free to play involve elements of chance, but no monetary prizes.  </a:t>
            </a:r>
          </a:p>
          <a:p>
            <a:pPr>
              <a:spcAft>
                <a:spcPts val="1200"/>
              </a:spcAft>
              <a:buClr>
                <a:schemeClr val="bg1"/>
              </a:buClr>
            </a:pPr>
            <a:r>
              <a:rPr lang="en-US" sz="2800" dirty="0">
                <a:solidFill>
                  <a:schemeClr val="bg1"/>
                </a:solidFill>
              </a:rPr>
              <a:t>Games can manufacture early success, increased desire to pursue victory, or even a psychological need to continue playing because wins are just one try away.</a:t>
            </a:r>
          </a:p>
          <a:p>
            <a:pPr>
              <a:spcAft>
                <a:spcPts val="1200"/>
              </a:spcAft>
              <a:buClr>
                <a:schemeClr val="bg1"/>
              </a:buClr>
            </a:pPr>
            <a:r>
              <a:rPr lang="en-US" sz="2800" dirty="0">
                <a:solidFill>
                  <a:schemeClr val="bg1"/>
                </a:solidFill>
              </a:rPr>
              <a:t>Players can pay for currency and extra game features. </a:t>
            </a:r>
          </a:p>
          <a:p>
            <a:pPr>
              <a:spcAft>
                <a:spcPts val="1200"/>
              </a:spcAft>
              <a:buClr>
                <a:schemeClr val="bg1"/>
              </a:buClr>
            </a:pPr>
            <a:r>
              <a:rPr lang="en-US" sz="2800" dirty="0">
                <a:solidFill>
                  <a:schemeClr val="bg1"/>
                </a:solidFill>
              </a:rPr>
              <a:t>Prizes range from the ability to continue play, social recognition, non-monetary rewards, to Facebook credits or even real money.</a:t>
            </a:r>
          </a:p>
        </p:txBody>
      </p:sp>
      <p:pic>
        <p:nvPicPr>
          <p:cNvPr id="8194" name="Picture 2" descr="What's up with PayPal? — FarmVille 2">
            <a:extLst>
              <a:ext uri="{FF2B5EF4-FFF2-40B4-BE49-F238E27FC236}">
                <a16:creationId xmlns:a16="http://schemas.microsoft.com/office/drawing/2014/main" id="{15150FBB-7FA1-421C-A1E5-EED9EC4DA8F6}"/>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4872" t="1962" r="7257" b="2411"/>
          <a:stretch/>
        </p:blipFill>
        <p:spPr bwMode="auto">
          <a:xfrm>
            <a:off x="6585735" y="1720689"/>
            <a:ext cx="4479533" cy="4161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024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2583-CB0F-4337-B5CD-B97005E28B04}"/>
              </a:ext>
            </a:extLst>
          </p:cNvPr>
          <p:cNvSpPr>
            <a:spLocks noGrp="1"/>
          </p:cNvSpPr>
          <p:nvPr>
            <p:ph type="title" idx="4294967295"/>
          </p:nvPr>
        </p:nvSpPr>
        <p:spPr>
          <a:xfrm>
            <a:off x="838200" y="2612597"/>
            <a:ext cx="10515600" cy="1325563"/>
          </a:xfrm>
        </p:spPr>
        <p:txBody>
          <a:bodyPr/>
          <a:lstStyle/>
          <a:p>
            <a:r>
              <a:rPr lang="en-US" dirty="0"/>
              <a:t>Video Lecture 13: How Youth Gamble</a:t>
            </a:r>
          </a:p>
        </p:txBody>
      </p:sp>
      <p:pic>
        <p:nvPicPr>
          <p:cNvPr id="3" name="Online Media 2" title="Lecture 13: How Our Youth Gamble - AZ Problem Gambling Training">
            <a:hlinkClick r:id="" action="ppaction://media"/>
            <a:extLst>
              <a:ext uri="{FF2B5EF4-FFF2-40B4-BE49-F238E27FC236}">
                <a16:creationId xmlns:a16="http://schemas.microsoft.com/office/drawing/2014/main" id="{AC1B69A1-7DE3-4FF3-AE60-07DA65F6FC6D}"/>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92126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80B6-A5FC-4EEA-BF03-2356A42D7A2D}"/>
              </a:ext>
            </a:extLst>
          </p:cNvPr>
          <p:cNvSpPr>
            <a:spLocks noGrp="1"/>
          </p:cNvSpPr>
          <p:nvPr>
            <p:ph type="title"/>
          </p:nvPr>
        </p:nvSpPr>
        <p:spPr/>
        <p:txBody>
          <a:bodyPr/>
          <a:lstStyle/>
          <a:p>
            <a:r>
              <a:rPr lang="en-US" sz="4400" dirty="0">
                <a:latin typeface="Trajan Pro" pitchFamily="18" charset="0"/>
              </a:rPr>
              <a:t>Online Lifestyles</a:t>
            </a:r>
            <a:endParaRPr lang="en-US" dirty="0"/>
          </a:p>
        </p:txBody>
      </p:sp>
      <p:sp>
        <p:nvSpPr>
          <p:cNvPr id="3" name="Content Placeholder 2">
            <a:extLst>
              <a:ext uri="{FF2B5EF4-FFF2-40B4-BE49-F238E27FC236}">
                <a16:creationId xmlns:a16="http://schemas.microsoft.com/office/drawing/2014/main" id="{BD4F66CE-01F7-4B51-8606-537B7E7EF8C5}"/>
              </a:ext>
            </a:extLst>
          </p:cNvPr>
          <p:cNvSpPr>
            <a:spLocks noGrp="1"/>
          </p:cNvSpPr>
          <p:nvPr>
            <p:ph sz="half" idx="1"/>
          </p:nvPr>
        </p:nvSpPr>
        <p:spPr/>
        <p:txBody>
          <a:bodyPr>
            <a:normAutofit fontScale="85000" lnSpcReduction="20000"/>
          </a:bodyPr>
          <a:lstStyle/>
          <a:p>
            <a:pPr>
              <a:spcAft>
                <a:spcPts val="1200"/>
              </a:spcAft>
              <a:buClr>
                <a:schemeClr val="bg1"/>
              </a:buClr>
            </a:pPr>
            <a:r>
              <a:rPr lang="en-US" sz="2400" dirty="0">
                <a:solidFill>
                  <a:srgbClr val="FFC000"/>
                </a:solidFill>
              </a:rPr>
              <a:t>20% OF FACEBOOK USERS ARE 13-17 YEARS OF AGE</a:t>
            </a:r>
          </a:p>
          <a:p>
            <a:pPr lvl="1">
              <a:spcAft>
                <a:spcPts val="1200"/>
              </a:spcAft>
              <a:buClr>
                <a:schemeClr val="bg1"/>
              </a:buClr>
            </a:pPr>
            <a:r>
              <a:rPr lang="en-US" sz="2100" dirty="0">
                <a:solidFill>
                  <a:schemeClr val="bg1"/>
                </a:solidFill>
              </a:rPr>
              <a:t>Internet gambling has the lowest participation rates of any form of gambling</a:t>
            </a:r>
          </a:p>
          <a:p>
            <a:pPr lvl="1">
              <a:spcAft>
                <a:spcPts val="1200"/>
              </a:spcAft>
              <a:buClr>
                <a:schemeClr val="bg1"/>
              </a:buClr>
            </a:pPr>
            <a:r>
              <a:rPr lang="en-US" sz="2100" dirty="0">
                <a:solidFill>
                  <a:schemeClr val="bg1"/>
                </a:solidFill>
              </a:rPr>
              <a:t>Internet gamblers are likely to also gamble in multiple “traditional” forms, so internet gambling may mainly be peripheral activity for existing gamblers</a:t>
            </a:r>
          </a:p>
          <a:p>
            <a:pPr>
              <a:spcAft>
                <a:spcPts val="1200"/>
              </a:spcAft>
              <a:buClr>
                <a:schemeClr val="bg1"/>
              </a:buClr>
            </a:pPr>
            <a:r>
              <a:rPr lang="en-US" sz="2400" dirty="0">
                <a:solidFill>
                  <a:srgbClr val="FFC000"/>
                </a:solidFill>
              </a:rPr>
              <a:t>RISK-FACTORS</a:t>
            </a:r>
          </a:p>
          <a:p>
            <a:pPr lvl="1">
              <a:spcAft>
                <a:spcPts val="1200"/>
              </a:spcAft>
              <a:buClr>
                <a:schemeClr val="bg1"/>
              </a:buClr>
            </a:pPr>
            <a:r>
              <a:rPr lang="en-US" sz="2100" dirty="0">
                <a:solidFill>
                  <a:schemeClr val="bg1"/>
                </a:solidFill>
              </a:rPr>
              <a:t>Problem gamblers may be attracted to internet gambling  </a:t>
            </a:r>
          </a:p>
          <a:p>
            <a:pPr lvl="1">
              <a:spcAft>
                <a:spcPts val="1200"/>
              </a:spcAft>
              <a:buClr>
                <a:schemeClr val="bg1"/>
              </a:buClr>
            </a:pPr>
            <a:r>
              <a:rPr lang="en-US" sz="2100" dirty="0">
                <a:solidFill>
                  <a:schemeClr val="bg1"/>
                </a:solidFill>
              </a:rPr>
              <a:t>Non-problem gamblers may develop problems online due to high speed of play, social isolation, use of credit/non-cash payment methods, and 24-hour availability</a:t>
            </a:r>
          </a:p>
          <a:p>
            <a:pPr>
              <a:spcAft>
                <a:spcPts val="1200"/>
              </a:spcAft>
              <a:buClr>
                <a:schemeClr val="bg1"/>
              </a:buClr>
            </a:pPr>
            <a:endParaRPr lang="en-US" sz="3200" dirty="0">
              <a:solidFill>
                <a:schemeClr val="bg1"/>
              </a:solidFill>
            </a:endParaRPr>
          </a:p>
          <a:p>
            <a:endParaRPr lang="en-US" dirty="0"/>
          </a:p>
        </p:txBody>
      </p:sp>
      <p:pic>
        <p:nvPicPr>
          <p:cNvPr id="9218" name="Picture 2" descr="Four gaming companies hit with online gambling lawsuits over 'free-to-play'  casino games - GeekWire">
            <a:extLst>
              <a:ext uri="{FF2B5EF4-FFF2-40B4-BE49-F238E27FC236}">
                <a16:creationId xmlns:a16="http://schemas.microsoft.com/office/drawing/2014/main" id="{A9CE2299-F520-47AC-A9D9-CD8B1F110CA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70151" y="1971963"/>
            <a:ext cx="5181600" cy="3668243"/>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252517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CB5B-B6C4-402F-A30A-B957189A57F1}"/>
              </a:ext>
            </a:extLst>
          </p:cNvPr>
          <p:cNvSpPr>
            <a:spLocks noGrp="1"/>
          </p:cNvSpPr>
          <p:nvPr>
            <p:ph type="title"/>
          </p:nvPr>
        </p:nvSpPr>
        <p:spPr/>
        <p:txBody>
          <a:bodyPr/>
          <a:lstStyle/>
          <a:p>
            <a:r>
              <a:rPr lang="en-US" dirty="0"/>
              <a:t>Adolescent Gambling and Prevention</a:t>
            </a:r>
          </a:p>
        </p:txBody>
      </p:sp>
      <p:sp>
        <p:nvSpPr>
          <p:cNvPr id="4" name="Content Placeholder 3">
            <a:extLst>
              <a:ext uri="{FF2B5EF4-FFF2-40B4-BE49-F238E27FC236}">
                <a16:creationId xmlns:a16="http://schemas.microsoft.com/office/drawing/2014/main" id="{C3252220-0AAE-4850-AD78-110B43EAAB7B}"/>
              </a:ext>
            </a:extLst>
          </p:cNvPr>
          <p:cNvSpPr>
            <a:spLocks noGrp="1"/>
          </p:cNvSpPr>
          <p:nvPr>
            <p:ph sz="half" idx="2"/>
          </p:nvPr>
        </p:nvSpPr>
        <p:spPr/>
        <p:txBody>
          <a:bodyPr>
            <a:normAutofit fontScale="70000" lnSpcReduction="20000"/>
          </a:bodyPr>
          <a:lstStyle/>
          <a:p>
            <a:pPr marL="462915" indent="-462915" algn="l">
              <a:buFont typeface="Arial" pitchFamily="34" charset="0"/>
              <a:buChar char="•"/>
            </a:pPr>
            <a:r>
              <a:rPr lang="en-US" sz="2800" dirty="0">
                <a:solidFill>
                  <a:schemeClr val="bg1"/>
                </a:solidFill>
              </a:rPr>
              <a:t>The goal is to integrate problem gambling prevention into existing risky behavior prevention in school curricula</a:t>
            </a:r>
          </a:p>
          <a:p>
            <a:pPr marL="462915" indent="-462915" algn="l">
              <a:buFont typeface="Arial" pitchFamily="34" charset="0"/>
              <a:buChar char="•"/>
            </a:pPr>
            <a:endParaRPr lang="en-US" sz="2800" dirty="0">
              <a:solidFill>
                <a:schemeClr val="bg1"/>
              </a:solidFill>
            </a:endParaRPr>
          </a:p>
          <a:p>
            <a:pPr marL="462915" indent="-462915" algn="l">
              <a:buFont typeface="Arial" pitchFamily="34" charset="0"/>
              <a:buChar char="•"/>
            </a:pPr>
            <a:r>
              <a:rPr lang="en-US" sz="2800" dirty="0">
                <a:solidFill>
                  <a:srgbClr val="FFFFFF"/>
                </a:solidFill>
              </a:rPr>
              <a:t>They have been aimed primarily at elementary and high school students</a:t>
            </a:r>
          </a:p>
          <a:p>
            <a:pPr marL="462915" indent="-462915" algn="l">
              <a:buFont typeface="Arial" pitchFamily="34" charset="0"/>
              <a:buChar char="•"/>
            </a:pPr>
            <a:endParaRPr lang="en-US" sz="2800" dirty="0">
              <a:solidFill>
                <a:srgbClr val="FFFFFF"/>
              </a:solidFill>
            </a:endParaRPr>
          </a:p>
          <a:p>
            <a:pPr marL="462915" indent="-462915" algn="l">
              <a:buFont typeface="Arial" pitchFamily="34" charset="0"/>
              <a:buChar char="•"/>
            </a:pPr>
            <a:r>
              <a:rPr lang="en-US" sz="2800" dirty="0">
                <a:solidFill>
                  <a:srgbClr val="FFFFFF"/>
                </a:solidFill>
              </a:rPr>
              <a:t>These programs are generally lectures, printed curricula, videos and/or multimedia</a:t>
            </a:r>
          </a:p>
          <a:p>
            <a:pPr marL="462915" indent="-462915" algn="l">
              <a:buFont typeface="Arial" pitchFamily="34" charset="0"/>
              <a:buChar char="•"/>
            </a:pPr>
            <a:endParaRPr lang="en-US" sz="2800" dirty="0">
              <a:solidFill>
                <a:srgbClr val="FFFFFF"/>
              </a:solidFill>
            </a:endParaRPr>
          </a:p>
          <a:p>
            <a:pPr marL="462915" indent="-462915" algn="l">
              <a:buFont typeface="Arial" pitchFamily="34" charset="0"/>
              <a:buChar char="•"/>
            </a:pPr>
            <a:r>
              <a:rPr lang="en-US" sz="2800" dirty="0">
                <a:solidFill>
                  <a:srgbClr val="FFFFFF"/>
                </a:solidFill>
              </a:rPr>
              <a:t>They vary from “scared straight tactics” to “show and tell” to early intervention with a few true primary prevention efforts</a:t>
            </a:r>
          </a:p>
        </p:txBody>
      </p:sp>
      <p:pic>
        <p:nvPicPr>
          <p:cNvPr id="10242" name="Picture 2" descr="Problem Gambling: How Teachers and Educators can Help">
            <a:extLst>
              <a:ext uri="{FF2B5EF4-FFF2-40B4-BE49-F238E27FC236}">
                <a16:creationId xmlns:a16="http://schemas.microsoft.com/office/drawing/2014/main" id="{BA2ACB63-61C7-41C2-BF12-1F8DFA3006C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42991" y="1717185"/>
            <a:ext cx="5181600" cy="415725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908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32975-7A99-4F32-BC9A-1BDAA56AE0E4}"/>
              </a:ext>
            </a:extLst>
          </p:cNvPr>
          <p:cNvSpPr>
            <a:spLocks noGrp="1"/>
          </p:cNvSpPr>
          <p:nvPr>
            <p:ph type="title"/>
          </p:nvPr>
        </p:nvSpPr>
        <p:spPr/>
        <p:txBody>
          <a:bodyPr/>
          <a:lstStyle/>
          <a:p>
            <a:r>
              <a:rPr lang="en-US" dirty="0"/>
              <a:t>Treatment for Youth</a:t>
            </a:r>
          </a:p>
        </p:txBody>
      </p:sp>
      <p:sp>
        <p:nvSpPr>
          <p:cNvPr id="3" name="Content Placeholder 2">
            <a:extLst>
              <a:ext uri="{FF2B5EF4-FFF2-40B4-BE49-F238E27FC236}">
                <a16:creationId xmlns:a16="http://schemas.microsoft.com/office/drawing/2014/main" id="{D874B5E1-44C5-4441-AC4B-AE1BCB4C5E0A}"/>
              </a:ext>
            </a:extLst>
          </p:cNvPr>
          <p:cNvSpPr>
            <a:spLocks noGrp="1"/>
          </p:cNvSpPr>
          <p:nvPr>
            <p:ph idx="1"/>
          </p:nvPr>
        </p:nvSpPr>
        <p:spPr/>
        <p:txBody>
          <a:bodyPr>
            <a:normAutofit/>
          </a:bodyPr>
          <a:lstStyle/>
          <a:p>
            <a:pPr algn="l"/>
            <a:r>
              <a:rPr lang="en-US" sz="2000" dirty="0">
                <a:solidFill>
                  <a:srgbClr val="FFFFFF"/>
                </a:solidFill>
              </a:rPr>
              <a:t>Current treatment paradigms for adolescent and young adults have in general been based upon a number of theoretical approaches and parallel those used for adults:</a:t>
            </a:r>
          </a:p>
          <a:p>
            <a:pPr marL="457196" lvl="1" indent="0" algn="l">
              <a:buNone/>
            </a:pPr>
            <a:endParaRPr lang="en-US" sz="2800" dirty="0">
              <a:solidFill>
                <a:srgbClr val="FFFFFF"/>
              </a:solidFill>
            </a:endParaRPr>
          </a:p>
          <a:p>
            <a:pPr marL="457196" lvl="1" indent="0" algn="l">
              <a:buNone/>
            </a:pPr>
            <a:endParaRPr lang="en-US" sz="2800" dirty="0">
              <a:solidFill>
                <a:srgbClr val="FFFFFF"/>
              </a:solidFill>
            </a:endParaRPr>
          </a:p>
          <a:p>
            <a:pPr marL="457196" lvl="1" indent="0" algn="l">
              <a:buNone/>
            </a:pPr>
            <a:endParaRPr lang="en-US" sz="2800" dirty="0">
              <a:solidFill>
                <a:srgbClr val="FFFFFF"/>
              </a:solidFill>
            </a:endParaRPr>
          </a:p>
          <a:p>
            <a:pPr marL="457196" lvl="1" indent="0" algn="l">
              <a:buNone/>
            </a:pPr>
            <a:endParaRPr lang="en-US" sz="2800" dirty="0">
              <a:solidFill>
                <a:srgbClr val="FFFFFF"/>
              </a:solidFill>
            </a:endParaRPr>
          </a:p>
          <a:p>
            <a:pPr marL="457196" lvl="1" indent="0" algn="l">
              <a:buNone/>
            </a:pPr>
            <a:endParaRPr lang="en-US" sz="2800" dirty="0">
              <a:solidFill>
                <a:srgbClr val="FFFFFF"/>
              </a:solidFill>
            </a:endParaRPr>
          </a:p>
          <a:p>
            <a:pPr marL="457196" lvl="1" indent="0" algn="l">
              <a:buNone/>
            </a:pPr>
            <a:endParaRPr lang="en-US" sz="2400" dirty="0">
              <a:solidFill>
                <a:srgbClr val="FFFFFF"/>
              </a:solidFill>
            </a:endParaRPr>
          </a:p>
          <a:p>
            <a:pPr algn="l"/>
            <a:r>
              <a:rPr lang="en-US" sz="2000" dirty="0">
                <a:solidFill>
                  <a:srgbClr val="FFC000"/>
                </a:solidFill>
              </a:rPr>
              <a:t>Currently there is no consensus on what constitutes best practice standards for treating adolescents with gambling problems.</a:t>
            </a:r>
          </a:p>
          <a:p>
            <a:endParaRPr lang="en-US" dirty="0"/>
          </a:p>
        </p:txBody>
      </p:sp>
      <p:graphicFrame>
        <p:nvGraphicFramePr>
          <p:cNvPr id="5" name="Diagram 4">
            <a:extLst>
              <a:ext uri="{FF2B5EF4-FFF2-40B4-BE49-F238E27FC236}">
                <a16:creationId xmlns:a16="http://schemas.microsoft.com/office/drawing/2014/main" id="{7BC2712A-E527-43F7-AB0D-9C08ECD4F49D}"/>
              </a:ext>
            </a:extLst>
          </p:cNvPr>
          <p:cNvGraphicFramePr/>
          <p:nvPr>
            <p:extLst>
              <p:ext uri="{D42A27DB-BD31-4B8C-83A1-F6EECF244321}">
                <p14:modId xmlns:p14="http://schemas.microsoft.com/office/powerpoint/2010/main" val="1690259422"/>
              </p:ext>
            </p:extLst>
          </p:nvPr>
        </p:nvGraphicFramePr>
        <p:xfrm>
          <a:off x="2457806" y="2640458"/>
          <a:ext cx="7276387" cy="2291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676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01F0-50EF-473B-B64D-D81FA75524AE}"/>
              </a:ext>
            </a:extLst>
          </p:cNvPr>
          <p:cNvSpPr>
            <a:spLocks noGrp="1"/>
          </p:cNvSpPr>
          <p:nvPr>
            <p:ph type="title"/>
          </p:nvPr>
        </p:nvSpPr>
        <p:spPr/>
        <p:txBody>
          <a:bodyPr/>
          <a:lstStyle/>
          <a:p>
            <a:r>
              <a:rPr lang="en-US" dirty="0"/>
              <a:t>Adolescent Betting</a:t>
            </a:r>
          </a:p>
        </p:txBody>
      </p:sp>
      <p:graphicFrame>
        <p:nvGraphicFramePr>
          <p:cNvPr id="5" name="Content Placeholder 4">
            <a:extLst>
              <a:ext uri="{FF2B5EF4-FFF2-40B4-BE49-F238E27FC236}">
                <a16:creationId xmlns:a16="http://schemas.microsoft.com/office/drawing/2014/main" id="{01618A37-05C0-4A91-84A7-5285C1DBB7FC}"/>
              </a:ext>
            </a:extLst>
          </p:cNvPr>
          <p:cNvGraphicFramePr>
            <a:graphicFrameLocks noGrp="1"/>
          </p:cNvGraphicFramePr>
          <p:nvPr>
            <p:ph idx="1"/>
            <p:extLst>
              <p:ext uri="{D42A27DB-BD31-4B8C-83A1-F6EECF244321}">
                <p14:modId xmlns:p14="http://schemas.microsoft.com/office/powerpoint/2010/main" val="216571491"/>
              </p:ext>
            </p:extLst>
          </p:nvPr>
        </p:nvGraphicFramePr>
        <p:xfrm>
          <a:off x="838200" y="2445249"/>
          <a:ext cx="10515600" cy="3731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11">
            <a:extLst>
              <a:ext uri="{FF2B5EF4-FFF2-40B4-BE49-F238E27FC236}">
                <a16:creationId xmlns:a16="http://schemas.microsoft.com/office/drawing/2014/main" id="{05D8BA54-6967-4940-AE77-DC7F94B67333}"/>
              </a:ext>
            </a:extLst>
          </p:cNvPr>
          <p:cNvSpPr>
            <a:spLocks/>
          </p:cNvSpPr>
          <p:nvPr/>
        </p:nvSpPr>
        <p:spPr bwMode="auto">
          <a:xfrm>
            <a:off x="3296292" y="1704654"/>
            <a:ext cx="7086600" cy="615553"/>
          </a:xfrm>
          <a:prstGeom prst="rect">
            <a:avLst/>
          </a:prstGeom>
          <a:noFill/>
          <a:ln w="12700" cap="flat">
            <a:noFill/>
            <a:miter lim="800000"/>
            <a:headEnd type="none" w="med" len="med"/>
            <a:tailEnd type="none" w="med" len="med"/>
          </a:ln>
          <a:effectLst>
            <a:outerShdw dist="12699" dir="2159891" algn="ctr" rotWithShape="0">
              <a:schemeClr val="bg2">
                <a:alpha val="73997"/>
              </a:schemeClr>
            </a:outerShdw>
          </a:effectLst>
        </p:spPr>
        <p:txBody>
          <a:bodyPr lIns="0" tIns="0" rIns="0" bIns="0" anchor="ctr">
            <a:spAutoFit/>
          </a:bodyPr>
          <a:lstStyle/>
          <a:p>
            <a:pPr>
              <a:spcBef>
                <a:spcPts val="383"/>
              </a:spcBef>
            </a:pPr>
            <a:r>
              <a:rPr lang="en-US" sz="2400" dirty="0">
                <a:solidFill>
                  <a:srgbClr val="FFC000"/>
                </a:solidFill>
                <a:latin typeface="Trajan Pro" pitchFamily="18" charset="0"/>
                <a:ea typeface="Trajan Pro Bold" charset="0"/>
                <a:cs typeface="Trajan Pro Bold" charset="0"/>
                <a:sym typeface="Trajan Pro Bold" charset="0"/>
              </a:rPr>
              <a:t>Average age: </a:t>
            </a:r>
            <a:r>
              <a:rPr lang="en-US" sz="4000" dirty="0">
                <a:solidFill>
                  <a:srgbClr val="00FFFF"/>
                </a:solidFill>
                <a:latin typeface="Trajan Pro" pitchFamily="18" charset="0"/>
                <a:ea typeface="Trajan Pro Bold" charset="0"/>
                <a:cs typeface="Trajan Pro Bold" charset="0"/>
                <a:sym typeface="Trajan Pro Bold" charset="0"/>
              </a:rPr>
              <a:t>12 years old</a:t>
            </a:r>
          </a:p>
        </p:txBody>
      </p:sp>
      <p:pic>
        <p:nvPicPr>
          <p:cNvPr id="7" name="Picture 6">
            <a:extLst>
              <a:ext uri="{FF2B5EF4-FFF2-40B4-BE49-F238E27FC236}">
                <a16:creationId xmlns:a16="http://schemas.microsoft.com/office/drawing/2014/main" id="{7B244563-2D35-48EA-A350-ED6E8EB73BBB}"/>
              </a:ext>
            </a:extLst>
          </p:cNvPr>
          <p:cNvPicPr>
            <a:picLocks noChangeAspect="1"/>
          </p:cNvPicPr>
          <p:nvPr/>
        </p:nvPicPr>
        <p:blipFill>
          <a:blip r:embed="rId8"/>
          <a:stretch>
            <a:fillRect/>
          </a:stretch>
        </p:blipFill>
        <p:spPr>
          <a:xfrm>
            <a:off x="1265862" y="3006930"/>
            <a:ext cx="2608352" cy="2608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122307B0-92AA-4AD8-A5EB-25E6E72AAE88}"/>
              </a:ext>
            </a:extLst>
          </p:cNvPr>
          <p:cNvPicPr>
            <a:picLocks noChangeAspect="1"/>
          </p:cNvPicPr>
          <p:nvPr/>
        </p:nvPicPr>
        <p:blipFill rotWithShape="1">
          <a:blip r:embed="rId9"/>
          <a:srcRect r="34158"/>
          <a:stretch/>
        </p:blipFill>
        <p:spPr>
          <a:xfrm>
            <a:off x="8317788" y="3006930"/>
            <a:ext cx="2607746" cy="2608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5973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6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2328-6131-49EB-B0D4-CD41A86FC3FC}"/>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Factors Contributing to Youth Gambling</a:t>
            </a:r>
            <a:endParaRPr lang="en-US" dirty="0"/>
          </a:p>
        </p:txBody>
      </p:sp>
      <p:sp>
        <p:nvSpPr>
          <p:cNvPr id="3" name="Content Placeholder 2">
            <a:extLst>
              <a:ext uri="{FF2B5EF4-FFF2-40B4-BE49-F238E27FC236}">
                <a16:creationId xmlns:a16="http://schemas.microsoft.com/office/drawing/2014/main" id="{3C856E70-26E8-45E0-847F-5F63C7AB9C69}"/>
              </a:ext>
            </a:extLst>
          </p:cNvPr>
          <p:cNvSpPr>
            <a:spLocks noGrp="1"/>
          </p:cNvSpPr>
          <p:nvPr>
            <p:ph idx="1"/>
          </p:nvPr>
        </p:nvSpPr>
        <p:spPr>
          <a:xfrm>
            <a:off x="838200" y="1674688"/>
            <a:ext cx="10515600" cy="4543371"/>
          </a:xfrm>
        </p:spPr>
        <p:txBody>
          <a:bodyPr/>
          <a:lstStyle/>
          <a:p>
            <a:pPr marL="0" indent="0" algn="ctr">
              <a:buNone/>
            </a:pPr>
            <a:r>
              <a:rPr lang="en-US" sz="2800" dirty="0">
                <a:solidFill>
                  <a:srgbClr val="FBC500"/>
                </a:solidFill>
                <a:latin typeface="Trajan Pro" pitchFamily="18" charset="0"/>
                <a:ea typeface="Trajan Pro Bold" charset="0"/>
                <a:cs typeface="Trajan Pro Bold" charset="0"/>
                <a:sym typeface="Trajan Pro Bold" charset="0"/>
              </a:rPr>
              <a:t>Chambers and Potenza </a:t>
            </a:r>
            <a:r>
              <a:rPr lang="en-US" sz="2800" dirty="0">
                <a:solidFill>
                  <a:srgbClr val="FFFFFF"/>
                </a:solidFill>
                <a:latin typeface="Trajan Pro" pitchFamily="18" charset="0"/>
                <a:ea typeface="Trajan Pro Bold" charset="0"/>
                <a:cs typeface="Trajan Pro Bold" charset="0"/>
                <a:sym typeface="Trajan Pro Bold" charset="0"/>
              </a:rPr>
              <a:t>argue that adolescents are particularly vulnerable to developing a gambling problem due to significantly higher levels of impulsivity characteristic of this age group</a:t>
            </a:r>
          </a:p>
          <a:p>
            <a:pPr algn="ctr"/>
            <a:endParaRPr lang="en-US" dirty="0"/>
          </a:p>
        </p:txBody>
      </p:sp>
      <p:graphicFrame>
        <p:nvGraphicFramePr>
          <p:cNvPr id="14" name="Diagram 13">
            <a:extLst>
              <a:ext uri="{FF2B5EF4-FFF2-40B4-BE49-F238E27FC236}">
                <a16:creationId xmlns:a16="http://schemas.microsoft.com/office/drawing/2014/main" id="{517BDD64-BDD0-41AF-9477-2044C95FA892}"/>
              </a:ext>
            </a:extLst>
          </p:cNvPr>
          <p:cNvGraphicFramePr/>
          <p:nvPr>
            <p:extLst>
              <p:ext uri="{D42A27DB-BD31-4B8C-83A1-F6EECF244321}">
                <p14:modId xmlns:p14="http://schemas.microsoft.com/office/powerpoint/2010/main" val="1219439464"/>
              </p:ext>
            </p:extLst>
          </p:nvPr>
        </p:nvGraphicFramePr>
        <p:xfrm>
          <a:off x="2966377" y="3305710"/>
          <a:ext cx="6259245" cy="2709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a:extLst>
              <a:ext uri="{FF2B5EF4-FFF2-40B4-BE49-F238E27FC236}">
                <a16:creationId xmlns:a16="http://schemas.microsoft.com/office/drawing/2014/main" id="{3853EA2C-DBB9-4E9F-937A-B8842F697BE4}"/>
              </a:ext>
            </a:extLst>
          </p:cNvPr>
          <p:cNvPicPr>
            <a:picLocks noChangeAspect="1"/>
          </p:cNvPicPr>
          <p:nvPr/>
        </p:nvPicPr>
        <p:blipFill>
          <a:blip r:embed="rId8"/>
          <a:stretch>
            <a:fillRect/>
          </a:stretch>
        </p:blipFill>
        <p:spPr>
          <a:xfrm>
            <a:off x="399979" y="3429000"/>
            <a:ext cx="3004620" cy="1690099"/>
          </a:xfrm>
          <a:prstGeom prst="rect">
            <a:avLst/>
          </a:prstGeom>
          <a:ln>
            <a:noFill/>
          </a:ln>
          <a:effectLst>
            <a:softEdge rad="112500"/>
          </a:effectLst>
        </p:spPr>
      </p:pic>
      <p:pic>
        <p:nvPicPr>
          <p:cNvPr id="16" name="Picture 15">
            <a:extLst>
              <a:ext uri="{FF2B5EF4-FFF2-40B4-BE49-F238E27FC236}">
                <a16:creationId xmlns:a16="http://schemas.microsoft.com/office/drawing/2014/main" id="{517737F9-B111-4D6E-9F42-DFB931EF52E5}"/>
              </a:ext>
            </a:extLst>
          </p:cNvPr>
          <p:cNvPicPr>
            <a:picLocks noChangeAspect="1"/>
          </p:cNvPicPr>
          <p:nvPr/>
        </p:nvPicPr>
        <p:blipFill>
          <a:blip r:embed="rId9"/>
          <a:stretch>
            <a:fillRect/>
          </a:stretch>
        </p:blipFill>
        <p:spPr>
          <a:xfrm>
            <a:off x="8787403" y="3429000"/>
            <a:ext cx="2955365" cy="1690099"/>
          </a:xfrm>
          <a:prstGeom prst="rect">
            <a:avLst/>
          </a:prstGeom>
          <a:ln>
            <a:noFill/>
          </a:ln>
          <a:effectLst>
            <a:softEdge rad="112500"/>
          </a:effectLst>
        </p:spPr>
      </p:pic>
    </p:spTree>
    <p:extLst>
      <p:ext uri="{BB962C8B-B14F-4D97-AF65-F5344CB8AC3E}">
        <p14:creationId xmlns:p14="http://schemas.microsoft.com/office/powerpoint/2010/main" val="3536723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3AAA-A1BC-402F-8EE2-A344DA58618C}"/>
              </a:ext>
            </a:extLst>
          </p:cNvPr>
          <p:cNvSpPr>
            <a:spLocks noGrp="1"/>
          </p:cNvSpPr>
          <p:nvPr>
            <p:ph type="title"/>
          </p:nvPr>
        </p:nvSpPr>
        <p:spPr/>
        <p:txBody>
          <a:bodyPr/>
          <a:lstStyle/>
          <a:p>
            <a:r>
              <a:rPr lang="en-US" dirty="0"/>
              <a:t>Understanding Prevalence</a:t>
            </a:r>
          </a:p>
        </p:txBody>
      </p:sp>
      <p:sp>
        <p:nvSpPr>
          <p:cNvPr id="3" name="Content Placeholder 2">
            <a:extLst>
              <a:ext uri="{FF2B5EF4-FFF2-40B4-BE49-F238E27FC236}">
                <a16:creationId xmlns:a16="http://schemas.microsoft.com/office/drawing/2014/main" id="{77524720-5A38-40B0-A710-6EB6112E1452}"/>
              </a:ext>
            </a:extLst>
          </p:cNvPr>
          <p:cNvSpPr>
            <a:spLocks noGrp="1"/>
          </p:cNvSpPr>
          <p:nvPr>
            <p:ph idx="1"/>
          </p:nvPr>
        </p:nvSpPr>
        <p:spPr/>
        <p:txBody>
          <a:bodyPr>
            <a:normAutofit/>
          </a:bodyPr>
          <a:lstStyle/>
          <a:p>
            <a:pPr marL="0" indent="0" algn="ctr">
              <a:spcBef>
                <a:spcPts val="383"/>
              </a:spcBef>
              <a:buNone/>
            </a:pPr>
            <a:r>
              <a:rPr lang="en-US" sz="2800" dirty="0">
                <a:solidFill>
                  <a:schemeClr val="bg1"/>
                </a:solidFill>
                <a:latin typeface="Times New Roman" panose="02020603050405020304" pitchFamily="18" charset="0"/>
                <a:cs typeface="Times New Roman" panose="02020603050405020304" pitchFamily="18" charset="0"/>
                <a:sym typeface="Trajan Pro Bold" charset="0"/>
              </a:rPr>
              <a:t>Youth consistently show </a:t>
            </a:r>
            <a:r>
              <a:rPr lang="en-US" sz="2800" dirty="0">
                <a:solidFill>
                  <a:srgbClr val="FFC000"/>
                </a:solidFill>
                <a:latin typeface="Times New Roman" panose="02020603050405020304" pitchFamily="18" charset="0"/>
                <a:cs typeface="Times New Roman" panose="02020603050405020304" pitchFamily="18" charset="0"/>
                <a:sym typeface="Trajan Pro Bold" charset="0"/>
              </a:rPr>
              <a:t>similar of slightly lower </a:t>
            </a:r>
            <a:r>
              <a:rPr lang="en-US" sz="2800" dirty="0">
                <a:solidFill>
                  <a:schemeClr val="bg1"/>
                </a:solidFill>
                <a:latin typeface="Times New Roman" panose="02020603050405020304" pitchFamily="18" charset="0"/>
                <a:cs typeface="Times New Roman" panose="02020603050405020304" pitchFamily="18" charset="0"/>
                <a:sym typeface="Trajan Pro Bold" charset="0"/>
              </a:rPr>
              <a:t>rates of problem gambling compared to adults in the general population</a:t>
            </a:r>
          </a:p>
          <a:p>
            <a:pPr marL="0" indent="0" algn="ctr">
              <a:spcBef>
                <a:spcPts val="383"/>
              </a:spcBef>
              <a:buNone/>
            </a:pPr>
            <a:endParaRPr lang="en-US" dirty="0">
              <a:latin typeface="Times New Roman" panose="02020603050405020304" pitchFamily="18" charset="0"/>
              <a:cs typeface="Times New Roman" panose="02020603050405020304" pitchFamily="18" charset="0"/>
              <a:sym typeface="Trajan Pro Bold" charset="0"/>
            </a:endParaRPr>
          </a:p>
          <a:p>
            <a:pPr marL="0" indent="0">
              <a:spcBef>
                <a:spcPts val="383"/>
              </a:spcBef>
              <a:buNone/>
            </a:pPr>
            <a:endParaRPr lang="en-US" sz="2800" dirty="0">
              <a:solidFill>
                <a:schemeClr val="bg1"/>
              </a:solidFill>
              <a:latin typeface="Times New Roman" panose="02020603050405020304" pitchFamily="18" charset="0"/>
              <a:cs typeface="Times New Roman" panose="02020603050405020304" pitchFamily="18" charset="0"/>
              <a:sym typeface="Trajan Pro Bold" charset="0"/>
            </a:endParaRPr>
          </a:p>
          <a:p>
            <a:pPr>
              <a:spcBef>
                <a:spcPts val="383"/>
              </a:spcBef>
            </a:pPr>
            <a:endParaRPr lang="en-US" dirty="0">
              <a:solidFill>
                <a:schemeClr val="bg1"/>
              </a:solidFill>
              <a:latin typeface="Times New Roman" panose="02020603050405020304" pitchFamily="18" charset="0"/>
              <a:cs typeface="Times New Roman" panose="02020603050405020304" pitchFamily="18" charset="0"/>
              <a:sym typeface="Trajan Pro Bold" charset="0"/>
            </a:endParaRPr>
          </a:p>
          <a:p>
            <a:endParaRPr lang="en-US" dirty="0"/>
          </a:p>
        </p:txBody>
      </p:sp>
      <p:graphicFrame>
        <p:nvGraphicFramePr>
          <p:cNvPr id="4" name="Diagram 3">
            <a:extLst>
              <a:ext uri="{FF2B5EF4-FFF2-40B4-BE49-F238E27FC236}">
                <a16:creationId xmlns:a16="http://schemas.microsoft.com/office/drawing/2014/main" id="{63DE0C53-1A9A-4834-B244-BCBEB1E0A262}"/>
              </a:ext>
            </a:extLst>
          </p:cNvPr>
          <p:cNvGraphicFramePr/>
          <p:nvPr>
            <p:extLst>
              <p:ext uri="{D42A27DB-BD31-4B8C-83A1-F6EECF244321}">
                <p14:modId xmlns:p14="http://schemas.microsoft.com/office/powerpoint/2010/main" val="3486677612"/>
              </p:ext>
            </p:extLst>
          </p:nvPr>
        </p:nvGraphicFramePr>
        <p:xfrm>
          <a:off x="1246098" y="3182420"/>
          <a:ext cx="9699804" cy="2704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F06FC9E-60F8-477E-BF0A-9178245FD4BF}"/>
              </a:ext>
            </a:extLst>
          </p:cNvPr>
          <p:cNvPicPr>
            <a:picLocks noChangeAspect="1"/>
          </p:cNvPicPr>
          <p:nvPr/>
        </p:nvPicPr>
        <p:blipFill>
          <a:blip r:embed="rId8"/>
          <a:stretch>
            <a:fillRect/>
          </a:stretch>
        </p:blipFill>
        <p:spPr>
          <a:xfrm>
            <a:off x="1605693" y="4152447"/>
            <a:ext cx="2021084" cy="155041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9924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E2A0F-F378-4EB5-98A0-4ED4A1D59856}"/>
              </a:ext>
            </a:extLst>
          </p:cNvPr>
          <p:cNvSpPr>
            <a:spLocks noGrp="1"/>
          </p:cNvSpPr>
          <p:nvPr>
            <p:ph type="title"/>
          </p:nvPr>
        </p:nvSpPr>
        <p:spPr/>
        <p:txBody>
          <a:bodyPr/>
          <a:lstStyle/>
          <a:p>
            <a:r>
              <a:rPr lang="en-US" dirty="0"/>
              <a:t>Warning Signs</a:t>
            </a:r>
          </a:p>
        </p:txBody>
      </p:sp>
      <p:graphicFrame>
        <p:nvGraphicFramePr>
          <p:cNvPr id="4" name="Content Placeholder 3">
            <a:extLst>
              <a:ext uri="{FF2B5EF4-FFF2-40B4-BE49-F238E27FC236}">
                <a16:creationId xmlns:a16="http://schemas.microsoft.com/office/drawing/2014/main" id="{DA4F9B92-B2C1-49DF-B64C-1BC4DD44C1BE}"/>
              </a:ext>
            </a:extLst>
          </p:cNvPr>
          <p:cNvGraphicFramePr>
            <a:graphicFrameLocks noGrp="1"/>
          </p:cNvGraphicFramePr>
          <p:nvPr>
            <p:ph idx="1"/>
            <p:extLst>
              <p:ext uri="{D42A27DB-BD31-4B8C-83A1-F6EECF244321}">
                <p14:modId xmlns:p14="http://schemas.microsoft.com/office/powerpoint/2010/main" val="136775156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9478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E2A0F-F378-4EB5-98A0-4ED4A1D59856}"/>
              </a:ext>
            </a:extLst>
          </p:cNvPr>
          <p:cNvSpPr>
            <a:spLocks noGrp="1"/>
          </p:cNvSpPr>
          <p:nvPr>
            <p:ph type="title"/>
          </p:nvPr>
        </p:nvSpPr>
        <p:spPr/>
        <p:txBody>
          <a:bodyPr/>
          <a:lstStyle/>
          <a:p>
            <a:r>
              <a:rPr lang="en-US" dirty="0"/>
              <a:t>Warning Signs</a:t>
            </a:r>
          </a:p>
        </p:txBody>
      </p:sp>
      <p:graphicFrame>
        <p:nvGraphicFramePr>
          <p:cNvPr id="4" name="Content Placeholder 3">
            <a:extLst>
              <a:ext uri="{FF2B5EF4-FFF2-40B4-BE49-F238E27FC236}">
                <a16:creationId xmlns:a16="http://schemas.microsoft.com/office/drawing/2014/main" id="{DA4F9B92-B2C1-49DF-B64C-1BC4DD44C1BE}"/>
              </a:ext>
            </a:extLst>
          </p:cNvPr>
          <p:cNvGraphicFramePr>
            <a:graphicFrameLocks noGrp="1"/>
          </p:cNvGraphicFramePr>
          <p:nvPr>
            <p:ph idx="1"/>
            <p:extLst>
              <p:ext uri="{D42A27DB-BD31-4B8C-83A1-F6EECF244321}">
                <p14:modId xmlns:p14="http://schemas.microsoft.com/office/powerpoint/2010/main" val="15029746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3856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E4D5-F0C9-49BE-BFA1-3BEF857E559B}"/>
              </a:ext>
            </a:extLst>
          </p:cNvPr>
          <p:cNvSpPr>
            <a:spLocks noGrp="1"/>
          </p:cNvSpPr>
          <p:nvPr>
            <p:ph type="title"/>
          </p:nvPr>
        </p:nvSpPr>
        <p:spPr/>
        <p:txBody>
          <a:bodyPr/>
          <a:lstStyle/>
          <a:p>
            <a:r>
              <a:rPr lang="en-US" dirty="0"/>
              <a:t>Entering Treatment</a:t>
            </a:r>
          </a:p>
        </p:txBody>
      </p:sp>
      <p:pic>
        <p:nvPicPr>
          <p:cNvPr id="9" name="Content Placeholder 8">
            <a:extLst>
              <a:ext uri="{FF2B5EF4-FFF2-40B4-BE49-F238E27FC236}">
                <a16:creationId xmlns:a16="http://schemas.microsoft.com/office/drawing/2014/main" id="{FFD85C7A-9FA1-454D-BBBC-0FF6AF7F3396}"/>
              </a:ext>
            </a:extLst>
          </p:cNvPr>
          <p:cNvPicPr>
            <a:picLocks noGrp="1" noChangeAspect="1"/>
          </p:cNvPicPr>
          <p:nvPr>
            <p:ph sz="half" idx="1"/>
          </p:nvPr>
        </p:nvPicPr>
        <p:blipFill>
          <a:blip r:embed="rId3"/>
          <a:stretch>
            <a:fillRect/>
          </a:stretch>
        </p:blipFill>
        <p:spPr>
          <a:xfrm>
            <a:off x="2482493" y="2671330"/>
            <a:ext cx="7227013" cy="330868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
        <p:nvSpPr>
          <p:cNvPr id="10" name="Content Placeholder 9">
            <a:extLst>
              <a:ext uri="{FF2B5EF4-FFF2-40B4-BE49-F238E27FC236}">
                <a16:creationId xmlns:a16="http://schemas.microsoft.com/office/drawing/2014/main" id="{52EEFC81-EE43-49AD-B74C-6D593CCB528F}"/>
              </a:ext>
            </a:extLst>
          </p:cNvPr>
          <p:cNvSpPr>
            <a:spLocks noGrp="1"/>
          </p:cNvSpPr>
          <p:nvPr>
            <p:ph sz="half" idx="2"/>
          </p:nvPr>
        </p:nvSpPr>
        <p:spPr>
          <a:xfrm>
            <a:off x="838200" y="1825625"/>
            <a:ext cx="10515600" cy="4351338"/>
          </a:xfrm>
        </p:spPr>
        <p:txBody>
          <a:bodyPr/>
          <a:lstStyle/>
          <a:p>
            <a:r>
              <a:rPr lang="en-US" dirty="0"/>
              <a:t>Teens requiring treatment for gambling . . . </a:t>
            </a:r>
          </a:p>
        </p:txBody>
      </p:sp>
    </p:spTree>
    <p:extLst>
      <p:ext uri="{BB962C8B-B14F-4D97-AF65-F5344CB8AC3E}">
        <p14:creationId xmlns:p14="http://schemas.microsoft.com/office/powerpoint/2010/main" val="2886702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7EA0-80F8-4E47-A14B-DFC960AC9E9C}"/>
              </a:ext>
            </a:extLst>
          </p:cNvPr>
          <p:cNvSpPr>
            <a:spLocks noGrp="1"/>
          </p:cNvSpPr>
          <p:nvPr>
            <p:ph type="title" idx="4294967295"/>
          </p:nvPr>
        </p:nvSpPr>
        <p:spPr>
          <a:xfrm>
            <a:off x="838200" y="2766218"/>
            <a:ext cx="10515600" cy="1325563"/>
          </a:xfrm>
        </p:spPr>
        <p:txBody>
          <a:bodyPr>
            <a:normAutofit/>
          </a:bodyPr>
          <a:lstStyle/>
          <a:p>
            <a:r>
              <a:rPr lang="en-US" sz="2800" dirty="0"/>
              <a:t>Video Lecture 14: Loot Boxes &amp; Random Number Generation (RNG)</a:t>
            </a:r>
          </a:p>
        </p:txBody>
      </p:sp>
      <p:pic>
        <p:nvPicPr>
          <p:cNvPr id="4" name="Online Media 3" title="Lecture 14: Loot Boxes &amp; Random Number Generation (RNG) - AZ Problem Gambling Training">
            <a:hlinkClick r:id="" action="ppaction://media"/>
            <a:extLst>
              <a:ext uri="{FF2B5EF4-FFF2-40B4-BE49-F238E27FC236}">
                <a16:creationId xmlns:a16="http://schemas.microsoft.com/office/drawing/2014/main" id="{014A3B3C-78CF-4860-A870-776DA357AEEB}"/>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37309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4B4A4C5E-3E63-4223-B058-E02500BA1AC3}"/>
              </a:ext>
            </a:extLst>
          </p:cNvPr>
          <p:cNvSpPr>
            <a:spLocks noGrp="1"/>
          </p:cNvSpPr>
          <p:nvPr>
            <p:ph type="title"/>
          </p:nvPr>
        </p:nvSpPr>
        <p:spPr/>
        <p:txBody>
          <a:bodyPr/>
          <a:lstStyle/>
          <a:p>
            <a:r>
              <a:rPr lang="en-US" dirty="0"/>
              <a:t>Research Overview on Youth Gambling </a:t>
            </a:r>
          </a:p>
        </p:txBody>
      </p:sp>
      <p:graphicFrame>
        <p:nvGraphicFramePr>
          <p:cNvPr id="20" name="Content Placeholder 19">
            <a:extLst>
              <a:ext uri="{FF2B5EF4-FFF2-40B4-BE49-F238E27FC236}">
                <a16:creationId xmlns:a16="http://schemas.microsoft.com/office/drawing/2014/main" id="{606B87E4-E39C-4172-8829-0006C13BAC58}"/>
              </a:ext>
            </a:extLst>
          </p:cNvPr>
          <p:cNvGraphicFramePr>
            <a:graphicFrameLocks noGrp="1"/>
          </p:cNvGraphicFramePr>
          <p:nvPr>
            <p:ph idx="1"/>
            <p:extLst>
              <p:ext uri="{D42A27DB-BD31-4B8C-83A1-F6EECF244321}">
                <p14:modId xmlns:p14="http://schemas.microsoft.com/office/powerpoint/2010/main" val="9863869"/>
              </p:ext>
            </p:extLst>
          </p:nvPr>
        </p:nvGraphicFramePr>
        <p:xfrm>
          <a:off x="838200" y="1722883"/>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6957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Honoring Cultural Values &amp; Belief Systems</a:t>
            </a:r>
          </a:p>
        </p:txBody>
      </p:sp>
    </p:spTree>
    <p:extLst>
      <p:ext uri="{BB962C8B-B14F-4D97-AF65-F5344CB8AC3E}">
        <p14:creationId xmlns:p14="http://schemas.microsoft.com/office/powerpoint/2010/main" val="2721206569"/>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1095-9CB3-4A93-B6CC-8B30CD87DF38}"/>
              </a:ext>
            </a:extLst>
          </p:cNvPr>
          <p:cNvSpPr>
            <a:spLocks noGrp="1"/>
          </p:cNvSpPr>
          <p:nvPr>
            <p:ph type="title"/>
          </p:nvPr>
        </p:nvSpPr>
        <p:spPr/>
        <p:txBody>
          <a:bodyPr/>
          <a:lstStyle/>
          <a:p>
            <a:r>
              <a:rPr lang="en-US" dirty="0"/>
              <a:t>Considering Gender &amp; Ethnicity</a:t>
            </a:r>
          </a:p>
        </p:txBody>
      </p:sp>
      <p:sp>
        <p:nvSpPr>
          <p:cNvPr id="3" name="Content Placeholder 2">
            <a:extLst>
              <a:ext uri="{FF2B5EF4-FFF2-40B4-BE49-F238E27FC236}">
                <a16:creationId xmlns:a16="http://schemas.microsoft.com/office/drawing/2014/main" id="{DE22623D-AAFD-42C2-B4A4-6496A584DB66}"/>
              </a:ext>
            </a:extLst>
          </p:cNvPr>
          <p:cNvSpPr>
            <a:spLocks noGrp="1"/>
          </p:cNvSpPr>
          <p:nvPr>
            <p:ph idx="1"/>
          </p:nvPr>
        </p:nvSpPr>
        <p:spPr>
          <a:xfrm>
            <a:off x="838200" y="3914453"/>
            <a:ext cx="10515600" cy="2262509"/>
          </a:xfrm>
        </p:spPr>
        <p:txBody>
          <a:bodyPr/>
          <a:lstStyle/>
          <a:p>
            <a:pPr marL="0" indent="0" algn="ctr">
              <a:spcBef>
                <a:spcPts val="383"/>
              </a:spcBef>
              <a:buNone/>
            </a:pPr>
            <a:r>
              <a:rPr lang="en-US" sz="2800" dirty="0">
                <a:solidFill>
                  <a:srgbClr val="FFFFFF"/>
                </a:solidFill>
                <a:latin typeface="Trajan Pro" pitchFamily="18" charset="0"/>
                <a:ea typeface="Trajan Pro Bold" charset="0"/>
                <a:cs typeface="Trajan Pro Bold" charset="0"/>
                <a:sym typeface="Trajan Pro Bold" charset="0"/>
              </a:rPr>
              <a:t>Problem gambling prevalence rates are </a:t>
            </a:r>
          </a:p>
          <a:p>
            <a:pPr marL="0" indent="0" algn="ctr">
              <a:spcBef>
                <a:spcPts val="383"/>
              </a:spcBef>
              <a:buNone/>
            </a:pPr>
            <a:r>
              <a:rPr lang="en-US" sz="2800" u="sng" dirty="0">
                <a:solidFill>
                  <a:srgbClr val="FBC500"/>
                </a:solidFill>
                <a:latin typeface="Trajan Pro" pitchFamily="18" charset="0"/>
                <a:ea typeface="Trajan Pro Bold" charset="0"/>
                <a:cs typeface="Trajan Pro Bold" charset="0"/>
                <a:sym typeface="Trajan Pro Bold" charset="0"/>
              </a:rPr>
              <a:t>2 OR MORE TIMES HIGHER</a:t>
            </a:r>
            <a:r>
              <a:rPr lang="en-US" sz="2800" u="sng" dirty="0">
                <a:solidFill>
                  <a:srgbClr val="FFFFFF"/>
                </a:solidFill>
                <a:latin typeface="Trajan Pro" pitchFamily="18" charset="0"/>
                <a:ea typeface="Trajan Pro Bold" charset="0"/>
                <a:cs typeface="Trajan Pro Bold" charset="0"/>
                <a:sym typeface="Trajan Pro Bold" charset="0"/>
              </a:rPr>
              <a:t> </a:t>
            </a:r>
          </a:p>
          <a:p>
            <a:pPr marL="0" indent="0" algn="ctr">
              <a:spcBef>
                <a:spcPts val="383"/>
              </a:spcBef>
              <a:buNone/>
            </a:pPr>
            <a:r>
              <a:rPr lang="en-US" sz="2800" dirty="0">
                <a:solidFill>
                  <a:srgbClr val="FFFFFF"/>
                </a:solidFill>
                <a:latin typeface="Trajan Pro" pitchFamily="18" charset="0"/>
                <a:ea typeface="Trajan Pro Bold" charset="0"/>
                <a:cs typeface="Trajan Pro Bold" charset="0"/>
                <a:sym typeface="Trajan Pro Bold" charset="0"/>
              </a:rPr>
              <a:t>among minority men and women </a:t>
            </a:r>
          </a:p>
          <a:p>
            <a:pPr marL="0" indent="0" algn="ctr">
              <a:spcBef>
                <a:spcPts val="383"/>
              </a:spcBef>
              <a:buNone/>
            </a:pPr>
            <a:r>
              <a:rPr lang="en-US" sz="2800" dirty="0">
                <a:solidFill>
                  <a:srgbClr val="FFFFFF"/>
                </a:solidFill>
                <a:latin typeface="Trajan Pro" pitchFamily="18" charset="0"/>
                <a:ea typeface="Trajan Pro Bold" charset="0"/>
                <a:cs typeface="Trajan Pro Bold" charset="0"/>
                <a:sym typeface="Trajan Pro Bold" charset="0"/>
              </a:rPr>
              <a:t>than in the majority population internationally</a:t>
            </a:r>
          </a:p>
          <a:p>
            <a:pPr marL="0" indent="0" algn="ctr">
              <a:buNone/>
            </a:pPr>
            <a:endParaRPr lang="en-US" dirty="0"/>
          </a:p>
        </p:txBody>
      </p:sp>
      <p:pic>
        <p:nvPicPr>
          <p:cNvPr id="5" name="Picture 4">
            <a:extLst>
              <a:ext uri="{FF2B5EF4-FFF2-40B4-BE49-F238E27FC236}">
                <a16:creationId xmlns:a16="http://schemas.microsoft.com/office/drawing/2014/main" id="{4FBA31EB-79DF-4A6C-BCA4-74A52A81D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134" y="1737931"/>
            <a:ext cx="7481731" cy="1900678"/>
          </a:xfrm>
          <a:prstGeom prst="rect">
            <a:avLst/>
          </a:prstGeom>
        </p:spPr>
      </p:pic>
      <p:pic>
        <p:nvPicPr>
          <p:cNvPr id="7" name="Picture 6" descr="Icon&#10;&#10;Description automatically generated">
            <a:extLst>
              <a:ext uri="{FF2B5EF4-FFF2-40B4-BE49-F238E27FC236}">
                <a16:creationId xmlns:a16="http://schemas.microsoft.com/office/drawing/2014/main" id="{4D90D8C0-B78B-4662-B4BF-1A4B42005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0849" y="2116049"/>
            <a:ext cx="1312951" cy="1312951"/>
          </a:xfrm>
          <a:prstGeom prst="rect">
            <a:avLst/>
          </a:prstGeom>
        </p:spPr>
      </p:pic>
      <p:pic>
        <p:nvPicPr>
          <p:cNvPr id="9" name="Picture 8" descr="Icon&#10;&#10;Description automatically generated">
            <a:extLst>
              <a:ext uri="{FF2B5EF4-FFF2-40B4-BE49-F238E27FC236}">
                <a16:creationId xmlns:a16="http://schemas.microsoft.com/office/drawing/2014/main" id="{A0EBA918-FC25-4090-AD39-60305DA11E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182" y="2025489"/>
            <a:ext cx="1044968" cy="1325563"/>
          </a:xfrm>
          <a:prstGeom prst="rect">
            <a:avLst/>
          </a:prstGeom>
        </p:spPr>
      </p:pic>
    </p:spTree>
    <p:extLst>
      <p:ext uri="{BB962C8B-B14F-4D97-AF65-F5344CB8AC3E}">
        <p14:creationId xmlns:p14="http://schemas.microsoft.com/office/powerpoint/2010/main" val="3132754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BC045-6BF2-4770-ABE1-BC32E1978CFD}"/>
              </a:ext>
            </a:extLst>
          </p:cNvPr>
          <p:cNvSpPr>
            <a:spLocks noGrp="1"/>
          </p:cNvSpPr>
          <p:nvPr>
            <p:ph type="title"/>
          </p:nvPr>
        </p:nvSpPr>
        <p:spPr/>
        <p:txBody>
          <a:bodyPr/>
          <a:lstStyle/>
          <a:p>
            <a:r>
              <a:rPr lang="en-US" dirty="0"/>
              <a:t>Multicultural Variables</a:t>
            </a:r>
          </a:p>
        </p:txBody>
      </p:sp>
      <p:graphicFrame>
        <p:nvGraphicFramePr>
          <p:cNvPr id="7" name="Content Placeholder 6">
            <a:extLst>
              <a:ext uri="{FF2B5EF4-FFF2-40B4-BE49-F238E27FC236}">
                <a16:creationId xmlns:a16="http://schemas.microsoft.com/office/drawing/2014/main" id="{9085285B-DA8B-48FE-A3BC-6D9CB84507EB}"/>
              </a:ext>
            </a:extLst>
          </p:cNvPr>
          <p:cNvGraphicFramePr>
            <a:graphicFrameLocks noGrp="1"/>
          </p:cNvGraphicFramePr>
          <p:nvPr>
            <p:ph idx="1"/>
            <p:extLst>
              <p:ext uri="{D42A27DB-BD31-4B8C-83A1-F6EECF244321}">
                <p14:modId xmlns:p14="http://schemas.microsoft.com/office/powerpoint/2010/main" val="6973246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080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D7CF-9230-4FAE-B587-94CB8642C614}"/>
              </a:ext>
            </a:extLst>
          </p:cNvPr>
          <p:cNvSpPr>
            <a:spLocks noGrp="1"/>
          </p:cNvSpPr>
          <p:nvPr>
            <p:ph type="title"/>
          </p:nvPr>
        </p:nvSpPr>
        <p:spPr/>
        <p:txBody>
          <a:bodyPr>
            <a:normAutofit/>
          </a:bodyPr>
          <a:lstStyle/>
          <a:p>
            <a:r>
              <a:rPr lang="en-US" sz="3200" dirty="0">
                <a:latin typeface="Trajan Pro" pitchFamily="18" charset="0"/>
                <a:ea typeface="Rockwell Condensed" charset="0"/>
                <a:cs typeface="Rockwell Condensed" charset="0"/>
                <a:sym typeface="Rockwell Condensed" charset="0"/>
              </a:rPr>
              <a:t>Gambling Counseling Strategies for Ethnic Communities</a:t>
            </a:r>
            <a:endParaRPr lang="en-US" sz="3200" dirty="0"/>
          </a:p>
        </p:txBody>
      </p:sp>
      <p:sp>
        <p:nvSpPr>
          <p:cNvPr id="3" name="Content Placeholder 2">
            <a:extLst>
              <a:ext uri="{FF2B5EF4-FFF2-40B4-BE49-F238E27FC236}">
                <a16:creationId xmlns:a16="http://schemas.microsoft.com/office/drawing/2014/main" id="{82E1D7A6-28BB-47FA-8029-59210F9F5224}"/>
              </a:ext>
            </a:extLst>
          </p:cNvPr>
          <p:cNvSpPr>
            <a:spLocks noGrp="1"/>
          </p:cNvSpPr>
          <p:nvPr>
            <p:ph idx="1"/>
          </p:nvPr>
        </p:nvSpPr>
        <p:spPr/>
        <p:txBody>
          <a:bodyPr/>
          <a:lstStyle/>
          <a:p>
            <a:pPr marL="0" indent="0">
              <a:buNone/>
            </a:pPr>
            <a:r>
              <a:rPr lang="en-US" sz="2800" dirty="0">
                <a:solidFill>
                  <a:srgbClr val="D86018"/>
                </a:solidFill>
                <a:latin typeface="Trajan Pro" pitchFamily="18" charset="0"/>
                <a:ea typeface="Trajan Pro Bold" charset="0"/>
                <a:cs typeface="Trajan Pro Bold" charset="0"/>
                <a:sym typeface="Trajan Pro Bold" charset="0"/>
              </a:rPr>
              <a:t>Pay attention </a:t>
            </a:r>
            <a:r>
              <a:rPr lang="en-US" sz="2800" dirty="0">
                <a:solidFill>
                  <a:srgbClr val="FFFFFF"/>
                </a:solidFill>
                <a:latin typeface="Trajan Pro" pitchFamily="18" charset="0"/>
                <a:ea typeface="Trajan Pro Bold" charset="0"/>
                <a:cs typeface="Trajan Pro Bold" charset="0"/>
                <a:sym typeface="Trajan Pro Bold" charset="0"/>
              </a:rPr>
              <a:t>to help-seeking attitudes of each ethnic/racial group</a:t>
            </a:r>
          </a:p>
          <a:p>
            <a:pPr marL="0" indent="0">
              <a:buNone/>
            </a:pPr>
            <a:endParaRPr lang="en-US" dirty="0">
              <a:solidFill>
                <a:srgbClr val="FFFFFF"/>
              </a:solidFill>
              <a:latin typeface="Trajan Pro" pitchFamily="18" charset="0"/>
              <a:ea typeface="Trajan Pro Bold" charset="0"/>
              <a:cs typeface="Trajan Pro Bold" charset="0"/>
              <a:sym typeface="Trajan Pro Bold" charset="0"/>
            </a:endParaRPr>
          </a:p>
          <a:p>
            <a:pPr marL="0" indent="0">
              <a:buNone/>
            </a:pPr>
            <a:endParaRPr lang="en-US" sz="2800" dirty="0">
              <a:solidFill>
                <a:srgbClr val="FFFFFF"/>
              </a:solidFill>
              <a:latin typeface="Trajan Pro" pitchFamily="18" charset="0"/>
              <a:ea typeface="Trajan Pro Bold" charset="0"/>
              <a:cs typeface="Trajan Pro Bold" charset="0"/>
              <a:sym typeface="Trajan Pro Bold" charset="0"/>
            </a:endParaRPr>
          </a:p>
          <a:p>
            <a:pPr marL="0" indent="0">
              <a:buNone/>
            </a:pPr>
            <a:endParaRPr lang="en-US" dirty="0">
              <a:solidFill>
                <a:srgbClr val="FFFFFF"/>
              </a:solidFill>
              <a:latin typeface="Trajan Pro" pitchFamily="18" charset="0"/>
              <a:ea typeface="Trajan Pro Bold" charset="0"/>
              <a:cs typeface="Trajan Pro Bold" charset="0"/>
              <a:sym typeface="Trajan Pro Bold" charset="0"/>
            </a:endParaRPr>
          </a:p>
          <a:p>
            <a:pPr marL="0" indent="0">
              <a:buNone/>
            </a:pPr>
            <a:endParaRPr lang="en-US" sz="2800" dirty="0">
              <a:solidFill>
                <a:srgbClr val="FFFFFF"/>
              </a:solidFill>
              <a:latin typeface="Trajan Pro" pitchFamily="18" charset="0"/>
              <a:ea typeface="Trajan Pro Bold" charset="0"/>
              <a:cs typeface="Trajan Pro Bold" charset="0"/>
              <a:sym typeface="Trajan Pro Bold" charset="0"/>
            </a:endParaRPr>
          </a:p>
          <a:p>
            <a:pPr marL="0" indent="0">
              <a:buNone/>
            </a:pPr>
            <a:endParaRPr lang="en-US" dirty="0">
              <a:solidFill>
                <a:srgbClr val="FFFFFF"/>
              </a:solidFill>
              <a:latin typeface="Trajan Pro" pitchFamily="18" charset="0"/>
              <a:ea typeface="Trajan Pro Bold" charset="0"/>
              <a:cs typeface="Trajan Pro Bold" charset="0"/>
              <a:sym typeface="Trajan Pro Bold" charset="0"/>
            </a:endParaRPr>
          </a:p>
          <a:p>
            <a:pPr marL="0" indent="0" algn="l">
              <a:buNone/>
            </a:pPr>
            <a:r>
              <a:rPr lang="en-US" sz="2100" dirty="0">
                <a:solidFill>
                  <a:srgbClr val="D86018"/>
                </a:solidFill>
                <a:latin typeface="Trajan Pro" pitchFamily="18" charset="0"/>
                <a:ea typeface="Trajan Pro Bold" charset="0"/>
                <a:cs typeface="Trajan Pro Bold" charset="0"/>
                <a:sym typeface="Trajan Pro Bold" charset="0"/>
              </a:rPr>
              <a:t>Understand the socio-economic political history of each ethnic group:</a:t>
            </a:r>
          </a:p>
          <a:p>
            <a:pPr marL="754380" lvl="1" indent="-342900" algn="l">
              <a:buFont typeface="Arial" panose="020B0604020202020204" pitchFamily="34" charset="0"/>
              <a:buChar char="•"/>
            </a:pPr>
            <a:r>
              <a:rPr lang="en-US" sz="2100" dirty="0">
                <a:solidFill>
                  <a:schemeClr val="bg1"/>
                </a:solidFill>
                <a:latin typeface="Trajan Pro" pitchFamily="18" charset="0"/>
                <a:ea typeface="Trajan Pro Bold" charset="0"/>
                <a:cs typeface="Trajan Pro Bold" charset="0"/>
                <a:sym typeface="Trajan Pro Bold" charset="0"/>
              </a:rPr>
              <a:t>This history may influence how a person negotiates the world and relationships</a:t>
            </a:r>
          </a:p>
          <a:p>
            <a:pPr marL="0" indent="0">
              <a:buNone/>
            </a:pPr>
            <a:endParaRPr lang="en-US" sz="2800" dirty="0">
              <a:solidFill>
                <a:srgbClr val="FFFFFF"/>
              </a:solidFill>
              <a:latin typeface="Trajan Pro" pitchFamily="18" charset="0"/>
              <a:ea typeface="Trajan Pro Bold" charset="0"/>
              <a:cs typeface="Trajan Pro Bold" charset="0"/>
              <a:sym typeface="Trajan Pro Bold" charset="0"/>
            </a:endParaRPr>
          </a:p>
          <a:p>
            <a:endParaRPr lang="en-US" dirty="0"/>
          </a:p>
        </p:txBody>
      </p:sp>
      <p:graphicFrame>
        <p:nvGraphicFramePr>
          <p:cNvPr id="4" name="Diagram 3">
            <a:extLst>
              <a:ext uri="{FF2B5EF4-FFF2-40B4-BE49-F238E27FC236}">
                <a16:creationId xmlns:a16="http://schemas.microsoft.com/office/drawing/2014/main" id="{49C8480A-2983-49D8-B845-8097249CBE2D}"/>
              </a:ext>
            </a:extLst>
          </p:cNvPr>
          <p:cNvGraphicFramePr/>
          <p:nvPr>
            <p:extLst>
              <p:ext uri="{D42A27DB-BD31-4B8C-83A1-F6EECF244321}">
                <p14:modId xmlns:p14="http://schemas.microsoft.com/office/powerpoint/2010/main" val="1002661166"/>
              </p:ext>
            </p:extLst>
          </p:nvPr>
        </p:nvGraphicFramePr>
        <p:xfrm>
          <a:off x="2032000" y="2640458"/>
          <a:ext cx="8128000" cy="2044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6594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46B35-3AD9-495A-842A-743AF4733FD7}"/>
              </a:ext>
            </a:extLst>
          </p:cNvPr>
          <p:cNvSpPr>
            <a:spLocks noGrp="1"/>
          </p:cNvSpPr>
          <p:nvPr>
            <p:ph type="title"/>
          </p:nvPr>
        </p:nvSpPr>
        <p:spPr/>
        <p:txBody>
          <a:bodyPr/>
          <a:lstStyle/>
          <a:p>
            <a:r>
              <a:rPr lang="en-US" dirty="0"/>
              <a:t>Implications of Acculturation</a:t>
            </a:r>
          </a:p>
        </p:txBody>
      </p:sp>
      <p:sp>
        <p:nvSpPr>
          <p:cNvPr id="3" name="Content Placeholder 2">
            <a:extLst>
              <a:ext uri="{FF2B5EF4-FFF2-40B4-BE49-F238E27FC236}">
                <a16:creationId xmlns:a16="http://schemas.microsoft.com/office/drawing/2014/main" id="{926B267B-5573-4BB0-B1D6-FD33727609D2}"/>
              </a:ext>
            </a:extLst>
          </p:cNvPr>
          <p:cNvSpPr>
            <a:spLocks noGrp="1"/>
          </p:cNvSpPr>
          <p:nvPr>
            <p:ph idx="1"/>
          </p:nvPr>
        </p:nvSpPr>
        <p:spPr>
          <a:xfrm>
            <a:off x="6096000" y="1825625"/>
            <a:ext cx="5257799" cy="4351338"/>
          </a:xfrm>
        </p:spPr>
        <p:txBody>
          <a:bodyPr>
            <a:normAutofit/>
          </a:bodyPr>
          <a:lstStyle/>
          <a:p>
            <a:pPr marL="0" indent="0" algn="l">
              <a:buNone/>
            </a:pPr>
            <a:r>
              <a:rPr lang="en-US" sz="3600" dirty="0">
                <a:solidFill>
                  <a:srgbClr val="D86018"/>
                </a:solidFill>
                <a:latin typeface="Trajan Pro" pitchFamily="18" charset="0"/>
                <a:ea typeface="Trajan Pro Bold" charset="0"/>
                <a:cs typeface="Trajan Pro Bold" charset="0"/>
                <a:sym typeface="Trajan Pro Bold" charset="0"/>
              </a:rPr>
              <a:t>Understand Acculturation</a:t>
            </a:r>
          </a:p>
          <a:p>
            <a:pPr algn="l"/>
            <a:endParaRPr lang="en-US" sz="800" dirty="0">
              <a:solidFill>
                <a:srgbClr val="FFFFFF"/>
              </a:solidFill>
              <a:latin typeface="Trajan Pro" pitchFamily="18" charset="0"/>
              <a:ea typeface="Lucida Grande" charset="0"/>
              <a:cs typeface="Lucida Grande" charset="0"/>
              <a:sym typeface="Trajan Pro Bold" charset="0"/>
            </a:endParaRPr>
          </a:p>
          <a:p>
            <a:pPr marL="754380" lvl="1" indent="-342900" algn="l">
              <a:buClr>
                <a:schemeClr val="bg1"/>
              </a:buClr>
              <a:buSzPct val="100000"/>
              <a:buFont typeface="Arial" pitchFamily="34" charset="0"/>
              <a:buChar char="•"/>
            </a:pPr>
            <a:r>
              <a:rPr lang="en-US" sz="2400" dirty="0">
                <a:solidFill>
                  <a:srgbClr val="FFFFFF"/>
                </a:solidFill>
                <a:latin typeface="Trajan Pro" pitchFamily="18" charset="0"/>
                <a:ea typeface="Trajan Pro Bold" charset="0"/>
                <a:cs typeface="Trajan Pro Bold" charset="0"/>
                <a:sym typeface="Trajan Pro Bold" charset="0"/>
              </a:rPr>
              <a:t>Assess inter-generational reasons for migration, language, and occupational status</a:t>
            </a:r>
          </a:p>
          <a:p>
            <a:pPr marL="754380" lvl="1" indent="-342900" algn="l">
              <a:buClr>
                <a:schemeClr val="bg1"/>
              </a:buClr>
              <a:buSzPct val="100000"/>
              <a:buFont typeface="Arial" pitchFamily="34" charset="0"/>
              <a:buChar char="•"/>
            </a:pPr>
            <a:endParaRPr lang="en-US" sz="2400" dirty="0">
              <a:solidFill>
                <a:srgbClr val="FFFFFF"/>
              </a:solidFill>
              <a:latin typeface="Trajan Pro" pitchFamily="18" charset="0"/>
              <a:ea typeface="Lucida Grande" charset="0"/>
              <a:cs typeface="Lucida Grande" charset="0"/>
              <a:sym typeface="Trajan Pro Bold" charset="0"/>
            </a:endParaRPr>
          </a:p>
          <a:p>
            <a:pPr marL="754380" lvl="1" indent="-342900" algn="l">
              <a:buClr>
                <a:schemeClr val="bg1"/>
              </a:buClr>
              <a:buSzPct val="100000"/>
              <a:buFont typeface="Arial" pitchFamily="34" charset="0"/>
              <a:buChar char="•"/>
            </a:pPr>
            <a:r>
              <a:rPr lang="en-US" sz="2400" dirty="0">
                <a:solidFill>
                  <a:srgbClr val="FFFFFF"/>
                </a:solidFill>
                <a:latin typeface="Trajan Pro" pitchFamily="18" charset="0"/>
                <a:ea typeface="Lucida Grande" charset="0"/>
                <a:cs typeface="Lucida Grande" charset="0"/>
                <a:sym typeface="Trajan Pro Bold" charset="0"/>
              </a:rPr>
              <a:t>Conduct differential diagnosis</a:t>
            </a:r>
          </a:p>
          <a:p>
            <a:pPr marL="754380" lvl="1" indent="-342900" algn="l">
              <a:buClr>
                <a:schemeClr val="bg1"/>
              </a:buClr>
              <a:buSzPct val="100000"/>
              <a:buFont typeface="Arial" pitchFamily="34" charset="0"/>
              <a:buChar char="•"/>
            </a:pPr>
            <a:endParaRPr lang="en-US" sz="2400" dirty="0">
              <a:solidFill>
                <a:srgbClr val="FFFFFF"/>
              </a:solidFill>
              <a:latin typeface="Trajan Pro" pitchFamily="18" charset="0"/>
              <a:ea typeface="Lucida Grande" charset="0"/>
              <a:cs typeface="Lucida Grande" charset="0"/>
              <a:sym typeface="Trajan Pro Bold" charset="0"/>
            </a:endParaRPr>
          </a:p>
          <a:p>
            <a:pPr marL="754380" lvl="1" indent="-342900" algn="l">
              <a:buClr>
                <a:schemeClr val="bg1"/>
              </a:buClr>
              <a:buSzPct val="100000"/>
              <a:buFont typeface="Arial" pitchFamily="34" charset="0"/>
              <a:buChar char="•"/>
            </a:pPr>
            <a:r>
              <a:rPr lang="en-US" sz="2400" dirty="0">
                <a:solidFill>
                  <a:srgbClr val="FFFFFF"/>
                </a:solidFill>
                <a:latin typeface="Trajan Pro" pitchFamily="18" charset="0"/>
                <a:ea typeface="Lucida Grande" charset="0"/>
                <a:cs typeface="Lucida Grande" charset="0"/>
                <a:sym typeface="Trajan Pro Bold" charset="0"/>
              </a:rPr>
              <a:t>What need is being met by the gambling behavior?</a:t>
            </a:r>
          </a:p>
          <a:p>
            <a:endParaRPr lang="en-US" dirty="0"/>
          </a:p>
        </p:txBody>
      </p:sp>
      <p:pic>
        <p:nvPicPr>
          <p:cNvPr id="6" name="Picture 5">
            <a:extLst>
              <a:ext uri="{FF2B5EF4-FFF2-40B4-BE49-F238E27FC236}">
                <a16:creationId xmlns:a16="http://schemas.microsoft.com/office/drawing/2014/main" id="{F26B7E1F-CEF1-4660-BFC9-9A818955FC80}"/>
              </a:ext>
            </a:extLst>
          </p:cNvPr>
          <p:cNvPicPr>
            <a:picLocks noChangeAspect="1"/>
          </p:cNvPicPr>
          <p:nvPr/>
        </p:nvPicPr>
        <p:blipFill>
          <a:blip r:embed="rId3"/>
          <a:stretch>
            <a:fillRect/>
          </a:stretch>
        </p:blipFill>
        <p:spPr>
          <a:xfrm>
            <a:off x="547527" y="2107433"/>
            <a:ext cx="4953000" cy="336232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5098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2134-7B79-436B-BBB9-3DEDB63DE762}"/>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Individualism vs. Collectivism </a:t>
            </a:r>
            <a:endParaRPr lang="en-US" dirty="0"/>
          </a:p>
        </p:txBody>
      </p:sp>
      <p:sp>
        <p:nvSpPr>
          <p:cNvPr id="3" name="Content Placeholder 2">
            <a:extLst>
              <a:ext uri="{FF2B5EF4-FFF2-40B4-BE49-F238E27FC236}">
                <a16:creationId xmlns:a16="http://schemas.microsoft.com/office/drawing/2014/main" id="{54EDBF97-AFA7-46DE-BBF4-FF0C632F24AF}"/>
              </a:ext>
            </a:extLst>
          </p:cNvPr>
          <p:cNvSpPr>
            <a:spLocks noGrp="1"/>
          </p:cNvSpPr>
          <p:nvPr>
            <p:ph idx="1"/>
          </p:nvPr>
        </p:nvSpPr>
        <p:spPr>
          <a:xfrm>
            <a:off x="838200" y="3821987"/>
            <a:ext cx="10627760" cy="2229492"/>
          </a:xfrm>
        </p:spPr>
        <p:txBody>
          <a:bodyPr>
            <a:normAutofit fontScale="77500" lnSpcReduction="20000"/>
          </a:bodyPr>
          <a:lstStyle/>
          <a:p>
            <a:pPr marL="342900" indent="-342900" algn="l">
              <a:spcBef>
                <a:spcPts val="0"/>
              </a:spcBef>
              <a:spcAft>
                <a:spcPts val="1800"/>
              </a:spcAft>
              <a:buClr>
                <a:srgbClr val="FFFFFF"/>
              </a:buClr>
              <a:buSzPct val="100000"/>
              <a:buFont typeface="Arial" pitchFamily="34" charset="0"/>
              <a:buChar char="•"/>
            </a:pPr>
            <a:r>
              <a:rPr lang="en-US" sz="2800" dirty="0">
                <a:solidFill>
                  <a:srgbClr val="FFFFFF"/>
                </a:solidFill>
                <a:latin typeface="Trajan Pro" pitchFamily="18" charset="0"/>
                <a:ea typeface="Trajan Pro Bold" charset="0"/>
                <a:cs typeface="Trajan Pro Bold" charset="0"/>
                <a:sym typeface="Trajan Pro Bold" charset="0"/>
              </a:rPr>
              <a:t>What do family members, church members, or friends think about your gambling?  Or, if they knew, what would happen?</a:t>
            </a:r>
          </a:p>
          <a:p>
            <a:pPr marL="342900" indent="-342900" algn="l">
              <a:spcBef>
                <a:spcPts val="0"/>
              </a:spcBef>
              <a:spcAft>
                <a:spcPts val="1800"/>
              </a:spcAft>
              <a:buClr>
                <a:srgbClr val="FFFFFF"/>
              </a:buClr>
              <a:buSzPct val="100000"/>
              <a:buFont typeface="Arial" pitchFamily="34" charset="0"/>
              <a:buChar char="•"/>
            </a:pPr>
            <a:r>
              <a:rPr lang="en-US" sz="2800" dirty="0">
                <a:solidFill>
                  <a:srgbClr val="FFFFFF"/>
                </a:solidFill>
                <a:latin typeface="Trajan Pro" pitchFamily="18" charset="0"/>
                <a:ea typeface="Trajan Pro Bold" charset="0"/>
                <a:cs typeface="Trajan Pro Bold" charset="0"/>
                <a:sym typeface="Trajan Pro Bold" charset="0"/>
              </a:rPr>
              <a:t>Does your pastor know?  What would be your church’s response?  Would your church be willing to host a GA program?</a:t>
            </a:r>
          </a:p>
          <a:p>
            <a:pPr marL="342900" indent="-342900" algn="l">
              <a:spcBef>
                <a:spcPts val="0"/>
              </a:spcBef>
              <a:spcAft>
                <a:spcPts val="1800"/>
              </a:spcAft>
              <a:buClr>
                <a:srgbClr val="FFFFFF"/>
              </a:buClr>
              <a:buSzPct val="100000"/>
              <a:buFont typeface="Arial" pitchFamily="34" charset="0"/>
              <a:buChar char="•"/>
            </a:pPr>
            <a:r>
              <a:rPr lang="en-US" sz="2800" dirty="0">
                <a:solidFill>
                  <a:srgbClr val="FFFFFF"/>
                </a:solidFill>
                <a:latin typeface="Trajan Pro" pitchFamily="18" charset="0"/>
                <a:ea typeface="Trajan Pro Bold" charset="0"/>
                <a:cs typeface="Trajan Pro Bold" charset="0"/>
                <a:sym typeface="Trajan Pro Bold" charset="0"/>
              </a:rPr>
              <a:t>How does this impact your spiritual or religious experience?</a:t>
            </a:r>
          </a:p>
          <a:p>
            <a:pPr marL="342900" indent="-342900" algn="l">
              <a:spcBef>
                <a:spcPts val="0"/>
              </a:spcBef>
              <a:spcAft>
                <a:spcPts val="1800"/>
              </a:spcAft>
              <a:buClr>
                <a:srgbClr val="FFFFFF"/>
              </a:buClr>
              <a:buSzPct val="100000"/>
              <a:buFont typeface="Arial" pitchFamily="34" charset="0"/>
              <a:buChar char="•"/>
            </a:pPr>
            <a:r>
              <a:rPr lang="en-US" sz="2800" dirty="0">
                <a:solidFill>
                  <a:srgbClr val="FFFFFF"/>
                </a:solidFill>
                <a:latin typeface="Trajan Pro" pitchFamily="18" charset="0"/>
                <a:ea typeface="Trajan Pro Bold" charset="0"/>
                <a:cs typeface="Trajan Pro Bold" charset="0"/>
                <a:sym typeface="Trajan Pro Bold" charset="0"/>
              </a:rPr>
              <a:t>How does your culture, family, or community usually resolve issues like this?</a:t>
            </a:r>
            <a:endParaRPr lang="en-US" dirty="0"/>
          </a:p>
        </p:txBody>
      </p:sp>
      <p:pic>
        <p:nvPicPr>
          <p:cNvPr id="4" name="Picture 3">
            <a:extLst>
              <a:ext uri="{FF2B5EF4-FFF2-40B4-BE49-F238E27FC236}">
                <a16:creationId xmlns:a16="http://schemas.microsoft.com/office/drawing/2014/main" id="{D9C0E370-3485-4624-B82D-8AEF2A375B10}"/>
              </a:ext>
            </a:extLst>
          </p:cNvPr>
          <p:cNvPicPr>
            <a:picLocks noChangeAspect="1"/>
          </p:cNvPicPr>
          <p:nvPr/>
        </p:nvPicPr>
        <p:blipFill>
          <a:blip r:embed="rId3"/>
          <a:stretch>
            <a:fillRect/>
          </a:stretch>
        </p:blipFill>
        <p:spPr>
          <a:xfrm>
            <a:off x="4468973" y="1791020"/>
            <a:ext cx="3254053" cy="1599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43718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Hispanic/Latino Cultures </a:t>
            </a:r>
            <a:br>
              <a:rPr lang="en-US" sz="5400" dirty="0">
                <a:solidFill>
                  <a:schemeClr val="tx1"/>
                </a:solidFill>
              </a:rPr>
            </a:br>
            <a:r>
              <a:rPr lang="en-US" sz="5400" dirty="0">
                <a:solidFill>
                  <a:schemeClr val="tx1"/>
                </a:solidFill>
              </a:rPr>
              <a:t>&amp; Problem Gambling</a:t>
            </a:r>
          </a:p>
        </p:txBody>
      </p:sp>
    </p:spTree>
    <p:extLst>
      <p:ext uri="{BB962C8B-B14F-4D97-AF65-F5344CB8AC3E}">
        <p14:creationId xmlns:p14="http://schemas.microsoft.com/office/powerpoint/2010/main" val="2461268314"/>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A6D1-A0D5-4AD8-BA19-4C324B94DF88}"/>
              </a:ext>
            </a:extLst>
          </p:cNvPr>
          <p:cNvSpPr>
            <a:spLocks noGrp="1"/>
          </p:cNvSpPr>
          <p:nvPr>
            <p:ph type="title"/>
          </p:nvPr>
        </p:nvSpPr>
        <p:spPr/>
        <p:txBody>
          <a:bodyPr/>
          <a:lstStyle/>
          <a:p>
            <a:r>
              <a:rPr lang="en-US" dirty="0"/>
              <a:t>Lessened Assimilation Experiences</a:t>
            </a:r>
          </a:p>
        </p:txBody>
      </p:sp>
      <p:sp>
        <p:nvSpPr>
          <p:cNvPr id="3" name="Content Placeholder 2">
            <a:extLst>
              <a:ext uri="{FF2B5EF4-FFF2-40B4-BE49-F238E27FC236}">
                <a16:creationId xmlns:a16="http://schemas.microsoft.com/office/drawing/2014/main" id="{0BE27431-AA37-404A-9EBF-0A50B2634739}"/>
              </a:ext>
            </a:extLst>
          </p:cNvPr>
          <p:cNvSpPr>
            <a:spLocks noGrp="1"/>
          </p:cNvSpPr>
          <p:nvPr>
            <p:ph idx="1"/>
          </p:nvPr>
        </p:nvSpPr>
        <p:spPr>
          <a:xfrm>
            <a:off x="5435029" y="2479119"/>
            <a:ext cx="6072883" cy="3587874"/>
          </a:xfrm>
        </p:spPr>
        <p:txBody>
          <a:bodyPr>
            <a:normAutofit/>
          </a:bodyPr>
          <a:lstStyle/>
          <a:p>
            <a:r>
              <a:rPr lang="en-US" sz="2400" dirty="0">
                <a:solidFill>
                  <a:srgbClr val="FFFFFF"/>
                </a:solidFill>
                <a:latin typeface="Trajan Pro" pitchFamily="18" charset="0"/>
                <a:ea typeface="Trajan Pro Bold" charset="0"/>
                <a:cs typeface="Trajan Pro Bold" charset="0"/>
                <a:sym typeface="Trajan Pro Bold" charset="0"/>
              </a:rPr>
              <a:t>Lack of emphasis on cultural assimilation </a:t>
            </a:r>
          </a:p>
          <a:p>
            <a:pPr lvl="1"/>
            <a:r>
              <a:rPr lang="en-US" sz="2000" dirty="0">
                <a:solidFill>
                  <a:srgbClr val="FFFFFF"/>
                </a:solidFill>
                <a:latin typeface="Trajan Pro" pitchFamily="18" charset="0"/>
                <a:ea typeface="Trajan Pro Bold" charset="0"/>
                <a:cs typeface="Trajan Pro Bold" charset="0"/>
                <a:sym typeface="Trajan Pro Bold" charset="0"/>
              </a:rPr>
              <a:t>Secure in cultural traditions</a:t>
            </a:r>
          </a:p>
          <a:p>
            <a:pPr lvl="1"/>
            <a:endParaRPr lang="en-US" sz="2000" dirty="0">
              <a:solidFill>
                <a:srgbClr val="FFFFFF"/>
              </a:solidFill>
              <a:latin typeface="Trajan Pro" pitchFamily="18" charset="0"/>
              <a:ea typeface="Trajan Pro Bold" charset="0"/>
              <a:cs typeface="Trajan Pro Bold" charset="0"/>
              <a:sym typeface="Trajan Pro Bold" charset="0"/>
            </a:endParaRPr>
          </a:p>
          <a:p>
            <a:pPr lvl="1"/>
            <a:endParaRPr lang="en-US" sz="2000" dirty="0">
              <a:solidFill>
                <a:srgbClr val="FFFFFF"/>
              </a:solidFill>
              <a:latin typeface="Trajan Pro" pitchFamily="18" charset="0"/>
              <a:ea typeface="Trajan Pro Bold" charset="0"/>
              <a:cs typeface="Trajan Pro Bold" charset="0"/>
              <a:sym typeface="Trajan Pro Bold" charset="0"/>
            </a:endParaRPr>
          </a:p>
          <a:p>
            <a:r>
              <a:rPr lang="en-US" sz="2400" dirty="0">
                <a:solidFill>
                  <a:srgbClr val="FFFFFF"/>
                </a:solidFill>
                <a:latin typeface="Trajan Pro" pitchFamily="18" charset="0"/>
                <a:ea typeface="Trajan Pro Bold" charset="0"/>
                <a:cs typeface="Trajan Pro Bold" charset="0"/>
                <a:sym typeface="Trajan Pro Bold" charset="0"/>
              </a:rPr>
              <a:t>Would view giving up traditional culture as a community loss</a:t>
            </a:r>
            <a:endParaRPr lang="en-US" sz="2400" dirty="0"/>
          </a:p>
        </p:txBody>
      </p:sp>
      <p:pic>
        <p:nvPicPr>
          <p:cNvPr id="7" name="Picture 6">
            <a:extLst>
              <a:ext uri="{FF2B5EF4-FFF2-40B4-BE49-F238E27FC236}">
                <a16:creationId xmlns:a16="http://schemas.microsoft.com/office/drawing/2014/main" id="{168DFB8A-B134-46F2-8348-ABFD3E030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65" y="1726059"/>
            <a:ext cx="3651680" cy="4006922"/>
          </a:xfrm>
          <a:prstGeom prst="rect">
            <a:avLst/>
          </a:prstGeom>
        </p:spPr>
      </p:pic>
    </p:spTree>
    <p:extLst>
      <p:ext uri="{BB962C8B-B14F-4D97-AF65-F5344CB8AC3E}">
        <p14:creationId xmlns:p14="http://schemas.microsoft.com/office/powerpoint/2010/main" val="17926387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29E98-324F-46EE-B820-D12918726E29}"/>
              </a:ext>
            </a:extLst>
          </p:cNvPr>
          <p:cNvSpPr>
            <a:spLocks noGrp="1"/>
          </p:cNvSpPr>
          <p:nvPr>
            <p:ph type="title"/>
          </p:nvPr>
        </p:nvSpPr>
        <p:spPr/>
        <p:txBody>
          <a:bodyPr>
            <a:normAutofit/>
          </a:bodyPr>
          <a:lstStyle/>
          <a:p>
            <a:r>
              <a:rPr lang="en-US" sz="4000" dirty="0"/>
              <a:t>Reaching and Treating the Older Latino Gambler</a:t>
            </a:r>
          </a:p>
        </p:txBody>
      </p:sp>
      <p:pic>
        <p:nvPicPr>
          <p:cNvPr id="17" name="Content Placeholder 16">
            <a:extLst>
              <a:ext uri="{FF2B5EF4-FFF2-40B4-BE49-F238E27FC236}">
                <a16:creationId xmlns:a16="http://schemas.microsoft.com/office/drawing/2014/main" id="{4109CEFE-B138-4FDF-ACBB-5068549F6591}"/>
              </a:ext>
            </a:extLst>
          </p:cNvPr>
          <p:cNvPicPr>
            <a:picLocks noGrp="1" noChangeAspect="1"/>
          </p:cNvPicPr>
          <p:nvPr>
            <p:ph idx="1"/>
          </p:nvPr>
        </p:nvPicPr>
        <p:blipFill rotWithShape="1">
          <a:blip r:embed="rId4"/>
          <a:srcRect b="12608"/>
          <a:stretch/>
        </p:blipFill>
        <p:spPr>
          <a:xfrm>
            <a:off x="6924107" y="2486346"/>
            <a:ext cx="4429693" cy="277931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grpSp>
        <p:nvGrpSpPr>
          <p:cNvPr id="6" name="Group 5">
            <a:extLst>
              <a:ext uri="{FF2B5EF4-FFF2-40B4-BE49-F238E27FC236}">
                <a16:creationId xmlns:a16="http://schemas.microsoft.com/office/drawing/2014/main" id="{40773805-95EB-4DB5-9F25-05750F119E00}"/>
              </a:ext>
            </a:extLst>
          </p:cNvPr>
          <p:cNvGrpSpPr>
            <a:grpSpLocks/>
          </p:cNvGrpSpPr>
          <p:nvPr>
            <p:custDataLst>
              <p:tags r:id="rId1"/>
            </p:custDataLst>
          </p:nvPr>
        </p:nvGrpSpPr>
        <p:grpSpPr bwMode="auto">
          <a:xfrm>
            <a:off x="838200" y="2357931"/>
            <a:ext cx="5493543" cy="3039427"/>
            <a:chOff x="0" y="0"/>
            <a:chExt cx="4232" cy="1672"/>
          </a:xfrm>
        </p:grpSpPr>
        <p:grpSp>
          <p:nvGrpSpPr>
            <p:cNvPr id="7" name="Group 6">
              <a:extLst>
                <a:ext uri="{FF2B5EF4-FFF2-40B4-BE49-F238E27FC236}">
                  <a16:creationId xmlns:a16="http://schemas.microsoft.com/office/drawing/2014/main" id="{8E6A2D7A-0D43-409B-8FC9-BDA6A0F61309}"/>
                </a:ext>
              </a:extLst>
            </p:cNvPr>
            <p:cNvGrpSpPr>
              <a:grpSpLocks/>
            </p:cNvGrpSpPr>
            <p:nvPr/>
          </p:nvGrpSpPr>
          <p:grpSpPr bwMode="auto">
            <a:xfrm>
              <a:off x="0" y="0"/>
              <a:ext cx="4232" cy="557"/>
              <a:chOff x="0" y="0"/>
              <a:chExt cx="4232" cy="557"/>
            </a:xfrm>
          </p:grpSpPr>
          <p:sp>
            <p:nvSpPr>
              <p:cNvPr id="14" name="AutoShape 7">
                <a:extLst>
                  <a:ext uri="{FF2B5EF4-FFF2-40B4-BE49-F238E27FC236}">
                    <a16:creationId xmlns:a16="http://schemas.microsoft.com/office/drawing/2014/main" id="{C9D0205C-940E-41D2-8827-C4D72D4FAA5A}"/>
                  </a:ext>
                </a:extLst>
              </p:cNvPr>
              <p:cNvSpPr>
                <a:spLocks/>
              </p:cNvSpPr>
              <p:nvPr/>
            </p:nvSpPr>
            <p:spPr bwMode="auto">
              <a:xfrm>
                <a:off x="0" y="0"/>
                <a:ext cx="4232" cy="557"/>
              </a:xfrm>
              <a:prstGeom prst="roundRect">
                <a:avLst>
                  <a:gd name="adj" fmla="val 11421"/>
                </a:avLst>
              </a:prstGeom>
              <a:solidFill>
                <a:srgbClr val="D86018"/>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endParaRPr lang="en-US" b="1" dirty="0">
                  <a:latin typeface="Trajan Pro" pitchFamily="18" charset="0"/>
                </a:endParaRPr>
              </a:p>
            </p:txBody>
          </p:sp>
          <p:sp>
            <p:nvSpPr>
              <p:cNvPr id="15" name="Rectangle 8">
                <a:extLst>
                  <a:ext uri="{FF2B5EF4-FFF2-40B4-BE49-F238E27FC236}">
                    <a16:creationId xmlns:a16="http://schemas.microsoft.com/office/drawing/2014/main" id="{06A82C67-4404-46D3-962D-043D1D483D5C}"/>
                  </a:ext>
                </a:extLst>
              </p:cNvPr>
              <p:cNvSpPr>
                <a:spLocks/>
              </p:cNvSpPr>
              <p:nvPr/>
            </p:nvSpPr>
            <p:spPr bwMode="auto">
              <a:xfrm>
                <a:off x="20" y="218"/>
                <a:ext cx="4192" cy="120"/>
              </a:xfrm>
              <a:prstGeom prst="rect">
                <a:avLst/>
              </a:prstGeom>
              <a:solidFill>
                <a:srgbClr val="D86018"/>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68" bIns="0" anchor="ctr"/>
              <a:lstStyle/>
              <a:p>
                <a:pPr algn="ctr"/>
                <a:r>
                  <a:rPr lang="en-US" sz="1400" b="1" dirty="0">
                    <a:solidFill>
                      <a:schemeClr val="bg1"/>
                    </a:solidFill>
                    <a:latin typeface="Trajan Pro" pitchFamily="18" charset="0"/>
                    <a:ea typeface="Trajan Pro Bold" charset="0"/>
                    <a:cs typeface="Trajan Pro Bold" charset="0"/>
                    <a:sym typeface="Trajan Pro Bold" charset="0"/>
                  </a:rPr>
                  <a:t>Differences extend further than language</a:t>
                </a:r>
              </a:p>
            </p:txBody>
          </p:sp>
        </p:grpSp>
        <p:grpSp>
          <p:nvGrpSpPr>
            <p:cNvPr id="8" name="Group 9">
              <a:extLst>
                <a:ext uri="{FF2B5EF4-FFF2-40B4-BE49-F238E27FC236}">
                  <a16:creationId xmlns:a16="http://schemas.microsoft.com/office/drawing/2014/main" id="{E02B2F31-9653-4974-88F1-25D631FCA58E}"/>
                </a:ext>
              </a:extLst>
            </p:cNvPr>
            <p:cNvGrpSpPr>
              <a:grpSpLocks/>
            </p:cNvGrpSpPr>
            <p:nvPr/>
          </p:nvGrpSpPr>
          <p:grpSpPr bwMode="auto">
            <a:xfrm>
              <a:off x="0" y="557"/>
              <a:ext cx="4232" cy="557"/>
              <a:chOff x="0" y="0"/>
              <a:chExt cx="4232" cy="557"/>
            </a:xfrm>
          </p:grpSpPr>
          <p:sp>
            <p:nvSpPr>
              <p:cNvPr id="12" name="AutoShape 10">
                <a:extLst>
                  <a:ext uri="{FF2B5EF4-FFF2-40B4-BE49-F238E27FC236}">
                    <a16:creationId xmlns:a16="http://schemas.microsoft.com/office/drawing/2014/main" id="{8213F907-6989-436A-A061-5708A125536C}"/>
                  </a:ext>
                </a:extLst>
              </p:cNvPr>
              <p:cNvSpPr>
                <a:spLocks/>
              </p:cNvSpPr>
              <p:nvPr/>
            </p:nvSpPr>
            <p:spPr bwMode="auto">
              <a:xfrm>
                <a:off x="0" y="0"/>
                <a:ext cx="4232" cy="557"/>
              </a:xfrm>
              <a:prstGeom prst="roundRect">
                <a:avLst>
                  <a:gd name="adj" fmla="val 11421"/>
                </a:avLst>
              </a:prstGeom>
              <a:solidFill>
                <a:schemeClr val="accent2">
                  <a:lumMod val="20000"/>
                  <a:lumOff val="8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endParaRPr lang="en-US" b="1" dirty="0">
                  <a:latin typeface="Trajan Pro" pitchFamily="18" charset="0"/>
                </a:endParaRPr>
              </a:p>
            </p:txBody>
          </p:sp>
          <p:sp>
            <p:nvSpPr>
              <p:cNvPr id="13" name="Rectangle 11">
                <a:extLst>
                  <a:ext uri="{FF2B5EF4-FFF2-40B4-BE49-F238E27FC236}">
                    <a16:creationId xmlns:a16="http://schemas.microsoft.com/office/drawing/2014/main" id="{3CD9A41D-B929-47C1-A658-6DDBB48C9D6A}"/>
                  </a:ext>
                </a:extLst>
              </p:cNvPr>
              <p:cNvSpPr>
                <a:spLocks/>
              </p:cNvSpPr>
              <p:nvPr/>
            </p:nvSpPr>
            <p:spPr bwMode="auto">
              <a:xfrm>
                <a:off x="20" y="146"/>
                <a:ext cx="4192" cy="264"/>
              </a:xfrm>
              <a:prstGeom prst="rect">
                <a:avLst/>
              </a:prstGeom>
              <a:solidFill>
                <a:schemeClr val="accent2">
                  <a:lumMod val="20000"/>
                  <a:lumOff val="80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68" bIns="0" anchor="ctr"/>
              <a:lstStyle/>
              <a:p>
                <a:pPr algn="ctr"/>
                <a:r>
                  <a:rPr lang="en-US" sz="1400" b="1" dirty="0">
                    <a:solidFill>
                      <a:schemeClr val="tx1"/>
                    </a:solidFill>
                    <a:latin typeface="Trajan Pro" pitchFamily="18" charset="0"/>
                    <a:ea typeface="Trajan Pro Bold" charset="0"/>
                    <a:cs typeface="Trajan Pro Bold" charset="0"/>
                    <a:sym typeface="Trajan Pro Bold" charset="0"/>
                  </a:rPr>
                  <a:t>Latinos/Latinas, think, act, and feel differently than other cultures</a:t>
                </a:r>
              </a:p>
            </p:txBody>
          </p:sp>
        </p:grpSp>
        <p:grpSp>
          <p:nvGrpSpPr>
            <p:cNvPr id="9" name="Group 12">
              <a:extLst>
                <a:ext uri="{FF2B5EF4-FFF2-40B4-BE49-F238E27FC236}">
                  <a16:creationId xmlns:a16="http://schemas.microsoft.com/office/drawing/2014/main" id="{26CDE32F-89C2-4F98-B394-B57A4D624E9F}"/>
                </a:ext>
              </a:extLst>
            </p:cNvPr>
            <p:cNvGrpSpPr>
              <a:grpSpLocks/>
            </p:cNvGrpSpPr>
            <p:nvPr/>
          </p:nvGrpSpPr>
          <p:grpSpPr bwMode="auto">
            <a:xfrm>
              <a:off x="0" y="1114"/>
              <a:ext cx="4232" cy="558"/>
              <a:chOff x="0" y="0"/>
              <a:chExt cx="4232" cy="557"/>
            </a:xfrm>
          </p:grpSpPr>
          <p:sp>
            <p:nvSpPr>
              <p:cNvPr id="10" name="AutoShape 13">
                <a:extLst>
                  <a:ext uri="{FF2B5EF4-FFF2-40B4-BE49-F238E27FC236}">
                    <a16:creationId xmlns:a16="http://schemas.microsoft.com/office/drawing/2014/main" id="{400DB5E8-64A1-4ADE-B0D4-6109FBC40966}"/>
                  </a:ext>
                </a:extLst>
              </p:cNvPr>
              <p:cNvSpPr>
                <a:spLocks/>
              </p:cNvSpPr>
              <p:nvPr/>
            </p:nvSpPr>
            <p:spPr bwMode="auto">
              <a:xfrm>
                <a:off x="0" y="0"/>
                <a:ext cx="4232" cy="557"/>
              </a:xfrm>
              <a:prstGeom prst="roundRect">
                <a:avLst>
                  <a:gd name="adj" fmla="val 11421"/>
                </a:avLst>
              </a:prstGeom>
              <a:solidFill>
                <a:schemeClr val="accent5">
                  <a:lumMod val="60000"/>
                  <a:lumOff val="4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0" bIns="0"/>
              <a:lstStyle/>
              <a:p>
                <a:endParaRPr lang="en-US" b="1" dirty="0">
                  <a:latin typeface="Trajan Pro" pitchFamily="18" charset="0"/>
                </a:endParaRPr>
              </a:p>
            </p:txBody>
          </p:sp>
          <p:sp>
            <p:nvSpPr>
              <p:cNvPr id="11" name="Rectangle 14">
                <a:extLst>
                  <a:ext uri="{FF2B5EF4-FFF2-40B4-BE49-F238E27FC236}">
                    <a16:creationId xmlns:a16="http://schemas.microsoft.com/office/drawing/2014/main" id="{704D837D-0858-4A1C-A2B7-513D47B82013}"/>
                  </a:ext>
                </a:extLst>
              </p:cNvPr>
              <p:cNvSpPr>
                <a:spLocks/>
              </p:cNvSpPr>
              <p:nvPr/>
            </p:nvSpPr>
            <p:spPr bwMode="auto">
              <a:xfrm>
                <a:off x="20" y="218"/>
                <a:ext cx="4192" cy="120"/>
              </a:xfrm>
              <a:prstGeom prst="rect">
                <a:avLst/>
              </a:prstGeom>
              <a:solidFill>
                <a:srgbClr val="9DC3E6"/>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68" bIns="0" anchor="ctr"/>
              <a:lstStyle/>
              <a:p>
                <a:pPr algn="ctr"/>
                <a:r>
                  <a:rPr lang="en-US" sz="1400" b="1" dirty="0">
                    <a:solidFill>
                      <a:schemeClr val="tx1"/>
                    </a:solidFill>
                    <a:latin typeface="Trajan Pro" pitchFamily="18" charset="0"/>
                    <a:ea typeface="Trajan Pro Bold" charset="0"/>
                    <a:cs typeface="Trajan Pro Bold" charset="0"/>
                    <a:sym typeface="Trajan Pro Bold" charset="0"/>
                  </a:rPr>
                  <a:t>This is especially true regarding Hispanic/Latino elders</a:t>
                </a:r>
              </a:p>
            </p:txBody>
          </p:sp>
        </p:grpSp>
      </p:grpSp>
    </p:spTree>
    <p:extLst>
      <p:ext uri="{BB962C8B-B14F-4D97-AF65-F5344CB8AC3E}">
        <p14:creationId xmlns:p14="http://schemas.microsoft.com/office/powerpoint/2010/main" val="100037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08475-36E8-4DB8-8401-5DCEA9CBE689}"/>
              </a:ext>
            </a:extLst>
          </p:cNvPr>
          <p:cNvSpPr>
            <a:spLocks noGrp="1"/>
          </p:cNvSpPr>
          <p:nvPr>
            <p:ph type="title"/>
          </p:nvPr>
        </p:nvSpPr>
        <p:spPr/>
        <p:txBody>
          <a:bodyPr/>
          <a:lstStyle/>
          <a:p>
            <a:r>
              <a:rPr lang="en-US" dirty="0"/>
              <a:t>Strategies for Reaching Out</a:t>
            </a:r>
          </a:p>
        </p:txBody>
      </p:sp>
      <p:sp>
        <p:nvSpPr>
          <p:cNvPr id="3" name="Content Placeholder 2">
            <a:extLst>
              <a:ext uri="{FF2B5EF4-FFF2-40B4-BE49-F238E27FC236}">
                <a16:creationId xmlns:a16="http://schemas.microsoft.com/office/drawing/2014/main" id="{27922013-39C4-46D4-B40E-646557B30E36}"/>
              </a:ext>
            </a:extLst>
          </p:cNvPr>
          <p:cNvSpPr>
            <a:spLocks noGrp="1"/>
          </p:cNvSpPr>
          <p:nvPr>
            <p:ph idx="1"/>
          </p:nvPr>
        </p:nvSpPr>
        <p:spPr>
          <a:xfrm>
            <a:off x="5496674" y="1715784"/>
            <a:ext cx="5753528" cy="4326672"/>
          </a:xfrm>
        </p:spPr>
        <p:txBody>
          <a:bodyPr>
            <a:normAutofit/>
          </a:bodyPr>
          <a:lstStyle/>
          <a:p>
            <a:pPr marL="0" indent="0" algn="ctr">
              <a:buNone/>
            </a:pPr>
            <a:r>
              <a:rPr lang="en-US" sz="2400" dirty="0">
                <a:solidFill>
                  <a:srgbClr val="D86018"/>
                </a:solidFill>
                <a:latin typeface="Trajan Pro" pitchFamily="18" charset="0"/>
                <a:ea typeface="Trajan Pro Bold" charset="0"/>
                <a:cs typeface="Trajan Pro Bold" charset="0"/>
                <a:sym typeface="Trajan Pro Bold" charset="0"/>
              </a:rPr>
              <a:t>How can the Western-centric Psychology Social and Helping Professions reach out to the Hispanic/Latino older adults who may be focused on traditional cultural norms and who may not speak English?</a:t>
            </a:r>
          </a:p>
          <a:p>
            <a:pPr marL="342900" indent="-342900" algn="l">
              <a:buClr>
                <a:srgbClr val="FFFFFF"/>
              </a:buClr>
              <a:buFont typeface="Arial" pitchFamily="34" charset="0"/>
              <a:buChar char="•"/>
            </a:pPr>
            <a:endParaRPr lang="en-US" sz="1600" dirty="0">
              <a:solidFill>
                <a:srgbClr val="FFFFFF"/>
              </a:solidFill>
              <a:latin typeface="Trajan Pro" pitchFamily="18" charset="0"/>
              <a:ea typeface="Lucida Grande" charset="0"/>
              <a:cs typeface="Lucida Grande" charset="0"/>
              <a:sym typeface="Trajan Pro Bold" charset="0"/>
            </a:endParaRPr>
          </a:p>
          <a:p>
            <a:pPr marL="754380" lvl="1" indent="-342900" algn="l">
              <a:buClr>
                <a:srgbClr val="FFFFFF"/>
              </a:buClr>
              <a:buSzPct val="100000"/>
              <a:buFont typeface="Arial" pitchFamily="34" charset="0"/>
              <a:buChar char="•"/>
            </a:pPr>
            <a:r>
              <a:rPr lang="en-US" sz="1800" dirty="0">
                <a:solidFill>
                  <a:srgbClr val="FFFFFF"/>
                </a:solidFill>
                <a:latin typeface="Trajan Pro" pitchFamily="18" charset="0"/>
                <a:ea typeface="Trajan Pro Bold" charset="0"/>
                <a:cs typeface="Trajan Pro Bold" charset="0"/>
                <a:sym typeface="Trajan Pro Bold" charset="0"/>
              </a:rPr>
              <a:t>Ethno-cultural identification between client and therapist</a:t>
            </a:r>
          </a:p>
          <a:p>
            <a:pPr marL="754380" lvl="1" indent="-342900" algn="l">
              <a:buClr>
                <a:srgbClr val="FFFFFF"/>
              </a:buClr>
              <a:buSzPct val="100000"/>
              <a:buFont typeface="Arial" pitchFamily="34" charset="0"/>
              <a:buChar char="•"/>
            </a:pPr>
            <a:r>
              <a:rPr lang="en-US" sz="1800" dirty="0">
                <a:solidFill>
                  <a:srgbClr val="FFFFFF"/>
                </a:solidFill>
                <a:latin typeface="Trajan Pro" pitchFamily="18" charset="0"/>
                <a:ea typeface="Trajan Pro Bold" charset="0"/>
                <a:cs typeface="Trajan Pro Bold" charset="0"/>
                <a:sym typeface="Trajan Pro Bold" charset="0"/>
              </a:rPr>
              <a:t>Adaptations to physical space</a:t>
            </a:r>
          </a:p>
          <a:p>
            <a:pPr marL="754380" lvl="1" indent="-342900" algn="l">
              <a:buClr>
                <a:srgbClr val="FFFFFF"/>
              </a:buClr>
              <a:buSzPct val="100000"/>
              <a:buFont typeface="Arial" pitchFamily="34" charset="0"/>
              <a:buChar char="•"/>
            </a:pPr>
            <a:r>
              <a:rPr lang="en-US" sz="1800" dirty="0">
                <a:solidFill>
                  <a:srgbClr val="FFFFFF"/>
                </a:solidFill>
                <a:latin typeface="Trajan Pro" pitchFamily="18" charset="0"/>
                <a:ea typeface="Trajan Pro Bold" charset="0"/>
                <a:cs typeface="Trajan Pro Bold" charset="0"/>
                <a:sym typeface="Trajan Pro Bold" charset="0"/>
              </a:rPr>
              <a:t>Language</a:t>
            </a:r>
          </a:p>
          <a:p>
            <a:pPr marL="754380" lvl="1" indent="-342900" algn="l">
              <a:buClr>
                <a:srgbClr val="FFFFFF"/>
              </a:buClr>
              <a:buSzPct val="100000"/>
              <a:buFont typeface="Arial" pitchFamily="34" charset="0"/>
              <a:buChar char="•"/>
            </a:pPr>
            <a:r>
              <a:rPr lang="en-US" sz="1800" dirty="0">
                <a:solidFill>
                  <a:srgbClr val="FFFFFF"/>
                </a:solidFill>
                <a:latin typeface="Trajan Pro" pitchFamily="18" charset="0"/>
                <a:ea typeface="Trajan Pro Bold" charset="0"/>
                <a:cs typeface="Trajan Pro Bold" charset="0"/>
                <a:sym typeface="Trajan Pro Bold" charset="0"/>
              </a:rPr>
              <a:t>Natural support systems</a:t>
            </a:r>
          </a:p>
          <a:p>
            <a:pPr marL="754380" lvl="1" indent="-342900" algn="l">
              <a:buClr>
                <a:srgbClr val="FFFFFF"/>
              </a:buClr>
              <a:buSzPct val="100000"/>
              <a:buFont typeface="Arial" pitchFamily="34" charset="0"/>
              <a:buChar char="•"/>
            </a:pPr>
            <a:r>
              <a:rPr lang="en-US" sz="1800" dirty="0">
                <a:solidFill>
                  <a:srgbClr val="FFFFFF"/>
                </a:solidFill>
                <a:latin typeface="Trajan Pro" pitchFamily="18" charset="0"/>
                <a:ea typeface="Trajan Pro Bold" charset="0"/>
                <a:cs typeface="Trajan Pro Bold" charset="0"/>
                <a:sym typeface="Trajan Pro Bold" charset="0"/>
              </a:rPr>
              <a:t>Spirituality</a:t>
            </a:r>
          </a:p>
          <a:p>
            <a:endParaRPr lang="en-US" dirty="0"/>
          </a:p>
        </p:txBody>
      </p:sp>
      <p:pic>
        <p:nvPicPr>
          <p:cNvPr id="5" name="Picture 4">
            <a:extLst>
              <a:ext uri="{FF2B5EF4-FFF2-40B4-BE49-F238E27FC236}">
                <a16:creationId xmlns:a16="http://schemas.microsoft.com/office/drawing/2014/main" id="{3AB0BE54-5134-4264-869F-8A2CCC0D6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311685"/>
            <a:ext cx="3810603" cy="2857953"/>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38100">
            <a:solidFill>
              <a:schemeClr val="accent2"/>
            </a:solidFill>
          </a:ln>
        </p:spPr>
      </p:pic>
    </p:spTree>
    <p:extLst>
      <p:ext uri="{BB962C8B-B14F-4D97-AF65-F5344CB8AC3E}">
        <p14:creationId xmlns:p14="http://schemas.microsoft.com/office/powerpoint/2010/main" val="414576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60619-126B-4A0D-9B58-968A2DD45CBF}"/>
              </a:ext>
            </a:extLst>
          </p:cNvPr>
          <p:cNvSpPr>
            <a:spLocks noGrp="1"/>
          </p:cNvSpPr>
          <p:nvPr>
            <p:ph type="title"/>
          </p:nvPr>
        </p:nvSpPr>
        <p:spPr/>
        <p:txBody>
          <a:bodyPr/>
          <a:lstStyle/>
          <a:p>
            <a:r>
              <a:rPr lang="en-US" dirty="0"/>
              <a:t>Findings from Derevensky &amp; Gupta</a:t>
            </a:r>
          </a:p>
        </p:txBody>
      </p:sp>
      <p:sp>
        <p:nvSpPr>
          <p:cNvPr id="3" name="Content Placeholder 2">
            <a:extLst>
              <a:ext uri="{FF2B5EF4-FFF2-40B4-BE49-F238E27FC236}">
                <a16:creationId xmlns:a16="http://schemas.microsoft.com/office/drawing/2014/main" id="{A46B53C5-8ADD-49DD-8BE2-4FD892F2AD26}"/>
              </a:ext>
            </a:extLst>
          </p:cNvPr>
          <p:cNvSpPr>
            <a:spLocks noGrp="1"/>
          </p:cNvSpPr>
          <p:nvPr>
            <p:ph idx="1"/>
          </p:nvPr>
        </p:nvSpPr>
        <p:spPr>
          <a:xfrm>
            <a:off x="5373384" y="1825625"/>
            <a:ext cx="5980416" cy="4351338"/>
          </a:xfrm>
        </p:spPr>
        <p:txBody>
          <a:bodyPr>
            <a:normAutofit/>
          </a:bodyPr>
          <a:lstStyle/>
          <a:p>
            <a:pPr marL="465138" indent="-465138" algn="l">
              <a:lnSpc>
                <a:spcPct val="90000"/>
              </a:lnSpc>
              <a:spcBef>
                <a:spcPts val="0"/>
              </a:spcBef>
              <a:spcAft>
                <a:spcPts val="1200"/>
              </a:spcAft>
              <a:buFont typeface="Arial" pitchFamily="34" charset="0"/>
              <a:buChar char="•"/>
            </a:pPr>
            <a:r>
              <a:rPr lang="en-US" sz="2400" dirty="0">
                <a:solidFill>
                  <a:srgbClr val="FFFFFF"/>
                </a:solidFill>
              </a:rPr>
              <a:t>Gambling behavior can best be understood and measured along a continuum of risk.</a:t>
            </a:r>
          </a:p>
          <a:p>
            <a:pPr marL="465138" indent="-465138" algn="l">
              <a:lnSpc>
                <a:spcPct val="90000"/>
              </a:lnSpc>
              <a:spcBef>
                <a:spcPts val="0"/>
              </a:spcBef>
              <a:spcAft>
                <a:spcPts val="1200"/>
              </a:spcAft>
              <a:buFont typeface="Arial" pitchFamily="34" charset="0"/>
              <a:buChar char="•"/>
            </a:pPr>
            <a:r>
              <a:rPr lang="en-US" sz="2400" dirty="0">
                <a:solidFill>
                  <a:srgbClr val="FFFFFF"/>
                </a:solidFill>
              </a:rPr>
              <a:t>The continuum ranges from no gambling to social gambling to problem and compulsive gambling</a:t>
            </a:r>
          </a:p>
          <a:p>
            <a:pPr marL="465138" indent="-465138" algn="l">
              <a:lnSpc>
                <a:spcPct val="90000"/>
              </a:lnSpc>
              <a:spcBef>
                <a:spcPts val="0"/>
              </a:spcBef>
              <a:spcAft>
                <a:spcPts val="1200"/>
              </a:spcAft>
              <a:buFont typeface="Arial" pitchFamily="34" charset="0"/>
              <a:buChar char="•"/>
            </a:pPr>
            <a:r>
              <a:rPr lang="en-US" sz="2400" dirty="0">
                <a:solidFill>
                  <a:srgbClr val="FFFFFF"/>
                </a:solidFill>
              </a:rPr>
              <a:t>While most of us gamble responsibly, some of us fail to control our level of playing, or are unable to stop and fail to set and maintain reasonable limits</a:t>
            </a:r>
          </a:p>
          <a:p>
            <a:pPr marL="465138" indent="-465138" algn="l">
              <a:lnSpc>
                <a:spcPct val="90000"/>
              </a:lnSpc>
              <a:spcBef>
                <a:spcPts val="0"/>
              </a:spcBef>
              <a:spcAft>
                <a:spcPts val="1200"/>
              </a:spcAft>
              <a:buFont typeface="Arial" pitchFamily="34" charset="0"/>
              <a:buChar char="•"/>
            </a:pPr>
            <a:r>
              <a:rPr lang="en-US" sz="2400" dirty="0">
                <a:solidFill>
                  <a:srgbClr val="FFFFFF"/>
                </a:solidFill>
              </a:rPr>
              <a:t>Problem gambling is a growing concern among children and youth</a:t>
            </a:r>
          </a:p>
        </p:txBody>
      </p:sp>
      <p:pic>
        <p:nvPicPr>
          <p:cNvPr id="1026" name="Picture 2" descr="Overview of the concern of youth gambling in modern society">
            <a:extLst>
              <a:ext uri="{FF2B5EF4-FFF2-40B4-BE49-F238E27FC236}">
                <a16:creationId xmlns:a16="http://schemas.microsoft.com/office/drawing/2014/main" id="{FF4E4DB3-51D8-4F61-ABF3-167A8DE6A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36" y="2373329"/>
            <a:ext cx="4341049" cy="288693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30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6613-00F1-4FA4-B9D6-E756D25A3752}"/>
              </a:ext>
            </a:extLst>
          </p:cNvPr>
          <p:cNvSpPr>
            <a:spLocks noGrp="1"/>
          </p:cNvSpPr>
          <p:nvPr>
            <p:ph type="title"/>
          </p:nvPr>
        </p:nvSpPr>
        <p:spPr/>
        <p:txBody>
          <a:bodyPr>
            <a:normAutofit/>
          </a:bodyPr>
          <a:lstStyle/>
          <a:p>
            <a:r>
              <a:rPr lang="en-US" sz="4000" dirty="0">
                <a:latin typeface="Trajan Pro" pitchFamily="18" charset="0"/>
                <a:ea typeface="Rockwell Condensed" charset="0"/>
                <a:cs typeface="Rockwell Condensed" charset="0"/>
                <a:sym typeface="Rockwell Condensed" charset="0"/>
              </a:rPr>
              <a:t>Reaching and Treating the Older Latino Gambler</a:t>
            </a:r>
            <a:endParaRPr lang="en-US" sz="4000" dirty="0"/>
          </a:p>
        </p:txBody>
      </p:sp>
      <p:sp>
        <p:nvSpPr>
          <p:cNvPr id="3" name="Content Placeholder 2">
            <a:extLst>
              <a:ext uri="{FF2B5EF4-FFF2-40B4-BE49-F238E27FC236}">
                <a16:creationId xmlns:a16="http://schemas.microsoft.com/office/drawing/2014/main" id="{B3BAAF10-E5D5-4C23-B00C-72E59BF1AF9F}"/>
              </a:ext>
            </a:extLst>
          </p:cNvPr>
          <p:cNvSpPr>
            <a:spLocks noGrp="1"/>
          </p:cNvSpPr>
          <p:nvPr>
            <p:ph idx="1"/>
          </p:nvPr>
        </p:nvSpPr>
        <p:spPr/>
        <p:txBody>
          <a:bodyPr/>
          <a:lstStyle/>
          <a:p>
            <a:pPr algn="l">
              <a:spcBef>
                <a:spcPts val="597"/>
              </a:spcBef>
            </a:pPr>
            <a:r>
              <a:rPr lang="en-US" sz="3600" dirty="0">
                <a:solidFill>
                  <a:srgbClr val="FFFFFF"/>
                </a:solidFill>
                <a:latin typeface="Trajan Pro" pitchFamily="18" charset="0"/>
                <a:ea typeface="Trajan Pro Bold" charset="0"/>
                <a:cs typeface="Trajan Pro Bold" charset="0"/>
                <a:sym typeface="Trajan Pro Bold" charset="0"/>
              </a:rPr>
              <a:t>Key concepts or viewpoints</a:t>
            </a:r>
          </a:p>
          <a:p>
            <a:pPr algn="l">
              <a:spcBef>
                <a:spcPts val="597"/>
              </a:spcBef>
            </a:pPr>
            <a:endParaRPr lang="en-US" sz="3600" dirty="0">
              <a:solidFill>
                <a:srgbClr val="FFFFFF"/>
              </a:solidFill>
              <a:latin typeface="Trajan Pro" pitchFamily="18" charset="0"/>
              <a:ea typeface="Trajan Pro Bold" charset="0"/>
              <a:cs typeface="Trajan Pro Bold" charset="0"/>
              <a:sym typeface="Trajan Pro Bold" charset="0"/>
            </a:endParaRPr>
          </a:p>
          <a:p>
            <a:pPr marL="868680" lvl="1" indent="-457200" algn="l">
              <a:spcBef>
                <a:spcPts val="518"/>
              </a:spcBef>
              <a:buClr>
                <a:srgbClr val="FBC500"/>
              </a:buClr>
              <a:buSzPct val="100000"/>
              <a:buFont typeface="Arial" pitchFamily="34" charset="0"/>
              <a:buChar char="•"/>
            </a:pPr>
            <a:r>
              <a:rPr lang="en-US" sz="2400" dirty="0">
                <a:solidFill>
                  <a:srgbClr val="FFFFFF"/>
                </a:solidFill>
                <a:latin typeface="Trajan Pro" pitchFamily="18" charset="0"/>
                <a:ea typeface="Trajan Pro Bold" charset="0"/>
                <a:cs typeface="Trajan Pro Bold" charset="0"/>
                <a:sym typeface="Trajan Pro Bold" charset="0"/>
              </a:rPr>
              <a:t>Familismo</a:t>
            </a:r>
          </a:p>
          <a:p>
            <a:pPr marL="868680" lvl="1" indent="-457200" algn="l">
              <a:spcBef>
                <a:spcPts val="518"/>
              </a:spcBef>
              <a:buClr>
                <a:srgbClr val="FBC500"/>
              </a:buClr>
              <a:buSzPct val="100000"/>
              <a:buFont typeface="Arial" pitchFamily="34" charset="0"/>
              <a:buChar char="•"/>
            </a:pPr>
            <a:r>
              <a:rPr lang="en-US" sz="2400" dirty="0">
                <a:solidFill>
                  <a:srgbClr val="FFFFFF"/>
                </a:solidFill>
                <a:latin typeface="Trajan Pro" pitchFamily="18" charset="0"/>
                <a:ea typeface="Trajan Pro Bold" charset="0"/>
                <a:cs typeface="Trajan Pro Bold" charset="0"/>
                <a:sym typeface="Trajan Pro Bold" charset="0"/>
              </a:rPr>
              <a:t>Personalismo</a:t>
            </a:r>
          </a:p>
          <a:p>
            <a:pPr marL="868680" lvl="1" indent="-457200" algn="l">
              <a:spcBef>
                <a:spcPts val="518"/>
              </a:spcBef>
              <a:buClr>
                <a:srgbClr val="FBC500"/>
              </a:buClr>
              <a:buSzPct val="100000"/>
              <a:buFont typeface="Arial" pitchFamily="34" charset="0"/>
              <a:buChar char="•"/>
            </a:pPr>
            <a:r>
              <a:rPr lang="en-US" sz="2400" dirty="0">
                <a:solidFill>
                  <a:srgbClr val="FFFFFF"/>
                </a:solidFill>
                <a:latin typeface="Trajan Pro" pitchFamily="18" charset="0"/>
                <a:ea typeface="Trajan Pro Bold" charset="0"/>
                <a:cs typeface="Trajan Pro Bold" charset="0"/>
                <a:sym typeface="Trajan Pro Bold" charset="0"/>
              </a:rPr>
              <a:t>Fatalismo</a:t>
            </a:r>
          </a:p>
          <a:p>
            <a:pPr marL="868680" lvl="1" indent="-457200" algn="l">
              <a:spcBef>
                <a:spcPts val="518"/>
              </a:spcBef>
              <a:buClr>
                <a:srgbClr val="FBC500"/>
              </a:buClr>
              <a:buSzPct val="100000"/>
              <a:buFont typeface="Arial" pitchFamily="34" charset="0"/>
              <a:buChar char="•"/>
            </a:pPr>
            <a:r>
              <a:rPr lang="en-US" sz="2400" dirty="0">
                <a:solidFill>
                  <a:srgbClr val="FFFFFF"/>
                </a:solidFill>
                <a:latin typeface="Trajan Pro" pitchFamily="18" charset="0"/>
                <a:ea typeface="Trajan Pro Bold" charset="0"/>
                <a:cs typeface="Trajan Pro Bold" charset="0"/>
                <a:sym typeface="Trajan Pro Bold" charset="0"/>
              </a:rPr>
              <a:t>Respeto y verguenza (respect and shame)</a:t>
            </a:r>
          </a:p>
          <a:p>
            <a:endParaRPr lang="en-US" dirty="0"/>
          </a:p>
        </p:txBody>
      </p:sp>
      <p:pic>
        <p:nvPicPr>
          <p:cNvPr id="4" name="Picture 3">
            <a:extLst>
              <a:ext uri="{FF2B5EF4-FFF2-40B4-BE49-F238E27FC236}">
                <a16:creationId xmlns:a16="http://schemas.microsoft.com/office/drawing/2014/main" id="{4C71072E-7D6C-4952-8F32-0FAB651C7351}"/>
              </a:ext>
            </a:extLst>
          </p:cNvPr>
          <p:cNvPicPr>
            <a:picLocks noChangeAspect="1"/>
          </p:cNvPicPr>
          <p:nvPr/>
        </p:nvPicPr>
        <p:blipFill>
          <a:blip r:embed="rId3"/>
          <a:stretch>
            <a:fillRect/>
          </a:stretch>
        </p:blipFill>
        <p:spPr>
          <a:xfrm>
            <a:off x="7687802" y="1705510"/>
            <a:ext cx="3975157" cy="4161034"/>
          </a:xfrm>
          <a:prstGeom prst="roundRect">
            <a:avLst>
              <a:gd name="adj" fmla="val 4167"/>
            </a:avLst>
          </a:prstGeom>
          <a:solidFill>
            <a:srgbClr val="FFFFFF"/>
          </a:solidFill>
          <a:ln w="76200" cap="sq">
            <a:solidFill>
              <a:srgbClr val="D86018"/>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278068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African-American Views</a:t>
            </a:r>
            <a:br>
              <a:rPr lang="en-US" sz="5400" dirty="0">
                <a:solidFill>
                  <a:schemeClr val="tx1"/>
                </a:solidFill>
              </a:rPr>
            </a:br>
            <a:r>
              <a:rPr lang="en-US" sz="5400" dirty="0">
                <a:solidFill>
                  <a:schemeClr val="tx1"/>
                </a:solidFill>
              </a:rPr>
              <a:t>&amp; Problem Gambling</a:t>
            </a:r>
          </a:p>
        </p:txBody>
      </p:sp>
    </p:spTree>
    <p:extLst>
      <p:ext uri="{BB962C8B-B14F-4D97-AF65-F5344CB8AC3E}">
        <p14:creationId xmlns:p14="http://schemas.microsoft.com/office/powerpoint/2010/main" val="2377304180"/>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A720-C24D-4E7D-A45E-7A8EBD2B3675}"/>
              </a:ext>
            </a:extLst>
          </p:cNvPr>
          <p:cNvSpPr>
            <a:spLocks noGrp="1"/>
          </p:cNvSpPr>
          <p:nvPr>
            <p:ph type="title"/>
          </p:nvPr>
        </p:nvSpPr>
        <p:spPr/>
        <p:txBody>
          <a:bodyPr/>
          <a:lstStyle/>
          <a:p>
            <a:r>
              <a:rPr lang="en-US" dirty="0"/>
              <a:t>Challenges for Treatment</a:t>
            </a:r>
          </a:p>
        </p:txBody>
      </p:sp>
      <p:graphicFrame>
        <p:nvGraphicFramePr>
          <p:cNvPr id="4" name="Content Placeholder 3">
            <a:extLst>
              <a:ext uri="{FF2B5EF4-FFF2-40B4-BE49-F238E27FC236}">
                <a16:creationId xmlns:a16="http://schemas.microsoft.com/office/drawing/2014/main" id="{5F57BF81-D25B-4551-876F-0EA857160CD3}"/>
              </a:ext>
            </a:extLst>
          </p:cNvPr>
          <p:cNvGraphicFramePr>
            <a:graphicFrameLocks noGrp="1"/>
          </p:cNvGraphicFramePr>
          <p:nvPr>
            <p:ph idx="1"/>
            <p:extLst>
              <p:ext uri="{D42A27DB-BD31-4B8C-83A1-F6EECF244321}">
                <p14:modId xmlns:p14="http://schemas.microsoft.com/office/powerpoint/2010/main" val="1169981569"/>
              </p:ext>
            </p:extLst>
          </p:nvPr>
        </p:nvGraphicFramePr>
        <p:xfrm>
          <a:off x="838200" y="2041382"/>
          <a:ext cx="5747535" cy="3681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A7C8EB88-42D7-4C2D-A8BE-8AEB962603DF}"/>
              </a:ext>
            </a:extLst>
          </p:cNvPr>
          <p:cNvPicPr>
            <a:picLocks noChangeAspect="1"/>
          </p:cNvPicPr>
          <p:nvPr/>
        </p:nvPicPr>
        <p:blipFill>
          <a:blip r:embed="rId8"/>
          <a:stretch>
            <a:fillRect/>
          </a:stretch>
        </p:blipFill>
        <p:spPr>
          <a:xfrm>
            <a:off x="7695906" y="2668104"/>
            <a:ext cx="3657894" cy="243815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49365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61890-51A9-4307-A3C9-05DB2C89730B}"/>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Sociocultural and Sociopolitical Influences</a:t>
            </a:r>
            <a:endParaRPr lang="en-US" dirty="0"/>
          </a:p>
        </p:txBody>
      </p:sp>
      <p:graphicFrame>
        <p:nvGraphicFramePr>
          <p:cNvPr id="4" name="Content Placeholder 3">
            <a:extLst>
              <a:ext uri="{FF2B5EF4-FFF2-40B4-BE49-F238E27FC236}">
                <a16:creationId xmlns:a16="http://schemas.microsoft.com/office/drawing/2014/main" id="{99C17EA5-A3A0-4369-9F12-81692B970EC5}"/>
              </a:ext>
            </a:extLst>
          </p:cNvPr>
          <p:cNvGraphicFramePr>
            <a:graphicFrameLocks noGrp="1"/>
          </p:cNvGraphicFramePr>
          <p:nvPr>
            <p:ph idx="1"/>
            <p:extLst>
              <p:ext uri="{D42A27DB-BD31-4B8C-83A1-F6EECF244321}">
                <p14:modId xmlns:p14="http://schemas.microsoft.com/office/powerpoint/2010/main" val="641239345"/>
              </p:ext>
            </p:extLst>
          </p:nvPr>
        </p:nvGraphicFramePr>
        <p:xfrm>
          <a:off x="838200" y="3465565"/>
          <a:ext cx="10515600" cy="272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2E3EFFFE-52F4-41B2-94FF-9A447D977632}"/>
              </a:ext>
            </a:extLst>
          </p:cNvPr>
          <p:cNvPicPr>
            <a:picLocks noChangeAspect="1"/>
          </p:cNvPicPr>
          <p:nvPr/>
        </p:nvPicPr>
        <p:blipFill>
          <a:blip r:embed="rId8"/>
          <a:stretch>
            <a:fillRect/>
          </a:stretch>
        </p:blipFill>
        <p:spPr>
          <a:xfrm>
            <a:off x="4786419" y="1829995"/>
            <a:ext cx="2619162" cy="178394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59738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AB73-0F4F-4CD5-890D-FF7FBA84170D}"/>
              </a:ext>
            </a:extLst>
          </p:cNvPr>
          <p:cNvSpPr>
            <a:spLocks noGrp="1"/>
          </p:cNvSpPr>
          <p:nvPr>
            <p:ph type="title"/>
          </p:nvPr>
        </p:nvSpPr>
        <p:spPr/>
        <p:txBody>
          <a:bodyPr/>
          <a:lstStyle/>
          <a:p>
            <a:r>
              <a:rPr lang="en-US" dirty="0"/>
              <a:t>Psychological Realities</a:t>
            </a:r>
          </a:p>
        </p:txBody>
      </p:sp>
      <p:sp>
        <p:nvSpPr>
          <p:cNvPr id="3" name="Content Placeholder 2">
            <a:extLst>
              <a:ext uri="{FF2B5EF4-FFF2-40B4-BE49-F238E27FC236}">
                <a16:creationId xmlns:a16="http://schemas.microsoft.com/office/drawing/2014/main" id="{2F6DE1E4-4DAD-48CC-9F7C-E20A915D4640}"/>
              </a:ext>
            </a:extLst>
          </p:cNvPr>
          <p:cNvSpPr>
            <a:spLocks noGrp="1"/>
          </p:cNvSpPr>
          <p:nvPr>
            <p:ph idx="1"/>
          </p:nvPr>
        </p:nvSpPr>
        <p:spPr>
          <a:xfrm>
            <a:off x="6096000" y="2137025"/>
            <a:ext cx="5257800" cy="4039937"/>
          </a:xfrm>
        </p:spPr>
        <p:txBody>
          <a:bodyPr/>
          <a:lstStyle/>
          <a:p>
            <a:pPr algn="l"/>
            <a:r>
              <a:rPr lang="en-US" sz="2400" dirty="0">
                <a:solidFill>
                  <a:srgbClr val="FFFFFF"/>
                </a:solidFill>
                <a:latin typeface="Trajan Pro" pitchFamily="18" charset="0"/>
                <a:ea typeface="Trajan Pro Bold" charset="0"/>
                <a:cs typeface="Trajan Pro Bold" charset="0"/>
                <a:sym typeface="Trajan Pro Bold" charset="0"/>
              </a:rPr>
              <a:t>Cultural imperative to integrate</a:t>
            </a:r>
          </a:p>
          <a:p>
            <a:pPr algn="l"/>
            <a:endParaRPr lang="en-US" sz="1600" dirty="0">
              <a:solidFill>
                <a:srgbClr val="FFFFFF"/>
              </a:solidFill>
              <a:latin typeface="Trajan Pro" pitchFamily="18" charset="0"/>
              <a:ea typeface="Lucida Grande" charset="0"/>
              <a:cs typeface="Lucida Grande" charset="0"/>
              <a:sym typeface="Trajan Pro Bold" charset="0"/>
            </a:endParaRPr>
          </a:p>
          <a:p>
            <a:pPr algn="l"/>
            <a:r>
              <a:rPr lang="en-US" sz="2400" dirty="0">
                <a:solidFill>
                  <a:srgbClr val="FFFFFF"/>
                </a:solidFill>
                <a:latin typeface="Trajan Pro" pitchFamily="18" charset="0"/>
                <a:ea typeface="Trajan Pro Bold" charset="0"/>
                <a:cs typeface="Trajan Pro Bold" charset="0"/>
                <a:sym typeface="Trajan Pro Bold" charset="0"/>
              </a:rPr>
              <a:t>Struggle to internalize dominant culture’s devaluating of persons of African descent</a:t>
            </a:r>
          </a:p>
          <a:p>
            <a:pPr algn="l">
              <a:buClr>
                <a:srgbClr val="FBC500"/>
              </a:buClr>
              <a:buSzPct val="125000"/>
            </a:pPr>
            <a:endParaRPr lang="en-US" sz="600" dirty="0">
              <a:solidFill>
                <a:srgbClr val="FFFFFF"/>
              </a:solidFill>
              <a:latin typeface="Trajan Pro" pitchFamily="18" charset="0"/>
              <a:ea typeface="Lucida Grande" charset="0"/>
              <a:cs typeface="Lucida Grande" charset="0"/>
              <a:sym typeface="Trajan Pro Bold" charset="0"/>
            </a:endParaRPr>
          </a:p>
          <a:p>
            <a:pPr marL="754380" lvl="1" indent="-342900" algn="l">
              <a:buClr>
                <a:schemeClr val="bg1"/>
              </a:buClr>
              <a:buSzPct val="125000"/>
              <a:buFont typeface="Arial" pitchFamily="34" charset="0"/>
              <a:buChar char="•"/>
            </a:pPr>
            <a:r>
              <a:rPr lang="en-US" sz="1800" dirty="0">
                <a:solidFill>
                  <a:srgbClr val="FFFFFF"/>
                </a:solidFill>
                <a:latin typeface="Trajan Pro" pitchFamily="18" charset="0"/>
                <a:ea typeface="Trajan Pro Bold" charset="0"/>
                <a:cs typeface="Trajan Pro Bold" charset="0"/>
                <a:sym typeface="Trajan Pro Bold" charset="0"/>
              </a:rPr>
              <a:t>Negative imagery affects perceptions of self-worth</a:t>
            </a:r>
          </a:p>
          <a:p>
            <a:pPr marL="754380" lvl="1" indent="-342900" algn="l">
              <a:buClr>
                <a:schemeClr val="bg1"/>
              </a:buClr>
              <a:buSzPct val="125000"/>
              <a:buFont typeface="Arial" pitchFamily="34" charset="0"/>
              <a:buChar char="•"/>
            </a:pPr>
            <a:r>
              <a:rPr lang="en-US" sz="1800" dirty="0">
                <a:solidFill>
                  <a:srgbClr val="FFFFFF"/>
                </a:solidFill>
                <a:latin typeface="Trajan Pro" pitchFamily="18" charset="0"/>
                <a:ea typeface="Trajan Pro Bold" charset="0"/>
                <a:cs typeface="Trajan Pro Bold" charset="0"/>
                <a:sym typeface="Trajan Pro Bold" charset="0"/>
              </a:rPr>
              <a:t>Assess emotions regarding self-image and their role in problem gambling behavior</a:t>
            </a:r>
          </a:p>
        </p:txBody>
      </p:sp>
      <p:pic>
        <p:nvPicPr>
          <p:cNvPr id="4" name="Picture 3">
            <a:extLst>
              <a:ext uri="{FF2B5EF4-FFF2-40B4-BE49-F238E27FC236}">
                <a16:creationId xmlns:a16="http://schemas.microsoft.com/office/drawing/2014/main" id="{B4304EFE-93D8-4C6B-8E1E-3FB4CE7184C3}"/>
              </a:ext>
            </a:extLst>
          </p:cNvPr>
          <p:cNvPicPr>
            <a:picLocks noChangeAspect="1"/>
          </p:cNvPicPr>
          <p:nvPr/>
        </p:nvPicPr>
        <p:blipFill>
          <a:blip r:embed="rId3"/>
          <a:stretch>
            <a:fillRect/>
          </a:stretch>
        </p:blipFill>
        <p:spPr>
          <a:xfrm>
            <a:off x="659688" y="1921215"/>
            <a:ext cx="4781751" cy="380149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7819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493B-952D-4807-9779-D3130D915D0B}"/>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Prevention and Treatment</a:t>
            </a:r>
            <a:endParaRPr lang="en-US" dirty="0"/>
          </a:p>
        </p:txBody>
      </p:sp>
      <p:sp>
        <p:nvSpPr>
          <p:cNvPr id="4" name="Content Placeholder 3">
            <a:extLst>
              <a:ext uri="{FF2B5EF4-FFF2-40B4-BE49-F238E27FC236}">
                <a16:creationId xmlns:a16="http://schemas.microsoft.com/office/drawing/2014/main" id="{05336D4C-218A-481C-B927-D3D5C9F866BF}"/>
              </a:ext>
            </a:extLst>
          </p:cNvPr>
          <p:cNvSpPr>
            <a:spLocks noGrp="1"/>
          </p:cNvSpPr>
          <p:nvPr>
            <p:ph sz="half" idx="1"/>
          </p:nvPr>
        </p:nvSpPr>
        <p:spPr/>
        <p:txBody>
          <a:bodyPr>
            <a:normAutofit/>
          </a:bodyPr>
          <a:lstStyle/>
          <a:p>
            <a:pPr algn="l"/>
            <a:r>
              <a:rPr lang="en-US" sz="2800" dirty="0">
                <a:solidFill>
                  <a:srgbClr val="FFFFFF"/>
                </a:solidFill>
                <a:latin typeface="Trajan Pro" pitchFamily="18" charset="0"/>
                <a:ea typeface="Trajan Pro Bold" charset="0"/>
                <a:cs typeface="Trajan Pro Bold" charset="0"/>
                <a:sym typeface="Trajan Pro Bold" charset="0"/>
              </a:rPr>
              <a:t>Incorporate natural resources into treatment planning and service delivery</a:t>
            </a:r>
          </a:p>
          <a:p>
            <a:pPr algn="l"/>
            <a:endParaRPr lang="en-US" sz="700" dirty="0">
              <a:solidFill>
                <a:srgbClr val="FFFFFF"/>
              </a:solidFill>
              <a:latin typeface="Trajan Pro" pitchFamily="18" charset="0"/>
              <a:ea typeface="Lucida Grande" charset="0"/>
              <a:cs typeface="Lucida Grande" charset="0"/>
              <a:sym typeface="Trajan Pro Bold" charset="0"/>
            </a:endParaRPr>
          </a:p>
          <a:p>
            <a:pPr marL="754380" lvl="1" indent="-342900" algn="l">
              <a:buClr>
                <a:srgbClr val="FFFFFF"/>
              </a:buClr>
              <a:buSzPct val="120000"/>
              <a:buFont typeface="Arial" pitchFamily="34" charset="0"/>
              <a:buChar char="•"/>
            </a:pPr>
            <a:r>
              <a:rPr lang="en-US" sz="1800" dirty="0">
                <a:solidFill>
                  <a:srgbClr val="FFFFFF"/>
                </a:solidFill>
                <a:latin typeface="Trajan Pro" pitchFamily="18" charset="0"/>
                <a:ea typeface="Trajan Pro Bold" charset="0"/>
                <a:cs typeface="Trajan Pro Bold" charset="0"/>
                <a:sym typeface="Trajan Pro Bold" charset="0"/>
              </a:rPr>
              <a:t>Spirituality or religion</a:t>
            </a:r>
          </a:p>
          <a:p>
            <a:pPr marL="754380" lvl="1" indent="-342900" algn="l">
              <a:buClr>
                <a:srgbClr val="FFFFFF"/>
              </a:buClr>
              <a:buSzPct val="120000"/>
              <a:buFont typeface="Arial" pitchFamily="34" charset="0"/>
              <a:buChar char="•"/>
            </a:pPr>
            <a:r>
              <a:rPr lang="en-US" sz="1800" dirty="0">
                <a:solidFill>
                  <a:srgbClr val="FFFFFF"/>
                </a:solidFill>
                <a:latin typeface="Trajan Pro" pitchFamily="18" charset="0"/>
                <a:ea typeface="Trajan Pro Bold" charset="0"/>
                <a:cs typeface="Trajan Pro Bold" charset="0"/>
                <a:sym typeface="Trajan Pro Bold" charset="0"/>
              </a:rPr>
              <a:t>Family and kin networks</a:t>
            </a:r>
          </a:p>
          <a:p>
            <a:pPr marL="754380" lvl="1" indent="-342900" algn="l">
              <a:buClr>
                <a:srgbClr val="FFFFFF"/>
              </a:buClr>
              <a:buSzPct val="120000"/>
              <a:buFont typeface="Arial" pitchFamily="34" charset="0"/>
              <a:buChar char="•"/>
            </a:pPr>
            <a:r>
              <a:rPr lang="en-US" sz="1800" dirty="0">
                <a:solidFill>
                  <a:srgbClr val="FFFFFF"/>
                </a:solidFill>
                <a:latin typeface="Trajan Pro" pitchFamily="18" charset="0"/>
                <a:ea typeface="Trajan Pro Bold" charset="0"/>
                <a:cs typeface="Trajan Pro Bold" charset="0"/>
                <a:sym typeface="Trajan Pro Bold" charset="0"/>
              </a:rPr>
              <a:t>Individual resiliency</a:t>
            </a:r>
          </a:p>
          <a:p>
            <a:pPr marL="754380" lvl="1" indent="-342900" algn="l">
              <a:buClr>
                <a:srgbClr val="FFFFFF"/>
              </a:buClr>
              <a:buSzPct val="120000"/>
              <a:buFont typeface="Arial" pitchFamily="34" charset="0"/>
              <a:buChar char="•"/>
            </a:pPr>
            <a:endParaRPr lang="en-US" sz="1800" dirty="0">
              <a:solidFill>
                <a:srgbClr val="FFFFFF"/>
              </a:solidFill>
              <a:latin typeface="Trajan Pro" pitchFamily="18" charset="0"/>
              <a:ea typeface="Trajan Pro Bold" charset="0"/>
              <a:cs typeface="Trajan Pro Bold" charset="0"/>
              <a:sym typeface="Trajan Pro Bold" charset="0"/>
            </a:endParaRPr>
          </a:p>
          <a:p>
            <a:pPr algn="l"/>
            <a:r>
              <a:rPr lang="en-US" sz="2800" dirty="0">
                <a:solidFill>
                  <a:srgbClr val="FFFFFF"/>
                </a:solidFill>
                <a:latin typeface="Trajan Pro" pitchFamily="18" charset="0"/>
                <a:ea typeface="Trajan Pro Bold" charset="0"/>
                <a:cs typeface="Trajan Pro Bold" charset="0"/>
                <a:sym typeface="Trajan Pro Bold" charset="0"/>
              </a:rPr>
              <a:t>Additional resources needed</a:t>
            </a:r>
          </a:p>
          <a:p>
            <a:pPr algn="l"/>
            <a:endParaRPr lang="en-US" sz="700" dirty="0">
              <a:solidFill>
                <a:srgbClr val="FFFFFF"/>
              </a:solidFill>
              <a:latin typeface="Trajan Pro" pitchFamily="18" charset="0"/>
              <a:ea typeface="Lucida Grande" charset="0"/>
              <a:cs typeface="Lucida Grande" charset="0"/>
              <a:sym typeface="Trajan Pro Bold" charset="0"/>
            </a:endParaRPr>
          </a:p>
          <a:p>
            <a:pPr marL="754380" lvl="1" indent="-342900" algn="l">
              <a:buClr>
                <a:srgbClr val="FFFFFF"/>
              </a:buClr>
              <a:buSzPct val="122000"/>
              <a:buFont typeface="Arial" pitchFamily="34" charset="0"/>
              <a:buChar char="•"/>
            </a:pPr>
            <a:r>
              <a:rPr lang="en-US" sz="1800" dirty="0">
                <a:solidFill>
                  <a:srgbClr val="FFFFFF"/>
                </a:solidFill>
                <a:latin typeface="Trajan Pro" pitchFamily="18" charset="0"/>
                <a:ea typeface="Trajan Pro Bold" charset="0"/>
                <a:cs typeface="Trajan Pro Bold" charset="0"/>
                <a:sym typeface="Trajan Pro Bold" charset="0"/>
              </a:rPr>
              <a:t>Culture-based educational materials</a:t>
            </a:r>
          </a:p>
          <a:p>
            <a:pPr marL="754380" lvl="1" indent="-342900" algn="l">
              <a:buClr>
                <a:srgbClr val="FFFFFF"/>
              </a:buClr>
              <a:buSzPct val="122000"/>
              <a:buFont typeface="Arial" pitchFamily="34" charset="0"/>
              <a:buChar char="•"/>
            </a:pPr>
            <a:r>
              <a:rPr lang="en-US" sz="1800" dirty="0">
                <a:solidFill>
                  <a:srgbClr val="FFFFFF"/>
                </a:solidFill>
                <a:latin typeface="Trajan Pro" pitchFamily="18" charset="0"/>
                <a:ea typeface="Trajan Pro Bold" charset="0"/>
                <a:cs typeface="Trajan Pro Bold" charset="0"/>
                <a:sym typeface="Trajan Pro Bold" charset="0"/>
              </a:rPr>
              <a:t>Research designs for sub-populations</a:t>
            </a:r>
          </a:p>
          <a:p>
            <a:pPr marL="297180" indent="-342900">
              <a:buClr>
                <a:srgbClr val="FFFFFF"/>
              </a:buClr>
              <a:buSzPct val="120000"/>
            </a:pPr>
            <a:endParaRPr lang="en-US" sz="2200" dirty="0">
              <a:solidFill>
                <a:srgbClr val="FFFFFF"/>
              </a:solidFill>
              <a:latin typeface="Trajan Pro" pitchFamily="18" charset="0"/>
              <a:ea typeface="Trajan Pro Bold" charset="0"/>
              <a:cs typeface="Trajan Pro Bold" charset="0"/>
              <a:sym typeface="Trajan Pro Bold" charset="0"/>
            </a:endParaRPr>
          </a:p>
          <a:p>
            <a:endParaRPr lang="en-US" dirty="0"/>
          </a:p>
        </p:txBody>
      </p:sp>
      <p:graphicFrame>
        <p:nvGraphicFramePr>
          <p:cNvPr id="8" name="Content Placeholder 7">
            <a:extLst>
              <a:ext uri="{FF2B5EF4-FFF2-40B4-BE49-F238E27FC236}">
                <a16:creationId xmlns:a16="http://schemas.microsoft.com/office/drawing/2014/main" id="{40D2719C-E647-4569-B8A4-1AA1AD5E88BF}"/>
              </a:ext>
            </a:extLst>
          </p:cNvPr>
          <p:cNvGraphicFramePr>
            <a:graphicFrameLocks noGrp="1"/>
          </p:cNvGraphicFramePr>
          <p:nvPr>
            <p:ph sz="half" idx="2"/>
            <p:extLst>
              <p:ext uri="{D42A27DB-BD31-4B8C-83A1-F6EECF244321}">
                <p14:modId xmlns:p14="http://schemas.microsoft.com/office/powerpoint/2010/main" val="3528153157"/>
              </p:ext>
            </p:extLst>
          </p:nvPr>
        </p:nvGraphicFramePr>
        <p:xfrm>
          <a:off x="6596009" y="3750068"/>
          <a:ext cx="4757791" cy="2171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89765C29-16B8-477F-8207-17FDC2068B12}"/>
              </a:ext>
            </a:extLst>
          </p:cNvPr>
          <p:cNvPicPr>
            <a:picLocks noChangeAspect="1"/>
          </p:cNvPicPr>
          <p:nvPr/>
        </p:nvPicPr>
        <p:blipFill>
          <a:blip r:embed="rId8"/>
          <a:stretch>
            <a:fillRect/>
          </a:stretch>
        </p:blipFill>
        <p:spPr>
          <a:xfrm>
            <a:off x="7489005" y="1825625"/>
            <a:ext cx="2971798" cy="148589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37698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End of Session 5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extLst>
              <p:ext uri="{D42A27DB-BD31-4B8C-83A1-F6EECF244321}">
                <p14:modId xmlns:p14="http://schemas.microsoft.com/office/powerpoint/2010/main" val="237103795"/>
              </p:ext>
            </p:extLst>
          </p:nvPr>
        </p:nvGraphicFramePr>
        <p:xfrm>
          <a:off x="2249038" y="2023946"/>
          <a:ext cx="7693923" cy="3688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829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F3B60-32CD-43C4-BF67-B75EF105420E}"/>
              </a:ext>
            </a:extLst>
          </p:cNvPr>
          <p:cNvSpPr>
            <a:spLocks noGrp="1"/>
          </p:cNvSpPr>
          <p:nvPr>
            <p:ph type="title"/>
          </p:nvPr>
        </p:nvSpPr>
        <p:spPr/>
        <p:txBody>
          <a:bodyPr/>
          <a:lstStyle/>
          <a:p>
            <a:r>
              <a:rPr lang="en-US" dirty="0"/>
              <a:t>Youth &amp; Problem Gambling</a:t>
            </a:r>
          </a:p>
        </p:txBody>
      </p:sp>
      <p:sp>
        <p:nvSpPr>
          <p:cNvPr id="3" name="Content Placeholder 2">
            <a:extLst>
              <a:ext uri="{FF2B5EF4-FFF2-40B4-BE49-F238E27FC236}">
                <a16:creationId xmlns:a16="http://schemas.microsoft.com/office/drawing/2014/main" id="{804726FB-B89F-45F0-B440-018A6E15301A}"/>
              </a:ext>
            </a:extLst>
          </p:cNvPr>
          <p:cNvSpPr>
            <a:spLocks noGrp="1"/>
          </p:cNvSpPr>
          <p:nvPr>
            <p:ph idx="1"/>
          </p:nvPr>
        </p:nvSpPr>
        <p:spPr>
          <a:xfrm>
            <a:off x="621586" y="1910994"/>
            <a:ext cx="5932470" cy="4543372"/>
          </a:xfrm>
        </p:spPr>
        <p:txBody>
          <a:bodyPr>
            <a:normAutofit fontScale="62500" lnSpcReduction="20000"/>
          </a:bodyPr>
          <a:lstStyle/>
          <a:p>
            <a:pPr marL="623888" indent="-457200" algn="l">
              <a:lnSpc>
                <a:spcPct val="90000"/>
              </a:lnSpc>
              <a:buClr>
                <a:srgbClr val="FFFFFF"/>
              </a:buClr>
              <a:buFont typeface="Arial" panose="020B0604020202020204" pitchFamily="34" charset="0"/>
              <a:buChar char="•"/>
            </a:pPr>
            <a:r>
              <a:rPr lang="en-US" sz="2800" dirty="0">
                <a:solidFill>
                  <a:srgbClr val="FFFFFF"/>
                </a:solidFill>
              </a:rPr>
              <a:t>Problem gambling for adolescents has several concomitant negative personal, familial, social, economic and health consequences</a:t>
            </a:r>
          </a:p>
          <a:p>
            <a:pPr marL="623888" indent="-457200" algn="l">
              <a:lnSpc>
                <a:spcPct val="90000"/>
              </a:lnSpc>
              <a:buClr>
                <a:srgbClr val="FFFFFF"/>
              </a:buClr>
              <a:buFont typeface="Arial" panose="020B0604020202020204" pitchFamily="34" charset="0"/>
              <a:buChar char="•"/>
            </a:pPr>
            <a:endParaRPr lang="en-US" sz="2800" dirty="0">
              <a:solidFill>
                <a:srgbClr val="FFFFFF"/>
              </a:solidFill>
            </a:endParaRPr>
          </a:p>
          <a:p>
            <a:pPr marL="623888" indent="-457200" algn="l">
              <a:lnSpc>
                <a:spcPct val="90000"/>
              </a:lnSpc>
              <a:buClr>
                <a:srgbClr val="FFFFFF"/>
              </a:buClr>
              <a:buFont typeface="Arial" panose="020B0604020202020204" pitchFamily="34" charset="0"/>
              <a:buChar char="•"/>
            </a:pPr>
            <a:r>
              <a:rPr lang="en-US" sz="2800" dirty="0">
                <a:solidFill>
                  <a:srgbClr val="FFFFFF"/>
                </a:solidFill>
              </a:rPr>
              <a:t>Prevalence rates in the U.S., Canada, Australia, New Zealand and the U.K. indicate about </a:t>
            </a:r>
            <a:r>
              <a:rPr lang="en-US" sz="2800" dirty="0">
                <a:solidFill>
                  <a:srgbClr val="FFC000"/>
                </a:solidFill>
              </a:rPr>
              <a:t>80%</a:t>
            </a:r>
            <a:r>
              <a:rPr lang="en-US" sz="2800" dirty="0">
                <a:solidFill>
                  <a:srgbClr val="FFFFFF"/>
                </a:solidFill>
              </a:rPr>
              <a:t> of underage youth report gambling during the past year.</a:t>
            </a:r>
          </a:p>
          <a:p>
            <a:pPr marL="623888" indent="-457200" algn="l">
              <a:lnSpc>
                <a:spcPct val="90000"/>
              </a:lnSpc>
              <a:buClr>
                <a:srgbClr val="FFFFFF"/>
              </a:buClr>
              <a:buFont typeface="Arial" panose="020B0604020202020204" pitchFamily="34" charset="0"/>
              <a:buChar char="•"/>
            </a:pPr>
            <a:endParaRPr lang="en-US" sz="2800" dirty="0">
              <a:solidFill>
                <a:srgbClr val="FFFFFF"/>
              </a:solidFill>
            </a:endParaRPr>
          </a:p>
          <a:p>
            <a:pPr marL="623888" indent="-457200" algn="l">
              <a:lnSpc>
                <a:spcPct val="90000"/>
              </a:lnSpc>
              <a:buClr>
                <a:srgbClr val="FFFFFF"/>
              </a:buClr>
              <a:buFont typeface="Arial" panose="020B0604020202020204" pitchFamily="34" charset="0"/>
              <a:buChar char="•"/>
            </a:pPr>
            <a:r>
              <a:rPr lang="en-US" sz="2800" dirty="0">
                <a:solidFill>
                  <a:srgbClr val="FFC000"/>
                </a:solidFill>
              </a:rPr>
              <a:t>4-6%</a:t>
            </a:r>
            <a:r>
              <a:rPr lang="en-US" sz="2800" dirty="0">
                <a:solidFill>
                  <a:srgbClr val="FFFFFF"/>
                </a:solidFill>
              </a:rPr>
              <a:t> experience severe problems and </a:t>
            </a:r>
            <a:r>
              <a:rPr lang="en-US" sz="2800" dirty="0">
                <a:solidFill>
                  <a:srgbClr val="FFC000"/>
                </a:solidFill>
              </a:rPr>
              <a:t>10-15%</a:t>
            </a:r>
            <a:r>
              <a:rPr lang="en-US" sz="2800" dirty="0">
                <a:solidFill>
                  <a:srgbClr val="FFFFFF"/>
                </a:solidFill>
              </a:rPr>
              <a:t> are at risk for the development of a severe gambling problem</a:t>
            </a:r>
          </a:p>
          <a:p>
            <a:pPr marL="623888" indent="-457200" algn="l">
              <a:lnSpc>
                <a:spcPct val="90000"/>
              </a:lnSpc>
              <a:buClr>
                <a:srgbClr val="FFFFFF"/>
              </a:buClr>
              <a:buFont typeface="Arial" panose="020B0604020202020204" pitchFamily="34" charset="0"/>
              <a:buChar char="•"/>
            </a:pPr>
            <a:endParaRPr lang="en-US" sz="2800" dirty="0">
              <a:solidFill>
                <a:srgbClr val="FFFFFF"/>
              </a:solidFill>
            </a:endParaRPr>
          </a:p>
          <a:p>
            <a:pPr marL="623888" indent="-457200" algn="l">
              <a:lnSpc>
                <a:spcPct val="90000"/>
              </a:lnSpc>
              <a:buClr>
                <a:srgbClr val="FFFFFF"/>
              </a:buClr>
              <a:buFont typeface="Arial" panose="020B0604020202020204" pitchFamily="34" charset="0"/>
              <a:buChar char="•"/>
            </a:pPr>
            <a:r>
              <a:rPr lang="en-US" sz="2800" dirty="0">
                <a:solidFill>
                  <a:srgbClr val="FFFFFF"/>
                </a:solidFill>
              </a:rPr>
              <a:t>Adolescent prevalence rates for problem gambling often appear greater than those of adults due to an unrealistic use of cut-off scores to categorize the gambling behavior across this population</a:t>
            </a:r>
          </a:p>
        </p:txBody>
      </p:sp>
      <p:pic>
        <p:nvPicPr>
          <p:cNvPr id="4" name="Picture 3">
            <a:extLst>
              <a:ext uri="{FF2B5EF4-FFF2-40B4-BE49-F238E27FC236}">
                <a16:creationId xmlns:a16="http://schemas.microsoft.com/office/drawing/2014/main" id="{6C202821-F8B3-448C-982F-224AB549008F}"/>
              </a:ext>
            </a:extLst>
          </p:cNvPr>
          <p:cNvPicPr>
            <a:picLocks noChangeAspect="1"/>
          </p:cNvPicPr>
          <p:nvPr/>
        </p:nvPicPr>
        <p:blipFill>
          <a:blip r:embed="rId3"/>
          <a:stretch>
            <a:fillRect/>
          </a:stretch>
        </p:blipFill>
        <p:spPr>
          <a:xfrm>
            <a:off x="7017250" y="1997284"/>
            <a:ext cx="4553164" cy="329535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0988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C642F-470E-428F-8755-67EF7FBDD302}"/>
              </a:ext>
            </a:extLst>
          </p:cNvPr>
          <p:cNvSpPr>
            <a:spLocks noGrp="1"/>
          </p:cNvSpPr>
          <p:nvPr>
            <p:ph type="title"/>
          </p:nvPr>
        </p:nvSpPr>
        <p:spPr/>
        <p:txBody>
          <a:bodyPr/>
          <a:lstStyle/>
          <a:p>
            <a:r>
              <a:rPr lang="en-US" dirty="0"/>
              <a:t>Social Correlates for Youth Gambling</a:t>
            </a:r>
          </a:p>
        </p:txBody>
      </p:sp>
      <p:sp>
        <p:nvSpPr>
          <p:cNvPr id="3" name="Content Placeholder 2">
            <a:extLst>
              <a:ext uri="{FF2B5EF4-FFF2-40B4-BE49-F238E27FC236}">
                <a16:creationId xmlns:a16="http://schemas.microsoft.com/office/drawing/2014/main" id="{B82AA48B-B103-4D10-97C5-E12A1CBA3192}"/>
              </a:ext>
            </a:extLst>
          </p:cNvPr>
          <p:cNvSpPr>
            <a:spLocks noGrp="1"/>
          </p:cNvSpPr>
          <p:nvPr>
            <p:ph idx="1"/>
          </p:nvPr>
        </p:nvSpPr>
        <p:spPr>
          <a:xfrm>
            <a:off x="5609690" y="1825625"/>
            <a:ext cx="5744110" cy="4351338"/>
          </a:xfrm>
        </p:spPr>
        <p:txBody>
          <a:bodyPr>
            <a:normAutofit/>
          </a:bodyPr>
          <a:lstStyle/>
          <a:p>
            <a:pPr marL="514350" indent="-514350" algn="l">
              <a:spcBef>
                <a:spcPts val="0"/>
              </a:spcBef>
              <a:spcAft>
                <a:spcPts val="1200"/>
              </a:spcAft>
              <a:buFont typeface="Arial" pitchFamily="34" charset="0"/>
              <a:buChar char="•"/>
            </a:pPr>
            <a:r>
              <a:rPr lang="en-US" sz="2400" dirty="0">
                <a:solidFill>
                  <a:srgbClr val="FFFFFF"/>
                </a:solidFill>
              </a:rPr>
              <a:t>Adolescent problem gamblers report beginning gambling at earlier ages, about 10 years of age</a:t>
            </a:r>
          </a:p>
          <a:p>
            <a:pPr marL="514350" indent="-514350" algn="l">
              <a:spcBef>
                <a:spcPts val="0"/>
              </a:spcBef>
              <a:spcAft>
                <a:spcPts val="1200"/>
              </a:spcAft>
              <a:buFont typeface="Arial" pitchFamily="34" charset="0"/>
              <a:buChar char="•"/>
            </a:pPr>
            <a:r>
              <a:rPr lang="en-US" sz="2400" dirty="0">
                <a:solidFill>
                  <a:srgbClr val="FFFFFF"/>
                </a:solidFill>
              </a:rPr>
              <a:t>Adolescent problem gamblers progress rapidly from social gamblers to problem gamblers, and report experiences of early gambling in the home and with family</a:t>
            </a:r>
          </a:p>
          <a:p>
            <a:pPr marL="514350" indent="-514350" algn="l">
              <a:spcBef>
                <a:spcPts val="0"/>
              </a:spcBef>
              <a:spcAft>
                <a:spcPts val="1200"/>
              </a:spcAft>
              <a:buFont typeface="Arial" pitchFamily="34" charset="0"/>
              <a:buChar char="•"/>
            </a:pPr>
            <a:r>
              <a:rPr lang="en-US" sz="2400" dirty="0">
                <a:solidFill>
                  <a:srgbClr val="FFFFFF"/>
                </a:solidFill>
              </a:rPr>
              <a:t>Gambling is more popular among males, which leads to higher prevalence among male youth</a:t>
            </a:r>
            <a:endParaRPr lang="en-US" sz="2400" dirty="0"/>
          </a:p>
        </p:txBody>
      </p:sp>
      <p:pic>
        <p:nvPicPr>
          <p:cNvPr id="4" name="Picture 3">
            <a:extLst>
              <a:ext uri="{FF2B5EF4-FFF2-40B4-BE49-F238E27FC236}">
                <a16:creationId xmlns:a16="http://schemas.microsoft.com/office/drawing/2014/main" id="{DDBC0E18-B134-41EA-9528-FC3B6750DF93}"/>
              </a:ext>
            </a:extLst>
          </p:cNvPr>
          <p:cNvPicPr>
            <a:picLocks noChangeAspect="1"/>
          </p:cNvPicPr>
          <p:nvPr/>
        </p:nvPicPr>
        <p:blipFill>
          <a:blip r:embed="rId3"/>
          <a:stretch>
            <a:fillRect/>
          </a:stretch>
        </p:blipFill>
        <p:spPr>
          <a:xfrm>
            <a:off x="348466" y="2013392"/>
            <a:ext cx="4983822" cy="323948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19270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Office Theme">
  <a:themeElements>
    <a:clrScheme name="Custom 16">
      <a:dk1>
        <a:srgbClr val="1F3864"/>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9925</Words>
  <Application>Microsoft Office PowerPoint</Application>
  <PresentationFormat>Widescreen</PresentationFormat>
  <Paragraphs>635</Paragraphs>
  <Slides>76</Slides>
  <Notes>76</Notes>
  <HiddenSlides>0</HiddenSlides>
  <MMClips>2</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PowerPoint Presentation</vt:lpstr>
      <vt:lpstr>Session 5 Topics</vt:lpstr>
      <vt:lpstr>Supplemental Reading and Resources for this section includes:</vt:lpstr>
      <vt:lpstr>Adolescents &amp; Problem Gambling</vt:lpstr>
      <vt:lpstr>Video Lecture 13: How Youth Gamble</vt:lpstr>
      <vt:lpstr>Research Overview on Youth Gambling </vt:lpstr>
      <vt:lpstr>Findings from Derevensky &amp; Gupta</vt:lpstr>
      <vt:lpstr>Youth &amp; Problem Gambling</vt:lpstr>
      <vt:lpstr>Social Correlates for Youth Gambling</vt:lpstr>
      <vt:lpstr>The 1999 Prevalence Estimate</vt:lpstr>
      <vt:lpstr>Societal Influences</vt:lpstr>
      <vt:lpstr>Inside the Adolescent Brain</vt:lpstr>
      <vt:lpstr>Gupta &amp; Derevensky (1998)</vt:lpstr>
      <vt:lpstr>Gupta &amp; Derevensky (1998)</vt:lpstr>
      <vt:lpstr>Youth Gambling Correlates</vt:lpstr>
      <vt:lpstr>Youth Gambling Correlates</vt:lpstr>
      <vt:lpstr>Youth Gambling Correlates</vt:lpstr>
      <vt:lpstr>Youth Gambling Correlates</vt:lpstr>
      <vt:lpstr>Youth Gambling Preferences</vt:lpstr>
      <vt:lpstr>Percentage of Game Participation</vt:lpstr>
      <vt:lpstr>Regular Gambling by Adolescents (by game)</vt:lpstr>
      <vt:lpstr>Reports of  Requiring Additional Mental Health Support (percentages)</vt:lpstr>
      <vt:lpstr>Pending Legal Difficulties (by percentage)</vt:lpstr>
      <vt:lpstr>Internet Gambling Among Youth</vt:lpstr>
      <vt:lpstr>Participation in Gambling (Past 12 Months)</vt:lpstr>
      <vt:lpstr>PowerPoint Presentation</vt:lpstr>
      <vt:lpstr>Internet Gambling With Money  (by Gambling Severity)</vt:lpstr>
      <vt:lpstr>Internet Gambling at Early Ages</vt:lpstr>
      <vt:lpstr>Gambling as a Public Health Issue</vt:lpstr>
      <vt:lpstr>Healthy Teens Survey (Jeff Marotta, 2006)</vt:lpstr>
      <vt:lpstr>Questionnaires</vt:lpstr>
      <vt:lpstr>Impacts of Gambling on . . . </vt:lpstr>
      <vt:lpstr>Impacts of Gambling on . . . </vt:lpstr>
      <vt:lpstr>Impacts of Gambling on . . . </vt:lpstr>
      <vt:lpstr>Impacts of Gambling on . . . </vt:lpstr>
      <vt:lpstr>Impacts of Gambling on . . . </vt:lpstr>
      <vt:lpstr>Possible Suggestions from Analysis</vt:lpstr>
      <vt:lpstr>Possible Suggestions from Analysis</vt:lpstr>
      <vt:lpstr>Minnesota Schools Survey (Stinchfield, 2010)</vt:lpstr>
      <vt:lpstr>Questionnaire</vt:lpstr>
      <vt:lpstr>Results of the Study (Stinchfield, 2010)</vt:lpstr>
      <vt:lpstr>Results of the Study (Stinchfield, 2010)</vt:lpstr>
      <vt:lpstr>Results of the Study (Stinchfield, 2010)</vt:lpstr>
      <vt:lpstr>Results of the Study (Stinchfield, 2010)</vt:lpstr>
      <vt:lpstr>Results of the Study (Stinchfield, 2010)</vt:lpstr>
      <vt:lpstr>Implications of the Study (Stinchfield, 2010)</vt:lpstr>
      <vt:lpstr>What Does Youth Gambling Look Like?</vt:lpstr>
      <vt:lpstr>Impact of Technology</vt:lpstr>
      <vt:lpstr>Online Social Gaming &amp; Gambling</vt:lpstr>
      <vt:lpstr>Online Lifestyles</vt:lpstr>
      <vt:lpstr>Adolescent Gambling and Prevention</vt:lpstr>
      <vt:lpstr>Treatment for Youth</vt:lpstr>
      <vt:lpstr>Adolescent Betting</vt:lpstr>
      <vt:lpstr>Factors Contributing to Youth Gambling</vt:lpstr>
      <vt:lpstr>Understanding Prevalence</vt:lpstr>
      <vt:lpstr>Warning Signs</vt:lpstr>
      <vt:lpstr>Warning Signs</vt:lpstr>
      <vt:lpstr>Entering Treatment</vt:lpstr>
      <vt:lpstr>Video Lecture 14: Loot Boxes &amp; Random Number Generation (RNG)</vt:lpstr>
      <vt:lpstr>Honoring Cultural Values &amp; Belief Systems</vt:lpstr>
      <vt:lpstr>Considering Gender &amp; Ethnicity</vt:lpstr>
      <vt:lpstr>Multicultural Variables</vt:lpstr>
      <vt:lpstr>Gambling Counseling Strategies for Ethnic Communities</vt:lpstr>
      <vt:lpstr>Implications of Acculturation</vt:lpstr>
      <vt:lpstr>Individualism vs. Collectivism </vt:lpstr>
      <vt:lpstr>Hispanic/Latino Cultures  &amp; Problem Gambling</vt:lpstr>
      <vt:lpstr>Lessened Assimilation Experiences</vt:lpstr>
      <vt:lpstr>Reaching and Treating the Older Latino Gambler</vt:lpstr>
      <vt:lpstr>Strategies for Reaching Out</vt:lpstr>
      <vt:lpstr>Reaching and Treating the Older Latino Gambler</vt:lpstr>
      <vt:lpstr>African-American Views &amp; Problem Gambling</vt:lpstr>
      <vt:lpstr>Challenges for Treatment</vt:lpstr>
      <vt:lpstr>Sociocultural and Sociopolitical Influences</vt:lpstr>
      <vt:lpstr>Psychological Realities</vt:lpstr>
      <vt:lpstr>Prevention and Treatment</vt:lpstr>
      <vt:lpstr>End of Session 5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Kaufmann</dc:creator>
  <cp:lastModifiedBy>Daniel Kaufmann</cp:lastModifiedBy>
  <cp:revision>21</cp:revision>
  <dcterms:created xsi:type="dcterms:W3CDTF">2020-12-14T04:44:44Z</dcterms:created>
  <dcterms:modified xsi:type="dcterms:W3CDTF">2021-03-04T15:21:48Z</dcterms:modified>
</cp:coreProperties>
</file>