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ppt/tags/tag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72" r:id="rId3"/>
    <p:sldId id="531" r:id="rId4"/>
    <p:sldId id="539" r:id="rId5"/>
    <p:sldId id="541" r:id="rId6"/>
    <p:sldId id="267" r:id="rId7"/>
    <p:sldId id="542" r:id="rId8"/>
    <p:sldId id="543" r:id="rId9"/>
    <p:sldId id="544" r:id="rId10"/>
    <p:sldId id="545" r:id="rId11"/>
    <p:sldId id="546" r:id="rId12"/>
    <p:sldId id="283" r:id="rId13"/>
    <p:sldId id="284" r:id="rId14"/>
    <p:sldId id="293" r:id="rId15"/>
    <p:sldId id="547" r:id="rId16"/>
    <p:sldId id="548" r:id="rId17"/>
    <p:sldId id="549" r:id="rId18"/>
    <p:sldId id="550" r:id="rId19"/>
    <p:sldId id="551" r:id="rId20"/>
    <p:sldId id="552" r:id="rId21"/>
    <p:sldId id="553" r:id="rId22"/>
    <p:sldId id="554" r:id="rId23"/>
    <p:sldId id="555" r:id="rId24"/>
    <p:sldId id="556" r:id="rId25"/>
    <p:sldId id="557" r:id="rId26"/>
    <p:sldId id="558" r:id="rId27"/>
    <p:sldId id="559" r:id="rId28"/>
    <p:sldId id="560" r:id="rId29"/>
    <p:sldId id="561" r:id="rId30"/>
    <p:sldId id="562" r:id="rId31"/>
    <p:sldId id="563" r:id="rId32"/>
    <p:sldId id="564" r:id="rId33"/>
    <p:sldId id="565" r:id="rId34"/>
    <p:sldId id="566" r:id="rId35"/>
    <p:sldId id="567" r:id="rId36"/>
    <p:sldId id="568" r:id="rId37"/>
    <p:sldId id="569" r:id="rId38"/>
    <p:sldId id="570" r:id="rId39"/>
    <p:sldId id="571" r:id="rId40"/>
    <p:sldId id="572" r:id="rId41"/>
    <p:sldId id="573" r:id="rId42"/>
    <p:sldId id="574" r:id="rId43"/>
    <p:sldId id="575" r:id="rId44"/>
    <p:sldId id="576" r:id="rId45"/>
    <p:sldId id="577" r:id="rId46"/>
    <p:sldId id="578" r:id="rId47"/>
    <p:sldId id="579" r:id="rId48"/>
    <p:sldId id="580" r:id="rId49"/>
    <p:sldId id="581" r:id="rId50"/>
    <p:sldId id="582" r:id="rId51"/>
    <p:sldId id="583" r:id="rId52"/>
    <p:sldId id="584" r:id="rId53"/>
    <p:sldId id="585" r:id="rId54"/>
    <p:sldId id="587" r:id="rId55"/>
    <p:sldId id="586" r:id="rId56"/>
    <p:sldId id="540"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D86018"/>
    <a:srgbClr val="4A6FBE"/>
    <a:srgbClr val="305DAE"/>
    <a:srgbClr val="22527F"/>
    <a:srgbClr val="0030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04C0A0-67DB-49AC-B366-CA217CFC5E06}" v="28" dt="2021-03-03T18:59:45.724"/>
    <p1510:client id="{D991BA74-4530-4B8A-BE91-B4D5673D2D59}" v="512" dt="2021-02-18T04:01:29.9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2" autoAdjust="0"/>
    <p:restoredTop sz="84606" autoAdjust="0"/>
  </p:normalViewPr>
  <p:slideViewPr>
    <p:cSldViewPr snapToGrid="0">
      <p:cViewPr varScale="1">
        <p:scale>
          <a:sx n="93" d="100"/>
          <a:sy n="93" d="100"/>
        </p:scale>
        <p:origin x="90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Kaufmann" userId="934340720f57f02e" providerId="LiveId" clId="{906E7261-0F0E-4DB9-8D83-A67BF29DC418}"/>
    <pc:docChg chg="undo custSel mod addSld delSld modSld sldOrd">
      <pc:chgData name="Daniel Kaufmann" userId="934340720f57f02e" providerId="LiveId" clId="{906E7261-0F0E-4DB9-8D83-A67BF29DC418}" dt="2020-11-14T16:21:50.949" v="15867" actId="14861"/>
      <pc:docMkLst>
        <pc:docMk/>
      </pc:docMkLst>
      <pc:sldChg chg="delSp modSp mod">
        <pc:chgData name="Daniel Kaufmann" userId="934340720f57f02e" providerId="LiveId" clId="{906E7261-0F0E-4DB9-8D83-A67BF29DC418}" dt="2020-11-02T17:49:30.790" v="6137"/>
        <pc:sldMkLst>
          <pc:docMk/>
          <pc:sldMk cId="3940935841" sldId="256"/>
        </pc:sldMkLst>
        <pc:spChg chg="del mod">
          <ac:chgData name="Daniel Kaufmann" userId="934340720f57f02e" providerId="LiveId" clId="{906E7261-0F0E-4DB9-8D83-A67BF29DC418}" dt="2020-11-02T17:49:30.790" v="6137"/>
          <ac:spMkLst>
            <pc:docMk/>
            <pc:sldMk cId="3940935841" sldId="256"/>
            <ac:spMk id="2" creationId="{C1332951-1D15-47C6-8F97-2765A8EBA8BE}"/>
          </ac:spMkLst>
        </pc:spChg>
      </pc:sldChg>
      <pc:sldChg chg="addSp delSp modSp del mod setBg modClrScheme chgLayout">
        <pc:chgData name="Daniel Kaufmann" userId="934340720f57f02e" providerId="LiveId" clId="{906E7261-0F0E-4DB9-8D83-A67BF29DC418}" dt="2020-10-20T22:18:24.980" v="1213" actId="47"/>
        <pc:sldMkLst>
          <pc:docMk/>
          <pc:sldMk cId="298127806" sldId="258"/>
        </pc:sldMkLst>
        <pc:spChg chg="mod ord">
          <ac:chgData name="Daniel Kaufmann" userId="934340720f57f02e" providerId="LiveId" clId="{906E7261-0F0E-4DB9-8D83-A67BF29DC418}" dt="2020-10-20T22:14:29.748" v="1093" actId="26606"/>
          <ac:spMkLst>
            <pc:docMk/>
            <pc:sldMk cId="298127806" sldId="258"/>
            <ac:spMk id="2" creationId="{B760D44B-D2D3-4898-AE63-5E0E9332087F}"/>
          </ac:spMkLst>
        </pc:spChg>
        <pc:spChg chg="add del mod ord">
          <ac:chgData name="Daniel Kaufmann" userId="934340720f57f02e" providerId="LiveId" clId="{906E7261-0F0E-4DB9-8D83-A67BF29DC418}" dt="2020-10-20T22:14:18.490" v="1091" actId="700"/>
          <ac:spMkLst>
            <pc:docMk/>
            <pc:sldMk cId="298127806" sldId="258"/>
            <ac:spMk id="4" creationId="{A2C4C7AF-95E2-4EE0-B7FB-F582FF0977E0}"/>
          </ac:spMkLst>
        </pc:spChg>
        <pc:spChg chg="add del mod">
          <ac:chgData name="Daniel Kaufmann" userId="934340720f57f02e" providerId="LiveId" clId="{906E7261-0F0E-4DB9-8D83-A67BF29DC418}" dt="2020-10-20T22:14:18.490" v="1091" actId="700"/>
          <ac:spMkLst>
            <pc:docMk/>
            <pc:sldMk cId="298127806" sldId="258"/>
            <ac:spMk id="6" creationId="{692347FC-A10B-4CED-AB8E-A93663F68885}"/>
          </ac:spMkLst>
        </pc:spChg>
        <pc:spChg chg="add del mod">
          <ac:chgData name="Daniel Kaufmann" userId="934340720f57f02e" providerId="LiveId" clId="{906E7261-0F0E-4DB9-8D83-A67BF29DC418}" dt="2020-10-20T22:14:18.490" v="1091" actId="700"/>
          <ac:spMkLst>
            <pc:docMk/>
            <pc:sldMk cId="298127806" sldId="258"/>
            <ac:spMk id="8" creationId="{3068431B-8A82-410E-B7A9-8A267B0C31E5}"/>
          </ac:spMkLst>
        </pc:spChg>
        <pc:spChg chg="add del mod">
          <ac:chgData name="Daniel Kaufmann" userId="934340720f57f02e" providerId="LiveId" clId="{906E7261-0F0E-4DB9-8D83-A67BF29DC418}" dt="2020-10-20T22:14:18.490" v="1091" actId="700"/>
          <ac:spMkLst>
            <pc:docMk/>
            <pc:sldMk cId="298127806" sldId="258"/>
            <ac:spMk id="10" creationId="{DBB57FCD-8B6D-4433-819D-FC02ED3616B4}"/>
          </ac:spMkLst>
        </pc:spChg>
        <pc:spChg chg="add del mod ord">
          <ac:chgData name="Daniel Kaufmann" userId="934340720f57f02e" providerId="LiveId" clId="{906E7261-0F0E-4DB9-8D83-A67BF29DC418}" dt="2020-10-20T22:14:19.966" v="1092" actId="22"/>
          <ac:spMkLst>
            <pc:docMk/>
            <pc:sldMk cId="298127806" sldId="258"/>
            <ac:spMk id="11" creationId="{40E0486B-86C6-436C-B369-119BB419919B}"/>
          </ac:spMkLst>
        </pc:spChg>
        <pc:spChg chg="del">
          <ac:chgData name="Daniel Kaufmann" userId="934340720f57f02e" providerId="LiveId" clId="{906E7261-0F0E-4DB9-8D83-A67BF29DC418}" dt="2020-10-20T22:14:11.407" v="1088" actId="478"/>
          <ac:spMkLst>
            <pc:docMk/>
            <pc:sldMk cId="298127806" sldId="258"/>
            <ac:spMk id="12" creationId="{65DFF134-DDBD-47E2-AF53-09FA3FC6C3F4}"/>
          </ac:spMkLst>
        </pc:spChg>
        <pc:spChg chg="del">
          <ac:chgData name="Daniel Kaufmann" userId="934340720f57f02e" providerId="LiveId" clId="{906E7261-0F0E-4DB9-8D83-A67BF29DC418}" dt="2020-10-20T22:14:09.484" v="1087" actId="478"/>
          <ac:spMkLst>
            <pc:docMk/>
            <pc:sldMk cId="298127806" sldId="258"/>
            <ac:spMk id="13" creationId="{2EA1AE45-A1CB-4F23-80B2-B7FEA721EEF2}"/>
          </ac:spMkLst>
        </pc:spChg>
        <pc:spChg chg="del">
          <ac:chgData name="Daniel Kaufmann" userId="934340720f57f02e" providerId="LiveId" clId="{906E7261-0F0E-4DB9-8D83-A67BF29DC418}" dt="2020-10-20T22:14:16.520" v="1090" actId="478"/>
          <ac:spMkLst>
            <pc:docMk/>
            <pc:sldMk cId="298127806" sldId="258"/>
            <ac:spMk id="14" creationId="{74EF639E-6F2C-4C29-BFBB-32252C9FB826}"/>
          </ac:spMkLst>
        </pc:spChg>
        <pc:spChg chg="del">
          <ac:chgData name="Daniel Kaufmann" userId="934340720f57f02e" providerId="LiveId" clId="{906E7261-0F0E-4DB9-8D83-A67BF29DC418}" dt="2020-10-20T22:14:13.925" v="1089" actId="478"/>
          <ac:spMkLst>
            <pc:docMk/>
            <pc:sldMk cId="298127806" sldId="258"/>
            <ac:spMk id="15" creationId="{F7FAD601-D833-4AA5-8FB4-2E982A74F235}"/>
          </ac:spMkLst>
        </pc:spChg>
        <pc:spChg chg="add">
          <ac:chgData name="Daniel Kaufmann" userId="934340720f57f02e" providerId="LiveId" clId="{906E7261-0F0E-4DB9-8D83-A67BF29DC418}" dt="2020-10-20T22:14:29.748" v="1093" actId="26606"/>
          <ac:spMkLst>
            <pc:docMk/>
            <pc:sldMk cId="298127806" sldId="258"/>
            <ac:spMk id="22" creationId="{7CA0DAA6-33B8-4A25-810D-2F4D816FB40E}"/>
          </ac:spMkLst>
        </pc:spChg>
        <pc:picChg chg="add mod ord">
          <ac:chgData name="Daniel Kaufmann" userId="934340720f57f02e" providerId="LiveId" clId="{906E7261-0F0E-4DB9-8D83-A67BF29DC418}" dt="2020-10-20T22:14:29.748" v="1093" actId="26606"/>
          <ac:picMkLst>
            <pc:docMk/>
            <pc:sldMk cId="298127806" sldId="258"/>
            <ac:picMk id="17" creationId="{4A60D3DE-200C-4160-8FA1-E444712F965F}"/>
          </ac:picMkLst>
        </pc:picChg>
        <pc:picChg chg="add mod">
          <ac:chgData name="Daniel Kaufmann" userId="934340720f57f02e" providerId="LiveId" clId="{906E7261-0F0E-4DB9-8D83-A67BF29DC418}" dt="2020-10-20T22:15:01.202" v="1096" actId="14100"/>
          <ac:picMkLst>
            <pc:docMk/>
            <pc:sldMk cId="298127806" sldId="258"/>
            <ac:picMk id="19" creationId="{BBD3822E-F347-424C-BEBE-51D936855753}"/>
          </ac:picMkLst>
        </pc:picChg>
      </pc:sldChg>
      <pc:sldChg chg="addSp modSp mod">
        <pc:chgData name="Daniel Kaufmann" userId="934340720f57f02e" providerId="LiveId" clId="{906E7261-0F0E-4DB9-8D83-A67BF29DC418}" dt="2020-10-20T21:38:51.410" v="161" actId="1076"/>
        <pc:sldMkLst>
          <pc:docMk/>
          <pc:sldMk cId="756567952" sldId="261"/>
        </pc:sldMkLst>
        <pc:spChg chg="mod">
          <ac:chgData name="Daniel Kaufmann" userId="934340720f57f02e" providerId="LiveId" clId="{906E7261-0F0E-4DB9-8D83-A67BF29DC418}" dt="2020-10-20T21:38:31.746" v="159" actId="12"/>
          <ac:spMkLst>
            <pc:docMk/>
            <pc:sldMk cId="756567952" sldId="261"/>
            <ac:spMk id="3" creationId="{79132FEC-6BCE-4ED7-8A40-65F7CCB40AEB}"/>
          </ac:spMkLst>
        </pc:spChg>
        <pc:picChg chg="add mod">
          <ac:chgData name="Daniel Kaufmann" userId="934340720f57f02e" providerId="LiveId" clId="{906E7261-0F0E-4DB9-8D83-A67BF29DC418}" dt="2020-10-20T21:38:51.410" v="161" actId="1076"/>
          <ac:picMkLst>
            <pc:docMk/>
            <pc:sldMk cId="756567952" sldId="261"/>
            <ac:picMk id="5" creationId="{E89E71C9-00BC-4529-B8FB-BB1011A24120}"/>
          </ac:picMkLst>
        </pc:picChg>
      </pc:sldChg>
      <pc:sldChg chg="addSp modSp mod">
        <pc:chgData name="Daniel Kaufmann" userId="934340720f57f02e" providerId="LiveId" clId="{906E7261-0F0E-4DB9-8D83-A67BF29DC418}" dt="2020-10-20T21:40:14.807" v="177" actId="14100"/>
        <pc:sldMkLst>
          <pc:docMk/>
          <pc:sldMk cId="3059681114" sldId="262"/>
        </pc:sldMkLst>
        <pc:spChg chg="mod">
          <ac:chgData name="Daniel Kaufmann" userId="934340720f57f02e" providerId="LiveId" clId="{906E7261-0F0E-4DB9-8D83-A67BF29DC418}" dt="2020-10-20T21:40:04.892" v="175" actId="27636"/>
          <ac:spMkLst>
            <pc:docMk/>
            <pc:sldMk cId="3059681114" sldId="262"/>
            <ac:spMk id="3" creationId="{6C3A5195-D61B-4EB7-B571-1E7AB75C7F07}"/>
          </ac:spMkLst>
        </pc:spChg>
        <pc:picChg chg="add mod">
          <ac:chgData name="Daniel Kaufmann" userId="934340720f57f02e" providerId="LiveId" clId="{906E7261-0F0E-4DB9-8D83-A67BF29DC418}" dt="2020-10-20T21:40:14.807" v="177" actId="14100"/>
          <ac:picMkLst>
            <pc:docMk/>
            <pc:sldMk cId="3059681114" sldId="262"/>
            <ac:picMk id="4" creationId="{51FC3472-9685-4407-A8B6-A440AB19E1DE}"/>
          </ac:picMkLst>
        </pc:picChg>
      </pc:sldChg>
      <pc:sldChg chg="modSp mod">
        <pc:chgData name="Daniel Kaufmann" userId="934340720f57f02e" providerId="LiveId" clId="{906E7261-0F0E-4DB9-8D83-A67BF29DC418}" dt="2020-10-15T22:01:20.030" v="0" actId="207"/>
        <pc:sldMkLst>
          <pc:docMk/>
          <pc:sldMk cId="4069517365" sldId="267"/>
        </pc:sldMkLst>
        <pc:spChg chg="mod">
          <ac:chgData name="Daniel Kaufmann" userId="934340720f57f02e" providerId="LiveId" clId="{906E7261-0F0E-4DB9-8D83-A67BF29DC418}" dt="2020-10-15T22:01:20.030" v="0" actId="207"/>
          <ac:spMkLst>
            <pc:docMk/>
            <pc:sldMk cId="4069517365" sldId="267"/>
            <ac:spMk id="2" creationId="{A196C52E-0914-416B-B64A-824997DB993D}"/>
          </ac:spMkLst>
        </pc:spChg>
      </pc:sldChg>
      <pc:sldChg chg="modSp mod">
        <pc:chgData name="Daniel Kaufmann" userId="934340720f57f02e" providerId="LiveId" clId="{906E7261-0F0E-4DB9-8D83-A67BF29DC418}" dt="2020-10-20T21:31:39.466" v="150" actId="207"/>
        <pc:sldMkLst>
          <pc:docMk/>
          <pc:sldMk cId="2354164363" sldId="274"/>
        </pc:sldMkLst>
        <pc:spChg chg="mod">
          <ac:chgData name="Daniel Kaufmann" userId="934340720f57f02e" providerId="LiveId" clId="{906E7261-0F0E-4DB9-8D83-A67BF29DC418}" dt="2020-10-20T21:31:39.466" v="150" actId="207"/>
          <ac:spMkLst>
            <pc:docMk/>
            <pc:sldMk cId="2354164363" sldId="274"/>
            <ac:spMk id="2" creationId="{A196C52E-0914-416B-B64A-824997DB993D}"/>
          </ac:spMkLst>
        </pc:spChg>
      </pc:sldChg>
      <pc:sldChg chg="modSp mod">
        <pc:chgData name="Daniel Kaufmann" userId="934340720f57f02e" providerId="LiveId" clId="{906E7261-0F0E-4DB9-8D83-A67BF29DC418}" dt="2020-10-15T23:07:06.258" v="67" actId="207"/>
        <pc:sldMkLst>
          <pc:docMk/>
          <pc:sldMk cId="3902234096" sldId="275"/>
        </pc:sldMkLst>
        <pc:spChg chg="mod">
          <ac:chgData name="Daniel Kaufmann" userId="934340720f57f02e" providerId="LiveId" clId="{906E7261-0F0E-4DB9-8D83-A67BF29DC418}" dt="2020-10-15T23:07:06.258" v="67" actId="207"/>
          <ac:spMkLst>
            <pc:docMk/>
            <pc:sldMk cId="3902234096" sldId="275"/>
            <ac:spMk id="2" creationId="{A196C52E-0914-416B-B64A-824997DB993D}"/>
          </ac:spMkLst>
        </pc:spChg>
      </pc:sldChg>
      <pc:sldChg chg="modSp mod">
        <pc:chgData name="Daniel Kaufmann" userId="934340720f57f02e" providerId="LiveId" clId="{906E7261-0F0E-4DB9-8D83-A67BF29DC418}" dt="2020-10-15T22:01:27.849" v="1" actId="207"/>
        <pc:sldMkLst>
          <pc:docMk/>
          <pc:sldMk cId="808139414" sldId="276"/>
        </pc:sldMkLst>
        <pc:spChg chg="mod">
          <ac:chgData name="Daniel Kaufmann" userId="934340720f57f02e" providerId="LiveId" clId="{906E7261-0F0E-4DB9-8D83-A67BF29DC418}" dt="2020-10-15T22:01:27.849" v="1" actId="207"/>
          <ac:spMkLst>
            <pc:docMk/>
            <pc:sldMk cId="808139414" sldId="276"/>
            <ac:spMk id="2" creationId="{A196C52E-0914-416B-B64A-824997DB993D}"/>
          </ac:spMkLst>
        </pc:spChg>
      </pc:sldChg>
      <pc:sldChg chg="addSp delSp modSp del mod">
        <pc:chgData name="Daniel Kaufmann" userId="934340720f57f02e" providerId="LiveId" clId="{906E7261-0F0E-4DB9-8D83-A67BF29DC418}" dt="2020-11-08T16:18:15.379" v="13198" actId="47"/>
        <pc:sldMkLst>
          <pc:docMk/>
          <pc:sldMk cId="303841114" sldId="304"/>
        </pc:sldMkLst>
        <pc:spChg chg="add del">
          <ac:chgData name="Daniel Kaufmann" userId="934340720f57f02e" providerId="LiveId" clId="{906E7261-0F0E-4DB9-8D83-A67BF29DC418}" dt="2020-11-08T16:17:30.539" v="13193" actId="22"/>
          <ac:spMkLst>
            <pc:docMk/>
            <pc:sldMk cId="303841114" sldId="304"/>
            <ac:spMk id="13" creationId="{58CFD523-0018-4FB7-8DDD-AFE338BFF7D0}"/>
          </ac:spMkLst>
        </pc:spChg>
        <pc:spChg chg="mod">
          <ac:chgData name="Daniel Kaufmann" userId="934340720f57f02e" providerId="LiveId" clId="{906E7261-0F0E-4DB9-8D83-A67BF29DC418}" dt="2020-11-08T16:17:30.969" v="13194" actId="21"/>
          <ac:spMkLst>
            <pc:docMk/>
            <pc:sldMk cId="303841114" sldId="304"/>
            <ac:spMk id="30722" creationId="{00000000-0000-0000-0000-000000000000}"/>
          </ac:spMkLst>
        </pc:spChg>
      </pc:sldChg>
      <pc:sldChg chg="del">
        <pc:chgData name="Daniel Kaufmann" userId="934340720f57f02e" providerId="LiveId" clId="{906E7261-0F0E-4DB9-8D83-A67BF29DC418}" dt="2020-11-08T16:18:15.379" v="13198" actId="47"/>
        <pc:sldMkLst>
          <pc:docMk/>
          <pc:sldMk cId="916700005" sldId="305"/>
        </pc:sldMkLst>
      </pc:sldChg>
      <pc:sldChg chg="del">
        <pc:chgData name="Daniel Kaufmann" userId="934340720f57f02e" providerId="LiveId" clId="{906E7261-0F0E-4DB9-8D83-A67BF29DC418}" dt="2020-11-08T16:18:15.379" v="13198" actId="47"/>
        <pc:sldMkLst>
          <pc:docMk/>
          <pc:sldMk cId="1421343970" sldId="306"/>
        </pc:sldMkLst>
      </pc:sldChg>
      <pc:sldChg chg="modSp mod ord">
        <pc:chgData name="Daniel Kaufmann" userId="934340720f57f02e" providerId="LiveId" clId="{906E7261-0F0E-4DB9-8D83-A67BF29DC418}" dt="2020-10-20T22:23:02.722" v="1300"/>
        <pc:sldMkLst>
          <pc:docMk/>
          <pc:sldMk cId="3843604295" sldId="380"/>
        </pc:sldMkLst>
        <pc:spChg chg="mod">
          <ac:chgData name="Daniel Kaufmann" userId="934340720f57f02e" providerId="LiveId" clId="{906E7261-0F0E-4DB9-8D83-A67BF29DC418}" dt="2020-10-20T21:31:34.295" v="149" actId="13926"/>
          <ac:spMkLst>
            <pc:docMk/>
            <pc:sldMk cId="3843604295" sldId="380"/>
            <ac:spMk id="5" creationId="{CB92A173-8D98-48A1-A5E5-6A78A8B32B8F}"/>
          </ac:spMkLst>
        </pc:spChg>
      </pc:sldChg>
      <pc:sldChg chg="addSp delSp modSp mod">
        <pc:chgData name="Daniel Kaufmann" userId="934340720f57f02e" providerId="LiveId" clId="{906E7261-0F0E-4DB9-8D83-A67BF29DC418}" dt="2020-10-20T22:01:44.606" v="735" actId="1076"/>
        <pc:sldMkLst>
          <pc:docMk/>
          <pc:sldMk cId="2718946458" sldId="404"/>
        </pc:sldMkLst>
        <pc:spChg chg="mod">
          <ac:chgData name="Daniel Kaufmann" userId="934340720f57f02e" providerId="LiveId" clId="{906E7261-0F0E-4DB9-8D83-A67BF29DC418}" dt="2020-10-20T22:00:00.466" v="728" actId="14100"/>
          <ac:spMkLst>
            <pc:docMk/>
            <pc:sldMk cId="2718946458" sldId="404"/>
            <ac:spMk id="2" creationId="{94D0BD97-1426-49DF-A8A4-420BF4EAA0EA}"/>
          </ac:spMkLst>
        </pc:spChg>
        <pc:spChg chg="add del mod">
          <ac:chgData name="Daniel Kaufmann" userId="934340720f57f02e" providerId="LiveId" clId="{906E7261-0F0E-4DB9-8D83-A67BF29DC418}" dt="2020-10-20T21:59:23.763" v="702" actId="22"/>
          <ac:spMkLst>
            <pc:docMk/>
            <pc:sldMk cId="2718946458" sldId="404"/>
            <ac:spMk id="3" creationId="{4EE5D5E9-0EC8-47BD-BA3A-C971F60F7793}"/>
          </ac:spMkLst>
        </pc:spChg>
        <pc:spChg chg="add del mod">
          <ac:chgData name="Daniel Kaufmann" userId="934340720f57f02e" providerId="LiveId" clId="{906E7261-0F0E-4DB9-8D83-A67BF29DC418}" dt="2020-10-20T22:01:36.699" v="732" actId="22"/>
          <ac:spMkLst>
            <pc:docMk/>
            <pc:sldMk cId="2718946458" sldId="404"/>
            <ac:spMk id="7" creationId="{479B96ED-6EAB-4DE6-88C7-8CAE5A36B94E}"/>
          </ac:spMkLst>
        </pc:spChg>
        <pc:picChg chg="add del mod ord">
          <ac:chgData name="Daniel Kaufmann" userId="934340720f57f02e" providerId="LiveId" clId="{906E7261-0F0E-4DB9-8D83-A67BF29DC418}" dt="2020-10-20T22:01:32.431" v="729" actId="478"/>
          <ac:picMkLst>
            <pc:docMk/>
            <pc:sldMk cId="2718946458" sldId="404"/>
            <ac:picMk id="5" creationId="{E2972B92-8834-49E4-800D-EE9EE7096716}"/>
          </ac:picMkLst>
        </pc:picChg>
        <pc:picChg chg="add del">
          <ac:chgData name="Daniel Kaufmann" userId="934340720f57f02e" providerId="LiveId" clId="{906E7261-0F0E-4DB9-8D83-A67BF29DC418}" dt="2020-10-20T22:01:34.954" v="731" actId="478"/>
          <ac:picMkLst>
            <pc:docMk/>
            <pc:sldMk cId="2718946458" sldId="404"/>
            <ac:picMk id="9" creationId="{F1E90E17-1D5C-4B18-809D-980D33DB78DB}"/>
          </ac:picMkLst>
        </pc:picChg>
        <pc:picChg chg="add mod ord">
          <ac:chgData name="Daniel Kaufmann" userId="934340720f57f02e" providerId="LiveId" clId="{906E7261-0F0E-4DB9-8D83-A67BF29DC418}" dt="2020-10-20T22:01:44.606" v="735" actId="1076"/>
          <ac:picMkLst>
            <pc:docMk/>
            <pc:sldMk cId="2718946458" sldId="404"/>
            <ac:picMk id="11" creationId="{9E34A8AE-DCC9-4ECE-9526-98BEDB788167}"/>
          </ac:picMkLst>
        </pc:picChg>
        <pc:picChg chg="del">
          <ac:chgData name="Daniel Kaufmann" userId="934340720f57f02e" providerId="LiveId" clId="{906E7261-0F0E-4DB9-8D83-A67BF29DC418}" dt="2020-10-20T21:59:21.831" v="701" actId="478"/>
          <ac:picMkLst>
            <pc:docMk/>
            <pc:sldMk cId="2718946458" sldId="404"/>
            <ac:picMk id="2050" creationId="{1619E34A-E235-4036-874F-E977496A8B3B}"/>
          </ac:picMkLst>
        </pc:picChg>
      </pc:sldChg>
      <pc:sldChg chg="addSp modSp mod">
        <pc:chgData name="Daniel Kaufmann" userId="934340720f57f02e" providerId="LiveId" clId="{906E7261-0F0E-4DB9-8D83-A67BF29DC418}" dt="2020-10-20T22:09:06.836" v="1023" actId="208"/>
        <pc:sldMkLst>
          <pc:docMk/>
          <pc:sldMk cId="1059724047" sldId="407"/>
        </pc:sldMkLst>
        <pc:spChg chg="add mod">
          <ac:chgData name="Daniel Kaufmann" userId="934340720f57f02e" providerId="LiveId" clId="{906E7261-0F0E-4DB9-8D83-A67BF29DC418}" dt="2020-10-20T22:05:07.805" v="970" actId="1076"/>
          <ac:spMkLst>
            <pc:docMk/>
            <pc:sldMk cId="1059724047" sldId="407"/>
            <ac:spMk id="3" creationId="{11013742-03FF-4340-9409-DFA1A1D36D90}"/>
          </ac:spMkLst>
        </pc:spChg>
        <pc:spChg chg="mod">
          <ac:chgData name="Daniel Kaufmann" userId="934340720f57f02e" providerId="LiveId" clId="{906E7261-0F0E-4DB9-8D83-A67BF29DC418}" dt="2020-10-20T22:08:49.073" v="1019" actId="1076"/>
          <ac:spMkLst>
            <pc:docMk/>
            <pc:sldMk cId="1059724047" sldId="407"/>
            <ac:spMk id="4" creationId="{AEFF7B7F-5341-49B1-AE2B-5AF950B7C508}"/>
          </ac:spMkLst>
        </pc:spChg>
        <pc:picChg chg="mod">
          <ac:chgData name="Daniel Kaufmann" userId="934340720f57f02e" providerId="LiveId" clId="{906E7261-0F0E-4DB9-8D83-A67BF29DC418}" dt="2020-10-20T22:08:23.716" v="1012" actId="1076"/>
          <ac:picMkLst>
            <pc:docMk/>
            <pc:sldMk cId="1059724047" sldId="407"/>
            <ac:picMk id="6" creationId="{AABE8E49-B0A7-4ABD-96FF-0759D51EF9B1}"/>
          </ac:picMkLst>
        </pc:picChg>
        <pc:picChg chg="add mod">
          <ac:chgData name="Daniel Kaufmann" userId="934340720f57f02e" providerId="LiveId" clId="{906E7261-0F0E-4DB9-8D83-A67BF29DC418}" dt="2020-10-20T22:09:06.836" v="1023" actId="208"/>
          <ac:picMkLst>
            <pc:docMk/>
            <pc:sldMk cId="1059724047" sldId="407"/>
            <ac:picMk id="7" creationId="{620D0666-55F0-4B18-AEBF-8FA9F7688207}"/>
          </ac:picMkLst>
        </pc:picChg>
      </pc:sldChg>
      <pc:sldChg chg="modSp mod">
        <pc:chgData name="Daniel Kaufmann" userId="934340720f57f02e" providerId="LiveId" clId="{906E7261-0F0E-4DB9-8D83-A67BF29DC418}" dt="2020-10-20T22:10:38.005" v="1041" actId="13926"/>
        <pc:sldMkLst>
          <pc:docMk/>
          <pc:sldMk cId="4114737" sldId="413"/>
        </pc:sldMkLst>
        <pc:spChg chg="mod">
          <ac:chgData name="Daniel Kaufmann" userId="934340720f57f02e" providerId="LiveId" clId="{906E7261-0F0E-4DB9-8D83-A67BF29DC418}" dt="2020-10-20T22:10:38.005" v="1041" actId="13926"/>
          <ac:spMkLst>
            <pc:docMk/>
            <pc:sldMk cId="4114737" sldId="413"/>
            <ac:spMk id="3" creationId="{FFFE0C57-B8F5-4833-B5B2-33566C5D097C}"/>
          </ac:spMkLst>
        </pc:spChg>
      </pc:sldChg>
      <pc:sldChg chg="modSp mod">
        <pc:chgData name="Daniel Kaufmann" userId="934340720f57f02e" providerId="LiveId" clId="{906E7261-0F0E-4DB9-8D83-A67BF29DC418}" dt="2020-10-15T23:03:05.895" v="56" actId="1076"/>
        <pc:sldMkLst>
          <pc:docMk/>
          <pc:sldMk cId="55334616" sldId="414"/>
        </pc:sldMkLst>
        <pc:spChg chg="mod">
          <ac:chgData name="Daniel Kaufmann" userId="934340720f57f02e" providerId="LiveId" clId="{906E7261-0F0E-4DB9-8D83-A67BF29DC418}" dt="2020-10-15T23:03:05.895" v="56" actId="1076"/>
          <ac:spMkLst>
            <pc:docMk/>
            <pc:sldMk cId="55334616" sldId="414"/>
            <ac:spMk id="8" creationId="{DA2746F8-CF5D-415D-B15B-C54B8AB3DAEB}"/>
          </ac:spMkLst>
        </pc:spChg>
        <pc:graphicFrameChg chg="mod">
          <ac:chgData name="Daniel Kaufmann" userId="934340720f57f02e" providerId="LiveId" clId="{906E7261-0F0E-4DB9-8D83-A67BF29DC418}" dt="2020-10-15T23:02:41.567" v="42"/>
          <ac:graphicFrameMkLst>
            <pc:docMk/>
            <pc:sldMk cId="55334616" sldId="414"/>
            <ac:graphicFrameMk id="7" creationId="{64652831-8295-4381-9054-BEB2528DBFD4}"/>
          </ac:graphicFrameMkLst>
        </pc:graphicFrameChg>
      </pc:sldChg>
      <pc:sldChg chg="addSp delSp modSp mod">
        <pc:chgData name="Daniel Kaufmann" userId="934340720f57f02e" providerId="LiveId" clId="{906E7261-0F0E-4DB9-8D83-A67BF29DC418}" dt="2020-10-20T22:21:51.085" v="1298" actId="1076"/>
        <pc:sldMkLst>
          <pc:docMk/>
          <pc:sldMk cId="118736375" sldId="420"/>
        </pc:sldMkLst>
        <pc:spChg chg="mod">
          <ac:chgData name="Daniel Kaufmann" userId="934340720f57f02e" providerId="LiveId" clId="{906E7261-0F0E-4DB9-8D83-A67BF29DC418}" dt="2020-10-20T22:12:56.767" v="1079" actId="1076"/>
          <ac:spMkLst>
            <pc:docMk/>
            <pc:sldMk cId="118736375" sldId="420"/>
            <ac:spMk id="4" creationId="{982FDF3A-EA80-440F-90C7-39009895C060}"/>
          </ac:spMkLst>
        </pc:spChg>
        <pc:spChg chg="del mod">
          <ac:chgData name="Daniel Kaufmann" userId="934340720f57f02e" providerId="LiveId" clId="{906E7261-0F0E-4DB9-8D83-A67BF29DC418}" dt="2020-10-20T22:13:02.959" v="1081" actId="478"/>
          <ac:spMkLst>
            <pc:docMk/>
            <pc:sldMk cId="118736375" sldId="420"/>
            <ac:spMk id="5" creationId="{CB92A173-8D98-48A1-A5E5-6A78A8B32B8F}"/>
          </ac:spMkLst>
        </pc:spChg>
        <pc:spChg chg="add mod">
          <ac:chgData name="Daniel Kaufmann" userId="934340720f57f02e" providerId="LiveId" clId="{906E7261-0F0E-4DB9-8D83-A67BF29DC418}" dt="2020-10-20T22:21:51.085" v="1298" actId="1076"/>
          <ac:spMkLst>
            <pc:docMk/>
            <pc:sldMk cId="118736375" sldId="420"/>
            <ac:spMk id="10" creationId="{8EDEE2F0-2B3D-4CD2-8DFC-5D59B51B2122}"/>
          </ac:spMkLst>
        </pc:spChg>
        <pc:spChg chg="del">
          <ac:chgData name="Daniel Kaufmann" userId="934340720f57f02e" providerId="LiveId" clId="{906E7261-0F0E-4DB9-8D83-A67BF29DC418}" dt="2020-10-20T22:12:14.863" v="1049" actId="478"/>
          <ac:spMkLst>
            <pc:docMk/>
            <pc:sldMk cId="118736375" sldId="420"/>
            <ac:spMk id="27" creationId="{6F122C76-ABF7-42E4-8AB9-E1CAE78DC4E2}"/>
          </ac:spMkLst>
        </pc:spChg>
        <pc:picChg chg="mod">
          <ac:chgData name="Daniel Kaufmann" userId="934340720f57f02e" providerId="LiveId" clId="{906E7261-0F0E-4DB9-8D83-A67BF29DC418}" dt="2020-10-20T22:13:18.720" v="1086" actId="1076"/>
          <ac:picMkLst>
            <pc:docMk/>
            <pc:sldMk cId="118736375" sldId="420"/>
            <ac:picMk id="2" creationId="{D728CB9F-ED9A-410C-8BF6-C2FEBDE26915}"/>
          </ac:picMkLst>
        </pc:picChg>
        <pc:picChg chg="del mod">
          <ac:chgData name="Daniel Kaufmann" userId="934340720f57f02e" providerId="LiveId" clId="{906E7261-0F0E-4DB9-8D83-A67BF29DC418}" dt="2020-10-20T22:13:09.774" v="1083" actId="478"/>
          <ac:picMkLst>
            <pc:docMk/>
            <pc:sldMk cId="118736375" sldId="420"/>
            <ac:picMk id="6" creationId="{992FFF8E-428D-42E0-A7F8-7AEB83551AA0}"/>
          </ac:picMkLst>
        </pc:picChg>
        <pc:picChg chg="add del">
          <ac:chgData name="Daniel Kaufmann" userId="934340720f57f02e" providerId="LiveId" clId="{906E7261-0F0E-4DB9-8D83-A67BF29DC418}" dt="2020-10-20T22:11:58.365" v="1045" actId="478"/>
          <ac:picMkLst>
            <pc:docMk/>
            <pc:sldMk cId="118736375" sldId="420"/>
            <ac:picMk id="7" creationId="{A4827D53-D9C5-438D-B34C-952729A3078B}"/>
          </ac:picMkLst>
        </pc:picChg>
        <pc:picChg chg="add mod">
          <ac:chgData name="Daniel Kaufmann" userId="934340720f57f02e" providerId="LiveId" clId="{906E7261-0F0E-4DB9-8D83-A67BF29DC418}" dt="2020-10-20T22:12:36.206" v="1058" actId="1076"/>
          <ac:picMkLst>
            <pc:docMk/>
            <pc:sldMk cId="118736375" sldId="420"/>
            <ac:picMk id="9" creationId="{AFD43CFB-CA33-4576-BFF2-396748D8C1C4}"/>
          </ac:picMkLst>
        </pc:picChg>
      </pc:sldChg>
      <pc:sldChg chg="addSp delSp modSp mod">
        <pc:chgData name="Daniel Kaufmann" userId="934340720f57f02e" providerId="LiveId" clId="{906E7261-0F0E-4DB9-8D83-A67BF29DC418}" dt="2020-10-15T23:05:01.860" v="66" actId="1076"/>
        <pc:sldMkLst>
          <pc:docMk/>
          <pc:sldMk cId="4006443552" sldId="422"/>
        </pc:sldMkLst>
        <pc:spChg chg="add mod">
          <ac:chgData name="Daniel Kaufmann" userId="934340720f57f02e" providerId="LiveId" clId="{906E7261-0F0E-4DB9-8D83-A67BF29DC418}" dt="2020-10-15T23:05:01.860" v="66" actId="1076"/>
          <ac:spMkLst>
            <pc:docMk/>
            <pc:sldMk cId="4006443552" sldId="422"/>
            <ac:spMk id="3" creationId="{C0E1611C-4B22-49E8-AADC-C6BFA645B170}"/>
          </ac:spMkLst>
        </pc:spChg>
        <pc:spChg chg="del">
          <ac:chgData name="Daniel Kaufmann" userId="934340720f57f02e" providerId="LiveId" clId="{906E7261-0F0E-4DB9-8D83-A67BF29DC418}" dt="2020-10-15T23:04:30.563" v="57"/>
          <ac:spMkLst>
            <pc:docMk/>
            <pc:sldMk cId="4006443552" sldId="422"/>
            <ac:spMk id="4" creationId="{72D16C80-F044-422E-9B27-6A2ED10BF6B8}"/>
          </ac:spMkLst>
        </pc:spChg>
        <pc:picChg chg="add mod">
          <ac:chgData name="Daniel Kaufmann" userId="934340720f57f02e" providerId="LiveId" clId="{906E7261-0F0E-4DB9-8D83-A67BF29DC418}" dt="2020-10-15T23:04:36.737" v="59" actId="208"/>
          <ac:picMkLst>
            <pc:docMk/>
            <pc:sldMk cId="4006443552" sldId="422"/>
            <ac:picMk id="7" creationId="{9D888F6F-EABD-4B77-9576-933FEBAF7740}"/>
          </ac:picMkLst>
        </pc:picChg>
      </pc:sldChg>
      <pc:sldChg chg="addSp delSp modSp new mod modClrScheme chgLayout">
        <pc:chgData name="Daniel Kaufmann" userId="934340720f57f02e" providerId="LiveId" clId="{906E7261-0F0E-4DB9-8D83-A67BF29DC418}" dt="2020-10-30T20:54:43.441" v="3366" actId="1037"/>
        <pc:sldMkLst>
          <pc:docMk/>
          <pc:sldMk cId="1206530865" sldId="423"/>
        </pc:sldMkLst>
        <pc:spChg chg="mod ord">
          <ac:chgData name="Daniel Kaufmann" userId="934340720f57f02e" providerId="LiveId" clId="{906E7261-0F0E-4DB9-8D83-A67BF29DC418}" dt="2020-10-30T20:39:05.877" v="2972" actId="700"/>
          <ac:spMkLst>
            <pc:docMk/>
            <pc:sldMk cId="1206530865" sldId="423"/>
            <ac:spMk id="2" creationId="{3659DAFD-63BB-4F88-B4F4-BFED6F8AA331}"/>
          </ac:spMkLst>
        </pc:spChg>
        <pc:spChg chg="del mod ord">
          <ac:chgData name="Daniel Kaufmann" userId="934340720f57f02e" providerId="LiveId" clId="{906E7261-0F0E-4DB9-8D83-A67BF29DC418}" dt="2020-10-30T20:39:05.877" v="2972" actId="700"/>
          <ac:spMkLst>
            <pc:docMk/>
            <pc:sldMk cId="1206530865" sldId="423"/>
            <ac:spMk id="3" creationId="{13557DD2-3432-4B76-B8DA-900F72F4E30F}"/>
          </ac:spMkLst>
        </pc:spChg>
        <pc:spChg chg="add del mod ord">
          <ac:chgData name="Daniel Kaufmann" userId="934340720f57f02e" providerId="LiveId" clId="{906E7261-0F0E-4DB9-8D83-A67BF29DC418}" dt="2020-10-30T20:39:07.431" v="2973" actId="22"/>
          <ac:spMkLst>
            <pc:docMk/>
            <pc:sldMk cId="1206530865" sldId="423"/>
            <ac:spMk id="4" creationId="{A78A7FB5-E5DF-430D-A903-0F3FE2EAD63A}"/>
          </ac:spMkLst>
        </pc:spChg>
        <pc:spChg chg="add del mod ord">
          <ac:chgData name="Daniel Kaufmann" userId="934340720f57f02e" providerId="LiveId" clId="{906E7261-0F0E-4DB9-8D83-A67BF29DC418}" dt="2020-10-30T20:39:59.829" v="2977" actId="22"/>
          <ac:spMkLst>
            <pc:docMk/>
            <pc:sldMk cId="1206530865" sldId="423"/>
            <ac:spMk id="5" creationId="{15C39A06-958B-4D44-9FBC-C4980E7CBDFE}"/>
          </ac:spMkLst>
        </pc:spChg>
        <pc:picChg chg="add mod ord">
          <ac:chgData name="Daniel Kaufmann" userId="934340720f57f02e" providerId="LiveId" clId="{906E7261-0F0E-4DB9-8D83-A67BF29DC418}" dt="2020-10-30T20:54:43.441" v="3366" actId="1037"/>
          <ac:picMkLst>
            <pc:docMk/>
            <pc:sldMk cId="1206530865" sldId="423"/>
            <ac:picMk id="7" creationId="{4AA473EB-759D-4215-9F48-E1272202FE4F}"/>
          </ac:picMkLst>
        </pc:picChg>
        <pc:picChg chg="add mod ord">
          <ac:chgData name="Daniel Kaufmann" userId="934340720f57f02e" providerId="LiveId" clId="{906E7261-0F0E-4DB9-8D83-A67BF29DC418}" dt="2020-10-30T20:54:43.441" v="3366" actId="1037"/>
          <ac:picMkLst>
            <pc:docMk/>
            <pc:sldMk cId="1206530865" sldId="423"/>
            <ac:picMk id="9" creationId="{3B6472ED-54C5-4427-BAEE-7A969014F772}"/>
          </ac:picMkLst>
        </pc:picChg>
      </pc:sldChg>
      <pc:sldChg chg="addSp delSp modSp new mod modClrScheme chgLayout">
        <pc:chgData name="Daniel Kaufmann" userId="934340720f57f02e" providerId="LiveId" clId="{906E7261-0F0E-4DB9-8D83-A67BF29DC418}" dt="2020-10-20T21:43:10.819" v="248" actId="12"/>
        <pc:sldMkLst>
          <pc:docMk/>
          <pc:sldMk cId="3924542286" sldId="424"/>
        </pc:sldMkLst>
        <pc:spChg chg="mod ord">
          <ac:chgData name="Daniel Kaufmann" userId="934340720f57f02e" providerId="LiveId" clId="{906E7261-0F0E-4DB9-8D83-A67BF29DC418}" dt="2020-10-20T21:40:47.116" v="190" actId="700"/>
          <ac:spMkLst>
            <pc:docMk/>
            <pc:sldMk cId="3924542286" sldId="424"/>
            <ac:spMk id="2" creationId="{99961D61-F7D5-4E50-9565-C9642625DA53}"/>
          </ac:spMkLst>
        </pc:spChg>
        <pc:spChg chg="del mod ord">
          <ac:chgData name="Daniel Kaufmann" userId="934340720f57f02e" providerId="LiveId" clId="{906E7261-0F0E-4DB9-8D83-A67BF29DC418}" dt="2020-10-20T21:40:47.116" v="190" actId="700"/>
          <ac:spMkLst>
            <pc:docMk/>
            <pc:sldMk cId="3924542286" sldId="424"/>
            <ac:spMk id="3" creationId="{A2226B51-6C41-4E09-B120-D3A2DB95AE56}"/>
          </ac:spMkLst>
        </pc:spChg>
        <pc:spChg chg="del">
          <ac:chgData name="Daniel Kaufmann" userId="934340720f57f02e" providerId="LiveId" clId="{906E7261-0F0E-4DB9-8D83-A67BF29DC418}" dt="2020-10-20T21:40:47.116" v="190" actId="700"/>
          <ac:spMkLst>
            <pc:docMk/>
            <pc:sldMk cId="3924542286" sldId="424"/>
            <ac:spMk id="4" creationId="{22A468E0-A336-488D-87A3-F20C90128441}"/>
          </ac:spMkLst>
        </pc:spChg>
        <pc:spChg chg="add del mod ord">
          <ac:chgData name="Daniel Kaufmann" userId="934340720f57f02e" providerId="LiveId" clId="{906E7261-0F0E-4DB9-8D83-A67BF29DC418}" dt="2020-10-20T21:40:55.673" v="191" actId="22"/>
          <ac:spMkLst>
            <pc:docMk/>
            <pc:sldMk cId="3924542286" sldId="424"/>
            <ac:spMk id="5" creationId="{56A432F0-D9DF-485F-9CC6-7830A7AD65CD}"/>
          </ac:spMkLst>
        </pc:spChg>
        <pc:spChg chg="add mod">
          <ac:chgData name="Daniel Kaufmann" userId="934340720f57f02e" providerId="LiveId" clId="{906E7261-0F0E-4DB9-8D83-A67BF29DC418}" dt="2020-10-20T21:43:10.819" v="248" actId="12"/>
          <ac:spMkLst>
            <pc:docMk/>
            <pc:sldMk cId="3924542286" sldId="424"/>
            <ac:spMk id="9" creationId="{DA64DBC3-80B3-4A8C-AA21-C8F4D430FC7E}"/>
          </ac:spMkLst>
        </pc:spChg>
        <pc:picChg chg="add del mod ord">
          <ac:chgData name="Daniel Kaufmann" userId="934340720f57f02e" providerId="LiveId" clId="{906E7261-0F0E-4DB9-8D83-A67BF29DC418}" dt="2020-10-20T21:40:59.336" v="192" actId="478"/>
          <ac:picMkLst>
            <pc:docMk/>
            <pc:sldMk cId="3924542286" sldId="424"/>
            <ac:picMk id="7" creationId="{80696D93-F3FE-4556-94D3-F3B6456CF88F}"/>
          </ac:picMkLst>
        </pc:picChg>
        <pc:picChg chg="add mod">
          <ac:chgData name="Daniel Kaufmann" userId="934340720f57f02e" providerId="LiveId" clId="{906E7261-0F0E-4DB9-8D83-A67BF29DC418}" dt="2020-10-20T21:43:00.342" v="247" actId="208"/>
          <ac:picMkLst>
            <pc:docMk/>
            <pc:sldMk cId="3924542286" sldId="424"/>
            <ac:picMk id="10" creationId="{16A8DABA-E5BB-46C1-A1ED-B1D87931F477}"/>
          </ac:picMkLst>
        </pc:picChg>
      </pc:sldChg>
      <pc:sldChg chg="addSp modSp new mod">
        <pc:chgData name="Daniel Kaufmann" userId="934340720f57f02e" providerId="LiveId" clId="{906E7261-0F0E-4DB9-8D83-A67BF29DC418}" dt="2020-10-20T21:51:33.335" v="377" actId="207"/>
        <pc:sldMkLst>
          <pc:docMk/>
          <pc:sldMk cId="160962614" sldId="425"/>
        </pc:sldMkLst>
        <pc:spChg chg="mod">
          <ac:chgData name="Daniel Kaufmann" userId="934340720f57f02e" providerId="LiveId" clId="{906E7261-0F0E-4DB9-8D83-A67BF29DC418}" dt="2020-10-20T21:44:14.707" v="282" actId="20577"/>
          <ac:spMkLst>
            <pc:docMk/>
            <pc:sldMk cId="160962614" sldId="425"/>
            <ac:spMk id="2" creationId="{150F43DE-FE79-4596-9603-7E54793C0CAD}"/>
          </ac:spMkLst>
        </pc:spChg>
        <pc:spChg chg="mod">
          <ac:chgData name="Daniel Kaufmann" userId="934340720f57f02e" providerId="LiveId" clId="{906E7261-0F0E-4DB9-8D83-A67BF29DC418}" dt="2020-10-20T21:46:31.639" v="309" actId="20577"/>
          <ac:spMkLst>
            <pc:docMk/>
            <pc:sldMk cId="160962614" sldId="425"/>
            <ac:spMk id="3" creationId="{068C465D-57FD-4217-BB17-37409F182F7D}"/>
          </ac:spMkLst>
        </pc:spChg>
        <pc:spChg chg="add mod">
          <ac:chgData name="Daniel Kaufmann" userId="934340720f57f02e" providerId="LiveId" clId="{906E7261-0F0E-4DB9-8D83-A67BF29DC418}" dt="2020-10-20T21:51:23.996" v="375" actId="207"/>
          <ac:spMkLst>
            <pc:docMk/>
            <pc:sldMk cId="160962614" sldId="425"/>
            <ac:spMk id="4" creationId="{2208F07B-EB87-4E51-A681-A983210313C5}"/>
          </ac:spMkLst>
        </pc:spChg>
        <pc:spChg chg="add mod">
          <ac:chgData name="Daniel Kaufmann" userId="934340720f57f02e" providerId="LiveId" clId="{906E7261-0F0E-4DB9-8D83-A67BF29DC418}" dt="2020-10-20T21:51:29.932" v="376" actId="207"/>
          <ac:spMkLst>
            <pc:docMk/>
            <pc:sldMk cId="160962614" sldId="425"/>
            <ac:spMk id="5" creationId="{D85C65E1-370F-4236-8587-C812F3B8E85D}"/>
          </ac:spMkLst>
        </pc:spChg>
        <pc:spChg chg="add mod">
          <ac:chgData name="Daniel Kaufmann" userId="934340720f57f02e" providerId="LiveId" clId="{906E7261-0F0E-4DB9-8D83-A67BF29DC418}" dt="2020-10-20T21:51:33.335" v="377" actId="207"/>
          <ac:spMkLst>
            <pc:docMk/>
            <pc:sldMk cId="160962614" sldId="425"/>
            <ac:spMk id="7" creationId="{8142BED5-DAEE-48FC-8119-4935A524D4E1}"/>
          </ac:spMkLst>
        </pc:spChg>
      </pc:sldChg>
      <pc:sldChg chg="addSp delSp modSp new mod">
        <pc:chgData name="Daniel Kaufmann" userId="934340720f57f02e" providerId="LiveId" clId="{906E7261-0F0E-4DB9-8D83-A67BF29DC418}" dt="2020-10-20T21:55:39.422" v="653" actId="339"/>
        <pc:sldMkLst>
          <pc:docMk/>
          <pc:sldMk cId="159669112" sldId="426"/>
        </pc:sldMkLst>
        <pc:spChg chg="mod">
          <ac:chgData name="Daniel Kaufmann" userId="934340720f57f02e" providerId="LiveId" clId="{906E7261-0F0E-4DB9-8D83-A67BF29DC418}" dt="2020-10-20T21:52:07.182" v="406" actId="20577"/>
          <ac:spMkLst>
            <pc:docMk/>
            <pc:sldMk cId="159669112" sldId="426"/>
            <ac:spMk id="2" creationId="{1B06034B-4C10-42AF-817F-A308A1C91E9C}"/>
          </ac:spMkLst>
        </pc:spChg>
        <pc:spChg chg="del mod">
          <ac:chgData name="Daniel Kaufmann" userId="934340720f57f02e" providerId="LiveId" clId="{906E7261-0F0E-4DB9-8D83-A67BF29DC418}" dt="2020-10-20T21:54:04.646" v="623" actId="1032"/>
          <ac:spMkLst>
            <pc:docMk/>
            <pc:sldMk cId="159669112" sldId="426"/>
            <ac:spMk id="3" creationId="{C844D89C-D3A7-4B8C-9C7D-EA5C2D54449A}"/>
          </ac:spMkLst>
        </pc:spChg>
        <pc:spChg chg="add mod">
          <ac:chgData name="Daniel Kaufmann" userId="934340720f57f02e" providerId="LiveId" clId="{906E7261-0F0E-4DB9-8D83-A67BF29DC418}" dt="2020-10-20T21:55:00.693" v="646" actId="1076"/>
          <ac:spMkLst>
            <pc:docMk/>
            <pc:sldMk cId="159669112" sldId="426"/>
            <ac:spMk id="5" creationId="{AA9D5E08-3A72-4573-8BF6-EBBC0E46AE42}"/>
          </ac:spMkLst>
        </pc:spChg>
        <pc:graphicFrameChg chg="add mod modGraphic">
          <ac:chgData name="Daniel Kaufmann" userId="934340720f57f02e" providerId="LiveId" clId="{906E7261-0F0E-4DB9-8D83-A67BF29DC418}" dt="2020-10-20T21:55:39.422" v="653" actId="339"/>
          <ac:graphicFrameMkLst>
            <pc:docMk/>
            <pc:sldMk cId="159669112" sldId="426"/>
            <ac:graphicFrameMk id="4" creationId="{0DD10190-0447-482D-8586-07393C0D593B}"/>
          </ac:graphicFrameMkLst>
        </pc:graphicFrameChg>
      </pc:sldChg>
      <pc:sldChg chg="addSp delSp modSp new mod modClrScheme chgLayout">
        <pc:chgData name="Daniel Kaufmann" userId="934340720f57f02e" providerId="LiveId" clId="{906E7261-0F0E-4DB9-8D83-A67BF29DC418}" dt="2020-10-20T21:57:02.096" v="700" actId="1076"/>
        <pc:sldMkLst>
          <pc:docMk/>
          <pc:sldMk cId="606093774" sldId="427"/>
        </pc:sldMkLst>
        <pc:spChg chg="del mod ord">
          <ac:chgData name="Daniel Kaufmann" userId="934340720f57f02e" providerId="LiveId" clId="{906E7261-0F0E-4DB9-8D83-A67BF29DC418}" dt="2020-10-20T21:56:31.033" v="655" actId="700"/>
          <ac:spMkLst>
            <pc:docMk/>
            <pc:sldMk cId="606093774" sldId="427"/>
            <ac:spMk id="2" creationId="{255F14E3-40EE-4051-9683-200C5E496D96}"/>
          </ac:spMkLst>
        </pc:spChg>
        <pc:spChg chg="del">
          <ac:chgData name="Daniel Kaufmann" userId="934340720f57f02e" providerId="LiveId" clId="{906E7261-0F0E-4DB9-8D83-A67BF29DC418}" dt="2020-10-20T21:56:31.033" v="655" actId="700"/>
          <ac:spMkLst>
            <pc:docMk/>
            <pc:sldMk cId="606093774" sldId="427"/>
            <ac:spMk id="3" creationId="{F45693D2-D28D-429A-81FA-521C5CE6F611}"/>
          </ac:spMkLst>
        </pc:spChg>
        <pc:spChg chg="add del mod ord">
          <ac:chgData name="Daniel Kaufmann" userId="934340720f57f02e" providerId="LiveId" clId="{906E7261-0F0E-4DB9-8D83-A67BF29DC418}" dt="2020-10-20T21:56:37.147" v="657" actId="478"/>
          <ac:spMkLst>
            <pc:docMk/>
            <pc:sldMk cId="606093774" sldId="427"/>
            <ac:spMk id="4" creationId="{CDF0289A-FF8C-4C74-BC29-8233F9A2CAC9}"/>
          </ac:spMkLst>
        </pc:spChg>
        <pc:spChg chg="add mod">
          <ac:chgData name="Daniel Kaufmann" userId="934340720f57f02e" providerId="LiveId" clId="{906E7261-0F0E-4DB9-8D83-A67BF29DC418}" dt="2020-10-20T21:57:02.096" v="700" actId="1076"/>
          <ac:spMkLst>
            <pc:docMk/>
            <pc:sldMk cId="606093774" sldId="427"/>
            <ac:spMk id="5" creationId="{47630AFF-1EE0-41E7-A6A3-89FD15D3760A}"/>
          </ac:spMkLst>
        </pc:spChg>
      </pc:sldChg>
      <pc:sldChg chg="addSp delSp modSp new mod">
        <pc:chgData name="Daniel Kaufmann" userId="934340720f57f02e" providerId="LiveId" clId="{906E7261-0F0E-4DB9-8D83-A67BF29DC418}" dt="2020-10-20T22:18:17.757" v="1212" actId="14100"/>
        <pc:sldMkLst>
          <pc:docMk/>
          <pc:sldMk cId="3123776871" sldId="428"/>
        </pc:sldMkLst>
        <pc:spChg chg="del">
          <ac:chgData name="Daniel Kaufmann" userId="934340720f57f02e" providerId="LiveId" clId="{906E7261-0F0E-4DB9-8D83-A67BF29DC418}" dt="2020-10-20T22:15:42.335" v="1099" actId="478"/>
          <ac:spMkLst>
            <pc:docMk/>
            <pc:sldMk cId="3123776871" sldId="428"/>
            <ac:spMk id="2" creationId="{A6F4E13E-AC07-4FD9-8D23-91BE45931ED4}"/>
          </ac:spMkLst>
        </pc:spChg>
        <pc:spChg chg="mod">
          <ac:chgData name="Daniel Kaufmann" userId="934340720f57f02e" providerId="LiveId" clId="{906E7261-0F0E-4DB9-8D83-A67BF29DC418}" dt="2020-10-20T22:17:51.199" v="1209" actId="1076"/>
          <ac:spMkLst>
            <pc:docMk/>
            <pc:sldMk cId="3123776871" sldId="428"/>
            <ac:spMk id="3" creationId="{B3893981-6FC9-4491-AB9F-454F143E8A6F}"/>
          </ac:spMkLst>
        </pc:spChg>
        <pc:picChg chg="add mod">
          <ac:chgData name="Daniel Kaufmann" userId="934340720f57f02e" providerId="LiveId" clId="{906E7261-0F0E-4DB9-8D83-A67BF29DC418}" dt="2020-10-20T22:15:47.355" v="1100" actId="1076"/>
          <ac:picMkLst>
            <pc:docMk/>
            <pc:sldMk cId="3123776871" sldId="428"/>
            <ac:picMk id="5" creationId="{ABB51511-0781-43F2-AFB0-70AE41CB93C8}"/>
          </ac:picMkLst>
        </pc:picChg>
        <pc:picChg chg="add mod">
          <ac:chgData name="Daniel Kaufmann" userId="934340720f57f02e" providerId="LiveId" clId="{906E7261-0F0E-4DB9-8D83-A67BF29DC418}" dt="2020-10-20T22:18:17.757" v="1212" actId="14100"/>
          <ac:picMkLst>
            <pc:docMk/>
            <pc:sldMk cId="3123776871" sldId="428"/>
            <ac:picMk id="6" creationId="{798D29BB-9215-4BA7-B3E3-8727E51F1C2B}"/>
          </ac:picMkLst>
        </pc:picChg>
      </pc:sldChg>
      <pc:sldChg chg="modSp new mod">
        <pc:chgData name="Daniel Kaufmann" userId="934340720f57f02e" providerId="LiveId" clId="{906E7261-0F0E-4DB9-8D83-A67BF29DC418}" dt="2020-10-20T22:26:55.425" v="1400" actId="20577"/>
        <pc:sldMkLst>
          <pc:docMk/>
          <pc:sldMk cId="1634896797" sldId="429"/>
        </pc:sldMkLst>
        <pc:spChg chg="mod">
          <ac:chgData name="Daniel Kaufmann" userId="934340720f57f02e" providerId="LiveId" clId="{906E7261-0F0E-4DB9-8D83-A67BF29DC418}" dt="2020-10-20T22:23:15.338" v="1318" actId="20577"/>
          <ac:spMkLst>
            <pc:docMk/>
            <pc:sldMk cId="1634896797" sldId="429"/>
            <ac:spMk id="2" creationId="{0D1BDFD6-1A4C-485D-AAD2-95C793181693}"/>
          </ac:spMkLst>
        </pc:spChg>
        <pc:spChg chg="mod">
          <ac:chgData name="Daniel Kaufmann" userId="934340720f57f02e" providerId="LiveId" clId="{906E7261-0F0E-4DB9-8D83-A67BF29DC418}" dt="2020-10-20T22:26:55.425" v="1400" actId="20577"/>
          <ac:spMkLst>
            <pc:docMk/>
            <pc:sldMk cId="1634896797" sldId="429"/>
            <ac:spMk id="3" creationId="{ACB8DBDD-4AC0-47AC-B0BC-E61B610276E2}"/>
          </ac:spMkLst>
        </pc:spChg>
      </pc:sldChg>
      <pc:sldChg chg="modSp add mod ord">
        <pc:chgData name="Daniel Kaufmann" userId="934340720f57f02e" providerId="LiveId" clId="{906E7261-0F0E-4DB9-8D83-A67BF29DC418}" dt="2020-10-20T22:27:36.538" v="1405" actId="20577"/>
        <pc:sldMkLst>
          <pc:docMk/>
          <pc:sldMk cId="2478353590" sldId="430"/>
        </pc:sldMkLst>
        <pc:spChg chg="mod">
          <ac:chgData name="Daniel Kaufmann" userId="934340720f57f02e" providerId="LiveId" clId="{906E7261-0F0E-4DB9-8D83-A67BF29DC418}" dt="2020-10-20T22:27:36.538" v="1405" actId="20577"/>
          <ac:spMkLst>
            <pc:docMk/>
            <pc:sldMk cId="2478353590" sldId="430"/>
            <ac:spMk id="4" creationId="{C4F3201B-151F-4113-B7ED-B5EA02EA1CA1}"/>
          </ac:spMkLst>
        </pc:spChg>
      </pc:sldChg>
      <pc:sldChg chg="addSp modSp new mod">
        <pc:chgData name="Daniel Kaufmann" userId="934340720f57f02e" providerId="LiveId" clId="{906E7261-0F0E-4DB9-8D83-A67BF29DC418}" dt="2020-10-20T22:33:06.258" v="1502" actId="1076"/>
        <pc:sldMkLst>
          <pc:docMk/>
          <pc:sldMk cId="912720289" sldId="431"/>
        </pc:sldMkLst>
        <pc:spChg chg="mod">
          <ac:chgData name="Daniel Kaufmann" userId="934340720f57f02e" providerId="LiveId" clId="{906E7261-0F0E-4DB9-8D83-A67BF29DC418}" dt="2020-10-20T22:29:15.257" v="1439" actId="20577"/>
          <ac:spMkLst>
            <pc:docMk/>
            <pc:sldMk cId="912720289" sldId="431"/>
            <ac:spMk id="2" creationId="{58AB3512-82C2-4A7B-A37C-72A98F42232F}"/>
          </ac:spMkLst>
        </pc:spChg>
        <pc:spChg chg="mod">
          <ac:chgData name="Daniel Kaufmann" userId="934340720f57f02e" providerId="LiveId" clId="{906E7261-0F0E-4DB9-8D83-A67BF29DC418}" dt="2020-10-20T22:29:47.597" v="1456" actId="207"/>
          <ac:spMkLst>
            <pc:docMk/>
            <pc:sldMk cId="912720289" sldId="431"/>
            <ac:spMk id="3" creationId="{BA8814EB-181F-4D51-AFEF-33CB38D55A7D}"/>
          </ac:spMkLst>
        </pc:spChg>
        <pc:spChg chg="add mod">
          <ac:chgData name="Daniel Kaufmann" userId="934340720f57f02e" providerId="LiveId" clId="{906E7261-0F0E-4DB9-8D83-A67BF29DC418}" dt="2020-10-20T22:33:02.688" v="1500" actId="1076"/>
          <ac:spMkLst>
            <pc:docMk/>
            <pc:sldMk cId="912720289" sldId="431"/>
            <ac:spMk id="5" creationId="{142DAE2B-5912-49FA-B599-CDDA0B5BFEFC}"/>
          </ac:spMkLst>
        </pc:spChg>
        <pc:picChg chg="add mod modCrop">
          <ac:chgData name="Daniel Kaufmann" userId="934340720f57f02e" providerId="LiveId" clId="{906E7261-0F0E-4DB9-8D83-A67BF29DC418}" dt="2020-10-20T22:33:06.258" v="1502" actId="1076"/>
          <ac:picMkLst>
            <pc:docMk/>
            <pc:sldMk cId="912720289" sldId="431"/>
            <ac:picMk id="4" creationId="{767B4A3E-BA50-48B4-9FB8-B7310880167D}"/>
          </ac:picMkLst>
        </pc:picChg>
      </pc:sldChg>
      <pc:sldChg chg="addSp delSp modSp new mod modClrScheme chgLayout">
        <pc:chgData name="Daniel Kaufmann" userId="934340720f57f02e" providerId="LiveId" clId="{906E7261-0F0E-4DB9-8D83-A67BF29DC418}" dt="2020-10-20T22:36:28.370" v="1647" actId="20577"/>
        <pc:sldMkLst>
          <pc:docMk/>
          <pc:sldMk cId="4139008361" sldId="432"/>
        </pc:sldMkLst>
        <pc:spChg chg="mod ord">
          <ac:chgData name="Daniel Kaufmann" userId="934340720f57f02e" providerId="LiveId" clId="{906E7261-0F0E-4DB9-8D83-A67BF29DC418}" dt="2020-10-20T22:33:31.826" v="1529" actId="700"/>
          <ac:spMkLst>
            <pc:docMk/>
            <pc:sldMk cId="4139008361" sldId="432"/>
            <ac:spMk id="2" creationId="{DD741DD5-B4B6-4065-AE2E-D4BF3D6BF735}"/>
          </ac:spMkLst>
        </pc:spChg>
        <pc:spChg chg="del mod ord">
          <ac:chgData name="Daniel Kaufmann" userId="934340720f57f02e" providerId="LiveId" clId="{906E7261-0F0E-4DB9-8D83-A67BF29DC418}" dt="2020-10-20T22:33:31.826" v="1529" actId="700"/>
          <ac:spMkLst>
            <pc:docMk/>
            <pc:sldMk cId="4139008361" sldId="432"/>
            <ac:spMk id="3" creationId="{EE4C5E33-C4FD-4A52-825E-E0CB2A86E5B9}"/>
          </ac:spMkLst>
        </pc:spChg>
        <pc:spChg chg="add mod ord">
          <ac:chgData name="Daniel Kaufmann" userId="934340720f57f02e" providerId="LiveId" clId="{906E7261-0F0E-4DB9-8D83-A67BF29DC418}" dt="2020-10-20T22:33:36.682" v="1545" actId="20577"/>
          <ac:spMkLst>
            <pc:docMk/>
            <pc:sldMk cId="4139008361" sldId="432"/>
            <ac:spMk id="4" creationId="{28456484-C2C6-45AC-A589-515007920113}"/>
          </ac:spMkLst>
        </pc:spChg>
        <pc:spChg chg="add mod ord">
          <ac:chgData name="Daniel Kaufmann" userId="934340720f57f02e" providerId="LiveId" clId="{906E7261-0F0E-4DB9-8D83-A67BF29DC418}" dt="2020-10-20T22:36:28.370" v="1647" actId="20577"/>
          <ac:spMkLst>
            <pc:docMk/>
            <pc:sldMk cId="4139008361" sldId="432"/>
            <ac:spMk id="5" creationId="{6A159B51-8FD7-49E6-A27B-94BB9469F9B2}"/>
          </ac:spMkLst>
        </pc:spChg>
        <pc:spChg chg="add mod ord">
          <ac:chgData name="Daniel Kaufmann" userId="934340720f57f02e" providerId="LiveId" clId="{906E7261-0F0E-4DB9-8D83-A67BF29DC418}" dt="2020-10-20T22:33:42.903" v="1566" actId="20577"/>
          <ac:spMkLst>
            <pc:docMk/>
            <pc:sldMk cId="4139008361" sldId="432"/>
            <ac:spMk id="6" creationId="{0CD74EB9-8E08-4E0B-95CC-CB0F699EFD8D}"/>
          </ac:spMkLst>
        </pc:spChg>
        <pc:spChg chg="add mod ord">
          <ac:chgData name="Daniel Kaufmann" userId="934340720f57f02e" providerId="LiveId" clId="{906E7261-0F0E-4DB9-8D83-A67BF29DC418}" dt="2020-10-20T22:35:53.309" v="1613" actId="20577"/>
          <ac:spMkLst>
            <pc:docMk/>
            <pc:sldMk cId="4139008361" sldId="432"/>
            <ac:spMk id="7" creationId="{A5A63D56-BA0D-4330-B2BB-E1F8A8B4C589}"/>
          </ac:spMkLst>
        </pc:spChg>
      </pc:sldChg>
      <pc:sldChg chg="addSp delSp modSp new mod modClrScheme chgLayout">
        <pc:chgData name="Daniel Kaufmann" userId="934340720f57f02e" providerId="LiveId" clId="{906E7261-0F0E-4DB9-8D83-A67BF29DC418}" dt="2020-10-20T22:45:29.116" v="1874" actId="1076"/>
        <pc:sldMkLst>
          <pc:docMk/>
          <pc:sldMk cId="4239377071" sldId="433"/>
        </pc:sldMkLst>
        <pc:spChg chg="del mod ord">
          <ac:chgData name="Daniel Kaufmann" userId="934340720f57f02e" providerId="LiveId" clId="{906E7261-0F0E-4DB9-8D83-A67BF29DC418}" dt="2020-10-20T22:39:13.482" v="1649" actId="700"/>
          <ac:spMkLst>
            <pc:docMk/>
            <pc:sldMk cId="4239377071" sldId="433"/>
            <ac:spMk id="2" creationId="{5F638C7C-33D5-4DEA-942C-78F81805F3D6}"/>
          </ac:spMkLst>
        </pc:spChg>
        <pc:spChg chg="del">
          <ac:chgData name="Daniel Kaufmann" userId="934340720f57f02e" providerId="LiveId" clId="{906E7261-0F0E-4DB9-8D83-A67BF29DC418}" dt="2020-10-20T22:39:13.482" v="1649" actId="700"/>
          <ac:spMkLst>
            <pc:docMk/>
            <pc:sldMk cId="4239377071" sldId="433"/>
            <ac:spMk id="3" creationId="{DA6CFD89-1402-4BEA-99BD-F8275B8AC925}"/>
          </ac:spMkLst>
        </pc:spChg>
        <pc:spChg chg="del mod ord">
          <ac:chgData name="Daniel Kaufmann" userId="934340720f57f02e" providerId="LiveId" clId="{906E7261-0F0E-4DB9-8D83-A67BF29DC418}" dt="2020-10-20T22:39:13.482" v="1649" actId="700"/>
          <ac:spMkLst>
            <pc:docMk/>
            <pc:sldMk cId="4239377071" sldId="433"/>
            <ac:spMk id="4" creationId="{953DC7BA-9632-4E01-9161-75619F9796DA}"/>
          </ac:spMkLst>
        </pc:spChg>
        <pc:spChg chg="del">
          <ac:chgData name="Daniel Kaufmann" userId="934340720f57f02e" providerId="LiveId" clId="{906E7261-0F0E-4DB9-8D83-A67BF29DC418}" dt="2020-10-20T22:39:13.482" v="1649" actId="700"/>
          <ac:spMkLst>
            <pc:docMk/>
            <pc:sldMk cId="4239377071" sldId="433"/>
            <ac:spMk id="5" creationId="{055F44B2-A020-46D7-8371-DD397180EC5A}"/>
          </ac:spMkLst>
        </pc:spChg>
        <pc:spChg chg="del">
          <ac:chgData name="Daniel Kaufmann" userId="934340720f57f02e" providerId="LiveId" clId="{906E7261-0F0E-4DB9-8D83-A67BF29DC418}" dt="2020-10-20T22:39:13.482" v="1649" actId="700"/>
          <ac:spMkLst>
            <pc:docMk/>
            <pc:sldMk cId="4239377071" sldId="433"/>
            <ac:spMk id="6" creationId="{4CAE2097-E9BD-4ED8-A7D8-515BA14FE409}"/>
          </ac:spMkLst>
        </pc:spChg>
        <pc:spChg chg="add mod ord">
          <ac:chgData name="Daniel Kaufmann" userId="934340720f57f02e" providerId="LiveId" clId="{906E7261-0F0E-4DB9-8D83-A67BF29DC418}" dt="2020-10-20T22:40:30.640" v="1704" actId="700"/>
          <ac:spMkLst>
            <pc:docMk/>
            <pc:sldMk cId="4239377071" sldId="433"/>
            <ac:spMk id="7" creationId="{6AF4B56E-EEC1-4716-A04E-358F7566CCB6}"/>
          </ac:spMkLst>
        </pc:spChg>
        <pc:spChg chg="add del mod ord">
          <ac:chgData name="Daniel Kaufmann" userId="934340720f57f02e" providerId="LiveId" clId="{906E7261-0F0E-4DB9-8D83-A67BF29DC418}" dt="2020-10-20T22:39:14.726" v="1650" actId="22"/>
          <ac:spMkLst>
            <pc:docMk/>
            <pc:sldMk cId="4239377071" sldId="433"/>
            <ac:spMk id="8" creationId="{6012D9F8-30E2-4341-8490-FE46F7CBAB61}"/>
          </ac:spMkLst>
        </pc:spChg>
        <pc:spChg chg="add mod ord">
          <ac:chgData name="Daniel Kaufmann" userId="934340720f57f02e" providerId="LiveId" clId="{906E7261-0F0E-4DB9-8D83-A67BF29DC418}" dt="2020-10-20T22:45:29.116" v="1874" actId="1076"/>
          <ac:spMkLst>
            <pc:docMk/>
            <pc:sldMk cId="4239377071" sldId="433"/>
            <ac:spMk id="11" creationId="{2B2E6EC2-C9D8-47FA-BCA4-7BDA028917E5}"/>
          </ac:spMkLst>
        </pc:spChg>
        <pc:picChg chg="add mod ord modCrop">
          <ac:chgData name="Daniel Kaufmann" userId="934340720f57f02e" providerId="LiveId" clId="{906E7261-0F0E-4DB9-8D83-A67BF29DC418}" dt="2020-10-20T22:42:15.834" v="1871" actId="1076"/>
          <ac:picMkLst>
            <pc:docMk/>
            <pc:sldMk cId="4239377071" sldId="433"/>
            <ac:picMk id="10" creationId="{EF07D6A0-F80D-497D-87C6-9675B179E66E}"/>
          </ac:picMkLst>
        </pc:picChg>
      </pc:sldChg>
      <pc:sldChg chg="addSp modSp new mod">
        <pc:chgData name="Daniel Kaufmann" userId="934340720f57f02e" providerId="LiveId" clId="{906E7261-0F0E-4DB9-8D83-A67BF29DC418}" dt="2020-10-30T20:36:50.267" v="2866" actId="6549"/>
        <pc:sldMkLst>
          <pc:docMk/>
          <pc:sldMk cId="2019419810" sldId="434"/>
        </pc:sldMkLst>
        <pc:spChg chg="mod">
          <ac:chgData name="Daniel Kaufmann" userId="934340720f57f02e" providerId="LiveId" clId="{906E7261-0F0E-4DB9-8D83-A67BF29DC418}" dt="2020-10-30T19:11:24.259" v="1899" actId="20577"/>
          <ac:spMkLst>
            <pc:docMk/>
            <pc:sldMk cId="2019419810" sldId="434"/>
            <ac:spMk id="2" creationId="{7F809384-3F75-4B3A-A1B0-D849791B529A}"/>
          </ac:spMkLst>
        </pc:spChg>
        <pc:spChg chg="mod">
          <ac:chgData name="Daniel Kaufmann" userId="934340720f57f02e" providerId="LiveId" clId="{906E7261-0F0E-4DB9-8D83-A67BF29DC418}" dt="2020-10-30T20:36:50.267" v="2866" actId="6549"/>
          <ac:spMkLst>
            <pc:docMk/>
            <pc:sldMk cId="2019419810" sldId="434"/>
            <ac:spMk id="3" creationId="{0123A4CE-01DD-49A3-B87E-5AC47D894EAE}"/>
          </ac:spMkLst>
        </pc:spChg>
        <pc:picChg chg="add mod">
          <ac:chgData name="Daniel Kaufmann" userId="934340720f57f02e" providerId="LiveId" clId="{906E7261-0F0E-4DB9-8D83-A67BF29DC418}" dt="2020-10-30T19:16:04.336" v="2230" actId="1076"/>
          <ac:picMkLst>
            <pc:docMk/>
            <pc:sldMk cId="2019419810" sldId="434"/>
            <ac:picMk id="5" creationId="{E6B2FA6F-676A-4A9E-B8FC-D540B4DFA092}"/>
          </ac:picMkLst>
        </pc:picChg>
      </pc:sldChg>
      <pc:sldChg chg="addSp modSp new mod">
        <pc:chgData name="Daniel Kaufmann" userId="934340720f57f02e" providerId="LiveId" clId="{906E7261-0F0E-4DB9-8D83-A67BF29DC418}" dt="2020-10-30T20:07:57.180" v="2701" actId="14100"/>
        <pc:sldMkLst>
          <pc:docMk/>
          <pc:sldMk cId="1149092236" sldId="435"/>
        </pc:sldMkLst>
        <pc:spChg chg="mod">
          <ac:chgData name="Daniel Kaufmann" userId="934340720f57f02e" providerId="LiveId" clId="{906E7261-0F0E-4DB9-8D83-A67BF29DC418}" dt="2020-10-30T19:22:34.150" v="2255" actId="20577"/>
          <ac:spMkLst>
            <pc:docMk/>
            <pc:sldMk cId="1149092236" sldId="435"/>
            <ac:spMk id="2" creationId="{A87EC032-D4EA-4BDB-8D64-33D997E592CD}"/>
          </ac:spMkLst>
        </pc:spChg>
        <pc:spChg chg="mod">
          <ac:chgData name="Daniel Kaufmann" userId="934340720f57f02e" providerId="LiveId" clId="{906E7261-0F0E-4DB9-8D83-A67BF29DC418}" dt="2020-10-30T20:07:57.180" v="2701" actId="14100"/>
          <ac:spMkLst>
            <pc:docMk/>
            <pc:sldMk cId="1149092236" sldId="435"/>
            <ac:spMk id="3" creationId="{DFEC1E88-8CE7-4DDF-B387-EC72DB454464}"/>
          </ac:spMkLst>
        </pc:spChg>
        <pc:picChg chg="add mod">
          <ac:chgData name="Daniel Kaufmann" userId="934340720f57f02e" providerId="LiveId" clId="{906E7261-0F0E-4DB9-8D83-A67BF29DC418}" dt="2020-10-30T20:07:49.449" v="2700" actId="208"/>
          <ac:picMkLst>
            <pc:docMk/>
            <pc:sldMk cId="1149092236" sldId="435"/>
            <ac:picMk id="5" creationId="{41C3F2C8-F55A-43B6-9FAD-F688CF5DCF9D}"/>
          </ac:picMkLst>
        </pc:picChg>
      </pc:sldChg>
      <pc:sldChg chg="modSp add mod">
        <pc:chgData name="Daniel Kaufmann" userId="934340720f57f02e" providerId="LiveId" clId="{906E7261-0F0E-4DB9-8D83-A67BF29DC418}" dt="2020-10-30T20:37:59.367" v="2956" actId="20577"/>
        <pc:sldMkLst>
          <pc:docMk/>
          <pc:sldMk cId="793355629" sldId="436"/>
        </pc:sldMkLst>
        <pc:spChg chg="mod">
          <ac:chgData name="Daniel Kaufmann" userId="934340720f57f02e" providerId="LiveId" clId="{906E7261-0F0E-4DB9-8D83-A67BF29DC418}" dt="2020-10-30T20:37:59.367" v="2956" actId="20577"/>
          <ac:spMkLst>
            <pc:docMk/>
            <pc:sldMk cId="793355629" sldId="436"/>
            <ac:spMk id="3" creationId="{DFEC1E88-8CE7-4DDF-B387-EC72DB454464}"/>
          </ac:spMkLst>
        </pc:spChg>
      </pc:sldChg>
      <pc:sldChg chg="modSp add mod ord">
        <pc:chgData name="Daniel Kaufmann" userId="934340720f57f02e" providerId="LiveId" clId="{906E7261-0F0E-4DB9-8D83-A67BF29DC418}" dt="2020-10-30T20:42:33.059" v="3012" actId="20577"/>
        <pc:sldMkLst>
          <pc:docMk/>
          <pc:sldMk cId="472689563" sldId="437"/>
        </pc:sldMkLst>
        <pc:spChg chg="mod">
          <ac:chgData name="Daniel Kaufmann" userId="934340720f57f02e" providerId="LiveId" clId="{906E7261-0F0E-4DB9-8D83-A67BF29DC418}" dt="2020-10-30T20:42:33.059" v="3012" actId="20577"/>
          <ac:spMkLst>
            <pc:docMk/>
            <pc:sldMk cId="472689563" sldId="437"/>
            <ac:spMk id="2" creationId="{A196C52E-0914-416B-B64A-824997DB993D}"/>
          </ac:spMkLst>
        </pc:spChg>
      </pc:sldChg>
      <pc:sldChg chg="addSp delSp modSp new mod ord setBg modClrScheme setClrOvrMap chgLayout">
        <pc:chgData name="Daniel Kaufmann" userId="934340720f57f02e" providerId="LiveId" clId="{906E7261-0F0E-4DB9-8D83-A67BF29DC418}" dt="2020-11-08T17:19:11.269" v="14371"/>
        <pc:sldMkLst>
          <pc:docMk/>
          <pc:sldMk cId="1220050456" sldId="438"/>
        </pc:sldMkLst>
        <pc:spChg chg="mod ord">
          <ac:chgData name="Daniel Kaufmann" userId="934340720f57f02e" providerId="LiveId" clId="{906E7261-0F0E-4DB9-8D83-A67BF29DC418}" dt="2020-10-30T20:43:44.888" v="3049" actId="26606"/>
          <ac:spMkLst>
            <pc:docMk/>
            <pc:sldMk cId="1220050456" sldId="438"/>
            <ac:spMk id="2" creationId="{76421ABE-6862-439B-BC8C-0B0C4783D2A1}"/>
          </ac:spMkLst>
        </pc:spChg>
        <pc:spChg chg="del mod ord">
          <ac:chgData name="Daniel Kaufmann" userId="934340720f57f02e" providerId="LiveId" clId="{906E7261-0F0E-4DB9-8D83-A67BF29DC418}" dt="2020-10-30T20:43:34.664" v="3047" actId="700"/>
          <ac:spMkLst>
            <pc:docMk/>
            <pc:sldMk cId="1220050456" sldId="438"/>
            <ac:spMk id="3" creationId="{1461778D-D96A-459E-A903-34522125BFAE}"/>
          </ac:spMkLst>
        </pc:spChg>
        <pc:spChg chg="add del mod ord">
          <ac:chgData name="Daniel Kaufmann" userId="934340720f57f02e" providerId="LiveId" clId="{906E7261-0F0E-4DB9-8D83-A67BF29DC418}" dt="2020-10-30T20:43:36.314" v="3048" actId="22"/>
          <ac:spMkLst>
            <pc:docMk/>
            <pc:sldMk cId="1220050456" sldId="438"/>
            <ac:spMk id="4" creationId="{33BF40AB-999F-4CA0-817E-C347423A6DEE}"/>
          </ac:spMkLst>
        </pc:spChg>
        <pc:spChg chg="add del mod ord">
          <ac:chgData name="Daniel Kaufmann" userId="934340720f57f02e" providerId="LiveId" clId="{906E7261-0F0E-4DB9-8D83-A67BF29DC418}" dt="2020-10-30T20:43:44.888" v="3049" actId="26606"/>
          <ac:spMkLst>
            <pc:docMk/>
            <pc:sldMk cId="1220050456" sldId="438"/>
            <ac:spMk id="5" creationId="{59E0736F-2F71-4611-A7C4-162F27B18EFD}"/>
          </ac:spMkLst>
        </pc:spChg>
        <pc:picChg chg="add mod ord">
          <ac:chgData name="Daniel Kaufmann" userId="934340720f57f02e" providerId="LiveId" clId="{906E7261-0F0E-4DB9-8D83-A67BF29DC418}" dt="2020-11-02T17:50:34.215" v="6139" actId="208"/>
          <ac:picMkLst>
            <pc:docMk/>
            <pc:sldMk cId="1220050456" sldId="438"/>
            <ac:picMk id="7" creationId="{F9DE3D68-0485-4A97-B4AE-253D2262B205}"/>
          </ac:picMkLst>
        </pc:picChg>
      </pc:sldChg>
      <pc:sldChg chg="addSp delSp modSp new mod modClrScheme chgLayout">
        <pc:chgData name="Daniel Kaufmann" userId="934340720f57f02e" providerId="LiveId" clId="{906E7261-0F0E-4DB9-8D83-A67BF29DC418}" dt="2020-10-30T20:48:26.814" v="3122" actId="20577"/>
        <pc:sldMkLst>
          <pc:docMk/>
          <pc:sldMk cId="1451879387" sldId="439"/>
        </pc:sldMkLst>
        <pc:spChg chg="mod ord">
          <ac:chgData name="Daniel Kaufmann" userId="934340720f57f02e" providerId="LiveId" clId="{906E7261-0F0E-4DB9-8D83-A67BF29DC418}" dt="2020-10-30T20:48:26.814" v="3122" actId="20577"/>
          <ac:spMkLst>
            <pc:docMk/>
            <pc:sldMk cId="1451879387" sldId="439"/>
            <ac:spMk id="2" creationId="{5A866F10-1AE7-4546-BA07-0591A6CC7CC8}"/>
          </ac:spMkLst>
        </pc:spChg>
        <pc:spChg chg="del mod ord">
          <ac:chgData name="Daniel Kaufmann" userId="934340720f57f02e" providerId="LiveId" clId="{906E7261-0F0E-4DB9-8D83-A67BF29DC418}" dt="2020-10-30T20:47:17.084" v="3081" actId="700"/>
          <ac:spMkLst>
            <pc:docMk/>
            <pc:sldMk cId="1451879387" sldId="439"/>
            <ac:spMk id="3" creationId="{657051CF-1F40-4DD0-8C1E-E6FDBABC434C}"/>
          </ac:spMkLst>
        </pc:spChg>
        <pc:spChg chg="del">
          <ac:chgData name="Daniel Kaufmann" userId="934340720f57f02e" providerId="LiveId" clId="{906E7261-0F0E-4DB9-8D83-A67BF29DC418}" dt="2020-10-30T20:47:17.084" v="3081" actId="700"/>
          <ac:spMkLst>
            <pc:docMk/>
            <pc:sldMk cId="1451879387" sldId="439"/>
            <ac:spMk id="4" creationId="{C06BC5AE-D6F3-4FFD-AD42-CD54A27A99AE}"/>
          </ac:spMkLst>
        </pc:spChg>
        <pc:spChg chg="add mod ord">
          <ac:chgData name="Daniel Kaufmann" userId="934340720f57f02e" providerId="LiveId" clId="{906E7261-0F0E-4DB9-8D83-A67BF29DC418}" dt="2020-10-30T20:47:40.292" v="3110" actId="20577"/>
          <ac:spMkLst>
            <pc:docMk/>
            <pc:sldMk cId="1451879387" sldId="439"/>
            <ac:spMk id="5" creationId="{52C4B763-9E3E-4447-AFE1-825DBBC42B50}"/>
          </ac:spMkLst>
        </pc:spChg>
        <pc:spChg chg="add mod">
          <ac:chgData name="Daniel Kaufmann" userId="934340720f57f02e" providerId="LiveId" clId="{906E7261-0F0E-4DB9-8D83-A67BF29DC418}" dt="2020-10-30T20:48:01.062" v="3112" actId="1076"/>
          <ac:spMkLst>
            <pc:docMk/>
            <pc:sldMk cId="1451879387" sldId="439"/>
            <ac:spMk id="7" creationId="{32BA95D9-682A-4739-A8CD-D616D84A3E0E}"/>
          </ac:spMkLst>
        </pc:spChg>
      </pc:sldChg>
      <pc:sldChg chg="new del">
        <pc:chgData name="Daniel Kaufmann" userId="934340720f57f02e" providerId="LiveId" clId="{906E7261-0F0E-4DB9-8D83-A67BF29DC418}" dt="2020-10-30T20:48:35.334" v="3123" actId="47"/>
        <pc:sldMkLst>
          <pc:docMk/>
          <pc:sldMk cId="1603315717" sldId="440"/>
        </pc:sldMkLst>
      </pc:sldChg>
      <pc:sldChg chg="modSp add mod">
        <pc:chgData name="Daniel Kaufmann" userId="934340720f57f02e" providerId="LiveId" clId="{906E7261-0F0E-4DB9-8D83-A67BF29DC418}" dt="2020-10-30T20:50:36.085" v="3274" actId="20577"/>
        <pc:sldMkLst>
          <pc:docMk/>
          <pc:sldMk cId="2058383635" sldId="440"/>
        </pc:sldMkLst>
        <pc:spChg chg="mod">
          <ac:chgData name="Daniel Kaufmann" userId="934340720f57f02e" providerId="LiveId" clId="{906E7261-0F0E-4DB9-8D83-A67BF29DC418}" dt="2020-10-30T20:48:46.091" v="3134" actId="20577"/>
          <ac:spMkLst>
            <pc:docMk/>
            <pc:sldMk cId="2058383635" sldId="440"/>
            <ac:spMk id="2" creationId="{5A866F10-1AE7-4546-BA07-0591A6CC7CC8}"/>
          </ac:spMkLst>
        </pc:spChg>
        <pc:spChg chg="mod">
          <ac:chgData name="Daniel Kaufmann" userId="934340720f57f02e" providerId="LiveId" clId="{906E7261-0F0E-4DB9-8D83-A67BF29DC418}" dt="2020-10-30T20:50:36.085" v="3274" actId="20577"/>
          <ac:spMkLst>
            <pc:docMk/>
            <pc:sldMk cId="2058383635" sldId="440"/>
            <ac:spMk id="5" creationId="{52C4B763-9E3E-4447-AFE1-825DBBC42B50}"/>
          </ac:spMkLst>
        </pc:spChg>
      </pc:sldChg>
      <pc:sldChg chg="addSp delSp modSp new mod">
        <pc:chgData name="Daniel Kaufmann" userId="934340720f57f02e" providerId="LiveId" clId="{906E7261-0F0E-4DB9-8D83-A67BF29DC418}" dt="2020-10-30T20:53:18.227" v="3313" actId="1076"/>
        <pc:sldMkLst>
          <pc:docMk/>
          <pc:sldMk cId="3682192656" sldId="441"/>
        </pc:sldMkLst>
        <pc:spChg chg="mod">
          <ac:chgData name="Daniel Kaufmann" userId="934340720f57f02e" providerId="LiveId" clId="{906E7261-0F0E-4DB9-8D83-A67BF29DC418}" dt="2020-10-30T20:51:06.478" v="3277" actId="6549"/>
          <ac:spMkLst>
            <pc:docMk/>
            <pc:sldMk cId="3682192656" sldId="441"/>
            <ac:spMk id="2" creationId="{1EAE45F2-8FEB-44C5-A213-4194571B05B0}"/>
          </ac:spMkLst>
        </pc:spChg>
        <pc:spChg chg="del">
          <ac:chgData name="Daniel Kaufmann" userId="934340720f57f02e" providerId="LiveId" clId="{906E7261-0F0E-4DB9-8D83-A67BF29DC418}" dt="2020-10-30T20:51:18.347" v="3278" actId="478"/>
          <ac:spMkLst>
            <pc:docMk/>
            <pc:sldMk cId="3682192656" sldId="441"/>
            <ac:spMk id="3" creationId="{D7A6BB41-540D-4D5A-AAFB-CD1C599C28D5}"/>
          </ac:spMkLst>
        </pc:spChg>
        <pc:spChg chg="add mod">
          <ac:chgData name="Daniel Kaufmann" userId="934340720f57f02e" providerId="LiveId" clId="{906E7261-0F0E-4DB9-8D83-A67BF29DC418}" dt="2020-10-30T20:53:09.516" v="3311" actId="122"/>
          <ac:spMkLst>
            <pc:docMk/>
            <pc:sldMk cId="3682192656" sldId="441"/>
            <ac:spMk id="4" creationId="{1A7BC1E5-142A-4230-85C8-75C10CF96C4C}"/>
          </ac:spMkLst>
        </pc:spChg>
        <pc:spChg chg="add mod">
          <ac:chgData name="Daniel Kaufmann" userId="934340720f57f02e" providerId="LiveId" clId="{906E7261-0F0E-4DB9-8D83-A67BF29DC418}" dt="2020-10-30T20:53:18.227" v="3313" actId="1076"/>
          <ac:spMkLst>
            <pc:docMk/>
            <pc:sldMk cId="3682192656" sldId="441"/>
            <ac:spMk id="6" creationId="{DADA3101-9ABB-44C4-AB45-31455C192F12}"/>
          </ac:spMkLst>
        </pc:spChg>
      </pc:sldChg>
      <pc:sldChg chg="addSp delSp modSp new mod modClrScheme chgLayout">
        <pc:chgData name="Daniel Kaufmann" userId="934340720f57f02e" providerId="LiveId" clId="{906E7261-0F0E-4DB9-8D83-A67BF29DC418}" dt="2020-10-30T20:56:55.955" v="3558" actId="1076"/>
        <pc:sldMkLst>
          <pc:docMk/>
          <pc:sldMk cId="3546204011" sldId="442"/>
        </pc:sldMkLst>
        <pc:spChg chg="mod ord">
          <ac:chgData name="Daniel Kaufmann" userId="934340720f57f02e" providerId="LiveId" clId="{906E7261-0F0E-4DB9-8D83-A67BF29DC418}" dt="2020-10-30T20:55:12.172" v="3367" actId="700"/>
          <ac:spMkLst>
            <pc:docMk/>
            <pc:sldMk cId="3546204011" sldId="442"/>
            <ac:spMk id="2" creationId="{8B9B4533-88B7-4B52-AEDD-36F7CD34A228}"/>
          </ac:spMkLst>
        </pc:spChg>
        <pc:spChg chg="del mod ord">
          <ac:chgData name="Daniel Kaufmann" userId="934340720f57f02e" providerId="LiveId" clId="{906E7261-0F0E-4DB9-8D83-A67BF29DC418}" dt="2020-10-30T20:55:12.172" v="3367" actId="700"/>
          <ac:spMkLst>
            <pc:docMk/>
            <pc:sldMk cId="3546204011" sldId="442"/>
            <ac:spMk id="3" creationId="{C6FFA27D-5EF7-489E-994F-964E39A9D38E}"/>
          </ac:spMkLst>
        </pc:spChg>
        <pc:spChg chg="add mod ord">
          <ac:chgData name="Daniel Kaufmann" userId="934340720f57f02e" providerId="LiveId" clId="{906E7261-0F0E-4DB9-8D83-A67BF29DC418}" dt="2020-10-30T20:56:37.877" v="3556" actId="27636"/>
          <ac:spMkLst>
            <pc:docMk/>
            <pc:sldMk cId="3546204011" sldId="442"/>
            <ac:spMk id="4" creationId="{639C98E9-CFBE-44A9-9EF6-B575AE649257}"/>
          </ac:spMkLst>
        </pc:spChg>
        <pc:spChg chg="add del mod ord">
          <ac:chgData name="Daniel Kaufmann" userId="934340720f57f02e" providerId="LiveId" clId="{906E7261-0F0E-4DB9-8D83-A67BF29DC418}" dt="2020-10-30T20:56:50.509" v="3557" actId="22"/>
          <ac:spMkLst>
            <pc:docMk/>
            <pc:sldMk cId="3546204011" sldId="442"/>
            <ac:spMk id="5" creationId="{B85D05C9-B19D-4BBE-A548-DBE05A199EA7}"/>
          </ac:spMkLst>
        </pc:spChg>
        <pc:graphicFrameChg chg="add mod">
          <ac:chgData name="Daniel Kaufmann" userId="934340720f57f02e" providerId="LiveId" clId="{906E7261-0F0E-4DB9-8D83-A67BF29DC418}" dt="2020-10-30T20:56:55.955" v="3558" actId="1076"/>
          <ac:graphicFrameMkLst>
            <pc:docMk/>
            <pc:sldMk cId="3546204011" sldId="442"/>
            <ac:graphicFrameMk id="7" creationId="{D5D4ED75-605F-4589-8460-9E728729C887}"/>
          </ac:graphicFrameMkLst>
        </pc:graphicFrameChg>
      </pc:sldChg>
      <pc:sldChg chg="addSp delSp modSp new mod modClrScheme chgLayout">
        <pc:chgData name="Daniel Kaufmann" userId="934340720f57f02e" providerId="LiveId" clId="{906E7261-0F0E-4DB9-8D83-A67BF29DC418}" dt="2020-10-30T20:57:58.274" v="3602" actId="207"/>
        <pc:sldMkLst>
          <pc:docMk/>
          <pc:sldMk cId="3307497533" sldId="443"/>
        </pc:sldMkLst>
        <pc:spChg chg="mod ord">
          <ac:chgData name="Daniel Kaufmann" userId="934340720f57f02e" providerId="LiveId" clId="{906E7261-0F0E-4DB9-8D83-A67BF29DC418}" dt="2020-10-30T20:57:21.541" v="3600" actId="700"/>
          <ac:spMkLst>
            <pc:docMk/>
            <pc:sldMk cId="3307497533" sldId="443"/>
            <ac:spMk id="2" creationId="{96F5B435-E9DC-4D17-BC5A-0B101F30FCBE}"/>
          </ac:spMkLst>
        </pc:spChg>
        <pc:spChg chg="del mod ord">
          <ac:chgData name="Daniel Kaufmann" userId="934340720f57f02e" providerId="LiveId" clId="{906E7261-0F0E-4DB9-8D83-A67BF29DC418}" dt="2020-10-30T20:57:21.541" v="3600" actId="700"/>
          <ac:spMkLst>
            <pc:docMk/>
            <pc:sldMk cId="3307497533" sldId="443"/>
            <ac:spMk id="3" creationId="{9A2434C8-7611-4CB0-A0D1-8FA632772B99}"/>
          </ac:spMkLst>
        </pc:spChg>
        <pc:spChg chg="del">
          <ac:chgData name="Daniel Kaufmann" userId="934340720f57f02e" providerId="LiveId" clId="{906E7261-0F0E-4DB9-8D83-A67BF29DC418}" dt="2020-10-30T20:57:21.541" v="3600" actId="700"/>
          <ac:spMkLst>
            <pc:docMk/>
            <pc:sldMk cId="3307497533" sldId="443"/>
            <ac:spMk id="4" creationId="{929642DE-00F2-4E5A-9F57-6474FC50BEE0}"/>
          </ac:spMkLst>
        </pc:spChg>
        <pc:spChg chg="add mod ord">
          <ac:chgData name="Daniel Kaufmann" userId="934340720f57f02e" providerId="LiveId" clId="{906E7261-0F0E-4DB9-8D83-A67BF29DC418}" dt="2020-10-30T20:57:58.274" v="3602" actId="207"/>
          <ac:spMkLst>
            <pc:docMk/>
            <pc:sldMk cId="3307497533" sldId="443"/>
            <ac:spMk id="5" creationId="{74B90FD7-B5BE-4B15-A239-B2F14A91F4B3}"/>
          </ac:spMkLst>
        </pc:spChg>
      </pc:sldChg>
      <pc:sldChg chg="modSp new mod">
        <pc:chgData name="Daniel Kaufmann" userId="934340720f57f02e" providerId="LiveId" clId="{906E7261-0F0E-4DB9-8D83-A67BF29DC418}" dt="2020-10-30T20:59:10.485" v="3607" actId="255"/>
        <pc:sldMkLst>
          <pc:docMk/>
          <pc:sldMk cId="3028994543" sldId="444"/>
        </pc:sldMkLst>
        <pc:spChg chg="mod">
          <ac:chgData name="Daniel Kaufmann" userId="934340720f57f02e" providerId="LiveId" clId="{906E7261-0F0E-4DB9-8D83-A67BF29DC418}" dt="2020-10-30T20:58:48.943" v="3606"/>
          <ac:spMkLst>
            <pc:docMk/>
            <pc:sldMk cId="3028994543" sldId="444"/>
            <ac:spMk id="2" creationId="{3E143385-01D0-4A86-A82A-0A07E4461287}"/>
          </ac:spMkLst>
        </pc:spChg>
        <pc:spChg chg="mod">
          <ac:chgData name="Daniel Kaufmann" userId="934340720f57f02e" providerId="LiveId" clId="{906E7261-0F0E-4DB9-8D83-A67BF29DC418}" dt="2020-10-30T20:59:10.485" v="3607" actId="255"/>
          <ac:spMkLst>
            <pc:docMk/>
            <pc:sldMk cId="3028994543" sldId="444"/>
            <ac:spMk id="3" creationId="{6F9C1F6F-BE39-4EE7-AE96-1C756604D912}"/>
          </ac:spMkLst>
        </pc:spChg>
      </pc:sldChg>
      <pc:sldChg chg="modSp add mod">
        <pc:chgData name="Daniel Kaufmann" userId="934340720f57f02e" providerId="LiveId" clId="{906E7261-0F0E-4DB9-8D83-A67BF29DC418}" dt="2020-10-30T21:00:02.710" v="3612" actId="207"/>
        <pc:sldMkLst>
          <pc:docMk/>
          <pc:sldMk cId="556098832" sldId="445"/>
        </pc:sldMkLst>
        <pc:spChg chg="mod">
          <ac:chgData name="Daniel Kaufmann" userId="934340720f57f02e" providerId="LiveId" clId="{906E7261-0F0E-4DB9-8D83-A67BF29DC418}" dt="2020-10-30T21:00:02.710" v="3612" actId="207"/>
          <ac:spMkLst>
            <pc:docMk/>
            <pc:sldMk cId="556098832" sldId="445"/>
            <ac:spMk id="3" creationId="{6F9C1F6F-BE39-4EE7-AE96-1C756604D912}"/>
          </ac:spMkLst>
        </pc:spChg>
      </pc:sldChg>
      <pc:sldChg chg="modSp add mod">
        <pc:chgData name="Daniel Kaufmann" userId="934340720f57f02e" providerId="LiveId" clId="{906E7261-0F0E-4DB9-8D83-A67BF29DC418}" dt="2020-10-30T21:00:26.590" v="3615" actId="207"/>
        <pc:sldMkLst>
          <pc:docMk/>
          <pc:sldMk cId="3728458286" sldId="446"/>
        </pc:sldMkLst>
        <pc:spChg chg="mod">
          <ac:chgData name="Daniel Kaufmann" userId="934340720f57f02e" providerId="LiveId" clId="{906E7261-0F0E-4DB9-8D83-A67BF29DC418}" dt="2020-10-30T21:00:26.590" v="3615" actId="207"/>
          <ac:spMkLst>
            <pc:docMk/>
            <pc:sldMk cId="3728458286" sldId="446"/>
            <ac:spMk id="3" creationId="{6F9C1F6F-BE39-4EE7-AE96-1C756604D912}"/>
          </ac:spMkLst>
        </pc:spChg>
      </pc:sldChg>
      <pc:sldChg chg="modSp new mod">
        <pc:chgData name="Daniel Kaufmann" userId="934340720f57f02e" providerId="LiveId" clId="{906E7261-0F0E-4DB9-8D83-A67BF29DC418}" dt="2020-10-30T21:01:16.345" v="3649"/>
        <pc:sldMkLst>
          <pc:docMk/>
          <pc:sldMk cId="17443173" sldId="447"/>
        </pc:sldMkLst>
        <pc:spChg chg="mod">
          <ac:chgData name="Daniel Kaufmann" userId="934340720f57f02e" providerId="LiveId" clId="{906E7261-0F0E-4DB9-8D83-A67BF29DC418}" dt="2020-10-30T21:01:12.285" v="3648" actId="20577"/>
          <ac:spMkLst>
            <pc:docMk/>
            <pc:sldMk cId="17443173" sldId="447"/>
            <ac:spMk id="2" creationId="{BC99F23D-4BE0-4B87-B6FE-825618B5E143}"/>
          </ac:spMkLst>
        </pc:spChg>
        <pc:spChg chg="mod">
          <ac:chgData name="Daniel Kaufmann" userId="934340720f57f02e" providerId="LiveId" clId="{906E7261-0F0E-4DB9-8D83-A67BF29DC418}" dt="2020-10-30T21:01:16.345" v="3649"/>
          <ac:spMkLst>
            <pc:docMk/>
            <pc:sldMk cId="17443173" sldId="447"/>
            <ac:spMk id="3" creationId="{530C2573-AD29-4DDA-97C5-9D78E39EB510}"/>
          </ac:spMkLst>
        </pc:spChg>
      </pc:sldChg>
      <pc:sldChg chg="addSp delSp modSp new mod">
        <pc:chgData name="Daniel Kaufmann" userId="934340720f57f02e" providerId="LiveId" clId="{906E7261-0F0E-4DB9-8D83-A67BF29DC418}" dt="2020-10-30T21:05:39.317" v="4076" actId="14100"/>
        <pc:sldMkLst>
          <pc:docMk/>
          <pc:sldMk cId="32813020" sldId="448"/>
        </pc:sldMkLst>
        <pc:spChg chg="mod">
          <ac:chgData name="Daniel Kaufmann" userId="934340720f57f02e" providerId="LiveId" clId="{906E7261-0F0E-4DB9-8D83-A67BF29DC418}" dt="2020-10-30T21:01:46.870" v="3685" actId="20577"/>
          <ac:spMkLst>
            <pc:docMk/>
            <pc:sldMk cId="32813020" sldId="448"/>
            <ac:spMk id="2" creationId="{79195132-2D09-4F24-90F8-8C5550AEA488}"/>
          </ac:spMkLst>
        </pc:spChg>
        <pc:spChg chg="del mod">
          <ac:chgData name="Daniel Kaufmann" userId="934340720f57f02e" providerId="LiveId" clId="{906E7261-0F0E-4DB9-8D83-A67BF29DC418}" dt="2020-10-30T21:02:45.016" v="3693" actId="478"/>
          <ac:spMkLst>
            <pc:docMk/>
            <pc:sldMk cId="32813020" sldId="448"/>
            <ac:spMk id="3" creationId="{2D00159E-CE40-40D0-A521-A6C86A699654}"/>
          </ac:spMkLst>
        </pc:spChg>
        <pc:spChg chg="add mod">
          <ac:chgData name="Daniel Kaufmann" userId="934340720f57f02e" providerId="LiveId" clId="{906E7261-0F0E-4DB9-8D83-A67BF29DC418}" dt="2020-10-30T21:01:57.031" v="3687" actId="1076"/>
          <ac:spMkLst>
            <pc:docMk/>
            <pc:sldMk cId="32813020" sldId="448"/>
            <ac:spMk id="5" creationId="{8B2D2C35-C9B7-49B0-8295-15556ABFD9B9}"/>
          </ac:spMkLst>
        </pc:spChg>
        <pc:spChg chg="add del mod">
          <ac:chgData name="Daniel Kaufmann" userId="934340720f57f02e" providerId="LiveId" clId="{906E7261-0F0E-4DB9-8D83-A67BF29DC418}" dt="2020-10-30T21:02:51.172" v="3694" actId="1032"/>
          <ac:spMkLst>
            <pc:docMk/>
            <pc:sldMk cId="32813020" sldId="448"/>
            <ac:spMk id="7" creationId="{42776106-B0FF-4692-80BA-782EE4A676DB}"/>
          </ac:spMkLst>
        </pc:spChg>
        <pc:graphicFrameChg chg="add mod modGraphic">
          <ac:chgData name="Daniel Kaufmann" userId="934340720f57f02e" providerId="LiveId" clId="{906E7261-0F0E-4DB9-8D83-A67BF29DC418}" dt="2020-10-30T21:05:39.317" v="4076" actId="14100"/>
          <ac:graphicFrameMkLst>
            <pc:docMk/>
            <pc:sldMk cId="32813020" sldId="448"/>
            <ac:graphicFrameMk id="8" creationId="{99C5C514-DFC7-484C-9F12-4EAD62C0E934}"/>
          </ac:graphicFrameMkLst>
        </pc:graphicFrameChg>
      </pc:sldChg>
      <pc:sldChg chg="addSp delSp modSp new mod modClrScheme chgLayout">
        <pc:chgData name="Daniel Kaufmann" userId="934340720f57f02e" providerId="LiveId" clId="{906E7261-0F0E-4DB9-8D83-A67BF29DC418}" dt="2020-10-30T21:06:17.640" v="4085" actId="208"/>
        <pc:sldMkLst>
          <pc:docMk/>
          <pc:sldMk cId="1995611987" sldId="449"/>
        </pc:sldMkLst>
        <pc:spChg chg="del mod ord">
          <ac:chgData name="Daniel Kaufmann" userId="934340720f57f02e" providerId="LiveId" clId="{906E7261-0F0E-4DB9-8D83-A67BF29DC418}" dt="2020-10-30T21:05:59.552" v="4078" actId="700"/>
          <ac:spMkLst>
            <pc:docMk/>
            <pc:sldMk cId="1995611987" sldId="449"/>
            <ac:spMk id="2" creationId="{85938A3D-3D0F-4401-B03E-39A8800E1A32}"/>
          </ac:spMkLst>
        </pc:spChg>
        <pc:spChg chg="del mod ord">
          <ac:chgData name="Daniel Kaufmann" userId="934340720f57f02e" providerId="LiveId" clId="{906E7261-0F0E-4DB9-8D83-A67BF29DC418}" dt="2020-10-30T21:05:59.552" v="4078" actId="700"/>
          <ac:spMkLst>
            <pc:docMk/>
            <pc:sldMk cId="1995611987" sldId="449"/>
            <ac:spMk id="3" creationId="{6B0EA160-C382-4E21-84B4-8E638AD7E802}"/>
          </ac:spMkLst>
        </pc:spChg>
        <pc:spChg chg="add del mod ord">
          <ac:chgData name="Daniel Kaufmann" userId="934340720f57f02e" providerId="LiveId" clId="{906E7261-0F0E-4DB9-8D83-A67BF29DC418}" dt="2020-10-30T21:06:01.772" v="4079" actId="478"/>
          <ac:spMkLst>
            <pc:docMk/>
            <pc:sldMk cId="1995611987" sldId="449"/>
            <ac:spMk id="4" creationId="{542EED05-30E8-4827-938E-4FD633541196}"/>
          </ac:spMkLst>
        </pc:spChg>
        <pc:spChg chg="add del mod ord">
          <ac:chgData name="Daniel Kaufmann" userId="934340720f57f02e" providerId="LiveId" clId="{906E7261-0F0E-4DB9-8D83-A67BF29DC418}" dt="2020-10-30T21:06:03.338" v="4080" actId="478"/>
          <ac:spMkLst>
            <pc:docMk/>
            <pc:sldMk cId="1995611987" sldId="449"/>
            <ac:spMk id="5" creationId="{3B760451-6633-498D-BCAB-F29536616067}"/>
          </ac:spMkLst>
        </pc:spChg>
        <pc:picChg chg="add mod">
          <ac:chgData name="Daniel Kaufmann" userId="934340720f57f02e" providerId="LiveId" clId="{906E7261-0F0E-4DB9-8D83-A67BF29DC418}" dt="2020-10-30T21:06:17.640" v="4085" actId="208"/>
          <ac:picMkLst>
            <pc:docMk/>
            <pc:sldMk cId="1995611987" sldId="449"/>
            <ac:picMk id="7" creationId="{D268B0C8-BD4D-4586-A757-A9BA25624A5D}"/>
          </ac:picMkLst>
        </pc:picChg>
      </pc:sldChg>
      <pc:sldChg chg="addSp delSp modSp new mod modClrScheme chgLayout">
        <pc:chgData name="Daniel Kaufmann" userId="934340720f57f02e" providerId="LiveId" clId="{906E7261-0F0E-4DB9-8D83-A67BF29DC418}" dt="2020-10-30T21:11:09.592" v="4331" actId="207"/>
        <pc:sldMkLst>
          <pc:docMk/>
          <pc:sldMk cId="1963117255" sldId="450"/>
        </pc:sldMkLst>
        <pc:spChg chg="del mod ord">
          <ac:chgData name="Daniel Kaufmann" userId="934340720f57f02e" providerId="LiveId" clId="{906E7261-0F0E-4DB9-8D83-A67BF29DC418}" dt="2020-10-30T21:07:09.382" v="4087" actId="700"/>
          <ac:spMkLst>
            <pc:docMk/>
            <pc:sldMk cId="1963117255" sldId="450"/>
            <ac:spMk id="2" creationId="{B2C5C324-CE5A-44FC-86F5-3410A31A1FE6}"/>
          </ac:spMkLst>
        </pc:spChg>
        <pc:spChg chg="del mod ord">
          <ac:chgData name="Daniel Kaufmann" userId="934340720f57f02e" providerId="LiveId" clId="{906E7261-0F0E-4DB9-8D83-A67BF29DC418}" dt="2020-10-30T21:07:09.382" v="4087" actId="700"/>
          <ac:spMkLst>
            <pc:docMk/>
            <pc:sldMk cId="1963117255" sldId="450"/>
            <ac:spMk id="3" creationId="{F6218EE9-7E0B-461C-923C-B9393F9063E1}"/>
          </ac:spMkLst>
        </pc:spChg>
        <pc:spChg chg="add mod ord">
          <ac:chgData name="Daniel Kaufmann" userId="934340720f57f02e" providerId="LiveId" clId="{906E7261-0F0E-4DB9-8D83-A67BF29DC418}" dt="2020-10-30T21:07:23.292" v="4115" actId="20577"/>
          <ac:spMkLst>
            <pc:docMk/>
            <pc:sldMk cId="1963117255" sldId="450"/>
            <ac:spMk id="4" creationId="{31C6E99E-2C9B-4971-BB4E-DB7C3B25C9B8}"/>
          </ac:spMkLst>
        </pc:spChg>
        <pc:spChg chg="add mod ord">
          <ac:chgData name="Daniel Kaufmann" userId="934340720f57f02e" providerId="LiveId" clId="{906E7261-0F0E-4DB9-8D83-A67BF29DC418}" dt="2020-10-30T21:11:09.592" v="4331" actId="207"/>
          <ac:spMkLst>
            <pc:docMk/>
            <pc:sldMk cId="1963117255" sldId="450"/>
            <ac:spMk id="5" creationId="{54BE0AA0-7145-4207-A9FF-122844E1B6C6}"/>
          </ac:spMkLst>
        </pc:spChg>
        <pc:spChg chg="add mod">
          <ac:chgData name="Daniel Kaufmann" userId="934340720f57f02e" providerId="LiveId" clId="{906E7261-0F0E-4DB9-8D83-A67BF29DC418}" dt="2020-10-30T21:07:58.938" v="4122" actId="1076"/>
          <ac:spMkLst>
            <pc:docMk/>
            <pc:sldMk cId="1963117255" sldId="450"/>
            <ac:spMk id="7" creationId="{71721F64-F00E-4771-AB11-CB8DD8238E3D}"/>
          </ac:spMkLst>
        </pc:spChg>
      </pc:sldChg>
      <pc:sldChg chg="addSp delSp modSp new mod modClrScheme chgLayout">
        <pc:chgData name="Daniel Kaufmann" userId="934340720f57f02e" providerId="LiveId" clId="{906E7261-0F0E-4DB9-8D83-A67BF29DC418}" dt="2020-10-30T21:12:53.098" v="4380" actId="1076"/>
        <pc:sldMkLst>
          <pc:docMk/>
          <pc:sldMk cId="3982418509" sldId="451"/>
        </pc:sldMkLst>
        <pc:spChg chg="mod ord">
          <ac:chgData name="Daniel Kaufmann" userId="934340720f57f02e" providerId="LiveId" clId="{906E7261-0F0E-4DB9-8D83-A67BF29DC418}" dt="2020-10-30T21:12:00.017" v="4370" actId="700"/>
          <ac:spMkLst>
            <pc:docMk/>
            <pc:sldMk cId="3982418509" sldId="451"/>
            <ac:spMk id="2" creationId="{7B6A1B3E-3F74-4357-8420-6A47C0CE6FF5}"/>
          </ac:spMkLst>
        </pc:spChg>
        <pc:spChg chg="del mod ord">
          <ac:chgData name="Daniel Kaufmann" userId="934340720f57f02e" providerId="LiveId" clId="{906E7261-0F0E-4DB9-8D83-A67BF29DC418}" dt="2020-10-30T21:12:00.017" v="4370" actId="700"/>
          <ac:spMkLst>
            <pc:docMk/>
            <pc:sldMk cId="3982418509" sldId="451"/>
            <ac:spMk id="3" creationId="{FD0302B5-8EE5-440D-8352-6397AD8A9573}"/>
          </ac:spMkLst>
        </pc:spChg>
        <pc:spChg chg="add del mod ord">
          <ac:chgData name="Daniel Kaufmann" userId="934340720f57f02e" providerId="LiveId" clId="{906E7261-0F0E-4DB9-8D83-A67BF29DC418}" dt="2020-10-30T21:12:01.949" v="4371"/>
          <ac:spMkLst>
            <pc:docMk/>
            <pc:sldMk cId="3982418509" sldId="451"/>
            <ac:spMk id="4" creationId="{FE62B88D-BA82-44E1-8621-82323F3FD3DF}"/>
          </ac:spMkLst>
        </pc:spChg>
        <pc:spChg chg="add mod ord">
          <ac:chgData name="Daniel Kaufmann" userId="934340720f57f02e" providerId="LiveId" clId="{906E7261-0F0E-4DB9-8D83-A67BF29DC418}" dt="2020-10-30T21:12:50.542" v="4379" actId="14100"/>
          <ac:spMkLst>
            <pc:docMk/>
            <pc:sldMk cId="3982418509" sldId="451"/>
            <ac:spMk id="5" creationId="{C7A9CE8B-67FD-4401-AC77-8578D100E934}"/>
          </ac:spMkLst>
        </pc:spChg>
        <pc:picChg chg="add mod">
          <ac:chgData name="Daniel Kaufmann" userId="934340720f57f02e" providerId="LiveId" clId="{906E7261-0F0E-4DB9-8D83-A67BF29DC418}" dt="2020-10-30T21:12:53.098" v="4380" actId="1076"/>
          <ac:picMkLst>
            <pc:docMk/>
            <pc:sldMk cId="3982418509" sldId="451"/>
            <ac:picMk id="1026" creationId="{735FB811-FD75-4D25-B17F-68A9072786EE}"/>
          </ac:picMkLst>
        </pc:picChg>
      </pc:sldChg>
      <pc:sldChg chg="addSp delSp modSp new mod modClrScheme chgLayout">
        <pc:chgData name="Daniel Kaufmann" userId="934340720f57f02e" providerId="LiveId" clId="{906E7261-0F0E-4DB9-8D83-A67BF29DC418}" dt="2020-10-30T21:15:58.206" v="4698" actId="20577"/>
        <pc:sldMkLst>
          <pc:docMk/>
          <pc:sldMk cId="2731125194" sldId="452"/>
        </pc:sldMkLst>
        <pc:spChg chg="mod ord">
          <ac:chgData name="Daniel Kaufmann" userId="934340720f57f02e" providerId="LiveId" clId="{906E7261-0F0E-4DB9-8D83-A67BF29DC418}" dt="2020-10-30T21:13:29.632" v="4443" actId="700"/>
          <ac:spMkLst>
            <pc:docMk/>
            <pc:sldMk cId="2731125194" sldId="452"/>
            <ac:spMk id="2" creationId="{36083BC9-BC91-4CD9-A0D8-F785E5716A52}"/>
          </ac:spMkLst>
        </pc:spChg>
        <pc:spChg chg="mod ord">
          <ac:chgData name="Daniel Kaufmann" userId="934340720f57f02e" providerId="LiveId" clId="{906E7261-0F0E-4DB9-8D83-A67BF29DC418}" dt="2020-10-30T21:14:39.471" v="4558" actId="6549"/>
          <ac:spMkLst>
            <pc:docMk/>
            <pc:sldMk cId="2731125194" sldId="452"/>
            <ac:spMk id="3" creationId="{D40F428F-E0F7-4C7A-A4F3-0E35472B1005}"/>
          </ac:spMkLst>
        </pc:spChg>
        <pc:spChg chg="del mod ord">
          <ac:chgData name="Daniel Kaufmann" userId="934340720f57f02e" providerId="LiveId" clId="{906E7261-0F0E-4DB9-8D83-A67BF29DC418}" dt="2020-10-30T21:13:29.632" v="4443" actId="700"/>
          <ac:spMkLst>
            <pc:docMk/>
            <pc:sldMk cId="2731125194" sldId="452"/>
            <ac:spMk id="4" creationId="{C54D1EB7-5B97-4AD3-B00C-D4031593EE4D}"/>
          </ac:spMkLst>
        </pc:spChg>
        <pc:spChg chg="add mod ord">
          <ac:chgData name="Daniel Kaufmann" userId="934340720f57f02e" providerId="LiveId" clId="{906E7261-0F0E-4DB9-8D83-A67BF29DC418}" dt="2020-10-30T21:13:57.682" v="4470" actId="207"/>
          <ac:spMkLst>
            <pc:docMk/>
            <pc:sldMk cId="2731125194" sldId="452"/>
            <ac:spMk id="5" creationId="{ADD3D8BF-0E9F-425C-8CE8-8C5DB74B86B7}"/>
          </ac:spMkLst>
        </pc:spChg>
        <pc:spChg chg="add mod ord">
          <ac:chgData name="Daniel Kaufmann" userId="934340720f57f02e" providerId="LiveId" clId="{906E7261-0F0E-4DB9-8D83-A67BF29DC418}" dt="2020-10-30T21:14:00.190" v="4471" actId="207"/>
          <ac:spMkLst>
            <pc:docMk/>
            <pc:sldMk cId="2731125194" sldId="452"/>
            <ac:spMk id="6" creationId="{D240BB90-9FA8-4064-83C0-A919C12D7B86}"/>
          </ac:spMkLst>
        </pc:spChg>
        <pc:spChg chg="add mod ord">
          <ac:chgData name="Daniel Kaufmann" userId="934340720f57f02e" providerId="LiveId" clId="{906E7261-0F0E-4DB9-8D83-A67BF29DC418}" dt="2020-10-30T21:15:58.206" v="4698" actId="20577"/>
          <ac:spMkLst>
            <pc:docMk/>
            <pc:sldMk cId="2731125194" sldId="452"/>
            <ac:spMk id="7" creationId="{310C15D1-99BA-4558-B5D2-5111F0B2C198}"/>
          </ac:spMkLst>
        </pc:spChg>
      </pc:sldChg>
      <pc:sldChg chg="addSp delSp modSp new mod modClrScheme chgLayout">
        <pc:chgData name="Daniel Kaufmann" userId="934340720f57f02e" providerId="LiveId" clId="{906E7261-0F0E-4DB9-8D83-A67BF29DC418}" dt="2020-10-30T21:18:10.016" v="4749" actId="1076"/>
        <pc:sldMkLst>
          <pc:docMk/>
          <pc:sldMk cId="2279958214" sldId="453"/>
        </pc:sldMkLst>
        <pc:spChg chg="mod ord">
          <ac:chgData name="Daniel Kaufmann" userId="934340720f57f02e" providerId="LiveId" clId="{906E7261-0F0E-4DB9-8D83-A67BF29DC418}" dt="2020-10-30T21:16:57.904" v="4732" actId="20577"/>
          <ac:spMkLst>
            <pc:docMk/>
            <pc:sldMk cId="2279958214" sldId="453"/>
            <ac:spMk id="2" creationId="{3E00B168-FFBA-4BBE-B75B-D99FFF673414}"/>
          </ac:spMkLst>
        </pc:spChg>
        <pc:spChg chg="del">
          <ac:chgData name="Daniel Kaufmann" userId="934340720f57f02e" providerId="LiveId" clId="{906E7261-0F0E-4DB9-8D83-A67BF29DC418}" dt="2020-10-30T21:16:52.287" v="4722" actId="700"/>
          <ac:spMkLst>
            <pc:docMk/>
            <pc:sldMk cId="2279958214" sldId="453"/>
            <ac:spMk id="3" creationId="{CDCE0B72-6D22-4968-9AA4-914FC48B2A10}"/>
          </ac:spMkLst>
        </pc:spChg>
        <pc:spChg chg="del mod ord">
          <ac:chgData name="Daniel Kaufmann" userId="934340720f57f02e" providerId="LiveId" clId="{906E7261-0F0E-4DB9-8D83-A67BF29DC418}" dt="2020-10-30T21:16:52.287" v="4722" actId="700"/>
          <ac:spMkLst>
            <pc:docMk/>
            <pc:sldMk cId="2279958214" sldId="453"/>
            <ac:spMk id="4" creationId="{E4F3ED99-EE28-4968-BAD2-29FC157EF22E}"/>
          </ac:spMkLst>
        </pc:spChg>
        <pc:spChg chg="del">
          <ac:chgData name="Daniel Kaufmann" userId="934340720f57f02e" providerId="LiveId" clId="{906E7261-0F0E-4DB9-8D83-A67BF29DC418}" dt="2020-10-30T21:16:52.287" v="4722" actId="700"/>
          <ac:spMkLst>
            <pc:docMk/>
            <pc:sldMk cId="2279958214" sldId="453"/>
            <ac:spMk id="5" creationId="{F073D3A8-6002-4049-ACD3-D8CA960ADCA1}"/>
          </ac:spMkLst>
        </pc:spChg>
        <pc:spChg chg="del">
          <ac:chgData name="Daniel Kaufmann" userId="934340720f57f02e" providerId="LiveId" clId="{906E7261-0F0E-4DB9-8D83-A67BF29DC418}" dt="2020-10-30T21:16:52.287" v="4722" actId="700"/>
          <ac:spMkLst>
            <pc:docMk/>
            <pc:sldMk cId="2279958214" sldId="453"/>
            <ac:spMk id="6" creationId="{6970CD63-B414-4BAF-B06D-6A041B3C1A9C}"/>
          </ac:spMkLst>
        </pc:spChg>
        <pc:spChg chg="add del mod ord">
          <ac:chgData name="Daniel Kaufmann" userId="934340720f57f02e" providerId="LiveId" clId="{906E7261-0F0E-4DB9-8D83-A67BF29DC418}" dt="2020-10-30T21:17:06.380" v="4733" actId="1032"/>
          <ac:spMkLst>
            <pc:docMk/>
            <pc:sldMk cId="2279958214" sldId="453"/>
            <ac:spMk id="7" creationId="{2EFC11AF-5E63-413E-BF21-1FB7A6A83BEC}"/>
          </ac:spMkLst>
        </pc:spChg>
        <pc:spChg chg="add del mod">
          <ac:chgData name="Daniel Kaufmann" userId="934340720f57f02e" providerId="LiveId" clId="{906E7261-0F0E-4DB9-8D83-A67BF29DC418}" dt="2020-10-30T21:17:58.894" v="4743" actId="1032"/>
          <ac:spMkLst>
            <pc:docMk/>
            <pc:sldMk cId="2279958214" sldId="453"/>
            <ac:spMk id="10" creationId="{105CDE2A-583A-4F62-B91A-ECED4F0B7510}"/>
          </ac:spMkLst>
        </pc:spChg>
        <pc:graphicFrameChg chg="add del mod modGraphic">
          <ac:chgData name="Daniel Kaufmann" userId="934340720f57f02e" providerId="LiveId" clId="{906E7261-0F0E-4DB9-8D83-A67BF29DC418}" dt="2020-10-30T21:17:53.026" v="4742" actId="478"/>
          <ac:graphicFrameMkLst>
            <pc:docMk/>
            <pc:sldMk cId="2279958214" sldId="453"/>
            <ac:graphicFrameMk id="8" creationId="{1BF707EA-D354-4DA6-8723-FD28817BE2F4}"/>
          </ac:graphicFrameMkLst>
        </pc:graphicFrameChg>
        <pc:graphicFrameChg chg="add mod modGraphic">
          <ac:chgData name="Daniel Kaufmann" userId="934340720f57f02e" providerId="LiveId" clId="{906E7261-0F0E-4DB9-8D83-A67BF29DC418}" dt="2020-10-30T21:18:10.016" v="4749" actId="1076"/>
          <ac:graphicFrameMkLst>
            <pc:docMk/>
            <pc:sldMk cId="2279958214" sldId="453"/>
            <ac:graphicFrameMk id="11" creationId="{36268FC3-87E2-4AA1-9662-A986D66A78E0}"/>
          </ac:graphicFrameMkLst>
        </pc:graphicFrameChg>
      </pc:sldChg>
      <pc:sldChg chg="addSp delSp modSp new mod setBg setClrOvrMap">
        <pc:chgData name="Daniel Kaufmann" userId="934340720f57f02e" providerId="LiveId" clId="{906E7261-0F0E-4DB9-8D83-A67BF29DC418}" dt="2020-10-30T21:21:52.611" v="4891" actId="171"/>
        <pc:sldMkLst>
          <pc:docMk/>
          <pc:sldMk cId="2411293633" sldId="454"/>
        </pc:sldMkLst>
        <pc:spChg chg="add del mod">
          <ac:chgData name="Daniel Kaufmann" userId="934340720f57f02e" providerId="LiveId" clId="{906E7261-0F0E-4DB9-8D83-A67BF29DC418}" dt="2020-10-30T21:19:00.515" v="4756" actId="26606"/>
          <ac:spMkLst>
            <pc:docMk/>
            <pc:sldMk cId="2411293633" sldId="454"/>
            <ac:spMk id="2" creationId="{265E9170-102B-457B-A6AF-E000B25776AF}"/>
          </ac:spMkLst>
        </pc:spChg>
        <pc:spChg chg="del">
          <ac:chgData name="Daniel Kaufmann" userId="934340720f57f02e" providerId="LiveId" clId="{906E7261-0F0E-4DB9-8D83-A67BF29DC418}" dt="2020-10-30T21:18:39.790" v="4751"/>
          <ac:spMkLst>
            <pc:docMk/>
            <pc:sldMk cId="2411293633" sldId="454"/>
            <ac:spMk id="3" creationId="{60E3187B-BE4A-403A-8A23-90BB28703ED1}"/>
          </ac:spMkLst>
        </pc:spChg>
        <pc:spChg chg="add del mod">
          <ac:chgData name="Daniel Kaufmann" userId="934340720f57f02e" providerId="LiveId" clId="{906E7261-0F0E-4DB9-8D83-A67BF29DC418}" dt="2020-10-30T21:20:40.459" v="4847" actId="478"/>
          <ac:spMkLst>
            <pc:docMk/>
            <pc:sldMk cId="2411293633" sldId="454"/>
            <ac:spMk id="4" creationId="{226C150A-71AC-4BBA-BBCB-E46A0EEDCFE5}"/>
          </ac:spMkLst>
        </pc:spChg>
        <pc:spChg chg="add mod">
          <ac:chgData name="Daniel Kaufmann" userId="934340720f57f02e" providerId="LiveId" clId="{906E7261-0F0E-4DB9-8D83-A67BF29DC418}" dt="2020-10-30T21:21:22.936" v="4872" actId="114"/>
          <ac:spMkLst>
            <pc:docMk/>
            <pc:sldMk cId="2411293633" sldId="454"/>
            <ac:spMk id="5" creationId="{8645C667-1119-4F7F-813C-4765A1222E56}"/>
          </ac:spMkLst>
        </pc:spChg>
        <pc:spChg chg="add mod ord">
          <ac:chgData name="Daniel Kaufmann" userId="934340720f57f02e" providerId="LiveId" clId="{906E7261-0F0E-4DB9-8D83-A67BF29DC418}" dt="2020-10-30T21:21:52.611" v="4891" actId="171"/>
          <ac:spMkLst>
            <pc:docMk/>
            <pc:sldMk cId="2411293633" sldId="454"/>
            <ac:spMk id="6" creationId="{32F34D10-76C9-4A57-9D0F-B3747E8981F4}"/>
          </ac:spMkLst>
        </pc:spChg>
        <pc:spChg chg="add del">
          <ac:chgData name="Daniel Kaufmann" userId="934340720f57f02e" providerId="LiveId" clId="{906E7261-0F0E-4DB9-8D83-A67BF29DC418}" dt="2020-10-30T21:18:57.808" v="4753" actId="26606"/>
          <ac:spMkLst>
            <pc:docMk/>
            <pc:sldMk cId="2411293633" sldId="454"/>
            <ac:spMk id="71" creationId="{16C5FA50-8D52-4617-AF91-5C7B1C8352F1}"/>
          </ac:spMkLst>
        </pc:spChg>
        <pc:spChg chg="add del">
          <ac:chgData name="Daniel Kaufmann" userId="934340720f57f02e" providerId="LiveId" clId="{906E7261-0F0E-4DB9-8D83-A67BF29DC418}" dt="2020-10-30T21:18:57.808" v="4753" actId="26606"/>
          <ac:spMkLst>
            <pc:docMk/>
            <pc:sldMk cId="2411293633" sldId="454"/>
            <ac:spMk id="73" creationId="{E223798C-12AD-4B0C-A50C-D676347D67CF}"/>
          </ac:spMkLst>
        </pc:spChg>
        <pc:spChg chg="add del">
          <ac:chgData name="Daniel Kaufmann" userId="934340720f57f02e" providerId="LiveId" clId="{906E7261-0F0E-4DB9-8D83-A67BF29DC418}" dt="2020-10-30T21:20:29.872" v="4845" actId="26606"/>
          <ac:spMkLst>
            <pc:docMk/>
            <pc:sldMk cId="2411293633" sldId="454"/>
            <ac:spMk id="75" creationId="{5A59F003-E00A-43F9-91DC-CC54E3B87466}"/>
          </ac:spMkLst>
        </pc:spChg>
        <pc:spChg chg="add del">
          <ac:chgData name="Daniel Kaufmann" userId="934340720f57f02e" providerId="LiveId" clId="{906E7261-0F0E-4DB9-8D83-A67BF29DC418}" dt="2020-10-30T21:20:29.872" v="4845" actId="26606"/>
          <ac:spMkLst>
            <pc:docMk/>
            <pc:sldMk cId="2411293633" sldId="454"/>
            <ac:spMk id="77" creationId="{D74A4382-E3AD-430A-9A1F-DFA3E0E77A7D}"/>
          </ac:spMkLst>
        </pc:spChg>
        <pc:spChg chg="add del">
          <ac:chgData name="Daniel Kaufmann" userId="934340720f57f02e" providerId="LiveId" clId="{906E7261-0F0E-4DB9-8D83-A67BF29DC418}" dt="2020-10-30T21:20:29.872" v="4845" actId="26606"/>
          <ac:spMkLst>
            <pc:docMk/>
            <pc:sldMk cId="2411293633" sldId="454"/>
            <ac:spMk id="79" creationId="{79F40191-0F44-4FD1-82CC-ACB507C14BE6}"/>
          </ac:spMkLst>
        </pc:spChg>
        <pc:spChg chg="add">
          <ac:chgData name="Daniel Kaufmann" userId="934340720f57f02e" providerId="LiveId" clId="{906E7261-0F0E-4DB9-8D83-A67BF29DC418}" dt="2020-10-30T21:20:29.872" v="4845" actId="26606"/>
          <ac:spMkLst>
            <pc:docMk/>
            <pc:sldMk cId="2411293633" sldId="454"/>
            <ac:spMk id="135" creationId="{C1DD1A8A-57D5-4A81-AD04-532B043C5611}"/>
          </ac:spMkLst>
        </pc:spChg>
        <pc:spChg chg="add">
          <ac:chgData name="Daniel Kaufmann" userId="934340720f57f02e" providerId="LiveId" clId="{906E7261-0F0E-4DB9-8D83-A67BF29DC418}" dt="2020-10-30T21:20:29.872" v="4845" actId="26606"/>
          <ac:spMkLst>
            <pc:docMk/>
            <pc:sldMk cId="2411293633" sldId="454"/>
            <ac:spMk id="137" creationId="{007891EC-4501-44ED-A8C8-B11B6DB767AB}"/>
          </ac:spMkLst>
        </pc:spChg>
        <pc:spChg chg="add del">
          <ac:chgData name="Daniel Kaufmann" userId="934340720f57f02e" providerId="LiveId" clId="{906E7261-0F0E-4DB9-8D83-A67BF29DC418}" dt="2020-10-30T21:19:00.513" v="4755" actId="26606"/>
          <ac:spMkLst>
            <pc:docMk/>
            <pc:sldMk cId="2411293633" sldId="454"/>
            <ac:spMk id="2052" creationId="{42A4FC2C-047E-45A5-965D-8E1E3BF09BC6}"/>
          </ac:spMkLst>
        </pc:spChg>
        <pc:spChg chg="add del mod ord">
          <ac:chgData name="Daniel Kaufmann" userId="934340720f57f02e" providerId="LiveId" clId="{906E7261-0F0E-4DB9-8D83-A67BF29DC418}" dt="2020-10-30T21:19:42.796" v="4837" actId="478"/>
          <ac:spMkLst>
            <pc:docMk/>
            <pc:sldMk cId="2411293633" sldId="454"/>
            <ac:spMk id="2054" creationId="{265E9170-102B-457B-A6AF-E000B25776AF}"/>
          </ac:spMkLst>
        </pc:spChg>
        <pc:picChg chg="add mod">
          <ac:chgData name="Daniel Kaufmann" userId="934340720f57f02e" providerId="LiveId" clId="{906E7261-0F0E-4DB9-8D83-A67BF29DC418}" dt="2020-10-30T21:20:29.872" v="4845" actId="26606"/>
          <ac:picMkLst>
            <pc:docMk/>
            <pc:sldMk cId="2411293633" sldId="454"/>
            <ac:picMk id="2050" creationId="{8044347B-EF0C-48C9-A675-5FC54A637FC4}"/>
          </ac:picMkLst>
        </pc:picChg>
      </pc:sldChg>
      <pc:sldChg chg="modSp add mod ord">
        <pc:chgData name="Daniel Kaufmann" userId="934340720f57f02e" providerId="LiveId" clId="{906E7261-0F0E-4DB9-8D83-A67BF29DC418}" dt="2020-10-30T21:23:46.784" v="4923" actId="20577"/>
        <pc:sldMkLst>
          <pc:docMk/>
          <pc:sldMk cId="2284770832" sldId="455"/>
        </pc:sldMkLst>
        <pc:spChg chg="mod">
          <ac:chgData name="Daniel Kaufmann" userId="934340720f57f02e" providerId="LiveId" clId="{906E7261-0F0E-4DB9-8D83-A67BF29DC418}" dt="2020-10-30T21:23:46.784" v="4923" actId="20577"/>
          <ac:spMkLst>
            <pc:docMk/>
            <pc:sldMk cId="2284770832" sldId="455"/>
            <ac:spMk id="2" creationId="{A196C52E-0914-416B-B64A-824997DB993D}"/>
          </ac:spMkLst>
        </pc:spChg>
      </pc:sldChg>
      <pc:sldChg chg="addSp delSp modSp new mod">
        <pc:chgData name="Daniel Kaufmann" userId="934340720f57f02e" providerId="LiveId" clId="{906E7261-0F0E-4DB9-8D83-A67BF29DC418}" dt="2020-10-30T21:33:24.943" v="5154" actId="1076"/>
        <pc:sldMkLst>
          <pc:docMk/>
          <pc:sldMk cId="2084335636" sldId="456"/>
        </pc:sldMkLst>
        <pc:spChg chg="mod">
          <ac:chgData name="Daniel Kaufmann" userId="934340720f57f02e" providerId="LiveId" clId="{906E7261-0F0E-4DB9-8D83-A67BF29DC418}" dt="2020-10-30T21:24:44.354" v="4977" actId="20577"/>
          <ac:spMkLst>
            <pc:docMk/>
            <pc:sldMk cId="2084335636" sldId="456"/>
            <ac:spMk id="2" creationId="{C8061253-BC1C-42DC-9993-02F88BF4CA79}"/>
          </ac:spMkLst>
        </pc:spChg>
        <pc:spChg chg="del mod">
          <ac:chgData name="Daniel Kaufmann" userId="934340720f57f02e" providerId="LiveId" clId="{906E7261-0F0E-4DB9-8D83-A67BF29DC418}" dt="2020-10-30T21:24:23.058" v="4932" actId="478"/>
          <ac:spMkLst>
            <pc:docMk/>
            <pc:sldMk cId="2084335636" sldId="456"/>
            <ac:spMk id="3" creationId="{15187008-466D-4364-968A-0268EFE230D9}"/>
          </ac:spMkLst>
        </pc:spChg>
        <pc:spChg chg="add mod">
          <ac:chgData name="Daniel Kaufmann" userId="934340720f57f02e" providerId="LiveId" clId="{906E7261-0F0E-4DB9-8D83-A67BF29DC418}" dt="2020-10-30T21:25:05.475" v="5047" actId="20577"/>
          <ac:spMkLst>
            <pc:docMk/>
            <pc:sldMk cId="2084335636" sldId="456"/>
            <ac:spMk id="5" creationId="{CB77C962-FB6C-44DC-9CE4-0308DF82AC54}"/>
          </ac:spMkLst>
        </pc:spChg>
        <pc:spChg chg="add mod">
          <ac:chgData name="Daniel Kaufmann" userId="934340720f57f02e" providerId="LiveId" clId="{906E7261-0F0E-4DB9-8D83-A67BF29DC418}" dt="2020-10-30T21:33:24.943" v="5154" actId="1076"/>
          <ac:spMkLst>
            <pc:docMk/>
            <pc:sldMk cId="2084335636" sldId="456"/>
            <ac:spMk id="7" creationId="{DD23B743-0A10-4F73-947F-237F8E8ED7F4}"/>
          </ac:spMkLst>
        </pc:spChg>
        <pc:graphicFrameChg chg="add mod modGraphic">
          <ac:chgData name="Daniel Kaufmann" userId="934340720f57f02e" providerId="LiveId" clId="{906E7261-0F0E-4DB9-8D83-A67BF29DC418}" dt="2020-10-30T21:29:14.365" v="5124" actId="20577"/>
          <ac:graphicFrameMkLst>
            <pc:docMk/>
            <pc:sldMk cId="2084335636" sldId="456"/>
            <ac:graphicFrameMk id="6" creationId="{C99669E8-4DA2-4D9F-AB47-BCEB6A5A084B}"/>
          </ac:graphicFrameMkLst>
        </pc:graphicFrameChg>
      </pc:sldChg>
      <pc:sldChg chg="modSp new mod">
        <pc:chgData name="Daniel Kaufmann" userId="934340720f57f02e" providerId="LiveId" clId="{906E7261-0F0E-4DB9-8D83-A67BF29DC418}" dt="2020-10-30T21:48:57.215" v="5430"/>
        <pc:sldMkLst>
          <pc:docMk/>
          <pc:sldMk cId="3089836784" sldId="457"/>
        </pc:sldMkLst>
        <pc:spChg chg="mod">
          <ac:chgData name="Daniel Kaufmann" userId="934340720f57f02e" providerId="LiveId" clId="{906E7261-0F0E-4DB9-8D83-A67BF29DC418}" dt="2020-10-30T21:46:46.746" v="5169" actId="20577"/>
          <ac:spMkLst>
            <pc:docMk/>
            <pc:sldMk cId="3089836784" sldId="457"/>
            <ac:spMk id="2" creationId="{1C12C59C-0DE3-4C30-8630-F79F9C10EF27}"/>
          </ac:spMkLst>
        </pc:spChg>
        <pc:spChg chg="mod">
          <ac:chgData name="Daniel Kaufmann" userId="934340720f57f02e" providerId="LiveId" clId="{906E7261-0F0E-4DB9-8D83-A67BF29DC418}" dt="2020-10-30T21:48:57.215" v="5430"/>
          <ac:spMkLst>
            <pc:docMk/>
            <pc:sldMk cId="3089836784" sldId="457"/>
            <ac:spMk id="3" creationId="{E0476B90-EB27-469A-A648-6A07FA357DAA}"/>
          </ac:spMkLst>
        </pc:spChg>
      </pc:sldChg>
      <pc:sldChg chg="addSp modSp new mod">
        <pc:chgData name="Daniel Kaufmann" userId="934340720f57f02e" providerId="LiveId" clId="{906E7261-0F0E-4DB9-8D83-A67BF29DC418}" dt="2020-10-30T21:51:06.104" v="5508" actId="20577"/>
        <pc:sldMkLst>
          <pc:docMk/>
          <pc:sldMk cId="2684974769" sldId="458"/>
        </pc:sldMkLst>
        <pc:spChg chg="mod">
          <ac:chgData name="Daniel Kaufmann" userId="934340720f57f02e" providerId="LiveId" clId="{906E7261-0F0E-4DB9-8D83-A67BF29DC418}" dt="2020-10-30T21:49:23.644" v="5443" actId="20577"/>
          <ac:spMkLst>
            <pc:docMk/>
            <pc:sldMk cId="2684974769" sldId="458"/>
            <ac:spMk id="2" creationId="{BAAA0C55-492E-4573-840D-BDE9017F2136}"/>
          </ac:spMkLst>
        </pc:spChg>
        <pc:spChg chg="mod">
          <ac:chgData name="Daniel Kaufmann" userId="934340720f57f02e" providerId="LiveId" clId="{906E7261-0F0E-4DB9-8D83-A67BF29DC418}" dt="2020-10-30T21:51:06.104" v="5508" actId="20577"/>
          <ac:spMkLst>
            <pc:docMk/>
            <pc:sldMk cId="2684974769" sldId="458"/>
            <ac:spMk id="3" creationId="{5BC737AF-6612-4CAF-BC4E-4A6189C03984}"/>
          </ac:spMkLst>
        </pc:spChg>
        <pc:spChg chg="add mod">
          <ac:chgData name="Daniel Kaufmann" userId="934340720f57f02e" providerId="LiveId" clId="{906E7261-0F0E-4DB9-8D83-A67BF29DC418}" dt="2020-10-30T21:49:48.936" v="5450" actId="1076"/>
          <ac:spMkLst>
            <pc:docMk/>
            <pc:sldMk cId="2684974769" sldId="458"/>
            <ac:spMk id="4" creationId="{9C745439-34C1-4EFA-9BA0-55FBB0209B12}"/>
          </ac:spMkLst>
        </pc:spChg>
      </pc:sldChg>
      <pc:sldChg chg="modSp new mod">
        <pc:chgData name="Daniel Kaufmann" userId="934340720f57f02e" providerId="LiveId" clId="{906E7261-0F0E-4DB9-8D83-A67BF29DC418}" dt="2020-10-30T21:53:17.655" v="5573" actId="20577"/>
        <pc:sldMkLst>
          <pc:docMk/>
          <pc:sldMk cId="422119994" sldId="459"/>
        </pc:sldMkLst>
        <pc:spChg chg="mod">
          <ac:chgData name="Daniel Kaufmann" userId="934340720f57f02e" providerId="LiveId" clId="{906E7261-0F0E-4DB9-8D83-A67BF29DC418}" dt="2020-10-30T21:51:37.826" v="5526" actId="20577"/>
          <ac:spMkLst>
            <pc:docMk/>
            <pc:sldMk cId="422119994" sldId="459"/>
            <ac:spMk id="2" creationId="{463259E8-5AED-4FC2-901B-94C904EF4697}"/>
          </ac:spMkLst>
        </pc:spChg>
        <pc:spChg chg="mod">
          <ac:chgData name="Daniel Kaufmann" userId="934340720f57f02e" providerId="LiveId" clId="{906E7261-0F0E-4DB9-8D83-A67BF29DC418}" dt="2020-10-30T21:53:17.655" v="5573" actId="20577"/>
          <ac:spMkLst>
            <pc:docMk/>
            <pc:sldMk cId="422119994" sldId="459"/>
            <ac:spMk id="3" creationId="{04732282-6F66-4896-8F15-B2D8C06AFEA3}"/>
          </ac:spMkLst>
        </pc:spChg>
      </pc:sldChg>
      <pc:sldChg chg="modSp add mod">
        <pc:chgData name="Daniel Kaufmann" userId="934340720f57f02e" providerId="LiveId" clId="{906E7261-0F0E-4DB9-8D83-A67BF29DC418}" dt="2020-10-30T21:54:51.641" v="5642" actId="20577"/>
        <pc:sldMkLst>
          <pc:docMk/>
          <pc:sldMk cId="4270477513" sldId="460"/>
        </pc:sldMkLst>
        <pc:spChg chg="mod">
          <ac:chgData name="Daniel Kaufmann" userId="934340720f57f02e" providerId="LiveId" clId="{906E7261-0F0E-4DB9-8D83-A67BF29DC418}" dt="2020-10-30T21:54:51.641" v="5642" actId="20577"/>
          <ac:spMkLst>
            <pc:docMk/>
            <pc:sldMk cId="4270477513" sldId="460"/>
            <ac:spMk id="3" creationId="{04732282-6F66-4896-8F15-B2D8C06AFEA3}"/>
          </ac:spMkLst>
        </pc:spChg>
      </pc:sldChg>
      <pc:sldChg chg="addSp delSp modSp new mod modClrScheme modAnim chgLayout">
        <pc:chgData name="Daniel Kaufmann" userId="934340720f57f02e" providerId="LiveId" clId="{906E7261-0F0E-4DB9-8D83-A67BF29DC418}" dt="2020-10-30T21:56:39.222" v="5724" actId="1076"/>
        <pc:sldMkLst>
          <pc:docMk/>
          <pc:sldMk cId="542887771" sldId="461"/>
        </pc:sldMkLst>
        <pc:spChg chg="del mod ord">
          <ac:chgData name="Daniel Kaufmann" userId="934340720f57f02e" providerId="LiveId" clId="{906E7261-0F0E-4DB9-8D83-A67BF29DC418}" dt="2020-10-30T21:55:15.996" v="5645" actId="700"/>
          <ac:spMkLst>
            <pc:docMk/>
            <pc:sldMk cId="542887771" sldId="461"/>
            <ac:spMk id="2" creationId="{E267AB1C-89E2-4588-A2CF-0A8E74E707FF}"/>
          </ac:spMkLst>
        </pc:spChg>
        <pc:spChg chg="del mod ord">
          <ac:chgData name="Daniel Kaufmann" userId="934340720f57f02e" providerId="LiveId" clId="{906E7261-0F0E-4DB9-8D83-A67BF29DC418}" dt="2020-10-30T21:55:15.996" v="5645" actId="700"/>
          <ac:spMkLst>
            <pc:docMk/>
            <pc:sldMk cId="542887771" sldId="461"/>
            <ac:spMk id="3" creationId="{519AE6D0-60D3-49FE-840A-5E92AE99F859}"/>
          </ac:spMkLst>
        </pc:spChg>
        <pc:spChg chg="mod">
          <ac:chgData name="Daniel Kaufmann" userId="934340720f57f02e" providerId="LiveId" clId="{906E7261-0F0E-4DB9-8D83-A67BF29DC418}" dt="2020-10-30T21:56:37.002" v="5723" actId="1076"/>
          <ac:spMkLst>
            <pc:docMk/>
            <pc:sldMk cId="542887771" sldId="461"/>
            <ac:spMk id="12" creationId="{9350932B-893D-417C-9197-4DE2DB794DC1}"/>
          </ac:spMkLst>
        </pc:spChg>
        <pc:spChg chg="mod">
          <ac:chgData name="Daniel Kaufmann" userId="934340720f57f02e" providerId="LiveId" clId="{906E7261-0F0E-4DB9-8D83-A67BF29DC418}" dt="2020-10-30T21:56:37.002" v="5723" actId="1076"/>
          <ac:spMkLst>
            <pc:docMk/>
            <pc:sldMk cId="542887771" sldId="461"/>
            <ac:spMk id="13" creationId="{4FA79DFE-75A1-4600-B508-DCED413EA27F}"/>
          </ac:spMkLst>
        </pc:spChg>
        <pc:spChg chg="mod">
          <ac:chgData name="Daniel Kaufmann" userId="934340720f57f02e" providerId="LiveId" clId="{906E7261-0F0E-4DB9-8D83-A67BF29DC418}" dt="2020-10-30T21:56:37.002" v="5723" actId="1076"/>
          <ac:spMkLst>
            <pc:docMk/>
            <pc:sldMk cId="542887771" sldId="461"/>
            <ac:spMk id="14" creationId="{4DB58017-CC5A-4179-94B6-20E578F4A4C5}"/>
          </ac:spMkLst>
        </pc:spChg>
        <pc:spChg chg="mod">
          <ac:chgData name="Daniel Kaufmann" userId="934340720f57f02e" providerId="LiveId" clId="{906E7261-0F0E-4DB9-8D83-A67BF29DC418}" dt="2020-10-30T21:56:37.002" v="5723" actId="1076"/>
          <ac:spMkLst>
            <pc:docMk/>
            <pc:sldMk cId="542887771" sldId="461"/>
            <ac:spMk id="15" creationId="{DE3F65D1-2BA3-4829-BE7C-6EFA2C13BFEE}"/>
          </ac:spMkLst>
        </pc:spChg>
        <pc:spChg chg="mod">
          <ac:chgData name="Daniel Kaufmann" userId="934340720f57f02e" providerId="LiveId" clId="{906E7261-0F0E-4DB9-8D83-A67BF29DC418}" dt="2020-10-30T21:56:37.002" v="5723" actId="1076"/>
          <ac:spMkLst>
            <pc:docMk/>
            <pc:sldMk cId="542887771" sldId="461"/>
            <ac:spMk id="16" creationId="{F798440B-49C8-404F-82D0-C46C9592A4FE}"/>
          </ac:spMkLst>
        </pc:spChg>
        <pc:spChg chg="mod">
          <ac:chgData name="Daniel Kaufmann" userId="934340720f57f02e" providerId="LiveId" clId="{906E7261-0F0E-4DB9-8D83-A67BF29DC418}" dt="2020-10-30T21:56:37.002" v="5723" actId="1076"/>
          <ac:spMkLst>
            <pc:docMk/>
            <pc:sldMk cId="542887771" sldId="461"/>
            <ac:spMk id="17" creationId="{AB0D6869-3FBE-469E-904D-6AFB474EF17A}"/>
          </ac:spMkLst>
        </pc:spChg>
        <pc:spChg chg="mod">
          <ac:chgData name="Daniel Kaufmann" userId="934340720f57f02e" providerId="LiveId" clId="{906E7261-0F0E-4DB9-8D83-A67BF29DC418}" dt="2020-10-30T21:56:37.002" v="5723" actId="1076"/>
          <ac:spMkLst>
            <pc:docMk/>
            <pc:sldMk cId="542887771" sldId="461"/>
            <ac:spMk id="18" creationId="{BD6018A6-D04C-4971-B873-12A03856AE99}"/>
          </ac:spMkLst>
        </pc:spChg>
        <pc:spChg chg="mod">
          <ac:chgData name="Daniel Kaufmann" userId="934340720f57f02e" providerId="LiveId" clId="{906E7261-0F0E-4DB9-8D83-A67BF29DC418}" dt="2020-10-30T21:56:37.002" v="5723" actId="1076"/>
          <ac:spMkLst>
            <pc:docMk/>
            <pc:sldMk cId="542887771" sldId="461"/>
            <ac:spMk id="19" creationId="{D928EF9B-723E-45E6-93F5-5017B9A8E817}"/>
          </ac:spMkLst>
        </pc:spChg>
        <pc:spChg chg="mod">
          <ac:chgData name="Daniel Kaufmann" userId="934340720f57f02e" providerId="LiveId" clId="{906E7261-0F0E-4DB9-8D83-A67BF29DC418}" dt="2020-10-30T21:56:37.002" v="5723" actId="1076"/>
          <ac:spMkLst>
            <pc:docMk/>
            <pc:sldMk cId="542887771" sldId="461"/>
            <ac:spMk id="20" creationId="{A8BCAFF0-2CA0-48FB-B348-0A8341E7750A}"/>
          </ac:spMkLst>
        </pc:spChg>
        <pc:spChg chg="mod">
          <ac:chgData name="Daniel Kaufmann" userId="934340720f57f02e" providerId="LiveId" clId="{906E7261-0F0E-4DB9-8D83-A67BF29DC418}" dt="2020-10-30T21:56:37.002" v="5723" actId="1076"/>
          <ac:spMkLst>
            <pc:docMk/>
            <pc:sldMk cId="542887771" sldId="461"/>
            <ac:spMk id="21" creationId="{D5046E69-A0D2-4F01-B05A-4F9D428D7339}"/>
          </ac:spMkLst>
        </pc:spChg>
        <pc:spChg chg="mod">
          <ac:chgData name="Daniel Kaufmann" userId="934340720f57f02e" providerId="LiveId" clId="{906E7261-0F0E-4DB9-8D83-A67BF29DC418}" dt="2020-10-30T21:56:37.002" v="5723" actId="1076"/>
          <ac:spMkLst>
            <pc:docMk/>
            <pc:sldMk cId="542887771" sldId="461"/>
            <ac:spMk id="22" creationId="{D0A08F97-41ED-47B8-A3BA-904EF0971796}"/>
          </ac:spMkLst>
        </pc:spChg>
        <pc:spChg chg="mod">
          <ac:chgData name="Daniel Kaufmann" userId="934340720f57f02e" providerId="LiveId" clId="{906E7261-0F0E-4DB9-8D83-A67BF29DC418}" dt="2020-10-30T21:56:37.002" v="5723" actId="1076"/>
          <ac:spMkLst>
            <pc:docMk/>
            <pc:sldMk cId="542887771" sldId="461"/>
            <ac:spMk id="23" creationId="{550C6B9D-E736-4C83-80E9-ACE88BA1DC21}"/>
          </ac:spMkLst>
        </pc:spChg>
        <pc:spChg chg="mod">
          <ac:chgData name="Daniel Kaufmann" userId="934340720f57f02e" providerId="LiveId" clId="{906E7261-0F0E-4DB9-8D83-A67BF29DC418}" dt="2020-10-30T21:56:37.002" v="5723" actId="1076"/>
          <ac:spMkLst>
            <pc:docMk/>
            <pc:sldMk cId="542887771" sldId="461"/>
            <ac:spMk id="24" creationId="{E868A40A-A153-4B6D-AEAF-66E402581ACD}"/>
          </ac:spMkLst>
        </pc:spChg>
        <pc:spChg chg="mod">
          <ac:chgData name="Daniel Kaufmann" userId="934340720f57f02e" providerId="LiveId" clId="{906E7261-0F0E-4DB9-8D83-A67BF29DC418}" dt="2020-10-30T21:56:37.002" v="5723" actId="1076"/>
          <ac:spMkLst>
            <pc:docMk/>
            <pc:sldMk cId="542887771" sldId="461"/>
            <ac:spMk id="25" creationId="{493F449E-0387-40E3-AE5B-630FA9E4BA8F}"/>
          </ac:spMkLst>
        </pc:spChg>
        <pc:spChg chg="mod">
          <ac:chgData name="Daniel Kaufmann" userId="934340720f57f02e" providerId="LiveId" clId="{906E7261-0F0E-4DB9-8D83-A67BF29DC418}" dt="2020-10-30T21:56:37.002" v="5723" actId="1076"/>
          <ac:spMkLst>
            <pc:docMk/>
            <pc:sldMk cId="542887771" sldId="461"/>
            <ac:spMk id="26" creationId="{B8FDBDF6-9769-474B-9AAC-BF39DB63F9A6}"/>
          </ac:spMkLst>
        </pc:spChg>
        <pc:spChg chg="mod">
          <ac:chgData name="Daniel Kaufmann" userId="934340720f57f02e" providerId="LiveId" clId="{906E7261-0F0E-4DB9-8D83-A67BF29DC418}" dt="2020-10-30T21:56:37.002" v="5723" actId="1076"/>
          <ac:spMkLst>
            <pc:docMk/>
            <pc:sldMk cId="542887771" sldId="461"/>
            <ac:spMk id="27" creationId="{ACD2A2C4-6E33-4857-8F94-F1F7A010AC44}"/>
          </ac:spMkLst>
        </pc:spChg>
        <pc:spChg chg="mod">
          <ac:chgData name="Daniel Kaufmann" userId="934340720f57f02e" providerId="LiveId" clId="{906E7261-0F0E-4DB9-8D83-A67BF29DC418}" dt="2020-10-30T21:56:37.002" v="5723" actId="1076"/>
          <ac:spMkLst>
            <pc:docMk/>
            <pc:sldMk cId="542887771" sldId="461"/>
            <ac:spMk id="28" creationId="{51425958-D5F2-4877-918F-E12E1886CA29}"/>
          </ac:spMkLst>
        </pc:spChg>
        <pc:spChg chg="mod">
          <ac:chgData name="Daniel Kaufmann" userId="934340720f57f02e" providerId="LiveId" clId="{906E7261-0F0E-4DB9-8D83-A67BF29DC418}" dt="2020-10-30T21:56:37.002" v="5723" actId="1076"/>
          <ac:spMkLst>
            <pc:docMk/>
            <pc:sldMk cId="542887771" sldId="461"/>
            <ac:spMk id="29" creationId="{99508805-FC14-4DC2-B217-C32A9EA627B3}"/>
          </ac:spMkLst>
        </pc:spChg>
        <pc:spChg chg="mod">
          <ac:chgData name="Daniel Kaufmann" userId="934340720f57f02e" providerId="LiveId" clId="{906E7261-0F0E-4DB9-8D83-A67BF29DC418}" dt="2020-10-30T21:56:37.002" v="5723" actId="1076"/>
          <ac:spMkLst>
            <pc:docMk/>
            <pc:sldMk cId="542887771" sldId="461"/>
            <ac:spMk id="30" creationId="{147999EA-91F7-4966-8DF9-F325E81C833B}"/>
          </ac:spMkLst>
        </pc:spChg>
        <pc:spChg chg="mod">
          <ac:chgData name="Daniel Kaufmann" userId="934340720f57f02e" providerId="LiveId" clId="{906E7261-0F0E-4DB9-8D83-A67BF29DC418}" dt="2020-10-30T21:56:37.002" v="5723" actId="1076"/>
          <ac:spMkLst>
            <pc:docMk/>
            <pc:sldMk cId="542887771" sldId="461"/>
            <ac:spMk id="31" creationId="{2ABCB4D2-55EB-4FF0-9881-7A871C9C7A59}"/>
          </ac:spMkLst>
        </pc:spChg>
        <pc:spChg chg="mod">
          <ac:chgData name="Daniel Kaufmann" userId="934340720f57f02e" providerId="LiveId" clId="{906E7261-0F0E-4DB9-8D83-A67BF29DC418}" dt="2020-10-30T21:56:37.002" v="5723" actId="1076"/>
          <ac:spMkLst>
            <pc:docMk/>
            <pc:sldMk cId="542887771" sldId="461"/>
            <ac:spMk id="32" creationId="{8D990F26-B5E4-4D3D-9B40-1966CCF060CA}"/>
          </ac:spMkLst>
        </pc:spChg>
        <pc:spChg chg="mod">
          <ac:chgData name="Daniel Kaufmann" userId="934340720f57f02e" providerId="LiveId" clId="{906E7261-0F0E-4DB9-8D83-A67BF29DC418}" dt="2020-10-30T21:56:37.002" v="5723" actId="1076"/>
          <ac:spMkLst>
            <pc:docMk/>
            <pc:sldMk cId="542887771" sldId="461"/>
            <ac:spMk id="33" creationId="{605D7CF6-BD1A-4843-A867-D72D82BEFB5A}"/>
          </ac:spMkLst>
        </pc:spChg>
        <pc:spChg chg="mod">
          <ac:chgData name="Daniel Kaufmann" userId="934340720f57f02e" providerId="LiveId" clId="{906E7261-0F0E-4DB9-8D83-A67BF29DC418}" dt="2020-10-30T21:56:37.002" v="5723" actId="1076"/>
          <ac:spMkLst>
            <pc:docMk/>
            <pc:sldMk cId="542887771" sldId="461"/>
            <ac:spMk id="34" creationId="{64442F0B-71DA-4EAF-A235-34E06EB9EA1D}"/>
          </ac:spMkLst>
        </pc:spChg>
        <pc:spChg chg="mod">
          <ac:chgData name="Daniel Kaufmann" userId="934340720f57f02e" providerId="LiveId" clId="{906E7261-0F0E-4DB9-8D83-A67BF29DC418}" dt="2020-10-30T21:56:37.002" v="5723" actId="1076"/>
          <ac:spMkLst>
            <pc:docMk/>
            <pc:sldMk cId="542887771" sldId="461"/>
            <ac:spMk id="35" creationId="{C9A78E1A-9C33-4BA6-8584-5E0F6D7EA2D5}"/>
          </ac:spMkLst>
        </pc:spChg>
        <pc:spChg chg="mod">
          <ac:chgData name="Daniel Kaufmann" userId="934340720f57f02e" providerId="LiveId" clId="{906E7261-0F0E-4DB9-8D83-A67BF29DC418}" dt="2020-10-30T21:56:37.002" v="5723" actId="1076"/>
          <ac:spMkLst>
            <pc:docMk/>
            <pc:sldMk cId="542887771" sldId="461"/>
            <ac:spMk id="36" creationId="{0E72B0C6-A919-4C32-8F3D-93B172118F82}"/>
          </ac:spMkLst>
        </pc:spChg>
        <pc:spChg chg="mod">
          <ac:chgData name="Daniel Kaufmann" userId="934340720f57f02e" providerId="LiveId" clId="{906E7261-0F0E-4DB9-8D83-A67BF29DC418}" dt="2020-10-30T21:56:37.002" v="5723" actId="1076"/>
          <ac:spMkLst>
            <pc:docMk/>
            <pc:sldMk cId="542887771" sldId="461"/>
            <ac:spMk id="37" creationId="{58CEFE27-C1B4-4CC1-A840-438748ACB07E}"/>
          </ac:spMkLst>
        </pc:spChg>
        <pc:spChg chg="add del mod ord">
          <ac:chgData name="Daniel Kaufmann" userId="934340720f57f02e" providerId="LiveId" clId="{906E7261-0F0E-4DB9-8D83-A67BF29DC418}" dt="2020-10-30T21:55:18.522" v="5646" actId="478"/>
          <ac:spMkLst>
            <pc:docMk/>
            <pc:sldMk cId="542887771" sldId="461"/>
            <ac:spMk id="38" creationId="{60EE5D27-D009-48D4-928A-88BE5F9DFD43}"/>
          </ac:spMkLst>
        </pc:spChg>
        <pc:spChg chg="add del mod ord">
          <ac:chgData name="Daniel Kaufmann" userId="934340720f57f02e" providerId="LiveId" clId="{906E7261-0F0E-4DB9-8D83-A67BF29DC418}" dt="2020-10-30T21:55:20.151" v="5647" actId="478"/>
          <ac:spMkLst>
            <pc:docMk/>
            <pc:sldMk cId="542887771" sldId="461"/>
            <ac:spMk id="39" creationId="{E61BBCC3-CF3B-4B90-83B1-A80D057387F1}"/>
          </ac:spMkLst>
        </pc:spChg>
        <pc:spChg chg="add mod ord">
          <ac:chgData name="Daniel Kaufmann" userId="934340720f57f02e" providerId="LiveId" clId="{906E7261-0F0E-4DB9-8D83-A67BF29DC418}" dt="2020-10-30T21:56:39.222" v="5724" actId="1076"/>
          <ac:spMkLst>
            <pc:docMk/>
            <pc:sldMk cId="542887771" sldId="461"/>
            <ac:spMk id="40" creationId="{576B3B0E-66CA-46AE-B2F9-26F591CE1A6D}"/>
          </ac:spMkLst>
        </pc:spChg>
        <pc:spChg chg="add del mod ord">
          <ac:chgData name="Daniel Kaufmann" userId="934340720f57f02e" providerId="LiveId" clId="{906E7261-0F0E-4DB9-8D83-A67BF29DC418}" dt="2020-10-30T21:55:51.867" v="5653" actId="478"/>
          <ac:spMkLst>
            <pc:docMk/>
            <pc:sldMk cId="542887771" sldId="461"/>
            <ac:spMk id="41" creationId="{B399C17A-8F0F-4EE0-BC2E-12F16D677248}"/>
          </ac:spMkLst>
        </pc:spChg>
        <pc:grpChg chg="add mod">
          <ac:chgData name="Daniel Kaufmann" userId="934340720f57f02e" providerId="LiveId" clId="{906E7261-0F0E-4DB9-8D83-A67BF29DC418}" dt="2020-10-30T21:56:37.002" v="5723" actId="1076"/>
          <ac:grpSpMkLst>
            <pc:docMk/>
            <pc:sldMk cId="542887771" sldId="461"/>
            <ac:grpSpMk id="4" creationId="{AEAA4A08-6A51-41EC-B3D6-89828B861C98}"/>
          </ac:grpSpMkLst>
        </pc:grpChg>
        <pc:grpChg chg="mod">
          <ac:chgData name="Daniel Kaufmann" userId="934340720f57f02e" providerId="LiveId" clId="{906E7261-0F0E-4DB9-8D83-A67BF29DC418}" dt="2020-10-30T21:56:37.002" v="5723" actId="1076"/>
          <ac:grpSpMkLst>
            <pc:docMk/>
            <pc:sldMk cId="542887771" sldId="461"/>
            <ac:grpSpMk id="5" creationId="{BFBE7950-3FA0-4996-B1E5-5B097B9E791D}"/>
          </ac:grpSpMkLst>
        </pc:grpChg>
        <pc:grpChg chg="mod">
          <ac:chgData name="Daniel Kaufmann" userId="934340720f57f02e" providerId="LiveId" clId="{906E7261-0F0E-4DB9-8D83-A67BF29DC418}" dt="2020-10-30T21:56:37.002" v="5723" actId="1076"/>
          <ac:grpSpMkLst>
            <pc:docMk/>
            <pc:sldMk cId="542887771" sldId="461"/>
            <ac:grpSpMk id="6" creationId="{E30EB6D4-B623-46DD-AD8D-B82C304FFC11}"/>
          </ac:grpSpMkLst>
        </pc:grpChg>
        <pc:grpChg chg="mod">
          <ac:chgData name="Daniel Kaufmann" userId="934340720f57f02e" providerId="LiveId" clId="{906E7261-0F0E-4DB9-8D83-A67BF29DC418}" dt="2020-10-30T21:56:37.002" v="5723" actId="1076"/>
          <ac:grpSpMkLst>
            <pc:docMk/>
            <pc:sldMk cId="542887771" sldId="461"/>
            <ac:grpSpMk id="7" creationId="{C1109262-7CF0-4872-9761-25F6A515E482}"/>
          </ac:grpSpMkLst>
        </pc:grpChg>
        <pc:grpChg chg="mod">
          <ac:chgData name="Daniel Kaufmann" userId="934340720f57f02e" providerId="LiveId" clId="{906E7261-0F0E-4DB9-8D83-A67BF29DC418}" dt="2020-10-30T21:56:37.002" v="5723" actId="1076"/>
          <ac:grpSpMkLst>
            <pc:docMk/>
            <pc:sldMk cId="542887771" sldId="461"/>
            <ac:grpSpMk id="8" creationId="{57236CF6-B43F-4E5D-B870-4BD3102DC38D}"/>
          </ac:grpSpMkLst>
        </pc:grpChg>
        <pc:grpChg chg="mod">
          <ac:chgData name="Daniel Kaufmann" userId="934340720f57f02e" providerId="LiveId" clId="{906E7261-0F0E-4DB9-8D83-A67BF29DC418}" dt="2020-10-30T21:56:37.002" v="5723" actId="1076"/>
          <ac:grpSpMkLst>
            <pc:docMk/>
            <pc:sldMk cId="542887771" sldId="461"/>
            <ac:grpSpMk id="9" creationId="{60736AF7-F316-4FEC-8A87-C5EA588249C6}"/>
          </ac:grpSpMkLst>
        </pc:grpChg>
        <pc:grpChg chg="mod">
          <ac:chgData name="Daniel Kaufmann" userId="934340720f57f02e" providerId="LiveId" clId="{906E7261-0F0E-4DB9-8D83-A67BF29DC418}" dt="2020-10-30T21:56:37.002" v="5723" actId="1076"/>
          <ac:grpSpMkLst>
            <pc:docMk/>
            <pc:sldMk cId="542887771" sldId="461"/>
            <ac:grpSpMk id="10" creationId="{42E7883E-93EB-45C4-B374-AAFF6539C18E}"/>
          </ac:grpSpMkLst>
        </pc:grpChg>
        <pc:grpChg chg="mod">
          <ac:chgData name="Daniel Kaufmann" userId="934340720f57f02e" providerId="LiveId" clId="{906E7261-0F0E-4DB9-8D83-A67BF29DC418}" dt="2020-10-30T21:56:37.002" v="5723" actId="1076"/>
          <ac:grpSpMkLst>
            <pc:docMk/>
            <pc:sldMk cId="542887771" sldId="461"/>
            <ac:grpSpMk id="11" creationId="{5F925840-81CB-4AF9-8D32-EE6F3111C2D1}"/>
          </ac:grpSpMkLst>
        </pc:grpChg>
      </pc:sldChg>
      <pc:sldChg chg="addSp delSp modSp new mod modClrScheme chgLayout">
        <pc:chgData name="Daniel Kaufmann" userId="934340720f57f02e" providerId="LiveId" clId="{906E7261-0F0E-4DB9-8D83-A67BF29DC418}" dt="2020-10-30T21:57:55.841" v="5778" actId="207"/>
        <pc:sldMkLst>
          <pc:docMk/>
          <pc:sldMk cId="3043236482" sldId="462"/>
        </pc:sldMkLst>
        <pc:spChg chg="del mod ord">
          <ac:chgData name="Daniel Kaufmann" userId="934340720f57f02e" providerId="LiveId" clId="{906E7261-0F0E-4DB9-8D83-A67BF29DC418}" dt="2020-10-30T21:57:01.384" v="5726" actId="700"/>
          <ac:spMkLst>
            <pc:docMk/>
            <pc:sldMk cId="3043236482" sldId="462"/>
            <ac:spMk id="2" creationId="{43560A94-1ED4-4162-A422-BEA8D9A3D6A3}"/>
          </ac:spMkLst>
        </pc:spChg>
        <pc:spChg chg="del mod ord">
          <ac:chgData name="Daniel Kaufmann" userId="934340720f57f02e" providerId="LiveId" clId="{906E7261-0F0E-4DB9-8D83-A67BF29DC418}" dt="2020-10-30T21:57:01.384" v="5726" actId="700"/>
          <ac:spMkLst>
            <pc:docMk/>
            <pc:sldMk cId="3043236482" sldId="462"/>
            <ac:spMk id="3" creationId="{70E97685-1564-4ECA-A689-BFA4E98C6428}"/>
          </ac:spMkLst>
        </pc:spChg>
        <pc:spChg chg="add mod ord">
          <ac:chgData name="Daniel Kaufmann" userId="934340720f57f02e" providerId="LiveId" clId="{906E7261-0F0E-4DB9-8D83-A67BF29DC418}" dt="2020-10-30T21:57:08.729" v="5753" actId="20577"/>
          <ac:spMkLst>
            <pc:docMk/>
            <pc:sldMk cId="3043236482" sldId="462"/>
            <ac:spMk id="4" creationId="{4EFE874D-1DC4-45CB-A6FE-A7BC900D6E2D}"/>
          </ac:spMkLst>
        </pc:spChg>
        <pc:spChg chg="add mod ord">
          <ac:chgData name="Daniel Kaufmann" userId="934340720f57f02e" providerId="LiveId" clId="{906E7261-0F0E-4DB9-8D83-A67BF29DC418}" dt="2020-10-30T21:57:55.841" v="5778" actId="207"/>
          <ac:spMkLst>
            <pc:docMk/>
            <pc:sldMk cId="3043236482" sldId="462"/>
            <ac:spMk id="5" creationId="{D0835697-9A0F-4B2E-A1C4-F975994B0C10}"/>
          </ac:spMkLst>
        </pc:spChg>
      </pc:sldChg>
      <pc:sldChg chg="modSp add mod ord">
        <pc:chgData name="Daniel Kaufmann" userId="934340720f57f02e" providerId="LiveId" clId="{906E7261-0F0E-4DB9-8D83-A67BF29DC418}" dt="2020-10-30T21:58:45.792" v="5814" actId="20577"/>
        <pc:sldMkLst>
          <pc:docMk/>
          <pc:sldMk cId="4029953360" sldId="463"/>
        </pc:sldMkLst>
        <pc:spChg chg="mod">
          <ac:chgData name="Daniel Kaufmann" userId="934340720f57f02e" providerId="LiveId" clId="{906E7261-0F0E-4DB9-8D83-A67BF29DC418}" dt="2020-10-30T21:58:45.792" v="5814" actId="20577"/>
          <ac:spMkLst>
            <pc:docMk/>
            <pc:sldMk cId="4029953360" sldId="463"/>
            <ac:spMk id="2" creationId="{A196C52E-0914-416B-B64A-824997DB993D}"/>
          </ac:spMkLst>
        </pc:spChg>
      </pc:sldChg>
      <pc:sldChg chg="modSp new mod">
        <pc:chgData name="Daniel Kaufmann" userId="934340720f57f02e" providerId="LiveId" clId="{906E7261-0F0E-4DB9-8D83-A67BF29DC418}" dt="2020-10-30T22:01:43.214" v="6044" actId="21"/>
        <pc:sldMkLst>
          <pc:docMk/>
          <pc:sldMk cId="894272488" sldId="464"/>
        </pc:sldMkLst>
        <pc:spChg chg="mod">
          <ac:chgData name="Daniel Kaufmann" userId="934340720f57f02e" providerId="LiveId" clId="{906E7261-0F0E-4DB9-8D83-A67BF29DC418}" dt="2020-10-30T21:59:19.298" v="5868" actId="404"/>
          <ac:spMkLst>
            <pc:docMk/>
            <pc:sldMk cId="894272488" sldId="464"/>
            <ac:spMk id="2" creationId="{BB7E0F3A-3C59-4ADE-BA3F-5A7743B33A65}"/>
          </ac:spMkLst>
        </pc:spChg>
        <pc:spChg chg="mod">
          <ac:chgData name="Daniel Kaufmann" userId="934340720f57f02e" providerId="LiveId" clId="{906E7261-0F0E-4DB9-8D83-A67BF29DC418}" dt="2020-10-30T22:01:43.214" v="6044" actId="21"/>
          <ac:spMkLst>
            <pc:docMk/>
            <pc:sldMk cId="894272488" sldId="464"/>
            <ac:spMk id="3" creationId="{BFA34B90-E211-4A78-9A43-7D55926F9EC9}"/>
          </ac:spMkLst>
        </pc:spChg>
      </pc:sldChg>
      <pc:sldChg chg="modSp add mod">
        <pc:chgData name="Daniel Kaufmann" userId="934340720f57f02e" providerId="LiveId" clId="{906E7261-0F0E-4DB9-8D83-A67BF29DC418}" dt="2020-10-30T22:02:46.727" v="6086" actId="20577"/>
        <pc:sldMkLst>
          <pc:docMk/>
          <pc:sldMk cId="3580465165" sldId="465"/>
        </pc:sldMkLst>
        <pc:spChg chg="mod">
          <ac:chgData name="Daniel Kaufmann" userId="934340720f57f02e" providerId="LiveId" clId="{906E7261-0F0E-4DB9-8D83-A67BF29DC418}" dt="2020-10-30T22:02:46.727" v="6086" actId="20577"/>
          <ac:spMkLst>
            <pc:docMk/>
            <pc:sldMk cId="3580465165" sldId="465"/>
            <ac:spMk id="3" creationId="{BFA34B90-E211-4A78-9A43-7D55926F9EC9}"/>
          </ac:spMkLst>
        </pc:spChg>
      </pc:sldChg>
      <pc:sldChg chg="modSp new mod">
        <pc:chgData name="Daniel Kaufmann" userId="934340720f57f02e" providerId="LiveId" clId="{906E7261-0F0E-4DB9-8D83-A67BF29DC418}" dt="2020-10-30T22:03:37.180" v="6134" actId="404"/>
        <pc:sldMkLst>
          <pc:docMk/>
          <pc:sldMk cId="662835473" sldId="466"/>
        </pc:sldMkLst>
        <pc:spChg chg="mod">
          <ac:chgData name="Daniel Kaufmann" userId="934340720f57f02e" providerId="LiveId" clId="{906E7261-0F0E-4DB9-8D83-A67BF29DC418}" dt="2020-10-30T22:03:37.180" v="6134" actId="404"/>
          <ac:spMkLst>
            <pc:docMk/>
            <pc:sldMk cId="662835473" sldId="466"/>
            <ac:spMk id="2" creationId="{223EA878-299D-494F-944C-6CD6FE9D5832}"/>
          </ac:spMkLst>
        </pc:spChg>
      </pc:sldChg>
      <pc:sldChg chg="addSp delSp modSp new mod modClrScheme chgLayout modNotesTx">
        <pc:chgData name="Daniel Kaufmann" userId="934340720f57f02e" providerId="LiveId" clId="{906E7261-0F0E-4DB9-8D83-A67BF29DC418}" dt="2020-11-02T18:05:46.135" v="6820" actId="20577"/>
        <pc:sldMkLst>
          <pc:docMk/>
          <pc:sldMk cId="2815617616" sldId="467"/>
        </pc:sldMkLst>
        <pc:spChg chg="mod ord">
          <ac:chgData name="Daniel Kaufmann" userId="934340720f57f02e" providerId="LiveId" clId="{906E7261-0F0E-4DB9-8D83-A67BF29DC418}" dt="2020-11-02T17:55:51.323" v="6254" actId="700"/>
          <ac:spMkLst>
            <pc:docMk/>
            <pc:sldMk cId="2815617616" sldId="467"/>
            <ac:spMk id="2" creationId="{31DAF2AB-A313-46DB-A37B-12E05DC71EEA}"/>
          </ac:spMkLst>
        </pc:spChg>
        <pc:spChg chg="del">
          <ac:chgData name="Daniel Kaufmann" userId="934340720f57f02e" providerId="LiveId" clId="{906E7261-0F0E-4DB9-8D83-A67BF29DC418}" dt="2020-11-02T17:52:37.069" v="6167" actId="1032"/>
          <ac:spMkLst>
            <pc:docMk/>
            <pc:sldMk cId="2815617616" sldId="467"/>
            <ac:spMk id="3" creationId="{3987EFB9-560D-4AFA-AC5D-FFB6FE404912}"/>
          </ac:spMkLst>
        </pc:spChg>
        <pc:spChg chg="add mod ord">
          <ac:chgData name="Daniel Kaufmann" userId="934340720f57f02e" providerId="LiveId" clId="{906E7261-0F0E-4DB9-8D83-A67BF29DC418}" dt="2020-11-02T17:59:23.923" v="6441" actId="1076"/>
          <ac:spMkLst>
            <pc:docMk/>
            <pc:sldMk cId="2815617616" sldId="467"/>
            <ac:spMk id="7" creationId="{E254C141-36FB-4FFD-B252-8D5F05EBA100}"/>
          </ac:spMkLst>
        </pc:spChg>
        <pc:graphicFrameChg chg="add mod ord modGraphic">
          <ac:chgData name="Daniel Kaufmann" userId="934340720f57f02e" providerId="LiveId" clId="{906E7261-0F0E-4DB9-8D83-A67BF29DC418}" dt="2020-11-02T18:04:00.739" v="6680" actId="403"/>
          <ac:graphicFrameMkLst>
            <pc:docMk/>
            <pc:sldMk cId="2815617616" sldId="467"/>
            <ac:graphicFrameMk id="4" creationId="{9C227412-B652-4917-B1AD-041DBBA84265}"/>
          </ac:graphicFrameMkLst>
        </pc:graphicFrameChg>
        <pc:cxnChg chg="add mod">
          <ac:chgData name="Daniel Kaufmann" userId="934340720f57f02e" providerId="LiveId" clId="{906E7261-0F0E-4DB9-8D83-A67BF29DC418}" dt="2020-11-02T18:00:11.420" v="6446" actId="692"/>
          <ac:cxnSpMkLst>
            <pc:docMk/>
            <pc:sldMk cId="2815617616" sldId="467"/>
            <ac:cxnSpMk id="6" creationId="{E75D0C17-5026-4BE3-BE21-E03C4DC7362F}"/>
          </ac:cxnSpMkLst>
        </pc:cxnChg>
        <pc:cxnChg chg="add mod">
          <ac:chgData name="Daniel Kaufmann" userId="934340720f57f02e" providerId="LiveId" clId="{906E7261-0F0E-4DB9-8D83-A67BF29DC418}" dt="2020-11-02T18:00:14.406" v="6447" actId="692"/>
          <ac:cxnSpMkLst>
            <pc:docMk/>
            <pc:sldMk cId="2815617616" sldId="467"/>
            <ac:cxnSpMk id="9" creationId="{84BBB0EF-1AFC-49B8-B3B0-4A27B7D1DF6F}"/>
          </ac:cxnSpMkLst>
        </pc:cxnChg>
        <pc:cxnChg chg="add mod">
          <ac:chgData name="Daniel Kaufmann" userId="934340720f57f02e" providerId="LiveId" clId="{906E7261-0F0E-4DB9-8D83-A67BF29DC418}" dt="2020-11-02T18:00:15.849" v="6448" actId="692"/>
          <ac:cxnSpMkLst>
            <pc:docMk/>
            <pc:sldMk cId="2815617616" sldId="467"/>
            <ac:cxnSpMk id="10" creationId="{6249AB0C-87C7-4CE3-9754-2A700EF13206}"/>
          </ac:cxnSpMkLst>
        </pc:cxnChg>
        <pc:cxnChg chg="add mod">
          <ac:chgData name="Daniel Kaufmann" userId="934340720f57f02e" providerId="LiveId" clId="{906E7261-0F0E-4DB9-8D83-A67BF29DC418}" dt="2020-11-02T18:00:17.508" v="6449" actId="692"/>
          <ac:cxnSpMkLst>
            <pc:docMk/>
            <pc:sldMk cId="2815617616" sldId="467"/>
            <ac:cxnSpMk id="11" creationId="{F6E8FAE3-5AD5-46FD-8ECA-19DF9A9B2D0A}"/>
          </ac:cxnSpMkLst>
        </pc:cxnChg>
        <pc:cxnChg chg="add mod">
          <ac:chgData name="Daniel Kaufmann" userId="934340720f57f02e" providerId="LiveId" clId="{906E7261-0F0E-4DB9-8D83-A67BF29DC418}" dt="2020-11-02T18:00:18.580" v="6450" actId="692"/>
          <ac:cxnSpMkLst>
            <pc:docMk/>
            <pc:sldMk cId="2815617616" sldId="467"/>
            <ac:cxnSpMk id="12" creationId="{B5C2A281-04A7-48CB-A339-839AFA807E99}"/>
          </ac:cxnSpMkLst>
        </pc:cxnChg>
      </pc:sldChg>
      <pc:sldChg chg="add ord modNotesTx">
        <pc:chgData name="Daniel Kaufmann" userId="934340720f57f02e" providerId="LiveId" clId="{906E7261-0F0E-4DB9-8D83-A67BF29DC418}" dt="2020-11-02T18:12:03.369" v="7462" actId="20577"/>
        <pc:sldMkLst>
          <pc:docMk/>
          <pc:sldMk cId="3502055941" sldId="468"/>
        </pc:sldMkLst>
      </pc:sldChg>
      <pc:sldChg chg="addSp delSp modSp new mod">
        <pc:chgData name="Daniel Kaufmann" userId="934340720f57f02e" providerId="LiveId" clId="{906E7261-0F0E-4DB9-8D83-A67BF29DC418}" dt="2020-11-03T22:53:44.392" v="7638" actId="1076"/>
        <pc:sldMkLst>
          <pc:docMk/>
          <pc:sldMk cId="3996468723" sldId="469"/>
        </pc:sldMkLst>
        <pc:spChg chg="mod">
          <ac:chgData name="Daniel Kaufmann" userId="934340720f57f02e" providerId="LiveId" clId="{906E7261-0F0E-4DB9-8D83-A67BF29DC418}" dt="2020-11-03T22:49:10.416" v="7486" actId="20577"/>
          <ac:spMkLst>
            <pc:docMk/>
            <pc:sldMk cId="3996468723" sldId="469"/>
            <ac:spMk id="2" creationId="{6BF9F9FE-38FD-4194-890F-7936DA8D7A3C}"/>
          </ac:spMkLst>
        </pc:spChg>
        <pc:spChg chg="del">
          <ac:chgData name="Daniel Kaufmann" userId="934340720f57f02e" providerId="LiveId" clId="{906E7261-0F0E-4DB9-8D83-A67BF29DC418}" dt="2020-11-03T22:51:53.762" v="7487" actId="1032"/>
          <ac:spMkLst>
            <pc:docMk/>
            <pc:sldMk cId="3996468723" sldId="469"/>
            <ac:spMk id="3" creationId="{1DC771BE-5871-4B5B-9128-E0C330313022}"/>
          </ac:spMkLst>
        </pc:spChg>
        <pc:spChg chg="add del mod ord">
          <ac:chgData name="Daniel Kaufmann" userId="934340720f57f02e" providerId="LiveId" clId="{906E7261-0F0E-4DB9-8D83-A67BF29DC418}" dt="2020-11-03T22:54:54.225" v="7640" actId="478"/>
          <ac:spMkLst>
            <pc:docMk/>
            <pc:sldMk cId="3996468723" sldId="469"/>
            <ac:spMk id="3" creationId="{D24F21A5-763A-4F22-A277-36691D335462}"/>
          </ac:spMkLst>
        </pc:spChg>
        <pc:spChg chg="add mod ord">
          <ac:chgData name="Daniel Kaufmann" userId="934340720f57f02e" providerId="LiveId" clId="{906E7261-0F0E-4DB9-8D83-A67BF29DC418}" dt="2020-11-03T22:46:49.668" v="7467" actId="700"/>
          <ac:spMkLst>
            <pc:docMk/>
            <pc:sldMk cId="3996468723" sldId="469"/>
            <ac:spMk id="4" creationId="{ACF0092A-30F9-4DB5-83DE-28092A0E4B34}"/>
          </ac:spMkLst>
        </pc:spChg>
        <pc:spChg chg="add del mod">
          <ac:chgData name="Daniel Kaufmann" userId="934340720f57f02e" providerId="LiveId" clId="{906E7261-0F0E-4DB9-8D83-A67BF29DC418}" dt="2020-11-03T22:55:04.675" v="7643" actId="478"/>
          <ac:spMkLst>
            <pc:docMk/>
            <pc:sldMk cId="3996468723" sldId="469"/>
            <ac:spMk id="6" creationId="{03DFD169-B69A-49AF-BD2A-8CA5312D08FC}"/>
          </ac:spMkLst>
        </pc:spChg>
        <pc:spChg chg="del">
          <ac:chgData name="Daniel Kaufmann" userId="934340720f57f02e" providerId="LiveId" clId="{906E7261-0F0E-4DB9-8D83-A67BF29DC418}" dt="2020-11-03T22:46:45.939" v="7466" actId="478"/>
          <ac:spMkLst>
            <pc:docMk/>
            <pc:sldMk cId="3996468723" sldId="469"/>
            <ac:spMk id="109570" creationId="{00000000-0000-0000-0000-000000000000}"/>
          </ac:spMkLst>
        </pc:spChg>
        <pc:spChg chg="del">
          <ac:chgData name="Daniel Kaufmann" userId="934340720f57f02e" providerId="LiveId" clId="{906E7261-0F0E-4DB9-8D83-A67BF29DC418}" dt="2020-11-03T22:46:44.789" v="7465" actId="478"/>
          <ac:spMkLst>
            <pc:docMk/>
            <pc:sldMk cId="3996468723" sldId="469"/>
            <ac:spMk id="109571" creationId="{00000000-0000-0000-0000-000000000000}"/>
          </ac:spMkLst>
        </pc:spChg>
        <pc:spChg chg="mod ord">
          <ac:chgData name="Daniel Kaufmann" userId="934340720f57f02e" providerId="LiveId" clId="{906E7261-0F0E-4DB9-8D83-A67BF29DC418}" dt="2020-11-03T22:46:49.668" v="7467" actId="700"/>
          <ac:spMkLst>
            <pc:docMk/>
            <pc:sldMk cId="3996468723" sldId="469"/>
            <ac:spMk id="122884" creationId="{00000000-0000-0000-0000-000000000000}"/>
          </ac:spMkLst>
        </pc:spChg>
        <pc:grpChg chg="del mod">
          <ac:chgData name="Daniel Kaufmann" userId="934340720f57f02e" providerId="LiveId" clId="{906E7261-0F0E-4DB9-8D83-A67BF29DC418}" dt="2020-11-03T22:48:39.536" v="7468" actId="478"/>
          <ac:grpSpMkLst>
            <pc:docMk/>
            <pc:sldMk cId="3996468723" sldId="469"/>
            <ac:grpSpMk id="2" creationId="{00000000-0000-0000-0000-000000000000}"/>
          </ac:grpSpMkLst>
        </pc:grpChg>
        <pc:grpChg chg="del">
          <ac:chgData name="Daniel Kaufmann" userId="934340720f57f02e" providerId="LiveId" clId="{906E7261-0F0E-4DB9-8D83-A67BF29DC418}" dt="2020-11-03T22:48:41.683" v="7470" actId="478"/>
          <ac:grpSpMkLst>
            <pc:docMk/>
            <pc:sldMk cId="3996468723" sldId="469"/>
            <ac:grpSpMk id="3" creationId="{00000000-0000-0000-0000-000000000000}"/>
          </ac:grpSpMkLst>
        </pc:grpChg>
        <pc:graphicFrameChg chg="add mod modGraphic">
          <ac:chgData name="Daniel Kaufmann" userId="934340720f57f02e" providerId="LiveId" clId="{906E7261-0F0E-4DB9-8D83-A67BF29DC418}" dt="2020-11-03T22:53:44.392" v="7638" actId="1076"/>
          <ac:graphicFrameMkLst>
            <pc:docMk/>
            <pc:sldMk cId="3996468723" sldId="469"/>
            <ac:graphicFrameMk id="4" creationId="{F3D72A71-3CFA-4EDF-AE65-AB56969E4548}"/>
          </ac:graphicFrameMkLst>
        </pc:graphicFrameChg>
        <pc:picChg chg="del mod">
          <ac:chgData name="Daniel Kaufmann" userId="934340720f57f02e" providerId="LiveId" clId="{906E7261-0F0E-4DB9-8D83-A67BF29DC418}" dt="2020-11-03T22:48:40.960" v="7469" actId="478"/>
          <ac:picMkLst>
            <pc:docMk/>
            <pc:sldMk cId="3996468723" sldId="469"/>
            <ac:picMk id="109577" creationId="{00000000-0000-0000-0000-000000000000}"/>
          </ac:picMkLst>
        </pc:picChg>
        <pc:picChg chg="del">
          <ac:chgData name="Daniel Kaufmann" userId="934340720f57f02e" providerId="LiveId" clId="{906E7261-0F0E-4DB9-8D83-A67BF29DC418}" dt="2020-11-03T22:48:39.536" v="7468" actId="478"/>
          <ac:picMkLst>
            <pc:docMk/>
            <pc:sldMk cId="3996468723" sldId="469"/>
            <ac:picMk id="109578" creationId="{00000000-0000-0000-0000-000000000000}"/>
          </ac:picMkLst>
        </pc:picChg>
      </pc:sldChg>
      <pc:sldChg chg="addSp delSp modSp new mod setBg modClrScheme setClrOvrMap chgLayout modNotesTx">
        <pc:chgData name="Daniel Kaufmann" userId="934340720f57f02e" providerId="LiveId" clId="{906E7261-0F0E-4DB9-8D83-A67BF29DC418}" dt="2020-11-08T16:35:39.814" v="13664"/>
        <pc:sldMkLst>
          <pc:docMk/>
          <pc:sldMk cId="734308906" sldId="470"/>
        </pc:sldMkLst>
        <pc:spChg chg="del mod ord">
          <ac:chgData name="Daniel Kaufmann" userId="934340720f57f02e" providerId="LiveId" clId="{906E7261-0F0E-4DB9-8D83-A67BF29DC418}" dt="2020-11-06T01:47:16.093" v="7690" actId="700"/>
          <ac:spMkLst>
            <pc:docMk/>
            <pc:sldMk cId="734308906" sldId="470"/>
            <ac:spMk id="2" creationId="{6CFDC93C-F4BA-41F3-B10C-2FFBD39D9D58}"/>
          </ac:spMkLst>
        </pc:spChg>
        <pc:spChg chg="del mod ord">
          <ac:chgData name="Daniel Kaufmann" userId="934340720f57f02e" providerId="LiveId" clId="{906E7261-0F0E-4DB9-8D83-A67BF29DC418}" dt="2020-11-06T01:47:16.093" v="7690" actId="700"/>
          <ac:spMkLst>
            <pc:docMk/>
            <pc:sldMk cId="734308906" sldId="470"/>
            <ac:spMk id="3" creationId="{B80FD9C7-0044-4832-92C2-2447113DE538}"/>
          </ac:spMkLst>
        </pc:spChg>
        <pc:spChg chg="add mod ord">
          <ac:chgData name="Daniel Kaufmann" userId="934340720f57f02e" providerId="LiveId" clId="{906E7261-0F0E-4DB9-8D83-A67BF29DC418}" dt="2020-11-06T01:48:26.414" v="7702" actId="207"/>
          <ac:spMkLst>
            <pc:docMk/>
            <pc:sldMk cId="734308906" sldId="470"/>
            <ac:spMk id="4" creationId="{6671F46B-66F6-47E1-B2FD-4BCDC25660FE}"/>
          </ac:spMkLst>
        </pc:spChg>
        <pc:spChg chg="add mod ord">
          <ac:chgData name="Daniel Kaufmann" userId="934340720f57f02e" providerId="LiveId" clId="{906E7261-0F0E-4DB9-8D83-A67BF29DC418}" dt="2020-11-06T01:50:18.885" v="7853" actId="20577"/>
          <ac:spMkLst>
            <pc:docMk/>
            <pc:sldMk cId="734308906" sldId="470"/>
            <ac:spMk id="5" creationId="{3CCEE996-2DF9-4EA8-B99A-0CDAF1A58063}"/>
          </ac:spMkLst>
        </pc:spChg>
        <pc:spChg chg="add del mod">
          <ac:chgData name="Daniel Kaufmann" userId="934340720f57f02e" providerId="LiveId" clId="{906E7261-0F0E-4DB9-8D83-A67BF29DC418}" dt="2020-11-06T01:48:12.682" v="7699" actId="478"/>
          <ac:spMkLst>
            <pc:docMk/>
            <pc:sldMk cId="734308906" sldId="470"/>
            <ac:spMk id="8" creationId="{E0F36140-3032-402F-93BD-099BE43AC512}"/>
          </ac:spMkLst>
        </pc:spChg>
        <pc:spChg chg="add">
          <ac:chgData name="Daniel Kaufmann" userId="934340720f57f02e" providerId="LiveId" clId="{906E7261-0F0E-4DB9-8D83-A67BF29DC418}" dt="2020-11-06T01:48:17.988" v="7700" actId="26606"/>
          <ac:spMkLst>
            <pc:docMk/>
            <pc:sldMk cId="734308906" sldId="470"/>
            <ac:spMk id="12" creationId="{9AA72BD9-2C5A-4EDC-931F-5AA08EACA0F3}"/>
          </ac:spMkLst>
        </pc:spChg>
        <pc:spChg chg="add">
          <ac:chgData name="Daniel Kaufmann" userId="934340720f57f02e" providerId="LiveId" clId="{906E7261-0F0E-4DB9-8D83-A67BF29DC418}" dt="2020-11-06T01:48:17.988" v="7700" actId="26606"/>
          <ac:spMkLst>
            <pc:docMk/>
            <pc:sldMk cId="734308906" sldId="470"/>
            <ac:spMk id="14" creationId="{DD3981AC-7B61-4947-BCF3-F7AA7FA385B9}"/>
          </ac:spMkLst>
        </pc:spChg>
        <pc:spChg chg="add">
          <ac:chgData name="Daniel Kaufmann" userId="934340720f57f02e" providerId="LiveId" clId="{906E7261-0F0E-4DB9-8D83-A67BF29DC418}" dt="2020-11-06T01:48:17.988" v="7700" actId="26606"/>
          <ac:spMkLst>
            <pc:docMk/>
            <pc:sldMk cId="734308906" sldId="470"/>
            <ac:spMk id="16" creationId="{55D4142C-5077-457F-A6AD-3FECFDB39685}"/>
          </ac:spMkLst>
        </pc:spChg>
        <pc:spChg chg="add">
          <ac:chgData name="Daniel Kaufmann" userId="934340720f57f02e" providerId="LiveId" clId="{906E7261-0F0E-4DB9-8D83-A67BF29DC418}" dt="2020-11-06T01:48:17.988" v="7700" actId="26606"/>
          <ac:spMkLst>
            <pc:docMk/>
            <pc:sldMk cId="734308906" sldId="470"/>
            <ac:spMk id="18" creationId="{7A5F0580-5EE9-419F-96EE-B6529EF6E7D0}"/>
          </ac:spMkLst>
        </pc:spChg>
        <pc:picChg chg="add mod ord">
          <ac:chgData name="Daniel Kaufmann" userId="934340720f57f02e" providerId="LiveId" clId="{906E7261-0F0E-4DB9-8D83-A67BF29DC418}" dt="2020-11-06T01:48:17.988" v="7700" actId="26606"/>
          <ac:picMkLst>
            <pc:docMk/>
            <pc:sldMk cId="734308906" sldId="470"/>
            <ac:picMk id="7" creationId="{4A7BE30C-950B-47BD-8B68-C96AFF5E8238}"/>
          </ac:picMkLst>
        </pc:picChg>
      </pc:sldChg>
      <pc:sldChg chg="addSp delSp modSp new mod modClrScheme chgLayout modNotesTx">
        <pc:chgData name="Daniel Kaufmann" userId="934340720f57f02e" providerId="LiveId" clId="{906E7261-0F0E-4DB9-8D83-A67BF29DC418}" dt="2020-11-06T02:01:29.475" v="9237" actId="20577"/>
        <pc:sldMkLst>
          <pc:docMk/>
          <pc:sldMk cId="53560366" sldId="471"/>
        </pc:sldMkLst>
        <pc:spChg chg="mod ord">
          <ac:chgData name="Daniel Kaufmann" userId="934340720f57f02e" providerId="LiveId" clId="{906E7261-0F0E-4DB9-8D83-A67BF29DC418}" dt="2020-11-06T01:54:12.293" v="8028" actId="700"/>
          <ac:spMkLst>
            <pc:docMk/>
            <pc:sldMk cId="53560366" sldId="471"/>
            <ac:spMk id="2" creationId="{B1119C7A-064E-43CC-AD20-52D390FEB5D9}"/>
          </ac:spMkLst>
        </pc:spChg>
        <pc:spChg chg="del">
          <ac:chgData name="Daniel Kaufmann" userId="934340720f57f02e" providerId="LiveId" clId="{906E7261-0F0E-4DB9-8D83-A67BF29DC418}" dt="2020-11-06T01:52:30.943" v="7985" actId="1032"/>
          <ac:spMkLst>
            <pc:docMk/>
            <pc:sldMk cId="53560366" sldId="471"/>
            <ac:spMk id="3" creationId="{BB3A0378-1EEB-4A82-AA5F-76721ACE6C16}"/>
          </ac:spMkLst>
        </pc:spChg>
        <pc:spChg chg="add mod ord">
          <ac:chgData name="Daniel Kaufmann" userId="934340720f57f02e" providerId="LiveId" clId="{906E7261-0F0E-4DB9-8D83-A67BF29DC418}" dt="2020-11-06T01:55:19.963" v="8156" actId="1076"/>
          <ac:spMkLst>
            <pc:docMk/>
            <pc:sldMk cId="53560366" sldId="471"/>
            <ac:spMk id="5" creationId="{7E0D6252-2799-4A92-A32A-4654CCE28DE7}"/>
          </ac:spMkLst>
        </pc:spChg>
        <pc:graphicFrameChg chg="add mod ord modGraphic">
          <ac:chgData name="Daniel Kaufmann" userId="934340720f57f02e" providerId="LiveId" clId="{906E7261-0F0E-4DB9-8D83-A67BF29DC418}" dt="2020-11-06T01:54:12.293" v="8028" actId="700"/>
          <ac:graphicFrameMkLst>
            <pc:docMk/>
            <pc:sldMk cId="53560366" sldId="471"/>
            <ac:graphicFrameMk id="4" creationId="{03E1051A-50FA-4F30-9561-F58AD363B4BF}"/>
          </ac:graphicFrameMkLst>
        </pc:graphicFrameChg>
      </pc:sldChg>
      <pc:sldChg chg="addSp delSp modSp new mod modClrScheme chgLayout modNotesTx">
        <pc:chgData name="Daniel Kaufmann" userId="934340720f57f02e" providerId="LiveId" clId="{906E7261-0F0E-4DB9-8D83-A67BF29DC418}" dt="2020-11-06T02:21:11.603" v="11073" actId="20577"/>
        <pc:sldMkLst>
          <pc:docMk/>
          <pc:sldMk cId="301425809" sldId="472"/>
        </pc:sldMkLst>
        <pc:spChg chg="del">
          <ac:chgData name="Daniel Kaufmann" userId="934340720f57f02e" providerId="LiveId" clId="{906E7261-0F0E-4DB9-8D83-A67BF29DC418}" dt="2020-11-06T02:01:59.996" v="9239" actId="700"/>
          <ac:spMkLst>
            <pc:docMk/>
            <pc:sldMk cId="301425809" sldId="472"/>
            <ac:spMk id="2" creationId="{79E451F9-FD7A-4A75-B667-6042C673F0B6}"/>
          </ac:spMkLst>
        </pc:spChg>
        <pc:spChg chg="del">
          <ac:chgData name="Daniel Kaufmann" userId="934340720f57f02e" providerId="LiveId" clId="{906E7261-0F0E-4DB9-8D83-A67BF29DC418}" dt="2020-11-06T02:01:59.996" v="9239" actId="700"/>
          <ac:spMkLst>
            <pc:docMk/>
            <pc:sldMk cId="301425809" sldId="472"/>
            <ac:spMk id="3" creationId="{5F2C9AEC-5F4C-4E9F-91A0-F8C6AE954185}"/>
          </ac:spMkLst>
        </pc:spChg>
        <pc:spChg chg="del">
          <ac:chgData name="Daniel Kaufmann" userId="934340720f57f02e" providerId="LiveId" clId="{906E7261-0F0E-4DB9-8D83-A67BF29DC418}" dt="2020-11-06T02:01:59.996" v="9239" actId="700"/>
          <ac:spMkLst>
            <pc:docMk/>
            <pc:sldMk cId="301425809" sldId="472"/>
            <ac:spMk id="4" creationId="{E8777CE9-ECB9-4DEB-B7DF-92072069805C}"/>
          </ac:spMkLst>
        </pc:spChg>
        <pc:spChg chg="add mod">
          <ac:chgData name="Daniel Kaufmann" userId="934340720f57f02e" providerId="LiveId" clId="{906E7261-0F0E-4DB9-8D83-A67BF29DC418}" dt="2020-11-06T02:02:24.007" v="9243" actId="1076"/>
          <ac:spMkLst>
            <pc:docMk/>
            <pc:sldMk cId="301425809" sldId="472"/>
            <ac:spMk id="8" creationId="{F95A09BB-F9FB-4359-AA88-AA3BF4BB45A5}"/>
          </ac:spMkLst>
        </pc:spChg>
        <pc:spChg chg="add mod">
          <ac:chgData name="Daniel Kaufmann" userId="934340720f57f02e" providerId="LiveId" clId="{906E7261-0F0E-4DB9-8D83-A67BF29DC418}" dt="2020-11-06T02:02:40.886" v="9246" actId="1076"/>
          <ac:spMkLst>
            <pc:docMk/>
            <pc:sldMk cId="301425809" sldId="472"/>
            <ac:spMk id="10" creationId="{998FA22A-20A3-4E9E-AE69-834E93C8DCF0}"/>
          </ac:spMkLst>
        </pc:spChg>
        <pc:spChg chg="add mod">
          <ac:chgData name="Daniel Kaufmann" userId="934340720f57f02e" providerId="LiveId" clId="{906E7261-0F0E-4DB9-8D83-A67BF29DC418}" dt="2020-11-06T02:03:11.183" v="9260" actId="1076"/>
          <ac:spMkLst>
            <pc:docMk/>
            <pc:sldMk cId="301425809" sldId="472"/>
            <ac:spMk id="11" creationId="{8A6DDE25-80A5-41D4-BD25-599E183F4AF9}"/>
          </ac:spMkLst>
        </pc:spChg>
        <pc:graphicFrameChg chg="add mod">
          <ac:chgData name="Daniel Kaufmann" userId="934340720f57f02e" providerId="LiveId" clId="{906E7261-0F0E-4DB9-8D83-A67BF29DC418}" dt="2020-11-06T02:04:07.140" v="9267" actId="207"/>
          <ac:graphicFrameMkLst>
            <pc:docMk/>
            <pc:sldMk cId="301425809" sldId="472"/>
            <ac:graphicFrameMk id="6" creationId="{3E1C0C0F-F740-46A7-8E2F-17ED6989A9E3}"/>
          </ac:graphicFrameMkLst>
        </pc:graphicFrameChg>
      </pc:sldChg>
      <pc:sldChg chg="addSp delSp modSp new mod modNotesTx">
        <pc:chgData name="Daniel Kaufmann" userId="934340720f57f02e" providerId="LiveId" clId="{906E7261-0F0E-4DB9-8D83-A67BF29DC418}" dt="2020-11-08T15:56:49.342" v="12148" actId="20577"/>
        <pc:sldMkLst>
          <pc:docMk/>
          <pc:sldMk cId="349019916" sldId="473"/>
        </pc:sldMkLst>
        <pc:spChg chg="add mod">
          <ac:chgData name="Daniel Kaufmann" userId="934340720f57f02e" providerId="LiveId" clId="{906E7261-0F0E-4DB9-8D83-A67BF29DC418}" dt="2020-11-08T15:48:25.192" v="11101" actId="20577"/>
          <ac:spMkLst>
            <pc:docMk/>
            <pc:sldMk cId="349019916" sldId="473"/>
            <ac:spMk id="3" creationId="{B04F67BE-AE98-4A73-ABB6-3ABDDB9217F0}"/>
          </ac:spMkLst>
        </pc:spChg>
        <pc:spChg chg="add mod">
          <ac:chgData name="Daniel Kaufmann" userId="934340720f57f02e" providerId="LiveId" clId="{906E7261-0F0E-4DB9-8D83-A67BF29DC418}" dt="2020-11-08T15:48:41.304" v="11129" actId="1076"/>
          <ac:spMkLst>
            <pc:docMk/>
            <pc:sldMk cId="349019916" sldId="473"/>
            <ac:spMk id="7" creationId="{F50F92D8-8809-43A9-8E36-6947C6FC76ED}"/>
          </ac:spMkLst>
        </pc:spChg>
        <pc:spChg chg="add mod">
          <ac:chgData name="Daniel Kaufmann" userId="934340720f57f02e" providerId="LiveId" clId="{906E7261-0F0E-4DB9-8D83-A67BF29DC418}" dt="2020-11-08T15:47:25.674" v="11085" actId="1076"/>
          <ac:spMkLst>
            <pc:docMk/>
            <pc:sldMk cId="349019916" sldId="473"/>
            <ac:spMk id="11" creationId="{53893804-E57E-41BC-906E-6E99D06CDF6F}"/>
          </ac:spMkLst>
        </pc:spChg>
        <pc:spChg chg="add mod">
          <ac:chgData name="Daniel Kaufmann" userId="934340720f57f02e" providerId="LiveId" clId="{906E7261-0F0E-4DB9-8D83-A67BF29DC418}" dt="2020-11-08T15:47:35.308" v="11087" actId="1076"/>
          <ac:spMkLst>
            <pc:docMk/>
            <pc:sldMk cId="349019916" sldId="473"/>
            <ac:spMk id="13" creationId="{7BFDE49F-D64A-42D1-854F-CD47172373C2}"/>
          </ac:spMkLst>
        </pc:spChg>
        <pc:spChg chg="add mod">
          <ac:chgData name="Daniel Kaufmann" userId="934340720f57f02e" providerId="LiveId" clId="{906E7261-0F0E-4DB9-8D83-A67BF29DC418}" dt="2020-11-08T15:47:44.178" v="11089" actId="1076"/>
          <ac:spMkLst>
            <pc:docMk/>
            <pc:sldMk cId="349019916" sldId="473"/>
            <ac:spMk id="15" creationId="{CE43015E-EAC6-4CE2-81C9-9E6A63B42642}"/>
          </ac:spMkLst>
        </pc:spChg>
        <pc:spChg chg="add mod">
          <ac:chgData name="Daniel Kaufmann" userId="934340720f57f02e" providerId="LiveId" clId="{906E7261-0F0E-4DB9-8D83-A67BF29DC418}" dt="2020-11-08T15:47:55.715" v="11091" actId="1076"/>
          <ac:spMkLst>
            <pc:docMk/>
            <pc:sldMk cId="349019916" sldId="473"/>
            <ac:spMk id="17" creationId="{60775DD8-632D-4930-BC91-A5CA22066FAE}"/>
          </ac:spMkLst>
        </pc:spChg>
        <pc:graphicFrameChg chg="add mod">
          <ac:chgData name="Daniel Kaufmann" userId="934340720f57f02e" providerId="LiveId" clId="{906E7261-0F0E-4DB9-8D83-A67BF29DC418}" dt="2020-11-08T15:48:14.138" v="11093" actId="207"/>
          <ac:graphicFrameMkLst>
            <pc:docMk/>
            <pc:sldMk cId="349019916" sldId="473"/>
            <ac:graphicFrameMk id="9" creationId="{3EF17016-0ACC-457E-B70C-4CEAFA25E212}"/>
          </ac:graphicFrameMkLst>
        </pc:graphicFrameChg>
        <pc:picChg chg="add del">
          <ac:chgData name="Daniel Kaufmann" userId="934340720f57f02e" providerId="LiveId" clId="{906E7261-0F0E-4DB9-8D83-A67BF29DC418}" dt="2020-11-08T15:46:32.937" v="11077" actId="22"/>
          <ac:picMkLst>
            <pc:docMk/>
            <pc:sldMk cId="349019916" sldId="473"/>
            <ac:picMk id="5" creationId="{079A3437-16AF-49E2-862D-AC4245A4BA65}"/>
          </ac:picMkLst>
        </pc:picChg>
      </pc:sldChg>
      <pc:sldChg chg="addSp modSp new mod modNotesTx">
        <pc:chgData name="Daniel Kaufmann" userId="934340720f57f02e" providerId="LiveId" clId="{906E7261-0F0E-4DB9-8D83-A67BF29DC418}" dt="2020-11-08T16:02:09.235" v="12653"/>
        <pc:sldMkLst>
          <pc:docMk/>
          <pc:sldMk cId="2668466240" sldId="474"/>
        </pc:sldMkLst>
        <pc:picChg chg="add mod">
          <ac:chgData name="Daniel Kaufmann" userId="934340720f57f02e" providerId="LiveId" clId="{906E7261-0F0E-4DB9-8D83-A67BF29DC418}" dt="2020-11-08T16:02:09.235" v="12653"/>
          <ac:picMkLst>
            <pc:docMk/>
            <pc:sldMk cId="2668466240" sldId="474"/>
            <ac:picMk id="3" creationId="{8A68311C-B809-4AB5-B99C-6BF03AF7B265}"/>
          </ac:picMkLst>
        </pc:picChg>
      </pc:sldChg>
      <pc:sldChg chg="addSp delSp modSp new del mod setBg">
        <pc:chgData name="Daniel Kaufmann" userId="934340720f57f02e" providerId="LiveId" clId="{906E7261-0F0E-4DB9-8D83-A67BF29DC418}" dt="2020-11-08T16:03:35.467" v="12662" actId="47"/>
        <pc:sldMkLst>
          <pc:docMk/>
          <pc:sldMk cId="3843824756" sldId="475"/>
        </pc:sldMkLst>
        <pc:spChg chg="add del">
          <ac:chgData name="Daniel Kaufmann" userId="934340720f57f02e" providerId="LiveId" clId="{906E7261-0F0E-4DB9-8D83-A67BF29DC418}" dt="2020-11-08T16:03:06.818" v="12657" actId="26606"/>
          <ac:spMkLst>
            <pc:docMk/>
            <pc:sldMk cId="3843824756" sldId="475"/>
            <ac:spMk id="8" creationId="{32BC26D8-82FB-445E-AA49-62A77D7C1EE0}"/>
          </ac:spMkLst>
        </pc:spChg>
        <pc:spChg chg="add del">
          <ac:chgData name="Daniel Kaufmann" userId="934340720f57f02e" providerId="LiveId" clId="{906E7261-0F0E-4DB9-8D83-A67BF29DC418}" dt="2020-11-08T16:03:06.818" v="12657" actId="26606"/>
          <ac:spMkLst>
            <pc:docMk/>
            <pc:sldMk cId="3843824756" sldId="475"/>
            <ac:spMk id="10" creationId="{CB44330D-EA18-4254-AA95-EB49948539B8}"/>
          </ac:spMkLst>
        </pc:spChg>
        <pc:spChg chg="add">
          <ac:chgData name="Daniel Kaufmann" userId="934340720f57f02e" providerId="LiveId" clId="{906E7261-0F0E-4DB9-8D83-A67BF29DC418}" dt="2020-11-08T16:03:06.823" v="12658" actId="26606"/>
          <ac:spMkLst>
            <pc:docMk/>
            <pc:sldMk cId="3843824756" sldId="475"/>
            <ac:spMk id="12" creationId="{A5D2A5D1-BA0D-47D3-B051-DA7743C46E28}"/>
          </ac:spMkLst>
        </pc:spChg>
        <pc:spChg chg="add">
          <ac:chgData name="Daniel Kaufmann" userId="934340720f57f02e" providerId="LiveId" clId="{906E7261-0F0E-4DB9-8D83-A67BF29DC418}" dt="2020-11-08T16:03:06.823" v="12658" actId="26606"/>
          <ac:spMkLst>
            <pc:docMk/>
            <pc:sldMk cId="3843824756" sldId="475"/>
            <ac:spMk id="13" creationId="{2D2B266D-3625-4584-A5C3-7D3F672CFF30}"/>
          </ac:spMkLst>
        </pc:spChg>
        <pc:spChg chg="add">
          <ac:chgData name="Daniel Kaufmann" userId="934340720f57f02e" providerId="LiveId" clId="{906E7261-0F0E-4DB9-8D83-A67BF29DC418}" dt="2020-11-08T16:03:06.823" v="12658" actId="26606"/>
          <ac:spMkLst>
            <pc:docMk/>
            <pc:sldMk cId="3843824756" sldId="475"/>
            <ac:spMk id="14" creationId="{C463B99A-73EE-4FBB-B7C4-F9F9BCC25C65}"/>
          </ac:spMkLst>
        </pc:spChg>
        <pc:picChg chg="add mod">
          <ac:chgData name="Daniel Kaufmann" userId="934340720f57f02e" providerId="LiveId" clId="{906E7261-0F0E-4DB9-8D83-A67BF29DC418}" dt="2020-11-08T16:03:06.823" v="12658" actId="26606"/>
          <ac:picMkLst>
            <pc:docMk/>
            <pc:sldMk cId="3843824756" sldId="475"/>
            <ac:picMk id="3" creationId="{1830CF5E-3F37-4D93-A74D-AF9343DE3FFC}"/>
          </ac:picMkLst>
        </pc:picChg>
      </pc:sldChg>
      <pc:sldChg chg="addSp delSp modSp new mod modClrScheme chgLayout modNotesTx">
        <pc:chgData name="Daniel Kaufmann" userId="934340720f57f02e" providerId="LiveId" clId="{906E7261-0F0E-4DB9-8D83-A67BF29DC418}" dt="2020-11-08T16:16:58.741" v="13189" actId="20577"/>
        <pc:sldMkLst>
          <pc:docMk/>
          <pc:sldMk cId="2917626471" sldId="476"/>
        </pc:sldMkLst>
        <pc:spChg chg="add del mod">
          <ac:chgData name="Daniel Kaufmann" userId="934340720f57f02e" providerId="LiveId" clId="{906E7261-0F0E-4DB9-8D83-A67BF29DC418}" dt="2020-11-08T16:07:42.464" v="12772" actId="478"/>
          <ac:spMkLst>
            <pc:docMk/>
            <pc:sldMk cId="2917626471" sldId="476"/>
            <ac:spMk id="5" creationId="{66D32502-EC23-4423-9796-AEC825E2D3DB}"/>
          </ac:spMkLst>
        </pc:spChg>
        <pc:spChg chg="add mod ord">
          <ac:chgData name="Daniel Kaufmann" userId="934340720f57f02e" providerId="LiveId" clId="{906E7261-0F0E-4DB9-8D83-A67BF29DC418}" dt="2020-11-08T16:11:59.651" v="12841" actId="700"/>
          <ac:spMkLst>
            <pc:docMk/>
            <pc:sldMk cId="2917626471" sldId="476"/>
            <ac:spMk id="8" creationId="{1DE1B0B0-D809-4879-9393-F5EE0CAFCBB9}"/>
          </ac:spMkLst>
        </pc:spChg>
        <pc:spChg chg="add del mod">
          <ac:chgData name="Daniel Kaufmann" userId="934340720f57f02e" providerId="LiveId" clId="{906E7261-0F0E-4DB9-8D83-A67BF29DC418}" dt="2020-11-08T16:10:50.507" v="12832" actId="478"/>
          <ac:spMkLst>
            <pc:docMk/>
            <pc:sldMk cId="2917626471" sldId="476"/>
            <ac:spMk id="9" creationId="{523BC64C-23BE-4808-B4B8-01ABD6D9F232}"/>
          </ac:spMkLst>
        </pc:spChg>
        <pc:spChg chg="add del mod ord">
          <ac:chgData name="Daniel Kaufmann" userId="934340720f57f02e" providerId="LiveId" clId="{906E7261-0F0E-4DB9-8D83-A67BF29DC418}" dt="2020-11-08T16:11:59.651" v="12841" actId="700"/>
          <ac:spMkLst>
            <pc:docMk/>
            <pc:sldMk cId="2917626471" sldId="476"/>
            <ac:spMk id="12" creationId="{467A291E-FE9B-41EE-93C6-E80DC015CED0}"/>
          </ac:spMkLst>
        </pc:spChg>
        <pc:spChg chg="add del mod ord">
          <ac:chgData name="Daniel Kaufmann" userId="934340720f57f02e" providerId="LiveId" clId="{906E7261-0F0E-4DB9-8D83-A67BF29DC418}" dt="2020-11-08T16:11:59.651" v="12841" actId="700"/>
          <ac:spMkLst>
            <pc:docMk/>
            <pc:sldMk cId="2917626471" sldId="476"/>
            <ac:spMk id="13" creationId="{1825E674-96D3-4AA6-B063-40DBB985BE42}"/>
          </ac:spMkLst>
        </pc:spChg>
        <pc:spChg chg="add mod ord">
          <ac:chgData name="Daniel Kaufmann" userId="934340720f57f02e" providerId="LiveId" clId="{906E7261-0F0E-4DB9-8D83-A67BF29DC418}" dt="2020-11-08T16:13:45.101" v="12882" actId="1076"/>
          <ac:spMkLst>
            <pc:docMk/>
            <pc:sldMk cId="2917626471" sldId="476"/>
            <ac:spMk id="14" creationId="{6E79418F-1039-4E0D-A90F-F9338A345F40}"/>
          </ac:spMkLst>
        </pc:spChg>
        <pc:graphicFrameChg chg="add del mod modGraphic">
          <ac:chgData name="Daniel Kaufmann" userId="934340720f57f02e" providerId="LiveId" clId="{906E7261-0F0E-4DB9-8D83-A67BF29DC418}" dt="2020-11-08T16:07:44.102" v="12773" actId="478"/>
          <ac:graphicFrameMkLst>
            <pc:docMk/>
            <pc:sldMk cId="2917626471" sldId="476"/>
            <ac:graphicFrameMk id="4" creationId="{55417D5C-CE78-42FC-9FA8-C5FA0820049A}"/>
          </ac:graphicFrameMkLst>
        </pc:graphicFrameChg>
        <pc:picChg chg="add del">
          <ac:chgData name="Daniel Kaufmann" userId="934340720f57f02e" providerId="LiveId" clId="{906E7261-0F0E-4DB9-8D83-A67BF29DC418}" dt="2020-11-08T16:03:33.278" v="12661" actId="478"/>
          <ac:picMkLst>
            <pc:docMk/>
            <pc:sldMk cId="2917626471" sldId="476"/>
            <ac:picMk id="3" creationId="{3DBFF8EE-6C82-42D7-97AC-AD455120DA03}"/>
          </ac:picMkLst>
        </pc:picChg>
        <pc:picChg chg="add del mod">
          <ac:chgData name="Daniel Kaufmann" userId="934340720f57f02e" providerId="LiveId" clId="{906E7261-0F0E-4DB9-8D83-A67BF29DC418}" dt="2020-11-08T16:10:00.086" v="12789" actId="478"/>
          <ac:picMkLst>
            <pc:docMk/>
            <pc:sldMk cId="2917626471" sldId="476"/>
            <ac:picMk id="7" creationId="{C960DB30-0AB2-4A58-BD02-144F1CBA78CC}"/>
          </ac:picMkLst>
        </pc:picChg>
        <pc:picChg chg="add mod">
          <ac:chgData name="Daniel Kaufmann" userId="934340720f57f02e" providerId="LiveId" clId="{906E7261-0F0E-4DB9-8D83-A67BF29DC418}" dt="2020-11-08T16:11:44.254" v="12839" actId="1076"/>
          <ac:picMkLst>
            <pc:docMk/>
            <pc:sldMk cId="2917626471" sldId="476"/>
            <ac:picMk id="11" creationId="{1B6B69D6-B11A-413D-BA5F-32962C1DAF6A}"/>
          </ac:picMkLst>
        </pc:picChg>
      </pc:sldChg>
      <pc:sldChg chg="delSp modSp add mod modNotesTx">
        <pc:chgData name="Daniel Kaufmann" userId="934340720f57f02e" providerId="LiveId" clId="{906E7261-0F0E-4DB9-8D83-A67BF29DC418}" dt="2020-11-14T14:24:40.650" v="14493" actId="20577"/>
        <pc:sldMkLst>
          <pc:docMk/>
          <pc:sldMk cId="831297030" sldId="477"/>
        </pc:sldMkLst>
        <pc:spChg chg="mod">
          <ac:chgData name="Daniel Kaufmann" userId="934340720f57f02e" providerId="LiveId" clId="{906E7261-0F0E-4DB9-8D83-A67BF29DC418}" dt="2020-11-14T14:24:40.650" v="14493" actId="20577"/>
          <ac:spMkLst>
            <pc:docMk/>
            <pc:sldMk cId="831297030" sldId="477"/>
            <ac:spMk id="14" creationId="{6E79418F-1039-4E0D-A90F-F9338A345F40}"/>
          </ac:spMkLst>
        </pc:spChg>
        <pc:picChg chg="del">
          <ac:chgData name="Daniel Kaufmann" userId="934340720f57f02e" providerId="LiveId" clId="{906E7261-0F0E-4DB9-8D83-A67BF29DC418}" dt="2020-11-08T16:17:51.913" v="13197"/>
          <ac:picMkLst>
            <pc:docMk/>
            <pc:sldMk cId="831297030" sldId="477"/>
            <ac:picMk id="2" creationId="{1837A9B5-368C-485E-81FA-26B88678493E}"/>
          </ac:picMkLst>
        </pc:picChg>
      </pc:sldChg>
      <pc:sldChg chg="addSp modSp new mod">
        <pc:chgData name="Daniel Kaufmann" userId="934340720f57f02e" providerId="LiveId" clId="{906E7261-0F0E-4DB9-8D83-A67BF29DC418}" dt="2020-11-08T16:26:38.625" v="13355" actId="207"/>
        <pc:sldMkLst>
          <pc:docMk/>
          <pc:sldMk cId="908734521" sldId="478"/>
        </pc:sldMkLst>
        <pc:spChg chg="mod">
          <ac:chgData name="Daniel Kaufmann" userId="934340720f57f02e" providerId="LiveId" clId="{906E7261-0F0E-4DB9-8D83-A67BF29DC418}" dt="2020-11-08T16:18:31.351" v="13234" actId="20577"/>
          <ac:spMkLst>
            <pc:docMk/>
            <pc:sldMk cId="908734521" sldId="478"/>
            <ac:spMk id="2" creationId="{5CEBB6E6-64C1-4F55-98A3-56E1BA7CF0A0}"/>
          </ac:spMkLst>
        </pc:spChg>
        <pc:spChg chg="mod">
          <ac:chgData name="Daniel Kaufmann" userId="934340720f57f02e" providerId="LiveId" clId="{906E7261-0F0E-4DB9-8D83-A67BF29DC418}" dt="2020-11-08T16:19:26.495" v="13240" actId="1076"/>
          <ac:spMkLst>
            <pc:docMk/>
            <pc:sldMk cId="908734521" sldId="478"/>
            <ac:spMk id="3" creationId="{0F58E35A-787A-496A-AD61-15A816E60E02}"/>
          </ac:spMkLst>
        </pc:spChg>
        <pc:spChg chg="add mod">
          <ac:chgData name="Daniel Kaufmann" userId="934340720f57f02e" providerId="LiveId" clId="{906E7261-0F0E-4DB9-8D83-A67BF29DC418}" dt="2020-11-08T16:20:29.562" v="13247" actId="208"/>
          <ac:spMkLst>
            <pc:docMk/>
            <pc:sldMk cId="908734521" sldId="478"/>
            <ac:spMk id="5" creationId="{D6517BF0-1782-4C55-91AB-81FFBDC4D6DE}"/>
          </ac:spMkLst>
        </pc:spChg>
        <pc:spChg chg="add mod">
          <ac:chgData name="Daniel Kaufmann" userId="934340720f57f02e" providerId="LiveId" clId="{906E7261-0F0E-4DB9-8D83-A67BF29DC418}" dt="2020-11-08T16:19:39.127" v="13242" actId="1076"/>
          <ac:spMkLst>
            <pc:docMk/>
            <pc:sldMk cId="908734521" sldId="478"/>
            <ac:spMk id="7" creationId="{B1FC79A4-BD2A-4E23-9104-848545FE7A26}"/>
          </ac:spMkLst>
        </pc:spChg>
        <pc:spChg chg="add mod">
          <ac:chgData name="Daniel Kaufmann" userId="934340720f57f02e" providerId="LiveId" clId="{906E7261-0F0E-4DB9-8D83-A67BF29DC418}" dt="2020-11-08T16:20:29.562" v="13247" actId="208"/>
          <ac:spMkLst>
            <pc:docMk/>
            <pc:sldMk cId="908734521" sldId="478"/>
            <ac:spMk id="9" creationId="{ADA74904-BD29-4360-B742-E638F4F82109}"/>
          </ac:spMkLst>
        </pc:spChg>
        <pc:spChg chg="add mod">
          <ac:chgData name="Daniel Kaufmann" userId="934340720f57f02e" providerId="LiveId" clId="{906E7261-0F0E-4DB9-8D83-A67BF29DC418}" dt="2020-11-08T16:21:11.281" v="13248" actId="1076"/>
          <ac:spMkLst>
            <pc:docMk/>
            <pc:sldMk cId="908734521" sldId="478"/>
            <ac:spMk id="11" creationId="{73BD2759-3A8E-4939-8E10-01EBC50A324D}"/>
          </ac:spMkLst>
        </pc:spChg>
        <pc:spChg chg="add mod">
          <ac:chgData name="Daniel Kaufmann" userId="934340720f57f02e" providerId="LiveId" clId="{906E7261-0F0E-4DB9-8D83-A67BF29DC418}" dt="2020-11-08T16:26:38.625" v="13355" actId="207"/>
          <ac:spMkLst>
            <pc:docMk/>
            <pc:sldMk cId="908734521" sldId="478"/>
            <ac:spMk id="13" creationId="{5AE9A1BF-4B94-4BA8-8CFD-CDD79AE73FA9}"/>
          </ac:spMkLst>
        </pc:spChg>
      </pc:sldChg>
      <pc:sldChg chg="addSp delSp modSp add mod modNotesTx">
        <pc:chgData name="Daniel Kaufmann" userId="934340720f57f02e" providerId="LiveId" clId="{906E7261-0F0E-4DB9-8D83-A67BF29DC418}" dt="2020-11-14T14:17:00.494" v="14404" actId="33524"/>
        <pc:sldMkLst>
          <pc:docMk/>
          <pc:sldMk cId="3340197899" sldId="479"/>
        </pc:sldMkLst>
        <pc:spChg chg="mod">
          <ac:chgData name="Daniel Kaufmann" userId="934340720f57f02e" providerId="LiveId" clId="{906E7261-0F0E-4DB9-8D83-A67BF29DC418}" dt="2020-11-08T16:21:48.295" v="13275" actId="20577"/>
          <ac:spMkLst>
            <pc:docMk/>
            <pc:sldMk cId="3340197899" sldId="479"/>
            <ac:spMk id="2" creationId="{5CEBB6E6-64C1-4F55-98A3-56E1BA7CF0A0}"/>
          </ac:spMkLst>
        </pc:spChg>
        <pc:spChg chg="add mod">
          <ac:chgData name="Daniel Kaufmann" userId="934340720f57f02e" providerId="LiveId" clId="{906E7261-0F0E-4DB9-8D83-A67BF29DC418}" dt="2020-11-08T16:23:14.988" v="13292" actId="208"/>
          <ac:spMkLst>
            <pc:docMk/>
            <pc:sldMk cId="3340197899" sldId="479"/>
            <ac:spMk id="4" creationId="{64DCCE6A-386A-43CB-AD73-858C54EF2775}"/>
          </ac:spMkLst>
        </pc:spChg>
        <pc:spChg chg="del">
          <ac:chgData name="Daniel Kaufmann" userId="934340720f57f02e" providerId="LiveId" clId="{906E7261-0F0E-4DB9-8D83-A67BF29DC418}" dt="2020-11-08T16:21:54.475" v="13276" actId="478"/>
          <ac:spMkLst>
            <pc:docMk/>
            <pc:sldMk cId="3340197899" sldId="479"/>
            <ac:spMk id="5" creationId="{D6517BF0-1782-4C55-91AB-81FFBDC4D6DE}"/>
          </ac:spMkLst>
        </pc:spChg>
        <pc:spChg chg="add mod">
          <ac:chgData name="Daniel Kaufmann" userId="934340720f57f02e" providerId="LiveId" clId="{906E7261-0F0E-4DB9-8D83-A67BF29DC418}" dt="2020-11-08T16:23:14.988" v="13292" actId="208"/>
          <ac:spMkLst>
            <pc:docMk/>
            <pc:sldMk cId="3340197899" sldId="479"/>
            <ac:spMk id="6" creationId="{8732826F-5AA2-4F35-A9C5-EECC8E58FA42}"/>
          </ac:spMkLst>
        </pc:spChg>
        <pc:spChg chg="del">
          <ac:chgData name="Daniel Kaufmann" userId="934340720f57f02e" providerId="LiveId" clId="{906E7261-0F0E-4DB9-8D83-A67BF29DC418}" dt="2020-11-08T16:21:54.475" v="13276" actId="478"/>
          <ac:spMkLst>
            <pc:docMk/>
            <pc:sldMk cId="3340197899" sldId="479"/>
            <ac:spMk id="7" creationId="{B1FC79A4-BD2A-4E23-9104-848545FE7A26}"/>
          </ac:spMkLst>
        </pc:spChg>
        <pc:spChg chg="add mod">
          <ac:chgData name="Daniel Kaufmann" userId="934340720f57f02e" providerId="LiveId" clId="{906E7261-0F0E-4DB9-8D83-A67BF29DC418}" dt="2020-11-08T16:26:35.180" v="13354" actId="207"/>
          <ac:spMkLst>
            <pc:docMk/>
            <pc:sldMk cId="3340197899" sldId="479"/>
            <ac:spMk id="8" creationId="{E9052D0F-E4F2-4C4F-80E8-531E920341DF}"/>
          </ac:spMkLst>
        </pc:spChg>
        <pc:spChg chg="del">
          <ac:chgData name="Daniel Kaufmann" userId="934340720f57f02e" providerId="LiveId" clId="{906E7261-0F0E-4DB9-8D83-A67BF29DC418}" dt="2020-11-08T16:21:54.475" v="13276" actId="478"/>
          <ac:spMkLst>
            <pc:docMk/>
            <pc:sldMk cId="3340197899" sldId="479"/>
            <ac:spMk id="9" creationId="{ADA74904-BD29-4360-B742-E638F4F82109}"/>
          </ac:spMkLst>
        </pc:spChg>
        <pc:spChg chg="del">
          <ac:chgData name="Daniel Kaufmann" userId="934340720f57f02e" providerId="LiveId" clId="{906E7261-0F0E-4DB9-8D83-A67BF29DC418}" dt="2020-11-08T16:21:54.475" v="13276" actId="478"/>
          <ac:spMkLst>
            <pc:docMk/>
            <pc:sldMk cId="3340197899" sldId="479"/>
            <ac:spMk id="11" creationId="{73BD2759-3A8E-4939-8E10-01EBC50A324D}"/>
          </ac:spMkLst>
        </pc:spChg>
        <pc:spChg chg="del">
          <ac:chgData name="Daniel Kaufmann" userId="934340720f57f02e" providerId="LiveId" clId="{906E7261-0F0E-4DB9-8D83-A67BF29DC418}" dt="2020-11-08T16:21:54.475" v="13276" actId="478"/>
          <ac:spMkLst>
            <pc:docMk/>
            <pc:sldMk cId="3340197899" sldId="479"/>
            <ac:spMk id="13" creationId="{5AE9A1BF-4B94-4BA8-8CFD-CDD79AE73FA9}"/>
          </ac:spMkLst>
        </pc:spChg>
        <pc:spChg chg="add mod">
          <ac:chgData name="Daniel Kaufmann" userId="934340720f57f02e" providerId="LiveId" clId="{906E7261-0F0E-4DB9-8D83-A67BF29DC418}" dt="2020-11-08T16:23:25.594" v="13296" actId="404"/>
          <ac:spMkLst>
            <pc:docMk/>
            <pc:sldMk cId="3340197899" sldId="479"/>
            <ac:spMk id="16" creationId="{B6441744-F49F-481D-9884-09A778F1C5A1}"/>
          </ac:spMkLst>
        </pc:spChg>
        <pc:spChg chg="add mod">
          <ac:chgData name="Daniel Kaufmann" userId="934340720f57f02e" providerId="LiveId" clId="{906E7261-0F0E-4DB9-8D83-A67BF29DC418}" dt="2020-11-08T16:23:25.594" v="13296" actId="404"/>
          <ac:spMkLst>
            <pc:docMk/>
            <pc:sldMk cId="3340197899" sldId="479"/>
            <ac:spMk id="18" creationId="{2CCC0E82-C1FC-4867-B38D-4141D15F4A2D}"/>
          </ac:spMkLst>
        </pc:spChg>
      </pc:sldChg>
      <pc:sldChg chg="addSp delSp modSp add mod modNotesTx">
        <pc:chgData name="Daniel Kaufmann" userId="934340720f57f02e" providerId="LiveId" clId="{906E7261-0F0E-4DB9-8D83-A67BF29DC418}" dt="2020-11-14T14:32:07.604" v="14798" actId="33524"/>
        <pc:sldMkLst>
          <pc:docMk/>
          <pc:sldMk cId="3950771836" sldId="480"/>
        </pc:sldMkLst>
        <pc:spChg chg="mod">
          <ac:chgData name="Daniel Kaufmann" userId="934340720f57f02e" providerId="LiveId" clId="{906E7261-0F0E-4DB9-8D83-A67BF29DC418}" dt="2020-11-08T16:23:51.299" v="13325" actId="20577"/>
          <ac:spMkLst>
            <pc:docMk/>
            <pc:sldMk cId="3950771836" sldId="480"/>
            <ac:spMk id="2" creationId="{5CEBB6E6-64C1-4F55-98A3-56E1BA7CF0A0}"/>
          </ac:spMkLst>
        </pc:spChg>
        <pc:spChg chg="del">
          <ac:chgData name="Daniel Kaufmann" userId="934340720f57f02e" providerId="LiveId" clId="{906E7261-0F0E-4DB9-8D83-A67BF29DC418}" dt="2020-11-08T16:23:57.095" v="13326" actId="478"/>
          <ac:spMkLst>
            <pc:docMk/>
            <pc:sldMk cId="3950771836" sldId="480"/>
            <ac:spMk id="4" creationId="{64DCCE6A-386A-43CB-AD73-858C54EF2775}"/>
          </ac:spMkLst>
        </pc:spChg>
        <pc:spChg chg="add mod">
          <ac:chgData name="Daniel Kaufmann" userId="934340720f57f02e" providerId="LiveId" clId="{906E7261-0F0E-4DB9-8D83-A67BF29DC418}" dt="2020-11-08T16:26:14.158" v="13352" actId="208"/>
          <ac:spMkLst>
            <pc:docMk/>
            <pc:sldMk cId="3950771836" sldId="480"/>
            <ac:spMk id="5" creationId="{46367940-8AF7-42E8-BDA9-0A5E9206A0C9}"/>
          </ac:spMkLst>
        </pc:spChg>
        <pc:spChg chg="del">
          <ac:chgData name="Daniel Kaufmann" userId="934340720f57f02e" providerId="LiveId" clId="{906E7261-0F0E-4DB9-8D83-A67BF29DC418}" dt="2020-11-08T16:23:57.095" v="13326" actId="478"/>
          <ac:spMkLst>
            <pc:docMk/>
            <pc:sldMk cId="3950771836" sldId="480"/>
            <ac:spMk id="6" creationId="{8732826F-5AA2-4F35-A9C5-EECC8E58FA42}"/>
          </ac:spMkLst>
        </pc:spChg>
        <pc:spChg chg="add mod">
          <ac:chgData name="Daniel Kaufmann" userId="934340720f57f02e" providerId="LiveId" clId="{906E7261-0F0E-4DB9-8D83-A67BF29DC418}" dt="2020-11-08T16:26:14.158" v="13352" actId="208"/>
          <ac:spMkLst>
            <pc:docMk/>
            <pc:sldMk cId="3950771836" sldId="480"/>
            <ac:spMk id="7" creationId="{63D5AD90-D783-4725-8362-BBCB1179F168}"/>
          </ac:spMkLst>
        </pc:spChg>
        <pc:spChg chg="del">
          <ac:chgData name="Daniel Kaufmann" userId="934340720f57f02e" providerId="LiveId" clId="{906E7261-0F0E-4DB9-8D83-A67BF29DC418}" dt="2020-11-08T16:23:57.095" v="13326" actId="478"/>
          <ac:spMkLst>
            <pc:docMk/>
            <pc:sldMk cId="3950771836" sldId="480"/>
            <ac:spMk id="8" creationId="{E9052D0F-E4F2-4C4F-80E8-531E920341DF}"/>
          </ac:spMkLst>
        </pc:spChg>
        <pc:spChg chg="add mod">
          <ac:chgData name="Daniel Kaufmann" userId="934340720f57f02e" providerId="LiveId" clId="{906E7261-0F0E-4DB9-8D83-A67BF29DC418}" dt="2020-11-08T16:26:14.158" v="13352" actId="208"/>
          <ac:spMkLst>
            <pc:docMk/>
            <pc:sldMk cId="3950771836" sldId="480"/>
            <ac:spMk id="10" creationId="{69047EE3-EE29-46E8-B9AF-D7A670737EA8}"/>
          </ac:spMkLst>
        </pc:spChg>
        <pc:spChg chg="add mod">
          <ac:chgData name="Daniel Kaufmann" userId="934340720f57f02e" providerId="LiveId" clId="{906E7261-0F0E-4DB9-8D83-A67BF29DC418}" dt="2020-11-08T16:26:52.877" v="13356" actId="208"/>
          <ac:spMkLst>
            <pc:docMk/>
            <pc:sldMk cId="3950771836" sldId="480"/>
            <ac:spMk id="12" creationId="{2A382563-6E7A-4516-B9C9-4BC365FF18C4}"/>
          </ac:spMkLst>
        </pc:spChg>
        <pc:spChg chg="add mod">
          <ac:chgData name="Daniel Kaufmann" userId="934340720f57f02e" providerId="LiveId" clId="{906E7261-0F0E-4DB9-8D83-A67BF29DC418}" dt="2020-11-08T16:25:43.957" v="13348" actId="255"/>
          <ac:spMkLst>
            <pc:docMk/>
            <pc:sldMk cId="3950771836" sldId="480"/>
            <ac:spMk id="14" creationId="{37DE4204-B694-411D-9747-6313C673A53C}"/>
          </ac:spMkLst>
        </pc:spChg>
        <pc:spChg chg="del">
          <ac:chgData name="Daniel Kaufmann" userId="934340720f57f02e" providerId="LiveId" clId="{906E7261-0F0E-4DB9-8D83-A67BF29DC418}" dt="2020-11-08T16:23:57.095" v="13326" actId="478"/>
          <ac:spMkLst>
            <pc:docMk/>
            <pc:sldMk cId="3950771836" sldId="480"/>
            <ac:spMk id="16" creationId="{B6441744-F49F-481D-9884-09A778F1C5A1}"/>
          </ac:spMkLst>
        </pc:spChg>
        <pc:spChg chg="del">
          <ac:chgData name="Daniel Kaufmann" userId="934340720f57f02e" providerId="LiveId" clId="{906E7261-0F0E-4DB9-8D83-A67BF29DC418}" dt="2020-11-08T16:23:57.095" v="13326" actId="478"/>
          <ac:spMkLst>
            <pc:docMk/>
            <pc:sldMk cId="3950771836" sldId="480"/>
            <ac:spMk id="18" creationId="{2CCC0E82-C1FC-4867-B38D-4141D15F4A2D}"/>
          </ac:spMkLst>
        </pc:spChg>
        <pc:spChg chg="add mod">
          <ac:chgData name="Daniel Kaufmann" userId="934340720f57f02e" providerId="LiveId" clId="{906E7261-0F0E-4DB9-8D83-A67BF29DC418}" dt="2020-11-08T16:26:52.877" v="13356" actId="208"/>
          <ac:spMkLst>
            <pc:docMk/>
            <pc:sldMk cId="3950771836" sldId="480"/>
            <ac:spMk id="20" creationId="{494B5597-96F5-473E-B474-536B681D3AB9}"/>
          </ac:spMkLst>
        </pc:spChg>
        <pc:spChg chg="add mod">
          <ac:chgData name="Daniel Kaufmann" userId="934340720f57f02e" providerId="LiveId" clId="{906E7261-0F0E-4DB9-8D83-A67BF29DC418}" dt="2020-11-08T16:25:47.672" v="13349" actId="255"/>
          <ac:spMkLst>
            <pc:docMk/>
            <pc:sldMk cId="3950771836" sldId="480"/>
            <ac:spMk id="22" creationId="{CCC24806-0FE4-406F-B298-26FB79E31FAE}"/>
          </ac:spMkLst>
        </pc:spChg>
        <pc:spChg chg="add mod">
          <ac:chgData name="Daniel Kaufmann" userId="934340720f57f02e" providerId="LiveId" clId="{906E7261-0F0E-4DB9-8D83-A67BF29DC418}" dt="2020-11-08T16:25:51.679" v="13350" actId="255"/>
          <ac:spMkLst>
            <pc:docMk/>
            <pc:sldMk cId="3950771836" sldId="480"/>
            <ac:spMk id="24" creationId="{F1F36D9B-EAD9-4315-BD4C-8F05798453FE}"/>
          </ac:spMkLst>
        </pc:spChg>
      </pc:sldChg>
      <pc:sldChg chg="modSp new mod modNotesTx">
        <pc:chgData name="Daniel Kaufmann" userId="934340720f57f02e" providerId="LiveId" clId="{906E7261-0F0E-4DB9-8D83-A67BF29DC418}" dt="2020-11-08T16:30:19.606" v="13590" actId="20577"/>
        <pc:sldMkLst>
          <pc:docMk/>
          <pc:sldMk cId="3493005845" sldId="481"/>
        </pc:sldMkLst>
        <pc:spChg chg="mod">
          <ac:chgData name="Daniel Kaufmann" userId="934340720f57f02e" providerId="LiveId" clId="{906E7261-0F0E-4DB9-8D83-A67BF29DC418}" dt="2020-11-08T16:27:30.580" v="13358"/>
          <ac:spMkLst>
            <pc:docMk/>
            <pc:sldMk cId="3493005845" sldId="481"/>
            <ac:spMk id="2" creationId="{4DA380C2-7D14-4255-A064-54D061655A47}"/>
          </ac:spMkLst>
        </pc:spChg>
        <pc:spChg chg="mod">
          <ac:chgData name="Daniel Kaufmann" userId="934340720f57f02e" providerId="LiveId" clId="{906E7261-0F0E-4DB9-8D83-A67BF29DC418}" dt="2020-11-08T16:29:03.370" v="13568" actId="20577"/>
          <ac:spMkLst>
            <pc:docMk/>
            <pc:sldMk cId="3493005845" sldId="481"/>
            <ac:spMk id="3" creationId="{C89C8017-0664-4A2A-A479-B3622A394017}"/>
          </ac:spMkLst>
        </pc:spChg>
      </pc:sldChg>
      <pc:sldChg chg="addSp delSp modSp new mod setBg setClrOvrMap modNotesTx">
        <pc:chgData name="Daniel Kaufmann" userId="934340720f57f02e" providerId="LiveId" clId="{906E7261-0F0E-4DB9-8D83-A67BF29DC418}" dt="2020-11-08T16:40:11.713" v="14164" actId="20577"/>
        <pc:sldMkLst>
          <pc:docMk/>
          <pc:sldMk cId="214098157" sldId="482"/>
        </pc:sldMkLst>
        <pc:spChg chg="mod">
          <ac:chgData name="Daniel Kaufmann" userId="934340720f57f02e" providerId="LiveId" clId="{906E7261-0F0E-4DB9-8D83-A67BF29DC418}" dt="2020-11-08T16:33:20.780" v="13628" actId="1076"/>
          <ac:spMkLst>
            <pc:docMk/>
            <pc:sldMk cId="214098157" sldId="482"/>
            <ac:spMk id="2" creationId="{524C2B19-5641-4F8D-9137-3DB68C4EB727}"/>
          </ac:spMkLst>
        </pc:spChg>
        <pc:spChg chg="mod">
          <ac:chgData name="Daniel Kaufmann" userId="934340720f57f02e" providerId="LiveId" clId="{906E7261-0F0E-4DB9-8D83-A67BF29DC418}" dt="2020-11-08T16:38:11.012" v="13801" actId="20577"/>
          <ac:spMkLst>
            <pc:docMk/>
            <pc:sldMk cId="214098157" sldId="482"/>
            <ac:spMk id="3" creationId="{928D6CA5-604E-4760-AA05-CD8251763C21}"/>
          </ac:spMkLst>
        </pc:spChg>
        <pc:spChg chg="add">
          <ac:chgData name="Daniel Kaufmann" userId="934340720f57f02e" providerId="LiveId" clId="{906E7261-0F0E-4DB9-8D83-A67BF29DC418}" dt="2020-11-08T16:32:32.394" v="13607" actId="26606"/>
          <ac:spMkLst>
            <pc:docMk/>
            <pc:sldMk cId="214098157" sldId="482"/>
            <ac:spMk id="14" creationId="{CF62D2A7-8207-488C-9F46-316BA81A16C8}"/>
          </ac:spMkLst>
        </pc:spChg>
        <pc:picChg chg="add del">
          <ac:chgData name="Daniel Kaufmann" userId="934340720f57f02e" providerId="LiveId" clId="{906E7261-0F0E-4DB9-8D83-A67BF29DC418}" dt="2020-11-08T16:31:34.471" v="13600" actId="478"/>
          <ac:picMkLst>
            <pc:docMk/>
            <pc:sldMk cId="214098157" sldId="482"/>
            <ac:picMk id="5" creationId="{9A6D3781-2B31-49C8-99BA-1598F068011B}"/>
          </ac:picMkLst>
        </pc:picChg>
        <pc:picChg chg="add mod ord">
          <ac:chgData name="Daniel Kaufmann" userId="934340720f57f02e" providerId="LiveId" clId="{906E7261-0F0E-4DB9-8D83-A67BF29DC418}" dt="2020-11-08T16:32:32.394" v="13607" actId="26606"/>
          <ac:picMkLst>
            <pc:docMk/>
            <pc:sldMk cId="214098157" sldId="482"/>
            <ac:picMk id="7" creationId="{17A2AE5D-FACF-4D7B-865E-A4C7831F9007}"/>
          </ac:picMkLst>
        </pc:picChg>
        <pc:picChg chg="add del">
          <ac:chgData name="Daniel Kaufmann" userId="934340720f57f02e" providerId="LiveId" clId="{906E7261-0F0E-4DB9-8D83-A67BF29DC418}" dt="2020-11-08T16:32:32.390" v="13606" actId="26606"/>
          <ac:picMkLst>
            <pc:docMk/>
            <pc:sldMk cId="214098157" sldId="482"/>
            <ac:picMk id="12" creationId="{54DDEBDD-D8BD-41A6-8A0D-B00E3768B0F9}"/>
          </ac:picMkLst>
        </pc:picChg>
      </pc:sldChg>
      <pc:sldChg chg="new del">
        <pc:chgData name="Daniel Kaufmann" userId="934340720f57f02e" providerId="LiveId" clId="{906E7261-0F0E-4DB9-8D83-A67BF29DC418}" dt="2020-11-08T16:31:08.165" v="13592" actId="47"/>
        <pc:sldMkLst>
          <pc:docMk/>
          <pc:sldMk cId="1136178343" sldId="482"/>
        </pc:sldMkLst>
      </pc:sldChg>
      <pc:sldChg chg="addSp delSp modSp new del mod modNotesTx">
        <pc:chgData name="Daniel Kaufmann" userId="934340720f57f02e" providerId="LiveId" clId="{906E7261-0F0E-4DB9-8D83-A67BF29DC418}" dt="2020-11-14T14:21:12.366" v="14446" actId="47"/>
        <pc:sldMkLst>
          <pc:docMk/>
          <pc:sldMk cId="1871170396" sldId="483"/>
        </pc:sldMkLst>
        <pc:spChg chg="mod">
          <ac:chgData name="Daniel Kaufmann" userId="934340720f57f02e" providerId="LiveId" clId="{906E7261-0F0E-4DB9-8D83-A67BF29DC418}" dt="2020-11-14T14:18:56.322" v="14412" actId="21"/>
          <ac:spMkLst>
            <pc:docMk/>
            <pc:sldMk cId="1871170396" sldId="483"/>
            <ac:spMk id="2" creationId="{786573C8-D113-46E9-A456-53938EBF50C0}"/>
          </ac:spMkLst>
        </pc:spChg>
        <pc:spChg chg="mod">
          <ac:chgData name="Daniel Kaufmann" userId="934340720f57f02e" providerId="LiveId" clId="{906E7261-0F0E-4DB9-8D83-A67BF29DC418}" dt="2020-11-14T14:17:29.038" v="14406"/>
          <ac:spMkLst>
            <pc:docMk/>
            <pc:sldMk cId="1871170396" sldId="483"/>
            <ac:spMk id="3" creationId="{003987A6-D070-438E-89B0-0A5ADDF6B81F}"/>
          </ac:spMkLst>
        </pc:spChg>
        <pc:picChg chg="add del">
          <ac:chgData name="Daniel Kaufmann" userId="934340720f57f02e" providerId="LiveId" clId="{906E7261-0F0E-4DB9-8D83-A67BF29DC418}" dt="2020-11-14T14:20:15.825" v="14444" actId="478"/>
          <ac:picMkLst>
            <pc:docMk/>
            <pc:sldMk cId="1871170396" sldId="483"/>
            <ac:picMk id="4" creationId="{8721A8A4-F789-4B94-A209-49975619EACC}"/>
          </ac:picMkLst>
        </pc:picChg>
      </pc:sldChg>
      <pc:sldChg chg="modSp add mod modNotesTx">
        <pc:chgData name="Daniel Kaufmann" userId="934340720f57f02e" providerId="LiveId" clId="{906E7261-0F0E-4DB9-8D83-A67BF29DC418}" dt="2020-11-08T16:45:09.499" v="14274"/>
        <pc:sldMkLst>
          <pc:docMk/>
          <pc:sldMk cId="3258773737" sldId="484"/>
        </pc:sldMkLst>
        <pc:spChg chg="mod">
          <ac:chgData name="Daniel Kaufmann" userId="934340720f57f02e" providerId="LiveId" clId="{906E7261-0F0E-4DB9-8D83-A67BF29DC418}" dt="2020-11-08T16:44:57.916" v="14273" actId="20577"/>
          <ac:spMkLst>
            <pc:docMk/>
            <pc:sldMk cId="3258773737" sldId="484"/>
            <ac:spMk id="3" creationId="{928D6CA5-604E-4760-AA05-CD8251763C21}"/>
          </ac:spMkLst>
        </pc:spChg>
      </pc:sldChg>
      <pc:sldChg chg="modSp add mod modNotesTx">
        <pc:chgData name="Daniel Kaufmann" userId="934340720f57f02e" providerId="LiveId" clId="{906E7261-0F0E-4DB9-8D83-A67BF29DC418}" dt="2020-11-08T16:47:07.513" v="14370"/>
        <pc:sldMkLst>
          <pc:docMk/>
          <pc:sldMk cId="2869559674" sldId="485"/>
        </pc:sldMkLst>
        <pc:spChg chg="mod">
          <ac:chgData name="Daniel Kaufmann" userId="934340720f57f02e" providerId="LiveId" clId="{906E7261-0F0E-4DB9-8D83-A67BF29DC418}" dt="2020-11-08T16:47:00.902" v="14369" actId="114"/>
          <ac:spMkLst>
            <pc:docMk/>
            <pc:sldMk cId="2869559674" sldId="485"/>
            <ac:spMk id="3" creationId="{928D6CA5-604E-4760-AA05-CD8251763C21}"/>
          </ac:spMkLst>
        </pc:spChg>
      </pc:sldChg>
      <pc:sldChg chg="modSp add mod ord modNotesTx">
        <pc:chgData name="Daniel Kaufmann" userId="934340720f57f02e" providerId="LiveId" clId="{906E7261-0F0E-4DB9-8D83-A67BF29DC418}" dt="2020-11-14T14:21:03.210" v="14445" actId="14826"/>
        <pc:sldMkLst>
          <pc:docMk/>
          <pc:sldMk cId="1451783689" sldId="486"/>
        </pc:sldMkLst>
        <pc:spChg chg="mod">
          <ac:chgData name="Daniel Kaufmann" userId="934340720f57f02e" providerId="LiveId" clId="{906E7261-0F0E-4DB9-8D83-A67BF29DC418}" dt="2020-11-14T14:19:05.866" v="14416" actId="122"/>
          <ac:spMkLst>
            <pc:docMk/>
            <pc:sldMk cId="1451783689" sldId="486"/>
            <ac:spMk id="2" creationId="{524C2B19-5641-4F8D-9137-3DB68C4EB727}"/>
          </ac:spMkLst>
        </pc:spChg>
        <pc:spChg chg="mod">
          <ac:chgData name="Daniel Kaufmann" userId="934340720f57f02e" providerId="LiveId" clId="{906E7261-0F0E-4DB9-8D83-A67BF29DC418}" dt="2020-11-14T14:19:20.609" v="14420" actId="27636"/>
          <ac:spMkLst>
            <pc:docMk/>
            <pc:sldMk cId="1451783689" sldId="486"/>
            <ac:spMk id="3" creationId="{928D6CA5-604E-4760-AA05-CD8251763C21}"/>
          </ac:spMkLst>
        </pc:spChg>
        <pc:picChg chg="mod modCrop">
          <ac:chgData name="Daniel Kaufmann" userId="934340720f57f02e" providerId="LiveId" clId="{906E7261-0F0E-4DB9-8D83-A67BF29DC418}" dt="2020-11-14T14:21:03.210" v="14445" actId="14826"/>
          <ac:picMkLst>
            <pc:docMk/>
            <pc:sldMk cId="1451783689" sldId="486"/>
            <ac:picMk id="7" creationId="{17A2AE5D-FACF-4D7B-865E-A4C7831F9007}"/>
          </ac:picMkLst>
        </pc:picChg>
      </pc:sldChg>
      <pc:sldChg chg="modSp add mod modNotesTx">
        <pc:chgData name="Daniel Kaufmann" userId="934340720f57f02e" providerId="LiveId" clId="{906E7261-0F0E-4DB9-8D83-A67BF29DC418}" dt="2020-11-14T14:22:34.571" v="14471" actId="20577"/>
        <pc:sldMkLst>
          <pc:docMk/>
          <pc:sldMk cId="3911549597" sldId="487"/>
        </pc:sldMkLst>
        <pc:spChg chg="mod">
          <ac:chgData name="Daniel Kaufmann" userId="934340720f57f02e" providerId="LiveId" clId="{906E7261-0F0E-4DB9-8D83-A67BF29DC418}" dt="2020-11-14T14:22:34.571" v="14471" actId="20577"/>
          <ac:spMkLst>
            <pc:docMk/>
            <pc:sldMk cId="3911549597" sldId="487"/>
            <ac:spMk id="3" creationId="{928D6CA5-604E-4760-AA05-CD8251763C21}"/>
          </ac:spMkLst>
        </pc:spChg>
      </pc:sldChg>
      <pc:sldChg chg="addSp delSp modSp add mod ord delDesignElem chgLayout modNotesTx">
        <pc:chgData name="Daniel Kaufmann" userId="934340720f57f02e" providerId="LiveId" clId="{906E7261-0F0E-4DB9-8D83-A67BF29DC418}" dt="2020-11-14T14:37:10.422" v="15333" actId="20577"/>
        <pc:sldMkLst>
          <pc:docMk/>
          <pc:sldMk cId="912221188" sldId="488"/>
        </pc:sldMkLst>
        <pc:spChg chg="mod ord">
          <ac:chgData name="Daniel Kaufmann" userId="934340720f57f02e" providerId="LiveId" clId="{906E7261-0F0E-4DB9-8D83-A67BF29DC418}" dt="2020-11-14T14:29:03.946" v="14762" actId="700"/>
          <ac:spMkLst>
            <pc:docMk/>
            <pc:sldMk cId="912221188" sldId="488"/>
            <ac:spMk id="2" creationId="{524C2B19-5641-4F8D-9137-3DB68C4EB727}"/>
          </ac:spMkLst>
        </pc:spChg>
        <pc:spChg chg="mod ord">
          <ac:chgData name="Daniel Kaufmann" userId="934340720f57f02e" providerId="LiveId" clId="{906E7261-0F0E-4DB9-8D83-A67BF29DC418}" dt="2020-11-14T14:29:03.946" v="14762" actId="700"/>
          <ac:spMkLst>
            <pc:docMk/>
            <pc:sldMk cId="912221188" sldId="488"/>
            <ac:spMk id="3" creationId="{928D6CA5-604E-4760-AA05-CD8251763C21}"/>
          </ac:spMkLst>
        </pc:spChg>
        <pc:spChg chg="add mod">
          <ac:chgData name="Daniel Kaufmann" userId="934340720f57f02e" providerId="LiveId" clId="{906E7261-0F0E-4DB9-8D83-A67BF29DC418}" dt="2020-11-14T14:28:55.460" v="14760" actId="27636"/>
          <ac:spMkLst>
            <pc:docMk/>
            <pc:sldMk cId="912221188" sldId="488"/>
            <ac:spMk id="6" creationId="{3FE51769-A6E1-4AD0-AE34-37375156DF66}"/>
          </ac:spMkLst>
        </pc:spChg>
        <pc:spChg chg="add del mod">
          <ac:chgData name="Daniel Kaufmann" userId="934340720f57f02e" providerId="LiveId" clId="{906E7261-0F0E-4DB9-8D83-A67BF29DC418}" dt="2020-11-14T14:29:15.854" v="14770"/>
          <ac:spMkLst>
            <pc:docMk/>
            <pc:sldMk cId="912221188" sldId="488"/>
            <ac:spMk id="8" creationId="{7CB699A2-F94B-4305-9F79-AFAAC20DF87F}"/>
          </ac:spMkLst>
        </pc:spChg>
        <pc:spChg chg="add mod">
          <ac:chgData name="Daniel Kaufmann" userId="934340720f57f02e" providerId="LiveId" clId="{906E7261-0F0E-4DB9-8D83-A67BF29DC418}" dt="2020-11-14T14:32:39.784" v="14804" actId="403"/>
          <ac:spMkLst>
            <pc:docMk/>
            <pc:sldMk cId="912221188" sldId="488"/>
            <ac:spMk id="9" creationId="{46043665-8D0F-40D0-93D3-266E6F165E98}"/>
          </ac:spMkLst>
        </pc:spChg>
        <pc:spChg chg="add del">
          <ac:chgData name="Daniel Kaufmann" userId="934340720f57f02e" providerId="LiveId" clId="{906E7261-0F0E-4DB9-8D83-A67BF29DC418}" dt="2020-11-14T14:29:03.946" v="14762" actId="700"/>
          <ac:spMkLst>
            <pc:docMk/>
            <pc:sldMk cId="912221188" sldId="488"/>
            <ac:spMk id="14" creationId="{CF62D2A7-8207-488C-9F46-316BA81A16C8}"/>
          </ac:spMkLst>
        </pc:spChg>
        <pc:picChg chg="mod">
          <ac:chgData name="Daniel Kaufmann" userId="934340720f57f02e" providerId="LiveId" clId="{906E7261-0F0E-4DB9-8D83-A67BF29DC418}" dt="2020-11-14T14:26:24.754" v="14527" actId="14826"/>
          <ac:picMkLst>
            <pc:docMk/>
            <pc:sldMk cId="912221188" sldId="488"/>
            <ac:picMk id="7" creationId="{17A2AE5D-FACF-4D7B-865E-A4C7831F9007}"/>
          </ac:picMkLst>
        </pc:picChg>
      </pc:sldChg>
      <pc:sldChg chg="new del">
        <pc:chgData name="Daniel Kaufmann" userId="934340720f57f02e" providerId="LiveId" clId="{906E7261-0F0E-4DB9-8D83-A67BF29DC418}" dt="2020-11-14T14:25:11.382" v="14495" actId="47"/>
        <pc:sldMkLst>
          <pc:docMk/>
          <pc:sldMk cId="3170633934" sldId="488"/>
        </pc:sldMkLst>
      </pc:sldChg>
      <pc:sldChg chg="modSp add mod modNotesTx">
        <pc:chgData name="Daniel Kaufmann" userId="934340720f57f02e" providerId="LiveId" clId="{906E7261-0F0E-4DB9-8D83-A67BF29DC418}" dt="2020-11-14T14:38:13.141" v="15556" actId="20577"/>
        <pc:sldMkLst>
          <pc:docMk/>
          <pc:sldMk cId="1985382990" sldId="489"/>
        </pc:sldMkLst>
        <pc:spChg chg="mod">
          <ac:chgData name="Daniel Kaufmann" userId="934340720f57f02e" providerId="LiveId" clId="{906E7261-0F0E-4DB9-8D83-A67BF29DC418}" dt="2020-11-14T14:34:25.133" v="14936" actId="255"/>
          <ac:spMkLst>
            <pc:docMk/>
            <pc:sldMk cId="1985382990" sldId="489"/>
            <ac:spMk id="9" creationId="{46043665-8D0F-40D0-93D3-266E6F165E98}"/>
          </ac:spMkLst>
        </pc:spChg>
      </pc:sldChg>
      <pc:sldChg chg="modSp new mod">
        <pc:chgData name="Daniel Kaufmann" userId="934340720f57f02e" providerId="LiveId" clId="{906E7261-0F0E-4DB9-8D83-A67BF29DC418}" dt="2020-11-14T14:41:48.191" v="15600" actId="20577"/>
        <pc:sldMkLst>
          <pc:docMk/>
          <pc:sldMk cId="1013288664" sldId="490"/>
        </pc:sldMkLst>
        <pc:spChg chg="mod">
          <ac:chgData name="Daniel Kaufmann" userId="934340720f57f02e" providerId="LiveId" clId="{906E7261-0F0E-4DB9-8D83-A67BF29DC418}" dt="2020-11-14T14:41:48.191" v="15600" actId="20577"/>
          <ac:spMkLst>
            <pc:docMk/>
            <pc:sldMk cId="1013288664" sldId="490"/>
            <ac:spMk id="2" creationId="{DE2DA804-17B6-4184-9B9F-00F9186216FE}"/>
          </ac:spMkLst>
        </pc:spChg>
      </pc:sldChg>
      <pc:sldChg chg="modSp add mod ord modNotesTx">
        <pc:chgData name="Daniel Kaufmann" userId="934340720f57f02e" providerId="LiveId" clId="{906E7261-0F0E-4DB9-8D83-A67BF29DC418}" dt="2020-11-14T14:46:20.599" v="15673" actId="20577"/>
        <pc:sldMkLst>
          <pc:docMk/>
          <pc:sldMk cId="966011932" sldId="491"/>
        </pc:sldMkLst>
        <pc:spChg chg="mod">
          <ac:chgData name="Daniel Kaufmann" userId="934340720f57f02e" providerId="LiveId" clId="{906E7261-0F0E-4DB9-8D83-A67BF29DC418}" dt="2020-11-14T14:43:18.110" v="15625" actId="20577"/>
          <ac:spMkLst>
            <pc:docMk/>
            <pc:sldMk cId="966011932" sldId="491"/>
            <ac:spMk id="2" creationId="{AF17D03C-EC73-47CA-A686-C0C9F209EA44}"/>
          </ac:spMkLst>
        </pc:spChg>
        <pc:picChg chg="mod">
          <ac:chgData name="Daniel Kaufmann" userId="934340720f57f02e" providerId="LiveId" clId="{906E7261-0F0E-4DB9-8D83-A67BF29DC418}" dt="2020-11-14T14:45:51.607" v="15629" actId="14826"/>
          <ac:picMkLst>
            <pc:docMk/>
            <pc:sldMk cId="966011932" sldId="491"/>
            <ac:picMk id="11" creationId="{049FB484-56D1-4210-8827-D1484291D73C}"/>
          </ac:picMkLst>
        </pc:picChg>
      </pc:sldChg>
      <pc:sldChg chg="addSp delSp modSp new mod modClrScheme modAnim chgLayout modNotesTx">
        <pc:chgData name="Daniel Kaufmann" userId="934340720f57f02e" providerId="LiveId" clId="{906E7261-0F0E-4DB9-8D83-A67BF29DC418}" dt="2020-11-14T14:49:07.213" v="15752"/>
        <pc:sldMkLst>
          <pc:docMk/>
          <pc:sldMk cId="1089749163" sldId="492"/>
        </pc:sldMkLst>
        <pc:spChg chg="del mod ord">
          <ac:chgData name="Daniel Kaufmann" userId="934340720f57f02e" providerId="LiveId" clId="{906E7261-0F0E-4DB9-8D83-A67BF29DC418}" dt="2020-11-14T14:46:39.382" v="15675" actId="700"/>
          <ac:spMkLst>
            <pc:docMk/>
            <pc:sldMk cId="1089749163" sldId="492"/>
            <ac:spMk id="2" creationId="{3D5FC827-0F3B-43D3-8BF8-CA0225D10286}"/>
          </ac:spMkLst>
        </pc:spChg>
        <pc:spChg chg="del mod ord">
          <ac:chgData name="Daniel Kaufmann" userId="934340720f57f02e" providerId="LiveId" clId="{906E7261-0F0E-4DB9-8D83-A67BF29DC418}" dt="2020-11-14T14:46:39.382" v="15675" actId="700"/>
          <ac:spMkLst>
            <pc:docMk/>
            <pc:sldMk cId="1089749163" sldId="492"/>
            <ac:spMk id="3" creationId="{29DDEA82-A109-4069-AFF7-6FC94769ED8D}"/>
          </ac:spMkLst>
        </pc:spChg>
        <pc:spChg chg="del">
          <ac:chgData name="Daniel Kaufmann" userId="934340720f57f02e" providerId="LiveId" clId="{906E7261-0F0E-4DB9-8D83-A67BF29DC418}" dt="2020-11-14T14:46:39.382" v="15675" actId="700"/>
          <ac:spMkLst>
            <pc:docMk/>
            <pc:sldMk cId="1089749163" sldId="492"/>
            <ac:spMk id="4" creationId="{550A804D-51B6-4CCF-B4FC-94689AA855FB}"/>
          </ac:spMkLst>
        </pc:spChg>
        <pc:spChg chg="add mod ord">
          <ac:chgData name="Daniel Kaufmann" userId="934340720f57f02e" providerId="LiveId" clId="{906E7261-0F0E-4DB9-8D83-A67BF29DC418}" dt="2020-11-14T14:48:08.576" v="15746" actId="20577"/>
          <ac:spMkLst>
            <pc:docMk/>
            <pc:sldMk cId="1089749163" sldId="492"/>
            <ac:spMk id="5" creationId="{29945534-626A-4C06-B02C-4A247BBBE505}"/>
          </ac:spMkLst>
        </pc:spChg>
        <pc:spChg chg="add mod ord">
          <ac:chgData name="Daniel Kaufmann" userId="934340720f57f02e" providerId="LiveId" clId="{906E7261-0F0E-4DB9-8D83-A67BF29DC418}" dt="2020-11-14T14:47:50.781" v="15710" actId="14100"/>
          <ac:spMkLst>
            <pc:docMk/>
            <pc:sldMk cId="1089749163" sldId="492"/>
            <ac:spMk id="6" creationId="{4F598F98-2C2E-48B8-87EF-7A890F660CBE}"/>
          </ac:spMkLst>
        </pc:spChg>
        <pc:spChg chg="mod">
          <ac:chgData name="Daniel Kaufmann" userId="934340720f57f02e" providerId="LiveId" clId="{906E7261-0F0E-4DB9-8D83-A67BF29DC418}" dt="2020-11-14T14:48:31.113" v="15749" actId="207"/>
          <ac:spMkLst>
            <pc:docMk/>
            <pc:sldMk cId="1089749163" sldId="492"/>
            <ac:spMk id="14" creationId="{4D8A6FC9-BA3E-42B3-81DE-DE1E2FD3EA49}"/>
          </ac:spMkLst>
        </pc:spChg>
        <pc:spChg chg="mod">
          <ac:chgData name="Daniel Kaufmann" userId="934340720f57f02e" providerId="LiveId" clId="{906E7261-0F0E-4DB9-8D83-A67BF29DC418}" dt="2020-11-14T14:48:23.672" v="15748" actId="1076"/>
          <ac:spMkLst>
            <pc:docMk/>
            <pc:sldMk cId="1089749163" sldId="492"/>
            <ac:spMk id="15" creationId="{28F068F8-2865-456E-BBE3-616B7DF56EBA}"/>
          </ac:spMkLst>
        </pc:spChg>
        <pc:spChg chg="add mod">
          <ac:chgData name="Daniel Kaufmann" userId="934340720f57f02e" providerId="LiveId" clId="{906E7261-0F0E-4DB9-8D83-A67BF29DC418}" dt="2020-11-14T14:48:54.178" v="15751" actId="1076"/>
          <ac:spMkLst>
            <pc:docMk/>
            <pc:sldMk cId="1089749163" sldId="492"/>
            <ac:spMk id="17" creationId="{DB7839C1-82C1-4D06-8F1D-075C4CF2BE42}"/>
          </ac:spMkLst>
        </pc:spChg>
        <pc:grpChg chg="add mod">
          <ac:chgData name="Daniel Kaufmann" userId="934340720f57f02e" providerId="LiveId" clId="{906E7261-0F0E-4DB9-8D83-A67BF29DC418}" dt="2020-11-14T14:48:23.672" v="15748" actId="1076"/>
          <ac:grpSpMkLst>
            <pc:docMk/>
            <pc:sldMk cId="1089749163" sldId="492"/>
            <ac:grpSpMk id="11" creationId="{B2ED5065-F326-4182-9CC3-667B91E04527}"/>
          </ac:grpSpMkLst>
        </pc:grpChg>
        <pc:grpChg chg="mod">
          <ac:chgData name="Daniel Kaufmann" userId="934340720f57f02e" providerId="LiveId" clId="{906E7261-0F0E-4DB9-8D83-A67BF29DC418}" dt="2020-11-14T14:48:23.672" v="15748" actId="1076"/>
          <ac:grpSpMkLst>
            <pc:docMk/>
            <pc:sldMk cId="1089749163" sldId="492"/>
            <ac:grpSpMk id="13" creationId="{0C7C3A69-5877-4259-8F02-C550079C1C35}"/>
          </ac:grpSpMkLst>
        </pc:grpChg>
        <pc:picChg chg="add del">
          <ac:chgData name="Daniel Kaufmann" userId="934340720f57f02e" providerId="LiveId" clId="{906E7261-0F0E-4DB9-8D83-A67BF29DC418}" dt="2020-11-14T14:46:56.615" v="15702" actId="478"/>
          <ac:picMkLst>
            <pc:docMk/>
            <pc:sldMk cId="1089749163" sldId="492"/>
            <ac:picMk id="8" creationId="{A68296ED-3664-4D09-A1EC-4E6825C204CF}"/>
          </ac:picMkLst>
        </pc:picChg>
        <pc:picChg chg="add mod">
          <ac:chgData name="Daniel Kaufmann" userId="934340720f57f02e" providerId="LiveId" clId="{906E7261-0F0E-4DB9-8D83-A67BF29DC418}" dt="2020-11-14T14:47:47.185" v="15709" actId="14100"/>
          <ac:picMkLst>
            <pc:docMk/>
            <pc:sldMk cId="1089749163" sldId="492"/>
            <ac:picMk id="10" creationId="{152FAEDA-8DB2-40D2-8B75-D510917FC274}"/>
          </ac:picMkLst>
        </pc:picChg>
        <pc:picChg chg="mod">
          <ac:chgData name="Daniel Kaufmann" userId="934340720f57f02e" providerId="LiveId" clId="{906E7261-0F0E-4DB9-8D83-A67BF29DC418}" dt="2020-11-14T14:48:23.672" v="15748" actId="1076"/>
          <ac:picMkLst>
            <pc:docMk/>
            <pc:sldMk cId="1089749163" sldId="492"/>
            <ac:picMk id="12" creationId="{AB28A6E0-41B2-4A67-BA9C-FFDE8F2DE579}"/>
          </ac:picMkLst>
        </pc:picChg>
      </pc:sldChg>
      <pc:sldChg chg="addSp delSp modSp new mod modNotesTx">
        <pc:chgData name="Daniel Kaufmann" userId="934340720f57f02e" providerId="LiveId" clId="{906E7261-0F0E-4DB9-8D83-A67BF29DC418}" dt="2020-11-14T14:52:11.225" v="15803" actId="122"/>
        <pc:sldMkLst>
          <pc:docMk/>
          <pc:sldMk cId="3934368055" sldId="493"/>
        </pc:sldMkLst>
        <pc:spChg chg="mod">
          <ac:chgData name="Daniel Kaufmann" userId="934340720f57f02e" providerId="LiveId" clId="{906E7261-0F0E-4DB9-8D83-A67BF29DC418}" dt="2020-11-14T14:49:55.106" v="15762" actId="20577"/>
          <ac:spMkLst>
            <pc:docMk/>
            <pc:sldMk cId="3934368055" sldId="493"/>
            <ac:spMk id="2" creationId="{566AA517-F7BF-46D8-A5FE-A0835070C19B}"/>
          </ac:spMkLst>
        </pc:spChg>
        <pc:spChg chg="mod">
          <ac:chgData name="Daniel Kaufmann" userId="934340720f57f02e" providerId="LiveId" clId="{906E7261-0F0E-4DB9-8D83-A67BF29DC418}" dt="2020-11-14T14:52:11.225" v="15803" actId="122"/>
          <ac:spMkLst>
            <pc:docMk/>
            <pc:sldMk cId="3934368055" sldId="493"/>
            <ac:spMk id="3" creationId="{279717A7-6AA1-4659-B6B6-C4109A8F1CCF}"/>
          </ac:spMkLst>
        </pc:spChg>
        <pc:picChg chg="add del mod">
          <ac:chgData name="Daniel Kaufmann" userId="934340720f57f02e" providerId="LiveId" clId="{906E7261-0F0E-4DB9-8D83-A67BF29DC418}" dt="2020-11-14T14:50:31.399" v="15767" actId="21"/>
          <ac:picMkLst>
            <pc:docMk/>
            <pc:sldMk cId="3934368055" sldId="493"/>
            <ac:picMk id="5" creationId="{14902BBB-0820-4E42-A25E-6389C38B1FF1}"/>
          </ac:picMkLst>
        </pc:picChg>
        <pc:picChg chg="add mod">
          <ac:chgData name="Daniel Kaufmann" userId="934340720f57f02e" providerId="LiveId" clId="{906E7261-0F0E-4DB9-8D83-A67BF29DC418}" dt="2020-11-14T14:51:18.991" v="15774" actId="1076"/>
          <ac:picMkLst>
            <pc:docMk/>
            <pc:sldMk cId="3934368055" sldId="493"/>
            <ac:picMk id="7" creationId="{B4F7C70D-18A7-4911-A9A5-D62245FF4785}"/>
          </ac:picMkLst>
        </pc:picChg>
      </pc:sldChg>
      <pc:sldChg chg="addSp modSp new mod modNotesTx">
        <pc:chgData name="Daniel Kaufmann" userId="934340720f57f02e" providerId="LiveId" clId="{906E7261-0F0E-4DB9-8D83-A67BF29DC418}" dt="2020-11-14T14:53:08.766" v="15814" actId="1076"/>
        <pc:sldMkLst>
          <pc:docMk/>
          <pc:sldMk cId="2664620289" sldId="494"/>
        </pc:sldMkLst>
        <pc:spChg chg="mod">
          <ac:chgData name="Daniel Kaufmann" userId="934340720f57f02e" providerId="LiveId" clId="{906E7261-0F0E-4DB9-8D83-A67BF29DC418}" dt="2020-11-14T14:51:50.994" v="15787" actId="20577"/>
          <ac:spMkLst>
            <pc:docMk/>
            <pc:sldMk cId="2664620289" sldId="494"/>
            <ac:spMk id="2" creationId="{E66EF87B-62FD-40D4-B601-FCCBC9129BEA}"/>
          </ac:spMkLst>
        </pc:spChg>
        <pc:spChg chg="mod">
          <ac:chgData name="Daniel Kaufmann" userId="934340720f57f02e" providerId="LiveId" clId="{906E7261-0F0E-4DB9-8D83-A67BF29DC418}" dt="2020-11-14T14:52:15.042" v="15804" actId="122"/>
          <ac:spMkLst>
            <pc:docMk/>
            <pc:sldMk cId="2664620289" sldId="494"/>
            <ac:spMk id="3" creationId="{4ACA13AB-0F05-4B1E-A3E1-5C50BA420996}"/>
          </ac:spMkLst>
        </pc:spChg>
        <pc:picChg chg="add mod">
          <ac:chgData name="Daniel Kaufmann" userId="934340720f57f02e" providerId="LiveId" clId="{906E7261-0F0E-4DB9-8D83-A67BF29DC418}" dt="2020-11-14T14:53:08.766" v="15814" actId="1076"/>
          <ac:picMkLst>
            <pc:docMk/>
            <pc:sldMk cId="2664620289" sldId="494"/>
            <ac:picMk id="4" creationId="{5064F42A-73B2-4053-8ED8-54E72A385821}"/>
          </ac:picMkLst>
        </pc:picChg>
      </pc:sldChg>
      <pc:sldChg chg="addSp delSp modSp new mod modNotesTx">
        <pc:chgData name="Daniel Kaufmann" userId="934340720f57f02e" providerId="LiveId" clId="{906E7261-0F0E-4DB9-8D83-A67BF29DC418}" dt="2020-11-14T14:56:20.742" v="15850"/>
        <pc:sldMkLst>
          <pc:docMk/>
          <pc:sldMk cId="3960721881" sldId="495"/>
        </pc:sldMkLst>
        <pc:spChg chg="mod">
          <ac:chgData name="Daniel Kaufmann" userId="934340720f57f02e" providerId="LiveId" clId="{906E7261-0F0E-4DB9-8D83-A67BF29DC418}" dt="2020-11-14T14:53:33.998" v="15830" actId="20577"/>
          <ac:spMkLst>
            <pc:docMk/>
            <pc:sldMk cId="3960721881" sldId="495"/>
            <ac:spMk id="2" creationId="{C21ADF65-AE58-435E-95AE-0001D41585CC}"/>
          </ac:spMkLst>
        </pc:spChg>
        <pc:spChg chg="mod">
          <ac:chgData name="Daniel Kaufmann" userId="934340720f57f02e" providerId="LiveId" clId="{906E7261-0F0E-4DB9-8D83-A67BF29DC418}" dt="2020-11-14T14:53:43.851" v="15835" actId="122"/>
          <ac:spMkLst>
            <pc:docMk/>
            <pc:sldMk cId="3960721881" sldId="495"/>
            <ac:spMk id="3" creationId="{66C9F560-D41D-4213-AA2B-6359993C557A}"/>
          </ac:spMkLst>
        </pc:spChg>
        <pc:spChg chg="add del mod">
          <ac:chgData name="Daniel Kaufmann" userId="934340720f57f02e" providerId="LiveId" clId="{906E7261-0F0E-4DB9-8D83-A67BF29DC418}" dt="2020-11-14T14:55:21.256" v="15840" actId="478"/>
          <ac:spMkLst>
            <pc:docMk/>
            <pc:sldMk cId="3960721881" sldId="495"/>
            <ac:spMk id="6" creationId="{BDD477D4-1B6B-469C-B910-DB0B8C56BA10}"/>
          </ac:spMkLst>
        </pc:spChg>
        <pc:picChg chg="add mod">
          <ac:chgData name="Daniel Kaufmann" userId="934340720f57f02e" providerId="LiveId" clId="{906E7261-0F0E-4DB9-8D83-A67BF29DC418}" dt="2020-11-14T14:55:59.561" v="15849" actId="1076"/>
          <ac:picMkLst>
            <pc:docMk/>
            <pc:sldMk cId="3960721881" sldId="495"/>
            <ac:picMk id="5" creationId="{654FED09-090B-4F0B-B16A-3205F68D5FFF}"/>
          </ac:picMkLst>
        </pc:picChg>
      </pc:sldChg>
      <pc:sldChg chg="addSp delSp modSp new mod modNotesTx">
        <pc:chgData name="Daniel Kaufmann" userId="934340720f57f02e" providerId="LiveId" clId="{906E7261-0F0E-4DB9-8D83-A67BF29DC418}" dt="2020-11-14T16:21:50.949" v="15867" actId="14861"/>
        <pc:sldMkLst>
          <pc:docMk/>
          <pc:sldMk cId="391205377" sldId="496"/>
        </pc:sldMkLst>
        <pc:spChg chg="mod">
          <ac:chgData name="Daniel Kaufmann" userId="934340720f57f02e" providerId="LiveId" clId="{906E7261-0F0E-4DB9-8D83-A67BF29DC418}" dt="2020-11-14T14:57:17.052" v="15852"/>
          <ac:spMkLst>
            <pc:docMk/>
            <pc:sldMk cId="391205377" sldId="496"/>
            <ac:spMk id="2" creationId="{01537D64-7467-4AEE-B88B-DF7C9A8DB95B}"/>
          </ac:spMkLst>
        </pc:spChg>
        <pc:spChg chg="mod">
          <ac:chgData name="Daniel Kaufmann" userId="934340720f57f02e" providerId="LiveId" clId="{906E7261-0F0E-4DB9-8D83-A67BF29DC418}" dt="2020-11-14T14:57:33.784" v="15856" actId="14100"/>
          <ac:spMkLst>
            <pc:docMk/>
            <pc:sldMk cId="391205377" sldId="496"/>
            <ac:spMk id="3" creationId="{7744ACA8-0E08-40F9-846C-81CB31CDF473}"/>
          </ac:spMkLst>
        </pc:spChg>
        <pc:picChg chg="add del">
          <ac:chgData name="Daniel Kaufmann" userId="934340720f57f02e" providerId="LiveId" clId="{906E7261-0F0E-4DB9-8D83-A67BF29DC418}" dt="2020-11-14T16:18:57.463" v="15859" actId="478"/>
          <ac:picMkLst>
            <pc:docMk/>
            <pc:sldMk cId="391205377" sldId="496"/>
            <ac:picMk id="5" creationId="{E7129AE6-93AB-4791-BC2F-A848DDEB20BB}"/>
          </ac:picMkLst>
        </pc:picChg>
        <pc:picChg chg="add mod">
          <ac:chgData name="Daniel Kaufmann" userId="934340720f57f02e" providerId="LiveId" clId="{906E7261-0F0E-4DB9-8D83-A67BF29DC418}" dt="2020-11-14T16:21:50.949" v="15867" actId="14861"/>
          <ac:picMkLst>
            <pc:docMk/>
            <pc:sldMk cId="391205377" sldId="496"/>
            <ac:picMk id="6" creationId="{8EEDB377-F00E-409C-9257-4B520537F6F8}"/>
          </ac:picMkLst>
        </pc:picChg>
      </pc:sldChg>
      <pc:sldChg chg="modSp del mod">
        <pc:chgData name="Daniel Kaufmann" userId="934340720f57f02e" providerId="LiveId" clId="{906E7261-0F0E-4DB9-8D83-A67BF29DC418}" dt="2020-11-08T16:31:14.912" v="13595"/>
        <pc:sldMkLst>
          <pc:docMk/>
          <pc:sldMk cId="3816052770" sldId="516"/>
        </pc:sldMkLst>
        <pc:spChg chg="mod">
          <ac:chgData name="Daniel Kaufmann" userId="934340720f57f02e" providerId="LiveId" clId="{906E7261-0F0E-4DB9-8D83-A67BF29DC418}" dt="2020-11-08T16:31:14.912" v="13595"/>
          <ac:spMkLst>
            <pc:docMk/>
            <pc:sldMk cId="3816052770" sldId="516"/>
            <ac:spMk id="3" creationId="{00000000-0000-0000-0000-000000000000}"/>
          </ac:spMkLst>
        </pc:spChg>
      </pc:sldChg>
    </pc:docChg>
  </pc:docChgLst>
  <pc:docChgLst>
    <pc:chgData name="Guest User" providerId="Windows Live" clId="Web-{A104C0A0-67DB-49AC-B366-CA217CFC5E06}"/>
    <pc:docChg chg="modSld">
      <pc:chgData name="Guest User" userId="" providerId="Windows Live" clId="Web-{A104C0A0-67DB-49AC-B366-CA217CFC5E06}" dt="2021-03-03T18:59:45.724" v="13" actId="20577"/>
      <pc:docMkLst>
        <pc:docMk/>
      </pc:docMkLst>
      <pc:sldChg chg="modSp">
        <pc:chgData name="Guest User" userId="" providerId="Windows Live" clId="Web-{A104C0A0-67DB-49AC-B366-CA217CFC5E06}" dt="2021-03-03T18:59:45.724" v="13" actId="20577"/>
        <pc:sldMkLst>
          <pc:docMk/>
          <pc:sldMk cId="2462771887" sldId="531"/>
        </pc:sldMkLst>
        <pc:spChg chg="mod">
          <ac:chgData name="Guest User" userId="" providerId="Windows Live" clId="Web-{A104C0A0-67DB-49AC-B366-CA217CFC5E06}" dt="2021-03-03T18:59:45.724" v="13" actId="20577"/>
          <ac:spMkLst>
            <pc:docMk/>
            <pc:sldMk cId="2462771887" sldId="531"/>
            <ac:spMk id="4" creationId="{F5409B42-EE5B-4026-9C08-EA0F9252DFAF}"/>
          </ac:spMkLst>
        </pc:spChg>
      </pc:sldChg>
    </pc:docChg>
  </pc:docChgLst>
  <pc:docChgLst>
    <pc:chgData name="Guest User" providerId="Windows Live" clId="Web-{94243262-5EE7-4A39-8823-89269E7CB6F0}"/>
    <pc:docChg chg="modSld">
      <pc:chgData name="Guest User" userId="" providerId="Windows Live" clId="Web-{94243262-5EE7-4A39-8823-89269E7CB6F0}" dt="2021-03-04T15:11:59.991" v="12"/>
      <pc:docMkLst>
        <pc:docMk/>
      </pc:docMkLst>
      <pc:sldChg chg="modNotes">
        <pc:chgData name="Guest User" userId="" providerId="Windows Live" clId="Web-{94243262-5EE7-4A39-8823-89269E7CB6F0}" dt="2021-03-04T15:11:59.991" v="12"/>
        <pc:sldMkLst>
          <pc:docMk/>
          <pc:sldMk cId="2462771887" sldId="531"/>
        </pc:sldMkLst>
      </pc:sldChg>
    </pc:docChg>
  </pc:docChgLst>
  <pc:docChgLst>
    <pc:chgData name="Daniel Kaufmann" userId="934340720f57f02e" providerId="LiveId" clId="{D991BA74-4530-4B8A-BE91-B4D5673D2D59}"/>
    <pc:docChg chg="undo custSel addSld modSld sldOrd">
      <pc:chgData name="Daniel Kaufmann" userId="934340720f57f02e" providerId="LiveId" clId="{D991BA74-4530-4B8A-BE91-B4D5673D2D59}" dt="2021-02-18T04:02:17.064" v="5958" actId="20577"/>
      <pc:docMkLst>
        <pc:docMk/>
      </pc:docMkLst>
      <pc:sldChg chg="delSp modSp mod modNotesTx">
        <pc:chgData name="Daniel Kaufmann" userId="934340720f57f02e" providerId="LiveId" clId="{D991BA74-4530-4B8A-BE91-B4D5673D2D59}" dt="2020-12-14T00:08:22.815" v="4003" actId="33524"/>
        <pc:sldMkLst>
          <pc:docMk/>
          <pc:sldMk cId="3679038121" sldId="283"/>
        </pc:sldMkLst>
        <pc:spChg chg="mod">
          <ac:chgData name="Daniel Kaufmann" userId="934340720f57f02e" providerId="LiveId" clId="{D991BA74-4530-4B8A-BE91-B4D5673D2D59}" dt="2020-12-14T00:02:38.392" v="3102" actId="6549"/>
          <ac:spMkLst>
            <pc:docMk/>
            <pc:sldMk cId="3679038121" sldId="283"/>
            <ac:spMk id="2" creationId="{78F430BB-C1F5-4C2A-84EA-FC380DB1001E}"/>
          </ac:spMkLst>
        </pc:spChg>
        <pc:spChg chg="mod">
          <ac:chgData name="Daniel Kaufmann" userId="934340720f57f02e" providerId="LiveId" clId="{D991BA74-4530-4B8A-BE91-B4D5673D2D59}" dt="2020-12-14T00:02:45.030" v="3104" actId="207"/>
          <ac:spMkLst>
            <pc:docMk/>
            <pc:sldMk cId="3679038121" sldId="283"/>
            <ac:spMk id="3" creationId="{10755CC5-9EBA-4017-AD3A-3771ECD4C771}"/>
          </ac:spMkLst>
        </pc:spChg>
        <pc:picChg chg="mod">
          <ac:chgData name="Daniel Kaufmann" userId="934340720f57f02e" providerId="LiveId" clId="{D991BA74-4530-4B8A-BE91-B4D5673D2D59}" dt="2020-12-14T00:02:56.165" v="3108" actId="208"/>
          <ac:picMkLst>
            <pc:docMk/>
            <pc:sldMk cId="3679038121" sldId="283"/>
            <ac:picMk id="4" creationId="{6134AF6C-D969-41A8-8727-18F20BA5B0A1}"/>
          </ac:picMkLst>
        </pc:picChg>
        <pc:picChg chg="del">
          <ac:chgData name="Daniel Kaufmann" userId="934340720f57f02e" providerId="LiveId" clId="{D991BA74-4530-4B8A-BE91-B4D5673D2D59}" dt="2020-12-14T00:02:57.929" v="3109" actId="478"/>
          <ac:picMkLst>
            <pc:docMk/>
            <pc:sldMk cId="3679038121" sldId="283"/>
            <ac:picMk id="7" creationId="{59B11A86-DDE7-4319-A3D7-7231A3F969A2}"/>
          </ac:picMkLst>
        </pc:picChg>
        <pc:picChg chg="mod">
          <ac:chgData name="Daniel Kaufmann" userId="934340720f57f02e" providerId="LiveId" clId="{D991BA74-4530-4B8A-BE91-B4D5673D2D59}" dt="2020-12-14T00:02:52.500" v="3106" actId="208"/>
          <ac:picMkLst>
            <pc:docMk/>
            <pc:sldMk cId="3679038121" sldId="283"/>
            <ac:picMk id="1026" creationId="{5D820577-F2F9-4DBA-BE02-A346AF663033}"/>
          </ac:picMkLst>
        </pc:picChg>
      </pc:sldChg>
      <pc:sldChg chg="delSp modSp mod modNotesTx">
        <pc:chgData name="Daniel Kaufmann" userId="934340720f57f02e" providerId="LiveId" clId="{D991BA74-4530-4B8A-BE91-B4D5673D2D59}" dt="2020-12-14T00:10:02.007" v="4980" actId="20577"/>
        <pc:sldMkLst>
          <pc:docMk/>
          <pc:sldMk cId="4012662257" sldId="284"/>
        </pc:sldMkLst>
        <pc:spChg chg="mod">
          <ac:chgData name="Daniel Kaufmann" userId="934340720f57f02e" providerId="LiveId" clId="{D991BA74-4530-4B8A-BE91-B4D5673D2D59}" dt="2020-12-14T00:03:05.654" v="3110" actId="1076"/>
          <ac:spMkLst>
            <pc:docMk/>
            <pc:sldMk cId="4012662257" sldId="284"/>
            <ac:spMk id="2" creationId="{0C55B0B5-B4D4-4E44-A26E-E9BE85020A9A}"/>
          </ac:spMkLst>
        </pc:spChg>
        <pc:spChg chg="mod">
          <ac:chgData name="Daniel Kaufmann" userId="934340720f57f02e" providerId="LiveId" clId="{D991BA74-4530-4B8A-BE91-B4D5673D2D59}" dt="2020-12-14T00:03:28.289" v="3120" actId="1076"/>
          <ac:spMkLst>
            <pc:docMk/>
            <pc:sldMk cId="4012662257" sldId="284"/>
            <ac:spMk id="3" creationId="{D90E2962-F830-4A00-AD8A-C17F9BC4B29C}"/>
          </ac:spMkLst>
        </pc:spChg>
        <pc:spChg chg="mod">
          <ac:chgData name="Daniel Kaufmann" userId="934340720f57f02e" providerId="LiveId" clId="{D991BA74-4530-4B8A-BE91-B4D5673D2D59}" dt="2020-12-14T00:03:17.618" v="3114" actId="1076"/>
          <ac:spMkLst>
            <pc:docMk/>
            <pc:sldMk cId="4012662257" sldId="284"/>
            <ac:spMk id="6" creationId="{5DA9AB4B-D270-4632-8BFD-091C9D1A442E}"/>
          </ac:spMkLst>
        </pc:spChg>
        <pc:picChg chg="mod">
          <ac:chgData name="Daniel Kaufmann" userId="934340720f57f02e" providerId="LiveId" clId="{D991BA74-4530-4B8A-BE91-B4D5673D2D59}" dt="2020-12-14T00:03:19.372" v="3115" actId="1076"/>
          <ac:picMkLst>
            <pc:docMk/>
            <pc:sldMk cId="4012662257" sldId="284"/>
            <ac:picMk id="4" creationId="{053F4FE4-21D5-4272-B5EF-824206E24BBA}"/>
          </ac:picMkLst>
        </pc:picChg>
        <pc:picChg chg="del">
          <ac:chgData name="Daniel Kaufmann" userId="934340720f57f02e" providerId="LiveId" clId="{D991BA74-4530-4B8A-BE91-B4D5673D2D59}" dt="2020-12-14T00:03:13.779" v="3113" actId="478"/>
          <ac:picMkLst>
            <pc:docMk/>
            <pc:sldMk cId="4012662257" sldId="284"/>
            <ac:picMk id="7" creationId="{9AAEC7AA-E781-4BC6-A3D5-284181A1901D}"/>
          </ac:picMkLst>
        </pc:picChg>
      </pc:sldChg>
      <pc:sldChg chg="delSp modSp mod modNotesTx">
        <pc:chgData name="Daniel Kaufmann" userId="934340720f57f02e" providerId="LiveId" clId="{D991BA74-4530-4B8A-BE91-B4D5673D2D59}" dt="2020-12-14T00:11:32.784" v="5577" actId="20577"/>
        <pc:sldMkLst>
          <pc:docMk/>
          <pc:sldMk cId="546221426" sldId="293"/>
        </pc:sldMkLst>
        <pc:spChg chg="mod">
          <ac:chgData name="Daniel Kaufmann" userId="934340720f57f02e" providerId="LiveId" clId="{D991BA74-4530-4B8A-BE91-B4D5673D2D59}" dt="2020-12-14T00:05:11.635" v="3127" actId="1076"/>
          <ac:spMkLst>
            <pc:docMk/>
            <pc:sldMk cId="546221426" sldId="293"/>
            <ac:spMk id="2" creationId="{00000000-0000-0000-0000-000000000000}"/>
          </ac:spMkLst>
        </pc:spChg>
        <pc:spChg chg="mod">
          <ac:chgData name="Daniel Kaufmann" userId="934340720f57f02e" providerId="LiveId" clId="{D991BA74-4530-4B8A-BE91-B4D5673D2D59}" dt="2020-12-14T00:05:28.114" v="3129" actId="207"/>
          <ac:spMkLst>
            <pc:docMk/>
            <pc:sldMk cId="546221426" sldId="293"/>
            <ac:spMk id="3" creationId="{00000000-0000-0000-0000-000000000000}"/>
          </ac:spMkLst>
        </pc:spChg>
        <pc:picChg chg="mod">
          <ac:chgData name="Daniel Kaufmann" userId="934340720f57f02e" providerId="LiveId" clId="{D991BA74-4530-4B8A-BE91-B4D5673D2D59}" dt="2020-12-14T00:04:57.795" v="3123" actId="208"/>
          <ac:picMkLst>
            <pc:docMk/>
            <pc:sldMk cId="546221426" sldId="293"/>
            <ac:picMk id="4" creationId="{00000000-0000-0000-0000-000000000000}"/>
          </ac:picMkLst>
        </pc:picChg>
        <pc:picChg chg="del">
          <ac:chgData name="Daniel Kaufmann" userId="934340720f57f02e" providerId="LiveId" clId="{D991BA74-4530-4B8A-BE91-B4D5673D2D59}" dt="2020-12-14T00:05:02.212" v="3124" actId="478"/>
          <ac:picMkLst>
            <pc:docMk/>
            <pc:sldMk cId="546221426" sldId="293"/>
            <ac:picMk id="7" creationId="{2A3F9AED-1961-40F9-8740-261FBC278226}"/>
          </ac:picMkLst>
        </pc:picChg>
      </pc:sldChg>
      <pc:sldChg chg="modSp mod modNotesTx">
        <pc:chgData name="Daniel Kaufmann" userId="934340720f57f02e" providerId="LiveId" clId="{D991BA74-4530-4B8A-BE91-B4D5673D2D59}" dt="2021-02-02T18:00:11.583" v="5936"/>
        <pc:sldMkLst>
          <pc:docMk/>
          <pc:sldMk cId="2462771887" sldId="531"/>
        </pc:sldMkLst>
        <pc:spChg chg="mod">
          <ac:chgData name="Daniel Kaufmann" userId="934340720f57f02e" providerId="LiveId" clId="{D991BA74-4530-4B8A-BE91-B4D5673D2D59}" dt="2021-02-02T18:00:06.366" v="5935" actId="20577"/>
          <ac:spMkLst>
            <pc:docMk/>
            <pc:sldMk cId="2462771887" sldId="531"/>
            <ac:spMk id="4" creationId="{F5409B42-EE5B-4026-9C08-EA0F9252DFAF}"/>
          </ac:spMkLst>
        </pc:spChg>
      </pc:sldChg>
      <pc:sldChg chg="addSp delSp modSp mod ord modNotesTx">
        <pc:chgData name="Daniel Kaufmann" userId="934340720f57f02e" providerId="LiveId" clId="{D991BA74-4530-4B8A-BE91-B4D5673D2D59}" dt="2020-12-13T17:00:12.917" v="355" actId="478"/>
        <pc:sldMkLst>
          <pc:docMk/>
          <pc:sldMk cId="2586348936" sldId="539"/>
        </pc:sldMkLst>
        <pc:spChg chg="mod">
          <ac:chgData name="Daniel Kaufmann" userId="934340720f57f02e" providerId="LiveId" clId="{D991BA74-4530-4B8A-BE91-B4D5673D2D59}" dt="2020-12-13T16:51:26.937" v="17" actId="20577"/>
          <ac:spMkLst>
            <pc:docMk/>
            <pc:sldMk cId="2586348936" sldId="539"/>
            <ac:spMk id="4" creationId="{56855699-4B3E-4FD2-B8FA-47D03A07193E}"/>
          </ac:spMkLst>
        </pc:spChg>
        <pc:spChg chg="del mod">
          <ac:chgData name="Daniel Kaufmann" userId="934340720f57f02e" providerId="LiveId" clId="{D991BA74-4530-4B8A-BE91-B4D5673D2D59}" dt="2020-12-13T16:53:43.246" v="161" actId="1032"/>
          <ac:spMkLst>
            <pc:docMk/>
            <pc:sldMk cId="2586348936" sldId="539"/>
            <ac:spMk id="5" creationId="{54705F07-4AA2-4982-B7C6-617AE5A8478E}"/>
          </ac:spMkLst>
        </pc:spChg>
        <pc:spChg chg="add del mod">
          <ac:chgData name="Daniel Kaufmann" userId="934340720f57f02e" providerId="LiveId" clId="{D991BA74-4530-4B8A-BE91-B4D5673D2D59}" dt="2020-12-13T16:55:33.991" v="220" actId="1032"/>
          <ac:spMkLst>
            <pc:docMk/>
            <pc:sldMk cId="2586348936" sldId="539"/>
            <ac:spMk id="7" creationId="{BD789970-7E63-4A49-BD92-8BBFF0C8D92A}"/>
          </ac:spMkLst>
        </pc:spChg>
        <pc:graphicFrameChg chg="add del modGraphic">
          <ac:chgData name="Daniel Kaufmann" userId="934340720f57f02e" providerId="LiveId" clId="{D991BA74-4530-4B8A-BE91-B4D5673D2D59}" dt="2020-12-13T16:53:30.026" v="159" actId="478"/>
          <ac:graphicFrameMkLst>
            <pc:docMk/>
            <pc:sldMk cId="2586348936" sldId="539"/>
            <ac:graphicFrameMk id="2" creationId="{5D3C6228-D2D7-42C4-8161-704F3E13B2E8}"/>
          </ac:graphicFrameMkLst>
        </pc:graphicFrameChg>
        <pc:graphicFrameChg chg="add del mod modGraphic">
          <ac:chgData name="Daniel Kaufmann" userId="934340720f57f02e" providerId="LiveId" clId="{D991BA74-4530-4B8A-BE91-B4D5673D2D59}" dt="2020-12-13T16:55:29.316" v="219" actId="478"/>
          <ac:graphicFrameMkLst>
            <pc:docMk/>
            <pc:sldMk cId="2586348936" sldId="539"/>
            <ac:graphicFrameMk id="3" creationId="{ED2B24AC-D8D6-4EBD-BF8D-7BB72D37105E}"/>
          </ac:graphicFrameMkLst>
        </pc:graphicFrameChg>
        <pc:graphicFrameChg chg="add mod modGraphic">
          <ac:chgData name="Daniel Kaufmann" userId="934340720f57f02e" providerId="LiveId" clId="{D991BA74-4530-4B8A-BE91-B4D5673D2D59}" dt="2020-12-13T16:56:58.565" v="259" actId="14100"/>
          <ac:graphicFrameMkLst>
            <pc:docMk/>
            <pc:sldMk cId="2586348936" sldId="539"/>
            <ac:graphicFrameMk id="8" creationId="{5AF9E4C8-F0CC-4C97-82A8-9FAD6AFC91B2}"/>
          </ac:graphicFrameMkLst>
        </pc:graphicFrameChg>
        <pc:picChg chg="add del mod">
          <ac:chgData name="Daniel Kaufmann" userId="934340720f57f02e" providerId="LiveId" clId="{D991BA74-4530-4B8A-BE91-B4D5673D2D59}" dt="2020-12-13T17:00:12.917" v="355" actId="478"/>
          <ac:picMkLst>
            <pc:docMk/>
            <pc:sldMk cId="2586348936" sldId="539"/>
            <ac:picMk id="10" creationId="{CC331EE7-5553-4B07-A7EE-182FF1DBE91D}"/>
          </ac:picMkLst>
        </pc:picChg>
        <pc:picChg chg="add del mod">
          <ac:chgData name="Daniel Kaufmann" userId="934340720f57f02e" providerId="LiveId" clId="{D991BA74-4530-4B8A-BE91-B4D5673D2D59}" dt="2020-12-13T17:00:12.325" v="354" actId="478"/>
          <ac:picMkLst>
            <pc:docMk/>
            <pc:sldMk cId="2586348936" sldId="539"/>
            <ac:picMk id="12" creationId="{8FB07BCB-02D2-4452-AB74-190665E4E3EE}"/>
          </ac:picMkLst>
        </pc:picChg>
        <pc:picChg chg="add mod">
          <ac:chgData name="Daniel Kaufmann" userId="934340720f57f02e" providerId="LiveId" clId="{D991BA74-4530-4B8A-BE91-B4D5673D2D59}" dt="2020-12-13T17:00:09.715" v="353"/>
          <ac:picMkLst>
            <pc:docMk/>
            <pc:sldMk cId="2586348936" sldId="539"/>
            <ac:picMk id="13" creationId="{02BA09E7-2ABE-4888-A487-B8B8AE3A1742}"/>
          </ac:picMkLst>
        </pc:picChg>
        <pc:picChg chg="add mod">
          <ac:chgData name="Daniel Kaufmann" userId="934340720f57f02e" providerId="LiveId" clId="{D991BA74-4530-4B8A-BE91-B4D5673D2D59}" dt="2020-12-13T17:00:09.715" v="353"/>
          <ac:picMkLst>
            <pc:docMk/>
            <pc:sldMk cId="2586348936" sldId="539"/>
            <ac:picMk id="14" creationId="{F02F6DE9-B68D-4B02-BC8F-A9AC1E134951}"/>
          </ac:picMkLst>
        </pc:picChg>
      </pc:sldChg>
      <pc:sldChg chg="modSp add mod modNotesTx">
        <pc:chgData name="Daniel Kaufmann" userId="934340720f57f02e" providerId="LiveId" clId="{D991BA74-4530-4B8A-BE91-B4D5673D2D59}" dt="2021-02-02T16:20:31.677" v="5714"/>
        <pc:sldMkLst>
          <pc:docMk/>
          <pc:sldMk cId="3062074296" sldId="541"/>
        </pc:sldMkLst>
        <pc:graphicFrameChg chg="mod">
          <ac:chgData name="Daniel Kaufmann" userId="934340720f57f02e" providerId="LiveId" clId="{D991BA74-4530-4B8A-BE91-B4D5673D2D59}" dt="2020-12-13T16:59:51.976" v="349" actId="12269"/>
          <ac:graphicFrameMkLst>
            <pc:docMk/>
            <pc:sldMk cId="3062074296" sldId="541"/>
            <ac:graphicFrameMk id="8" creationId="{5AF9E4C8-F0CC-4C97-82A8-9FAD6AFC91B2}"/>
          </ac:graphicFrameMkLst>
        </pc:graphicFrameChg>
        <pc:picChg chg="mod">
          <ac:chgData name="Daniel Kaufmann" userId="934340720f57f02e" providerId="LiveId" clId="{D991BA74-4530-4B8A-BE91-B4D5673D2D59}" dt="2020-12-13T17:00:03.015" v="351" actId="1076"/>
          <ac:picMkLst>
            <pc:docMk/>
            <pc:sldMk cId="3062074296" sldId="541"/>
            <ac:picMk id="10" creationId="{CC331EE7-5553-4B07-A7EE-182FF1DBE91D}"/>
          </ac:picMkLst>
        </pc:picChg>
        <pc:picChg chg="mod">
          <ac:chgData name="Daniel Kaufmann" userId="934340720f57f02e" providerId="LiveId" clId="{D991BA74-4530-4B8A-BE91-B4D5673D2D59}" dt="2020-12-13T17:00:04.792" v="352" actId="1076"/>
          <ac:picMkLst>
            <pc:docMk/>
            <pc:sldMk cId="3062074296" sldId="541"/>
            <ac:picMk id="12" creationId="{8FB07BCB-02D2-4452-AB74-190665E4E3EE}"/>
          </ac:picMkLst>
        </pc:picChg>
      </pc:sldChg>
      <pc:sldChg chg="addSp delSp modSp new mod modClrScheme chgLayout modNotesTx">
        <pc:chgData name="Daniel Kaufmann" userId="934340720f57f02e" providerId="LiveId" clId="{D991BA74-4530-4B8A-BE91-B4D5673D2D59}" dt="2020-12-13T17:25:32.691" v="561"/>
        <pc:sldMkLst>
          <pc:docMk/>
          <pc:sldMk cId="1303803883" sldId="542"/>
        </pc:sldMkLst>
        <pc:spChg chg="mod ord">
          <ac:chgData name="Daniel Kaufmann" userId="934340720f57f02e" providerId="LiveId" clId="{D991BA74-4530-4B8A-BE91-B4D5673D2D59}" dt="2020-12-13T17:18:57.679" v="473" actId="700"/>
          <ac:spMkLst>
            <pc:docMk/>
            <pc:sldMk cId="1303803883" sldId="542"/>
            <ac:spMk id="2" creationId="{187B5BE9-180F-444D-A69C-FE761227BDFF}"/>
          </ac:spMkLst>
        </pc:spChg>
        <pc:spChg chg="mod ord">
          <ac:chgData name="Daniel Kaufmann" userId="934340720f57f02e" providerId="LiveId" clId="{D991BA74-4530-4B8A-BE91-B4D5673D2D59}" dt="2020-12-13T17:19:23.727" v="481" actId="404"/>
          <ac:spMkLst>
            <pc:docMk/>
            <pc:sldMk cId="1303803883" sldId="542"/>
            <ac:spMk id="3" creationId="{F91B06C8-A781-41A4-B510-45CB62AC1B98}"/>
          </ac:spMkLst>
        </pc:spChg>
        <pc:spChg chg="add del mod ord">
          <ac:chgData name="Daniel Kaufmann" userId="934340720f57f02e" providerId="LiveId" clId="{D991BA74-4530-4B8A-BE91-B4D5673D2D59}" dt="2020-12-13T17:18:59.894" v="474"/>
          <ac:spMkLst>
            <pc:docMk/>
            <pc:sldMk cId="1303803883" sldId="542"/>
            <ac:spMk id="4" creationId="{65C15F54-A434-4351-98FA-F796368B245B}"/>
          </ac:spMkLst>
        </pc:spChg>
        <pc:picChg chg="add mod">
          <ac:chgData name="Daniel Kaufmann" userId="934340720f57f02e" providerId="LiveId" clId="{D991BA74-4530-4B8A-BE91-B4D5673D2D59}" dt="2020-12-13T17:19:20.764" v="480" actId="1076"/>
          <ac:picMkLst>
            <pc:docMk/>
            <pc:sldMk cId="1303803883" sldId="542"/>
            <ac:picMk id="1026" creationId="{54DDBAEA-BAAC-42B1-BF4F-362845DDA3DA}"/>
          </ac:picMkLst>
        </pc:picChg>
      </pc:sldChg>
      <pc:sldChg chg="modSp add mod modNotesTx">
        <pc:chgData name="Daniel Kaufmann" userId="934340720f57f02e" providerId="LiveId" clId="{D991BA74-4530-4B8A-BE91-B4D5673D2D59}" dt="2020-12-13T17:25:39.787" v="562"/>
        <pc:sldMkLst>
          <pc:docMk/>
          <pc:sldMk cId="1601478064" sldId="543"/>
        </pc:sldMkLst>
        <pc:spChg chg="mod">
          <ac:chgData name="Daniel Kaufmann" userId="934340720f57f02e" providerId="LiveId" clId="{D991BA74-4530-4B8A-BE91-B4D5673D2D59}" dt="2020-12-13T17:19:59.729" v="489" actId="20577"/>
          <ac:spMkLst>
            <pc:docMk/>
            <pc:sldMk cId="1601478064" sldId="543"/>
            <ac:spMk id="3" creationId="{F91B06C8-A781-41A4-B510-45CB62AC1B98}"/>
          </ac:spMkLst>
        </pc:spChg>
      </pc:sldChg>
      <pc:sldChg chg="modSp add mod modNotesTx">
        <pc:chgData name="Daniel Kaufmann" userId="934340720f57f02e" providerId="LiveId" clId="{D991BA74-4530-4B8A-BE91-B4D5673D2D59}" dt="2020-12-13T17:25:45.197" v="563"/>
        <pc:sldMkLst>
          <pc:docMk/>
          <pc:sldMk cId="636527207" sldId="544"/>
        </pc:sldMkLst>
        <pc:spChg chg="mod">
          <ac:chgData name="Daniel Kaufmann" userId="934340720f57f02e" providerId="LiveId" clId="{D991BA74-4530-4B8A-BE91-B4D5673D2D59}" dt="2020-12-13T17:20:21.317" v="497" actId="20577"/>
          <ac:spMkLst>
            <pc:docMk/>
            <pc:sldMk cId="636527207" sldId="544"/>
            <ac:spMk id="3" creationId="{F91B06C8-A781-41A4-B510-45CB62AC1B98}"/>
          </ac:spMkLst>
        </pc:spChg>
      </pc:sldChg>
      <pc:sldChg chg="modSp add mod modNotesTx">
        <pc:chgData name="Daniel Kaufmann" userId="934340720f57f02e" providerId="LiveId" clId="{D991BA74-4530-4B8A-BE91-B4D5673D2D59}" dt="2020-12-13T17:25:52.684" v="564"/>
        <pc:sldMkLst>
          <pc:docMk/>
          <pc:sldMk cId="2353089640" sldId="545"/>
        </pc:sldMkLst>
        <pc:spChg chg="mod">
          <ac:chgData name="Daniel Kaufmann" userId="934340720f57f02e" providerId="LiveId" clId="{D991BA74-4530-4B8A-BE91-B4D5673D2D59}" dt="2020-12-13T17:21:25.155" v="508" actId="27636"/>
          <ac:spMkLst>
            <pc:docMk/>
            <pc:sldMk cId="2353089640" sldId="545"/>
            <ac:spMk id="3" creationId="{F91B06C8-A781-41A4-B510-45CB62AC1B98}"/>
          </ac:spMkLst>
        </pc:spChg>
      </pc:sldChg>
      <pc:sldChg chg="modSp add mod modNotesTx">
        <pc:chgData name="Daniel Kaufmann" userId="934340720f57f02e" providerId="LiveId" clId="{D991BA74-4530-4B8A-BE91-B4D5673D2D59}" dt="2020-12-13T17:26:09.823" v="589" actId="20577"/>
        <pc:sldMkLst>
          <pc:docMk/>
          <pc:sldMk cId="3987984587" sldId="546"/>
        </pc:sldMkLst>
        <pc:spChg chg="mod">
          <ac:chgData name="Daniel Kaufmann" userId="934340720f57f02e" providerId="LiveId" clId="{D991BA74-4530-4B8A-BE91-B4D5673D2D59}" dt="2020-12-13T17:24:58.468" v="560" actId="20577"/>
          <ac:spMkLst>
            <pc:docMk/>
            <pc:sldMk cId="3987984587" sldId="546"/>
            <ac:spMk id="3" creationId="{F91B06C8-A781-41A4-B510-45CB62AC1B98}"/>
          </ac:spMkLst>
        </pc:spChg>
      </pc:sldChg>
      <pc:sldChg chg="addSp delSp modSp new mod modNotesTx">
        <pc:chgData name="Daniel Kaufmann" userId="934340720f57f02e" providerId="LiveId" clId="{D991BA74-4530-4B8A-BE91-B4D5673D2D59}" dt="2020-12-13T17:33:37.535" v="740" actId="20577"/>
        <pc:sldMkLst>
          <pc:docMk/>
          <pc:sldMk cId="4146286584" sldId="547"/>
        </pc:sldMkLst>
        <pc:spChg chg="mod">
          <ac:chgData name="Daniel Kaufmann" userId="934340720f57f02e" providerId="LiveId" clId="{D991BA74-4530-4B8A-BE91-B4D5673D2D59}" dt="2020-12-13T17:26:25.012" v="618" actId="20577"/>
          <ac:spMkLst>
            <pc:docMk/>
            <pc:sldMk cId="4146286584" sldId="547"/>
            <ac:spMk id="2" creationId="{29C1B1D5-20BD-4643-B0B6-3AB2A965F636}"/>
          </ac:spMkLst>
        </pc:spChg>
        <pc:spChg chg="mod">
          <ac:chgData name="Daniel Kaufmann" userId="934340720f57f02e" providerId="LiveId" clId="{D991BA74-4530-4B8A-BE91-B4D5673D2D59}" dt="2020-12-13T17:33:37.535" v="740" actId="20577"/>
          <ac:spMkLst>
            <pc:docMk/>
            <pc:sldMk cId="4146286584" sldId="547"/>
            <ac:spMk id="3" creationId="{AE706D22-569A-4E94-84E8-E4D5F0EF9B8B}"/>
          </ac:spMkLst>
        </pc:spChg>
        <pc:spChg chg="del">
          <ac:chgData name="Daniel Kaufmann" userId="934340720f57f02e" providerId="LiveId" clId="{D991BA74-4530-4B8A-BE91-B4D5673D2D59}" dt="2020-12-13T17:28:49.032" v="619"/>
          <ac:spMkLst>
            <pc:docMk/>
            <pc:sldMk cId="4146286584" sldId="547"/>
            <ac:spMk id="4" creationId="{A72DDE4C-A441-40BB-B728-5517F810A37A}"/>
          </ac:spMkLst>
        </pc:spChg>
        <pc:spChg chg="add mod">
          <ac:chgData name="Daniel Kaufmann" userId="934340720f57f02e" providerId="LiveId" clId="{D991BA74-4530-4B8A-BE91-B4D5673D2D59}" dt="2020-12-13T17:31:26.228" v="706" actId="1076"/>
          <ac:spMkLst>
            <pc:docMk/>
            <pc:sldMk cId="4146286584" sldId="547"/>
            <ac:spMk id="5" creationId="{F9780260-EEF2-4A44-9993-38C0C1E451AE}"/>
          </ac:spMkLst>
        </pc:spChg>
        <pc:spChg chg="add mod">
          <ac:chgData name="Daniel Kaufmann" userId="934340720f57f02e" providerId="LiveId" clId="{D991BA74-4530-4B8A-BE91-B4D5673D2D59}" dt="2020-12-13T17:30:06.330" v="667" actId="14100"/>
          <ac:spMkLst>
            <pc:docMk/>
            <pc:sldMk cId="4146286584" sldId="547"/>
            <ac:spMk id="7" creationId="{71439F74-BD5E-4B51-9ABD-D841C730070D}"/>
          </ac:spMkLst>
        </pc:spChg>
        <pc:spChg chg="add mod">
          <ac:chgData name="Daniel Kaufmann" userId="934340720f57f02e" providerId="LiveId" clId="{D991BA74-4530-4B8A-BE91-B4D5673D2D59}" dt="2020-12-13T17:30:23.311" v="683" actId="6549"/>
          <ac:spMkLst>
            <pc:docMk/>
            <pc:sldMk cId="4146286584" sldId="547"/>
            <ac:spMk id="8" creationId="{371780FE-C963-4F27-95F9-F46C03791423}"/>
          </ac:spMkLst>
        </pc:spChg>
        <pc:picChg chg="add mod">
          <ac:chgData name="Daniel Kaufmann" userId="934340720f57f02e" providerId="LiveId" clId="{D991BA74-4530-4B8A-BE91-B4D5673D2D59}" dt="2020-12-13T17:29:01.262" v="622" actId="208"/>
          <ac:picMkLst>
            <pc:docMk/>
            <pc:sldMk cId="4146286584" sldId="547"/>
            <ac:picMk id="2050" creationId="{1DFC6923-97D9-451B-A0FD-E099C1991D25}"/>
          </ac:picMkLst>
        </pc:picChg>
        <pc:cxnChg chg="add mod">
          <ac:chgData name="Daniel Kaufmann" userId="934340720f57f02e" providerId="LiveId" clId="{D991BA74-4530-4B8A-BE91-B4D5673D2D59}" dt="2020-12-13T17:30:54.191" v="699" actId="692"/>
          <ac:cxnSpMkLst>
            <pc:docMk/>
            <pc:sldMk cId="4146286584" sldId="547"/>
            <ac:cxnSpMk id="9" creationId="{29C30B03-FD59-4A57-8A3B-C5554CEDCD87}"/>
          </ac:cxnSpMkLst>
        </pc:cxnChg>
        <pc:cxnChg chg="add mod">
          <ac:chgData name="Daniel Kaufmann" userId="934340720f57f02e" providerId="LiveId" clId="{D991BA74-4530-4B8A-BE91-B4D5673D2D59}" dt="2020-12-13T17:31:04.949" v="701" actId="1076"/>
          <ac:cxnSpMkLst>
            <pc:docMk/>
            <pc:sldMk cId="4146286584" sldId="547"/>
            <ac:cxnSpMk id="11" creationId="{839D8A91-26DF-4FED-91B6-4E43237E1AD4}"/>
          </ac:cxnSpMkLst>
        </pc:cxnChg>
        <pc:cxnChg chg="add mod">
          <ac:chgData name="Daniel Kaufmann" userId="934340720f57f02e" providerId="LiveId" clId="{D991BA74-4530-4B8A-BE91-B4D5673D2D59}" dt="2020-12-13T17:31:26.228" v="706" actId="1076"/>
          <ac:cxnSpMkLst>
            <pc:docMk/>
            <pc:sldMk cId="4146286584" sldId="547"/>
            <ac:cxnSpMk id="12" creationId="{B9DD78A7-97EC-4AEC-AA99-347DFF90DF01}"/>
          </ac:cxnSpMkLst>
        </pc:cxnChg>
      </pc:sldChg>
      <pc:sldChg chg="addSp delSp modSp add mod modNotesTx">
        <pc:chgData name="Daniel Kaufmann" userId="934340720f57f02e" providerId="LiveId" clId="{D991BA74-4530-4B8A-BE91-B4D5673D2D59}" dt="2021-01-15T01:21:35.718" v="5581" actId="1076"/>
        <pc:sldMkLst>
          <pc:docMk/>
          <pc:sldMk cId="4134113326" sldId="548"/>
        </pc:sldMkLst>
        <pc:spChg chg="mod">
          <ac:chgData name="Daniel Kaufmann" userId="934340720f57f02e" providerId="LiveId" clId="{D991BA74-4530-4B8A-BE91-B4D5673D2D59}" dt="2020-12-13T17:33:13.359" v="732" actId="27636"/>
          <ac:spMkLst>
            <pc:docMk/>
            <pc:sldMk cId="4134113326" sldId="548"/>
            <ac:spMk id="3" creationId="{AE706D22-569A-4E94-84E8-E4D5F0EF9B8B}"/>
          </ac:spMkLst>
        </pc:spChg>
        <pc:spChg chg="add del mod">
          <ac:chgData name="Daniel Kaufmann" userId="934340720f57f02e" providerId="LiveId" clId="{D991BA74-4530-4B8A-BE91-B4D5673D2D59}" dt="2020-12-13T17:32:20.823" v="715"/>
          <ac:spMkLst>
            <pc:docMk/>
            <pc:sldMk cId="4134113326" sldId="548"/>
            <ac:spMk id="4" creationId="{DFE78D20-177B-43C8-9CCC-50E577AC7E15}"/>
          </ac:spMkLst>
        </pc:spChg>
        <pc:spChg chg="del">
          <ac:chgData name="Daniel Kaufmann" userId="934340720f57f02e" providerId="LiveId" clId="{D991BA74-4530-4B8A-BE91-B4D5673D2D59}" dt="2020-12-13T17:32:28.778" v="719" actId="478"/>
          <ac:spMkLst>
            <pc:docMk/>
            <pc:sldMk cId="4134113326" sldId="548"/>
            <ac:spMk id="5" creationId="{F9780260-EEF2-4A44-9993-38C0C1E451AE}"/>
          </ac:spMkLst>
        </pc:spChg>
        <pc:spChg chg="del">
          <ac:chgData name="Daniel Kaufmann" userId="934340720f57f02e" providerId="LiveId" clId="{D991BA74-4530-4B8A-BE91-B4D5673D2D59}" dt="2020-12-13T17:32:07.279" v="711" actId="478"/>
          <ac:spMkLst>
            <pc:docMk/>
            <pc:sldMk cId="4134113326" sldId="548"/>
            <ac:spMk id="7" creationId="{71439F74-BD5E-4B51-9ABD-D841C730070D}"/>
          </ac:spMkLst>
        </pc:spChg>
        <pc:spChg chg="del">
          <ac:chgData name="Daniel Kaufmann" userId="934340720f57f02e" providerId="LiveId" clId="{D991BA74-4530-4B8A-BE91-B4D5673D2D59}" dt="2020-12-13T17:32:10.349" v="713" actId="478"/>
          <ac:spMkLst>
            <pc:docMk/>
            <pc:sldMk cId="4134113326" sldId="548"/>
            <ac:spMk id="8" creationId="{371780FE-C963-4F27-95F9-F46C03791423}"/>
          </ac:spMkLst>
        </pc:spChg>
        <pc:picChg chg="del">
          <ac:chgData name="Daniel Kaufmann" userId="934340720f57f02e" providerId="LiveId" clId="{D991BA74-4530-4B8A-BE91-B4D5673D2D59}" dt="2020-12-13T17:32:05.069" v="710" actId="478"/>
          <ac:picMkLst>
            <pc:docMk/>
            <pc:sldMk cId="4134113326" sldId="548"/>
            <ac:picMk id="2050" creationId="{1DFC6923-97D9-451B-A0FD-E099C1991D25}"/>
          </ac:picMkLst>
        </pc:picChg>
        <pc:picChg chg="add mod">
          <ac:chgData name="Daniel Kaufmann" userId="934340720f57f02e" providerId="LiveId" clId="{D991BA74-4530-4B8A-BE91-B4D5673D2D59}" dt="2021-01-15T01:21:35.718" v="5581" actId="1076"/>
          <ac:picMkLst>
            <pc:docMk/>
            <pc:sldMk cId="4134113326" sldId="548"/>
            <ac:picMk id="3074" creationId="{6C1A3874-9AAD-4938-9D6E-CA7AD9D24E2B}"/>
          </ac:picMkLst>
        </pc:picChg>
        <pc:cxnChg chg="del mod">
          <ac:chgData name="Daniel Kaufmann" userId="934340720f57f02e" providerId="LiveId" clId="{D991BA74-4530-4B8A-BE91-B4D5673D2D59}" dt="2020-12-13T17:32:08.422" v="712" actId="478"/>
          <ac:cxnSpMkLst>
            <pc:docMk/>
            <pc:sldMk cId="4134113326" sldId="548"/>
            <ac:cxnSpMk id="9" creationId="{29C30B03-FD59-4A57-8A3B-C5554CEDCD87}"/>
          </ac:cxnSpMkLst>
        </pc:cxnChg>
        <pc:cxnChg chg="del">
          <ac:chgData name="Daniel Kaufmann" userId="934340720f57f02e" providerId="LiveId" clId="{D991BA74-4530-4B8A-BE91-B4D5673D2D59}" dt="2020-12-13T17:32:11.452" v="714" actId="478"/>
          <ac:cxnSpMkLst>
            <pc:docMk/>
            <pc:sldMk cId="4134113326" sldId="548"/>
            <ac:cxnSpMk id="11" creationId="{839D8A91-26DF-4FED-91B6-4E43237E1AD4}"/>
          </ac:cxnSpMkLst>
        </pc:cxnChg>
        <pc:cxnChg chg="del mod">
          <ac:chgData name="Daniel Kaufmann" userId="934340720f57f02e" providerId="LiveId" clId="{D991BA74-4530-4B8A-BE91-B4D5673D2D59}" dt="2020-12-13T17:32:26.966" v="718" actId="478"/>
          <ac:cxnSpMkLst>
            <pc:docMk/>
            <pc:sldMk cId="4134113326" sldId="548"/>
            <ac:cxnSpMk id="12" creationId="{B9DD78A7-97EC-4AEC-AA99-347DFF90DF01}"/>
          </ac:cxnSpMkLst>
        </pc:cxnChg>
      </pc:sldChg>
      <pc:sldChg chg="addSp delSp modSp new mod modClrScheme chgLayout modNotesTx">
        <pc:chgData name="Daniel Kaufmann" userId="934340720f57f02e" providerId="LiveId" clId="{D991BA74-4530-4B8A-BE91-B4D5673D2D59}" dt="2020-12-13T17:39:49.635" v="856"/>
        <pc:sldMkLst>
          <pc:docMk/>
          <pc:sldMk cId="3638715199" sldId="549"/>
        </pc:sldMkLst>
        <pc:spChg chg="mod ord">
          <ac:chgData name="Daniel Kaufmann" userId="934340720f57f02e" providerId="LiveId" clId="{D991BA74-4530-4B8A-BE91-B4D5673D2D59}" dt="2020-12-13T17:35:15.743" v="781" actId="700"/>
          <ac:spMkLst>
            <pc:docMk/>
            <pc:sldMk cId="3638715199" sldId="549"/>
            <ac:spMk id="2" creationId="{98DA72CA-F6FF-4640-BCA0-C910E52ABF07}"/>
          </ac:spMkLst>
        </pc:spChg>
        <pc:spChg chg="del mod ord">
          <ac:chgData name="Daniel Kaufmann" userId="934340720f57f02e" providerId="LiveId" clId="{D991BA74-4530-4B8A-BE91-B4D5673D2D59}" dt="2020-12-13T17:35:15.743" v="781" actId="700"/>
          <ac:spMkLst>
            <pc:docMk/>
            <pc:sldMk cId="3638715199" sldId="549"/>
            <ac:spMk id="3" creationId="{ED28772B-240F-4139-8A72-99A9074ACB35}"/>
          </ac:spMkLst>
        </pc:spChg>
        <pc:spChg chg="del">
          <ac:chgData name="Daniel Kaufmann" userId="934340720f57f02e" providerId="LiveId" clId="{D991BA74-4530-4B8A-BE91-B4D5673D2D59}" dt="2020-12-13T17:35:15.743" v="781" actId="700"/>
          <ac:spMkLst>
            <pc:docMk/>
            <pc:sldMk cId="3638715199" sldId="549"/>
            <ac:spMk id="4" creationId="{9BDEEA7D-356D-444F-9832-1322806041B6}"/>
          </ac:spMkLst>
        </pc:spChg>
        <pc:spChg chg="add del mod ord">
          <ac:chgData name="Daniel Kaufmann" userId="934340720f57f02e" providerId="LiveId" clId="{D991BA74-4530-4B8A-BE91-B4D5673D2D59}" dt="2020-12-13T17:35:48.604" v="782" actId="1032"/>
          <ac:spMkLst>
            <pc:docMk/>
            <pc:sldMk cId="3638715199" sldId="549"/>
            <ac:spMk id="5" creationId="{AE7B80A1-432D-48D3-B22F-19E72E97F457}"/>
          </ac:spMkLst>
        </pc:spChg>
        <pc:graphicFrameChg chg="add mod modGraphic">
          <ac:chgData name="Daniel Kaufmann" userId="934340720f57f02e" providerId="LiveId" clId="{D991BA74-4530-4B8A-BE91-B4D5673D2D59}" dt="2020-12-13T17:39:44.599" v="855" actId="1076"/>
          <ac:graphicFrameMkLst>
            <pc:docMk/>
            <pc:sldMk cId="3638715199" sldId="549"/>
            <ac:graphicFrameMk id="6" creationId="{69F5EE88-6C2E-4C4B-84E8-527146BF5F0C}"/>
          </ac:graphicFrameMkLst>
        </pc:graphicFrameChg>
      </pc:sldChg>
      <pc:sldChg chg="addSp delSp modSp new mod modNotesTx">
        <pc:chgData name="Daniel Kaufmann" userId="934340720f57f02e" providerId="LiveId" clId="{D991BA74-4530-4B8A-BE91-B4D5673D2D59}" dt="2020-12-13T17:42:31.792" v="906" actId="1076"/>
        <pc:sldMkLst>
          <pc:docMk/>
          <pc:sldMk cId="3902082688" sldId="550"/>
        </pc:sldMkLst>
        <pc:spChg chg="mod">
          <ac:chgData name="Daniel Kaufmann" userId="934340720f57f02e" providerId="LiveId" clId="{D991BA74-4530-4B8A-BE91-B4D5673D2D59}" dt="2020-12-13T17:40:16.693" v="887" actId="20577"/>
          <ac:spMkLst>
            <pc:docMk/>
            <pc:sldMk cId="3902082688" sldId="550"/>
            <ac:spMk id="2" creationId="{E0B02F04-97D5-4F87-8EE1-E2EB10E05110}"/>
          </ac:spMkLst>
        </pc:spChg>
        <pc:spChg chg="del">
          <ac:chgData name="Daniel Kaufmann" userId="934340720f57f02e" providerId="LiveId" clId="{D991BA74-4530-4B8A-BE91-B4D5673D2D59}" dt="2020-12-13T17:40:56.298" v="889" actId="1032"/>
          <ac:spMkLst>
            <pc:docMk/>
            <pc:sldMk cId="3902082688" sldId="550"/>
            <ac:spMk id="3" creationId="{F4CF34AA-BE14-413C-A1FE-99A9A0C2735E}"/>
          </ac:spMkLst>
        </pc:spChg>
        <pc:graphicFrameChg chg="add mod modGraphic">
          <ac:chgData name="Daniel Kaufmann" userId="934340720f57f02e" providerId="LiveId" clId="{D991BA74-4530-4B8A-BE91-B4D5673D2D59}" dt="2020-12-13T17:42:31.792" v="906" actId="1076"/>
          <ac:graphicFrameMkLst>
            <pc:docMk/>
            <pc:sldMk cId="3902082688" sldId="550"/>
            <ac:graphicFrameMk id="4" creationId="{D5F492DC-5B46-4C88-AB50-43DA57B7729E}"/>
          </ac:graphicFrameMkLst>
        </pc:graphicFrameChg>
        <pc:picChg chg="add mod">
          <ac:chgData name="Daniel Kaufmann" userId="934340720f57f02e" providerId="LiveId" clId="{D991BA74-4530-4B8A-BE91-B4D5673D2D59}" dt="2020-12-13T17:42:22.358" v="905" actId="14100"/>
          <ac:picMkLst>
            <pc:docMk/>
            <pc:sldMk cId="3902082688" sldId="550"/>
            <ac:picMk id="5" creationId="{3A5986A4-39A9-403B-AF20-5F2519793BAF}"/>
          </ac:picMkLst>
        </pc:picChg>
      </pc:sldChg>
      <pc:sldChg chg="addSp delSp modSp new mod modClrScheme delAnim modAnim chgLayout modNotesTx">
        <pc:chgData name="Daniel Kaufmann" userId="934340720f57f02e" providerId="LiveId" clId="{D991BA74-4530-4B8A-BE91-B4D5673D2D59}" dt="2021-02-18T02:00:04.370" v="5950" actId="20577"/>
        <pc:sldMkLst>
          <pc:docMk/>
          <pc:sldMk cId="299519345" sldId="551"/>
        </pc:sldMkLst>
        <pc:spChg chg="mod ord">
          <ac:chgData name="Daniel Kaufmann" userId="934340720f57f02e" providerId="LiveId" clId="{D991BA74-4530-4B8A-BE91-B4D5673D2D59}" dt="2021-01-16T17:55:19.945" v="5622" actId="1076"/>
          <ac:spMkLst>
            <pc:docMk/>
            <pc:sldMk cId="299519345" sldId="551"/>
            <ac:spMk id="2" creationId="{2EFE9E8D-828E-4178-9E46-27CEADA8AE0D}"/>
          </ac:spMkLst>
        </pc:spChg>
        <pc:spChg chg="del">
          <ac:chgData name="Daniel Kaufmann" userId="934340720f57f02e" providerId="LiveId" clId="{D991BA74-4530-4B8A-BE91-B4D5673D2D59}" dt="2021-01-16T17:55:17.430" v="5621" actId="700"/>
          <ac:spMkLst>
            <pc:docMk/>
            <pc:sldMk cId="299519345" sldId="551"/>
            <ac:spMk id="3" creationId="{8CA1069A-1D5E-44C0-8380-39B70433C807}"/>
          </ac:spMkLst>
        </pc:spChg>
        <pc:picChg chg="add mod">
          <ac:chgData name="Daniel Kaufmann" userId="934340720f57f02e" providerId="LiveId" clId="{D991BA74-4530-4B8A-BE91-B4D5673D2D59}" dt="2021-02-18T02:00:00.462" v="5947" actId="14100"/>
          <ac:picMkLst>
            <pc:docMk/>
            <pc:sldMk cId="299519345" sldId="551"/>
            <ac:picMk id="3" creationId="{79C87EDA-9FB7-481C-A9DE-25B8E470DACB}"/>
          </ac:picMkLst>
        </pc:picChg>
        <pc:picChg chg="add del mod">
          <ac:chgData name="Daniel Kaufmann" userId="934340720f57f02e" providerId="LiveId" clId="{D991BA74-4530-4B8A-BE91-B4D5673D2D59}" dt="2021-02-18T01:58:28.256" v="5937" actId="478"/>
          <ac:picMkLst>
            <pc:docMk/>
            <pc:sldMk cId="299519345" sldId="551"/>
            <ac:picMk id="4" creationId="{E8C2A9CA-4183-4241-BD18-709D805CA040}"/>
          </ac:picMkLst>
        </pc:picChg>
      </pc:sldChg>
      <pc:sldChg chg="addSp modSp new mod modNotesTx">
        <pc:chgData name="Daniel Kaufmann" userId="934340720f57f02e" providerId="LiveId" clId="{D991BA74-4530-4B8A-BE91-B4D5673D2D59}" dt="2020-12-13T17:48:45.537" v="962" actId="27636"/>
        <pc:sldMkLst>
          <pc:docMk/>
          <pc:sldMk cId="1611389026" sldId="552"/>
        </pc:sldMkLst>
        <pc:spChg chg="mod">
          <ac:chgData name="Daniel Kaufmann" userId="934340720f57f02e" providerId="LiveId" clId="{D991BA74-4530-4B8A-BE91-B4D5673D2D59}" dt="2020-12-13T17:47:47.761" v="953" actId="20577"/>
          <ac:spMkLst>
            <pc:docMk/>
            <pc:sldMk cId="1611389026" sldId="552"/>
            <ac:spMk id="2" creationId="{7C134BB5-3642-4898-947F-4D01B55D5ED2}"/>
          </ac:spMkLst>
        </pc:spChg>
        <pc:spChg chg="mod">
          <ac:chgData name="Daniel Kaufmann" userId="934340720f57f02e" providerId="LiveId" clId="{D991BA74-4530-4B8A-BE91-B4D5673D2D59}" dt="2020-12-13T17:48:45.537" v="962" actId="27636"/>
          <ac:spMkLst>
            <pc:docMk/>
            <pc:sldMk cId="1611389026" sldId="552"/>
            <ac:spMk id="3" creationId="{FA7B0465-E8B9-42B3-9212-BF60D256516E}"/>
          </ac:spMkLst>
        </pc:spChg>
        <pc:picChg chg="add mod">
          <ac:chgData name="Daniel Kaufmann" userId="934340720f57f02e" providerId="LiveId" clId="{D991BA74-4530-4B8A-BE91-B4D5673D2D59}" dt="2020-12-13T17:48:38.224" v="958" actId="208"/>
          <ac:picMkLst>
            <pc:docMk/>
            <pc:sldMk cId="1611389026" sldId="552"/>
            <ac:picMk id="4" creationId="{F9AF2EB5-7B7E-4729-B83C-0D41D2698512}"/>
          </ac:picMkLst>
        </pc:picChg>
      </pc:sldChg>
      <pc:sldChg chg="addSp modSp new mod modNotesTx">
        <pc:chgData name="Daniel Kaufmann" userId="934340720f57f02e" providerId="LiveId" clId="{D991BA74-4530-4B8A-BE91-B4D5673D2D59}" dt="2020-12-13T17:52:53.359" v="1013" actId="1036"/>
        <pc:sldMkLst>
          <pc:docMk/>
          <pc:sldMk cId="330491455" sldId="553"/>
        </pc:sldMkLst>
        <pc:spChg chg="mod">
          <ac:chgData name="Daniel Kaufmann" userId="934340720f57f02e" providerId="LiveId" clId="{D991BA74-4530-4B8A-BE91-B4D5673D2D59}" dt="2020-12-13T17:50:10.189" v="983" actId="20577"/>
          <ac:spMkLst>
            <pc:docMk/>
            <pc:sldMk cId="330491455" sldId="553"/>
            <ac:spMk id="2" creationId="{3D6D9C09-2815-40EC-A905-BF0666ECC500}"/>
          </ac:spMkLst>
        </pc:spChg>
        <pc:spChg chg="mod">
          <ac:chgData name="Daniel Kaufmann" userId="934340720f57f02e" providerId="LiveId" clId="{D991BA74-4530-4B8A-BE91-B4D5673D2D59}" dt="2020-12-13T17:52:08.637" v="996" actId="27636"/>
          <ac:spMkLst>
            <pc:docMk/>
            <pc:sldMk cId="330491455" sldId="553"/>
            <ac:spMk id="3" creationId="{35133D9D-5B21-44C8-88F8-5E52C3951C23}"/>
          </ac:spMkLst>
        </pc:spChg>
        <pc:picChg chg="add mod">
          <ac:chgData name="Daniel Kaufmann" userId="934340720f57f02e" providerId="LiveId" clId="{D991BA74-4530-4B8A-BE91-B4D5673D2D59}" dt="2020-12-13T17:52:53.359" v="1013" actId="1036"/>
          <ac:picMkLst>
            <pc:docMk/>
            <pc:sldMk cId="330491455" sldId="553"/>
            <ac:picMk id="5" creationId="{160A876C-D344-4CE0-AD35-56FC34233568}"/>
          </ac:picMkLst>
        </pc:picChg>
      </pc:sldChg>
      <pc:sldChg chg="addSp modSp new mod modNotesTx">
        <pc:chgData name="Daniel Kaufmann" userId="934340720f57f02e" providerId="LiveId" clId="{D991BA74-4530-4B8A-BE91-B4D5673D2D59}" dt="2020-12-13T17:57:48.350" v="1147" actId="6549"/>
        <pc:sldMkLst>
          <pc:docMk/>
          <pc:sldMk cId="65204496" sldId="554"/>
        </pc:sldMkLst>
        <pc:spChg chg="mod">
          <ac:chgData name="Daniel Kaufmann" userId="934340720f57f02e" providerId="LiveId" clId="{D991BA74-4530-4B8A-BE91-B4D5673D2D59}" dt="2020-12-13T17:54:03.843" v="1086" actId="404"/>
          <ac:spMkLst>
            <pc:docMk/>
            <pc:sldMk cId="65204496" sldId="554"/>
            <ac:spMk id="2" creationId="{2DF8AAA5-4B3D-41B8-B522-F19427A93AF0}"/>
          </ac:spMkLst>
        </pc:spChg>
        <pc:spChg chg="mod">
          <ac:chgData name="Daniel Kaufmann" userId="934340720f57f02e" providerId="LiveId" clId="{D991BA74-4530-4B8A-BE91-B4D5673D2D59}" dt="2020-12-13T17:57:25.788" v="1143" actId="20577"/>
          <ac:spMkLst>
            <pc:docMk/>
            <pc:sldMk cId="65204496" sldId="554"/>
            <ac:spMk id="3" creationId="{10BA676A-AA61-4B0B-BA55-18D8FCF197BE}"/>
          </ac:spMkLst>
        </pc:spChg>
        <pc:picChg chg="add mod">
          <ac:chgData name="Daniel Kaufmann" userId="934340720f57f02e" providerId="LiveId" clId="{D991BA74-4530-4B8A-BE91-B4D5673D2D59}" dt="2020-12-13T17:56:43.086" v="1096" actId="208"/>
          <ac:picMkLst>
            <pc:docMk/>
            <pc:sldMk cId="65204496" sldId="554"/>
            <ac:picMk id="4" creationId="{5830FBCA-D319-456F-A978-3A4477659F1E}"/>
          </ac:picMkLst>
        </pc:picChg>
      </pc:sldChg>
      <pc:sldChg chg="addSp modSp new mod modNotesTx">
        <pc:chgData name="Daniel Kaufmann" userId="934340720f57f02e" providerId="LiveId" clId="{D991BA74-4530-4B8A-BE91-B4D5673D2D59}" dt="2020-12-13T17:59:56.410" v="1201" actId="20577"/>
        <pc:sldMkLst>
          <pc:docMk/>
          <pc:sldMk cId="1169835809" sldId="555"/>
        </pc:sldMkLst>
        <pc:spChg chg="mod">
          <ac:chgData name="Daniel Kaufmann" userId="934340720f57f02e" providerId="LiveId" clId="{D991BA74-4530-4B8A-BE91-B4D5673D2D59}" dt="2020-12-13T17:58:07.965" v="1182" actId="20577"/>
          <ac:spMkLst>
            <pc:docMk/>
            <pc:sldMk cId="1169835809" sldId="555"/>
            <ac:spMk id="2" creationId="{B0912F98-0703-4769-8176-49E555CD13C4}"/>
          </ac:spMkLst>
        </pc:spChg>
        <pc:spChg chg="mod">
          <ac:chgData name="Daniel Kaufmann" userId="934340720f57f02e" providerId="LiveId" clId="{D991BA74-4530-4B8A-BE91-B4D5673D2D59}" dt="2020-12-13T17:59:56.410" v="1201" actId="20577"/>
          <ac:spMkLst>
            <pc:docMk/>
            <pc:sldMk cId="1169835809" sldId="555"/>
            <ac:spMk id="3" creationId="{E09A51B2-077F-4AE5-B478-C13CE4DC9B3F}"/>
          </ac:spMkLst>
        </pc:spChg>
        <pc:picChg chg="add mod">
          <ac:chgData name="Daniel Kaufmann" userId="934340720f57f02e" providerId="LiveId" clId="{D991BA74-4530-4B8A-BE91-B4D5673D2D59}" dt="2020-12-13T17:59:46.664" v="1199" actId="1076"/>
          <ac:picMkLst>
            <pc:docMk/>
            <pc:sldMk cId="1169835809" sldId="555"/>
            <ac:picMk id="4" creationId="{29CF7002-029A-40D6-A5B3-33EF99969E7C}"/>
          </ac:picMkLst>
        </pc:picChg>
      </pc:sldChg>
      <pc:sldChg chg="modSp add mod ord modNotesTx">
        <pc:chgData name="Daniel Kaufmann" userId="934340720f57f02e" providerId="LiveId" clId="{D991BA74-4530-4B8A-BE91-B4D5673D2D59}" dt="2020-12-13T18:00:37.821" v="1236"/>
        <pc:sldMkLst>
          <pc:docMk/>
          <pc:sldMk cId="476204271" sldId="556"/>
        </pc:sldMkLst>
        <pc:spChg chg="mod">
          <ac:chgData name="Daniel Kaufmann" userId="934340720f57f02e" providerId="LiveId" clId="{D991BA74-4530-4B8A-BE91-B4D5673D2D59}" dt="2020-12-13T18:00:26.392" v="1232" actId="20577"/>
          <ac:spMkLst>
            <pc:docMk/>
            <pc:sldMk cId="476204271" sldId="556"/>
            <ac:spMk id="2" creationId="{A196C52E-0914-416B-B64A-824997DB993D}"/>
          </ac:spMkLst>
        </pc:spChg>
      </pc:sldChg>
      <pc:sldChg chg="addSp modSp new mod modNotesTx">
        <pc:chgData name="Daniel Kaufmann" userId="934340720f57f02e" providerId="LiveId" clId="{D991BA74-4530-4B8A-BE91-B4D5673D2D59}" dt="2020-12-13T18:06:39.416" v="1314"/>
        <pc:sldMkLst>
          <pc:docMk/>
          <pc:sldMk cId="350598893" sldId="557"/>
        </pc:sldMkLst>
        <pc:spChg chg="mod">
          <ac:chgData name="Daniel Kaufmann" userId="934340720f57f02e" providerId="LiveId" clId="{D991BA74-4530-4B8A-BE91-B4D5673D2D59}" dt="2020-12-13T18:03:45.873" v="1289" actId="404"/>
          <ac:spMkLst>
            <pc:docMk/>
            <pc:sldMk cId="350598893" sldId="557"/>
            <ac:spMk id="2" creationId="{7DDAFDBE-A121-4FF2-AAE6-165056607F6A}"/>
          </ac:spMkLst>
        </pc:spChg>
        <pc:spChg chg="mod">
          <ac:chgData name="Daniel Kaufmann" userId="934340720f57f02e" providerId="LiveId" clId="{D991BA74-4530-4B8A-BE91-B4D5673D2D59}" dt="2020-12-13T18:06:35.288" v="1313" actId="14100"/>
          <ac:spMkLst>
            <pc:docMk/>
            <pc:sldMk cId="350598893" sldId="557"/>
            <ac:spMk id="3" creationId="{9666B37B-63B6-4607-AD4F-CA22A57A0D50}"/>
          </ac:spMkLst>
        </pc:spChg>
        <pc:picChg chg="add mod">
          <ac:chgData name="Daniel Kaufmann" userId="934340720f57f02e" providerId="LiveId" clId="{D991BA74-4530-4B8A-BE91-B4D5673D2D59}" dt="2020-12-13T18:06:25.823" v="1311" actId="14861"/>
          <ac:picMkLst>
            <pc:docMk/>
            <pc:sldMk cId="350598893" sldId="557"/>
            <ac:picMk id="4" creationId="{2F61340B-8E72-4A17-906B-364EFBEDB792}"/>
          </ac:picMkLst>
        </pc:picChg>
      </pc:sldChg>
      <pc:sldChg chg="addSp delSp modSp new mod modClrScheme chgLayout modNotesTx">
        <pc:chgData name="Daniel Kaufmann" userId="934340720f57f02e" providerId="LiveId" clId="{D991BA74-4530-4B8A-BE91-B4D5673D2D59}" dt="2020-12-13T18:11:32.388" v="1365"/>
        <pc:sldMkLst>
          <pc:docMk/>
          <pc:sldMk cId="3849033866" sldId="558"/>
        </pc:sldMkLst>
        <pc:spChg chg="del mod ord">
          <ac:chgData name="Daniel Kaufmann" userId="934340720f57f02e" providerId="LiveId" clId="{D991BA74-4530-4B8A-BE91-B4D5673D2D59}" dt="2020-12-13T18:07:42.568" v="1316" actId="700"/>
          <ac:spMkLst>
            <pc:docMk/>
            <pc:sldMk cId="3849033866" sldId="558"/>
            <ac:spMk id="2" creationId="{6B33804A-D34A-4B38-AAEB-09FC7CA50BB9}"/>
          </ac:spMkLst>
        </pc:spChg>
        <pc:spChg chg="del mod ord">
          <ac:chgData name="Daniel Kaufmann" userId="934340720f57f02e" providerId="LiveId" clId="{D991BA74-4530-4B8A-BE91-B4D5673D2D59}" dt="2020-12-13T18:07:42.568" v="1316" actId="700"/>
          <ac:spMkLst>
            <pc:docMk/>
            <pc:sldMk cId="3849033866" sldId="558"/>
            <ac:spMk id="3" creationId="{C36D6A2C-77CA-4A22-85DF-99E22FBBF22D}"/>
          </ac:spMkLst>
        </pc:spChg>
        <pc:spChg chg="add mod ord">
          <ac:chgData name="Daniel Kaufmann" userId="934340720f57f02e" providerId="LiveId" clId="{D991BA74-4530-4B8A-BE91-B4D5673D2D59}" dt="2020-12-13T18:07:56.787" v="1341" actId="20577"/>
          <ac:spMkLst>
            <pc:docMk/>
            <pc:sldMk cId="3849033866" sldId="558"/>
            <ac:spMk id="4" creationId="{579B1F22-F591-47A3-9651-39F76A4EF719}"/>
          </ac:spMkLst>
        </pc:spChg>
        <pc:spChg chg="add del mod ord">
          <ac:chgData name="Daniel Kaufmann" userId="934340720f57f02e" providerId="LiveId" clId="{D991BA74-4530-4B8A-BE91-B4D5673D2D59}" dt="2020-12-13T18:07:45.063" v="1317"/>
          <ac:spMkLst>
            <pc:docMk/>
            <pc:sldMk cId="3849033866" sldId="558"/>
            <ac:spMk id="5" creationId="{ADA3FC47-BAFC-4F6F-B105-79068D26D06B}"/>
          </ac:spMkLst>
        </pc:spChg>
        <pc:spChg chg="add del mod ord">
          <ac:chgData name="Daniel Kaufmann" userId="934340720f57f02e" providerId="LiveId" clId="{D991BA74-4530-4B8A-BE91-B4D5673D2D59}" dt="2020-12-13T18:08:02.939" v="1342" actId="1032"/>
          <ac:spMkLst>
            <pc:docMk/>
            <pc:sldMk cId="3849033866" sldId="558"/>
            <ac:spMk id="6" creationId="{A6276BBF-CA2A-4445-928D-8E9086883E41}"/>
          </ac:spMkLst>
        </pc:spChg>
        <pc:graphicFrameChg chg="add mod modGraphic">
          <ac:chgData name="Daniel Kaufmann" userId="934340720f57f02e" providerId="LiveId" clId="{D991BA74-4530-4B8A-BE91-B4D5673D2D59}" dt="2020-12-13T18:10:58.897" v="1362" actId="1076"/>
          <ac:graphicFrameMkLst>
            <pc:docMk/>
            <pc:sldMk cId="3849033866" sldId="558"/>
            <ac:graphicFrameMk id="7" creationId="{16929079-0C69-4801-AD75-3F5EB69B6D44}"/>
          </ac:graphicFrameMkLst>
        </pc:graphicFrameChg>
        <pc:picChg chg="add mod">
          <ac:chgData name="Daniel Kaufmann" userId="934340720f57f02e" providerId="LiveId" clId="{D991BA74-4530-4B8A-BE91-B4D5673D2D59}" dt="2020-12-13T18:11:10.166" v="1364" actId="1076"/>
          <ac:picMkLst>
            <pc:docMk/>
            <pc:sldMk cId="3849033866" sldId="558"/>
            <ac:picMk id="4098" creationId="{4A37D48E-A658-4F2F-B890-10ACDAA7484A}"/>
          </ac:picMkLst>
        </pc:picChg>
      </pc:sldChg>
      <pc:sldChg chg="addSp modSp new mod modNotesTx">
        <pc:chgData name="Daniel Kaufmann" userId="934340720f57f02e" providerId="LiveId" clId="{D991BA74-4530-4B8A-BE91-B4D5673D2D59}" dt="2020-12-13T18:14:13.720" v="1422"/>
        <pc:sldMkLst>
          <pc:docMk/>
          <pc:sldMk cId="1183822445" sldId="559"/>
        </pc:sldMkLst>
        <pc:spChg chg="mod">
          <ac:chgData name="Daniel Kaufmann" userId="934340720f57f02e" providerId="LiveId" clId="{D991BA74-4530-4B8A-BE91-B4D5673D2D59}" dt="2020-12-13T18:11:55.642" v="1384" actId="20577"/>
          <ac:spMkLst>
            <pc:docMk/>
            <pc:sldMk cId="1183822445" sldId="559"/>
            <ac:spMk id="2" creationId="{10F8FFF8-4DEF-46DE-AD61-DAC84A2EB726}"/>
          </ac:spMkLst>
        </pc:spChg>
        <pc:spChg chg="mod">
          <ac:chgData name="Daniel Kaufmann" userId="934340720f57f02e" providerId="LiveId" clId="{D991BA74-4530-4B8A-BE91-B4D5673D2D59}" dt="2020-12-13T18:12:12.173" v="1411" actId="20577"/>
          <ac:spMkLst>
            <pc:docMk/>
            <pc:sldMk cId="1183822445" sldId="559"/>
            <ac:spMk id="3" creationId="{8A1E4DE0-3040-4530-9833-7AFDE1E672F6}"/>
          </ac:spMkLst>
        </pc:spChg>
        <pc:spChg chg="mod">
          <ac:chgData name="Daniel Kaufmann" userId="934340720f57f02e" providerId="LiveId" clId="{D991BA74-4530-4B8A-BE91-B4D5673D2D59}" dt="2020-12-13T18:12:22.069" v="1413" actId="20577"/>
          <ac:spMkLst>
            <pc:docMk/>
            <pc:sldMk cId="1183822445" sldId="559"/>
            <ac:spMk id="4" creationId="{79EE86E9-CF6B-430F-A9D4-55EFED25FB4F}"/>
          </ac:spMkLst>
        </pc:spChg>
        <pc:picChg chg="add mod">
          <ac:chgData name="Daniel Kaufmann" userId="934340720f57f02e" providerId="LiveId" clId="{D991BA74-4530-4B8A-BE91-B4D5673D2D59}" dt="2020-12-13T18:14:05.780" v="1421" actId="208"/>
          <ac:picMkLst>
            <pc:docMk/>
            <pc:sldMk cId="1183822445" sldId="559"/>
            <ac:picMk id="6" creationId="{C7A97537-B3AE-441E-B7E9-19AC7370784B}"/>
          </ac:picMkLst>
        </pc:picChg>
      </pc:sldChg>
      <pc:sldChg chg="addSp delSp modSp new mod modClrScheme chgLayout modNotesTx">
        <pc:chgData name="Daniel Kaufmann" userId="934340720f57f02e" providerId="LiveId" clId="{D991BA74-4530-4B8A-BE91-B4D5673D2D59}" dt="2020-12-13T18:16:57.564" v="1706" actId="208"/>
        <pc:sldMkLst>
          <pc:docMk/>
          <pc:sldMk cId="3678560394" sldId="560"/>
        </pc:sldMkLst>
        <pc:spChg chg="mod ord">
          <ac:chgData name="Daniel Kaufmann" userId="934340720f57f02e" providerId="LiveId" clId="{D991BA74-4530-4B8A-BE91-B4D5673D2D59}" dt="2020-12-13T18:14:47.109" v="1459" actId="700"/>
          <ac:spMkLst>
            <pc:docMk/>
            <pc:sldMk cId="3678560394" sldId="560"/>
            <ac:spMk id="2" creationId="{1A274856-0B23-4267-8F88-7F0BBBD708FD}"/>
          </ac:spMkLst>
        </pc:spChg>
        <pc:spChg chg="del mod ord">
          <ac:chgData name="Daniel Kaufmann" userId="934340720f57f02e" providerId="LiveId" clId="{D991BA74-4530-4B8A-BE91-B4D5673D2D59}" dt="2020-12-13T18:14:47.109" v="1459" actId="700"/>
          <ac:spMkLst>
            <pc:docMk/>
            <pc:sldMk cId="3678560394" sldId="560"/>
            <ac:spMk id="3" creationId="{1443763A-1EF8-40F2-A4BB-2A04639A1251}"/>
          </ac:spMkLst>
        </pc:spChg>
        <pc:spChg chg="del">
          <ac:chgData name="Daniel Kaufmann" userId="934340720f57f02e" providerId="LiveId" clId="{D991BA74-4530-4B8A-BE91-B4D5673D2D59}" dt="2020-12-13T18:14:47.109" v="1459" actId="700"/>
          <ac:spMkLst>
            <pc:docMk/>
            <pc:sldMk cId="3678560394" sldId="560"/>
            <ac:spMk id="4" creationId="{E570E7F6-1298-421A-951D-D8E18E0D0E24}"/>
          </ac:spMkLst>
        </pc:spChg>
        <pc:spChg chg="add mod ord">
          <ac:chgData name="Daniel Kaufmann" userId="934340720f57f02e" providerId="LiveId" clId="{D991BA74-4530-4B8A-BE91-B4D5673D2D59}" dt="2020-12-13T18:15:06.484" v="1502" actId="403"/>
          <ac:spMkLst>
            <pc:docMk/>
            <pc:sldMk cId="3678560394" sldId="560"/>
            <ac:spMk id="5" creationId="{121919B4-DF94-46C4-B22D-6524FE100A2C}"/>
          </ac:spMkLst>
        </pc:spChg>
        <pc:picChg chg="add mod">
          <ac:chgData name="Daniel Kaufmann" userId="934340720f57f02e" providerId="LiveId" clId="{D991BA74-4530-4B8A-BE91-B4D5673D2D59}" dt="2020-12-13T18:16:57.564" v="1706" actId="208"/>
          <ac:picMkLst>
            <pc:docMk/>
            <pc:sldMk cId="3678560394" sldId="560"/>
            <ac:picMk id="6" creationId="{701440A5-4992-45AA-AEF4-EF1B5A08D0AE}"/>
          </ac:picMkLst>
        </pc:picChg>
      </pc:sldChg>
      <pc:sldChg chg="addSp delSp modSp new mod modNotesTx">
        <pc:chgData name="Daniel Kaufmann" userId="934340720f57f02e" providerId="LiveId" clId="{D991BA74-4530-4B8A-BE91-B4D5673D2D59}" dt="2020-12-13T18:19:36.237" v="1723"/>
        <pc:sldMkLst>
          <pc:docMk/>
          <pc:sldMk cId="1238948121" sldId="561"/>
        </pc:sldMkLst>
        <pc:spChg chg="mod">
          <ac:chgData name="Daniel Kaufmann" userId="934340720f57f02e" providerId="LiveId" clId="{D991BA74-4530-4B8A-BE91-B4D5673D2D59}" dt="2020-12-13T18:19:24.250" v="1721" actId="404"/>
          <ac:spMkLst>
            <pc:docMk/>
            <pc:sldMk cId="1238948121" sldId="561"/>
            <ac:spMk id="2" creationId="{BAA8C50B-AB34-4F7C-8D80-3C3539B395C8}"/>
          </ac:spMkLst>
        </pc:spChg>
        <pc:spChg chg="del">
          <ac:chgData name="Daniel Kaufmann" userId="934340720f57f02e" providerId="LiveId" clId="{D991BA74-4530-4B8A-BE91-B4D5673D2D59}" dt="2020-12-13T18:18:40.210" v="1708"/>
          <ac:spMkLst>
            <pc:docMk/>
            <pc:sldMk cId="1238948121" sldId="561"/>
            <ac:spMk id="3" creationId="{051F0709-01EE-4D69-9A4A-794744881AA0}"/>
          </ac:spMkLst>
        </pc:spChg>
        <pc:picChg chg="add mod">
          <ac:chgData name="Daniel Kaufmann" userId="934340720f57f02e" providerId="LiveId" clId="{D991BA74-4530-4B8A-BE91-B4D5673D2D59}" dt="2020-12-13T18:19:30.196" v="1722" actId="1076"/>
          <ac:picMkLst>
            <pc:docMk/>
            <pc:sldMk cId="1238948121" sldId="561"/>
            <ac:picMk id="4" creationId="{4C80F72A-F48F-44FA-9AF1-057C7C5B6FBC}"/>
          </ac:picMkLst>
        </pc:picChg>
      </pc:sldChg>
      <pc:sldChg chg="addSp modSp new mod modNotesTx">
        <pc:chgData name="Daniel Kaufmann" userId="934340720f57f02e" providerId="LiveId" clId="{D991BA74-4530-4B8A-BE91-B4D5673D2D59}" dt="2020-12-13T18:21:54.319" v="1760" actId="1076"/>
        <pc:sldMkLst>
          <pc:docMk/>
          <pc:sldMk cId="3399523281" sldId="562"/>
        </pc:sldMkLst>
        <pc:spChg chg="mod">
          <ac:chgData name="Daniel Kaufmann" userId="934340720f57f02e" providerId="LiveId" clId="{D991BA74-4530-4B8A-BE91-B4D5673D2D59}" dt="2020-12-13T18:19:59.639" v="1742" actId="20577"/>
          <ac:spMkLst>
            <pc:docMk/>
            <pc:sldMk cId="3399523281" sldId="562"/>
            <ac:spMk id="2" creationId="{D2C79BC1-8744-4BF2-9449-8551CFFC15F2}"/>
          </ac:spMkLst>
        </pc:spChg>
        <pc:spChg chg="mod">
          <ac:chgData name="Daniel Kaufmann" userId="934340720f57f02e" providerId="LiveId" clId="{D991BA74-4530-4B8A-BE91-B4D5673D2D59}" dt="2020-12-13T18:21:54.319" v="1760" actId="1076"/>
          <ac:spMkLst>
            <pc:docMk/>
            <pc:sldMk cId="3399523281" sldId="562"/>
            <ac:spMk id="3" creationId="{5BA62520-F1A4-4AE3-A71B-CC176860691F}"/>
          </ac:spMkLst>
        </pc:spChg>
        <pc:picChg chg="add mod">
          <ac:chgData name="Daniel Kaufmann" userId="934340720f57f02e" providerId="LiveId" clId="{D991BA74-4530-4B8A-BE91-B4D5673D2D59}" dt="2020-12-13T18:21:39.917" v="1756" actId="208"/>
          <ac:picMkLst>
            <pc:docMk/>
            <pc:sldMk cId="3399523281" sldId="562"/>
            <ac:picMk id="4" creationId="{5BA03418-3569-4672-93C8-2A06CEC5AB91}"/>
          </ac:picMkLst>
        </pc:picChg>
      </pc:sldChg>
      <pc:sldChg chg="addSp modSp new mod modNotesTx">
        <pc:chgData name="Daniel Kaufmann" userId="934340720f57f02e" providerId="LiveId" clId="{D991BA74-4530-4B8A-BE91-B4D5673D2D59}" dt="2020-12-13T18:29:03.714" v="1801" actId="20577"/>
        <pc:sldMkLst>
          <pc:docMk/>
          <pc:sldMk cId="841539718" sldId="563"/>
        </pc:sldMkLst>
        <pc:spChg chg="mod">
          <ac:chgData name="Daniel Kaufmann" userId="934340720f57f02e" providerId="LiveId" clId="{D991BA74-4530-4B8A-BE91-B4D5673D2D59}" dt="2020-12-13T18:22:43.660" v="1764" actId="207"/>
          <ac:spMkLst>
            <pc:docMk/>
            <pc:sldMk cId="841539718" sldId="563"/>
            <ac:spMk id="2" creationId="{0D2FB30A-07DE-4EFD-BC76-B5209DB558F1}"/>
          </ac:spMkLst>
        </pc:spChg>
        <pc:spChg chg="mod">
          <ac:chgData name="Daniel Kaufmann" userId="934340720f57f02e" providerId="LiveId" clId="{D991BA74-4530-4B8A-BE91-B4D5673D2D59}" dt="2020-12-13T18:28:33.968" v="1795" actId="1076"/>
          <ac:spMkLst>
            <pc:docMk/>
            <pc:sldMk cId="841539718" sldId="563"/>
            <ac:spMk id="3" creationId="{D90709C2-B9FF-4340-9E71-6FAD1B0E554D}"/>
          </ac:spMkLst>
        </pc:spChg>
        <pc:picChg chg="add mod">
          <ac:chgData name="Daniel Kaufmann" userId="934340720f57f02e" providerId="LiveId" clId="{D991BA74-4530-4B8A-BE91-B4D5673D2D59}" dt="2020-12-13T18:27:46.676" v="1784" actId="1076"/>
          <ac:picMkLst>
            <pc:docMk/>
            <pc:sldMk cId="841539718" sldId="563"/>
            <ac:picMk id="5" creationId="{C0478411-25B7-47B0-8EF5-C664098DE28C}"/>
          </ac:picMkLst>
        </pc:picChg>
        <pc:picChg chg="add mod">
          <ac:chgData name="Daniel Kaufmann" userId="934340720f57f02e" providerId="LiveId" clId="{D991BA74-4530-4B8A-BE91-B4D5673D2D59}" dt="2020-12-13T18:28:28.527" v="1794" actId="1076"/>
          <ac:picMkLst>
            <pc:docMk/>
            <pc:sldMk cId="841539718" sldId="563"/>
            <ac:picMk id="6" creationId="{7B8037D4-51F9-48F8-9B06-C52B71826529}"/>
          </ac:picMkLst>
        </pc:picChg>
      </pc:sldChg>
      <pc:sldChg chg="addSp delSp modSp new mod modClrScheme chgLayout modNotesTx">
        <pc:chgData name="Daniel Kaufmann" userId="934340720f57f02e" providerId="LiveId" clId="{D991BA74-4530-4B8A-BE91-B4D5673D2D59}" dt="2020-12-13T18:34:26.418" v="1850" actId="1076"/>
        <pc:sldMkLst>
          <pc:docMk/>
          <pc:sldMk cId="1395592336" sldId="564"/>
        </pc:sldMkLst>
        <pc:spChg chg="mod ord">
          <ac:chgData name="Daniel Kaufmann" userId="934340720f57f02e" providerId="LiveId" clId="{D991BA74-4530-4B8A-BE91-B4D5673D2D59}" dt="2020-12-13T18:31:04.708" v="1822" actId="700"/>
          <ac:spMkLst>
            <pc:docMk/>
            <pc:sldMk cId="1395592336" sldId="564"/>
            <ac:spMk id="2" creationId="{45619068-AF21-450D-B2D5-B98A38DE46F3}"/>
          </ac:spMkLst>
        </pc:spChg>
        <pc:spChg chg="del mod ord">
          <ac:chgData name="Daniel Kaufmann" userId="934340720f57f02e" providerId="LiveId" clId="{D991BA74-4530-4B8A-BE91-B4D5673D2D59}" dt="2020-12-13T18:34:17.898" v="1847" actId="478"/>
          <ac:spMkLst>
            <pc:docMk/>
            <pc:sldMk cId="1395592336" sldId="564"/>
            <ac:spMk id="3" creationId="{6E088B3D-EA55-45AC-A70C-3385F38E2577}"/>
          </ac:spMkLst>
        </pc:spChg>
        <pc:spChg chg="add mod ord">
          <ac:chgData name="Daniel Kaufmann" userId="934340720f57f02e" providerId="LiveId" clId="{D991BA74-4530-4B8A-BE91-B4D5673D2D59}" dt="2020-12-13T18:31:21.906" v="1828" actId="33524"/>
          <ac:spMkLst>
            <pc:docMk/>
            <pc:sldMk cId="1395592336" sldId="564"/>
            <ac:spMk id="4" creationId="{DEDC897B-BF04-4DAC-AE66-EDCB95FD91A8}"/>
          </ac:spMkLst>
        </pc:spChg>
        <pc:spChg chg="add del mod">
          <ac:chgData name="Daniel Kaufmann" userId="934340720f57f02e" providerId="LiveId" clId="{D991BA74-4530-4B8A-BE91-B4D5673D2D59}" dt="2020-12-13T18:34:22.513" v="1849"/>
          <ac:spMkLst>
            <pc:docMk/>
            <pc:sldMk cId="1395592336" sldId="564"/>
            <ac:spMk id="7" creationId="{C9DE075E-F774-481F-8169-1B353F97133F}"/>
          </ac:spMkLst>
        </pc:spChg>
        <pc:picChg chg="add del mod">
          <ac:chgData name="Daniel Kaufmann" userId="934340720f57f02e" providerId="LiveId" clId="{D991BA74-4530-4B8A-BE91-B4D5673D2D59}" dt="2020-12-13T18:34:21.216" v="1848" actId="21"/>
          <ac:picMkLst>
            <pc:docMk/>
            <pc:sldMk cId="1395592336" sldId="564"/>
            <ac:picMk id="5" creationId="{10D7A3C0-DD70-47F9-A72E-821A3CC61856}"/>
          </ac:picMkLst>
        </pc:picChg>
        <pc:picChg chg="add mod">
          <ac:chgData name="Daniel Kaufmann" userId="934340720f57f02e" providerId="LiveId" clId="{D991BA74-4530-4B8A-BE91-B4D5673D2D59}" dt="2020-12-13T18:34:26.418" v="1850" actId="1076"/>
          <ac:picMkLst>
            <pc:docMk/>
            <pc:sldMk cId="1395592336" sldId="564"/>
            <ac:picMk id="8" creationId="{F47805A0-E45A-4625-8454-DE06D432C4C3}"/>
          </ac:picMkLst>
        </pc:picChg>
      </pc:sldChg>
      <pc:sldChg chg="addSp delSp modSp new mod modNotesTx">
        <pc:chgData name="Daniel Kaufmann" userId="934340720f57f02e" providerId="LiveId" clId="{D991BA74-4530-4B8A-BE91-B4D5673D2D59}" dt="2020-12-13T18:43:13.438" v="1887" actId="33524"/>
        <pc:sldMkLst>
          <pc:docMk/>
          <pc:sldMk cId="1468024497" sldId="565"/>
        </pc:sldMkLst>
        <pc:spChg chg="mod">
          <ac:chgData name="Daniel Kaufmann" userId="934340720f57f02e" providerId="LiveId" clId="{D991BA74-4530-4B8A-BE91-B4D5673D2D59}" dt="2020-12-13T18:41:24.685" v="1867" actId="20577"/>
          <ac:spMkLst>
            <pc:docMk/>
            <pc:sldMk cId="1468024497" sldId="565"/>
            <ac:spMk id="2" creationId="{88289016-971E-42FD-8D0B-2AC96F19D5D3}"/>
          </ac:spMkLst>
        </pc:spChg>
        <pc:spChg chg="mod">
          <ac:chgData name="Daniel Kaufmann" userId="934340720f57f02e" providerId="LiveId" clId="{D991BA74-4530-4B8A-BE91-B4D5673D2D59}" dt="2020-12-13T18:43:00.252" v="1885" actId="14100"/>
          <ac:spMkLst>
            <pc:docMk/>
            <pc:sldMk cId="1468024497" sldId="565"/>
            <ac:spMk id="3" creationId="{CC26007C-8D7F-4673-97B5-F76664328E04}"/>
          </ac:spMkLst>
        </pc:spChg>
        <pc:spChg chg="del">
          <ac:chgData name="Daniel Kaufmann" userId="934340720f57f02e" providerId="LiveId" clId="{D991BA74-4530-4B8A-BE91-B4D5673D2D59}" dt="2020-12-13T18:42:42.161" v="1878"/>
          <ac:spMkLst>
            <pc:docMk/>
            <pc:sldMk cId="1468024497" sldId="565"/>
            <ac:spMk id="4" creationId="{68A95B8E-E63F-4EDD-80AF-DBE645A9544D}"/>
          </ac:spMkLst>
        </pc:spChg>
        <pc:picChg chg="add mod">
          <ac:chgData name="Daniel Kaufmann" userId="934340720f57f02e" providerId="LiveId" clId="{D991BA74-4530-4B8A-BE91-B4D5673D2D59}" dt="2020-12-13T18:42:57.970" v="1884" actId="208"/>
          <ac:picMkLst>
            <pc:docMk/>
            <pc:sldMk cId="1468024497" sldId="565"/>
            <ac:picMk id="1026" creationId="{F78454B5-2AE6-40AA-8292-D4B950E9CA43}"/>
          </ac:picMkLst>
        </pc:picChg>
      </pc:sldChg>
      <pc:sldChg chg="addSp delSp modSp new mod modNotesTx">
        <pc:chgData name="Daniel Kaufmann" userId="934340720f57f02e" providerId="LiveId" clId="{D991BA74-4530-4B8A-BE91-B4D5673D2D59}" dt="2020-12-13T18:46:14.465" v="1920" actId="33524"/>
        <pc:sldMkLst>
          <pc:docMk/>
          <pc:sldMk cId="2390147607" sldId="566"/>
        </pc:sldMkLst>
        <pc:spChg chg="mod">
          <ac:chgData name="Daniel Kaufmann" userId="934340720f57f02e" providerId="LiveId" clId="{D991BA74-4530-4B8A-BE91-B4D5673D2D59}" dt="2020-12-13T18:45:45.577" v="1913" actId="20577"/>
          <ac:spMkLst>
            <pc:docMk/>
            <pc:sldMk cId="2390147607" sldId="566"/>
            <ac:spMk id="2" creationId="{363887F0-1B2E-4B70-B76B-A96B04DC8651}"/>
          </ac:spMkLst>
        </pc:spChg>
        <pc:spChg chg="del">
          <ac:chgData name="Daniel Kaufmann" userId="934340720f57f02e" providerId="LiveId" clId="{D991BA74-4530-4B8A-BE91-B4D5673D2D59}" dt="2020-12-13T18:45:55.889" v="1915"/>
          <ac:spMkLst>
            <pc:docMk/>
            <pc:sldMk cId="2390147607" sldId="566"/>
            <ac:spMk id="3" creationId="{C60F99AE-082B-4118-9E20-C0A64E495B8E}"/>
          </ac:spMkLst>
        </pc:spChg>
        <pc:spChg chg="mod">
          <ac:chgData name="Daniel Kaufmann" userId="934340720f57f02e" providerId="LiveId" clId="{D991BA74-4530-4B8A-BE91-B4D5673D2D59}" dt="2020-12-13T18:46:06.508" v="1918" actId="14100"/>
          <ac:spMkLst>
            <pc:docMk/>
            <pc:sldMk cId="2390147607" sldId="566"/>
            <ac:spMk id="4" creationId="{73F80FB1-AB58-4311-8027-4FD805A9088E}"/>
          </ac:spMkLst>
        </pc:spChg>
        <pc:picChg chg="add mod">
          <ac:chgData name="Daniel Kaufmann" userId="934340720f57f02e" providerId="LiveId" clId="{D991BA74-4530-4B8A-BE91-B4D5673D2D59}" dt="2020-12-13T18:46:03.644" v="1917" actId="1076"/>
          <ac:picMkLst>
            <pc:docMk/>
            <pc:sldMk cId="2390147607" sldId="566"/>
            <ac:picMk id="5" creationId="{46C450A6-C6E3-4065-8BE3-765B1A6CF8A2}"/>
          </ac:picMkLst>
        </pc:picChg>
      </pc:sldChg>
      <pc:sldChg chg="addSp delSp modSp add mod modNotesTx">
        <pc:chgData name="Daniel Kaufmann" userId="934340720f57f02e" providerId="LiveId" clId="{D991BA74-4530-4B8A-BE91-B4D5673D2D59}" dt="2020-12-13T18:48:52.075" v="1962" actId="1035"/>
        <pc:sldMkLst>
          <pc:docMk/>
          <pc:sldMk cId="191727165" sldId="567"/>
        </pc:sldMkLst>
        <pc:spChg chg="mod">
          <ac:chgData name="Daniel Kaufmann" userId="934340720f57f02e" providerId="LiveId" clId="{D991BA74-4530-4B8A-BE91-B4D5673D2D59}" dt="2020-12-13T18:48:47.850" v="1938" actId="14100"/>
          <ac:spMkLst>
            <pc:docMk/>
            <pc:sldMk cId="191727165" sldId="567"/>
            <ac:spMk id="4" creationId="{73F80FB1-AB58-4311-8027-4FD805A9088E}"/>
          </ac:spMkLst>
        </pc:spChg>
        <pc:picChg chg="add del mod">
          <ac:chgData name="Daniel Kaufmann" userId="934340720f57f02e" providerId="LiveId" clId="{D991BA74-4530-4B8A-BE91-B4D5673D2D59}" dt="2020-12-13T18:47:45.634" v="1929" actId="478"/>
          <ac:picMkLst>
            <pc:docMk/>
            <pc:sldMk cId="191727165" sldId="567"/>
            <ac:picMk id="3" creationId="{AFECBA28-0D90-4B98-B72B-E6A779FCCE11}"/>
          </ac:picMkLst>
        </pc:picChg>
        <pc:picChg chg="add mod">
          <ac:chgData name="Daniel Kaufmann" userId="934340720f57f02e" providerId="LiveId" clId="{D991BA74-4530-4B8A-BE91-B4D5673D2D59}" dt="2020-12-13T18:48:52.075" v="1962" actId="1035"/>
          <ac:picMkLst>
            <pc:docMk/>
            <pc:sldMk cId="191727165" sldId="567"/>
            <ac:picMk id="7" creationId="{0618E919-E454-49E9-8AB8-06759B8D389F}"/>
          </ac:picMkLst>
        </pc:picChg>
      </pc:sldChg>
      <pc:sldChg chg="addSp delSp modSp new mod modClrScheme chgLayout modNotesTx">
        <pc:chgData name="Daniel Kaufmann" userId="934340720f57f02e" providerId="LiveId" clId="{D991BA74-4530-4B8A-BE91-B4D5673D2D59}" dt="2020-12-13T18:54:43.931" v="2081" actId="1035"/>
        <pc:sldMkLst>
          <pc:docMk/>
          <pc:sldMk cId="3456654188" sldId="568"/>
        </pc:sldMkLst>
        <pc:spChg chg="del">
          <ac:chgData name="Daniel Kaufmann" userId="934340720f57f02e" providerId="LiveId" clId="{D991BA74-4530-4B8A-BE91-B4D5673D2D59}" dt="2020-12-13T18:50:00.958" v="1964" actId="700"/>
          <ac:spMkLst>
            <pc:docMk/>
            <pc:sldMk cId="3456654188" sldId="568"/>
            <ac:spMk id="2" creationId="{4F64EA19-7AEA-4107-9091-735F0BDB163A}"/>
          </ac:spMkLst>
        </pc:spChg>
        <pc:spChg chg="del">
          <ac:chgData name="Daniel Kaufmann" userId="934340720f57f02e" providerId="LiveId" clId="{D991BA74-4530-4B8A-BE91-B4D5673D2D59}" dt="2020-12-13T18:50:00.958" v="1964" actId="700"/>
          <ac:spMkLst>
            <pc:docMk/>
            <pc:sldMk cId="3456654188" sldId="568"/>
            <ac:spMk id="3" creationId="{F8F4B02C-7D1B-4AF2-9E16-510B24C9B059}"/>
          </ac:spMkLst>
        </pc:spChg>
        <pc:spChg chg="del">
          <ac:chgData name="Daniel Kaufmann" userId="934340720f57f02e" providerId="LiveId" clId="{D991BA74-4530-4B8A-BE91-B4D5673D2D59}" dt="2020-12-13T18:50:00.958" v="1964" actId="700"/>
          <ac:spMkLst>
            <pc:docMk/>
            <pc:sldMk cId="3456654188" sldId="568"/>
            <ac:spMk id="4" creationId="{17A7AE35-3CC7-4A29-9D39-4A4CC03554C6}"/>
          </ac:spMkLst>
        </pc:spChg>
        <pc:spChg chg="add del mod">
          <ac:chgData name="Daniel Kaufmann" userId="934340720f57f02e" providerId="LiveId" clId="{D991BA74-4530-4B8A-BE91-B4D5673D2D59}" dt="2020-12-13T18:50:09.871" v="1966" actId="478"/>
          <ac:spMkLst>
            <pc:docMk/>
            <pc:sldMk cId="3456654188" sldId="568"/>
            <ac:spMk id="5" creationId="{D1CDD391-B8A9-4224-9BC7-5FEC2FA3F0CE}"/>
          </ac:spMkLst>
        </pc:spChg>
        <pc:spChg chg="add mod">
          <ac:chgData name="Daniel Kaufmann" userId="934340720f57f02e" providerId="LiveId" clId="{D991BA74-4530-4B8A-BE91-B4D5673D2D59}" dt="2020-12-13T18:54:43.931" v="2081" actId="1035"/>
          <ac:spMkLst>
            <pc:docMk/>
            <pc:sldMk cId="3456654188" sldId="568"/>
            <ac:spMk id="8" creationId="{CA5E7A93-12B7-4B0A-AA1E-05720FAE415F}"/>
          </ac:spMkLst>
        </pc:spChg>
        <pc:spChg chg="add mod">
          <ac:chgData name="Daniel Kaufmann" userId="934340720f57f02e" providerId="LiveId" clId="{D991BA74-4530-4B8A-BE91-B4D5673D2D59}" dt="2020-12-13T18:54:05.570" v="2064" actId="1036"/>
          <ac:spMkLst>
            <pc:docMk/>
            <pc:sldMk cId="3456654188" sldId="568"/>
            <ac:spMk id="10" creationId="{C7007AFA-FC49-4831-8BBB-50D40A0178FE}"/>
          </ac:spMkLst>
        </pc:spChg>
        <pc:picChg chg="add mod">
          <ac:chgData name="Daniel Kaufmann" userId="934340720f57f02e" providerId="LiveId" clId="{D991BA74-4530-4B8A-BE91-B4D5673D2D59}" dt="2020-12-13T18:53:23.693" v="2015" actId="208"/>
          <ac:picMkLst>
            <pc:docMk/>
            <pc:sldMk cId="3456654188" sldId="568"/>
            <ac:picMk id="7" creationId="{69BCF865-526E-4045-8C9E-402E31907B92}"/>
          </ac:picMkLst>
        </pc:picChg>
      </pc:sldChg>
      <pc:sldChg chg="addSp modSp new mod modClrScheme chgLayout modNotesTx">
        <pc:chgData name="Daniel Kaufmann" userId="934340720f57f02e" providerId="LiveId" clId="{D991BA74-4530-4B8A-BE91-B4D5673D2D59}" dt="2020-12-13T19:00:31.683" v="2213" actId="20577"/>
        <pc:sldMkLst>
          <pc:docMk/>
          <pc:sldMk cId="1488430597" sldId="569"/>
        </pc:sldMkLst>
        <pc:spChg chg="add mod">
          <ac:chgData name="Daniel Kaufmann" userId="934340720f57f02e" providerId="LiveId" clId="{D991BA74-4530-4B8A-BE91-B4D5673D2D59}" dt="2020-12-13T18:55:15.190" v="2131" actId="404"/>
          <ac:spMkLst>
            <pc:docMk/>
            <pc:sldMk cId="1488430597" sldId="569"/>
            <ac:spMk id="2" creationId="{DF83010C-71A5-4FEC-A358-52F671C3A179}"/>
          </ac:spMkLst>
        </pc:spChg>
        <pc:spChg chg="add mod">
          <ac:chgData name="Daniel Kaufmann" userId="934340720f57f02e" providerId="LiveId" clId="{D991BA74-4530-4B8A-BE91-B4D5673D2D59}" dt="2020-12-13T19:00:31.683" v="2213" actId="20577"/>
          <ac:spMkLst>
            <pc:docMk/>
            <pc:sldMk cId="1488430597" sldId="569"/>
            <ac:spMk id="3" creationId="{93D848A4-1D08-4BA3-BB68-8841DCFEDBE8}"/>
          </ac:spMkLst>
        </pc:spChg>
        <pc:picChg chg="add mod">
          <ac:chgData name="Daniel Kaufmann" userId="934340720f57f02e" providerId="LiveId" clId="{D991BA74-4530-4B8A-BE91-B4D5673D2D59}" dt="2020-12-13T18:58:08.049" v="2174" actId="1076"/>
          <ac:picMkLst>
            <pc:docMk/>
            <pc:sldMk cId="1488430597" sldId="569"/>
            <ac:picMk id="4" creationId="{61DD5FA4-D88F-48B5-8B68-865D2D30BCFF}"/>
          </ac:picMkLst>
        </pc:picChg>
      </pc:sldChg>
      <pc:sldChg chg="addSp modSp new mod modNotesTx">
        <pc:chgData name="Daniel Kaufmann" userId="934340720f57f02e" providerId="LiveId" clId="{D991BA74-4530-4B8A-BE91-B4D5673D2D59}" dt="2020-12-13T19:05:18.105" v="2263" actId="1076"/>
        <pc:sldMkLst>
          <pc:docMk/>
          <pc:sldMk cId="2169994076" sldId="570"/>
        </pc:sldMkLst>
        <pc:spChg chg="mod">
          <ac:chgData name="Daniel Kaufmann" userId="934340720f57f02e" providerId="LiveId" clId="{D991BA74-4530-4B8A-BE91-B4D5673D2D59}" dt="2020-12-13T19:03:57.374" v="2261" actId="20577"/>
          <ac:spMkLst>
            <pc:docMk/>
            <pc:sldMk cId="2169994076" sldId="570"/>
            <ac:spMk id="2" creationId="{EBBA08A6-D5C3-4F43-9411-D9C1298FD958}"/>
          </ac:spMkLst>
        </pc:spChg>
        <pc:spChg chg="mod">
          <ac:chgData name="Daniel Kaufmann" userId="934340720f57f02e" providerId="LiveId" clId="{D991BA74-4530-4B8A-BE91-B4D5673D2D59}" dt="2020-12-13T19:05:14.740" v="2262" actId="1076"/>
          <ac:spMkLst>
            <pc:docMk/>
            <pc:sldMk cId="2169994076" sldId="570"/>
            <ac:spMk id="3" creationId="{B735A388-CD11-49E5-BCCD-68DFD970964D}"/>
          </ac:spMkLst>
        </pc:spChg>
        <pc:picChg chg="add mod">
          <ac:chgData name="Daniel Kaufmann" userId="934340720f57f02e" providerId="LiveId" clId="{D991BA74-4530-4B8A-BE91-B4D5673D2D59}" dt="2020-12-13T19:05:18.105" v="2263" actId="1076"/>
          <ac:picMkLst>
            <pc:docMk/>
            <pc:sldMk cId="2169994076" sldId="570"/>
            <ac:picMk id="4" creationId="{4D03117D-B56B-4869-8C19-C47B7AA05D13}"/>
          </ac:picMkLst>
        </pc:picChg>
      </pc:sldChg>
      <pc:sldChg chg="addSp modSp new mod modNotesTx">
        <pc:chgData name="Daniel Kaufmann" userId="934340720f57f02e" providerId="LiveId" clId="{D991BA74-4530-4B8A-BE91-B4D5673D2D59}" dt="2020-12-13T23:07:46.610" v="2328"/>
        <pc:sldMkLst>
          <pc:docMk/>
          <pc:sldMk cId="2362213147" sldId="571"/>
        </pc:sldMkLst>
        <pc:spChg chg="mod">
          <ac:chgData name="Daniel Kaufmann" userId="934340720f57f02e" providerId="LiveId" clId="{D991BA74-4530-4B8A-BE91-B4D5673D2D59}" dt="2020-12-13T23:07:41.759" v="2327" actId="20577"/>
          <ac:spMkLst>
            <pc:docMk/>
            <pc:sldMk cId="2362213147" sldId="571"/>
            <ac:spMk id="2" creationId="{6D313DD2-400F-4824-9EED-FB15A8E5DF1B}"/>
          </ac:spMkLst>
        </pc:spChg>
        <pc:spChg chg="mod">
          <ac:chgData name="Daniel Kaufmann" userId="934340720f57f02e" providerId="LiveId" clId="{D991BA74-4530-4B8A-BE91-B4D5673D2D59}" dt="2020-12-13T23:07:18.552" v="2288" actId="6549"/>
          <ac:spMkLst>
            <pc:docMk/>
            <pc:sldMk cId="2362213147" sldId="571"/>
            <ac:spMk id="3" creationId="{B0AD6762-865C-47F5-BDCE-831B0EE5AD77}"/>
          </ac:spMkLst>
        </pc:spChg>
        <pc:graphicFrameChg chg="add mod modGraphic">
          <ac:chgData name="Daniel Kaufmann" userId="934340720f57f02e" providerId="LiveId" clId="{D991BA74-4530-4B8A-BE91-B4D5673D2D59}" dt="2020-12-13T23:05:39.343" v="2280" actId="14100"/>
          <ac:graphicFrameMkLst>
            <pc:docMk/>
            <pc:sldMk cId="2362213147" sldId="571"/>
            <ac:graphicFrameMk id="4" creationId="{8CDF9EFC-7B52-4AF7-B312-8715283BF6D2}"/>
          </ac:graphicFrameMkLst>
        </pc:graphicFrameChg>
        <pc:picChg chg="add mod">
          <ac:chgData name="Daniel Kaufmann" userId="934340720f57f02e" providerId="LiveId" clId="{D991BA74-4530-4B8A-BE91-B4D5673D2D59}" dt="2020-12-13T23:07:28.518" v="2291" actId="1076"/>
          <ac:picMkLst>
            <pc:docMk/>
            <pc:sldMk cId="2362213147" sldId="571"/>
            <ac:picMk id="5" creationId="{80477029-625C-4D22-B37E-CB06ED5F9370}"/>
          </ac:picMkLst>
        </pc:picChg>
      </pc:sldChg>
      <pc:sldChg chg="modSp new mod modNotesTx">
        <pc:chgData name="Daniel Kaufmann" userId="934340720f57f02e" providerId="LiveId" clId="{D991BA74-4530-4B8A-BE91-B4D5673D2D59}" dt="2020-12-13T23:09:27.831" v="2343"/>
        <pc:sldMkLst>
          <pc:docMk/>
          <pc:sldMk cId="690019023" sldId="572"/>
        </pc:sldMkLst>
        <pc:spChg chg="mod">
          <ac:chgData name="Daniel Kaufmann" userId="934340720f57f02e" providerId="LiveId" clId="{D991BA74-4530-4B8A-BE91-B4D5673D2D59}" dt="2020-12-13T23:09:01.926" v="2338" actId="20577"/>
          <ac:spMkLst>
            <pc:docMk/>
            <pc:sldMk cId="690019023" sldId="572"/>
            <ac:spMk id="2" creationId="{868F6500-7EA0-4A42-ACB2-94D31B9C70C1}"/>
          </ac:spMkLst>
        </pc:spChg>
        <pc:spChg chg="mod">
          <ac:chgData name="Daniel Kaufmann" userId="934340720f57f02e" providerId="LiveId" clId="{D991BA74-4530-4B8A-BE91-B4D5673D2D59}" dt="2020-12-13T23:09:20.311" v="2342" actId="20577"/>
          <ac:spMkLst>
            <pc:docMk/>
            <pc:sldMk cId="690019023" sldId="572"/>
            <ac:spMk id="3" creationId="{5AD0A191-F825-483D-8421-94AE42F6E7C0}"/>
          </ac:spMkLst>
        </pc:spChg>
      </pc:sldChg>
      <pc:sldChg chg="addSp delSp modSp new mod modAnim modNotesTx">
        <pc:chgData name="Daniel Kaufmann" userId="934340720f57f02e" providerId="LiveId" clId="{D991BA74-4530-4B8A-BE91-B4D5673D2D59}" dt="2020-12-13T23:10:57.932" v="2357" actId="6549"/>
        <pc:sldMkLst>
          <pc:docMk/>
          <pc:sldMk cId="3795180198" sldId="573"/>
        </pc:sldMkLst>
        <pc:spChg chg="mod">
          <ac:chgData name="Daniel Kaufmann" userId="934340720f57f02e" providerId="LiveId" clId="{D991BA74-4530-4B8A-BE91-B4D5673D2D59}" dt="2020-12-13T23:10:26.538" v="2353" actId="404"/>
          <ac:spMkLst>
            <pc:docMk/>
            <pc:sldMk cId="3795180198" sldId="573"/>
            <ac:spMk id="2" creationId="{CBF67790-71B7-4053-A790-3A9667FC737C}"/>
          </ac:spMkLst>
        </pc:spChg>
        <pc:spChg chg="del">
          <ac:chgData name="Daniel Kaufmann" userId="934340720f57f02e" providerId="LiveId" clId="{D991BA74-4530-4B8A-BE91-B4D5673D2D59}" dt="2020-12-13T23:10:05.961" v="2346" actId="478"/>
          <ac:spMkLst>
            <pc:docMk/>
            <pc:sldMk cId="3795180198" sldId="573"/>
            <ac:spMk id="3" creationId="{26C66323-1E9B-47B3-A849-031C0D21A235}"/>
          </ac:spMkLst>
        </pc:spChg>
        <pc:spChg chg="mod">
          <ac:chgData name="Daniel Kaufmann" userId="934340720f57f02e" providerId="LiveId" clId="{D991BA74-4530-4B8A-BE91-B4D5673D2D59}" dt="2020-12-13T23:10:02.363" v="2345"/>
          <ac:spMkLst>
            <pc:docMk/>
            <pc:sldMk cId="3795180198" sldId="573"/>
            <ac:spMk id="6" creationId="{0BC3E61A-4E3E-499A-A713-F7C0D26E70A8}"/>
          </ac:spMkLst>
        </pc:spChg>
        <pc:spChg chg="mod">
          <ac:chgData name="Daniel Kaufmann" userId="934340720f57f02e" providerId="LiveId" clId="{D991BA74-4530-4B8A-BE91-B4D5673D2D59}" dt="2020-12-13T23:10:02.363" v="2345"/>
          <ac:spMkLst>
            <pc:docMk/>
            <pc:sldMk cId="3795180198" sldId="573"/>
            <ac:spMk id="8" creationId="{15DA218F-D6F6-4F61-B4C8-405F72966052}"/>
          </ac:spMkLst>
        </pc:spChg>
        <pc:spChg chg="mod">
          <ac:chgData name="Daniel Kaufmann" userId="934340720f57f02e" providerId="LiveId" clId="{D991BA74-4530-4B8A-BE91-B4D5673D2D59}" dt="2020-12-13T23:10:02.363" v="2345"/>
          <ac:spMkLst>
            <pc:docMk/>
            <pc:sldMk cId="3795180198" sldId="573"/>
            <ac:spMk id="10" creationId="{A5B0A829-6A2D-43F7-A477-B0D0D8A1A178}"/>
          </ac:spMkLst>
        </pc:spChg>
        <pc:spChg chg="mod">
          <ac:chgData name="Daniel Kaufmann" userId="934340720f57f02e" providerId="LiveId" clId="{D991BA74-4530-4B8A-BE91-B4D5673D2D59}" dt="2020-12-13T23:10:02.363" v="2345"/>
          <ac:spMkLst>
            <pc:docMk/>
            <pc:sldMk cId="3795180198" sldId="573"/>
            <ac:spMk id="11" creationId="{AA994C52-67D6-47EA-95E3-EE51E3103C2B}"/>
          </ac:spMkLst>
        </pc:spChg>
        <pc:spChg chg="mod">
          <ac:chgData name="Daniel Kaufmann" userId="934340720f57f02e" providerId="LiveId" clId="{D991BA74-4530-4B8A-BE91-B4D5673D2D59}" dt="2020-12-13T23:10:02.363" v="2345"/>
          <ac:spMkLst>
            <pc:docMk/>
            <pc:sldMk cId="3795180198" sldId="573"/>
            <ac:spMk id="12" creationId="{2D5FEEB8-16D6-43A6-A9D8-69BC595E72FE}"/>
          </ac:spMkLst>
        </pc:spChg>
        <pc:spChg chg="mod">
          <ac:chgData name="Daniel Kaufmann" userId="934340720f57f02e" providerId="LiveId" clId="{D991BA74-4530-4B8A-BE91-B4D5673D2D59}" dt="2020-12-13T23:10:02.363" v="2345"/>
          <ac:spMkLst>
            <pc:docMk/>
            <pc:sldMk cId="3795180198" sldId="573"/>
            <ac:spMk id="13" creationId="{220E14C3-9074-443A-B1B9-8C1FA29BCCBA}"/>
          </ac:spMkLst>
        </pc:spChg>
        <pc:spChg chg="mod">
          <ac:chgData name="Daniel Kaufmann" userId="934340720f57f02e" providerId="LiveId" clId="{D991BA74-4530-4B8A-BE91-B4D5673D2D59}" dt="2020-12-13T23:10:57.932" v="2357" actId="6549"/>
          <ac:spMkLst>
            <pc:docMk/>
            <pc:sldMk cId="3795180198" sldId="573"/>
            <ac:spMk id="14" creationId="{CF66BDB0-ECC1-4848-B565-90737188BE37}"/>
          </ac:spMkLst>
        </pc:spChg>
        <pc:spChg chg="mod">
          <ac:chgData name="Daniel Kaufmann" userId="934340720f57f02e" providerId="LiveId" clId="{D991BA74-4530-4B8A-BE91-B4D5673D2D59}" dt="2020-12-13T23:10:02.363" v="2345"/>
          <ac:spMkLst>
            <pc:docMk/>
            <pc:sldMk cId="3795180198" sldId="573"/>
            <ac:spMk id="15" creationId="{35C45A8D-B425-4876-9ECC-37AB88377550}"/>
          </ac:spMkLst>
        </pc:spChg>
        <pc:spChg chg="mod">
          <ac:chgData name="Daniel Kaufmann" userId="934340720f57f02e" providerId="LiveId" clId="{D991BA74-4530-4B8A-BE91-B4D5673D2D59}" dt="2020-12-13T23:10:51.769" v="2356" actId="14100"/>
          <ac:spMkLst>
            <pc:docMk/>
            <pc:sldMk cId="3795180198" sldId="573"/>
            <ac:spMk id="16" creationId="{34E86CED-29FE-46F4-B363-73A9A8487C24}"/>
          </ac:spMkLst>
        </pc:spChg>
        <pc:grpChg chg="add mod">
          <ac:chgData name="Daniel Kaufmann" userId="934340720f57f02e" providerId="LiveId" clId="{D991BA74-4530-4B8A-BE91-B4D5673D2D59}" dt="2020-12-13T23:10:14.594" v="2347" actId="1076"/>
          <ac:grpSpMkLst>
            <pc:docMk/>
            <pc:sldMk cId="3795180198" sldId="573"/>
            <ac:grpSpMk id="4" creationId="{5C47A969-21F0-4DE4-BA94-2769847E4445}"/>
          </ac:grpSpMkLst>
        </pc:grpChg>
        <pc:grpChg chg="mod">
          <ac:chgData name="Daniel Kaufmann" userId="934340720f57f02e" providerId="LiveId" clId="{D991BA74-4530-4B8A-BE91-B4D5673D2D59}" dt="2020-12-13T23:10:02.363" v="2345"/>
          <ac:grpSpMkLst>
            <pc:docMk/>
            <pc:sldMk cId="3795180198" sldId="573"/>
            <ac:grpSpMk id="5" creationId="{A7F65F71-75E9-40BA-82CC-4A3CA6171518}"/>
          </ac:grpSpMkLst>
        </pc:grpChg>
        <pc:grpChg chg="mod">
          <ac:chgData name="Daniel Kaufmann" userId="934340720f57f02e" providerId="LiveId" clId="{D991BA74-4530-4B8A-BE91-B4D5673D2D59}" dt="2020-12-13T23:10:02.363" v="2345"/>
          <ac:grpSpMkLst>
            <pc:docMk/>
            <pc:sldMk cId="3795180198" sldId="573"/>
            <ac:grpSpMk id="7" creationId="{2B9C4029-8404-4B44-A54C-59937511ADB1}"/>
          </ac:grpSpMkLst>
        </pc:grpChg>
        <pc:grpChg chg="mod">
          <ac:chgData name="Daniel Kaufmann" userId="934340720f57f02e" providerId="LiveId" clId="{D991BA74-4530-4B8A-BE91-B4D5673D2D59}" dt="2020-12-13T23:10:02.363" v="2345"/>
          <ac:grpSpMkLst>
            <pc:docMk/>
            <pc:sldMk cId="3795180198" sldId="573"/>
            <ac:grpSpMk id="9" creationId="{0BD4E458-7EAE-44AF-92E0-0ED5C252C69F}"/>
          </ac:grpSpMkLst>
        </pc:grpChg>
      </pc:sldChg>
      <pc:sldChg chg="addSp modSp new mod modNotesTx">
        <pc:chgData name="Daniel Kaufmann" userId="934340720f57f02e" providerId="LiveId" clId="{D991BA74-4530-4B8A-BE91-B4D5673D2D59}" dt="2020-12-13T23:13:26.050" v="2394"/>
        <pc:sldMkLst>
          <pc:docMk/>
          <pc:sldMk cId="2734367920" sldId="574"/>
        </pc:sldMkLst>
        <pc:spChg chg="mod">
          <ac:chgData name="Daniel Kaufmann" userId="934340720f57f02e" providerId="LiveId" clId="{D991BA74-4530-4B8A-BE91-B4D5673D2D59}" dt="2020-12-13T23:13:18.859" v="2393" actId="20577"/>
          <ac:spMkLst>
            <pc:docMk/>
            <pc:sldMk cId="2734367920" sldId="574"/>
            <ac:spMk id="2" creationId="{BF96F2F2-F0E4-4D47-88E9-0F66BEB31C01}"/>
          </ac:spMkLst>
        </pc:spChg>
        <pc:spChg chg="mod">
          <ac:chgData name="Daniel Kaufmann" userId="934340720f57f02e" providerId="LiveId" clId="{D991BA74-4530-4B8A-BE91-B4D5673D2D59}" dt="2020-12-13T23:13:08.650" v="2364" actId="14100"/>
          <ac:spMkLst>
            <pc:docMk/>
            <pc:sldMk cId="2734367920" sldId="574"/>
            <ac:spMk id="3" creationId="{56DC5BE7-FF97-4E89-8C69-66313600956C}"/>
          </ac:spMkLst>
        </pc:spChg>
        <pc:picChg chg="add mod">
          <ac:chgData name="Daniel Kaufmann" userId="934340720f57f02e" providerId="LiveId" clId="{D991BA74-4530-4B8A-BE91-B4D5673D2D59}" dt="2020-12-13T23:13:04.823" v="2363" actId="208"/>
          <ac:picMkLst>
            <pc:docMk/>
            <pc:sldMk cId="2734367920" sldId="574"/>
            <ac:picMk id="4" creationId="{DA44F253-6010-4BEA-821E-76B4745956C4}"/>
          </ac:picMkLst>
        </pc:picChg>
      </pc:sldChg>
      <pc:sldChg chg="addSp modSp new mod modNotesTx">
        <pc:chgData name="Daniel Kaufmann" userId="934340720f57f02e" providerId="LiveId" clId="{D991BA74-4530-4B8A-BE91-B4D5673D2D59}" dt="2020-12-13T23:16:52.183" v="2452"/>
        <pc:sldMkLst>
          <pc:docMk/>
          <pc:sldMk cId="518109409" sldId="575"/>
        </pc:sldMkLst>
        <pc:spChg chg="mod">
          <ac:chgData name="Daniel Kaufmann" userId="934340720f57f02e" providerId="LiveId" clId="{D991BA74-4530-4B8A-BE91-B4D5673D2D59}" dt="2020-12-13T23:13:44.543" v="2436" actId="20577"/>
          <ac:spMkLst>
            <pc:docMk/>
            <pc:sldMk cId="518109409" sldId="575"/>
            <ac:spMk id="2" creationId="{4066D581-4A0E-4C04-BD3B-83BE04ACED57}"/>
          </ac:spMkLst>
        </pc:spChg>
        <pc:spChg chg="mod">
          <ac:chgData name="Daniel Kaufmann" userId="934340720f57f02e" providerId="LiveId" clId="{D991BA74-4530-4B8A-BE91-B4D5673D2D59}" dt="2020-12-13T23:13:49.250" v="2437"/>
          <ac:spMkLst>
            <pc:docMk/>
            <pc:sldMk cId="518109409" sldId="575"/>
            <ac:spMk id="3" creationId="{42C03459-AE32-4889-B986-9384FBF01397}"/>
          </ac:spMkLst>
        </pc:spChg>
        <pc:picChg chg="add mod">
          <ac:chgData name="Daniel Kaufmann" userId="934340720f57f02e" providerId="LiveId" clId="{D991BA74-4530-4B8A-BE91-B4D5673D2D59}" dt="2020-12-13T23:16:41.167" v="2450" actId="1076"/>
          <ac:picMkLst>
            <pc:docMk/>
            <pc:sldMk cId="518109409" sldId="575"/>
            <ac:picMk id="4" creationId="{D5700ECB-7C1B-495D-8E37-1E9F06307BD5}"/>
          </ac:picMkLst>
        </pc:picChg>
        <pc:picChg chg="add mod">
          <ac:chgData name="Daniel Kaufmann" userId="934340720f57f02e" providerId="LiveId" clId="{D991BA74-4530-4B8A-BE91-B4D5673D2D59}" dt="2020-12-13T23:16:43.678" v="2451" actId="1076"/>
          <ac:picMkLst>
            <pc:docMk/>
            <pc:sldMk cId="518109409" sldId="575"/>
            <ac:picMk id="6" creationId="{6A5D01B4-344D-4E9B-9207-98EA00E861F0}"/>
          </ac:picMkLst>
        </pc:picChg>
      </pc:sldChg>
      <pc:sldChg chg="addSp modSp new mod modNotesTx">
        <pc:chgData name="Daniel Kaufmann" userId="934340720f57f02e" providerId="LiveId" clId="{D991BA74-4530-4B8A-BE91-B4D5673D2D59}" dt="2020-12-13T23:19:19.234" v="2487" actId="20577"/>
        <pc:sldMkLst>
          <pc:docMk/>
          <pc:sldMk cId="199354409" sldId="576"/>
        </pc:sldMkLst>
        <pc:spChg chg="mod">
          <ac:chgData name="Daniel Kaufmann" userId="934340720f57f02e" providerId="LiveId" clId="{D991BA74-4530-4B8A-BE91-B4D5673D2D59}" dt="2020-12-13T23:18:53.127" v="2483" actId="20577"/>
          <ac:spMkLst>
            <pc:docMk/>
            <pc:sldMk cId="199354409" sldId="576"/>
            <ac:spMk id="2" creationId="{DBDD239B-A1B5-49E4-8F33-303AD67A91C9}"/>
          </ac:spMkLst>
        </pc:spChg>
        <pc:spChg chg="mod">
          <ac:chgData name="Daniel Kaufmann" userId="934340720f57f02e" providerId="LiveId" clId="{D991BA74-4530-4B8A-BE91-B4D5673D2D59}" dt="2020-12-13T23:18:45.864" v="2467" actId="27636"/>
          <ac:spMkLst>
            <pc:docMk/>
            <pc:sldMk cId="199354409" sldId="576"/>
            <ac:spMk id="3" creationId="{5709C49B-33D3-4E04-99F6-CBA8C7A3CC14}"/>
          </ac:spMkLst>
        </pc:spChg>
        <pc:picChg chg="add mod modCrop">
          <ac:chgData name="Daniel Kaufmann" userId="934340720f57f02e" providerId="LiveId" clId="{D991BA74-4530-4B8A-BE91-B4D5673D2D59}" dt="2020-12-13T23:18:31.031" v="2462" actId="208"/>
          <ac:picMkLst>
            <pc:docMk/>
            <pc:sldMk cId="199354409" sldId="576"/>
            <ac:picMk id="4" creationId="{A1B9C6A9-43B2-40A7-B0DC-9114AB52D577}"/>
          </ac:picMkLst>
        </pc:picChg>
      </pc:sldChg>
      <pc:sldChg chg="addSp modSp new mod modNotesTx">
        <pc:chgData name="Daniel Kaufmann" userId="934340720f57f02e" providerId="LiveId" clId="{D991BA74-4530-4B8A-BE91-B4D5673D2D59}" dt="2020-12-13T23:21:19.736" v="2516"/>
        <pc:sldMkLst>
          <pc:docMk/>
          <pc:sldMk cId="3739154461" sldId="577"/>
        </pc:sldMkLst>
        <pc:spChg chg="mod">
          <ac:chgData name="Daniel Kaufmann" userId="934340720f57f02e" providerId="LiveId" clId="{D991BA74-4530-4B8A-BE91-B4D5673D2D59}" dt="2020-12-13T23:19:34.133" v="2496" actId="20577"/>
          <ac:spMkLst>
            <pc:docMk/>
            <pc:sldMk cId="3739154461" sldId="577"/>
            <ac:spMk id="2" creationId="{B7B3F363-256D-4E60-AB2E-D36697FD9109}"/>
          </ac:spMkLst>
        </pc:spChg>
        <pc:spChg chg="mod">
          <ac:chgData name="Daniel Kaufmann" userId="934340720f57f02e" providerId="LiveId" clId="{D991BA74-4530-4B8A-BE91-B4D5673D2D59}" dt="2020-12-13T23:21:09.489" v="2507" actId="14100"/>
          <ac:spMkLst>
            <pc:docMk/>
            <pc:sldMk cId="3739154461" sldId="577"/>
            <ac:spMk id="3" creationId="{AC5062A4-89E7-474C-9E0A-5D0681781702}"/>
          </ac:spMkLst>
        </pc:spChg>
        <pc:picChg chg="add mod modCrop">
          <ac:chgData name="Daniel Kaufmann" userId="934340720f57f02e" providerId="LiveId" clId="{D991BA74-4530-4B8A-BE91-B4D5673D2D59}" dt="2020-12-13T23:21:14.318" v="2515" actId="1036"/>
          <ac:picMkLst>
            <pc:docMk/>
            <pc:sldMk cId="3739154461" sldId="577"/>
            <ac:picMk id="4" creationId="{74894D1C-7F1F-42AF-9AEA-DA0063917BAA}"/>
          </ac:picMkLst>
        </pc:picChg>
      </pc:sldChg>
      <pc:sldChg chg="addSp modSp new mod modNotesTx">
        <pc:chgData name="Daniel Kaufmann" userId="934340720f57f02e" providerId="LiveId" clId="{D991BA74-4530-4B8A-BE91-B4D5673D2D59}" dt="2020-12-13T23:23:32.292" v="2548" actId="14100"/>
        <pc:sldMkLst>
          <pc:docMk/>
          <pc:sldMk cId="1964292232" sldId="578"/>
        </pc:sldMkLst>
        <pc:spChg chg="mod">
          <ac:chgData name="Daniel Kaufmann" userId="934340720f57f02e" providerId="LiveId" clId="{D991BA74-4530-4B8A-BE91-B4D5673D2D59}" dt="2020-12-13T23:21:28.772" v="2527" actId="20577"/>
          <ac:spMkLst>
            <pc:docMk/>
            <pc:sldMk cId="1964292232" sldId="578"/>
            <ac:spMk id="2" creationId="{06A74044-0DEE-4928-8B94-6CECCA51EF08}"/>
          </ac:spMkLst>
        </pc:spChg>
        <pc:spChg chg="mod">
          <ac:chgData name="Daniel Kaufmann" userId="934340720f57f02e" providerId="LiveId" clId="{D991BA74-4530-4B8A-BE91-B4D5673D2D59}" dt="2020-12-13T23:23:27.638" v="2547" actId="14100"/>
          <ac:spMkLst>
            <pc:docMk/>
            <pc:sldMk cId="1964292232" sldId="578"/>
            <ac:spMk id="3" creationId="{C283428B-AC8F-4306-80F2-499EF3290EC1}"/>
          </ac:spMkLst>
        </pc:spChg>
        <pc:picChg chg="add mod">
          <ac:chgData name="Daniel Kaufmann" userId="934340720f57f02e" providerId="LiveId" clId="{D991BA74-4530-4B8A-BE91-B4D5673D2D59}" dt="2020-12-13T23:23:24.953" v="2546" actId="1076"/>
          <ac:picMkLst>
            <pc:docMk/>
            <pc:sldMk cId="1964292232" sldId="578"/>
            <ac:picMk id="4" creationId="{42328F53-C844-4D7B-83AC-100555FA869C}"/>
          </ac:picMkLst>
        </pc:picChg>
        <pc:picChg chg="add mod">
          <ac:chgData name="Daniel Kaufmann" userId="934340720f57f02e" providerId="LiveId" clId="{D991BA74-4530-4B8A-BE91-B4D5673D2D59}" dt="2020-12-13T23:23:32.292" v="2548" actId="14100"/>
          <ac:picMkLst>
            <pc:docMk/>
            <pc:sldMk cId="1964292232" sldId="578"/>
            <ac:picMk id="5" creationId="{E79A76E4-8330-482D-8A1F-F342F946B40A}"/>
          </ac:picMkLst>
        </pc:picChg>
      </pc:sldChg>
      <pc:sldChg chg="addSp modSp new mod modNotesTx">
        <pc:chgData name="Daniel Kaufmann" userId="934340720f57f02e" providerId="LiveId" clId="{D991BA74-4530-4B8A-BE91-B4D5673D2D59}" dt="2020-12-13T23:25:45.938" v="2598"/>
        <pc:sldMkLst>
          <pc:docMk/>
          <pc:sldMk cId="813186277" sldId="579"/>
        </pc:sldMkLst>
        <pc:spChg chg="mod">
          <ac:chgData name="Daniel Kaufmann" userId="934340720f57f02e" providerId="LiveId" clId="{D991BA74-4530-4B8A-BE91-B4D5673D2D59}" dt="2020-12-13T23:23:51.242" v="2566" actId="20577"/>
          <ac:spMkLst>
            <pc:docMk/>
            <pc:sldMk cId="813186277" sldId="579"/>
            <ac:spMk id="2" creationId="{BCC0A4C7-34B2-4456-B258-7CEDF70FF4BB}"/>
          </ac:spMkLst>
        </pc:spChg>
        <pc:spChg chg="mod">
          <ac:chgData name="Daniel Kaufmann" userId="934340720f57f02e" providerId="LiveId" clId="{D991BA74-4530-4B8A-BE91-B4D5673D2D59}" dt="2020-12-13T23:25:41.060" v="2597" actId="20577"/>
          <ac:spMkLst>
            <pc:docMk/>
            <pc:sldMk cId="813186277" sldId="579"/>
            <ac:spMk id="3" creationId="{2FB7E231-7087-48EC-8EBB-F35F0C7D81C6}"/>
          </ac:spMkLst>
        </pc:spChg>
        <pc:picChg chg="add mod">
          <ac:chgData name="Daniel Kaufmann" userId="934340720f57f02e" providerId="LiveId" clId="{D991BA74-4530-4B8A-BE91-B4D5673D2D59}" dt="2020-12-13T23:25:31.036" v="2575" actId="208"/>
          <ac:picMkLst>
            <pc:docMk/>
            <pc:sldMk cId="813186277" sldId="579"/>
            <ac:picMk id="4" creationId="{7C8B635F-03E3-4963-83D3-4A181A6277B4}"/>
          </ac:picMkLst>
        </pc:picChg>
      </pc:sldChg>
      <pc:sldChg chg="addSp delSp modSp new mod modNotesTx">
        <pc:chgData name="Daniel Kaufmann" userId="934340720f57f02e" providerId="LiveId" clId="{D991BA74-4530-4B8A-BE91-B4D5673D2D59}" dt="2020-12-13T23:30:08.382" v="2665"/>
        <pc:sldMkLst>
          <pc:docMk/>
          <pc:sldMk cId="287522439" sldId="580"/>
        </pc:sldMkLst>
        <pc:spChg chg="mod">
          <ac:chgData name="Daniel Kaufmann" userId="934340720f57f02e" providerId="LiveId" clId="{D991BA74-4530-4B8A-BE91-B4D5673D2D59}" dt="2020-12-13T23:25:55.532" v="2614" actId="20577"/>
          <ac:spMkLst>
            <pc:docMk/>
            <pc:sldMk cId="287522439" sldId="580"/>
            <ac:spMk id="2" creationId="{6BA7E6E7-4D81-45A4-92FE-C0B85BB8BA62}"/>
          </ac:spMkLst>
        </pc:spChg>
        <pc:spChg chg="mod">
          <ac:chgData name="Daniel Kaufmann" userId="934340720f57f02e" providerId="LiveId" clId="{D991BA74-4530-4B8A-BE91-B4D5673D2D59}" dt="2020-12-13T23:30:03.713" v="2664" actId="1076"/>
          <ac:spMkLst>
            <pc:docMk/>
            <pc:sldMk cId="287522439" sldId="580"/>
            <ac:spMk id="3" creationId="{1E7379BF-6C2F-4039-8DA4-7A4E3227573A}"/>
          </ac:spMkLst>
        </pc:spChg>
        <pc:spChg chg="add del mod">
          <ac:chgData name="Daniel Kaufmann" userId="934340720f57f02e" providerId="LiveId" clId="{D991BA74-4530-4B8A-BE91-B4D5673D2D59}" dt="2020-12-13T23:28:27.208" v="2646" actId="478"/>
          <ac:spMkLst>
            <pc:docMk/>
            <pc:sldMk cId="287522439" sldId="580"/>
            <ac:spMk id="5" creationId="{594B3E8B-47C7-4627-A092-3BDEB8C225EB}"/>
          </ac:spMkLst>
        </pc:spChg>
        <pc:picChg chg="add mod">
          <ac:chgData name="Daniel Kaufmann" userId="934340720f57f02e" providerId="LiveId" clId="{D991BA74-4530-4B8A-BE91-B4D5673D2D59}" dt="2020-12-13T23:29:58.461" v="2663" actId="1076"/>
          <ac:picMkLst>
            <pc:docMk/>
            <pc:sldMk cId="287522439" sldId="580"/>
            <ac:picMk id="4" creationId="{56B80922-3ED4-416A-B682-4DF5949AE6D4}"/>
          </ac:picMkLst>
        </pc:picChg>
        <pc:picChg chg="add mod modCrop">
          <ac:chgData name="Daniel Kaufmann" userId="934340720f57f02e" providerId="LiveId" clId="{D991BA74-4530-4B8A-BE91-B4D5673D2D59}" dt="2020-12-13T23:29:52.744" v="2662" actId="1076"/>
          <ac:picMkLst>
            <pc:docMk/>
            <pc:sldMk cId="287522439" sldId="580"/>
            <ac:picMk id="6" creationId="{CC37B98E-2AD2-4097-A192-BCC4631B8F4F}"/>
          </ac:picMkLst>
        </pc:picChg>
      </pc:sldChg>
      <pc:sldChg chg="addSp modSp new mod modNotesTx">
        <pc:chgData name="Daniel Kaufmann" userId="934340720f57f02e" providerId="LiveId" clId="{D991BA74-4530-4B8A-BE91-B4D5673D2D59}" dt="2020-12-13T23:32:34.629" v="2761" actId="20577"/>
        <pc:sldMkLst>
          <pc:docMk/>
          <pc:sldMk cId="655577517" sldId="581"/>
        </pc:sldMkLst>
        <pc:spChg chg="mod">
          <ac:chgData name="Daniel Kaufmann" userId="934340720f57f02e" providerId="LiveId" clId="{D991BA74-4530-4B8A-BE91-B4D5673D2D59}" dt="2020-12-13T23:31:05.810" v="2703" actId="20577"/>
          <ac:spMkLst>
            <pc:docMk/>
            <pc:sldMk cId="655577517" sldId="581"/>
            <ac:spMk id="2" creationId="{36E74F64-EBB7-4E9E-B8A4-B58A4B5B4048}"/>
          </ac:spMkLst>
        </pc:spChg>
        <pc:spChg chg="mod">
          <ac:chgData name="Daniel Kaufmann" userId="934340720f57f02e" providerId="LiveId" clId="{D991BA74-4530-4B8A-BE91-B4D5673D2D59}" dt="2020-12-13T23:31:49.202" v="2711" actId="27636"/>
          <ac:spMkLst>
            <pc:docMk/>
            <pc:sldMk cId="655577517" sldId="581"/>
            <ac:spMk id="3" creationId="{32E5246F-2630-4684-817F-F7A93E58A525}"/>
          </ac:spMkLst>
        </pc:spChg>
        <pc:picChg chg="add mod">
          <ac:chgData name="Daniel Kaufmann" userId="934340720f57f02e" providerId="LiveId" clId="{D991BA74-4530-4B8A-BE91-B4D5673D2D59}" dt="2020-12-13T23:31:46.110" v="2709" actId="208"/>
          <ac:picMkLst>
            <pc:docMk/>
            <pc:sldMk cId="655577517" sldId="581"/>
            <ac:picMk id="4" creationId="{063D5F4B-A0E3-45F0-853A-7FAEBB1D6027}"/>
          </ac:picMkLst>
        </pc:picChg>
      </pc:sldChg>
      <pc:sldChg chg="addSp modSp new mod modNotesTx">
        <pc:chgData name="Daniel Kaufmann" userId="934340720f57f02e" providerId="LiveId" clId="{D991BA74-4530-4B8A-BE91-B4D5673D2D59}" dt="2020-12-13T23:35:38.181" v="2802" actId="208"/>
        <pc:sldMkLst>
          <pc:docMk/>
          <pc:sldMk cId="2858795102" sldId="582"/>
        </pc:sldMkLst>
        <pc:spChg chg="mod">
          <ac:chgData name="Daniel Kaufmann" userId="934340720f57f02e" providerId="LiveId" clId="{D991BA74-4530-4B8A-BE91-B4D5673D2D59}" dt="2020-12-13T23:33:00.733" v="2790" actId="20577"/>
          <ac:spMkLst>
            <pc:docMk/>
            <pc:sldMk cId="2858795102" sldId="582"/>
            <ac:spMk id="2" creationId="{6F4E4186-4986-45DD-9E1D-119C1A99D165}"/>
          </ac:spMkLst>
        </pc:spChg>
        <pc:spChg chg="mod">
          <ac:chgData name="Daniel Kaufmann" userId="934340720f57f02e" providerId="LiveId" clId="{D991BA74-4530-4B8A-BE91-B4D5673D2D59}" dt="2020-12-13T23:33:30.064" v="2794" actId="14100"/>
          <ac:spMkLst>
            <pc:docMk/>
            <pc:sldMk cId="2858795102" sldId="582"/>
            <ac:spMk id="3" creationId="{A35A0478-9B6E-49EA-8956-5A9AE5A97D63}"/>
          </ac:spMkLst>
        </pc:spChg>
        <pc:picChg chg="add mod">
          <ac:chgData name="Daniel Kaufmann" userId="934340720f57f02e" providerId="LiveId" clId="{D991BA74-4530-4B8A-BE91-B4D5673D2D59}" dt="2020-12-13T23:35:38.181" v="2802" actId="208"/>
          <ac:picMkLst>
            <pc:docMk/>
            <pc:sldMk cId="2858795102" sldId="582"/>
            <ac:picMk id="4" creationId="{F04F9546-E157-485D-9BF4-B80428098943}"/>
          </ac:picMkLst>
        </pc:picChg>
      </pc:sldChg>
      <pc:sldChg chg="addSp delSp modSp new mod modNotesTx">
        <pc:chgData name="Daniel Kaufmann" userId="934340720f57f02e" providerId="LiveId" clId="{D991BA74-4530-4B8A-BE91-B4D5673D2D59}" dt="2020-12-13T23:44:50.959" v="2993"/>
        <pc:sldMkLst>
          <pc:docMk/>
          <pc:sldMk cId="557007300" sldId="583"/>
        </pc:sldMkLst>
        <pc:spChg chg="mod">
          <ac:chgData name="Daniel Kaufmann" userId="934340720f57f02e" providerId="LiveId" clId="{D991BA74-4530-4B8A-BE91-B4D5673D2D59}" dt="2020-12-13T23:36:08.470" v="2823" actId="20577"/>
          <ac:spMkLst>
            <pc:docMk/>
            <pc:sldMk cId="557007300" sldId="583"/>
            <ac:spMk id="2" creationId="{DA88AAE2-491B-4F9B-858A-4F99B7B125F7}"/>
          </ac:spMkLst>
        </pc:spChg>
        <pc:spChg chg="del mod">
          <ac:chgData name="Daniel Kaufmann" userId="934340720f57f02e" providerId="LiveId" clId="{D991BA74-4530-4B8A-BE91-B4D5673D2D59}" dt="2020-12-13T23:36:46.136" v="2828" actId="1032"/>
          <ac:spMkLst>
            <pc:docMk/>
            <pc:sldMk cId="557007300" sldId="583"/>
            <ac:spMk id="3" creationId="{006F5581-3CDE-4460-8334-ACC7D0A20C24}"/>
          </ac:spMkLst>
        </pc:spChg>
        <pc:graphicFrameChg chg="add mod modGraphic">
          <ac:chgData name="Daniel Kaufmann" userId="934340720f57f02e" providerId="LiveId" clId="{D991BA74-4530-4B8A-BE91-B4D5673D2D59}" dt="2020-12-13T23:40:44.278" v="2976" actId="1076"/>
          <ac:graphicFrameMkLst>
            <pc:docMk/>
            <pc:sldMk cId="557007300" sldId="583"/>
            <ac:graphicFrameMk id="4" creationId="{064EF82A-0E15-457F-B0DC-6505165B177B}"/>
          </ac:graphicFrameMkLst>
        </pc:graphicFrameChg>
        <pc:graphicFrameChg chg="add mod modGraphic">
          <ac:chgData name="Daniel Kaufmann" userId="934340720f57f02e" providerId="LiveId" clId="{D991BA74-4530-4B8A-BE91-B4D5673D2D59}" dt="2020-12-13T23:44:50.959" v="2993"/>
          <ac:graphicFrameMkLst>
            <pc:docMk/>
            <pc:sldMk cId="557007300" sldId="583"/>
            <ac:graphicFrameMk id="5" creationId="{E8AC5676-3DA8-4B3F-941F-EB9C8FC33566}"/>
          </ac:graphicFrameMkLst>
        </pc:graphicFrameChg>
      </pc:sldChg>
      <pc:sldChg chg="addSp modSp new mod">
        <pc:chgData name="Daniel Kaufmann" userId="934340720f57f02e" providerId="LiveId" clId="{D991BA74-4530-4B8A-BE91-B4D5673D2D59}" dt="2020-12-13T23:46:22.547" v="3013" actId="208"/>
        <pc:sldMkLst>
          <pc:docMk/>
          <pc:sldMk cId="1516679946" sldId="584"/>
        </pc:sldMkLst>
        <pc:spChg chg="mod">
          <ac:chgData name="Daniel Kaufmann" userId="934340720f57f02e" providerId="LiveId" clId="{D991BA74-4530-4B8A-BE91-B4D5673D2D59}" dt="2020-12-13T23:45:34.031" v="3004" actId="20577"/>
          <ac:spMkLst>
            <pc:docMk/>
            <pc:sldMk cId="1516679946" sldId="584"/>
            <ac:spMk id="2" creationId="{72DA0A7E-D353-43D1-97DC-59C3356F2F08}"/>
          </ac:spMkLst>
        </pc:spChg>
        <pc:spChg chg="mod">
          <ac:chgData name="Daniel Kaufmann" userId="934340720f57f02e" providerId="LiveId" clId="{D991BA74-4530-4B8A-BE91-B4D5673D2D59}" dt="2020-12-13T23:46:19.162" v="3011" actId="14100"/>
          <ac:spMkLst>
            <pc:docMk/>
            <pc:sldMk cId="1516679946" sldId="584"/>
            <ac:spMk id="3" creationId="{D6CF2079-DABB-4FF0-A70B-3F2BF7416318}"/>
          </ac:spMkLst>
        </pc:spChg>
        <pc:picChg chg="add mod">
          <ac:chgData name="Daniel Kaufmann" userId="934340720f57f02e" providerId="LiveId" clId="{D991BA74-4530-4B8A-BE91-B4D5673D2D59}" dt="2020-12-13T23:46:22.547" v="3013" actId="208"/>
          <ac:picMkLst>
            <pc:docMk/>
            <pc:sldMk cId="1516679946" sldId="584"/>
            <ac:picMk id="4" creationId="{AD2F7FC3-C36E-45B3-AA2F-1A31F904CEC8}"/>
          </ac:picMkLst>
        </pc:picChg>
      </pc:sldChg>
      <pc:sldChg chg="addSp modSp new mod modClrScheme chgLayout modNotesTx">
        <pc:chgData name="Daniel Kaufmann" userId="934340720f57f02e" providerId="LiveId" clId="{D991BA74-4530-4B8A-BE91-B4D5673D2D59}" dt="2020-12-13T23:56:23.424" v="3092"/>
        <pc:sldMkLst>
          <pc:docMk/>
          <pc:sldMk cId="1121403584" sldId="585"/>
        </pc:sldMkLst>
        <pc:spChg chg="mod ord">
          <ac:chgData name="Daniel Kaufmann" userId="934340720f57f02e" providerId="LiveId" clId="{D991BA74-4530-4B8A-BE91-B4D5673D2D59}" dt="2020-12-13T23:48:55.913" v="3024" actId="700"/>
          <ac:spMkLst>
            <pc:docMk/>
            <pc:sldMk cId="1121403584" sldId="585"/>
            <ac:spMk id="2" creationId="{D94B7792-31C6-468A-945E-7D3089642FF8}"/>
          </ac:spMkLst>
        </pc:spChg>
        <pc:spChg chg="mod ord">
          <ac:chgData name="Daniel Kaufmann" userId="934340720f57f02e" providerId="LiveId" clId="{D991BA74-4530-4B8A-BE91-B4D5673D2D59}" dt="2020-12-13T23:49:15.100" v="3026" actId="21"/>
          <ac:spMkLst>
            <pc:docMk/>
            <pc:sldMk cId="1121403584" sldId="585"/>
            <ac:spMk id="3" creationId="{ED45E67B-4BD9-4892-B8E1-AD1DF6BFBA32}"/>
          </ac:spMkLst>
        </pc:spChg>
        <pc:spChg chg="add mod ord">
          <ac:chgData name="Daniel Kaufmann" userId="934340720f57f02e" providerId="LiveId" clId="{D991BA74-4530-4B8A-BE91-B4D5673D2D59}" dt="2020-12-13T23:49:36.506" v="3035" actId="21"/>
          <ac:spMkLst>
            <pc:docMk/>
            <pc:sldMk cId="1121403584" sldId="585"/>
            <ac:spMk id="5" creationId="{D2186477-2FA1-4B36-A0BA-680F49375EF5}"/>
          </ac:spMkLst>
        </pc:spChg>
        <pc:graphicFrameChg chg="add mod modGraphic">
          <ac:chgData name="Daniel Kaufmann" userId="934340720f57f02e" providerId="LiveId" clId="{D991BA74-4530-4B8A-BE91-B4D5673D2D59}" dt="2020-12-13T23:56:23.424" v="3092"/>
          <ac:graphicFrameMkLst>
            <pc:docMk/>
            <pc:sldMk cId="1121403584" sldId="585"/>
            <ac:graphicFrameMk id="6" creationId="{F533CDEC-E109-4404-B086-D19136FD8A43}"/>
          </ac:graphicFrameMkLst>
        </pc:graphicFrameChg>
        <pc:picChg chg="add mod">
          <ac:chgData name="Daniel Kaufmann" userId="934340720f57f02e" providerId="LiveId" clId="{D991BA74-4530-4B8A-BE91-B4D5673D2D59}" dt="2020-12-13T23:49:32.280" v="3034" actId="208"/>
          <ac:picMkLst>
            <pc:docMk/>
            <pc:sldMk cId="1121403584" sldId="585"/>
            <ac:picMk id="4" creationId="{C01BC681-3697-428A-9ECC-2F4502EBFD9F}"/>
          </ac:picMkLst>
        </pc:picChg>
      </pc:sldChg>
      <pc:sldChg chg="addSp delSp modSp new mod modNotesTx">
        <pc:chgData name="Daniel Kaufmann" userId="934340720f57f02e" providerId="LiveId" clId="{D991BA74-4530-4B8A-BE91-B4D5673D2D59}" dt="2020-12-13T23:53:25.762" v="3087" actId="14100"/>
        <pc:sldMkLst>
          <pc:docMk/>
          <pc:sldMk cId="1681883611" sldId="586"/>
        </pc:sldMkLst>
        <pc:spChg chg="mod">
          <ac:chgData name="Daniel Kaufmann" userId="934340720f57f02e" providerId="LiveId" clId="{D991BA74-4530-4B8A-BE91-B4D5673D2D59}" dt="2020-12-13T23:51:20.148" v="3060" actId="20577"/>
          <ac:spMkLst>
            <pc:docMk/>
            <pc:sldMk cId="1681883611" sldId="586"/>
            <ac:spMk id="2" creationId="{E3858248-1916-4D9D-A9CD-A8DC7877D53D}"/>
          </ac:spMkLst>
        </pc:spChg>
        <pc:spChg chg="mod">
          <ac:chgData name="Daniel Kaufmann" userId="934340720f57f02e" providerId="LiveId" clId="{D991BA74-4530-4B8A-BE91-B4D5673D2D59}" dt="2020-12-13T23:51:25.332" v="3061"/>
          <ac:spMkLst>
            <pc:docMk/>
            <pc:sldMk cId="1681883611" sldId="586"/>
            <ac:spMk id="3" creationId="{377AAB87-A8F5-45B4-895E-2490276AF56E}"/>
          </ac:spMkLst>
        </pc:spChg>
        <pc:spChg chg="del">
          <ac:chgData name="Daniel Kaufmann" userId="934340720f57f02e" providerId="LiveId" clId="{D991BA74-4530-4B8A-BE91-B4D5673D2D59}" dt="2020-12-13T23:51:52.546" v="3063" actId="478"/>
          <ac:spMkLst>
            <pc:docMk/>
            <pc:sldMk cId="1681883611" sldId="586"/>
            <ac:spMk id="4" creationId="{CC7C631E-9783-4D8F-A19C-7D7F85167D35}"/>
          </ac:spMkLst>
        </pc:spChg>
        <pc:spChg chg="add del mod">
          <ac:chgData name="Daniel Kaufmann" userId="934340720f57f02e" providerId="LiveId" clId="{D991BA74-4530-4B8A-BE91-B4D5673D2D59}" dt="2020-12-13T23:52:59.773" v="3078" actId="478"/>
          <ac:spMkLst>
            <pc:docMk/>
            <pc:sldMk cId="1681883611" sldId="586"/>
            <ac:spMk id="9" creationId="{C3996A93-4EBC-44AC-B7B1-48FA7006D4A3}"/>
          </ac:spMkLst>
        </pc:spChg>
        <pc:picChg chg="add mod">
          <ac:chgData name="Daniel Kaufmann" userId="934340720f57f02e" providerId="LiveId" clId="{D991BA74-4530-4B8A-BE91-B4D5673D2D59}" dt="2020-12-13T23:53:25.762" v="3087" actId="14100"/>
          <ac:picMkLst>
            <pc:docMk/>
            <pc:sldMk cId="1681883611" sldId="586"/>
            <ac:picMk id="6" creationId="{D367FB1B-3737-4C48-ADAB-CF65CDE15CDE}"/>
          </ac:picMkLst>
        </pc:picChg>
        <pc:picChg chg="add del mod">
          <ac:chgData name="Daniel Kaufmann" userId="934340720f57f02e" providerId="LiveId" clId="{D991BA74-4530-4B8A-BE91-B4D5673D2D59}" dt="2020-12-13T23:53:25.762" v="3087" actId="14100"/>
          <ac:picMkLst>
            <pc:docMk/>
            <pc:sldMk cId="1681883611" sldId="586"/>
            <ac:picMk id="8" creationId="{EF5E94D9-3400-4ABE-815E-274AE95FABCD}"/>
          </ac:picMkLst>
        </pc:picChg>
      </pc:sldChg>
      <pc:sldChg chg="addSp delSp modSp add mod ord modClrScheme delAnim modAnim chgLayout modNotesTx">
        <pc:chgData name="Daniel Kaufmann" userId="934340720f57f02e" providerId="LiveId" clId="{D991BA74-4530-4B8A-BE91-B4D5673D2D59}" dt="2021-02-18T04:02:17.064" v="5958" actId="20577"/>
        <pc:sldMkLst>
          <pc:docMk/>
          <pc:sldMk cId="2796315000" sldId="587"/>
        </pc:sldMkLst>
        <pc:spChg chg="mod ord">
          <ac:chgData name="Daniel Kaufmann" userId="934340720f57f02e" providerId="LiveId" clId="{D991BA74-4530-4B8A-BE91-B4D5673D2D59}" dt="2021-01-18T22:55:39.302" v="5665" actId="404"/>
          <ac:spMkLst>
            <pc:docMk/>
            <pc:sldMk cId="2796315000" sldId="587"/>
            <ac:spMk id="2" creationId="{2EFE9E8D-828E-4178-9E46-27CEADA8AE0D}"/>
          </ac:spMkLst>
        </pc:spChg>
        <pc:spChg chg="del">
          <ac:chgData name="Daniel Kaufmann" userId="934340720f57f02e" providerId="LiveId" clId="{D991BA74-4530-4B8A-BE91-B4D5673D2D59}" dt="2021-01-18T22:55:18.879" v="5627" actId="700"/>
          <ac:spMkLst>
            <pc:docMk/>
            <pc:sldMk cId="2796315000" sldId="587"/>
            <ac:spMk id="3" creationId="{8CA1069A-1D5E-44C0-8380-39B70433C807}"/>
          </ac:spMkLst>
        </pc:spChg>
        <pc:picChg chg="add mod">
          <ac:chgData name="Daniel Kaufmann" userId="934340720f57f02e" providerId="LiveId" clId="{D991BA74-4530-4B8A-BE91-B4D5673D2D59}" dt="2021-02-18T04:01:38.330" v="5954" actId="14100"/>
          <ac:picMkLst>
            <pc:docMk/>
            <pc:sldMk cId="2796315000" sldId="587"/>
            <ac:picMk id="3" creationId="{0C2DE1BB-BEF7-4A71-9E97-2D97BE8FB70C}"/>
          </ac:picMkLst>
        </pc:picChg>
        <pc:picChg chg="add del mod">
          <ac:chgData name="Daniel Kaufmann" userId="934340720f57f02e" providerId="LiveId" clId="{D991BA74-4530-4B8A-BE91-B4D5673D2D59}" dt="2021-02-18T01:58:40.533" v="5940" actId="478"/>
          <ac:picMkLst>
            <pc:docMk/>
            <pc:sldMk cId="2796315000" sldId="587"/>
            <ac:picMk id="4" creationId="{963B48B1-EA77-4D52-B61F-00732AC154D9}"/>
          </ac:picMkLst>
        </pc:picChg>
      </pc:sldChg>
    </pc:docChg>
  </pc:docChgLst>
  <pc:docChgLst>
    <pc:chgData name="Daniel Kaufmann" userId="934340720f57f02e" providerId="LiveId" clId="{1B70FD96-5D16-4155-80E8-9C4F50C4F981}"/>
    <pc:docChg chg="undo custSel mod addSld delSld modSld sldOrd">
      <pc:chgData name="Daniel Kaufmann" userId="934340720f57f02e" providerId="LiveId" clId="{1B70FD96-5D16-4155-80E8-9C4F50C4F981}" dt="2020-12-12T21:37:30.169" v="31236" actId="20577"/>
      <pc:docMkLst>
        <pc:docMk/>
      </pc:docMkLst>
      <pc:sldChg chg="modNotesTx">
        <pc:chgData name="Daniel Kaufmann" userId="934340720f57f02e" providerId="LiveId" clId="{1B70FD96-5D16-4155-80E8-9C4F50C4F981}" dt="2020-12-12T16:46:07.309" v="2630" actId="20577"/>
        <pc:sldMkLst>
          <pc:docMk/>
          <pc:sldMk cId="3940935841" sldId="256"/>
        </pc:sldMkLst>
      </pc:sldChg>
      <pc:sldChg chg="modNotesTx">
        <pc:chgData name="Daniel Kaufmann" userId="934340720f57f02e" providerId="LiveId" clId="{1B70FD96-5D16-4155-80E8-9C4F50C4F981}" dt="2020-12-12T16:50:29.724" v="4416" actId="20577"/>
        <pc:sldMkLst>
          <pc:docMk/>
          <pc:sldMk cId="1814958444" sldId="259"/>
        </pc:sldMkLst>
      </pc:sldChg>
      <pc:sldChg chg="modNotesTx">
        <pc:chgData name="Daniel Kaufmann" userId="934340720f57f02e" providerId="LiveId" clId="{1B70FD96-5D16-4155-80E8-9C4F50C4F981}" dt="2020-12-12T16:51:33.615" v="5014" actId="20577"/>
        <pc:sldMkLst>
          <pc:docMk/>
          <pc:sldMk cId="2588075531" sldId="260"/>
        </pc:sldMkLst>
      </pc:sldChg>
      <pc:sldChg chg="modNotesTx">
        <pc:chgData name="Daniel Kaufmann" userId="934340720f57f02e" providerId="LiveId" clId="{1B70FD96-5D16-4155-80E8-9C4F50C4F981}" dt="2020-12-12T16:52:49.804" v="5413" actId="20577"/>
        <pc:sldMkLst>
          <pc:docMk/>
          <pc:sldMk cId="756567952" sldId="261"/>
        </pc:sldMkLst>
      </pc:sldChg>
      <pc:sldChg chg="modNotesTx">
        <pc:chgData name="Daniel Kaufmann" userId="934340720f57f02e" providerId="LiveId" clId="{1B70FD96-5D16-4155-80E8-9C4F50C4F981}" dt="2020-12-12T17:09:51.367" v="5849" actId="20577"/>
        <pc:sldMkLst>
          <pc:docMk/>
          <pc:sldMk cId="3059681114" sldId="262"/>
        </pc:sldMkLst>
      </pc:sldChg>
      <pc:sldChg chg="modNotesTx">
        <pc:chgData name="Daniel Kaufmann" userId="934340720f57f02e" providerId="LiveId" clId="{1B70FD96-5D16-4155-80E8-9C4F50C4F981}" dt="2020-12-12T17:10:51.450" v="6454" actId="20577"/>
        <pc:sldMkLst>
          <pc:docMk/>
          <pc:sldMk cId="2008752599" sldId="263"/>
        </pc:sldMkLst>
      </pc:sldChg>
      <pc:sldChg chg="modNotesTx">
        <pc:chgData name="Daniel Kaufmann" userId="934340720f57f02e" providerId="LiveId" clId="{1B70FD96-5D16-4155-80E8-9C4F50C4F981}" dt="2020-12-12T17:12:19.704" v="6902" actId="20577"/>
        <pc:sldMkLst>
          <pc:docMk/>
          <pc:sldMk cId="647424462" sldId="265"/>
        </pc:sldMkLst>
      </pc:sldChg>
      <pc:sldChg chg="modSp mod modNotesTx">
        <pc:chgData name="Daniel Kaufmann" userId="934340720f57f02e" providerId="LiveId" clId="{1B70FD96-5D16-4155-80E8-9C4F50C4F981}" dt="2020-12-12T17:25:40.483" v="8089" actId="20577"/>
        <pc:sldMkLst>
          <pc:docMk/>
          <pc:sldMk cId="2824980881" sldId="266"/>
        </pc:sldMkLst>
        <pc:spChg chg="mod">
          <ac:chgData name="Daniel Kaufmann" userId="934340720f57f02e" providerId="LiveId" clId="{1B70FD96-5D16-4155-80E8-9C4F50C4F981}" dt="2020-12-12T17:14:24.882" v="7597" actId="20577"/>
          <ac:spMkLst>
            <pc:docMk/>
            <pc:sldMk cId="2824980881" sldId="266"/>
            <ac:spMk id="6" creationId="{7B7C6F0A-CB64-441B-8249-A7A8222A61AB}"/>
          </ac:spMkLst>
        </pc:spChg>
      </pc:sldChg>
      <pc:sldChg chg="modNotesTx">
        <pc:chgData name="Daniel Kaufmann" userId="934340720f57f02e" providerId="LiveId" clId="{1B70FD96-5D16-4155-80E8-9C4F50C4F981}" dt="2020-12-12T17:26:26.339" v="8137" actId="20577"/>
        <pc:sldMkLst>
          <pc:docMk/>
          <pc:sldMk cId="4069517365" sldId="267"/>
        </pc:sldMkLst>
      </pc:sldChg>
      <pc:sldChg chg="modNotesTx">
        <pc:chgData name="Daniel Kaufmann" userId="934340720f57f02e" providerId="LiveId" clId="{1B70FD96-5D16-4155-80E8-9C4F50C4F981}" dt="2020-12-12T17:26:57.627" v="8415" actId="20577"/>
        <pc:sldMkLst>
          <pc:docMk/>
          <pc:sldMk cId="433176020" sldId="268"/>
        </pc:sldMkLst>
      </pc:sldChg>
      <pc:sldChg chg="modNotesTx">
        <pc:chgData name="Daniel Kaufmann" userId="934340720f57f02e" providerId="LiveId" clId="{1B70FD96-5D16-4155-80E8-9C4F50C4F981}" dt="2020-12-12T17:28:10.522" v="9094" actId="20577"/>
        <pc:sldMkLst>
          <pc:docMk/>
          <pc:sldMk cId="4076890061" sldId="269"/>
        </pc:sldMkLst>
      </pc:sldChg>
      <pc:sldChg chg="modNotesTx">
        <pc:chgData name="Daniel Kaufmann" userId="934340720f57f02e" providerId="LiveId" clId="{1B70FD96-5D16-4155-80E8-9C4F50C4F981}" dt="2020-12-12T17:42:25.180" v="14546" actId="20577"/>
        <pc:sldMkLst>
          <pc:docMk/>
          <pc:sldMk cId="2367334800" sldId="270"/>
        </pc:sldMkLst>
      </pc:sldChg>
      <pc:sldChg chg="modSp mod modNotesTx">
        <pc:chgData name="Daniel Kaufmann" userId="934340720f57f02e" providerId="LiveId" clId="{1B70FD96-5D16-4155-80E8-9C4F50C4F981}" dt="2020-12-12T20:41:26.004" v="16482" actId="20577"/>
        <pc:sldMkLst>
          <pc:docMk/>
          <pc:sldMk cId="2840878554" sldId="271"/>
        </pc:sldMkLst>
        <pc:spChg chg="mod">
          <ac:chgData name="Daniel Kaufmann" userId="934340720f57f02e" providerId="LiveId" clId="{1B70FD96-5D16-4155-80E8-9C4F50C4F981}" dt="2020-12-12T20:40:10.792" v="15722" actId="33524"/>
          <ac:spMkLst>
            <pc:docMk/>
            <pc:sldMk cId="2840878554" sldId="271"/>
            <ac:spMk id="5" creationId="{30250F90-C1E3-4286-ABA3-19290369EC4E}"/>
          </ac:spMkLst>
        </pc:spChg>
      </pc:sldChg>
      <pc:sldChg chg="modNotesTx">
        <pc:chgData name="Daniel Kaufmann" userId="934340720f57f02e" providerId="LiveId" clId="{1B70FD96-5D16-4155-80E8-9C4F50C4F981}" dt="2020-12-12T16:47:16.715" v="2844" actId="20577"/>
        <pc:sldMkLst>
          <pc:docMk/>
          <pc:sldMk cId="1327314665" sldId="272"/>
        </pc:sldMkLst>
      </pc:sldChg>
      <pc:sldChg chg="modNotesTx">
        <pc:chgData name="Daniel Kaufmann" userId="934340720f57f02e" providerId="LiveId" clId="{1B70FD96-5D16-4155-80E8-9C4F50C4F981}" dt="2020-12-12T21:04:10.236" v="24927" actId="20577"/>
        <pc:sldMkLst>
          <pc:docMk/>
          <pc:sldMk cId="2354164363" sldId="274"/>
        </pc:sldMkLst>
      </pc:sldChg>
      <pc:sldChg chg="modNotesTx">
        <pc:chgData name="Daniel Kaufmann" userId="934340720f57f02e" providerId="LiveId" clId="{1B70FD96-5D16-4155-80E8-9C4F50C4F981}" dt="2020-12-12T20:56:50.962" v="21894" actId="20577"/>
        <pc:sldMkLst>
          <pc:docMk/>
          <pc:sldMk cId="3902234096" sldId="275"/>
        </pc:sldMkLst>
      </pc:sldChg>
      <pc:sldChg chg="modNotesTx">
        <pc:chgData name="Daniel Kaufmann" userId="934340720f57f02e" providerId="LiveId" clId="{1B70FD96-5D16-4155-80E8-9C4F50C4F981}" dt="2020-12-12T17:31:34.830" v="10635" actId="20577"/>
        <pc:sldMkLst>
          <pc:docMk/>
          <pc:sldMk cId="808139414" sldId="276"/>
        </pc:sldMkLst>
      </pc:sldChg>
      <pc:sldChg chg="modNotesTx">
        <pc:chgData name="Daniel Kaufmann" userId="934340720f57f02e" providerId="LiveId" clId="{1B70FD96-5D16-4155-80E8-9C4F50C4F981}" dt="2020-12-12T17:31:23.281" v="10574" actId="20577"/>
        <pc:sldMkLst>
          <pc:docMk/>
          <pc:sldMk cId="1396241314" sldId="277"/>
        </pc:sldMkLst>
      </pc:sldChg>
      <pc:sldChg chg="modSp mod modNotesTx">
        <pc:chgData name="Daniel Kaufmann" userId="934340720f57f02e" providerId="LiveId" clId="{1B70FD96-5D16-4155-80E8-9C4F50C4F981}" dt="2020-12-12T17:37:59.332" v="12460" actId="20577"/>
        <pc:sldMkLst>
          <pc:docMk/>
          <pc:sldMk cId="2754650495" sldId="278"/>
        </pc:sldMkLst>
        <pc:spChg chg="mod">
          <ac:chgData name="Daniel Kaufmann" userId="934340720f57f02e" providerId="LiveId" clId="{1B70FD96-5D16-4155-80E8-9C4F50C4F981}" dt="2020-12-12T17:37:59.332" v="12460" actId="20577"/>
          <ac:spMkLst>
            <pc:docMk/>
            <pc:sldMk cId="2754650495" sldId="278"/>
            <ac:spMk id="3" creationId="{B1CE4DDC-553B-4D08-82D5-CBF8F19D45C9}"/>
          </ac:spMkLst>
        </pc:spChg>
      </pc:sldChg>
      <pc:sldChg chg="modNotesTx">
        <pc:chgData name="Daniel Kaufmann" userId="934340720f57f02e" providerId="LiveId" clId="{1B70FD96-5D16-4155-80E8-9C4F50C4F981}" dt="2020-12-12T17:39:21.930" v="13060" actId="20577"/>
        <pc:sldMkLst>
          <pc:docMk/>
          <pc:sldMk cId="748045058" sldId="279"/>
        </pc:sldMkLst>
      </pc:sldChg>
      <pc:sldChg chg="modNotesTx">
        <pc:chgData name="Daniel Kaufmann" userId="934340720f57f02e" providerId="LiveId" clId="{1B70FD96-5D16-4155-80E8-9C4F50C4F981}" dt="2020-12-12T20:49:11.423" v="19564" actId="33524"/>
        <pc:sldMkLst>
          <pc:docMk/>
          <pc:sldMk cId="3843604295" sldId="380"/>
        </pc:sldMkLst>
      </pc:sldChg>
      <pc:sldChg chg="modNotesTx">
        <pc:chgData name="Daniel Kaufmann" userId="934340720f57f02e" providerId="LiveId" clId="{1B70FD96-5D16-4155-80E8-9C4F50C4F981}" dt="2020-12-12T17:33:58.713" v="11097" actId="20577"/>
        <pc:sldMkLst>
          <pc:docMk/>
          <pc:sldMk cId="408783842" sldId="381"/>
        </pc:sldMkLst>
      </pc:sldChg>
      <pc:sldChg chg="modNotesTx">
        <pc:chgData name="Daniel Kaufmann" userId="934340720f57f02e" providerId="LiveId" clId="{1B70FD96-5D16-4155-80E8-9C4F50C4F981}" dt="2020-12-12T17:36:33.923" v="12022" actId="20577"/>
        <pc:sldMkLst>
          <pc:docMk/>
          <pc:sldMk cId="2681871892" sldId="382"/>
        </pc:sldMkLst>
      </pc:sldChg>
      <pc:sldChg chg="modSp mod modNotesTx">
        <pc:chgData name="Daniel Kaufmann" userId="934340720f57f02e" providerId="LiveId" clId="{1B70FD96-5D16-4155-80E8-9C4F50C4F981}" dt="2020-12-12T17:47:48.629" v="15243" actId="14826"/>
        <pc:sldMkLst>
          <pc:docMk/>
          <pc:sldMk cId="2718946458" sldId="404"/>
        </pc:sldMkLst>
        <pc:picChg chg="mod">
          <ac:chgData name="Daniel Kaufmann" userId="934340720f57f02e" providerId="LiveId" clId="{1B70FD96-5D16-4155-80E8-9C4F50C4F981}" dt="2020-12-12T17:47:48.629" v="15243" actId="14826"/>
          <ac:picMkLst>
            <pc:docMk/>
            <pc:sldMk cId="2718946458" sldId="404"/>
            <ac:picMk id="11" creationId="{9E34A8AE-DCC9-4ECE-9526-98BEDB788167}"/>
          </ac:picMkLst>
        </pc:picChg>
      </pc:sldChg>
      <pc:sldChg chg="modNotesTx">
        <pc:chgData name="Daniel Kaufmann" userId="934340720f57f02e" providerId="LiveId" clId="{1B70FD96-5D16-4155-80E8-9C4F50C4F981}" dt="2020-12-12T20:43:51.295" v="17493" actId="20577"/>
        <pc:sldMkLst>
          <pc:docMk/>
          <pc:sldMk cId="2435129689" sldId="405"/>
        </pc:sldMkLst>
      </pc:sldChg>
      <pc:sldChg chg="del modNotesTx">
        <pc:chgData name="Daniel Kaufmann" userId="934340720f57f02e" providerId="LiveId" clId="{1B70FD96-5D16-4155-80E8-9C4F50C4F981}" dt="2020-12-12T20:57:21.077" v="21895" actId="2696"/>
        <pc:sldMkLst>
          <pc:docMk/>
          <pc:sldMk cId="3848579408" sldId="406"/>
        </pc:sldMkLst>
      </pc:sldChg>
      <pc:sldChg chg="del modNotesTx">
        <pc:chgData name="Daniel Kaufmann" userId="934340720f57f02e" providerId="LiveId" clId="{1B70FD96-5D16-4155-80E8-9C4F50C4F981}" dt="2020-12-12T20:57:21.077" v="21895" actId="2696"/>
        <pc:sldMkLst>
          <pc:docMk/>
          <pc:sldMk cId="1059724047" sldId="407"/>
        </pc:sldMkLst>
      </pc:sldChg>
      <pc:sldChg chg="modNotesTx">
        <pc:chgData name="Daniel Kaufmann" userId="934340720f57f02e" providerId="LiveId" clId="{1B70FD96-5D16-4155-80E8-9C4F50C4F981}" dt="2020-12-12T20:53:08.840" v="20695" actId="20577"/>
        <pc:sldMkLst>
          <pc:docMk/>
          <pc:sldMk cId="4114737" sldId="413"/>
        </pc:sldMkLst>
      </pc:sldChg>
      <pc:sldChg chg="modNotesTx">
        <pc:chgData name="Daniel Kaufmann" userId="934340720f57f02e" providerId="LiveId" clId="{1B70FD96-5D16-4155-80E8-9C4F50C4F981}" dt="2020-12-12T20:54:38.284" v="21385" actId="20577"/>
        <pc:sldMkLst>
          <pc:docMk/>
          <pc:sldMk cId="55334616" sldId="414"/>
        </pc:sldMkLst>
      </pc:sldChg>
      <pc:sldChg chg="modNotesTx">
        <pc:chgData name="Daniel Kaufmann" userId="934340720f57f02e" providerId="LiveId" clId="{1B70FD96-5D16-4155-80E8-9C4F50C4F981}" dt="2020-12-12T20:55:43.964" v="21723"/>
        <pc:sldMkLst>
          <pc:docMk/>
          <pc:sldMk cId="3341498765" sldId="417"/>
        </pc:sldMkLst>
      </pc:sldChg>
      <pc:sldChg chg="modNotesTx">
        <pc:chgData name="Daniel Kaufmann" userId="934340720f57f02e" providerId="LiveId" clId="{1B70FD96-5D16-4155-80E8-9C4F50C4F981}" dt="2020-12-12T20:41:36.130" v="16539" actId="20577"/>
        <pc:sldMkLst>
          <pc:docMk/>
          <pc:sldMk cId="4274130678" sldId="419"/>
        </pc:sldMkLst>
      </pc:sldChg>
      <pc:sldChg chg="modNotesTx">
        <pc:chgData name="Daniel Kaufmann" userId="934340720f57f02e" providerId="LiveId" clId="{1B70FD96-5D16-4155-80E8-9C4F50C4F981}" dt="2020-12-12T20:51:47.453" v="20159" actId="20577"/>
        <pc:sldMkLst>
          <pc:docMk/>
          <pc:sldMk cId="118736375" sldId="420"/>
        </pc:sldMkLst>
      </pc:sldChg>
      <pc:sldChg chg="modNotesTx">
        <pc:chgData name="Daniel Kaufmann" userId="934340720f57f02e" providerId="LiveId" clId="{1B70FD96-5D16-4155-80E8-9C4F50C4F981}" dt="2020-12-12T20:56:02.280" v="21814"/>
        <pc:sldMkLst>
          <pc:docMk/>
          <pc:sldMk cId="76404481" sldId="421"/>
        </pc:sldMkLst>
      </pc:sldChg>
      <pc:sldChg chg="del">
        <pc:chgData name="Daniel Kaufmann" userId="934340720f57f02e" providerId="LiveId" clId="{1B70FD96-5D16-4155-80E8-9C4F50C4F981}" dt="2020-12-12T20:56:27.301" v="21815" actId="47"/>
        <pc:sldMkLst>
          <pc:docMk/>
          <pc:sldMk cId="4006443552" sldId="422"/>
        </pc:sldMkLst>
      </pc:sldChg>
      <pc:sldChg chg="modNotesTx">
        <pc:chgData name="Daniel Kaufmann" userId="934340720f57f02e" providerId="LiveId" clId="{1B70FD96-5D16-4155-80E8-9C4F50C4F981}" dt="2020-12-12T21:14:28.001" v="27619" actId="20577"/>
        <pc:sldMkLst>
          <pc:docMk/>
          <pc:sldMk cId="1206530865" sldId="423"/>
        </pc:sldMkLst>
      </pc:sldChg>
      <pc:sldChg chg="modSp mod modNotesTx">
        <pc:chgData name="Daniel Kaufmann" userId="934340720f57f02e" providerId="LiveId" clId="{1B70FD96-5D16-4155-80E8-9C4F50C4F981}" dt="2020-12-12T17:13:47.862" v="7494" actId="33524"/>
        <pc:sldMkLst>
          <pc:docMk/>
          <pc:sldMk cId="3924542286" sldId="424"/>
        </pc:sldMkLst>
        <pc:spChg chg="mod">
          <ac:chgData name="Daniel Kaufmann" userId="934340720f57f02e" providerId="LiveId" clId="{1B70FD96-5D16-4155-80E8-9C4F50C4F981}" dt="2020-12-12T06:00:50.218" v="2414" actId="27636"/>
          <ac:spMkLst>
            <pc:docMk/>
            <pc:sldMk cId="3924542286" sldId="424"/>
            <ac:spMk id="9" creationId="{DA64DBC3-80B3-4A8C-AA21-C8F4D430FC7E}"/>
          </ac:spMkLst>
        </pc:spChg>
      </pc:sldChg>
      <pc:sldChg chg="modNotesTx">
        <pc:chgData name="Daniel Kaufmann" userId="934340720f57f02e" providerId="LiveId" clId="{1B70FD96-5D16-4155-80E8-9C4F50C4F981}" dt="2020-12-12T17:29:29.979" v="9840" actId="20577"/>
        <pc:sldMkLst>
          <pc:docMk/>
          <pc:sldMk cId="160962614" sldId="425"/>
        </pc:sldMkLst>
      </pc:sldChg>
      <pc:sldChg chg="modNotesTx">
        <pc:chgData name="Daniel Kaufmann" userId="934340720f57f02e" providerId="LiveId" clId="{1B70FD96-5D16-4155-80E8-9C4F50C4F981}" dt="2020-12-12T17:30:41.424" v="10388" actId="33524"/>
        <pc:sldMkLst>
          <pc:docMk/>
          <pc:sldMk cId="159669112" sldId="426"/>
        </pc:sldMkLst>
      </pc:sldChg>
      <pc:sldChg chg="modNotesTx">
        <pc:chgData name="Daniel Kaufmann" userId="934340720f57f02e" providerId="LiveId" clId="{1B70FD96-5D16-4155-80E8-9C4F50C4F981}" dt="2020-12-12T17:30:57.498" v="10443" actId="20577"/>
        <pc:sldMkLst>
          <pc:docMk/>
          <pc:sldMk cId="606093774" sldId="427"/>
        </pc:sldMkLst>
      </pc:sldChg>
      <pc:sldChg chg="modSp mod modNotesTx">
        <pc:chgData name="Daniel Kaufmann" userId="934340720f57f02e" providerId="LiveId" clId="{1B70FD96-5D16-4155-80E8-9C4F50C4F981}" dt="2020-12-12T16:48:40.306" v="3348" actId="20577"/>
        <pc:sldMkLst>
          <pc:docMk/>
          <pc:sldMk cId="3123776871" sldId="428"/>
        </pc:sldMkLst>
        <pc:spChg chg="mod">
          <ac:chgData name="Daniel Kaufmann" userId="934340720f57f02e" providerId="LiveId" clId="{1B70FD96-5D16-4155-80E8-9C4F50C4F981}" dt="2020-12-12T16:47:45.476" v="2846" actId="108"/>
          <ac:spMkLst>
            <pc:docMk/>
            <pc:sldMk cId="3123776871" sldId="428"/>
            <ac:spMk id="3" creationId="{B3893981-6FC9-4491-AB9F-454F143E8A6F}"/>
          </ac:spMkLst>
        </pc:spChg>
        <pc:picChg chg="mod">
          <ac:chgData name="Daniel Kaufmann" userId="934340720f57f02e" providerId="LiveId" clId="{1B70FD96-5D16-4155-80E8-9C4F50C4F981}" dt="2020-12-11T21:52:11.046" v="1" actId="207"/>
          <ac:picMkLst>
            <pc:docMk/>
            <pc:sldMk cId="3123776871" sldId="428"/>
            <ac:picMk id="6" creationId="{798D29BB-9215-4BA7-B3E3-8727E51F1C2B}"/>
          </ac:picMkLst>
        </pc:picChg>
      </pc:sldChg>
      <pc:sldChg chg="modNotesTx">
        <pc:chgData name="Daniel Kaufmann" userId="934340720f57f02e" providerId="LiveId" clId="{1B70FD96-5D16-4155-80E8-9C4F50C4F981}" dt="2020-12-12T20:59:27.513" v="22534" actId="20577"/>
        <pc:sldMkLst>
          <pc:docMk/>
          <pc:sldMk cId="1634896797" sldId="429"/>
        </pc:sldMkLst>
      </pc:sldChg>
      <pc:sldChg chg="modNotesTx">
        <pc:chgData name="Daniel Kaufmann" userId="934340720f57f02e" providerId="LiveId" clId="{1B70FD96-5D16-4155-80E8-9C4F50C4F981}" dt="2020-12-12T21:00:21.588" v="23072" actId="20577"/>
        <pc:sldMkLst>
          <pc:docMk/>
          <pc:sldMk cId="912720289" sldId="431"/>
        </pc:sldMkLst>
      </pc:sldChg>
      <pc:sldChg chg="modNotesTx">
        <pc:chgData name="Daniel Kaufmann" userId="934340720f57f02e" providerId="LiveId" clId="{1B70FD96-5D16-4155-80E8-9C4F50C4F981}" dt="2020-12-12T21:02:38.754" v="24241" actId="20577"/>
        <pc:sldMkLst>
          <pc:docMk/>
          <pc:sldMk cId="4139008361" sldId="432"/>
        </pc:sldMkLst>
      </pc:sldChg>
      <pc:sldChg chg="modNotesTx">
        <pc:chgData name="Daniel Kaufmann" userId="934340720f57f02e" providerId="LiveId" clId="{1B70FD96-5D16-4155-80E8-9C4F50C4F981}" dt="2020-12-12T21:03:52.250" v="24774" actId="20577"/>
        <pc:sldMkLst>
          <pc:docMk/>
          <pc:sldMk cId="4239377071" sldId="433"/>
        </pc:sldMkLst>
      </pc:sldChg>
      <pc:sldChg chg="modNotesTx">
        <pc:chgData name="Daniel Kaufmann" userId="934340720f57f02e" providerId="LiveId" clId="{1B70FD96-5D16-4155-80E8-9C4F50C4F981}" dt="2020-12-12T21:05:46.860" v="25578" actId="20577"/>
        <pc:sldMkLst>
          <pc:docMk/>
          <pc:sldMk cId="2019419810" sldId="434"/>
        </pc:sldMkLst>
      </pc:sldChg>
      <pc:sldChg chg="modNotesTx">
        <pc:chgData name="Daniel Kaufmann" userId="934340720f57f02e" providerId="LiveId" clId="{1B70FD96-5D16-4155-80E8-9C4F50C4F981}" dt="2020-12-12T21:07:33.350" v="26320" actId="20577"/>
        <pc:sldMkLst>
          <pc:docMk/>
          <pc:sldMk cId="1149092236" sldId="435"/>
        </pc:sldMkLst>
      </pc:sldChg>
      <pc:sldChg chg="modSp mod modNotesTx">
        <pc:chgData name="Daniel Kaufmann" userId="934340720f57f02e" providerId="LiveId" clId="{1B70FD96-5D16-4155-80E8-9C4F50C4F981}" dt="2020-12-12T21:10:12.182" v="26755" actId="20577"/>
        <pc:sldMkLst>
          <pc:docMk/>
          <pc:sldMk cId="793355629" sldId="436"/>
        </pc:sldMkLst>
        <pc:spChg chg="mod">
          <ac:chgData name="Daniel Kaufmann" userId="934340720f57f02e" providerId="LiveId" clId="{1B70FD96-5D16-4155-80E8-9C4F50C4F981}" dt="2020-12-12T21:09:10.399" v="26440"/>
          <ac:spMkLst>
            <pc:docMk/>
            <pc:sldMk cId="793355629" sldId="436"/>
            <ac:spMk id="3" creationId="{DFEC1E88-8CE7-4DDF-B387-EC72DB454464}"/>
          </ac:spMkLst>
        </pc:spChg>
      </pc:sldChg>
      <pc:sldChg chg="modNotesTx">
        <pc:chgData name="Daniel Kaufmann" userId="934340720f57f02e" providerId="LiveId" clId="{1B70FD96-5D16-4155-80E8-9C4F50C4F981}" dt="2020-12-12T21:15:15.495" v="27679" actId="20577"/>
        <pc:sldMkLst>
          <pc:docMk/>
          <pc:sldMk cId="472689563" sldId="437"/>
        </pc:sldMkLst>
      </pc:sldChg>
      <pc:sldChg chg="modNotesTx">
        <pc:chgData name="Daniel Kaufmann" userId="934340720f57f02e" providerId="LiveId" clId="{1B70FD96-5D16-4155-80E8-9C4F50C4F981}" dt="2020-12-12T21:23:02.115" v="29427" actId="20577"/>
        <pc:sldMkLst>
          <pc:docMk/>
          <pc:sldMk cId="1220050456" sldId="438"/>
        </pc:sldMkLst>
      </pc:sldChg>
      <pc:sldChg chg="modNotesTx">
        <pc:chgData name="Daniel Kaufmann" userId="934340720f57f02e" providerId="LiveId" clId="{1B70FD96-5D16-4155-80E8-9C4F50C4F981}" dt="2020-12-12T21:16:10.380" v="27680"/>
        <pc:sldMkLst>
          <pc:docMk/>
          <pc:sldMk cId="1451879387" sldId="439"/>
        </pc:sldMkLst>
      </pc:sldChg>
      <pc:sldChg chg="modNotesTx">
        <pc:chgData name="Daniel Kaufmann" userId="934340720f57f02e" providerId="LiveId" clId="{1B70FD96-5D16-4155-80E8-9C4F50C4F981}" dt="2020-12-12T21:20:10.430" v="28757"/>
        <pc:sldMkLst>
          <pc:docMk/>
          <pc:sldMk cId="2058383635" sldId="440"/>
        </pc:sldMkLst>
      </pc:sldChg>
      <pc:sldChg chg="modNotesTx">
        <pc:chgData name="Daniel Kaufmann" userId="934340720f57f02e" providerId="LiveId" clId="{1B70FD96-5D16-4155-80E8-9C4F50C4F981}" dt="2020-12-12T21:20:21.464" v="28758"/>
        <pc:sldMkLst>
          <pc:docMk/>
          <pc:sldMk cId="3682192656" sldId="441"/>
        </pc:sldMkLst>
      </pc:sldChg>
      <pc:sldChg chg="modSp mod modNotesTx">
        <pc:chgData name="Daniel Kaufmann" userId="934340720f57f02e" providerId="LiveId" clId="{1B70FD96-5D16-4155-80E8-9C4F50C4F981}" dt="2020-12-12T21:18:30.026" v="28756" actId="20577"/>
        <pc:sldMkLst>
          <pc:docMk/>
          <pc:sldMk cId="3546204011" sldId="442"/>
        </pc:sldMkLst>
        <pc:spChg chg="mod">
          <ac:chgData name="Daniel Kaufmann" userId="934340720f57f02e" providerId="LiveId" clId="{1B70FD96-5D16-4155-80E8-9C4F50C4F981}" dt="2020-12-12T21:17:11.154" v="28134" actId="27636"/>
          <ac:spMkLst>
            <pc:docMk/>
            <pc:sldMk cId="3546204011" sldId="442"/>
            <ac:spMk id="4" creationId="{639C98E9-CFBE-44A9-9EF6-B575AE649257}"/>
          </ac:spMkLst>
        </pc:spChg>
      </pc:sldChg>
      <pc:sldChg chg="modNotesTx">
        <pc:chgData name="Daniel Kaufmann" userId="934340720f57f02e" providerId="LiveId" clId="{1B70FD96-5D16-4155-80E8-9C4F50C4F981}" dt="2020-12-12T21:22:31.985" v="29360"/>
        <pc:sldMkLst>
          <pc:docMk/>
          <pc:sldMk cId="3307497533" sldId="443"/>
        </pc:sldMkLst>
      </pc:sldChg>
      <pc:sldChg chg="modNotesTx">
        <pc:chgData name="Daniel Kaufmann" userId="934340720f57f02e" providerId="LiveId" clId="{1B70FD96-5D16-4155-80E8-9C4F50C4F981}" dt="2020-12-12T21:22:38.804" v="29361"/>
        <pc:sldMkLst>
          <pc:docMk/>
          <pc:sldMk cId="3028994543" sldId="444"/>
        </pc:sldMkLst>
      </pc:sldChg>
      <pc:sldChg chg="modNotesTx">
        <pc:chgData name="Daniel Kaufmann" userId="934340720f57f02e" providerId="LiveId" clId="{1B70FD96-5D16-4155-80E8-9C4F50C4F981}" dt="2020-12-12T21:23:11.510" v="29428"/>
        <pc:sldMkLst>
          <pc:docMk/>
          <pc:sldMk cId="556098832" sldId="445"/>
        </pc:sldMkLst>
      </pc:sldChg>
      <pc:sldChg chg="modNotesTx">
        <pc:chgData name="Daniel Kaufmann" userId="934340720f57f02e" providerId="LiveId" clId="{1B70FD96-5D16-4155-80E8-9C4F50C4F981}" dt="2020-12-12T21:23:19.289" v="29429"/>
        <pc:sldMkLst>
          <pc:docMk/>
          <pc:sldMk cId="3728458286" sldId="446"/>
        </pc:sldMkLst>
      </pc:sldChg>
      <pc:sldChg chg="modNotesTx">
        <pc:chgData name="Daniel Kaufmann" userId="934340720f57f02e" providerId="LiveId" clId="{1B70FD96-5D16-4155-80E8-9C4F50C4F981}" dt="2020-12-12T21:23:25.677" v="29430"/>
        <pc:sldMkLst>
          <pc:docMk/>
          <pc:sldMk cId="17443173" sldId="447"/>
        </pc:sldMkLst>
      </pc:sldChg>
      <pc:sldChg chg="modNotesTx">
        <pc:chgData name="Daniel Kaufmann" userId="934340720f57f02e" providerId="LiveId" clId="{1B70FD96-5D16-4155-80E8-9C4F50C4F981}" dt="2020-12-12T21:23:39" v="29431"/>
        <pc:sldMkLst>
          <pc:docMk/>
          <pc:sldMk cId="32813020" sldId="448"/>
        </pc:sldMkLst>
      </pc:sldChg>
      <pc:sldChg chg="modNotesTx">
        <pc:chgData name="Daniel Kaufmann" userId="934340720f57f02e" providerId="LiveId" clId="{1B70FD96-5D16-4155-80E8-9C4F50C4F981}" dt="2020-12-12T21:23:47.671" v="29432"/>
        <pc:sldMkLst>
          <pc:docMk/>
          <pc:sldMk cId="1995611987" sldId="449"/>
        </pc:sldMkLst>
      </pc:sldChg>
      <pc:sldChg chg="modNotesTx">
        <pc:chgData name="Daniel Kaufmann" userId="934340720f57f02e" providerId="LiveId" clId="{1B70FD96-5D16-4155-80E8-9C4F50C4F981}" dt="2020-12-12T21:23:55.652" v="29433"/>
        <pc:sldMkLst>
          <pc:docMk/>
          <pc:sldMk cId="1963117255" sldId="450"/>
        </pc:sldMkLst>
      </pc:sldChg>
      <pc:sldChg chg="modNotesTx">
        <pc:chgData name="Daniel Kaufmann" userId="934340720f57f02e" providerId="LiveId" clId="{1B70FD96-5D16-4155-80E8-9C4F50C4F981}" dt="2020-12-12T21:24:07.656" v="29434"/>
        <pc:sldMkLst>
          <pc:docMk/>
          <pc:sldMk cId="3982418509" sldId="451"/>
        </pc:sldMkLst>
      </pc:sldChg>
      <pc:sldChg chg="modNotesTx">
        <pc:chgData name="Daniel Kaufmann" userId="934340720f57f02e" providerId="LiveId" clId="{1B70FD96-5D16-4155-80E8-9C4F50C4F981}" dt="2020-12-12T21:24:41.453" v="29440"/>
        <pc:sldMkLst>
          <pc:docMk/>
          <pc:sldMk cId="2731125194" sldId="452"/>
        </pc:sldMkLst>
      </pc:sldChg>
      <pc:sldChg chg="modNotesTx">
        <pc:chgData name="Daniel Kaufmann" userId="934340720f57f02e" providerId="LiveId" clId="{1B70FD96-5D16-4155-80E8-9C4F50C4F981}" dt="2020-12-12T21:25:12.182" v="29443"/>
        <pc:sldMkLst>
          <pc:docMk/>
          <pc:sldMk cId="2279958214" sldId="453"/>
        </pc:sldMkLst>
      </pc:sldChg>
      <pc:sldChg chg="modNotesTx">
        <pc:chgData name="Daniel Kaufmann" userId="934340720f57f02e" providerId="LiveId" clId="{1B70FD96-5D16-4155-80E8-9C4F50C4F981}" dt="2020-12-12T21:25:35.503" v="29444"/>
        <pc:sldMkLst>
          <pc:docMk/>
          <pc:sldMk cId="2411293633" sldId="454"/>
        </pc:sldMkLst>
      </pc:sldChg>
      <pc:sldChg chg="modNotesTx">
        <pc:chgData name="Daniel Kaufmann" userId="934340720f57f02e" providerId="LiveId" clId="{1B70FD96-5D16-4155-80E8-9C4F50C4F981}" dt="2020-12-12T21:25:54.731" v="29533" actId="20577"/>
        <pc:sldMkLst>
          <pc:docMk/>
          <pc:sldMk cId="2284770832" sldId="455"/>
        </pc:sldMkLst>
      </pc:sldChg>
      <pc:sldChg chg="modNotesTx">
        <pc:chgData name="Daniel Kaufmann" userId="934340720f57f02e" providerId="LiveId" clId="{1B70FD96-5D16-4155-80E8-9C4F50C4F981}" dt="2020-12-12T21:26:51.539" v="29805" actId="20577"/>
        <pc:sldMkLst>
          <pc:docMk/>
          <pc:sldMk cId="2084335636" sldId="456"/>
        </pc:sldMkLst>
      </pc:sldChg>
      <pc:sldChg chg="modNotesTx">
        <pc:chgData name="Daniel Kaufmann" userId="934340720f57f02e" providerId="LiveId" clId="{1B70FD96-5D16-4155-80E8-9C4F50C4F981}" dt="2020-12-12T21:27:42.203" v="29966" actId="20577"/>
        <pc:sldMkLst>
          <pc:docMk/>
          <pc:sldMk cId="3089836784" sldId="457"/>
        </pc:sldMkLst>
      </pc:sldChg>
      <pc:sldChg chg="modNotesTx">
        <pc:chgData name="Daniel Kaufmann" userId="934340720f57f02e" providerId="LiveId" clId="{1B70FD96-5D16-4155-80E8-9C4F50C4F981}" dt="2020-12-12T21:27:56.143" v="29972" actId="20577"/>
        <pc:sldMkLst>
          <pc:docMk/>
          <pc:sldMk cId="2684974769" sldId="458"/>
        </pc:sldMkLst>
      </pc:sldChg>
      <pc:sldChg chg="modNotesTx">
        <pc:chgData name="Daniel Kaufmann" userId="934340720f57f02e" providerId="LiveId" clId="{1B70FD96-5D16-4155-80E8-9C4F50C4F981}" dt="2020-12-12T21:28:08.356" v="29973"/>
        <pc:sldMkLst>
          <pc:docMk/>
          <pc:sldMk cId="422119994" sldId="459"/>
        </pc:sldMkLst>
      </pc:sldChg>
      <pc:sldChg chg="modNotesTx">
        <pc:chgData name="Daniel Kaufmann" userId="934340720f57f02e" providerId="LiveId" clId="{1B70FD96-5D16-4155-80E8-9C4F50C4F981}" dt="2020-12-12T21:28:15.700" v="29974"/>
        <pc:sldMkLst>
          <pc:docMk/>
          <pc:sldMk cId="4270477513" sldId="460"/>
        </pc:sldMkLst>
      </pc:sldChg>
      <pc:sldChg chg="modNotesTx">
        <pc:chgData name="Daniel Kaufmann" userId="934340720f57f02e" providerId="LiveId" clId="{1B70FD96-5D16-4155-80E8-9C4F50C4F981}" dt="2020-12-12T21:28:21.885" v="29975"/>
        <pc:sldMkLst>
          <pc:docMk/>
          <pc:sldMk cId="542887771" sldId="461"/>
        </pc:sldMkLst>
      </pc:sldChg>
      <pc:sldChg chg="modNotesTx">
        <pc:chgData name="Daniel Kaufmann" userId="934340720f57f02e" providerId="LiveId" clId="{1B70FD96-5D16-4155-80E8-9C4F50C4F981}" dt="2020-12-12T21:28:32.688" v="29976"/>
        <pc:sldMkLst>
          <pc:docMk/>
          <pc:sldMk cId="3043236482" sldId="462"/>
        </pc:sldMkLst>
      </pc:sldChg>
      <pc:sldChg chg="modNotesTx">
        <pc:chgData name="Daniel Kaufmann" userId="934340720f57f02e" providerId="LiveId" clId="{1B70FD96-5D16-4155-80E8-9C4F50C4F981}" dt="2020-12-12T21:29:08.347" v="30118" actId="20577"/>
        <pc:sldMkLst>
          <pc:docMk/>
          <pc:sldMk cId="4029953360" sldId="463"/>
        </pc:sldMkLst>
      </pc:sldChg>
      <pc:sldChg chg="modNotesTx">
        <pc:chgData name="Daniel Kaufmann" userId="934340720f57f02e" providerId="LiveId" clId="{1B70FD96-5D16-4155-80E8-9C4F50C4F981}" dt="2020-12-12T21:30:56.475" v="30668" actId="20577"/>
        <pc:sldMkLst>
          <pc:docMk/>
          <pc:sldMk cId="894272488" sldId="464"/>
        </pc:sldMkLst>
      </pc:sldChg>
      <pc:sldChg chg="modNotesTx">
        <pc:chgData name="Daniel Kaufmann" userId="934340720f57f02e" providerId="LiveId" clId="{1B70FD96-5D16-4155-80E8-9C4F50C4F981}" dt="2020-12-12T21:31:13.766" v="30669"/>
        <pc:sldMkLst>
          <pc:docMk/>
          <pc:sldMk cId="3580465165" sldId="465"/>
        </pc:sldMkLst>
      </pc:sldChg>
      <pc:sldChg chg="modSp mod">
        <pc:chgData name="Daniel Kaufmann" userId="934340720f57f02e" providerId="LiveId" clId="{1B70FD96-5D16-4155-80E8-9C4F50C4F981}" dt="2020-12-12T21:37:09.580" v="31227" actId="20577"/>
        <pc:sldMkLst>
          <pc:docMk/>
          <pc:sldMk cId="662835473" sldId="466"/>
        </pc:sldMkLst>
        <pc:spChg chg="mod">
          <ac:chgData name="Daniel Kaufmann" userId="934340720f57f02e" providerId="LiveId" clId="{1B70FD96-5D16-4155-80E8-9C4F50C4F981}" dt="2020-12-12T21:37:09.580" v="31227" actId="20577"/>
          <ac:spMkLst>
            <pc:docMk/>
            <pc:sldMk cId="662835473" sldId="466"/>
            <ac:spMk id="2" creationId="{223EA878-299D-494F-944C-6CD6FE9D5832}"/>
          </ac:spMkLst>
        </pc:spChg>
      </pc:sldChg>
      <pc:sldChg chg="modNotesTx">
        <pc:chgData name="Daniel Kaufmann" userId="934340720f57f02e" providerId="LiveId" clId="{1B70FD96-5D16-4155-80E8-9C4F50C4F981}" dt="2020-12-12T21:33:01.165" v="30812" actId="113"/>
        <pc:sldMkLst>
          <pc:docMk/>
          <pc:sldMk cId="3996468723" sldId="469"/>
        </pc:sldMkLst>
      </pc:sldChg>
      <pc:sldChg chg="modNotesTx">
        <pc:chgData name="Daniel Kaufmann" userId="934340720f57f02e" providerId="LiveId" clId="{1B70FD96-5D16-4155-80E8-9C4F50C4F981}" dt="2020-12-12T21:36:17.646" v="31225" actId="33524"/>
        <pc:sldMkLst>
          <pc:docMk/>
          <pc:sldMk cId="908734521" sldId="478"/>
        </pc:sldMkLst>
      </pc:sldChg>
      <pc:sldChg chg="modSp mod">
        <pc:chgData name="Daniel Kaufmann" userId="934340720f57f02e" providerId="LiveId" clId="{1B70FD96-5D16-4155-80E8-9C4F50C4F981}" dt="2020-12-12T21:37:30.169" v="31236" actId="20577"/>
        <pc:sldMkLst>
          <pc:docMk/>
          <pc:sldMk cId="1013288664" sldId="490"/>
        </pc:sldMkLst>
        <pc:spChg chg="mod">
          <ac:chgData name="Daniel Kaufmann" userId="934340720f57f02e" providerId="LiveId" clId="{1B70FD96-5D16-4155-80E8-9C4F50C4F981}" dt="2020-12-12T21:37:30.169" v="31236" actId="20577"/>
          <ac:spMkLst>
            <pc:docMk/>
            <pc:sldMk cId="1013288664" sldId="490"/>
            <ac:spMk id="2" creationId="{DE2DA804-17B6-4184-9B9F-00F9186216FE}"/>
          </ac:spMkLst>
        </pc:spChg>
      </pc:sldChg>
      <pc:sldChg chg="modSp add mod ord modNotesTx">
        <pc:chgData name="Daniel Kaufmann" userId="934340720f57f02e" providerId="LiveId" clId="{1B70FD96-5D16-4155-80E8-9C4F50C4F981}" dt="2020-12-12T04:54:28.338" v="15"/>
        <pc:sldMkLst>
          <pc:docMk/>
          <pc:sldMk cId="377151287" sldId="497"/>
        </pc:sldMkLst>
        <pc:spChg chg="mod">
          <ac:chgData name="Daniel Kaufmann" userId="934340720f57f02e" providerId="LiveId" clId="{1B70FD96-5D16-4155-80E8-9C4F50C4F981}" dt="2020-12-12T04:53:10.150" v="10" actId="20577"/>
          <ac:spMkLst>
            <pc:docMk/>
            <pc:sldMk cId="377151287" sldId="497"/>
            <ac:spMk id="2" creationId="{C21ADF65-AE58-435E-95AE-0001D41585CC}"/>
          </ac:spMkLst>
        </pc:spChg>
        <pc:spChg chg="mod">
          <ac:chgData name="Daniel Kaufmann" userId="934340720f57f02e" providerId="LiveId" clId="{1B70FD96-5D16-4155-80E8-9C4F50C4F981}" dt="2020-12-12T04:53:21.911" v="13" actId="403"/>
          <ac:spMkLst>
            <pc:docMk/>
            <pc:sldMk cId="377151287" sldId="497"/>
            <ac:spMk id="3" creationId="{66C9F560-D41D-4213-AA2B-6359993C557A}"/>
          </ac:spMkLst>
        </pc:spChg>
        <pc:picChg chg="mod">
          <ac:chgData name="Daniel Kaufmann" userId="934340720f57f02e" providerId="LiveId" clId="{1B70FD96-5D16-4155-80E8-9C4F50C4F981}" dt="2020-12-12T04:54:10.647" v="14" actId="14826"/>
          <ac:picMkLst>
            <pc:docMk/>
            <pc:sldMk cId="377151287" sldId="497"/>
            <ac:picMk id="5" creationId="{654FED09-090B-4F0B-B16A-3205F68D5FFF}"/>
          </ac:picMkLst>
        </pc:picChg>
      </pc:sldChg>
      <pc:sldChg chg="modSp add mod modNotesTx">
        <pc:chgData name="Daniel Kaufmann" userId="934340720f57f02e" providerId="LiveId" clId="{1B70FD96-5D16-4155-80E8-9C4F50C4F981}" dt="2020-12-12T04:55:44.495" v="31" actId="14826"/>
        <pc:sldMkLst>
          <pc:docMk/>
          <pc:sldMk cId="271397601" sldId="498"/>
        </pc:sldMkLst>
        <pc:spChg chg="mod">
          <ac:chgData name="Daniel Kaufmann" userId="934340720f57f02e" providerId="LiveId" clId="{1B70FD96-5D16-4155-80E8-9C4F50C4F981}" dt="2020-12-12T04:55:14.326" v="29" actId="20577"/>
          <ac:spMkLst>
            <pc:docMk/>
            <pc:sldMk cId="271397601" sldId="498"/>
            <ac:spMk id="2" creationId="{C21ADF65-AE58-435E-95AE-0001D41585CC}"/>
          </ac:spMkLst>
        </pc:spChg>
        <pc:spChg chg="mod">
          <ac:chgData name="Daniel Kaufmann" userId="934340720f57f02e" providerId="LiveId" clId="{1B70FD96-5D16-4155-80E8-9C4F50C4F981}" dt="2020-12-12T04:55:09.733" v="22"/>
          <ac:spMkLst>
            <pc:docMk/>
            <pc:sldMk cId="271397601" sldId="498"/>
            <ac:spMk id="3" creationId="{66C9F560-D41D-4213-AA2B-6359993C557A}"/>
          </ac:spMkLst>
        </pc:spChg>
        <pc:picChg chg="mod">
          <ac:chgData name="Daniel Kaufmann" userId="934340720f57f02e" providerId="LiveId" clId="{1B70FD96-5D16-4155-80E8-9C4F50C4F981}" dt="2020-12-12T04:55:44.495" v="31" actId="14826"/>
          <ac:picMkLst>
            <pc:docMk/>
            <pc:sldMk cId="271397601" sldId="498"/>
            <ac:picMk id="5" creationId="{654FED09-090B-4F0B-B16A-3205F68D5FFF}"/>
          </ac:picMkLst>
        </pc:picChg>
      </pc:sldChg>
      <pc:sldChg chg="addSp delSp modSp add mod modNotesTx">
        <pc:chgData name="Daniel Kaufmann" userId="934340720f57f02e" providerId="LiveId" clId="{1B70FD96-5D16-4155-80E8-9C4F50C4F981}" dt="2020-12-12T04:59:48.613" v="52" actId="14861"/>
        <pc:sldMkLst>
          <pc:docMk/>
          <pc:sldMk cId="1354003147" sldId="499"/>
        </pc:sldMkLst>
        <pc:spChg chg="mod">
          <ac:chgData name="Daniel Kaufmann" userId="934340720f57f02e" providerId="LiveId" clId="{1B70FD96-5D16-4155-80E8-9C4F50C4F981}" dt="2020-12-12T04:56:03.174" v="35"/>
          <ac:spMkLst>
            <pc:docMk/>
            <pc:sldMk cId="1354003147" sldId="499"/>
            <ac:spMk id="2" creationId="{C21ADF65-AE58-435E-95AE-0001D41585CC}"/>
          </ac:spMkLst>
        </pc:spChg>
        <pc:spChg chg="mod">
          <ac:chgData name="Daniel Kaufmann" userId="934340720f57f02e" providerId="LiveId" clId="{1B70FD96-5D16-4155-80E8-9C4F50C4F981}" dt="2020-12-12T04:56:11.364" v="36"/>
          <ac:spMkLst>
            <pc:docMk/>
            <pc:sldMk cId="1354003147" sldId="499"/>
            <ac:spMk id="3" creationId="{66C9F560-D41D-4213-AA2B-6359993C557A}"/>
          </ac:spMkLst>
        </pc:spChg>
        <pc:picChg chg="del">
          <ac:chgData name="Daniel Kaufmann" userId="934340720f57f02e" providerId="LiveId" clId="{1B70FD96-5D16-4155-80E8-9C4F50C4F981}" dt="2020-12-12T04:57:11.172" v="38" actId="478"/>
          <ac:picMkLst>
            <pc:docMk/>
            <pc:sldMk cId="1354003147" sldId="499"/>
            <ac:picMk id="5" creationId="{654FED09-090B-4F0B-B16A-3205F68D5FFF}"/>
          </ac:picMkLst>
        </pc:picChg>
        <pc:picChg chg="add del mod">
          <ac:chgData name="Daniel Kaufmann" userId="934340720f57f02e" providerId="LiveId" clId="{1B70FD96-5D16-4155-80E8-9C4F50C4F981}" dt="2020-12-12T04:58:20.120" v="44" actId="478"/>
          <ac:picMkLst>
            <pc:docMk/>
            <pc:sldMk cId="1354003147" sldId="499"/>
            <ac:picMk id="6" creationId="{F0CDD050-AC62-4E5E-9DE6-89E4ED67AEB4}"/>
          </ac:picMkLst>
        </pc:picChg>
        <pc:picChg chg="add mod">
          <ac:chgData name="Daniel Kaufmann" userId="934340720f57f02e" providerId="LiveId" clId="{1B70FD96-5D16-4155-80E8-9C4F50C4F981}" dt="2020-12-12T04:59:48.613" v="52" actId="14861"/>
          <ac:picMkLst>
            <pc:docMk/>
            <pc:sldMk cId="1354003147" sldId="499"/>
            <ac:picMk id="7" creationId="{EB78E0D2-E880-48DA-BDFF-FE8D17FD4D51}"/>
          </ac:picMkLst>
        </pc:picChg>
      </pc:sldChg>
      <pc:sldChg chg="addSp modSp new mod modNotesTx">
        <pc:chgData name="Daniel Kaufmann" userId="934340720f57f02e" providerId="LiveId" clId="{1B70FD96-5D16-4155-80E8-9C4F50C4F981}" dt="2020-12-12T05:02:41.052" v="91"/>
        <pc:sldMkLst>
          <pc:docMk/>
          <pc:sldMk cId="59427139" sldId="500"/>
        </pc:sldMkLst>
        <pc:spChg chg="mod">
          <ac:chgData name="Daniel Kaufmann" userId="934340720f57f02e" providerId="LiveId" clId="{1B70FD96-5D16-4155-80E8-9C4F50C4F981}" dt="2020-12-12T05:00:26.530" v="79" actId="20577"/>
          <ac:spMkLst>
            <pc:docMk/>
            <pc:sldMk cId="59427139" sldId="500"/>
            <ac:spMk id="2" creationId="{87CECE98-4D72-4299-B326-AC5E9580CA9D}"/>
          </ac:spMkLst>
        </pc:spChg>
        <pc:spChg chg="mod">
          <ac:chgData name="Daniel Kaufmann" userId="934340720f57f02e" providerId="LiveId" clId="{1B70FD96-5D16-4155-80E8-9C4F50C4F981}" dt="2020-12-12T05:00:35.940" v="82" actId="122"/>
          <ac:spMkLst>
            <pc:docMk/>
            <pc:sldMk cId="59427139" sldId="500"/>
            <ac:spMk id="3" creationId="{1E1738EF-7C02-4371-B6C1-9240CAC71719}"/>
          </ac:spMkLst>
        </pc:spChg>
        <pc:picChg chg="add mod">
          <ac:chgData name="Daniel Kaufmann" userId="934340720f57f02e" providerId="LiveId" clId="{1B70FD96-5D16-4155-80E8-9C4F50C4F981}" dt="2020-12-12T05:02:23.097" v="90" actId="14826"/>
          <ac:picMkLst>
            <pc:docMk/>
            <pc:sldMk cId="59427139" sldId="500"/>
            <ac:picMk id="4" creationId="{7036A0A2-3A94-4D47-AEF7-FD5981EBC9B7}"/>
          </ac:picMkLst>
        </pc:picChg>
      </pc:sldChg>
      <pc:sldChg chg="addSp modSp new mod modNotesTx">
        <pc:chgData name="Daniel Kaufmann" userId="934340720f57f02e" providerId="LiveId" clId="{1B70FD96-5D16-4155-80E8-9C4F50C4F981}" dt="2020-12-12T05:04:32.092" v="111" actId="14861"/>
        <pc:sldMkLst>
          <pc:docMk/>
          <pc:sldMk cId="3530532553" sldId="501"/>
        </pc:sldMkLst>
        <pc:spChg chg="mod">
          <ac:chgData name="Daniel Kaufmann" userId="934340720f57f02e" providerId="LiveId" clId="{1B70FD96-5D16-4155-80E8-9C4F50C4F981}" dt="2020-12-12T05:03:08.685" v="106" actId="20577"/>
          <ac:spMkLst>
            <pc:docMk/>
            <pc:sldMk cId="3530532553" sldId="501"/>
            <ac:spMk id="2" creationId="{2EF0B4D6-E540-4F0D-A158-E43C9217B313}"/>
          </ac:spMkLst>
        </pc:spChg>
        <pc:spChg chg="mod">
          <ac:chgData name="Daniel Kaufmann" userId="934340720f57f02e" providerId="LiveId" clId="{1B70FD96-5D16-4155-80E8-9C4F50C4F981}" dt="2020-12-12T05:03:03.607" v="99" actId="5793"/>
          <ac:spMkLst>
            <pc:docMk/>
            <pc:sldMk cId="3530532553" sldId="501"/>
            <ac:spMk id="3" creationId="{94BCD5CD-6D9E-4ECC-B252-68ED84BE6689}"/>
          </ac:spMkLst>
        </pc:spChg>
        <pc:picChg chg="add mod">
          <ac:chgData name="Daniel Kaufmann" userId="934340720f57f02e" providerId="LiveId" clId="{1B70FD96-5D16-4155-80E8-9C4F50C4F981}" dt="2020-12-12T05:04:32.092" v="111" actId="14861"/>
          <ac:picMkLst>
            <pc:docMk/>
            <pc:sldMk cId="3530532553" sldId="501"/>
            <ac:picMk id="4" creationId="{BE8E8637-E599-4893-A51F-A165341DCADA}"/>
          </ac:picMkLst>
        </pc:picChg>
      </pc:sldChg>
      <pc:sldChg chg="addSp modSp new mod modNotesTx">
        <pc:chgData name="Daniel Kaufmann" userId="934340720f57f02e" providerId="LiveId" clId="{1B70FD96-5D16-4155-80E8-9C4F50C4F981}" dt="2020-12-12T05:06:48.349" v="198"/>
        <pc:sldMkLst>
          <pc:docMk/>
          <pc:sldMk cId="1932840159" sldId="502"/>
        </pc:sldMkLst>
        <pc:spChg chg="mod">
          <ac:chgData name="Daniel Kaufmann" userId="934340720f57f02e" providerId="LiveId" clId="{1B70FD96-5D16-4155-80E8-9C4F50C4F981}" dt="2020-12-12T05:04:52.893" v="130" actId="20577"/>
          <ac:spMkLst>
            <pc:docMk/>
            <pc:sldMk cId="1932840159" sldId="502"/>
            <ac:spMk id="2" creationId="{40B96582-9268-4149-BCB5-C206E324E23D}"/>
          </ac:spMkLst>
        </pc:spChg>
        <pc:spChg chg="mod">
          <ac:chgData name="Daniel Kaufmann" userId="934340720f57f02e" providerId="LiveId" clId="{1B70FD96-5D16-4155-80E8-9C4F50C4F981}" dt="2020-12-12T05:06:39.868" v="197" actId="20577"/>
          <ac:spMkLst>
            <pc:docMk/>
            <pc:sldMk cId="1932840159" sldId="502"/>
            <ac:spMk id="3" creationId="{5F5BF168-DE1F-43BE-9BAF-D5594412949B}"/>
          </ac:spMkLst>
        </pc:spChg>
        <pc:picChg chg="add mod">
          <ac:chgData name="Daniel Kaufmann" userId="934340720f57f02e" providerId="LiveId" clId="{1B70FD96-5D16-4155-80E8-9C4F50C4F981}" dt="2020-12-12T05:06:21.499" v="192" actId="1076"/>
          <ac:picMkLst>
            <pc:docMk/>
            <pc:sldMk cId="1932840159" sldId="502"/>
            <ac:picMk id="4" creationId="{0B04B8B0-CAC9-4804-B599-637A397C96C7}"/>
          </ac:picMkLst>
        </pc:picChg>
      </pc:sldChg>
      <pc:sldChg chg="addSp delSp modSp new mod modClrScheme chgLayout modNotesTx">
        <pc:chgData name="Daniel Kaufmann" userId="934340720f57f02e" providerId="LiveId" clId="{1B70FD96-5D16-4155-80E8-9C4F50C4F981}" dt="2020-12-12T05:09:45.632" v="224" actId="33524"/>
        <pc:sldMkLst>
          <pc:docMk/>
          <pc:sldMk cId="1450973579" sldId="503"/>
        </pc:sldMkLst>
        <pc:spChg chg="del">
          <ac:chgData name="Daniel Kaufmann" userId="934340720f57f02e" providerId="LiveId" clId="{1B70FD96-5D16-4155-80E8-9C4F50C4F981}" dt="2020-12-12T05:07:02.192" v="200" actId="700"/>
          <ac:spMkLst>
            <pc:docMk/>
            <pc:sldMk cId="1450973579" sldId="503"/>
            <ac:spMk id="2" creationId="{862079FF-2750-41E7-B608-EA1C26561C22}"/>
          </ac:spMkLst>
        </pc:spChg>
        <pc:spChg chg="del">
          <ac:chgData name="Daniel Kaufmann" userId="934340720f57f02e" providerId="LiveId" clId="{1B70FD96-5D16-4155-80E8-9C4F50C4F981}" dt="2020-12-12T05:07:02.192" v="200" actId="700"/>
          <ac:spMkLst>
            <pc:docMk/>
            <pc:sldMk cId="1450973579" sldId="503"/>
            <ac:spMk id="3" creationId="{9C0B51C0-F7BA-412A-B345-225358200974}"/>
          </ac:spMkLst>
        </pc:spChg>
        <pc:spChg chg="mod">
          <ac:chgData name="Daniel Kaufmann" userId="934340720f57f02e" providerId="LiveId" clId="{1B70FD96-5D16-4155-80E8-9C4F50C4F981}" dt="2020-12-12T05:07:11.329" v="202" actId="1076"/>
          <ac:spMkLst>
            <pc:docMk/>
            <pc:sldMk cId="1450973579" sldId="503"/>
            <ac:spMk id="5" creationId="{0A2AB82E-5822-4BCC-AD0E-456A96AE0EB2}"/>
          </ac:spMkLst>
        </pc:spChg>
        <pc:spChg chg="mod">
          <ac:chgData name="Daniel Kaufmann" userId="934340720f57f02e" providerId="LiveId" clId="{1B70FD96-5D16-4155-80E8-9C4F50C4F981}" dt="2020-12-12T05:07:11.329" v="202" actId="1076"/>
          <ac:spMkLst>
            <pc:docMk/>
            <pc:sldMk cId="1450973579" sldId="503"/>
            <ac:spMk id="6" creationId="{68E0AD33-143C-46E8-A1F5-C1890FFD9B0A}"/>
          </ac:spMkLst>
        </pc:spChg>
        <pc:spChg chg="mod">
          <ac:chgData name="Daniel Kaufmann" userId="934340720f57f02e" providerId="LiveId" clId="{1B70FD96-5D16-4155-80E8-9C4F50C4F981}" dt="2020-12-12T05:07:11.329" v="202" actId="1076"/>
          <ac:spMkLst>
            <pc:docMk/>
            <pc:sldMk cId="1450973579" sldId="503"/>
            <ac:spMk id="7" creationId="{F4CDFB57-A276-4731-8C66-80110740C65F}"/>
          </ac:spMkLst>
        </pc:spChg>
        <pc:spChg chg="mod">
          <ac:chgData name="Daniel Kaufmann" userId="934340720f57f02e" providerId="LiveId" clId="{1B70FD96-5D16-4155-80E8-9C4F50C4F981}" dt="2020-12-12T05:07:11.329" v="202" actId="1076"/>
          <ac:spMkLst>
            <pc:docMk/>
            <pc:sldMk cId="1450973579" sldId="503"/>
            <ac:spMk id="8" creationId="{893482DB-5299-4948-B279-74C7F9A5A305}"/>
          </ac:spMkLst>
        </pc:spChg>
        <pc:spChg chg="add del">
          <ac:chgData name="Daniel Kaufmann" userId="934340720f57f02e" providerId="LiveId" clId="{1B70FD96-5D16-4155-80E8-9C4F50C4F981}" dt="2020-12-12T05:08:41.442" v="211" actId="478"/>
          <ac:spMkLst>
            <pc:docMk/>
            <pc:sldMk cId="1450973579" sldId="503"/>
            <ac:spMk id="12" creationId="{1E5859FA-3763-4D11-B5B0-E889A95688DC}"/>
          </ac:spMkLst>
        </pc:spChg>
        <pc:spChg chg="add mod ord">
          <ac:chgData name="Daniel Kaufmann" userId="934340720f57f02e" providerId="LiveId" clId="{1B70FD96-5D16-4155-80E8-9C4F50C4F981}" dt="2020-12-12T05:09:04.292" v="218" actId="122"/>
          <ac:spMkLst>
            <pc:docMk/>
            <pc:sldMk cId="1450973579" sldId="503"/>
            <ac:spMk id="13" creationId="{6D196A4C-0C88-42F8-93FC-159A7E54709E}"/>
          </ac:spMkLst>
        </pc:spChg>
        <pc:grpChg chg="add del mod">
          <ac:chgData name="Daniel Kaufmann" userId="934340720f57f02e" providerId="LiveId" clId="{1B70FD96-5D16-4155-80E8-9C4F50C4F981}" dt="2020-12-12T05:07:19.247" v="203" actId="478"/>
          <ac:grpSpMkLst>
            <pc:docMk/>
            <pc:sldMk cId="1450973579" sldId="503"/>
            <ac:grpSpMk id="4" creationId="{B0E76A1F-3940-4CA2-8D5B-6F50596F8FC2}"/>
          </ac:grpSpMkLst>
        </pc:grpChg>
        <pc:picChg chg="add mod">
          <ac:chgData name="Daniel Kaufmann" userId="934340720f57f02e" providerId="LiveId" clId="{1B70FD96-5D16-4155-80E8-9C4F50C4F981}" dt="2020-12-12T05:09:26.695" v="222" actId="1076"/>
          <ac:picMkLst>
            <pc:docMk/>
            <pc:sldMk cId="1450973579" sldId="503"/>
            <ac:picMk id="10" creationId="{BD20F9DF-E67F-47A3-B56D-4CF20AD0E181}"/>
          </ac:picMkLst>
        </pc:picChg>
      </pc:sldChg>
      <pc:sldChg chg="addSp delSp modSp new mod modClrScheme chgLayout modNotesTx">
        <pc:chgData name="Daniel Kaufmann" userId="934340720f57f02e" providerId="LiveId" clId="{1B70FD96-5D16-4155-80E8-9C4F50C4F981}" dt="2020-12-12T05:10:47.523" v="235"/>
        <pc:sldMkLst>
          <pc:docMk/>
          <pc:sldMk cId="3818030473" sldId="504"/>
        </pc:sldMkLst>
        <pc:spChg chg="del mod ord">
          <ac:chgData name="Daniel Kaufmann" userId="934340720f57f02e" providerId="LiveId" clId="{1B70FD96-5D16-4155-80E8-9C4F50C4F981}" dt="2020-12-12T05:09:58.770" v="226" actId="700"/>
          <ac:spMkLst>
            <pc:docMk/>
            <pc:sldMk cId="3818030473" sldId="504"/>
            <ac:spMk id="2" creationId="{FB0A6025-A614-40D9-8A13-9ADDE2B2E5B3}"/>
          </ac:spMkLst>
        </pc:spChg>
        <pc:spChg chg="add mod ord">
          <ac:chgData name="Daniel Kaufmann" userId="934340720f57f02e" providerId="LiveId" clId="{1B70FD96-5D16-4155-80E8-9C4F50C4F981}" dt="2020-12-12T05:10:42.410" v="234" actId="20577"/>
          <ac:spMkLst>
            <pc:docMk/>
            <pc:sldMk cId="3818030473" sldId="504"/>
            <ac:spMk id="3" creationId="{35F021E7-BF0A-4C69-8084-1B3D93ECD012}"/>
          </ac:spMkLst>
        </pc:spChg>
        <pc:spChg chg="add mod ord">
          <ac:chgData name="Daniel Kaufmann" userId="934340720f57f02e" providerId="LiveId" clId="{1B70FD96-5D16-4155-80E8-9C4F50C4F981}" dt="2020-12-12T05:10:01.319" v="227"/>
          <ac:spMkLst>
            <pc:docMk/>
            <pc:sldMk cId="3818030473" sldId="504"/>
            <ac:spMk id="4" creationId="{2AABDAAC-543A-46B2-824D-451C1C2ABE3A}"/>
          </ac:spMkLst>
        </pc:spChg>
        <pc:spChg chg="add del mod ord">
          <ac:chgData name="Daniel Kaufmann" userId="934340720f57f02e" providerId="LiveId" clId="{1B70FD96-5D16-4155-80E8-9C4F50C4F981}" dt="2020-12-12T05:10:25.852" v="228"/>
          <ac:spMkLst>
            <pc:docMk/>
            <pc:sldMk cId="3818030473" sldId="504"/>
            <ac:spMk id="5" creationId="{8F76E6D8-A683-4BFC-B708-011BFD65148A}"/>
          </ac:spMkLst>
        </pc:spChg>
        <pc:picChg chg="add mod">
          <ac:chgData name="Daniel Kaufmann" userId="934340720f57f02e" providerId="LiveId" clId="{1B70FD96-5D16-4155-80E8-9C4F50C4F981}" dt="2020-12-12T05:10:34.983" v="232" actId="1076"/>
          <ac:picMkLst>
            <pc:docMk/>
            <pc:sldMk cId="3818030473" sldId="504"/>
            <ac:picMk id="1026" creationId="{332CB3D9-D19A-4B1C-8F78-6B7081E9F909}"/>
          </ac:picMkLst>
        </pc:picChg>
      </pc:sldChg>
      <pc:sldChg chg="addSp delSp modSp new mod setBg modNotesTx">
        <pc:chgData name="Daniel Kaufmann" userId="934340720f57f02e" providerId="LiveId" clId="{1B70FD96-5D16-4155-80E8-9C4F50C4F981}" dt="2020-12-12T05:12:38.748" v="251" actId="27636"/>
        <pc:sldMkLst>
          <pc:docMk/>
          <pc:sldMk cId="2496470685" sldId="505"/>
        </pc:sldMkLst>
        <pc:spChg chg="mod">
          <ac:chgData name="Daniel Kaufmann" userId="934340720f57f02e" providerId="LiveId" clId="{1B70FD96-5D16-4155-80E8-9C4F50C4F981}" dt="2020-12-12T05:12:16.273" v="246" actId="26606"/>
          <ac:spMkLst>
            <pc:docMk/>
            <pc:sldMk cId="2496470685" sldId="505"/>
            <ac:spMk id="2" creationId="{CAA5EEE1-72CC-4069-B085-F76D68314C86}"/>
          </ac:spMkLst>
        </pc:spChg>
        <pc:spChg chg="mod">
          <ac:chgData name="Daniel Kaufmann" userId="934340720f57f02e" providerId="LiveId" clId="{1B70FD96-5D16-4155-80E8-9C4F50C4F981}" dt="2020-12-12T05:12:38.748" v="251" actId="27636"/>
          <ac:spMkLst>
            <pc:docMk/>
            <pc:sldMk cId="2496470685" sldId="505"/>
            <ac:spMk id="3" creationId="{FB36057A-F9E4-40BD-AF5A-4BD3FA40E4C6}"/>
          </ac:spMkLst>
        </pc:spChg>
        <pc:spChg chg="del">
          <ac:chgData name="Daniel Kaufmann" userId="934340720f57f02e" providerId="LiveId" clId="{1B70FD96-5D16-4155-80E8-9C4F50C4F981}" dt="2020-12-12T05:11:08.767" v="238"/>
          <ac:spMkLst>
            <pc:docMk/>
            <pc:sldMk cId="2496470685" sldId="505"/>
            <ac:spMk id="4" creationId="{AC593D20-59D1-48E5-AA64-DDC3D4D19C96}"/>
          </ac:spMkLst>
        </pc:spChg>
        <pc:spChg chg="add del mod">
          <ac:chgData name="Daniel Kaufmann" userId="934340720f57f02e" providerId="LiveId" clId="{1B70FD96-5D16-4155-80E8-9C4F50C4F981}" dt="2020-12-12T05:12:19.419" v="248"/>
          <ac:spMkLst>
            <pc:docMk/>
            <pc:sldMk cId="2496470685" sldId="505"/>
            <ac:spMk id="7" creationId="{1F7D4C38-D66D-4A57-BF35-704A94DCE9B2}"/>
          </ac:spMkLst>
        </pc:spChg>
        <pc:spChg chg="add del">
          <ac:chgData name="Daniel Kaufmann" userId="934340720f57f02e" providerId="LiveId" clId="{1B70FD96-5D16-4155-80E8-9C4F50C4F981}" dt="2020-12-12T05:12:16.273" v="246" actId="26606"/>
          <ac:spMkLst>
            <pc:docMk/>
            <pc:sldMk cId="2496470685" sldId="505"/>
            <ac:spMk id="10" creationId="{C4285719-470E-454C-AF62-8323075F1F5B}"/>
          </ac:spMkLst>
        </pc:spChg>
        <pc:spChg chg="add del">
          <ac:chgData name="Daniel Kaufmann" userId="934340720f57f02e" providerId="LiveId" clId="{1B70FD96-5D16-4155-80E8-9C4F50C4F981}" dt="2020-12-12T05:12:16.273" v="246" actId="26606"/>
          <ac:spMkLst>
            <pc:docMk/>
            <pc:sldMk cId="2496470685" sldId="505"/>
            <ac:spMk id="12" creationId="{CD9FE4EF-C4D8-49A0-B2FF-81D8DB7D8A24}"/>
          </ac:spMkLst>
        </pc:spChg>
        <pc:spChg chg="add del">
          <ac:chgData name="Daniel Kaufmann" userId="934340720f57f02e" providerId="LiveId" clId="{1B70FD96-5D16-4155-80E8-9C4F50C4F981}" dt="2020-12-12T05:12:16.273" v="246" actId="26606"/>
          <ac:spMkLst>
            <pc:docMk/>
            <pc:sldMk cId="2496470685" sldId="505"/>
            <ac:spMk id="14" creationId="{4300840D-0A0B-4512-BACA-B439D5B9C57C}"/>
          </ac:spMkLst>
        </pc:spChg>
        <pc:spChg chg="add del">
          <ac:chgData name="Daniel Kaufmann" userId="934340720f57f02e" providerId="LiveId" clId="{1B70FD96-5D16-4155-80E8-9C4F50C4F981}" dt="2020-12-12T05:12:16.273" v="246" actId="26606"/>
          <ac:spMkLst>
            <pc:docMk/>
            <pc:sldMk cId="2496470685" sldId="505"/>
            <ac:spMk id="16" creationId="{D2B78728-A580-49A7-84F9-6EF6F583ADE0}"/>
          </ac:spMkLst>
        </pc:spChg>
        <pc:spChg chg="add del">
          <ac:chgData name="Daniel Kaufmann" userId="934340720f57f02e" providerId="LiveId" clId="{1B70FD96-5D16-4155-80E8-9C4F50C4F981}" dt="2020-12-12T05:12:16.273" v="246" actId="26606"/>
          <ac:spMkLst>
            <pc:docMk/>
            <pc:sldMk cId="2496470685" sldId="505"/>
            <ac:spMk id="18" creationId="{38FAA1A1-D861-433F-88FA-1E9D6FD31D11}"/>
          </ac:spMkLst>
        </pc:spChg>
        <pc:spChg chg="add del">
          <ac:chgData name="Daniel Kaufmann" userId="934340720f57f02e" providerId="LiveId" clId="{1B70FD96-5D16-4155-80E8-9C4F50C4F981}" dt="2020-12-12T05:12:16.273" v="246" actId="26606"/>
          <ac:spMkLst>
            <pc:docMk/>
            <pc:sldMk cId="2496470685" sldId="505"/>
            <ac:spMk id="20" creationId="{8D71EDA1-87BF-4D5D-AB79-F346FD19278A}"/>
          </ac:spMkLst>
        </pc:spChg>
        <pc:picChg chg="add del mod">
          <ac:chgData name="Daniel Kaufmann" userId="934340720f57f02e" providerId="LiveId" clId="{1B70FD96-5D16-4155-80E8-9C4F50C4F981}" dt="2020-12-12T05:12:17.950" v="247" actId="478"/>
          <ac:picMkLst>
            <pc:docMk/>
            <pc:sldMk cId="2496470685" sldId="505"/>
            <ac:picMk id="5" creationId="{F9FB5E8D-7A36-44F7-8DC0-84C353B3D142}"/>
          </ac:picMkLst>
        </pc:picChg>
        <pc:picChg chg="add mod">
          <ac:chgData name="Daniel Kaufmann" userId="934340720f57f02e" providerId="LiveId" clId="{1B70FD96-5D16-4155-80E8-9C4F50C4F981}" dt="2020-12-12T05:12:22.152" v="249" actId="1076"/>
          <ac:picMkLst>
            <pc:docMk/>
            <pc:sldMk cId="2496470685" sldId="505"/>
            <ac:picMk id="15" creationId="{57F66CF8-80B0-4C98-9F0B-9211C8733120}"/>
          </ac:picMkLst>
        </pc:picChg>
      </pc:sldChg>
      <pc:sldChg chg="addSp delSp modSp new mod modClrScheme chgLayout modNotesTx">
        <pc:chgData name="Daniel Kaufmann" userId="934340720f57f02e" providerId="LiveId" clId="{1B70FD96-5D16-4155-80E8-9C4F50C4F981}" dt="2020-12-12T05:16:05.921" v="382" actId="1076"/>
        <pc:sldMkLst>
          <pc:docMk/>
          <pc:sldMk cId="1161578672" sldId="506"/>
        </pc:sldMkLst>
        <pc:spChg chg="mod ord">
          <ac:chgData name="Daniel Kaufmann" userId="934340720f57f02e" providerId="LiveId" clId="{1B70FD96-5D16-4155-80E8-9C4F50C4F981}" dt="2020-12-12T05:13:43.337" v="264" actId="700"/>
          <ac:spMkLst>
            <pc:docMk/>
            <pc:sldMk cId="1161578672" sldId="506"/>
            <ac:spMk id="2" creationId="{14AAFDD4-36A3-4C69-88DE-A4EBA133A1C5}"/>
          </ac:spMkLst>
        </pc:spChg>
        <pc:spChg chg="del">
          <ac:chgData name="Daniel Kaufmann" userId="934340720f57f02e" providerId="LiveId" clId="{1B70FD96-5D16-4155-80E8-9C4F50C4F981}" dt="2020-12-12T05:13:05.144" v="256" actId="478"/>
          <ac:spMkLst>
            <pc:docMk/>
            <pc:sldMk cId="1161578672" sldId="506"/>
            <ac:spMk id="3" creationId="{9F50709F-D40E-4E5F-AC29-FC366A72B474}"/>
          </ac:spMkLst>
        </pc:spChg>
        <pc:spChg chg="del">
          <ac:chgData name="Daniel Kaufmann" userId="934340720f57f02e" providerId="LiveId" clId="{1B70FD96-5D16-4155-80E8-9C4F50C4F981}" dt="2020-12-12T05:13:07.440" v="257" actId="478"/>
          <ac:spMkLst>
            <pc:docMk/>
            <pc:sldMk cId="1161578672" sldId="506"/>
            <ac:spMk id="4" creationId="{77529B0F-6FFA-464F-A98B-59E0556930AF}"/>
          </ac:spMkLst>
        </pc:spChg>
        <pc:spChg chg="add mod ord">
          <ac:chgData name="Daniel Kaufmann" userId="934340720f57f02e" providerId="LiveId" clId="{1B70FD96-5D16-4155-80E8-9C4F50C4F981}" dt="2020-12-12T05:15:51.670" v="379" actId="6549"/>
          <ac:spMkLst>
            <pc:docMk/>
            <pc:sldMk cId="1161578672" sldId="506"/>
            <ac:spMk id="9" creationId="{D0F8B50D-88C1-4F48-80D2-7A2612AC3EF4}"/>
          </ac:spMkLst>
        </pc:spChg>
        <pc:picChg chg="add del mod">
          <ac:chgData name="Daniel Kaufmann" userId="934340720f57f02e" providerId="LiveId" clId="{1B70FD96-5D16-4155-80E8-9C4F50C4F981}" dt="2020-12-12T05:15:58.258" v="380" actId="478"/>
          <ac:picMkLst>
            <pc:docMk/>
            <pc:sldMk cId="1161578672" sldId="506"/>
            <ac:picMk id="5" creationId="{885011A1-A609-4EDE-BEC8-B8C96A43037A}"/>
          </ac:picMkLst>
        </pc:picChg>
        <pc:picChg chg="add mod">
          <ac:chgData name="Daniel Kaufmann" userId="934340720f57f02e" providerId="LiveId" clId="{1B70FD96-5D16-4155-80E8-9C4F50C4F981}" dt="2020-12-12T05:16:05.921" v="382" actId="1076"/>
          <ac:picMkLst>
            <pc:docMk/>
            <pc:sldMk cId="1161578672" sldId="506"/>
            <ac:picMk id="6" creationId="{18BFDD75-2C9F-4F51-8475-2F2A05A8A9AB}"/>
          </ac:picMkLst>
        </pc:picChg>
        <pc:picChg chg="add mod">
          <ac:chgData name="Daniel Kaufmann" userId="934340720f57f02e" providerId="LiveId" clId="{1B70FD96-5D16-4155-80E8-9C4F50C4F981}" dt="2020-12-12T05:16:05.921" v="382" actId="1076"/>
          <ac:picMkLst>
            <pc:docMk/>
            <pc:sldMk cId="1161578672" sldId="506"/>
            <ac:picMk id="7" creationId="{6FD100FC-B939-438F-86C2-A5E8C69F1A43}"/>
          </ac:picMkLst>
        </pc:picChg>
        <pc:picChg chg="add mod">
          <ac:chgData name="Daniel Kaufmann" userId="934340720f57f02e" providerId="LiveId" clId="{1B70FD96-5D16-4155-80E8-9C4F50C4F981}" dt="2020-12-12T05:16:05.921" v="382" actId="1076"/>
          <ac:picMkLst>
            <pc:docMk/>
            <pc:sldMk cId="1161578672" sldId="506"/>
            <ac:picMk id="8" creationId="{704BA834-50A3-4976-9C65-8C210C76C742}"/>
          </ac:picMkLst>
        </pc:picChg>
      </pc:sldChg>
      <pc:sldChg chg="addSp delSp modSp new mod modNotesTx">
        <pc:chgData name="Daniel Kaufmann" userId="934340720f57f02e" providerId="LiveId" clId="{1B70FD96-5D16-4155-80E8-9C4F50C4F981}" dt="2020-12-12T05:22:09.720" v="410"/>
        <pc:sldMkLst>
          <pc:docMk/>
          <pc:sldMk cId="3961354394" sldId="507"/>
        </pc:sldMkLst>
        <pc:spChg chg="mod">
          <ac:chgData name="Daniel Kaufmann" userId="934340720f57f02e" providerId="LiveId" clId="{1B70FD96-5D16-4155-80E8-9C4F50C4F981}" dt="2020-12-12T05:20:02.764" v="398" actId="6549"/>
          <ac:spMkLst>
            <pc:docMk/>
            <pc:sldMk cId="3961354394" sldId="507"/>
            <ac:spMk id="2" creationId="{6351FFFD-5658-452D-82CB-896189968B7B}"/>
          </ac:spMkLst>
        </pc:spChg>
        <pc:spChg chg="mod">
          <ac:chgData name="Daniel Kaufmann" userId="934340720f57f02e" providerId="LiveId" clId="{1B70FD96-5D16-4155-80E8-9C4F50C4F981}" dt="2020-12-12T05:21:49.162" v="409" actId="27636"/>
          <ac:spMkLst>
            <pc:docMk/>
            <pc:sldMk cId="3961354394" sldId="507"/>
            <ac:spMk id="3" creationId="{6B7BE76B-CBF6-48B9-90E3-65934EF4A42D}"/>
          </ac:spMkLst>
        </pc:spChg>
        <pc:picChg chg="add del mod">
          <ac:chgData name="Daniel Kaufmann" userId="934340720f57f02e" providerId="LiveId" clId="{1B70FD96-5D16-4155-80E8-9C4F50C4F981}" dt="2020-12-12T05:20:36.812" v="402" actId="478"/>
          <ac:picMkLst>
            <pc:docMk/>
            <pc:sldMk cId="3961354394" sldId="507"/>
            <ac:picMk id="4" creationId="{1BB6598A-3BCD-41AE-9756-34D4AD906A34}"/>
          </ac:picMkLst>
        </pc:picChg>
        <pc:picChg chg="add mod">
          <ac:chgData name="Daniel Kaufmann" userId="934340720f57f02e" providerId="LiveId" clId="{1B70FD96-5D16-4155-80E8-9C4F50C4F981}" dt="2020-12-12T05:21:46.140" v="407" actId="208"/>
          <ac:picMkLst>
            <pc:docMk/>
            <pc:sldMk cId="3961354394" sldId="507"/>
            <ac:picMk id="5" creationId="{F356A37F-0C6E-4B9F-8E17-157DBF93D54F}"/>
          </ac:picMkLst>
        </pc:picChg>
      </pc:sldChg>
      <pc:sldChg chg="modSp add mod modNotesTx">
        <pc:chgData name="Daniel Kaufmann" userId="934340720f57f02e" providerId="LiveId" clId="{1B70FD96-5D16-4155-80E8-9C4F50C4F981}" dt="2020-12-12T05:28:18.136" v="477" actId="20577"/>
        <pc:sldMkLst>
          <pc:docMk/>
          <pc:sldMk cId="3594365831" sldId="508"/>
        </pc:sldMkLst>
        <pc:spChg chg="mod">
          <ac:chgData name="Daniel Kaufmann" userId="934340720f57f02e" providerId="LiveId" clId="{1B70FD96-5D16-4155-80E8-9C4F50C4F981}" dt="2020-12-12T05:27:49.158" v="436" actId="20577"/>
          <ac:spMkLst>
            <pc:docMk/>
            <pc:sldMk cId="3594365831" sldId="508"/>
            <ac:spMk id="3" creationId="{6B7BE76B-CBF6-48B9-90E3-65934EF4A42D}"/>
          </ac:spMkLst>
        </pc:spChg>
      </pc:sldChg>
      <pc:sldChg chg="addSp delSp modSp add mod modNotesTx">
        <pc:chgData name="Daniel Kaufmann" userId="934340720f57f02e" providerId="LiveId" clId="{1B70FD96-5D16-4155-80E8-9C4F50C4F981}" dt="2020-12-12T05:33:05.787" v="1092" actId="20577"/>
        <pc:sldMkLst>
          <pc:docMk/>
          <pc:sldMk cId="2373453654" sldId="509"/>
        </pc:sldMkLst>
        <pc:spChg chg="mod">
          <ac:chgData name="Daniel Kaufmann" userId="934340720f57f02e" providerId="LiveId" clId="{1B70FD96-5D16-4155-80E8-9C4F50C4F981}" dt="2020-12-12T05:31:24.851" v="632" actId="403"/>
          <ac:spMkLst>
            <pc:docMk/>
            <pc:sldMk cId="2373453654" sldId="509"/>
            <ac:spMk id="3" creationId="{6B7BE76B-CBF6-48B9-90E3-65934EF4A42D}"/>
          </ac:spMkLst>
        </pc:spChg>
        <pc:picChg chg="del mod">
          <ac:chgData name="Daniel Kaufmann" userId="934340720f57f02e" providerId="LiveId" clId="{1B70FD96-5D16-4155-80E8-9C4F50C4F981}" dt="2020-12-12T05:29:36.342" v="588" actId="478"/>
          <ac:picMkLst>
            <pc:docMk/>
            <pc:sldMk cId="2373453654" sldId="509"/>
            <ac:picMk id="5" creationId="{F356A37F-0C6E-4B9F-8E17-157DBF93D54F}"/>
          </ac:picMkLst>
        </pc:picChg>
        <pc:picChg chg="add mod">
          <ac:chgData name="Daniel Kaufmann" userId="934340720f57f02e" providerId="LiveId" clId="{1B70FD96-5D16-4155-80E8-9C4F50C4F981}" dt="2020-12-12T05:30:48.573" v="595" actId="208"/>
          <ac:picMkLst>
            <pc:docMk/>
            <pc:sldMk cId="2373453654" sldId="509"/>
            <ac:picMk id="6" creationId="{CBBE1550-6F44-4A6A-977B-61ED1B6862C3}"/>
          </ac:picMkLst>
        </pc:picChg>
      </pc:sldChg>
      <pc:sldChg chg="addSp delSp modSp add mod modNotesTx">
        <pc:chgData name="Daniel Kaufmann" userId="934340720f57f02e" providerId="LiveId" clId="{1B70FD96-5D16-4155-80E8-9C4F50C4F981}" dt="2020-12-12T05:35:11.339" v="1111"/>
        <pc:sldMkLst>
          <pc:docMk/>
          <pc:sldMk cId="595805169" sldId="510"/>
        </pc:sldMkLst>
        <pc:spChg chg="mod">
          <ac:chgData name="Daniel Kaufmann" userId="934340720f57f02e" providerId="LiveId" clId="{1B70FD96-5D16-4155-80E8-9C4F50C4F981}" dt="2020-12-12T05:34:45.195" v="1109" actId="14100"/>
          <ac:spMkLst>
            <pc:docMk/>
            <pc:sldMk cId="595805169" sldId="510"/>
            <ac:spMk id="3" creationId="{6B7BE76B-CBF6-48B9-90E3-65934EF4A42D}"/>
          </ac:spMkLst>
        </pc:spChg>
        <pc:picChg chg="add mod">
          <ac:chgData name="Daniel Kaufmann" userId="934340720f57f02e" providerId="LiveId" clId="{1B70FD96-5D16-4155-80E8-9C4F50C4F981}" dt="2020-12-12T05:34:40.607" v="1107" actId="208"/>
          <ac:picMkLst>
            <pc:docMk/>
            <pc:sldMk cId="595805169" sldId="510"/>
            <ac:picMk id="5" creationId="{4F0AA905-E8D9-403B-A4E1-46F65F809069}"/>
          </ac:picMkLst>
        </pc:picChg>
        <pc:picChg chg="del">
          <ac:chgData name="Daniel Kaufmann" userId="934340720f57f02e" providerId="LiveId" clId="{1B70FD96-5D16-4155-80E8-9C4F50C4F981}" dt="2020-12-12T05:33:37.970" v="1102" actId="478"/>
          <ac:picMkLst>
            <pc:docMk/>
            <pc:sldMk cId="595805169" sldId="510"/>
            <ac:picMk id="6" creationId="{CBBE1550-6F44-4A6A-977B-61ED1B6862C3}"/>
          </ac:picMkLst>
        </pc:picChg>
      </pc:sldChg>
      <pc:sldChg chg="addSp delSp modSp new mod modNotesTx">
        <pc:chgData name="Daniel Kaufmann" userId="934340720f57f02e" providerId="LiveId" clId="{1B70FD96-5D16-4155-80E8-9C4F50C4F981}" dt="2020-12-12T05:37:34.435" v="1137"/>
        <pc:sldMkLst>
          <pc:docMk/>
          <pc:sldMk cId="1019360677" sldId="511"/>
        </pc:sldMkLst>
        <pc:spChg chg="mod">
          <ac:chgData name="Daniel Kaufmann" userId="934340720f57f02e" providerId="LiveId" clId="{1B70FD96-5D16-4155-80E8-9C4F50C4F981}" dt="2020-12-12T05:35:26.922" v="1114" actId="20577"/>
          <ac:spMkLst>
            <pc:docMk/>
            <pc:sldMk cId="1019360677" sldId="511"/>
            <ac:spMk id="2" creationId="{40D2D147-F5D1-4E22-A205-FEB526324CC1}"/>
          </ac:spMkLst>
        </pc:spChg>
        <pc:spChg chg="mod">
          <ac:chgData name="Daniel Kaufmann" userId="934340720f57f02e" providerId="LiveId" clId="{1B70FD96-5D16-4155-80E8-9C4F50C4F981}" dt="2020-12-12T05:37:19.461" v="1135" actId="27636"/>
          <ac:spMkLst>
            <pc:docMk/>
            <pc:sldMk cId="1019360677" sldId="511"/>
            <ac:spMk id="3" creationId="{4D87EF50-FBE8-4432-A23E-CFF74DA95912}"/>
          </ac:spMkLst>
        </pc:spChg>
        <pc:picChg chg="add del mod">
          <ac:chgData name="Daniel Kaufmann" userId="934340720f57f02e" providerId="LiveId" clId="{1B70FD96-5D16-4155-80E8-9C4F50C4F981}" dt="2020-12-12T05:36:13.196" v="1119" actId="21"/>
          <ac:picMkLst>
            <pc:docMk/>
            <pc:sldMk cId="1019360677" sldId="511"/>
            <ac:picMk id="4" creationId="{BBEC3584-4822-4315-81C9-3995E2CFDC4C}"/>
          </ac:picMkLst>
        </pc:picChg>
        <pc:picChg chg="add mod">
          <ac:chgData name="Daniel Kaufmann" userId="934340720f57f02e" providerId="LiveId" clId="{1B70FD96-5D16-4155-80E8-9C4F50C4F981}" dt="2020-12-12T05:37:25.324" v="1136" actId="14100"/>
          <ac:picMkLst>
            <pc:docMk/>
            <pc:sldMk cId="1019360677" sldId="511"/>
            <ac:picMk id="5" creationId="{3001DD4A-04D4-4943-AFA8-5934DD1490B0}"/>
          </ac:picMkLst>
        </pc:picChg>
      </pc:sldChg>
      <pc:sldChg chg="addSp delSp modSp new mod modClrScheme chgLayout modNotesTx">
        <pc:chgData name="Daniel Kaufmann" userId="934340720f57f02e" providerId="LiveId" clId="{1B70FD96-5D16-4155-80E8-9C4F50C4F981}" dt="2020-12-12T05:42:54.731" v="2222" actId="20577"/>
        <pc:sldMkLst>
          <pc:docMk/>
          <pc:sldMk cId="438145454" sldId="512"/>
        </pc:sldMkLst>
        <pc:spChg chg="del mod ord">
          <ac:chgData name="Daniel Kaufmann" userId="934340720f57f02e" providerId="LiveId" clId="{1B70FD96-5D16-4155-80E8-9C4F50C4F981}" dt="2020-12-12T05:36:17.814" v="1121" actId="700"/>
          <ac:spMkLst>
            <pc:docMk/>
            <pc:sldMk cId="438145454" sldId="512"/>
            <ac:spMk id="2" creationId="{322BE085-0F40-4F5F-895E-F60F7D44992F}"/>
          </ac:spMkLst>
        </pc:spChg>
        <pc:spChg chg="del mod ord">
          <ac:chgData name="Daniel Kaufmann" userId="934340720f57f02e" providerId="LiveId" clId="{1B70FD96-5D16-4155-80E8-9C4F50C4F981}" dt="2020-12-12T05:36:17.814" v="1121" actId="700"/>
          <ac:spMkLst>
            <pc:docMk/>
            <pc:sldMk cId="438145454" sldId="512"/>
            <ac:spMk id="3" creationId="{62847B95-8149-4D05-8671-82889B9ED15E}"/>
          </ac:spMkLst>
        </pc:spChg>
        <pc:spChg chg="add del mod ord">
          <ac:chgData name="Daniel Kaufmann" userId="934340720f57f02e" providerId="LiveId" clId="{1B70FD96-5D16-4155-80E8-9C4F50C4F981}" dt="2020-12-12T05:36:20.139" v="1122" actId="700"/>
          <ac:spMkLst>
            <pc:docMk/>
            <pc:sldMk cId="438145454" sldId="512"/>
            <ac:spMk id="4" creationId="{70FC6011-D05F-46B4-9839-B86577F385D5}"/>
          </ac:spMkLst>
        </pc:spChg>
        <pc:spChg chg="add del mod ord">
          <ac:chgData name="Daniel Kaufmann" userId="934340720f57f02e" providerId="LiveId" clId="{1B70FD96-5D16-4155-80E8-9C4F50C4F981}" dt="2020-12-12T05:36:20.139" v="1122" actId="700"/>
          <ac:spMkLst>
            <pc:docMk/>
            <pc:sldMk cId="438145454" sldId="512"/>
            <ac:spMk id="5" creationId="{A1DA6E2E-8D35-4118-A7E7-CA85CCF026A1}"/>
          </ac:spMkLst>
        </pc:spChg>
        <pc:picChg chg="add mod">
          <ac:chgData name="Daniel Kaufmann" userId="934340720f57f02e" providerId="LiveId" clId="{1B70FD96-5D16-4155-80E8-9C4F50C4F981}" dt="2020-12-12T05:36:30.953" v="1127" actId="1440"/>
          <ac:picMkLst>
            <pc:docMk/>
            <pc:sldMk cId="438145454" sldId="512"/>
            <ac:picMk id="6" creationId="{A94DBEA6-0E8C-45B2-8118-7B8F7B1CA861}"/>
          </ac:picMkLst>
        </pc:picChg>
      </pc:sldChg>
      <pc:sldChg chg="addSp delSp modSp new mod modNotesTx">
        <pc:chgData name="Daniel Kaufmann" userId="934340720f57f02e" providerId="LiveId" clId="{1B70FD96-5D16-4155-80E8-9C4F50C4F981}" dt="2020-12-12T05:40:22.887" v="1172"/>
        <pc:sldMkLst>
          <pc:docMk/>
          <pc:sldMk cId="802300504" sldId="513"/>
        </pc:sldMkLst>
        <pc:spChg chg="mod">
          <ac:chgData name="Daniel Kaufmann" userId="934340720f57f02e" providerId="LiveId" clId="{1B70FD96-5D16-4155-80E8-9C4F50C4F981}" dt="2020-12-12T05:37:52.387" v="1140" actId="20577"/>
          <ac:spMkLst>
            <pc:docMk/>
            <pc:sldMk cId="802300504" sldId="513"/>
            <ac:spMk id="2" creationId="{15D3CA97-6709-485C-B8BA-444D2FFEB799}"/>
          </ac:spMkLst>
        </pc:spChg>
        <pc:spChg chg="del">
          <ac:chgData name="Daniel Kaufmann" userId="934340720f57f02e" providerId="LiveId" clId="{1B70FD96-5D16-4155-80E8-9C4F50C4F981}" dt="2020-12-12T05:37:56.662" v="1141"/>
          <ac:spMkLst>
            <pc:docMk/>
            <pc:sldMk cId="802300504" sldId="513"/>
            <ac:spMk id="3" creationId="{877569B4-ABD4-48D9-B676-7C849190B38A}"/>
          </ac:spMkLst>
        </pc:spChg>
        <pc:graphicFrameChg chg="add mod">
          <ac:chgData name="Daniel Kaufmann" userId="934340720f57f02e" providerId="LiveId" clId="{1B70FD96-5D16-4155-80E8-9C4F50C4F981}" dt="2020-12-12T05:38:37.735" v="1144" actId="14100"/>
          <ac:graphicFrameMkLst>
            <pc:docMk/>
            <pc:sldMk cId="802300504" sldId="513"/>
            <ac:graphicFrameMk id="4" creationId="{00906371-BCE2-4793-8F03-2612F4EC5087}"/>
          </ac:graphicFrameMkLst>
        </pc:graphicFrameChg>
        <pc:picChg chg="add mod">
          <ac:chgData name="Daniel Kaufmann" userId="934340720f57f02e" providerId="LiveId" clId="{1B70FD96-5D16-4155-80E8-9C4F50C4F981}" dt="2020-12-12T05:40:10.662" v="1171" actId="1038"/>
          <ac:picMkLst>
            <pc:docMk/>
            <pc:sldMk cId="802300504" sldId="513"/>
            <ac:picMk id="5" creationId="{034BB2CD-25AF-4816-ABA1-010E8796F8E5}"/>
          </ac:picMkLst>
        </pc:picChg>
        <pc:picChg chg="add mod">
          <ac:chgData name="Daniel Kaufmann" userId="934340720f57f02e" providerId="LiveId" clId="{1B70FD96-5D16-4155-80E8-9C4F50C4F981}" dt="2020-12-12T05:40:09.564" v="1169" actId="1037"/>
          <ac:picMkLst>
            <pc:docMk/>
            <pc:sldMk cId="802300504" sldId="513"/>
            <ac:picMk id="7" creationId="{DF1B371E-58FA-406E-B9ED-1F33F3DB5C09}"/>
          </ac:picMkLst>
        </pc:picChg>
      </pc:sldChg>
      <pc:sldChg chg="addSp modSp new mod modClrScheme chgLayout">
        <pc:chgData name="Daniel Kaufmann" userId="934340720f57f02e" providerId="LiveId" clId="{1B70FD96-5D16-4155-80E8-9C4F50C4F981}" dt="2020-12-12T05:44:39.884" v="2238" actId="1076"/>
        <pc:sldMkLst>
          <pc:docMk/>
          <pc:sldMk cId="3151348191" sldId="514"/>
        </pc:sldMkLst>
        <pc:spChg chg="add mod">
          <ac:chgData name="Daniel Kaufmann" userId="934340720f57f02e" providerId="LiveId" clId="{1B70FD96-5D16-4155-80E8-9C4F50C4F981}" dt="2020-12-12T05:43:19.707" v="2225"/>
          <ac:spMkLst>
            <pc:docMk/>
            <pc:sldMk cId="3151348191" sldId="514"/>
            <ac:spMk id="2" creationId="{C3D2F1A2-0B4C-4240-9AE4-D0D13CC2F564}"/>
          </ac:spMkLst>
        </pc:spChg>
        <pc:spChg chg="add mod">
          <ac:chgData name="Daniel Kaufmann" userId="934340720f57f02e" providerId="LiveId" clId="{1B70FD96-5D16-4155-80E8-9C4F50C4F981}" dt="2020-12-12T05:44:39.884" v="2238" actId="1076"/>
          <ac:spMkLst>
            <pc:docMk/>
            <pc:sldMk cId="3151348191" sldId="514"/>
            <ac:spMk id="3" creationId="{98E17D1C-6937-475F-9914-35477EA71E34}"/>
          </ac:spMkLst>
        </pc:spChg>
        <pc:picChg chg="add mod modCrop">
          <ac:chgData name="Daniel Kaufmann" userId="934340720f57f02e" providerId="LiveId" clId="{1B70FD96-5D16-4155-80E8-9C4F50C4F981}" dt="2020-12-12T05:44:36.984" v="2237" actId="208"/>
          <ac:picMkLst>
            <pc:docMk/>
            <pc:sldMk cId="3151348191" sldId="514"/>
            <ac:picMk id="4" creationId="{B450524F-921B-4924-9F3C-9AB650F42A46}"/>
          </ac:picMkLst>
        </pc:picChg>
      </pc:sldChg>
      <pc:sldChg chg="modSp new mod modNotesTx">
        <pc:chgData name="Daniel Kaufmann" userId="934340720f57f02e" providerId="LiveId" clId="{1B70FD96-5D16-4155-80E8-9C4F50C4F981}" dt="2020-12-12T05:57:40.874" v="2393"/>
        <pc:sldMkLst>
          <pc:docMk/>
          <pc:sldMk cId="2443042618" sldId="515"/>
        </pc:sldMkLst>
        <pc:spChg chg="mod">
          <ac:chgData name="Daniel Kaufmann" userId="934340720f57f02e" providerId="LiveId" clId="{1B70FD96-5D16-4155-80E8-9C4F50C4F981}" dt="2020-12-12T05:45:19.287" v="2241" actId="20577"/>
          <ac:spMkLst>
            <pc:docMk/>
            <pc:sldMk cId="2443042618" sldId="515"/>
            <ac:spMk id="2" creationId="{A419792F-1EAD-4450-9C6B-62F8551297ED}"/>
          </ac:spMkLst>
        </pc:spChg>
        <pc:spChg chg="mod">
          <ac:chgData name="Daniel Kaufmann" userId="934340720f57f02e" providerId="LiveId" clId="{1B70FD96-5D16-4155-80E8-9C4F50C4F981}" dt="2020-12-12T05:45:23.599" v="2242"/>
          <ac:spMkLst>
            <pc:docMk/>
            <pc:sldMk cId="2443042618" sldId="515"/>
            <ac:spMk id="3" creationId="{60E9CAC2-10F2-4AB9-9B5B-81204C41CB12}"/>
          </ac:spMkLst>
        </pc:spChg>
      </pc:sldChg>
      <pc:sldChg chg="modSp add mod modNotesTx">
        <pc:chgData name="Daniel Kaufmann" userId="934340720f57f02e" providerId="LiveId" clId="{1B70FD96-5D16-4155-80E8-9C4F50C4F981}" dt="2020-12-12T05:57:52.721" v="2395" actId="33524"/>
        <pc:sldMkLst>
          <pc:docMk/>
          <pc:sldMk cId="2602573781" sldId="516"/>
        </pc:sldMkLst>
        <pc:spChg chg="mod">
          <ac:chgData name="Daniel Kaufmann" userId="934340720f57f02e" providerId="LiveId" clId="{1B70FD96-5D16-4155-80E8-9C4F50C4F981}" dt="2020-12-12T05:57:52.721" v="2395" actId="33524"/>
          <ac:spMkLst>
            <pc:docMk/>
            <pc:sldMk cId="2602573781" sldId="516"/>
            <ac:spMk id="3" creationId="{60E9CAC2-10F2-4AB9-9B5B-81204C41CB12}"/>
          </ac:spMkLst>
        </pc:spChg>
      </pc:sldChg>
      <pc:sldChg chg="new del">
        <pc:chgData name="Daniel Kaufmann" userId="934340720f57f02e" providerId="LiveId" clId="{1B70FD96-5D16-4155-80E8-9C4F50C4F981}" dt="2020-12-12T05:45:37.662" v="2244" actId="47"/>
        <pc:sldMkLst>
          <pc:docMk/>
          <pc:sldMk cId="4072982256" sldId="516"/>
        </pc:sldMkLst>
      </pc:sldChg>
      <pc:sldChg chg="modSp add mod modNotesTx">
        <pc:chgData name="Daniel Kaufmann" userId="934340720f57f02e" providerId="LiveId" clId="{1B70FD96-5D16-4155-80E8-9C4F50C4F981}" dt="2020-12-12T05:58:05.112" v="2396"/>
        <pc:sldMkLst>
          <pc:docMk/>
          <pc:sldMk cId="1048830250" sldId="517"/>
        </pc:sldMkLst>
        <pc:spChg chg="mod">
          <ac:chgData name="Daniel Kaufmann" userId="934340720f57f02e" providerId="LiveId" clId="{1B70FD96-5D16-4155-80E8-9C4F50C4F981}" dt="2020-12-12T05:45:53.855" v="2249"/>
          <ac:spMkLst>
            <pc:docMk/>
            <pc:sldMk cId="1048830250" sldId="517"/>
            <ac:spMk id="3" creationId="{60E9CAC2-10F2-4AB9-9B5B-81204C41CB12}"/>
          </ac:spMkLst>
        </pc:spChg>
      </pc:sldChg>
      <pc:sldChg chg="modSp add mod modNotesTx">
        <pc:chgData name="Daniel Kaufmann" userId="934340720f57f02e" providerId="LiveId" clId="{1B70FD96-5D16-4155-80E8-9C4F50C4F981}" dt="2020-12-12T05:58:14.618" v="2397"/>
        <pc:sldMkLst>
          <pc:docMk/>
          <pc:sldMk cId="2462365213" sldId="518"/>
        </pc:sldMkLst>
        <pc:spChg chg="mod">
          <ac:chgData name="Daniel Kaufmann" userId="934340720f57f02e" providerId="LiveId" clId="{1B70FD96-5D16-4155-80E8-9C4F50C4F981}" dt="2020-12-12T05:46:07.541" v="2252"/>
          <ac:spMkLst>
            <pc:docMk/>
            <pc:sldMk cId="2462365213" sldId="518"/>
            <ac:spMk id="3" creationId="{60E9CAC2-10F2-4AB9-9B5B-81204C41CB12}"/>
          </ac:spMkLst>
        </pc:spChg>
      </pc:sldChg>
      <pc:sldChg chg="modSp add mod modNotesTx">
        <pc:chgData name="Daniel Kaufmann" userId="934340720f57f02e" providerId="LiveId" clId="{1B70FD96-5D16-4155-80E8-9C4F50C4F981}" dt="2020-12-12T05:57:05.090" v="2392"/>
        <pc:sldMkLst>
          <pc:docMk/>
          <pc:sldMk cId="1122003148" sldId="519"/>
        </pc:sldMkLst>
        <pc:spChg chg="mod">
          <ac:chgData name="Daniel Kaufmann" userId="934340720f57f02e" providerId="LiveId" clId="{1B70FD96-5D16-4155-80E8-9C4F50C4F981}" dt="2020-12-12T05:46:33.701" v="2257"/>
          <ac:spMkLst>
            <pc:docMk/>
            <pc:sldMk cId="1122003148" sldId="519"/>
            <ac:spMk id="3" creationId="{60E9CAC2-10F2-4AB9-9B5B-81204C41CB12}"/>
          </ac:spMkLst>
        </pc:spChg>
      </pc:sldChg>
      <pc:sldChg chg="modSp add mod modNotesTx">
        <pc:chgData name="Daniel Kaufmann" userId="934340720f57f02e" providerId="LiveId" clId="{1B70FD96-5D16-4155-80E8-9C4F50C4F981}" dt="2020-12-12T05:56:24.751" v="2391"/>
        <pc:sldMkLst>
          <pc:docMk/>
          <pc:sldMk cId="54273307" sldId="520"/>
        </pc:sldMkLst>
        <pc:spChg chg="mod">
          <ac:chgData name="Daniel Kaufmann" userId="934340720f57f02e" providerId="LiveId" clId="{1B70FD96-5D16-4155-80E8-9C4F50C4F981}" dt="2020-12-12T05:47:03.584" v="2264" actId="948"/>
          <ac:spMkLst>
            <pc:docMk/>
            <pc:sldMk cId="54273307" sldId="520"/>
            <ac:spMk id="3" creationId="{60E9CAC2-10F2-4AB9-9B5B-81204C41CB12}"/>
          </ac:spMkLst>
        </pc:spChg>
      </pc:sldChg>
      <pc:sldChg chg="modSp add mod modNotesTx">
        <pc:chgData name="Daniel Kaufmann" userId="934340720f57f02e" providerId="LiveId" clId="{1B70FD96-5D16-4155-80E8-9C4F50C4F981}" dt="2020-12-12T05:52:56.886" v="2383"/>
        <pc:sldMkLst>
          <pc:docMk/>
          <pc:sldMk cId="90328923" sldId="521"/>
        </pc:sldMkLst>
        <pc:spChg chg="mod">
          <ac:chgData name="Daniel Kaufmann" userId="934340720f57f02e" providerId="LiveId" clId="{1B70FD96-5D16-4155-80E8-9C4F50C4F981}" dt="2020-12-12T05:47:37.714" v="2270" actId="403"/>
          <ac:spMkLst>
            <pc:docMk/>
            <pc:sldMk cId="90328923" sldId="521"/>
            <ac:spMk id="3" creationId="{60E9CAC2-10F2-4AB9-9B5B-81204C41CB12}"/>
          </ac:spMkLst>
        </pc:spChg>
      </pc:sldChg>
      <pc:sldChg chg="modSp add mod modNotesTx">
        <pc:chgData name="Daniel Kaufmann" userId="934340720f57f02e" providerId="LiveId" clId="{1B70FD96-5D16-4155-80E8-9C4F50C4F981}" dt="2020-12-12T05:52:49.322" v="2382"/>
        <pc:sldMkLst>
          <pc:docMk/>
          <pc:sldMk cId="802106992" sldId="522"/>
        </pc:sldMkLst>
        <pc:spChg chg="mod">
          <ac:chgData name="Daniel Kaufmann" userId="934340720f57f02e" providerId="LiveId" clId="{1B70FD96-5D16-4155-80E8-9C4F50C4F981}" dt="2020-12-12T05:47:49.082" v="2272"/>
          <ac:spMkLst>
            <pc:docMk/>
            <pc:sldMk cId="802106992" sldId="522"/>
            <ac:spMk id="3" creationId="{60E9CAC2-10F2-4AB9-9B5B-81204C41CB12}"/>
          </ac:spMkLst>
        </pc:spChg>
      </pc:sldChg>
      <pc:sldChg chg="addSp modSp add mod modNotesTx">
        <pc:chgData name="Daniel Kaufmann" userId="934340720f57f02e" providerId="LiveId" clId="{1B70FD96-5D16-4155-80E8-9C4F50C4F981}" dt="2020-12-12T05:52:41.242" v="2381" actId="20577"/>
        <pc:sldMkLst>
          <pc:docMk/>
          <pc:sldMk cId="1770519270" sldId="523"/>
        </pc:sldMkLst>
        <pc:spChg chg="mod">
          <ac:chgData name="Daniel Kaufmann" userId="934340720f57f02e" providerId="LiveId" clId="{1B70FD96-5D16-4155-80E8-9C4F50C4F981}" dt="2020-12-12T05:50:05.108" v="2304"/>
          <ac:spMkLst>
            <pc:docMk/>
            <pc:sldMk cId="1770519270" sldId="523"/>
            <ac:spMk id="2" creationId="{A419792F-1EAD-4450-9C6B-62F8551297ED}"/>
          </ac:spMkLst>
        </pc:spChg>
        <pc:spChg chg="mod">
          <ac:chgData name="Daniel Kaufmann" userId="934340720f57f02e" providerId="LiveId" clId="{1B70FD96-5D16-4155-80E8-9C4F50C4F981}" dt="2020-12-12T05:48:45.705" v="2296" actId="20577"/>
          <ac:spMkLst>
            <pc:docMk/>
            <pc:sldMk cId="1770519270" sldId="523"/>
            <ac:spMk id="3" creationId="{60E9CAC2-10F2-4AB9-9B5B-81204C41CB12}"/>
          </ac:spMkLst>
        </pc:spChg>
        <pc:picChg chg="add mod modCrop">
          <ac:chgData name="Daniel Kaufmann" userId="934340720f57f02e" providerId="LiveId" clId="{1B70FD96-5D16-4155-80E8-9C4F50C4F981}" dt="2020-12-12T05:49:26.170" v="2303" actId="1076"/>
          <ac:picMkLst>
            <pc:docMk/>
            <pc:sldMk cId="1770519270" sldId="523"/>
            <ac:picMk id="4" creationId="{0001A144-30A1-4324-9E1F-51AFD55F132F}"/>
          </ac:picMkLst>
        </pc:picChg>
      </pc:sldChg>
      <pc:sldChg chg="delSp modSp add mod modNotesTx">
        <pc:chgData name="Daniel Kaufmann" userId="934340720f57f02e" providerId="LiveId" clId="{1B70FD96-5D16-4155-80E8-9C4F50C4F981}" dt="2020-12-12T05:59:46.022" v="2407" actId="14100"/>
        <pc:sldMkLst>
          <pc:docMk/>
          <pc:sldMk cId="201780945" sldId="524"/>
        </pc:sldMkLst>
        <pc:spChg chg="mod">
          <ac:chgData name="Daniel Kaufmann" userId="934340720f57f02e" providerId="LiveId" clId="{1B70FD96-5D16-4155-80E8-9C4F50C4F981}" dt="2020-12-12T05:59:46.022" v="2407" actId="14100"/>
          <ac:spMkLst>
            <pc:docMk/>
            <pc:sldMk cId="201780945" sldId="524"/>
            <ac:spMk id="3" creationId="{60E9CAC2-10F2-4AB9-9B5B-81204C41CB12}"/>
          </ac:spMkLst>
        </pc:spChg>
        <pc:picChg chg="del">
          <ac:chgData name="Daniel Kaufmann" userId="934340720f57f02e" providerId="LiveId" clId="{1B70FD96-5D16-4155-80E8-9C4F50C4F981}" dt="2020-12-12T05:50:23.814" v="2307" actId="478"/>
          <ac:picMkLst>
            <pc:docMk/>
            <pc:sldMk cId="201780945" sldId="524"/>
            <ac:picMk id="4" creationId="{0001A144-30A1-4324-9E1F-51AFD55F132F}"/>
          </ac:picMkLst>
        </pc:picChg>
      </pc:sldChg>
      <pc:sldChg chg="modSp add mod modNotesTx">
        <pc:chgData name="Daniel Kaufmann" userId="934340720f57f02e" providerId="LiveId" clId="{1B70FD96-5D16-4155-80E8-9C4F50C4F981}" dt="2020-12-12T05:59:54.264" v="2408" actId="14100"/>
        <pc:sldMkLst>
          <pc:docMk/>
          <pc:sldMk cId="1408445262" sldId="525"/>
        </pc:sldMkLst>
        <pc:spChg chg="mod">
          <ac:chgData name="Daniel Kaufmann" userId="934340720f57f02e" providerId="LiveId" clId="{1B70FD96-5D16-4155-80E8-9C4F50C4F981}" dt="2020-12-12T05:59:54.264" v="2408" actId="14100"/>
          <ac:spMkLst>
            <pc:docMk/>
            <pc:sldMk cId="1408445262" sldId="525"/>
            <ac:spMk id="3" creationId="{60E9CAC2-10F2-4AB9-9B5B-81204C41CB12}"/>
          </ac:spMkLst>
        </pc:spChg>
      </pc:sldChg>
      <pc:sldChg chg="modSp add mod modNotesTx">
        <pc:chgData name="Daniel Kaufmann" userId="934340720f57f02e" providerId="LiveId" clId="{1B70FD96-5D16-4155-80E8-9C4F50C4F981}" dt="2020-12-12T06:00:00.769" v="2409" actId="14100"/>
        <pc:sldMkLst>
          <pc:docMk/>
          <pc:sldMk cId="1197509143" sldId="526"/>
        </pc:sldMkLst>
        <pc:spChg chg="mod">
          <ac:chgData name="Daniel Kaufmann" userId="934340720f57f02e" providerId="LiveId" clId="{1B70FD96-5D16-4155-80E8-9C4F50C4F981}" dt="2020-12-12T06:00:00.769" v="2409" actId="14100"/>
          <ac:spMkLst>
            <pc:docMk/>
            <pc:sldMk cId="1197509143" sldId="526"/>
            <ac:spMk id="3" creationId="{60E9CAC2-10F2-4AB9-9B5B-81204C41CB12}"/>
          </ac:spMkLst>
        </pc:spChg>
      </pc:sldChg>
      <pc:sldChg chg="modSp add mod ord modNotesTx">
        <pc:chgData name="Daniel Kaufmann" userId="934340720f57f02e" providerId="LiveId" clId="{1B70FD96-5D16-4155-80E8-9C4F50C4F981}" dt="2020-12-12T05:51:53.150" v="2354" actId="20577"/>
        <pc:sldMkLst>
          <pc:docMk/>
          <pc:sldMk cId="1324088227" sldId="527"/>
        </pc:sldMkLst>
        <pc:spChg chg="mod">
          <ac:chgData name="Daniel Kaufmann" userId="934340720f57f02e" providerId="LiveId" clId="{1B70FD96-5D16-4155-80E8-9C4F50C4F981}" dt="2020-12-12T05:51:42.367" v="2326" actId="20577"/>
          <ac:spMkLst>
            <pc:docMk/>
            <pc:sldMk cId="1324088227" sldId="527"/>
            <ac:spMk id="7" creationId="{E1D0457B-9AB1-4824-8691-1F785CD2C50D}"/>
          </ac:spMkLst>
        </pc:spChg>
      </pc:sldChg>
      <pc:sldChg chg="modSp add mod">
        <pc:chgData name="Daniel Kaufmann" userId="934340720f57f02e" providerId="LiveId" clId="{1B70FD96-5D16-4155-80E8-9C4F50C4F981}" dt="2020-12-12T05:55:01.924" v="2390"/>
        <pc:sldMkLst>
          <pc:docMk/>
          <pc:sldMk cId="3536623039" sldId="528"/>
        </pc:sldMkLst>
        <pc:spChg chg="mod">
          <ac:chgData name="Daniel Kaufmann" userId="934340720f57f02e" providerId="LiveId" clId="{1B70FD96-5D16-4155-80E8-9C4F50C4F981}" dt="2020-12-12T05:55:01.924" v="2390"/>
          <ac:spMkLst>
            <pc:docMk/>
            <pc:sldMk cId="3536623039" sldId="528"/>
            <ac:spMk id="3" creationId="{60E9CAC2-10F2-4AB9-9B5B-81204C41CB12}"/>
          </ac:spMkLst>
        </pc:spChg>
      </pc:sldChg>
      <pc:sldChg chg="modSp add mod modNotesTx">
        <pc:chgData name="Daniel Kaufmann" userId="934340720f57f02e" providerId="LiveId" clId="{1B70FD96-5D16-4155-80E8-9C4F50C4F981}" dt="2020-12-12T05:58:39.751" v="2401"/>
        <pc:sldMkLst>
          <pc:docMk/>
          <pc:sldMk cId="1799096624" sldId="529"/>
        </pc:sldMkLst>
        <pc:spChg chg="mod">
          <ac:chgData name="Daniel Kaufmann" userId="934340720f57f02e" providerId="LiveId" clId="{1B70FD96-5D16-4155-80E8-9C4F50C4F981}" dt="2020-12-12T05:58:35.135" v="2400"/>
          <ac:spMkLst>
            <pc:docMk/>
            <pc:sldMk cId="1799096624" sldId="529"/>
            <ac:spMk id="3" creationId="{60E9CAC2-10F2-4AB9-9B5B-81204C41CB12}"/>
          </ac:spMkLst>
        </pc:spChg>
      </pc:sldChg>
      <pc:sldChg chg="modSp add mod modNotesTx">
        <pc:chgData name="Daniel Kaufmann" userId="934340720f57f02e" providerId="LiveId" clId="{1B70FD96-5D16-4155-80E8-9C4F50C4F981}" dt="2020-12-12T05:59:23.365" v="2406"/>
        <pc:sldMkLst>
          <pc:docMk/>
          <pc:sldMk cId="2255598641" sldId="530"/>
        </pc:sldMkLst>
        <pc:spChg chg="mod">
          <ac:chgData name="Daniel Kaufmann" userId="934340720f57f02e" providerId="LiveId" clId="{1B70FD96-5D16-4155-80E8-9C4F50C4F981}" dt="2020-12-12T05:59:17.311" v="2404"/>
          <ac:spMkLst>
            <pc:docMk/>
            <pc:sldMk cId="2255598641" sldId="530"/>
            <ac:spMk id="3" creationId="{60E9CAC2-10F2-4AB9-9B5B-81204C41CB12}"/>
          </ac:spMkLst>
        </pc:spChg>
      </pc:sldChg>
    </pc:docChg>
  </pc:docChgLst>
  <pc:docChgLst>
    <pc:chgData name="Daniel Kaufmann" userId="934340720f57f02e" providerId="LiveId" clId="{ACDAAF2A-A4D0-455E-BFD3-7D5596F3F70C}"/>
    <pc:docChg chg="undo custSel addSld delSld modSld sldOrd">
      <pc:chgData name="Daniel Kaufmann" userId="934340720f57f02e" providerId="LiveId" clId="{ACDAAF2A-A4D0-455E-BFD3-7D5596F3F70C}" dt="2020-12-13T05:33:27.795" v="203" actId="20577"/>
      <pc:docMkLst>
        <pc:docMk/>
      </pc:docMkLst>
      <pc:sldChg chg="modSp mod modNotesTx">
        <pc:chgData name="Daniel Kaufmann" userId="934340720f57f02e" providerId="LiveId" clId="{ACDAAF2A-A4D0-455E-BFD3-7D5596F3F70C}" dt="2020-12-13T05:30:35.618" v="35"/>
        <pc:sldMkLst>
          <pc:docMk/>
          <pc:sldMk cId="3940935841" sldId="256"/>
        </pc:sldMkLst>
        <pc:spChg chg="mod">
          <ac:chgData name="Daniel Kaufmann" userId="934340720f57f02e" providerId="LiveId" clId="{ACDAAF2A-A4D0-455E-BFD3-7D5596F3F70C}" dt="2020-12-13T05:30:12.208" v="27" actId="1076"/>
          <ac:spMkLst>
            <pc:docMk/>
            <pc:sldMk cId="3940935841" sldId="256"/>
            <ac:spMk id="3" creationId="{4EBBC8F2-D75E-4B6B-B491-3D1138E9161D}"/>
          </ac:spMkLst>
        </pc:spChg>
      </pc:sldChg>
      <pc:sldChg chg="del">
        <pc:chgData name="Daniel Kaufmann" userId="934340720f57f02e" providerId="LiveId" clId="{ACDAAF2A-A4D0-455E-BFD3-7D5596F3F70C}" dt="2020-12-13T05:33:01.002" v="159" actId="47"/>
        <pc:sldMkLst>
          <pc:docMk/>
          <pc:sldMk cId="2800564990" sldId="257"/>
        </pc:sldMkLst>
      </pc:sldChg>
      <pc:sldChg chg="del">
        <pc:chgData name="Daniel Kaufmann" userId="934340720f57f02e" providerId="LiveId" clId="{ACDAAF2A-A4D0-455E-BFD3-7D5596F3F70C}" dt="2020-12-13T05:33:01.002" v="159" actId="47"/>
        <pc:sldMkLst>
          <pc:docMk/>
          <pc:sldMk cId="2151713346" sldId="259"/>
        </pc:sldMkLst>
      </pc:sldChg>
      <pc:sldChg chg="del">
        <pc:chgData name="Daniel Kaufmann" userId="934340720f57f02e" providerId="LiveId" clId="{ACDAAF2A-A4D0-455E-BFD3-7D5596F3F70C}" dt="2020-12-13T05:33:01.002" v="159" actId="47"/>
        <pc:sldMkLst>
          <pc:docMk/>
          <pc:sldMk cId="2210014466" sldId="260"/>
        </pc:sldMkLst>
      </pc:sldChg>
      <pc:sldChg chg="del">
        <pc:chgData name="Daniel Kaufmann" userId="934340720f57f02e" providerId="LiveId" clId="{ACDAAF2A-A4D0-455E-BFD3-7D5596F3F70C}" dt="2020-12-13T05:33:01.002" v="159" actId="47"/>
        <pc:sldMkLst>
          <pc:docMk/>
          <pc:sldMk cId="211617292" sldId="261"/>
        </pc:sldMkLst>
      </pc:sldChg>
      <pc:sldChg chg="del">
        <pc:chgData name="Daniel Kaufmann" userId="934340720f57f02e" providerId="LiveId" clId="{ACDAAF2A-A4D0-455E-BFD3-7D5596F3F70C}" dt="2020-12-13T05:33:01.002" v="159" actId="47"/>
        <pc:sldMkLst>
          <pc:docMk/>
          <pc:sldMk cId="3086685895" sldId="262"/>
        </pc:sldMkLst>
      </pc:sldChg>
      <pc:sldChg chg="del">
        <pc:chgData name="Daniel Kaufmann" userId="934340720f57f02e" providerId="LiveId" clId="{ACDAAF2A-A4D0-455E-BFD3-7D5596F3F70C}" dt="2020-12-13T05:33:01.002" v="159" actId="47"/>
        <pc:sldMkLst>
          <pc:docMk/>
          <pc:sldMk cId="2852481402" sldId="263"/>
        </pc:sldMkLst>
      </pc:sldChg>
      <pc:sldChg chg="del">
        <pc:chgData name="Daniel Kaufmann" userId="934340720f57f02e" providerId="LiveId" clId="{ACDAAF2A-A4D0-455E-BFD3-7D5596F3F70C}" dt="2020-12-13T05:33:01.002" v="159" actId="47"/>
        <pc:sldMkLst>
          <pc:docMk/>
          <pc:sldMk cId="2960142951" sldId="264"/>
        </pc:sldMkLst>
      </pc:sldChg>
      <pc:sldChg chg="modSp mod modNotesTx">
        <pc:chgData name="Daniel Kaufmann" userId="934340720f57f02e" providerId="LiveId" clId="{ACDAAF2A-A4D0-455E-BFD3-7D5596F3F70C}" dt="2020-12-13T05:32:39.742" v="156"/>
        <pc:sldMkLst>
          <pc:docMk/>
          <pc:sldMk cId="4069517365" sldId="267"/>
        </pc:sldMkLst>
        <pc:spChg chg="mod">
          <ac:chgData name="Daniel Kaufmann" userId="934340720f57f02e" providerId="LiveId" clId="{ACDAAF2A-A4D0-455E-BFD3-7D5596F3F70C}" dt="2020-12-13T05:32:37.077" v="155" actId="20577"/>
          <ac:spMkLst>
            <pc:docMk/>
            <pc:sldMk cId="4069517365" sldId="267"/>
            <ac:spMk id="2" creationId="{A196C52E-0914-416B-B64A-824997DB993D}"/>
          </ac:spMkLst>
        </pc:spChg>
      </pc:sldChg>
      <pc:sldChg chg="del">
        <pc:chgData name="Daniel Kaufmann" userId="934340720f57f02e" providerId="LiveId" clId="{ACDAAF2A-A4D0-455E-BFD3-7D5596F3F70C}" dt="2020-12-13T05:33:01.002" v="159" actId="47"/>
        <pc:sldMkLst>
          <pc:docMk/>
          <pc:sldMk cId="4018140978" sldId="269"/>
        </pc:sldMkLst>
      </pc:sldChg>
      <pc:sldChg chg="del">
        <pc:chgData name="Daniel Kaufmann" userId="934340720f57f02e" providerId="LiveId" clId="{ACDAAF2A-A4D0-455E-BFD3-7D5596F3F70C}" dt="2020-12-13T05:33:01.002" v="159" actId="47"/>
        <pc:sldMkLst>
          <pc:docMk/>
          <pc:sldMk cId="2124895416" sldId="270"/>
        </pc:sldMkLst>
      </pc:sldChg>
      <pc:sldChg chg="del">
        <pc:chgData name="Daniel Kaufmann" userId="934340720f57f02e" providerId="LiveId" clId="{ACDAAF2A-A4D0-455E-BFD3-7D5596F3F70C}" dt="2020-12-13T05:33:01.002" v="159" actId="47"/>
        <pc:sldMkLst>
          <pc:docMk/>
          <pc:sldMk cId="2044967324" sldId="271"/>
        </pc:sldMkLst>
      </pc:sldChg>
      <pc:sldChg chg="modSp mod modNotesTx">
        <pc:chgData name="Daniel Kaufmann" userId="934340720f57f02e" providerId="LiveId" clId="{ACDAAF2A-A4D0-455E-BFD3-7D5596F3F70C}" dt="2020-12-13T05:32:20.927" v="151" actId="20577"/>
        <pc:sldMkLst>
          <pc:docMk/>
          <pc:sldMk cId="1327314665" sldId="272"/>
        </pc:sldMkLst>
        <pc:spChg chg="mod">
          <ac:chgData name="Daniel Kaufmann" userId="934340720f57f02e" providerId="LiveId" clId="{ACDAAF2A-A4D0-455E-BFD3-7D5596F3F70C}" dt="2020-12-13T05:30:40.208" v="37" actId="20577"/>
          <ac:spMkLst>
            <pc:docMk/>
            <pc:sldMk cId="1327314665" sldId="272"/>
            <ac:spMk id="7" creationId="{E1D0457B-9AB1-4824-8691-1F785CD2C50D}"/>
          </ac:spMkLst>
        </pc:spChg>
        <pc:graphicFrameChg chg="mod">
          <ac:chgData name="Daniel Kaufmann" userId="934340720f57f02e" providerId="LiveId" clId="{ACDAAF2A-A4D0-455E-BFD3-7D5596F3F70C}" dt="2020-12-13T05:31:53.841" v="139" actId="20577"/>
          <ac:graphicFrameMkLst>
            <pc:docMk/>
            <pc:sldMk cId="1327314665" sldId="272"/>
            <ac:graphicFrameMk id="9" creationId="{FEE1AE8E-478A-4A18-AA20-5591EE4B0089}"/>
          </ac:graphicFrameMkLst>
        </pc:graphicFrameChg>
      </pc:sldChg>
      <pc:sldChg chg="del">
        <pc:chgData name="Daniel Kaufmann" userId="934340720f57f02e" providerId="LiveId" clId="{ACDAAF2A-A4D0-455E-BFD3-7D5596F3F70C}" dt="2020-12-13T05:33:01.002" v="159" actId="47"/>
        <pc:sldMkLst>
          <pc:docMk/>
          <pc:sldMk cId="3524741699" sldId="273"/>
        </pc:sldMkLst>
      </pc:sldChg>
      <pc:sldChg chg="del">
        <pc:chgData name="Daniel Kaufmann" userId="934340720f57f02e" providerId="LiveId" clId="{ACDAAF2A-A4D0-455E-BFD3-7D5596F3F70C}" dt="2020-12-13T05:33:01.002" v="159" actId="47"/>
        <pc:sldMkLst>
          <pc:docMk/>
          <pc:sldMk cId="1016847800" sldId="274"/>
        </pc:sldMkLst>
      </pc:sldChg>
      <pc:sldChg chg="del">
        <pc:chgData name="Daniel Kaufmann" userId="934340720f57f02e" providerId="LiveId" clId="{ACDAAF2A-A4D0-455E-BFD3-7D5596F3F70C}" dt="2020-12-13T05:33:01.002" v="159" actId="47"/>
        <pc:sldMkLst>
          <pc:docMk/>
          <pc:sldMk cId="625516954" sldId="275"/>
        </pc:sldMkLst>
      </pc:sldChg>
      <pc:sldChg chg="del">
        <pc:chgData name="Daniel Kaufmann" userId="934340720f57f02e" providerId="LiveId" clId="{ACDAAF2A-A4D0-455E-BFD3-7D5596F3F70C}" dt="2020-12-13T05:33:01.002" v="159" actId="47"/>
        <pc:sldMkLst>
          <pc:docMk/>
          <pc:sldMk cId="4264705682" sldId="276"/>
        </pc:sldMkLst>
      </pc:sldChg>
      <pc:sldChg chg="del">
        <pc:chgData name="Daniel Kaufmann" userId="934340720f57f02e" providerId="LiveId" clId="{ACDAAF2A-A4D0-455E-BFD3-7D5596F3F70C}" dt="2020-12-13T05:33:01.002" v="159" actId="47"/>
        <pc:sldMkLst>
          <pc:docMk/>
          <pc:sldMk cId="1533888508" sldId="277"/>
        </pc:sldMkLst>
      </pc:sldChg>
      <pc:sldChg chg="del">
        <pc:chgData name="Daniel Kaufmann" userId="934340720f57f02e" providerId="LiveId" clId="{ACDAAF2A-A4D0-455E-BFD3-7D5596F3F70C}" dt="2020-12-13T05:33:01.002" v="159" actId="47"/>
        <pc:sldMkLst>
          <pc:docMk/>
          <pc:sldMk cId="1296387788" sldId="278"/>
        </pc:sldMkLst>
      </pc:sldChg>
      <pc:sldChg chg="del">
        <pc:chgData name="Daniel Kaufmann" userId="934340720f57f02e" providerId="LiveId" clId="{ACDAAF2A-A4D0-455E-BFD3-7D5596F3F70C}" dt="2020-12-13T05:33:01.002" v="159" actId="47"/>
        <pc:sldMkLst>
          <pc:docMk/>
          <pc:sldMk cId="936902854" sldId="279"/>
        </pc:sldMkLst>
      </pc:sldChg>
      <pc:sldChg chg="del">
        <pc:chgData name="Daniel Kaufmann" userId="934340720f57f02e" providerId="LiveId" clId="{ACDAAF2A-A4D0-455E-BFD3-7D5596F3F70C}" dt="2020-12-13T05:33:01.002" v="159" actId="47"/>
        <pc:sldMkLst>
          <pc:docMk/>
          <pc:sldMk cId="3759163914" sldId="280"/>
        </pc:sldMkLst>
      </pc:sldChg>
      <pc:sldChg chg="del">
        <pc:chgData name="Daniel Kaufmann" userId="934340720f57f02e" providerId="LiveId" clId="{ACDAAF2A-A4D0-455E-BFD3-7D5596F3F70C}" dt="2020-12-13T05:33:01.002" v="159" actId="47"/>
        <pc:sldMkLst>
          <pc:docMk/>
          <pc:sldMk cId="1392031723" sldId="281"/>
        </pc:sldMkLst>
      </pc:sldChg>
      <pc:sldChg chg="del">
        <pc:chgData name="Daniel Kaufmann" userId="934340720f57f02e" providerId="LiveId" clId="{ACDAAF2A-A4D0-455E-BFD3-7D5596F3F70C}" dt="2020-12-13T05:33:01.002" v="159" actId="47"/>
        <pc:sldMkLst>
          <pc:docMk/>
          <pc:sldMk cId="3998420337" sldId="282"/>
        </pc:sldMkLst>
      </pc:sldChg>
      <pc:sldChg chg="del">
        <pc:chgData name="Daniel Kaufmann" userId="934340720f57f02e" providerId="LiveId" clId="{ACDAAF2A-A4D0-455E-BFD3-7D5596F3F70C}" dt="2020-12-13T05:33:01.002" v="159" actId="47"/>
        <pc:sldMkLst>
          <pc:docMk/>
          <pc:sldMk cId="2145187792" sldId="283"/>
        </pc:sldMkLst>
      </pc:sldChg>
      <pc:sldChg chg="del">
        <pc:chgData name="Daniel Kaufmann" userId="934340720f57f02e" providerId="LiveId" clId="{ACDAAF2A-A4D0-455E-BFD3-7D5596F3F70C}" dt="2020-12-13T05:33:01.002" v="159" actId="47"/>
        <pc:sldMkLst>
          <pc:docMk/>
          <pc:sldMk cId="487027914" sldId="284"/>
        </pc:sldMkLst>
      </pc:sldChg>
      <pc:sldChg chg="del">
        <pc:chgData name="Daniel Kaufmann" userId="934340720f57f02e" providerId="LiveId" clId="{ACDAAF2A-A4D0-455E-BFD3-7D5596F3F70C}" dt="2020-12-13T05:33:01.002" v="159" actId="47"/>
        <pc:sldMkLst>
          <pc:docMk/>
          <pc:sldMk cId="3346782139" sldId="285"/>
        </pc:sldMkLst>
      </pc:sldChg>
      <pc:sldChg chg="del">
        <pc:chgData name="Daniel Kaufmann" userId="934340720f57f02e" providerId="LiveId" clId="{ACDAAF2A-A4D0-455E-BFD3-7D5596F3F70C}" dt="2020-12-13T05:33:01.002" v="159" actId="47"/>
        <pc:sldMkLst>
          <pc:docMk/>
          <pc:sldMk cId="367318947" sldId="286"/>
        </pc:sldMkLst>
      </pc:sldChg>
      <pc:sldChg chg="del">
        <pc:chgData name="Daniel Kaufmann" userId="934340720f57f02e" providerId="LiveId" clId="{ACDAAF2A-A4D0-455E-BFD3-7D5596F3F70C}" dt="2020-12-13T05:33:01.002" v="159" actId="47"/>
        <pc:sldMkLst>
          <pc:docMk/>
          <pc:sldMk cId="718221687" sldId="287"/>
        </pc:sldMkLst>
      </pc:sldChg>
      <pc:sldChg chg="del">
        <pc:chgData name="Daniel Kaufmann" userId="934340720f57f02e" providerId="LiveId" clId="{ACDAAF2A-A4D0-455E-BFD3-7D5596F3F70C}" dt="2020-12-13T05:33:01.002" v="159" actId="47"/>
        <pc:sldMkLst>
          <pc:docMk/>
          <pc:sldMk cId="3299548857" sldId="288"/>
        </pc:sldMkLst>
      </pc:sldChg>
      <pc:sldChg chg="del">
        <pc:chgData name="Daniel Kaufmann" userId="934340720f57f02e" providerId="LiveId" clId="{ACDAAF2A-A4D0-455E-BFD3-7D5596F3F70C}" dt="2020-12-13T05:33:01.002" v="159" actId="47"/>
        <pc:sldMkLst>
          <pc:docMk/>
          <pc:sldMk cId="484465858" sldId="289"/>
        </pc:sldMkLst>
      </pc:sldChg>
      <pc:sldChg chg="del">
        <pc:chgData name="Daniel Kaufmann" userId="934340720f57f02e" providerId="LiveId" clId="{ACDAAF2A-A4D0-455E-BFD3-7D5596F3F70C}" dt="2020-12-13T05:33:01.002" v="159" actId="47"/>
        <pc:sldMkLst>
          <pc:docMk/>
          <pc:sldMk cId="2337009606" sldId="290"/>
        </pc:sldMkLst>
      </pc:sldChg>
      <pc:sldChg chg="del">
        <pc:chgData name="Daniel Kaufmann" userId="934340720f57f02e" providerId="LiveId" clId="{ACDAAF2A-A4D0-455E-BFD3-7D5596F3F70C}" dt="2020-12-13T05:33:01.002" v="159" actId="47"/>
        <pc:sldMkLst>
          <pc:docMk/>
          <pc:sldMk cId="3467462847" sldId="291"/>
        </pc:sldMkLst>
      </pc:sldChg>
      <pc:sldChg chg="del">
        <pc:chgData name="Daniel Kaufmann" userId="934340720f57f02e" providerId="LiveId" clId="{ACDAAF2A-A4D0-455E-BFD3-7D5596F3F70C}" dt="2020-12-13T05:33:01.002" v="159" actId="47"/>
        <pc:sldMkLst>
          <pc:docMk/>
          <pc:sldMk cId="1283788161" sldId="292"/>
        </pc:sldMkLst>
      </pc:sldChg>
      <pc:sldChg chg="del">
        <pc:chgData name="Daniel Kaufmann" userId="934340720f57f02e" providerId="LiveId" clId="{ACDAAF2A-A4D0-455E-BFD3-7D5596F3F70C}" dt="2020-12-13T05:33:01.002" v="159" actId="47"/>
        <pc:sldMkLst>
          <pc:docMk/>
          <pc:sldMk cId="1546410871" sldId="293"/>
        </pc:sldMkLst>
      </pc:sldChg>
      <pc:sldChg chg="del">
        <pc:chgData name="Daniel Kaufmann" userId="934340720f57f02e" providerId="LiveId" clId="{ACDAAF2A-A4D0-455E-BFD3-7D5596F3F70C}" dt="2020-12-13T05:33:01.002" v="159" actId="47"/>
        <pc:sldMkLst>
          <pc:docMk/>
          <pc:sldMk cId="1920455674" sldId="294"/>
        </pc:sldMkLst>
      </pc:sldChg>
      <pc:sldChg chg="del">
        <pc:chgData name="Daniel Kaufmann" userId="934340720f57f02e" providerId="LiveId" clId="{ACDAAF2A-A4D0-455E-BFD3-7D5596F3F70C}" dt="2020-12-13T05:33:01.002" v="159" actId="47"/>
        <pc:sldMkLst>
          <pc:docMk/>
          <pc:sldMk cId="2964941010" sldId="295"/>
        </pc:sldMkLst>
      </pc:sldChg>
      <pc:sldChg chg="del">
        <pc:chgData name="Daniel Kaufmann" userId="934340720f57f02e" providerId="LiveId" clId="{ACDAAF2A-A4D0-455E-BFD3-7D5596F3F70C}" dt="2020-12-13T05:33:01.002" v="159" actId="47"/>
        <pc:sldMkLst>
          <pc:docMk/>
          <pc:sldMk cId="2433162110" sldId="296"/>
        </pc:sldMkLst>
      </pc:sldChg>
      <pc:sldChg chg="del">
        <pc:chgData name="Daniel Kaufmann" userId="934340720f57f02e" providerId="LiveId" clId="{ACDAAF2A-A4D0-455E-BFD3-7D5596F3F70C}" dt="2020-12-13T05:33:01.002" v="159" actId="47"/>
        <pc:sldMkLst>
          <pc:docMk/>
          <pc:sldMk cId="417816886" sldId="297"/>
        </pc:sldMkLst>
      </pc:sldChg>
      <pc:sldChg chg="del">
        <pc:chgData name="Daniel Kaufmann" userId="934340720f57f02e" providerId="LiveId" clId="{ACDAAF2A-A4D0-455E-BFD3-7D5596F3F70C}" dt="2020-12-13T05:33:01.002" v="159" actId="47"/>
        <pc:sldMkLst>
          <pc:docMk/>
          <pc:sldMk cId="2808366022" sldId="298"/>
        </pc:sldMkLst>
      </pc:sldChg>
      <pc:sldChg chg="del">
        <pc:chgData name="Daniel Kaufmann" userId="934340720f57f02e" providerId="LiveId" clId="{ACDAAF2A-A4D0-455E-BFD3-7D5596F3F70C}" dt="2020-12-13T05:33:01.002" v="159" actId="47"/>
        <pc:sldMkLst>
          <pc:docMk/>
          <pc:sldMk cId="816467835" sldId="299"/>
        </pc:sldMkLst>
      </pc:sldChg>
      <pc:sldChg chg="del">
        <pc:chgData name="Daniel Kaufmann" userId="934340720f57f02e" providerId="LiveId" clId="{ACDAAF2A-A4D0-455E-BFD3-7D5596F3F70C}" dt="2020-12-13T05:33:01.002" v="159" actId="47"/>
        <pc:sldMkLst>
          <pc:docMk/>
          <pc:sldMk cId="4138459157" sldId="300"/>
        </pc:sldMkLst>
      </pc:sldChg>
      <pc:sldChg chg="del">
        <pc:chgData name="Daniel Kaufmann" userId="934340720f57f02e" providerId="LiveId" clId="{ACDAAF2A-A4D0-455E-BFD3-7D5596F3F70C}" dt="2020-12-13T05:33:01.002" v="159" actId="47"/>
        <pc:sldMkLst>
          <pc:docMk/>
          <pc:sldMk cId="1342200508" sldId="301"/>
        </pc:sldMkLst>
      </pc:sldChg>
      <pc:sldChg chg="del">
        <pc:chgData name="Daniel Kaufmann" userId="934340720f57f02e" providerId="LiveId" clId="{ACDAAF2A-A4D0-455E-BFD3-7D5596F3F70C}" dt="2020-12-13T05:33:01.002" v="159" actId="47"/>
        <pc:sldMkLst>
          <pc:docMk/>
          <pc:sldMk cId="2552895959" sldId="302"/>
        </pc:sldMkLst>
      </pc:sldChg>
      <pc:sldChg chg="del">
        <pc:chgData name="Daniel Kaufmann" userId="934340720f57f02e" providerId="LiveId" clId="{ACDAAF2A-A4D0-455E-BFD3-7D5596F3F70C}" dt="2020-12-13T05:33:01.002" v="159" actId="47"/>
        <pc:sldMkLst>
          <pc:docMk/>
          <pc:sldMk cId="1700507391" sldId="303"/>
        </pc:sldMkLst>
      </pc:sldChg>
      <pc:sldChg chg="del">
        <pc:chgData name="Daniel Kaufmann" userId="934340720f57f02e" providerId="LiveId" clId="{ACDAAF2A-A4D0-455E-BFD3-7D5596F3F70C}" dt="2020-12-13T05:33:01.002" v="159" actId="47"/>
        <pc:sldMkLst>
          <pc:docMk/>
          <pc:sldMk cId="2574846595" sldId="304"/>
        </pc:sldMkLst>
      </pc:sldChg>
      <pc:sldChg chg="del">
        <pc:chgData name="Daniel Kaufmann" userId="934340720f57f02e" providerId="LiveId" clId="{ACDAAF2A-A4D0-455E-BFD3-7D5596F3F70C}" dt="2020-12-13T05:33:01.002" v="159" actId="47"/>
        <pc:sldMkLst>
          <pc:docMk/>
          <pc:sldMk cId="761408672" sldId="305"/>
        </pc:sldMkLst>
      </pc:sldChg>
      <pc:sldChg chg="del">
        <pc:chgData name="Daniel Kaufmann" userId="934340720f57f02e" providerId="LiveId" clId="{ACDAAF2A-A4D0-455E-BFD3-7D5596F3F70C}" dt="2020-12-13T05:33:01.002" v="159" actId="47"/>
        <pc:sldMkLst>
          <pc:docMk/>
          <pc:sldMk cId="176916018" sldId="306"/>
        </pc:sldMkLst>
      </pc:sldChg>
      <pc:sldChg chg="del">
        <pc:chgData name="Daniel Kaufmann" userId="934340720f57f02e" providerId="LiveId" clId="{ACDAAF2A-A4D0-455E-BFD3-7D5596F3F70C}" dt="2020-12-13T05:33:01.002" v="159" actId="47"/>
        <pc:sldMkLst>
          <pc:docMk/>
          <pc:sldMk cId="1075344025" sldId="308"/>
        </pc:sldMkLst>
      </pc:sldChg>
      <pc:sldChg chg="del">
        <pc:chgData name="Daniel Kaufmann" userId="934340720f57f02e" providerId="LiveId" clId="{ACDAAF2A-A4D0-455E-BFD3-7D5596F3F70C}" dt="2020-12-13T05:33:01.002" v="159" actId="47"/>
        <pc:sldMkLst>
          <pc:docMk/>
          <pc:sldMk cId="3668297513" sldId="309"/>
        </pc:sldMkLst>
      </pc:sldChg>
      <pc:sldChg chg="del">
        <pc:chgData name="Daniel Kaufmann" userId="934340720f57f02e" providerId="LiveId" clId="{ACDAAF2A-A4D0-455E-BFD3-7D5596F3F70C}" dt="2020-12-13T05:33:01.002" v="159" actId="47"/>
        <pc:sldMkLst>
          <pc:docMk/>
          <pc:sldMk cId="1736284536" sldId="310"/>
        </pc:sldMkLst>
      </pc:sldChg>
      <pc:sldChg chg="del">
        <pc:chgData name="Daniel Kaufmann" userId="934340720f57f02e" providerId="LiveId" clId="{ACDAAF2A-A4D0-455E-BFD3-7D5596F3F70C}" dt="2020-12-13T05:33:01.002" v="159" actId="47"/>
        <pc:sldMkLst>
          <pc:docMk/>
          <pc:sldMk cId="542887771" sldId="461"/>
        </pc:sldMkLst>
      </pc:sldChg>
      <pc:sldChg chg="del">
        <pc:chgData name="Daniel Kaufmann" userId="934340720f57f02e" providerId="LiveId" clId="{ACDAAF2A-A4D0-455E-BFD3-7D5596F3F70C}" dt="2020-12-13T05:33:01.002" v="159" actId="47"/>
        <pc:sldMkLst>
          <pc:docMk/>
          <pc:sldMk cId="908734521" sldId="478"/>
        </pc:sldMkLst>
      </pc:sldChg>
      <pc:sldChg chg="del">
        <pc:chgData name="Daniel Kaufmann" userId="934340720f57f02e" providerId="LiveId" clId="{ACDAAF2A-A4D0-455E-BFD3-7D5596F3F70C}" dt="2020-12-13T05:33:01.002" v="159" actId="47"/>
        <pc:sldMkLst>
          <pc:docMk/>
          <pc:sldMk cId="3340197899" sldId="479"/>
        </pc:sldMkLst>
      </pc:sldChg>
      <pc:sldChg chg="del">
        <pc:chgData name="Daniel Kaufmann" userId="934340720f57f02e" providerId="LiveId" clId="{ACDAAF2A-A4D0-455E-BFD3-7D5596F3F70C}" dt="2020-12-13T05:33:01.002" v="159" actId="47"/>
        <pc:sldMkLst>
          <pc:docMk/>
          <pc:sldMk cId="3950771836" sldId="480"/>
        </pc:sldMkLst>
      </pc:sldChg>
      <pc:sldChg chg="del">
        <pc:chgData name="Daniel Kaufmann" userId="934340720f57f02e" providerId="LiveId" clId="{ACDAAF2A-A4D0-455E-BFD3-7D5596F3F70C}" dt="2020-12-13T05:33:01.002" v="159" actId="47"/>
        <pc:sldMkLst>
          <pc:docMk/>
          <pc:sldMk cId="2622557096" sldId="481"/>
        </pc:sldMkLst>
      </pc:sldChg>
      <pc:sldChg chg="del">
        <pc:chgData name="Daniel Kaufmann" userId="934340720f57f02e" providerId="LiveId" clId="{ACDAAF2A-A4D0-455E-BFD3-7D5596F3F70C}" dt="2020-12-13T05:33:01.002" v="159" actId="47"/>
        <pc:sldMkLst>
          <pc:docMk/>
          <pc:sldMk cId="1689408384" sldId="482"/>
        </pc:sldMkLst>
      </pc:sldChg>
      <pc:sldChg chg="del">
        <pc:chgData name="Daniel Kaufmann" userId="934340720f57f02e" providerId="LiveId" clId="{ACDAAF2A-A4D0-455E-BFD3-7D5596F3F70C}" dt="2020-12-13T05:33:01.002" v="159" actId="47"/>
        <pc:sldMkLst>
          <pc:docMk/>
          <pc:sldMk cId="2376629947" sldId="483"/>
        </pc:sldMkLst>
      </pc:sldChg>
      <pc:sldChg chg="del">
        <pc:chgData name="Daniel Kaufmann" userId="934340720f57f02e" providerId="LiveId" clId="{ACDAAF2A-A4D0-455E-BFD3-7D5596F3F70C}" dt="2020-12-13T05:33:01.002" v="159" actId="47"/>
        <pc:sldMkLst>
          <pc:docMk/>
          <pc:sldMk cId="815053273" sldId="484"/>
        </pc:sldMkLst>
      </pc:sldChg>
      <pc:sldChg chg="del">
        <pc:chgData name="Daniel Kaufmann" userId="934340720f57f02e" providerId="LiveId" clId="{ACDAAF2A-A4D0-455E-BFD3-7D5596F3F70C}" dt="2020-12-13T05:33:01.002" v="159" actId="47"/>
        <pc:sldMkLst>
          <pc:docMk/>
          <pc:sldMk cId="3020192485" sldId="485"/>
        </pc:sldMkLst>
      </pc:sldChg>
      <pc:sldChg chg="del">
        <pc:chgData name="Daniel Kaufmann" userId="934340720f57f02e" providerId="LiveId" clId="{ACDAAF2A-A4D0-455E-BFD3-7D5596F3F70C}" dt="2020-12-13T05:33:01.002" v="159" actId="47"/>
        <pc:sldMkLst>
          <pc:docMk/>
          <pc:sldMk cId="831631902" sldId="486"/>
        </pc:sldMkLst>
      </pc:sldChg>
      <pc:sldChg chg="del">
        <pc:chgData name="Daniel Kaufmann" userId="934340720f57f02e" providerId="LiveId" clId="{ACDAAF2A-A4D0-455E-BFD3-7D5596F3F70C}" dt="2020-12-13T05:33:01.002" v="159" actId="47"/>
        <pc:sldMkLst>
          <pc:docMk/>
          <pc:sldMk cId="946411893" sldId="487"/>
        </pc:sldMkLst>
      </pc:sldChg>
      <pc:sldChg chg="del">
        <pc:chgData name="Daniel Kaufmann" userId="934340720f57f02e" providerId="LiveId" clId="{ACDAAF2A-A4D0-455E-BFD3-7D5596F3F70C}" dt="2020-12-13T05:33:01.002" v="159" actId="47"/>
        <pc:sldMkLst>
          <pc:docMk/>
          <pc:sldMk cId="755276489" sldId="488"/>
        </pc:sldMkLst>
      </pc:sldChg>
      <pc:sldChg chg="del">
        <pc:chgData name="Daniel Kaufmann" userId="934340720f57f02e" providerId="LiveId" clId="{ACDAAF2A-A4D0-455E-BFD3-7D5596F3F70C}" dt="2020-12-13T05:33:01.002" v="159" actId="47"/>
        <pc:sldMkLst>
          <pc:docMk/>
          <pc:sldMk cId="1330106689" sldId="489"/>
        </pc:sldMkLst>
      </pc:sldChg>
      <pc:sldChg chg="del">
        <pc:chgData name="Daniel Kaufmann" userId="934340720f57f02e" providerId="LiveId" clId="{ACDAAF2A-A4D0-455E-BFD3-7D5596F3F70C}" dt="2020-12-13T05:33:01.002" v="159" actId="47"/>
        <pc:sldMkLst>
          <pc:docMk/>
          <pc:sldMk cId="4184339847" sldId="490"/>
        </pc:sldMkLst>
      </pc:sldChg>
      <pc:sldChg chg="del">
        <pc:chgData name="Daniel Kaufmann" userId="934340720f57f02e" providerId="LiveId" clId="{ACDAAF2A-A4D0-455E-BFD3-7D5596F3F70C}" dt="2020-12-13T05:33:01.002" v="159" actId="47"/>
        <pc:sldMkLst>
          <pc:docMk/>
          <pc:sldMk cId="2056971048" sldId="491"/>
        </pc:sldMkLst>
      </pc:sldChg>
      <pc:sldChg chg="del">
        <pc:chgData name="Daniel Kaufmann" userId="934340720f57f02e" providerId="LiveId" clId="{ACDAAF2A-A4D0-455E-BFD3-7D5596F3F70C}" dt="2020-12-13T05:33:01.002" v="159" actId="47"/>
        <pc:sldMkLst>
          <pc:docMk/>
          <pc:sldMk cId="1128265513" sldId="492"/>
        </pc:sldMkLst>
      </pc:sldChg>
      <pc:sldChg chg="del">
        <pc:chgData name="Daniel Kaufmann" userId="934340720f57f02e" providerId="LiveId" clId="{ACDAAF2A-A4D0-455E-BFD3-7D5596F3F70C}" dt="2020-12-13T05:33:01.002" v="159" actId="47"/>
        <pc:sldMkLst>
          <pc:docMk/>
          <pc:sldMk cId="2440686823" sldId="493"/>
        </pc:sldMkLst>
      </pc:sldChg>
      <pc:sldChg chg="del">
        <pc:chgData name="Daniel Kaufmann" userId="934340720f57f02e" providerId="LiveId" clId="{ACDAAF2A-A4D0-455E-BFD3-7D5596F3F70C}" dt="2020-12-13T05:33:01.002" v="159" actId="47"/>
        <pc:sldMkLst>
          <pc:docMk/>
          <pc:sldMk cId="1971763103" sldId="494"/>
        </pc:sldMkLst>
      </pc:sldChg>
      <pc:sldChg chg="del">
        <pc:chgData name="Daniel Kaufmann" userId="934340720f57f02e" providerId="LiveId" clId="{ACDAAF2A-A4D0-455E-BFD3-7D5596F3F70C}" dt="2020-12-13T05:33:01.002" v="159" actId="47"/>
        <pc:sldMkLst>
          <pc:docMk/>
          <pc:sldMk cId="190609474" sldId="495"/>
        </pc:sldMkLst>
      </pc:sldChg>
      <pc:sldChg chg="del">
        <pc:chgData name="Daniel Kaufmann" userId="934340720f57f02e" providerId="LiveId" clId="{ACDAAF2A-A4D0-455E-BFD3-7D5596F3F70C}" dt="2020-12-13T05:33:01.002" v="159" actId="47"/>
        <pc:sldMkLst>
          <pc:docMk/>
          <pc:sldMk cId="1923186217" sldId="496"/>
        </pc:sldMkLst>
      </pc:sldChg>
      <pc:sldChg chg="del">
        <pc:chgData name="Daniel Kaufmann" userId="934340720f57f02e" providerId="LiveId" clId="{ACDAAF2A-A4D0-455E-BFD3-7D5596F3F70C}" dt="2020-12-13T05:33:01.002" v="159" actId="47"/>
        <pc:sldMkLst>
          <pc:docMk/>
          <pc:sldMk cId="2238303982" sldId="497"/>
        </pc:sldMkLst>
      </pc:sldChg>
      <pc:sldChg chg="del">
        <pc:chgData name="Daniel Kaufmann" userId="934340720f57f02e" providerId="LiveId" clId="{ACDAAF2A-A4D0-455E-BFD3-7D5596F3F70C}" dt="2020-12-13T05:33:01.002" v="159" actId="47"/>
        <pc:sldMkLst>
          <pc:docMk/>
          <pc:sldMk cId="2750430829" sldId="498"/>
        </pc:sldMkLst>
      </pc:sldChg>
      <pc:sldChg chg="del">
        <pc:chgData name="Daniel Kaufmann" userId="934340720f57f02e" providerId="LiveId" clId="{ACDAAF2A-A4D0-455E-BFD3-7D5596F3F70C}" dt="2020-12-13T05:33:01.002" v="159" actId="47"/>
        <pc:sldMkLst>
          <pc:docMk/>
          <pc:sldMk cId="3709449619" sldId="499"/>
        </pc:sldMkLst>
      </pc:sldChg>
      <pc:sldChg chg="del">
        <pc:chgData name="Daniel Kaufmann" userId="934340720f57f02e" providerId="LiveId" clId="{ACDAAF2A-A4D0-455E-BFD3-7D5596F3F70C}" dt="2020-12-13T05:33:01.002" v="159" actId="47"/>
        <pc:sldMkLst>
          <pc:docMk/>
          <pc:sldMk cId="184189033" sldId="500"/>
        </pc:sldMkLst>
      </pc:sldChg>
      <pc:sldChg chg="del">
        <pc:chgData name="Daniel Kaufmann" userId="934340720f57f02e" providerId="LiveId" clId="{ACDAAF2A-A4D0-455E-BFD3-7D5596F3F70C}" dt="2020-12-13T05:33:01.002" v="159" actId="47"/>
        <pc:sldMkLst>
          <pc:docMk/>
          <pc:sldMk cId="3694874682" sldId="501"/>
        </pc:sldMkLst>
      </pc:sldChg>
      <pc:sldChg chg="del">
        <pc:chgData name="Daniel Kaufmann" userId="934340720f57f02e" providerId="LiveId" clId="{ACDAAF2A-A4D0-455E-BFD3-7D5596F3F70C}" dt="2020-12-13T05:33:01.002" v="159" actId="47"/>
        <pc:sldMkLst>
          <pc:docMk/>
          <pc:sldMk cId="2971379858" sldId="502"/>
        </pc:sldMkLst>
      </pc:sldChg>
      <pc:sldChg chg="del">
        <pc:chgData name="Daniel Kaufmann" userId="934340720f57f02e" providerId="LiveId" clId="{ACDAAF2A-A4D0-455E-BFD3-7D5596F3F70C}" dt="2020-12-13T05:33:01.002" v="159" actId="47"/>
        <pc:sldMkLst>
          <pc:docMk/>
          <pc:sldMk cId="1780445287" sldId="503"/>
        </pc:sldMkLst>
      </pc:sldChg>
      <pc:sldChg chg="del">
        <pc:chgData name="Daniel Kaufmann" userId="934340720f57f02e" providerId="LiveId" clId="{ACDAAF2A-A4D0-455E-BFD3-7D5596F3F70C}" dt="2020-12-13T05:33:01.002" v="159" actId="47"/>
        <pc:sldMkLst>
          <pc:docMk/>
          <pc:sldMk cId="1924683498" sldId="504"/>
        </pc:sldMkLst>
      </pc:sldChg>
      <pc:sldChg chg="del">
        <pc:chgData name="Daniel Kaufmann" userId="934340720f57f02e" providerId="LiveId" clId="{ACDAAF2A-A4D0-455E-BFD3-7D5596F3F70C}" dt="2020-12-13T05:33:01.002" v="159" actId="47"/>
        <pc:sldMkLst>
          <pc:docMk/>
          <pc:sldMk cId="3589948956" sldId="505"/>
        </pc:sldMkLst>
      </pc:sldChg>
      <pc:sldChg chg="del">
        <pc:chgData name="Daniel Kaufmann" userId="934340720f57f02e" providerId="LiveId" clId="{ACDAAF2A-A4D0-455E-BFD3-7D5596F3F70C}" dt="2020-12-13T05:33:01.002" v="159" actId="47"/>
        <pc:sldMkLst>
          <pc:docMk/>
          <pc:sldMk cId="3013071607" sldId="506"/>
        </pc:sldMkLst>
      </pc:sldChg>
      <pc:sldChg chg="del">
        <pc:chgData name="Daniel Kaufmann" userId="934340720f57f02e" providerId="LiveId" clId="{ACDAAF2A-A4D0-455E-BFD3-7D5596F3F70C}" dt="2020-12-13T05:33:01.002" v="159" actId="47"/>
        <pc:sldMkLst>
          <pc:docMk/>
          <pc:sldMk cId="1131178803" sldId="507"/>
        </pc:sldMkLst>
      </pc:sldChg>
      <pc:sldChg chg="del">
        <pc:chgData name="Daniel Kaufmann" userId="934340720f57f02e" providerId="LiveId" clId="{ACDAAF2A-A4D0-455E-BFD3-7D5596F3F70C}" dt="2020-12-13T05:33:01.002" v="159" actId="47"/>
        <pc:sldMkLst>
          <pc:docMk/>
          <pc:sldMk cId="3928001938" sldId="508"/>
        </pc:sldMkLst>
      </pc:sldChg>
      <pc:sldChg chg="del">
        <pc:chgData name="Daniel Kaufmann" userId="934340720f57f02e" providerId="LiveId" clId="{ACDAAF2A-A4D0-455E-BFD3-7D5596F3F70C}" dt="2020-12-13T05:33:01.002" v="159" actId="47"/>
        <pc:sldMkLst>
          <pc:docMk/>
          <pc:sldMk cId="424531367" sldId="509"/>
        </pc:sldMkLst>
      </pc:sldChg>
      <pc:sldChg chg="del">
        <pc:chgData name="Daniel Kaufmann" userId="934340720f57f02e" providerId="LiveId" clId="{ACDAAF2A-A4D0-455E-BFD3-7D5596F3F70C}" dt="2020-12-13T05:33:01.002" v="159" actId="47"/>
        <pc:sldMkLst>
          <pc:docMk/>
          <pc:sldMk cId="2179551569" sldId="510"/>
        </pc:sldMkLst>
      </pc:sldChg>
      <pc:sldChg chg="del">
        <pc:chgData name="Daniel Kaufmann" userId="934340720f57f02e" providerId="LiveId" clId="{ACDAAF2A-A4D0-455E-BFD3-7D5596F3F70C}" dt="2020-12-13T05:33:01.002" v="159" actId="47"/>
        <pc:sldMkLst>
          <pc:docMk/>
          <pc:sldMk cId="240133929" sldId="511"/>
        </pc:sldMkLst>
      </pc:sldChg>
      <pc:sldChg chg="del">
        <pc:chgData name="Daniel Kaufmann" userId="934340720f57f02e" providerId="LiveId" clId="{ACDAAF2A-A4D0-455E-BFD3-7D5596F3F70C}" dt="2020-12-13T05:33:01.002" v="159" actId="47"/>
        <pc:sldMkLst>
          <pc:docMk/>
          <pc:sldMk cId="3342453020" sldId="512"/>
        </pc:sldMkLst>
      </pc:sldChg>
      <pc:sldChg chg="del">
        <pc:chgData name="Daniel Kaufmann" userId="934340720f57f02e" providerId="LiveId" clId="{ACDAAF2A-A4D0-455E-BFD3-7D5596F3F70C}" dt="2020-12-13T05:33:01.002" v="159" actId="47"/>
        <pc:sldMkLst>
          <pc:docMk/>
          <pc:sldMk cId="3404669523" sldId="513"/>
        </pc:sldMkLst>
      </pc:sldChg>
      <pc:sldChg chg="del">
        <pc:chgData name="Daniel Kaufmann" userId="934340720f57f02e" providerId="LiveId" clId="{ACDAAF2A-A4D0-455E-BFD3-7D5596F3F70C}" dt="2020-12-13T05:33:01.002" v="159" actId="47"/>
        <pc:sldMkLst>
          <pc:docMk/>
          <pc:sldMk cId="12572606" sldId="514"/>
        </pc:sldMkLst>
      </pc:sldChg>
      <pc:sldChg chg="del">
        <pc:chgData name="Daniel Kaufmann" userId="934340720f57f02e" providerId="LiveId" clId="{ACDAAF2A-A4D0-455E-BFD3-7D5596F3F70C}" dt="2020-12-13T05:33:01.002" v="159" actId="47"/>
        <pc:sldMkLst>
          <pc:docMk/>
          <pc:sldMk cId="4074644414" sldId="515"/>
        </pc:sldMkLst>
      </pc:sldChg>
      <pc:sldChg chg="del">
        <pc:chgData name="Daniel Kaufmann" userId="934340720f57f02e" providerId="LiveId" clId="{ACDAAF2A-A4D0-455E-BFD3-7D5596F3F70C}" dt="2020-12-13T05:33:01.002" v="159" actId="47"/>
        <pc:sldMkLst>
          <pc:docMk/>
          <pc:sldMk cId="785965051" sldId="516"/>
        </pc:sldMkLst>
      </pc:sldChg>
      <pc:sldChg chg="del">
        <pc:chgData name="Daniel Kaufmann" userId="934340720f57f02e" providerId="LiveId" clId="{ACDAAF2A-A4D0-455E-BFD3-7D5596F3F70C}" dt="2020-12-13T05:33:01.002" v="159" actId="47"/>
        <pc:sldMkLst>
          <pc:docMk/>
          <pc:sldMk cId="2736732878" sldId="517"/>
        </pc:sldMkLst>
      </pc:sldChg>
      <pc:sldChg chg="del">
        <pc:chgData name="Daniel Kaufmann" userId="934340720f57f02e" providerId="LiveId" clId="{ACDAAF2A-A4D0-455E-BFD3-7D5596F3F70C}" dt="2020-12-13T05:33:01.002" v="159" actId="47"/>
        <pc:sldMkLst>
          <pc:docMk/>
          <pc:sldMk cId="394183386" sldId="518"/>
        </pc:sldMkLst>
      </pc:sldChg>
      <pc:sldChg chg="del">
        <pc:chgData name="Daniel Kaufmann" userId="934340720f57f02e" providerId="LiveId" clId="{ACDAAF2A-A4D0-455E-BFD3-7D5596F3F70C}" dt="2020-12-13T05:33:01.002" v="159" actId="47"/>
        <pc:sldMkLst>
          <pc:docMk/>
          <pc:sldMk cId="3881517464" sldId="519"/>
        </pc:sldMkLst>
      </pc:sldChg>
      <pc:sldChg chg="del">
        <pc:chgData name="Daniel Kaufmann" userId="934340720f57f02e" providerId="LiveId" clId="{ACDAAF2A-A4D0-455E-BFD3-7D5596F3F70C}" dt="2020-12-13T05:33:01.002" v="159" actId="47"/>
        <pc:sldMkLst>
          <pc:docMk/>
          <pc:sldMk cId="3851175048" sldId="520"/>
        </pc:sldMkLst>
      </pc:sldChg>
      <pc:sldChg chg="del">
        <pc:chgData name="Daniel Kaufmann" userId="934340720f57f02e" providerId="LiveId" clId="{ACDAAF2A-A4D0-455E-BFD3-7D5596F3F70C}" dt="2020-12-13T05:33:01.002" v="159" actId="47"/>
        <pc:sldMkLst>
          <pc:docMk/>
          <pc:sldMk cId="3159454874" sldId="521"/>
        </pc:sldMkLst>
      </pc:sldChg>
      <pc:sldChg chg="del">
        <pc:chgData name="Daniel Kaufmann" userId="934340720f57f02e" providerId="LiveId" clId="{ACDAAF2A-A4D0-455E-BFD3-7D5596F3F70C}" dt="2020-12-13T05:33:01.002" v="159" actId="47"/>
        <pc:sldMkLst>
          <pc:docMk/>
          <pc:sldMk cId="693293157" sldId="522"/>
        </pc:sldMkLst>
      </pc:sldChg>
      <pc:sldChg chg="del">
        <pc:chgData name="Daniel Kaufmann" userId="934340720f57f02e" providerId="LiveId" clId="{ACDAAF2A-A4D0-455E-BFD3-7D5596F3F70C}" dt="2020-12-13T05:33:01.002" v="159" actId="47"/>
        <pc:sldMkLst>
          <pc:docMk/>
          <pc:sldMk cId="2645732598" sldId="523"/>
        </pc:sldMkLst>
      </pc:sldChg>
      <pc:sldChg chg="del">
        <pc:chgData name="Daniel Kaufmann" userId="934340720f57f02e" providerId="LiveId" clId="{ACDAAF2A-A4D0-455E-BFD3-7D5596F3F70C}" dt="2020-12-13T05:33:01.002" v="159" actId="47"/>
        <pc:sldMkLst>
          <pc:docMk/>
          <pc:sldMk cId="988605688" sldId="524"/>
        </pc:sldMkLst>
      </pc:sldChg>
      <pc:sldChg chg="del">
        <pc:chgData name="Daniel Kaufmann" userId="934340720f57f02e" providerId="LiveId" clId="{ACDAAF2A-A4D0-455E-BFD3-7D5596F3F70C}" dt="2020-12-13T05:33:01.002" v="159" actId="47"/>
        <pc:sldMkLst>
          <pc:docMk/>
          <pc:sldMk cId="1678213753" sldId="525"/>
        </pc:sldMkLst>
      </pc:sldChg>
      <pc:sldChg chg="del">
        <pc:chgData name="Daniel Kaufmann" userId="934340720f57f02e" providerId="LiveId" clId="{ACDAAF2A-A4D0-455E-BFD3-7D5596F3F70C}" dt="2020-12-13T05:33:01.002" v="159" actId="47"/>
        <pc:sldMkLst>
          <pc:docMk/>
          <pc:sldMk cId="751697921" sldId="526"/>
        </pc:sldMkLst>
      </pc:sldChg>
      <pc:sldChg chg="del">
        <pc:chgData name="Daniel Kaufmann" userId="934340720f57f02e" providerId="LiveId" clId="{ACDAAF2A-A4D0-455E-BFD3-7D5596F3F70C}" dt="2020-12-13T05:33:01.002" v="159" actId="47"/>
        <pc:sldMkLst>
          <pc:docMk/>
          <pc:sldMk cId="29331422" sldId="527"/>
        </pc:sldMkLst>
      </pc:sldChg>
      <pc:sldChg chg="del">
        <pc:chgData name="Daniel Kaufmann" userId="934340720f57f02e" providerId="LiveId" clId="{ACDAAF2A-A4D0-455E-BFD3-7D5596F3F70C}" dt="2020-12-13T05:33:01.002" v="159" actId="47"/>
        <pc:sldMkLst>
          <pc:docMk/>
          <pc:sldMk cId="1832471899" sldId="528"/>
        </pc:sldMkLst>
      </pc:sldChg>
      <pc:sldChg chg="del">
        <pc:chgData name="Daniel Kaufmann" userId="934340720f57f02e" providerId="LiveId" clId="{ACDAAF2A-A4D0-455E-BFD3-7D5596F3F70C}" dt="2020-12-13T05:33:01.002" v="159" actId="47"/>
        <pc:sldMkLst>
          <pc:docMk/>
          <pc:sldMk cId="3251556655" sldId="529"/>
        </pc:sldMkLst>
      </pc:sldChg>
      <pc:sldChg chg="del">
        <pc:chgData name="Daniel Kaufmann" userId="934340720f57f02e" providerId="LiveId" clId="{ACDAAF2A-A4D0-455E-BFD3-7D5596F3F70C}" dt="2020-12-13T05:33:01.002" v="159" actId="47"/>
        <pc:sldMkLst>
          <pc:docMk/>
          <pc:sldMk cId="1551555837" sldId="530"/>
        </pc:sldMkLst>
      </pc:sldChg>
      <pc:sldChg chg="del">
        <pc:chgData name="Daniel Kaufmann" userId="934340720f57f02e" providerId="LiveId" clId="{ACDAAF2A-A4D0-455E-BFD3-7D5596F3F70C}" dt="2020-12-13T05:33:01.002" v="159" actId="47"/>
        <pc:sldMkLst>
          <pc:docMk/>
          <pc:sldMk cId="551767738" sldId="531"/>
        </pc:sldMkLst>
      </pc:sldChg>
      <pc:sldChg chg="del">
        <pc:chgData name="Daniel Kaufmann" userId="934340720f57f02e" providerId="LiveId" clId="{ACDAAF2A-A4D0-455E-BFD3-7D5596F3F70C}" dt="2020-12-13T05:33:01.002" v="159" actId="47"/>
        <pc:sldMkLst>
          <pc:docMk/>
          <pc:sldMk cId="2552463728" sldId="532"/>
        </pc:sldMkLst>
      </pc:sldChg>
      <pc:sldChg chg="del">
        <pc:chgData name="Daniel Kaufmann" userId="934340720f57f02e" providerId="LiveId" clId="{ACDAAF2A-A4D0-455E-BFD3-7D5596F3F70C}" dt="2020-12-13T05:33:01.002" v="159" actId="47"/>
        <pc:sldMkLst>
          <pc:docMk/>
          <pc:sldMk cId="1169072898" sldId="533"/>
        </pc:sldMkLst>
      </pc:sldChg>
      <pc:sldChg chg="del">
        <pc:chgData name="Daniel Kaufmann" userId="934340720f57f02e" providerId="LiveId" clId="{ACDAAF2A-A4D0-455E-BFD3-7D5596F3F70C}" dt="2020-12-13T05:33:01.002" v="159" actId="47"/>
        <pc:sldMkLst>
          <pc:docMk/>
          <pc:sldMk cId="4127788377" sldId="534"/>
        </pc:sldMkLst>
      </pc:sldChg>
      <pc:sldChg chg="del">
        <pc:chgData name="Daniel Kaufmann" userId="934340720f57f02e" providerId="LiveId" clId="{ACDAAF2A-A4D0-455E-BFD3-7D5596F3F70C}" dt="2020-12-13T05:33:06.871" v="160" actId="47"/>
        <pc:sldMkLst>
          <pc:docMk/>
          <pc:sldMk cId="171519350" sldId="535"/>
        </pc:sldMkLst>
      </pc:sldChg>
      <pc:sldChg chg="del">
        <pc:chgData name="Daniel Kaufmann" userId="934340720f57f02e" providerId="LiveId" clId="{ACDAAF2A-A4D0-455E-BFD3-7D5596F3F70C}" dt="2020-12-13T05:33:01.002" v="159" actId="47"/>
        <pc:sldMkLst>
          <pc:docMk/>
          <pc:sldMk cId="4280154652" sldId="536"/>
        </pc:sldMkLst>
      </pc:sldChg>
      <pc:sldChg chg="del">
        <pc:chgData name="Daniel Kaufmann" userId="934340720f57f02e" providerId="LiveId" clId="{ACDAAF2A-A4D0-455E-BFD3-7D5596F3F70C}" dt="2020-12-13T05:33:01.002" v="159" actId="47"/>
        <pc:sldMkLst>
          <pc:docMk/>
          <pc:sldMk cId="430052934" sldId="537"/>
        </pc:sldMkLst>
      </pc:sldChg>
      <pc:sldChg chg="del">
        <pc:chgData name="Daniel Kaufmann" userId="934340720f57f02e" providerId="LiveId" clId="{ACDAAF2A-A4D0-455E-BFD3-7D5596F3F70C}" dt="2020-12-13T05:33:01.002" v="159" actId="47"/>
        <pc:sldMkLst>
          <pc:docMk/>
          <pc:sldMk cId="979294634" sldId="538"/>
        </pc:sldMkLst>
      </pc:sldChg>
      <pc:sldChg chg="addSp delSp modSp new mod chgLayout">
        <pc:chgData name="Daniel Kaufmann" userId="934340720f57f02e" providerId="LiveId" clId="{ACDAAF2A-A4D0-455E-BFD3-7D5596F3F70C}" dt="2020-12-13T05:32:51.575" v="158" actId="700"/>
        <pc:sldMkLst>
          <pc:docMk/>
          <pc:sldMk cId="2586348936" sldId="539"/>
        </pc:sldMkLst>
        <pc:spChg chg="del">
          <ac:chgData name="Daniel Kaufmann" userId="934340720f57f02e" providerId="LiveId" clId="{ACDAAF2A-A4D0-455E-BFD3-7D5596F3F70C}" dt="2020-12-13T05:32:51.575" v="158" actId="700"/>
          <ac:spMkLst>
            <pc:docMk/>
            <pc:sldMk cId="2586348936" sldId="539"/>
            <ac:spMk id="2" creationId="{9CB292DC-F3F6-4685-928A-52F257E9BF11}"/>
          </ac:spMkLst>
        </pc:spChg>
        <pc:spChg chg="del">
          <ac:chgData name="Daniel Kaufmann" userId="934340720f57f02e" providerId="LiveId" clId="{ACDAAF2A-A4D0-455E-BFD3-7D5596F3F70C}" dt="2020-12-13T05:32:51.575" v="158" actId="700"/>
          <ac:spMkLst>
            <pc:docMk/>
            <pc:sldMk cId="2586348936" sldId="539"/>
            <ac:spMk id="3" creationId="{12783DB6-2F20-47AE-B334-35ED9DE39440}"/>
          </ac:spMkLst>
        </pc:spChg>
        <pc:spChg chg="add mod ord">
          <ac:chgData name="Daniel Kaufmann" userId="934340720f57f02e" providerId="LiveId" clId="{ACDAAF2A-A4D0-455E-BFD3-7D5596F3F70C}" dt="2020-12-13T05:32:51.575" v="158" actId="700"/>
          <ac:spMkLst>
            <pc:docMk/>
            <pc:sldMk cId="2586348936" sldId="539"/>
            <ac:spMk id="4" creationId="{56855699-4B3E-4FD2-B8FA-47D03A07193E}"/>
          </ac:spMkLst>
        </pc:spChg>
        <pc:spChg chg="add mod ord">
          <ac:chgData name="Daniel Kaufmann" userId="934340720f57f02e" providerId="LiveId" clId="{ACDAAF2A-A4D0-455E-BFD3-7D5596F3F70C}" dt="2020-12-13T05:32:51.575" v="158" actId="700"/>
          <ac:spMkLst>
            <pc:docMk/>
            <pc:sldMk cId="2586348936" sldId="539"/>
            <ac:spMk id="5" creationId="{54705F07-4AA2-4982-B7C6-617AE5A8478E}"/>
          </ac:spMkLst>
        </pc:spChg>
      </pc:sldChg>
      <pc:sldChg chg="modSp add mod ord modNotesTx">
        <pc:chgData name="Daniel Kaufmann" userId="934340720f57f02e" providerId="LiveId" clId="{ACDAAF2A-A4D0-455E-BFD3-7D5596F3F70C}" dt="2020-12-13T05:33:27.795" v="203" actId="20577"/>
        <pc:sldMkLst>
          <pc:docMk/>
          <pc:sldMk cId="1584829337" sldId="540"/>
        </pc:sldMkLst>
        <pc:spChg chg="mod">
          <ac:chgData name="Daniel Kaufmann" userId="934340720f57f02e" providerId="LiveId" clId="{ACDAAF2A-A4D0-455E-BFD3-7D5596F3F70C}" dt="2020-12-13T05:33:16.478" v="170" actId="20577"/>
          <ac:spMkLst>
            <pc:docMk/>
            <pc:sldMk cId="1584829337" sldId="540"/>
            <ac:spMk id="7" creationId="{E1D0457B-9AB1-4824-8691-1F785CD2C50D}"/>
          </ac:spMkLst>
        </pc:spChg>
      </pc:sldChg>
    </pc:docChg>
  </pc:docChgLst>
  <pc:docChgLst>
    <pc:chgData name="Daniel Kaufmann" userId="934340720f57f02e" providerId="LiveId" clId="{7305B21E-C52D-4417-84F7-6A7F09FE095E}"/>
    <pc:docChg chg="undo custSel addSld delSld modSld">
      <pc:chgData name="Daniel Kaufmann" userId="934340720f57f02e" providerId="LiveId" clId="{7305B21E-C52D-4417-84F7-6A7F09FE095E}" dt="2020-12-13T02:26:03.181" v="198" actId="47"/>
      <pc:docMkLst>
        <pc:docMk/>
      </pc:docMkLst>
      <pc:sldChg chg="modSp add del mod">
        <pc:chgData name="Daniel Kaufmann" userId="934340720f57f02e" providerId="LiveId" clId="{7305B21E-C52D-4417-84F7-6A7F09FE095E}" dt="2020-12-13T02:25:57.323" v="193" actId="47"/>
        <pc:sldMkLst>
          <pc:docMk/>
          <pc:sldMk cId="3940935841" sldId="256"/>
        </pc:sldMkLst>
        <pc:spChg chg="mod">
          <ac:chgData name="Daniel Kaufmann" userId="934340720f57f02e" providerId="LiveId" clId="{7305B21E-C52D-4417-84F7-6A7F09FE095E}" dt="2020-12-13T02:25:15.089" v="51" actId="1076"/>
          <ac:spMkLst>
            <pc:docMk/>
            <pc:sldMk cId="3940935841" sldId="256"/>
            <ac:spMk id="3" creationId="{4EBBC8F2-D75E-4B6B-B491-3D1138E9161D}"/>
          </ac:spMkLst>
        </pc:spChg>
      </pc:sldChg>
      <pc:sldChg chg="del">
        <pc:chgData name="Daniel Kaufmann" userId="934340720f57f02e" providerId="LiveId" clId="{7305B21E-C52D-4417-84F7-6A7F09FE095E}" dt="2020-12-13T02:25:33.965" v="54" actId="47"/>
        <pc:sldMkLst>
          <pc:docMk/>
          <pc:sldMk cId="1814958444" sldId="259"/>
        </pc:sldMkLst>
      </pc:sldChg>
      <pc:sldChg chg="del">
        <pc:chgData name="Daniel Kaufmann" userId="934340720f57f02e" providerId="LiveId" clId="{7305B21E-C52D-4417-84F7-6A7F09FE095E}" dt="2020-12-13T02:25:35.287" v="55" actId="47"/>
        <pc:sldMkLst>
          <pc:docMk/>
          <pc:sldMk cId="2588075531" sldId="260"/>
        </pc:sldMkLst>
      </pc:sldChg>
      <pc:sldChg chg="add del">
        <pc:chgData name="Daniel Kaufmann" userId="934340720f57f02e" providerId="LiveId" clId="{7305B21E-C52D-4417-84F7-6A7F09FE095E}" dt="2020-12-13T02:25:58.705" v="195" actId="47"/>
        <pc:sldMkLst>
          <pc:docMk/>
          <pc:sldMk cId="756567952" sldId="261"/>
        </pc:sldMkLst>
      </pc:sldChg>
      <pc:sldChg chg="del">
        <pc:chgData name="Daniel Kaufmann" userId="934340720f57f02e" providerId="LiveId" clId="{7305B21E-C52D-4417-84F7-6A7F09FE095E}" dt="2020-12-13T02:25:37.736" v="56" actId="47"/>
        <pc:sldMkLst>
          <pc:docMk/>
          <pc:sldMk cId="3059681114" sldId="262"/>
        </pc:sldMkLst>
      </pc:sldChg>
      <pc:sldChg chg="del">
        <pc:chgData name="Daniel Kaufmann" userId="934340720f57f02e" providerId="LiveId" clId="{7305B21E-C52D-4417-84F7-6A7F09FE095E}" dt="2020-12-13T02:25:39.370" v="57" actId="47"/>
        <pc:sldMkLst>
          <pc:docMk/>
          <pc:sldMk cId="2008752599" sldId="263"/>
        </pc:sldMkLst>
      </pc:sldChg>
      <pc:sldChg chg="del">
        <pc:chgData name="Daniel Kaufmann" userId="934340720f57f02e" providerId="LiveId" clId="{7305B21E-C52D-4417-84F7-6A7F09FE095E}" dt="2020-12-13T02:25:39.924" v="58" actId="47"/>
        <pc:sldMkLst>
          <pc:docMk/>
          <pc:sldMk cId="647424462" sldId="265"/>
        </pc:sldMkLst>
      </pc:sldChg>
      <pc:sldChg chg="del">
        <pc:chgData name="Daniel Kaufmann" userId="934340720f57f02e" providerId="LiveId" clId="{7305B21E-C52D-4417-84F7-6A7F09FE095E}" dt="2020-12-13T02:25:42.765" v="60" actId="47"/>
        <pc:sldMkLst>
          <pc:docMk/>
          <pc:sldMk cId="2824980881" sldId="266"/>
        </pc:sldMkLst>
      </pc:sldChg>
      <pc:sldChg chg="add del">
        <pc:chgData name="Daniel Kaufmann" userId="934340720f57f02e" providerId="LiveId" clId="{7305B21E-C52D-4417-84F7-6A7F09FE095E}" dt="2020-12-13T02:25:59.446" v="196" actId="47"/>
        <pc:sldMkLst>
          <pc:docMk/>
          <pc:sldMk cId="4069517365" sldId="267"/>
        </pc:sldMkLst>
      </pc:sldChg>
      <pc:sldChg chg="del">
        <pc:chgData name="Daniel Kaufmann" userId="934340720f57f02e" providerId="LiveId" clId="{7305B21E-C52D-4417-84F7-6A7F09FE095E}" dt="2020-12-13T02:25:45.522" v="61" actId="47"/>
        <pc:sldMkLst>
          <pc:docMk/>
          <pc:sldMk cId="433176020" sldId="268"/>
        </pc:sldMkLst>
      </pc:sldChg>
      <pc:sldChg chg="del">
        <pc:chgData name="Daniel Kaufmann" userId="934340720f57f02e" providerId="LiveId" clId="{7305B21E-C52D-4417-84F7-6A7F09FE095E}" dt="2020-12-13T02:25:46.172" v="62" actId="47"/>
        <pc:sldMkLst>
          <pc:docMk/>
          <pc:sldMk cId="4076890061" sldId="269"/>
        </pc:sldMkLst>
      </pc:sldChg>
      <pc:sldChg chg="del">
        <pc:chgData name="Daniel Kaufmann" userId="934340720f57f02e" providerId="LiveId" clId="{7305B21E-C52D-4417-84F7-6A7F09FE095E}" dt="2020-12-13T02:25:49.200" v="72" actId="47"/>
        <pc:sldMkLst>
          <pc:docMk/>
          <pc:sldMk cId="2367334800" sldId="270"/>
        </pc:sldMkLst>
      </pc:sldChg>
      <pc:sldChg chg="del">
        <pc:chgData name="Daniel Kaufmann" userId="934340720f57f02e" providerId="LiveId" clId="{7305B21E-C52D-4417-84F7-6A7F09FE095E}" dt="2020-12-13T02:25:49.251" v="74" actId="47"/>
        <pc:sldMkLst>
          <pc:docMk/>
          <pc:sldMk cId="2840878554" sldId="271"/>
        </pc:sldMkLst>
      </pc:sldChg>
      <pc:sldChg chg="modSp add del">
        <pc:chgData name="Daniel Kaufmann" userId="934340720f57f02e" providerId="LiveId" clId="{7305B21E-C52D-4417-84F7-6A7F09FE095E}" dt="2020-12-13T02:25:58.030" v="194" actId="47"/>
        <pc:sldMkLst>
          <pc:docMk/>
          <pc:sldMk cId="1327314665" sldId="272"/>
        </pc:sldMkLst>
        <pc:graphicFrameChg chg="mod">
          <ac:chgData name="Daniel Kaufmann" userId="934340720f57f02e" providerId="LiveId" clId="{7305B21E-C52D-4417-84F7-6A7F09FE095E}" dt="2020-12-13T02:25:24.159" v="52" actId="20577"/>
          <ac:graphicFrameMkLst>
            <pc:docMk/>
            <pc:sldMk cId="1327314665" sldId="272"/>
            <ac:graphicFrameMk id="9" creationId="{FEE1AE8E-478A-4A18-AA20-5591EE4B0089}"/>
          </ac:graphicFrameMkLst>
        </pc:graphicFrameChg>
      </pc:sldChg>
      <pc:sldChg chg="del">
        <pc:chgData name="Daniel Kaufmann" userId="934340720f57f02e" providerId="LiveId" clId="{7305B21E-C52D-4417-84F7-6A7F09FE095E}" dt="2020-12-13T02:25:49.537" v="83" actId="47"/>
        <pc:sldMkLst>
          <pc:docMk/>
          <pc:sldMk cId="3668327233" sldId="273"/>
        </pc:sldMkLst>
      </pc:sldChg>
      <pc:sldChg chg="del">
        <pc:chgData name="Daniel Kaufmann" userId="934340720f57f02e" providerId="LiveId" clId="{7305B21E-C52D-4417-84F7-6A7F09FE095E}" dt="2020-12-13T02:25:49.850" v="92" actId="47"/>
        <pc:sldMkLst>
          <pc:docMk/>
          <pc:sldMk cId="2354164363" sldId="274"/>
        </pc:sldMkLst>
      </pc:sldChg>
      <pc:sldChg chg="del">
        <pc:chgData name="Daniel Kaufmann" userId="934340720f57f02e" providerId="LiveId" clId="{7305B21E-C52D-4417-84F7-6A7F09FE095E}" dt="2020-12-13T02:25:49.591" v="84" actId="47"/>
        <pc:sldMkLst>
          <pc:docMk/>
          <pc:sldMk cId="3902234096" sldId="275"/>
        </pc:sldMkLst>
      </pc:sldChg>
      <pc:sldChg chg="del">
        <pc:chgData name="Daniel Kaufmann" userId="934340720f57f02e" providerId="LiveId" clId="{7305B21E-C52D-4417-84F7-6A7F09FE095E}" dt="2020-12-13T02:25:48.625" v="67" actId="47"/>
        <pc:sldMkLst>
          <pc:docMk/>
          <pc:sldMk cId="808139414" sldId="276"/>
        </pc:sldMkLst>
      </pc:sldChg>
      <pc:sldChg chg="del">
        <pc:chgData name="Daniel Kaufmann" userId="934340720f57f02e" providerId="LiveId" clId="{7305B21E-C52D-4417-84F7-6A7F09FE095E}" dt="2020-12-13T02:25:48.590" v="66" actId="47"/>
        <pc:sldMkLst>
          <pc:docMk/>
          <pc:sldMk cId="1396241314" sldId="277"/>
        </pc:sldMkLst>
      </pc:sldChg>
      <pc:sldChg chg="del">
        <pc:chgData name="Daniel Kaufmann" userId="934340720f57f02e" providerId="LiveId" clId="{7305B21E-C52D-4417-84F7-6A7F09FE095E}" dt="2020-12-13T02:25:49.102" v="70" actId="47"/>
        <pc:sldMkLst>
          <pc:docMk/>
          <pc:sldMk cId="2754650495" sldId="278"/>
        </pc:sldMkLst>
      </pc:sldChg>
      <pc:sldChg chg="del">
        <pc:chgData name="Daniel Kaufmann" userId="934340720f57f02e" providerId="LiveId" clId="{7305B21E-C52D-4417-84F7-6A7F09FE095E}" dt="2020-12-13T02:25:49.161" v="71" actId="47"/>
        <pc:sldMkLst>
          <pc:docMk/>
          <pc:sldMk cId="748045058" sldId="279"/>
        </pc:sldMkLst>
      </pc:sldChg>
      <pc:sldChg chg="del">
        <pc:chgData name="Daniel Kaufmann" userId="934340720f57f02e" providerId="LiveId" clId="{7305B21E-C52D-4417-84F7-6A7F09FE095E}" dt="2020-12-13T02:25:49.346" v="77" actId="47"/>
        <pc:sldMkLst>
          <pc:docMk/>
          <pc:sldMk cId="3843604295" sldId="380"/>
        </pc:sldMkLst>
      </pc:sldChg>
      <pc:sldChg chg="del">
        <pc:chgData name="Daniel Kaufmann" userId="934340720f57f02e" providerId="LiveId" clId="{7305B21E-C52D-4417-84F7-6A7F09FE095E}" dt="2020-12-13T02:25:48.668" v="68" actId="47"/>
        <pc:sldMkLst>
          <pc:docMk/>
          <pc:sldMk cId="408783842" sldId="381"/>
        </pc:sldMkLst>
      </pc:sldChg>
      <pc:sldChg chg="del">
        <pc:chgData name="Daniel Kaufmann" userId="934340720f57f02e" providerId="LiveId" clId="{7305B21E-C52D-4417-84F7-6A7F09FE095E}" dt="2020-12-13T02:25:48.685" v="69" actId="47"/>
        <pc:sldMkLst>
          <pc:docMk/>
          <pc:sldMk cId="2681871892" sldId="382"/>
        </pc:sldMkLst>
      </pc:sldChg>
      <pc:sldChg chg="del">
        <pc:chgData name="Daniel Kaufmann" userId="934340720f57f02e" providerId="LiveId" clId="{7305B21E-C52D-4417-84F7-6A7F09FE095E}" dt="2020-12-13T02:25:49.220" v="73" actId="47"/>
        <pc:sldMkLst>
          <pc:docMk/>
          <pc:sldMk cId="2718946458" sldId="404"/>
        </pc:sldMkLst>
      </pc:sldChg>
      <pc:sldChg chg="del">
        <pc:chgData name="Daniel Kaufmann" userId="934340720f57f02e" providerId="LiveId" clId="{7305B21E-C52D-4417-84F7-6A7F09FE095E}" dt="2020-12-13T02:25:49.313" v="76" actId="47"/>
        <pc:sldMkLst>
          <pc:docMk/>
          <pc:sldMk cId="2435129689" sldId="405"/>
        </pc:sldMkLst>
      </pc:sldChg>
      <pc:sldChg chg="del">
        <pc:chgData name="Daniel Kaufmann" userId="934340720f57f02e" providerId="LiveId" clId="{7305B21E-C52D-4417-84F7-6A7F09FE095E}" dt="2020-12-13T02:25:49.618" v="85" actId="47"/>
        <pc:sldMkLst>
          <pc:docMk/>
          <pc:sldMk cId="3502785855" sldId="406"/>
        </pc:sldMkLst>
      </pc:sldChg>
      <pc:sldChg chg="del">
        <pc:chgData name="Daniel Kaufmann" userId="934340720f57f02e" providerId="LiveId" clId="{7305B21E-C52D-4417-84F7-6A7F09FE095E}" dt="2020-12-13T02:25:49.682" v="86" actId="47"/>
        <pc:sldMkLst>
          <pc:docMk/>
          <pc:sldMk cId="3497957323" sldId="407"/>
        </pc:sldMkLst>
      </pc:sldChg>
      <pc:sldChg chg="del">
        <pc:chgData name="Daniel Kaufmann" userId="934340720f57f02e" providerId="LiveId" clId="{7305B21E-C52D-4417-84F7-6A7F09FE095E}" dt="2020-12-13T02:25:49.430" v="79" actId="47"/>
        <pc:sldMkLst>
          <pc:docMk/>
          <pc:sldMk cId="4114737" sldId="413"/>
        </pc:sldMkLst>
      </pc:sldChg>
      <pc:sldChg chg="del">
        <pc:chgData name="Daniel Kaufmann" userId="934340720f57f02e" providerId="LiveId" clId="{7305B21E-C52D-4417-84F7-6A7F09FE095E}" dt="2020-12-13T02:25:49.462" v="80" actId="47"/>
        <pc:sldMkLst>
          <pc:docMk/>
          <pc:sldMk cId="55334616" sldId="414"/>
        </pc:sldMkLst>
      </pc:sldChg>
      <pc:sldChg chg="del">
        <pc:chgData name="Daniel Kaufmann" userId="934340720f57f02e" providerId="LiveId" clId="{7305B21E-C52D-4417-84F7-6A7F09FE095E}" dt="2020-12-13T02:25:49.478" v="81" actId="47"/>
        <pc:sldMkLst>
          <pc:docMk/>
          <pc:sldMk cId="3341498765" sldId="417"/>
        </pc:sldMkLst>
      </pc:sldChg>
      <pc:sldChg chg="del">
        <pc:chgData name="Daniel Kaufmann" userId="934340720f57f02e" providerId="LiveId" clId="{7305B21E-C52D-4417-84F7-6A7F09FE095E}" dt="2020-12-13T02:25:49.293" v="75" actId="47"/>
        <pc:sldMkLst>
          <pc:docMk/>
          <pc:sldMk cId="4274130678" sldId="419"/>
        </pc:sldMkLst>
      </pc:sldChg>
      <pc:sldChg chg="del">
        <pc:chgData name="Daniel Kaufmann" userId="934340720f57f02e" providerId="LiveId" clId="{7305B21E-C52D-4417-84F7-6A7F09FE095E}" dt="2020-12-13T02:25:49.381" v="78" actId="47"/>
        <pc:sldMkLst>
          <pc:docMk/>
          <pc:sldMk cId="118736375" sldId="420"/>
        </pc:sldMkLst>
      </pc:sldChg>
      <pc:sldChg chg="del">
        <pc:chgData name="Daniel Kaufmann" userId="934340720f57f02e" providerId="LiveId" clId="{7305B21E-C52D-4417-84F7-6A7F09FE095E}" dt="2020-12-13T02:25:49.527" v="82" actId="47"/>
        <pc:sldMkLst>
          <pc:docMk/>
          <pc:sldMk cId="76404481" sldId="421"/>
        </pc:sldMkLst>
      </pc:sldChg>
      <pc:sldChg chg="del">
        <pc:chgData name="Daniel Kaufmann" userId="934340720f57f02e" providerId="LiveId" clId="{7305B21E-C52D-4417-84F7-6A7F09FE095E}" dt="2020-12-13T02:25:49.999" v="96" actId="47"/>
        <pc:sldMkLst>
          <pc:docMk/>
          <pc:sldMk cId="1206530865" sldId="423"/>
        </pc:sldMkLst>
      </pc:sldChg>
      <pc:sldChg chg="del">
        <pc:chgData name="Daniel Kaufmann" userId="934340720f57f02e" providerId="LiveId" clId="{7305B21E-C52D-4417-84F7-6A7F09FE095E}" dt="2020-12-13T02:25:40.599" v="59" actId="47"/>
        <pc:sldMkLst>
          <pc:docMk/>
          <pc:sldMk cId="3924542286" sldId="424"/>
        </pc:sldMkLst>
      </pc:sldChg>
      <pc:sldChg chg="del">
        <pc:chgData name="Daniel Kaufmann" userId="934340720f57f02e" providerId="LiveId" clId="{7305B21E-C52D-4417-84F7-6A7F09FE095E}" dt="2020-12-13T02:25:47.170" v="63" actId="47"/>
        <pc:sldMkLst>
          <pc:docMk/>
          <pc:sldMk cId="160962614" sldId="425"/>
        </pc:sldMkLst>
      </pc:sldChg>
      <pc:sldChg chg="del">
        <pc:chgData name="Daniel Kaufmann" userId="934340720f57f02e" providerId="LiveId" clId="{7305B21E-C52D-4417-84F7-6A7F09FE095E}" dt="2020-12-13T02:25:47.602" v="64" actId="47"/>
        <pc:sldMkLst>
          <pc:docMk/>
          <pc:sldMk cId="159669112" sldId="426"/>
        </pc:sldMkLst>
      </pc:sldChg>
      <pc:sldChg chg="del">
        <pc:chgData name="Daniel Kaufmann" userId="934340720f57f02e" providerId="LiveId" clId="{7305B21E-C52D-4417-84F7-6A7F09FE095E}" dt="2020-12-13T02:25:48.099" v="65" actId="47"/>
        <pc:sldMkLst>
          <pc:docMk/>
          <pc:sldMk cId="606093774" sldId="427"/>
        </pc:sldMkLst>
      </pc:sldChg>
      <pc:sldChg chg="del">
        <pc:chgData name="Daniel Kaufmann" userId="934340720f57f02e" providerId="LiveId" clId="{7305B21E-C52D-4417-84F7-6A7F09FE095E}" dt="2020-12-13T02:25:31.747" v="53" actId="47"/>
        <pc:sldMkLst>
          <pc:docMk/>
          <pc:sldMk cId="3123776871" sldId="428"/>
        </pc:sldMkLst>
      </pc:sldChg>
      <pc:sldChg chg="del">
        <pc:chgData name="Daniel Kaufmann" userId="934340720f57f02e" providerId="LiveId" clId="{7305B21E-C52D-4417-84F7-6A7F09FE095E}" dt="2020-12-13T02:25:49.693" v="87" actId="47"/>
        <pc:sldMkLst>
          <pc:docMk/>
          <pc:sldMk cId="1634896797" sldId="429"/>
        </pc:sldMkLst>
      </pc:sldChg>
      <pc:sldChg chg="del">
        <pc:chgData name="Daniel Kaufmann" userId="934340720f57f02e" providerId="LiveId" clId="{7305B21E-C52D-4417-84F7-6A7F09FE095E}" dt="2020-12-13T02:25:49.713" v="88" actId="47"/>
        <pc:sldMkLst>
          <pc:docMk/>
          <pc:sldMk cId="2478353590" sldId="430"/>
        </pc:sldMkLst>
      </pc:sldChg>
      <pc:sldChg chg="del">
        <pc:chgData name="Daniel Kaufmann" userId="934340720f57f02e" providerId="LiveId" clId="{7305B21E-C52D-4417-84F7-6A7F09FE095E}" dt="2020-12-13T02:25:49.751" v="89" actId="47"/>
        <pc:sldMkLst>
          <pc:docMk/>
          <pc:sldMk cId="912720289" sldId="431"/>
        </pc:sldMkLst>
      </pc:sldChg>
      <pc:sldChg chg="del">
        <pc:chgData name="Daniel Kaufmann" userId="934340720f57f02e" providerId="LiveId" clId="{7305B21E-C52D-4417-84F7-6A7F09FE095E}" dt="2020-12-13T02:25:49.779" v="90" actId="47"/>
        <pc:sldMkLst>
          <pc:docMk/>
          <pc:sldMk cId="4139008361" sldId="432"/>
        </pc:sldMkLst>
      </pc:sldChg>
      <pc:sldChg chg="del">
        <pc:chgData name="Daniel Kaufmann" userId="934340720f57f02e" providerId="LiveId" clId="{7305B21E-C52D-4417-84F7-6A7F09FE095E}" dt="2020-12-13T02:25:49.835" v="91" actId="47"/>
        <pc:sldMkLst>
          <pc:docMk/>
          <pc:sldMk cId="4239377071" sldId="433"/>
        </pc:sldMkLst>
      </pc:sldChg>
      <pc:sldChg chg="del">
        <pc:chgData name="Daniel Kaufmann" userId="934340720f57f02e" providerId="LiveId" clId="{7305B21E-C52D-4417-84F7-6A7F09FE095E}" dt="2020-12-13T02:25:49.939" v="93" actId="47"/>
        <pc:sldMkLst>
          <pc:docMk/>
          <pc:sldMk cId="2019419810" sldId="434"/>
        </pc:sldMkLst>
      </pc:sldChg>
      <pc:sldChg chg="del">
        <pc:chgData name="Daniel Kaufmann" userId="934340720f57f02e" providerId="LiveId" clId="{7305B21E-C52D-4417-84F7-6A7F09FE095E}" dt="2020-12-13T02:25:49.959" v="94" actId="47"/>
        <pc:sldMkLst>
          <pc:docMk/>
          <pc:sldMk cId="1149092236" sldId="435"/>
        </pc:sldMkLst>
      </pc:sldChg>
      <pc:sldChg chg="del">
        <pc:chgData name="Daniel Kaufmann" userId="934340720f57f02e" providerId="LiveId" clId="{7305B21E-C52D-4417-84F7-6A7F09FE095E}" dt="2020-12-13T02:25:49.972" v="95" actId="47"/>
        <pc:sldMkLst>
          <pc:docMk/>
          <pc:sldMk cId="793355629" sldId="436"/>
        </pc:sldMkLst>
      </pc:sldChg>
      <pc:sldChg chg="del">
        <pc:chgData name="Daniel Kaufmann" userId="934340720f57f02e" providerId="LiveId" clId="{7305B21E-C52D-4417-84F7-6A7F09FE095E}" dt="2020-12-13T02:25:50.040" v="97" actId="47"/>
        <pc:sldMkLst>
          <pc:docMk/>
          <pc:sldMk cId="472689563" sldId="437"/>
        </pc:sldMkLst>
      </pc:sldChg>
      <pc:sldChg chg="del">
        <pc:chgData name="Daniel Kaufmann" userId="934340720f57f02e" providerId="LiveId" clId="{7305B21E-C52D-4417-84F7-6A7F09FE095E}" dt="2020-12-13T02:25:50.204" v="102" actId="47"/>
        <pc:sldMkLst>
          <pc:docMk/>
          <pc:sldMk cId="1220050456" sldId="438"/>
        </pc:sldMkLst>
      </pc:sldChg>
      <pc:sldChg chg="del">
        <pc:chgData name="Daniel Kaufmann" userId="934340720f57f02e" providerId="LiveId" clId="{7305B21E-C52D-4417-84F7-6A7F09FE095E}" dt="2020-12-13T02:25:50.126" v="99" actId="47"/>
        <pc:sldMkLst>
          <pc:docMk/>
          <pc:sldMk cId="1451879387" sldId="439"/>
        </pc:sldMkLst>
      </pc:sldChg>
      <pc:sldChg chg="del">
        <pc:chgData name="Daniel Kaufmann" userId="934340720f57f02e" providerId="LiveId" clId="{7305B21E-C52D-4417-84F7-6A7F09FE095E}" dt="2020-12-13T02:25:50.177" v="100" actId="47"/>
        <pc:sldMkLst>
          <pc:docMk/>
          <pc:sldMk cId="2058383635" sldId="440"/>
        </pc:sldMkLst>
      </pc:sldChg>
      <pc:sldChg chg="del">
        <pc:chgData name="Daniel Kaufmann" userId="934340720f57f02e" providerId="LiveId" clId="{7305B21E-C52D-4417-84F7-6A7F09FE095E}" dt="2020-12-13T02:25:50.189" v="101" actId="47"/>
        <pc:sldMkLst>
          <pc:docMk/>
          <pc:sldMk cId="3682192656" sldId="441"/>
        </pc:sldMkLst>
      </pc:sldChg>
      <pc:sldChg chg="del">
        <pc:chgData name="Daniel Kaufmann" userId="934340720f57f02e" providerId="LiveId" clId="{7305B21E-C52D-4417-84F7-6A7F09FE095E}" dt="2020-12-13T02:25:50.110" v="98" actId="47"/>
        <pc:sldMkLst>
          <pc:docMk/>
          <pc:sldMk cId="3546204011" sldId="442"/>
        </pc:sldMkLst>
      </pc:sldChg>
      <pc:sldChg chg="del">
        <pc:chgData name="Daniel Kaufmann" userId="934340720f57f02e" providerId="LiveId" clId="{7305B21E-C52D-4417-84F7-6A7F09FE095E}" dt="2020-12-13T02:25:50.247" v="103" actId="47"/>
        <pc:sldMkLst>
          <pc:docMk/>
          <pc:sldMk cId="3307497533" sldId="443"/>
        </pc:sldMkLst>
      </pc:sldChg>
      <pc:sldChg chg="del">
        <pc:chgData name="Daniel Kaufmann" userId="934340720f57f02e" providerId="LiveId" clId="{7305B21E-C52D-4417-84F7-6A7F09FE095E}" dt="2020-12-13T02:25:50.278" v="104" actId="47"/>
        <pc:sldMkLst>
          <pc:docMk/>
          <pc:sldMk cId="3028994543" sldId="444"/>
        </pc:sldMkLst>
      </pc:sldChg>
      <pc:sldChg chg="del">
        <pc:chgData name="Daniel Kaufmann" userId="934340720f57f02e" providerId="LiveId" clId="{7305B21E-C52D-4417-84F7-6A7F09FE095E}" dt="2020-12-13T02:25:50.313" v="105" actId="47"/>
        <pc:sldMkLst>
          <pc:docMk/>
          <pc:sldMk cId="556098832" sldId="445"/>
        </pc:sldMkLst>
      </pc:sldChg>
      <pc:sldChg chg="del">
        <pc:chgData name="Daniel Kaufmann" userId="934340720f57f02e" providerId="LiveId" clId="{7305B21E-C52D-4417-84F7-6A7F09FE095E}" dt="2020-12-13T02:25:50.346" v="106" actId="47"/>
        <pc:sldMkLst>
          <pc:docMk/>
          <pc:sldMk cId="3728458286" sldId="446"/>
        </pc:sldMkLst>
      </pc:sldChg>
      <pc:sldChg chg="del">
        <pc:chgData name="Daniel Kaufmann" userId="934340720f57f02e" providerId="LiveId" clId="{7305B21E-C52D-4417-84F7-6A7F09FE095E}" dt="2020-12-13T02:25:50.378" v="107" actId="47"/>
        <pc:sldMkLst>
          <pc:docMk/>
          <pc:sldMk cId="17443173" sldId="447"/>
        </pc:sldMkLst>
      </pc:sldChg>
      <pc:sldChg chg="del">
        <pc:chgData name="Daniel Kaufmann" userId="934340720f57f02e" providerId="LiveId" clId="{7305B21E-C52D-4417-84F7-6A7F09FE095E}" dt="2020-12-13T02:25:50.491" v="108" actId="47"/>
        <pc:sldMkLst>
          <pc:docMk/>
          <pc:sldMk cId="32813020" sldId="448"/>
        </pc:sldMkLst>
      </pc:sldChg>
      <pc:sldChg chg="del">
        <pc:chgData name="Daniel Kaufmann" userId="934340720f57f02e" providerId="LiveId" clId="{7305B21E-C52D-4417-84F7-6A7F09FE095E}" dt="2020-12-13T02:25:50.509" v="109" actId="47"/>
        <pc:sldMkLst>
          <pc:docMk/>
          <pc:sldMk cId="1995611987" sldId="449"/>
        </pc:sldMkLst>
      </pc:sldChg>
      <pc:sldChg chg="del">
        <pc:chgData name="Daniel Kaufmann" userId="934340720f57f02e" providerId="LiveId" clId="{7305B21E-C52D-4417-84F7-6A7F09FE095E}" dt="2020-12-13T02:25:50.536" v="110" actId="47"/>
        <pc:sldMkLst>
          <pc:docMk/>
          <pc:sldMk cId="1963117255" sldId="450"/>
        </pc:sldMkLst>
      </pc:sldChg>
      <pc:sldChg chg="del">
        <pc:chgData name="Daniel Kaufmann" userId="934340720f57f02e" providerId="LiveId" clId="{7305B21E-C52D-4417-84F7-6A7F09FE095E}" dt="2020-12-13T02:25:50.569" v="111" actId="47"/>
        <pc:sldMkLst>
          <pc:docMk/>
          <pc:sldMk cId="3982418509" sldId="451"/>
        </pc:sldMkLst>
      </pc:sldChg>
      <pc:sldChg chg="del">
        <pc:chgData name="Daniel Kaufmann" userId="934340720f57f02e" providerId="LiveId" clId="{7305B21E-C52D-4417-84F7-6A7F09FE095E}" dt="2020-12-13T02:25:50.608" v="112" actId="47"/>
        <pc:sldMkLst>
          <pc:docMk/>
          <pc:sldMk cId="2731125194" sldId="452"/>
        </pc:sldMkLst>
      </pc:sldChg>
      <pc:sldChg chg="del">
        <pc:chgData name="Daniel Kaufmann" userId="934340720f57f02e" providerId="LiveId" clId="{7305B21E-C52D-4417-84F7-6A7F09FE095E}" dt="2020-12-13T02:25:50.674" v="113" actId="47"/>
        <pc:sldMkLst>
          <pc:docMk/>
          <pc:sldMk cId="2279958214" sldId="453"/>
        </pc:sldMkLst>
      </pc:sldChg>
      <pc:sldChg chg="del">
        <pc:chgData name="Daniel Kaufmann" userId="934340720f57f02e" providerId="LiveId" clId="{7305B21E-C52D-4417-84F7-6A7F09FE095E}" dt="2020-12-13T02:25:50.684" v="114" actId="47"/>
        <pc:sldMkLst>
          <pc:docMk/>
          <pc:sldMk cId="2411293633" sldId="454"/>
        </pc:sldMkLst>
      </pc:sldChg>
      <pc:sldChg chg="del">
        <pc:chgData name="Daniel Kaufmann" userId="934340720f57f02e" providerId="LiveId" clId="{7305B21E-C52D-4417-84F7-6A7F09FE095E}" dt="2020-12-13T02:25:50.699" v="115" actId="47"/>
        <pc:sldMkLst>
          <pc:docMk/>
          <pc:sldMk cId="2284770832" sldId="455"/>
        </pc:sldMkLst>
      </pc:sldChg>
      <pc:sldChg chg="del">
        <pc:chgData name="Daniel Kaufmann" userId="934340720f57f02e" providerId="LiveId" clId="{7305B21E-C52D-4417-84F7-6A7F09FE095E}" dt="2020-12-13T02:25:50.745" v="116" actId="47"/>
        <pc:sldMkLst>
          <pc:docMk/>
          <pc:sldMk cId="2084335636" sldId="456"/>
        </pc:sldMkLst>
      </pc:sldChg>
      <pc:sldChg chg="del">
        <pc:chgData name="Daniel Kaufmann" userId="934340720f57f02e" providerId="LiveId" clId="{7305B21E-C52D-4417-84F7-6A7F09FE095E}" dt="2020-12-13T02:25:50.768" v="117" actId="47"/>
        <pc:sldMkLst>
          <pc:docMk/>
          <pc:sldMk cId="3089836784" sldId="457"/>
        </pc:sldMkLst>
      </pc:sldChg>
      <pc:sldChg chg="del">
        <pc:chgData name="Daniel Kaufmann" userId="934340720f57f02e" providerId="LiveId" clId="{7305B21E-C52D-4417-84F7-6A7F09FE095E}" dt="2020-12-13T02:25:50.796" v="118" actId="47"/>
        <pc:sldMkLst>
          <pc:docMk/>
          <pc:sldMk cId="2684974769" sldId="458"/>
        </pc:sldMkLst>
      </pc:sldChg>
      <pc:sldChg chg="del">
        <pc:chgData name="Daniel Kaufmann" userId="934340720f57f02e" providerId="LiveId" clId="{7305B21E-C52D-4417-84F7-6A7F09FE095E}" dt="2020-12-13T02:25:50.840" v="119" actId="47"/>
        <pc:sldMkLst>
          <pc:docMk/>
          <pc:sldMk cId="422119994" sldId="459"/>
        </pc:sldMkLst>
      </pc:sldChg>
      <pc:sldChg chg="del">
        <pc:chgData name="Daniel Kaufmann" userId="934340720f57f02e" providerId="LiveId" clId="{7305B21E-C52D-4417-84F7-6A7F09FE095E}" dt="2020-12-13T02:25:50.870" v="120" actId="47"/>
        <pc:sldMkLst>
          <pc:docMk/>
          <pc:sldMk cId="4270477513" sldId="460"/>
        </pc:sldMkLst>
      </pc:sldChg>
      <pc:sldChg chg="del">
        <pc:chgData name="Daniel Kaufmann" userId="934340720f57f02e" providerId="LiveId" clId="{7305B21E-C52D-4417-84F7-6A7F09FE095E}" dt="2020-12-13T02:25:50.916" v="121" actId="47"/>
        <pc:sldMkLst>
          <pc:docMk/>
          <pc:sldMk cId="542887771" sldId="461"/>
        </pc:sldMkLst>
      </pc:sldChg>
      <pc:sldChg chg="del">
        <pc:chgData name="Daniel Kaufmann" userId="934340720f57f02e" providerId="LiveId" clId="{7305B21E-C52D-4417-84F7-6A7F09FE095E}" dt="2020-12-13T02:25:50.926" v="122" actId="47"/>
        <pc:sldMkLst>
          <pc:docMk/>
          <pc:sldMk cId="3043236482" sldId="462"/>
        </pc:sldMkLst>
      </pc:sldChg>
      <pc:sldChg chg="del">
        <pc:chgData name="Daniel Kaufmann" userId="934340720f57f02e" providerId="LiveId" clId="{7305B21E-C52D-4417-84F7-6A7F09FE095E}" dt="2020-12-13T02:25:50.961" v="123" actId="47"/>
        <pc:sldMkLst>
          <pc:docMk/>
          <pc:sldMk cId="4029953360" sldId="463"/>
        </pc:sldMkLst>
      </pc:sldChg>
      <pc:sldChg chg="del">
        <pc:chgData name="Daniel Kaufmann" userId="934340720f57f02e" providerId="LiveId" clId="{7305B21E-C52D-4417-84F7-6A7F09FE095E}" dt="2020-12-13T02:25:51.007" v="124" actId="47"/>
        <pc:sldMkLst>
          <pc:docMk/>
          <pc:sldMk cId="894272488" sldId="464"/>
        </pc:sldMkLst>
      </pc:sldChg>
      <pc:sldChg chg="del">
        <pc:chgData name="Daniel Kaufmann" userId="934340720f57f02e" providerId="LiveId" clId="{7305B21E-C52D-4417-84F7-6A7F09FE095E}" dt="2020-12-13T02:25:51.027" v="125" actId="47"/>
        <pc:sldMkLst>
          <pc:docMk/>
          <pc:sldMk cId="3580465165" sldId="465"/>
        </pc:sldMkLst>
      </pc:sldChg>
      <pc:sldChg chg="del">
        <pc:chgData name="Daniel Kaufmann" userId="934340720f57f02e" providerId="LiveId" clId="{7305B21E-C52D-4417-84F7-6A7F09FE095E}" dt="2020-12-13T02:25:51.090" v="126" actId="47"/>
        <pc:sldMkLst>
          <pc:docMk/>
          <pc:sldMk cId="662835473" sldId="466"/>
        </pc:sldMkLst>
      </pc:sldChg>
      <pc:sldChg chg="del">
        <pc:chgData name="Daniel Kaufmann" userId="934340720f57f02e" providerId="LiveId" clId="{7305B21E-C52D-4417-84F7-6A7F09FE095E}" dt="2020-12-13T02:25:51.115" v="127" actId="47"/>
        <pc:sldMkLst>
          <pc:docMk/>
          <pc:sldMk cId="2815617616" sldId="467"/>
        </pc:sldMkLst>
      </pc:sldChg>
      <pc:sldChg chg="del">
        <pc:chgData name="Daniel Kaufmann" userId="934340720f57f02e" providerId="LiveId" clId="{7305B21E-C52D-4417-84F7-6A7F09FE095E}" dt="2020-12-13T02:25:51.160" v="128" actId="47"/>
        <pc:sldMkLst>
          <pc:docMk/>
          <pc:sldMk cId="3502055941" sldId="468"/>
        </pc:sldMkLst>
      </pc:sldChg>
      <pc:sldChg chg="del">
        <pc:chgData name="Daniel Kaufmann" userId="934340720f57f02e" providerId="LiveId" clId="{7305B21E-C52D-4417-84F7-6A7F09FE095E}" dt="2020-12-13T02:25:51.206" v="129" actId="47"/>
        <pc:sldMkLst>
          <pc:docMk/>
          <pc:sldMk cId="3996468723" sldId="469"/>
        </pc:sldMkLst>
      </pc:sldChg>
      <pc:sldChg chg="del">
        <pc:chgData name="Daniel Kaufmann" userId="934340720f57f02e" providerId="LiveId" clId="{7305B21E-C52D-4417-84F7-6A7F09FE095E}" dt="2020-12-13T02:25:51.226" v="130" actId="47"/>
        <pc:sldMkLst>
          <pc:docMk/>
          <pc:sldMk cId="734308906" sldId="470"/>
        </pc:sldMkLst>
      </pc:sldChg>
      <pc:sldChg chg="del">
        <pc:chgData name="Daniel Kaufmann" userId="934340720f57f02e" providerId="LiveId" clId="{7305B21E-C52D-4417-84F7-6A7F09FE095E}" dt="2020-12-13T02:25:51.262" v="131" actId="47"/>
        <pc:sldMkLst>
          <pc:docMk/>
          <pc:sldMk cId="53560366" sldId="471"/>
        </pc:sldMkLst>
      </pc:sldChg>
      <pc:sldChg chg="del">
        <pc:chgData name="Daniel Kaufmann" userId="934340720f57f02e" providerId="LiveId" clId="{7305B21E-C52D-4417-84F7-6A7F09FE095E}" dt="2020-12-13T02:25:51.315" v="132" actId="47"/>
        <pc:sldMkLst>
          <pc:docMk/>
          <pc:sldMk cId="301425809" sldId="472"/>
        </pc:sldMkLst>
      </pc:sldChg>
      <pc:sldChg chg="del">
        <pc:chgData name="Daniel Kaufmann" userId="934340720f57f02e" providerId="LiveId" clId="{7305B21E-C52D-4417-84F7-6A7F09FE095E}" dt="2020-12-13T02:25:51.345" v="133" actId="47"/>
        <pc:sldMkLst>
          <pc:docMk/>
          <pc:sldMk cId="349019916" sldId="473"/>
        </pc:sldMkLst>
      </pc:sldChg>
      <pc:sldChg chg="del">
        <pc:chgData name="Daniel Kaufmann" userId="934340720f57f02e" providerId="LiveId" clId="{7305B21E-C52D-4417-84F7-6A7F09FE095E}" dt="2020-12-13T02:25:51.359" v="134" actId="47"/>
        <pc:sldMkLst>
          <pc:docMk/>
          <pc:sldMk cId="2668466240" sldId="474"/>
        </pc:sldMkLst>
      </pc:sldChg>
      <pc:sldChg chg="del">
        <pc:chgData name="Daniel Kaufmann" userId="934340720f57f02e" providerId="LiveId" clId="{7305B21E-C52D-4417-84F7-6A7F09FE095E}" dt="2020-12-13T02:25:51.387" v="135" actId="47"/>
        <pc:sldMkLst>
          <pc:docMk/>
          <pc:sldMk cId="2917626471" sldId="476"/>
        </pc:sldMkLst>
      </pc:sldChg>
      <pc:sldChg chg="del">
        <pc:chgData name="Daniel Kaufmann" userId="934340720f57f02e" providerId="LiveId" clId="{7305B21E-C52D-4417-84F7-6A7F09FE095E}" dt="2020-12-13T02:25:51.448" v="136" actId="47"/>
        <pc:sldMkLst>
          <pc:docMk/>
          <pc:sldMk cId="831297030" sldId="477"/>
        </pc:sldMkLst>
      </pc:sldChg>
      <pc:sldChg chg="del">
        <pc:chgData name="Daniel Kaufmann" userId="934340720f57f02e" providerId="LiveId" clId="{7305B21E-C52D-4417-84F7-6A7F09FE095E}" dt="2020-12-13T02:25:51.516" v="138" actId="47"/>
        <pc:sldMkLst>
          <pc:docMk/>
          <pc:sldMk cId="908734521" sldId="478"/>
        </pc:sldMkLst>
      </pc:sldChg>
      <pc:sldChg chg="del">
        <pc:chgData name="Daniel Kaufmann" userId="934340720f57f02e" providerId="LiveId" clId="{7305B21E-C52D-4417-84F7-6A7F09FE095E}" dt="2020-12-13T02:25:51.632" v="142" actId="47"/>
        <pc:sldMkLst>
          <pc:docMk/>
          <pc:sldMk cId="3340197899" sldId="479"/>
        </pc:sldMkLst>
      </pc:sldChg>
      <pc:sldChg chg="del">
        <pc:chgData name="Daniel Kaufmann" userId="934340720f57f02e" providerId="LiveId" clId="{7305B21E-C52D-4417-84F7-6A7F09FE095E}" dt="2020-12-13T02:25:51.743" v="145" actId="47"/>
        <pc:sldMkLst>
          <pc:docMk/>
          <pc:sldMk cId="3950771836" sldId="480"/>
        </pc:sldMkLst>
      </pc:sldChg>
      <pc:sldChg chg="del">
        <pc:chgData name="Daniel Kaufmann" userId="934340720f57f02e" providerId="LiveId" clId="{7305B21E-C52D-4417-84F7-6A7F09FE095E}" dt="2020-12-13T02:25:51.464" v="137" actId="47"/>
        <pc:sldMkLst>
          <pc:docMk/>
          <pc:sldMk cId="3493005845" sldId="481"/>
        </pc:sldMkLst>
      </pc:sldChg>
      <pc:sldChg chg="del">
        <pc:chgData name="Daniel Kaufmann" userId="934340720f57f02e" providerId="LiveId" clId="{7305B21E-C52D-4417-84F7-6A7F09FE095E}" dt="2020-12-13T02:25:51.532" v="139" actId="47"/>
        <pc:sldMkLst>
          <pc:docMk/>
          <pc:sldMk cId="214098157" sldId="482"/>
        </pc:sldMkLst>
      </pc:sldChg>
      <pc:sldChg chg="del">
        <pc:chgData name="Daniel Kaufmann" userId="934340720f57f02e" providerId="LiveId" clId="{7305B21E-C52D-4417-84F7-6A7F09FE095E}" dt="2020-12-13T02:25:51.571" v="140" actId="47"/>
        <pc:sldMkLst>
          <pc:docMk/>
          <pc:sldMk cId="3258773737" sldId="484"/>
        </pc:sldMkLst>
      </pc:sldChg>
      <pc:sldChg chg="del">
        <pc:chgData name="Daniel Kaufmann" userId="934340720f57f02e" providerId="LiveId" clId="{7305B21E-C52D-4417-84F7-6A7F09FE095E}" dt="2020-12-13T02:25:51.593" v="141" actId="47"/>
        <pc:sldMkLst>
          <pc:docMk/>
          <pc:sldMk cId="2869559674" sldId="485"/>
        </pc:sldMkLst>
      </pc:sldChg>
      <pc:sldChg chg="del">
        <pc:chgData name="Daniel Kaufmann" userId="934340720f57f02e" providerId="LiveId" clId="{7305B21E-C52D-4417-84F7-6A7F09FE095E}" dt="2020-12-13T02:25:51.663" v="143" actId="47"/>
        <pc:sldMkLst>
          <pc:docMk/>
          <pc:sldMk cId="1451783689" sldId="486"/>
        </pc:sldMkLst>
      </pc:sldChg>
      <pc:sldChg chg="del">
        <pc:chgData name="Daniel Kaufmann" userId="934340720f57f02e" providerId="LiveId" clId="{7305B21E-C52D-4417-84F7-6A7F09FE095E}" dt="2020-12-13T02:25:51.725" v="144" actId="47"/>
        <pc:sldMkLst>
          <pc:docMk/>
          <pc:sldMk cId="3911549597" sldId="487"/>
        </pc:sldMkLst>
      </pc:sldChg>
      <pc:sldChg chg="del">
        <pc:chgData name="Daniel Kaufmann" userId="934340720f57f02e" providerId="LiveId" clId="{7305B21E-C52D-4417-84F7-6A7F09FE095E}" dt="2020-12-13T02:25:51.759" v="146" actId="47"/>
        <pc:sldMkLst>
          <pc:docMk/>
          <pc:sldMk cId="912221188" sldId="488"/>
        </pc:sldMkLst>
      </pc:sldChg>
      <pc:sldChg chg="del">
        <pc:chgData name="Daniel Kaufmann" userId="934340720f57f02e" providerId="LiveId" clId="{7305B21E-C52D-4417-84F7-6A7F09FE095E}" dt="2020-12-13T02:25:51.819" v="147" actId="47"/>
        <pc:sldMkLst>
          <pc:docMk/>
          <pc:sldMk cId="1985382990" sldId="489"/>
        </pc:sldMkLst>
      </pc:sldChg>
      <pc:sldChg chg="del">
        <pc:chgData name="Daniel Kaufmann" userId="934340720f57f02e" providerId="LiveId" clId="{7305B21E-C52D-4417-84F7-6A7F09FE095E}" dt="2020-12-13T02:25:51.846" v="148" actId="47"/>
        <pc:sldMkLst>
          <pc:docMk/>
          <pc:sldMk cId="1013288664" sldId="490"/>
        </pc:sldMkLst>
      </pc:sldChg>
      <pc:sldChg chg="del">
        <pc:chgData name="Daniel Kaufmann" userId="934340720f57f02e" providerId="LiveId" clId="{7305B21E-C52D-4417-84F7-6A7F09FE095E}" dt="2020-12-13T02:25:51.912" v="149" actId="47"/>
        <pc:sldMkLst>
          <pc:docMk/>
          <pc:sldMk cId="966011932" sldId="491"/>
        </pc:sldMkLst>
      </pc:sldChg>
      <pc:sldChg chg="del">
        <pc:chgData name="Daniel Kaufmann" userId="934340720f57f02e" providerId="LiveId" clId="{7305B21E-C52D-4417-84F7-6A7F09FE095E}" dt="2020-12-13T02:25:51.926" v="150" actId="47"/>
        <pc:sldMkLst>
          <pc:docMk/>
          <pc:sldMk cId="1089749163" sldId="492"/>
        </pc:sldMkLst>
      </pc:sldChg>
      <pc:sldChg chg="del">
        <pc:chgData name="Daniel Kaufmann" userId="934340720f57f02e" providerId="LiveId" clId="{7305B21E-C52D-4417-84F7-6A7F09FE095E}" dt="2020-12-13T02:25:51.947" v="151" actId="47"/>
        <pc:sldMkLst>
          <pc:docMk/>
          <pc:sldMk cId="3934368055" sldId="493"/>
        </pc:sldMkLst>
      </pc:sldChg>
      <pc:sldChg chg="del">
        <pc:chgData name="Daniel Kaufmann" userId="934340720f57f02e" providerId="LiveId" clId="{7305B21E-C52D-4417-84F7-6A7F09FE095E}" dt="2020-12-13T02:25:51.980" v="152" actId="47"/>
        <pc:sldMkLst>
          <pc:docMk/>
          <pc:sldMk cId="2664620289" sldId="494"/>
        </pc:sldMkLst>
      </pc:sldChg>
      <pc:sldChg chg="del">
        <pc:chgData name="Daniel Kaufmann" userId="934340720f57f02e" providerId="LiveId" clId="{7305B21E-C52D-4417-84F7-6A7F09FE095E}" dt="2020-12-13T02:25:52.013" v="153" actId="47"/>
        <pc:sldMkLst>
          <pc:docMk/>
          <pc:sldMk cId="3960721881" sldId="495"/>
        </pc:sldMkLst>
      </pc:sldChg>
      <pc:sldChg chg="del">
        <pc:chgData name="Daniel Kaufmann" userId="934340720f57f02e" providerId="LiveId" clId="{7305B21E-C52D-4417-84F7-6A7F09FE095E}" dt="2020-12-13T02:25:52.062" v="154" actId="47"/>
        <pc:sldMkLst>
          <pc:docMk/>
          <pc:sldMk cId="391205377" sldId="496"/>
        </pc:sldMkLst>
      </pc:sldChg>
      <pc:sldChg chg="del">
        <pc:chgData name="Daniel Kaufmann" userId="934340720f57f02e" providerId="LiveId" clId="{7305B21E-C52D-4417-84F7-6A7F09FE095E}" dt="2020-12-13T02:25:52.112" v="155" actId="47"/>
        <pc:sldMkLst>
          <pc:docMk/>
          <pc:sldMk cId="377151287" sldId="497"/>
        </pc:sldMkLst>
      </pc:sldChg>
      <pc:sldChg chg="del">
        <pc:chgData name="Daniel Kaufmann" userId="934340720f57f02e" providerId="LiveId" clId="{7305B21E-C52D-4417-84F7-6A7F09FE095E}" dt="2020-12-13T02:25:52.121" v="156" actId="47"/>
        <pc:sldMkLst>
          <pc:docMk/>
          <pc:sldMk cId="271397601" sldId="498"/>
        </pc:sldMkLst>
      </pc:sldChg>
      <pc:sldChg chg="del">
        <pc:chgData name="Daniel Kaufmann" userId="934340720f57f02e" providerId="LiveId" clId="{7305B21E-C52D-4417-84F7-6A7F09FE095E}" dt="2020-12-13T02:25:52.178" v="157" actId="47"/>
        <pc:sldMkLst>
          <pc:docMk/>
          <pc:sldMk cId="1354003147" sldId="499"/>
        </pc:sldMkLst>
      </pc:sldChg>
      <pc:sldChg chg="del">
        <pc:chgData name="Daniel Kaufmann" userId="934340720f57f02e" providerId="LiveId" clId="{7305B21E-C52D-4417-84F7-6A7F09FE095E}" dt="2020-12-13T02:25:52.188" v="158" actId="47"/>
        <pc:sldMkLst>
          <pc:docMk/>
          <pc:sldMk cId="59427139" sldId="500"/>
        </pc:sldMkLst>
      </pc:sldChg>
      <pc:sldChg chg="del">
        <pc:chgData name="Daniel Kaufmann" userId="934340720f57f02e" providerId="LiveId" clId="{7305B21E-C52D-4417-84F7-6A7F09FE095E}" dt="2020-12-13T02:25:52.246" v="159" actId="47"/>
        <pc:sldMkLst>
          <pc:docMk/>
          <pc:sldMk cId="3530532553" sldId="501"/>
        </pc:sldMkLst>
      </pc:sldChg>
      <pc:sldChg chg="del">
        <pc:chgData name="Daniel Kaufmann" userId="934340720f57f02e" providerId="LiveId" clId="{7305B21E-C52D-4417-84F7-6A7F09FE095E}" dt="2020-12-13T02:25:52.257" v="160" actId="47"/>
        <pc:sldMkLst>
          <pc:docMk/>
          <pc:sldMk cId="1932840159" sldId="502"/>
        </pc:sldMkLst>
      </pc:sldChg>
      <pc:sldChg chg="del">
        <pc:chgData name="Daniel Kaufmann" userId="934340720f57f02e" providerId="LiveId" clId="{7305B21E-C52D-4417-84F7-6A7F09FE095E}" dt="2020-12-13T02:25:52.305" v="161" actId="47"/>
        <pc:sldMkLst>
          <pc:docMk/>
          <pc:sldMk cId="1450973579" sldId="503"/>
        </pc:sldMkLst>
      </pc:sldChg>
      <pc:sldChg chg="del">
        <pc:chgData name="Daniel Kaufmann" userId="934340720f57f02e" providerId="LiveId" clId="{7305B21E-C52D-4417-84F7-6A7F09FE095E}" dt="2020-12-13T02:25:52.319" v="162" actId="47"/>
        <pc:sldMkLst>
          <pc:docMk/>
          <pc:sldMk cId="3818030473" sldId="504"/>
        </pc:sldMkLst>
      </pc:sldChg>
      <pc:sldChg chg="del">
        <pc:chgData name="Daniel Kaufmann" userId="934340720f57f02e" providerId="LiveId" clId="{7305B21E-C52D-4417-84F7-6A7F09FE095E}" dt="2020-12-13T02:25:52.403" v="163" actId="47"/>
        <pc:sldMkLst>
          <pc:docMk/>
          <pc:sldMk cId="2496470685" sldId="505"/>
        </pc:sldMkLst>
      </pc:sldChg>
      <pc:sldChg chg="del">
        <pc:chgData name="Daniel Kaufmann" userId="934340720f57f02e" providerId="LiveId" clId="{7305B21E-C52D-4417-84F7-6A7F09FE095E}" dt="2020-12-13T02:25:52.427" v="164" actId="47"/>
        <pc:sldMkLst>
          <pc:docMk/>
          <pc:sldMk cId="1161578672" sldId="506"/>
        </pc:sldMkLst>
      </pc:sldChg>
      <pc:sldChg chg="del">
        <pc:chgData name="Daniel Kaufmann" userId="934340720f57f02e" providerId="LiveId" clId="{7305B21E-C52D-4417-84F7-6A7F09FE095E}" dt="2020-12-13T02:25:52.497" v="165" actId="47"/>
        <pc:sldMkLst>
          <pc:docMk/>
          <pc:sldMk cId="3961354394" sldId="507"/>
        </pc:sldMkLst>
      </pc:sldChg>
      <pc:sldChg chg="del">
        <pc:chgData name="Daniel Kaufmann" userId="934340720f57f02e" providerId="LiveId" clId="{7305B21E-C52D-4417-84F7-6A7F09FE095E}" dt="2020-12-13T02:25:52.516" v="166" actId="47"/>
        <pc:sldMkLst>
          <pc:docMk/>
          <pc:sldMk cId="3594365831" sldId="508"/>
        </pc:sldMkLst>
      </pc:sldChg>
      <pc:sldChg chg="del">
        <pc:chgData name="Daniel Kaufmann" userId="934340720f57f02e" providerId="LiveId" clId="{7305B21E-C52D-4417-84F7-6A7F09FE095E}" dt="2020-12-13T02:25:52.564" v="167" actId="47"/>
        <pc:sldMkLst>
          <pc:docMk/>
          <pc:sldMk cId="2373453654" sldId="509"/>
        </pc:sldMkLst>
      </pc:sldChg>
      <pc:sldChg chg="del">
        <pc:chgData name="Daniel Kaufmann" userId="934340720f57f02e" providerId="LiveId" clId="{7305B21E-C52D-4417-84F7-6A7F09FE095E}" dt="2020-12-13T02:25:52.578" v="168" actId="47"/>
        <pc:sldMkLst>
          <pc:docMk/>
          <pc:sldMk cId="595805169" sldId="510"/>
        </pc:sldMkLst>
      </pc:sldChg>
      <pc:sldChg chg="del">
        <pc:chgData name="Daniel Kaufmann" userId="934340720f57f02e" providerId="LiveId" clId="{7305B21E-C52D-4417-84F7-6A7F09FE095E}" dt="2020-12-13T02:25:52.664" v="169" actId="47"/>
        <pc:sldMkLst>
          <pc:docMk/>
          <pc:sldMk cId="1019360677" sldId="511"/>
        </pc:sldMkLst>
      </pc:sldChg>
      <pc:sldChg chg="del">
        <pc:chgData name="Daniel Kaufmann" userId="934340720f57f02e" providerId="LiveId" clId="{7305B21E-C52D-4417-84F7-6A7F09FE095E}" dt="2020-12-13T02:25:52.736" v="171" actId="47"/>
        <pc:sldMkLst>
          <pc:docMk/>
          <pc:sldMk cId="438145454" sldId="512"/>
        </pc:sldMkLst>
      </pc:sldChg>
      <pc:sldChg chg="del">
        <pc:chgData name="Daniel Kaufmann" userId="934340720f57f02e" providerId="LiveId" clId="{7305B21E-C52D-4417-84F7-6A7F09FE095E}" dt="2020-12-13T02:25:52.688" v="170" actId="47"/>
        <pc:sldMkLst>
          <pc:docMk/>
          <pc:sldMk cId="802300504" sldId="513"/>
        </pc:sldMkLst>
      </pc:sldChg>
      <pc:sldChg chg="del">
        <pc:chgData name="Daniel Kaufmann" userId="934340720f57f02e" providerId="LiveId" clId="{7305B21E-C52D-4417-84F7-6A7F09FE095E}" dt="2020-12-13T02:25:52.748" v="172" actId="47"/>
        <pc:sldMkLst>
          <pc:docMk/>
          <pc:sldMk cId="3151348191" sldId="514"/>
        </pc:sldMkLst>
      </pc:sldChg>
      <pc:sldChg chg="del">
        <pc:chgData name="Daniel Kaufmann" userId="934340720f57f02e" providerId="LiveId" clId="{7305B21E-C52D-4417-84F7-6A7F09FE095E}" dt="2020-12-13T02:25:52.775" v="173" actId="47"/>
        <pc:sldMkLst>
          <pc:docMk/>
          <pc:sldMk cId="2443042618" sldId="515"/>
        </pc:sldMkLst>
      </pc:sldChg>
      <pc:sldChg chg="del">
        <pc:chgData name="Daniel Kaufmann" userId="934340720f57f02e" providerId="LiveId" clId="{7305B21E-C52D-4417-84F7-6A7F09FE095E}" dt="2020-12-13T02:25:52.805" v="174" actId="47"/>
        <pc:sldMkLst>
          <pc:docMk/>
          <pc:sldMk cId="2602573781" sldId="516"/>
        </pc:sldMkLst>
      </pc:sldChg>
      <pc:sldChg chg="del">
        <pc:chgData name="Daniel Kaufmann" userId="934340720f57f02e" providerId="LiveId" clId="{7305B21E-C52D-4417-84F7-6A7F09FE095E}" dt="2020-12-13T02:25:52.847" v="175" actId="47"/>
        <pc:sldMkLst>
          <pc:docMk/>
          <pc:sldMk cId="1048830250" sldId="517"/>
        </pc:sldMkLst>
      </pc:sldChg>
      <pc:sldChg chg="del">
        <pc:chgData name="Daniel Kaufmann" userId="934340720f57f02e" providerId="LiveId" clId="{7305B21E-C52D-4417-84F7-6A7F09FE095E}" dt="2020-12-13T02:25:52.884" v="176" actId="47"/>
        <pc:sldMkLst>
          <pc:docMk/>
          <pc:sldMk cId="2462365213" sldId="518"/>
        </pc:sldMkLst>
      </pc:sldChg>
      <pc:sldChg chg="del">
        <pc:chgData name="Daniel Kaufmann" userId="934340720f57f02e" providerId="LiveId" clId="{7305B21E-C52D-4417-84F7-6A7F09FE095E}" dt="2020-12-13T02:25:52.945" v="178" actId="47"/>
        <pc:sldMkLst>
          <pc:docMk/>
          <pc:sldMk cId="1122003148" sldId="519"/>
        </pc:sldMkLst>
      </pc:sldChg>
      <pc:sldChg chg="del">
        <pc:chgData name="Daniel Kaufmann" userId="934340720f57f02e" providerId="LiveId" clId="{7305B21E-C52D-4417-84F7-6A7F09FE095E}" dt="2020-12-13T02:25:52.976" v="179" actId="47"/>
        <pc:sldMkLst>
          <pc:docMk/>
          <pc:sldMk cId="54273307" sldId="520"/>
        </pc:sldMkLst>
      </pc:sldChg>
      <pc:sldChg chg="del">
        <pc:chgData name="Daniel Kaufmann" userId="934340720f57f02e" providerId="LiveId" clId="{7305B21E-C52D-4417-84F7-6A7F09FE095E}" dt="2020-12-13T02:25:53.097" v="182" actId="47"/>
        <pc:sldMkLst>
          <pc:docMk/>
          <pc:sldMk cId="90328923" sldId="521"/>
        </pc:sldMkLst>
      </pc:sldChg>
      <pc:sldChg chg="del">
        <pc:chgData name="Daniel Kaufmann" userId="934340720f57f02e" providerId="LiveId" clId="{7305B21E-C52D-4417-84F7-6A7F09FE095E}" dt="2020-12-13T02:25:53.110" v="183" actId="47"/>
        <pc:sldMkLst>
          <pc:docMk/>
          <pc:sldMk cId="802106992" sldId="522"/>
        </pc:sldMkLst>
      </pc:sldChg>
      <pc:sldChg chg="del">
        <pc:chgData name="Daniel Kaufmann" userId="934340720f57f02e" providerId="LiveId" clId="{7305B21E-C52D-4417-84F7-6A7F09FE095E}" dt="2020-12-13T02:25:53.145" v="184" actId="47"/>
        <pc:sldMkLst>
          <pc:docMk/>
          <pc:sldMk cId="1770519270" sldId="523"/>
        </pc:sldMkLst>
      </pc:sldChg>
      <pc:sldChg chg="del">
        <pc:chgData name="Daniel Kaufmann" userId="934340720f57f02e" providerId="LiveId" clId="{7305B21E-C52D-4417-84F7-6A7F09FE095E}" dt="2020-12-13T02:25:53.168" v="185" actId="47"/>
        <pc:sldMkLst>
          <pc:docMk/>
          <pc:sldMk cId="201780945" sldId="524"/>
        </pc:sldMkLst>
      </pc:sldChg>
      <pc:sldChg chg="del">
        <pc:chgData name="Daniel Kaufmann" userId="934340720f57f02e" providerId="LiveId" clId="{7305B21E-C52D-4417-84F7-6A7F09FE095E}" dt="2020-12-13T02:25:53.203" v="186" actId="47"/>
        <pc:sldMkLst>
          <pc:docMk/>
          <pc:sldMk cId="1408445262" sldId="525"/>
        </pc:sldMkLst>
      </pc:sldChg>
      <pc:sldChg chg="del">
        <pc:chgData name="Daniel Kaufmann" userId="934340720f57f02e" providerId="LiveId" clId="{7305B21E-C52D-4417-84F7-6A7F09FE095E}" dt="2020-12-13T02:25:53.233" v="187" actId="47"/>
        <pc:sldMkLst>
          <pc:docMk/>
          <pc:sldMk cId="1197509143" sldId="526"/>
        </pc:sldMkLst>
      </pc:sldChg>
      <pc:sldChg chg="add del">
        <pc:chgData name="Daniel Kaufmann" userId="934340720f57f02e" providerId="LiveId" clId="{7305B21E-C52D-4417-84F7-6A7F09FE095E}" dt="2020-12-13T02:26:03.181" v="198" actId="47"/>
        <pc:sldMkLst>
          <pc:docMk/>
          <pc:sldMk cId="1324088227" sldId="527"/>
        </pc:sldMkLst>
      </pc:sldChg>
      <pc:sldChg chg="del">
        <pc:chgData name="Daniel Kaufmann" userId="934340720f57f02e" providerId="LiveId" clId="{7305B21E-C52D-4417-84F7-6A7F09FE095E}" dt="2020-12-13T02:25:53.046" v="181" actId="47"/>
        <pc:sldMkLst>
          <pc:docMk/>
          <pc:sldMk cId="3536623039" sldId="528"/>
        </pc:sldMkLst>
      </pc:sldChg>
      <pc:sldChg chg="del">
        <pc:chgData name="Daniel Kaufmann" userId="934340720f57f02e" providerId="LiveId" clId="{7305B21E-C52D-4417-84F7-6A7F09FE095E}" dt="2020-12-13T02:25:52.907" v="177" actId="47"/>
        <pc:sldMkLst>
          <pc:docMk/>
          <pc:sldMk cId="1799096624" sldId="529"/>
        </pc:sldMkLst>
      </pc:sldChg>
      <pc:sldChg chg="del">
        <pc:chgData name="Daniel Kaufmann" userId="934340720f57f02e" providerId="LiveId" clId="{7305B21E-C52D-4417-84F7-6A7F09FE095E}" dt="2020-12-13T02:25:53.006" v="180" actId="47"/>
        <pc:sldMkLst>
          <pc:docMk/>
          <pc:sldMk cId="2255598641" sldId="530"/>
        </pc:sldMkLst>
      </pc:sldChg>
    </pc:docChg>
  </pc:docChgLst>
  <pc:docChgLst>
    <pc:chgData name="Daniel Kaufmann" userId="934340720f57f02e" providerId="LiveId" clId="{E753FF4A-63AC-4F54-AAF5-9F20E1E877B6}"/>
    <pc:docChg chg="undo redo custSel mod addSld delSld modSld sldOrd modMainMaster">
      <pc:chgData name="Daniel Kaufmann" userId="934340720f57f02e" providerId="LiveId" clId="{E753FF4A-63AC-4F54-AAF5-9F20E1E877B6}" dt="2020-12-13T05:27:22.071" v="4585" actId="33524"/>
      <pc:docMkLst>
        <pc:docMk/>
      </pc:docMkLst>
      <pc:sldChg chg="modNotesTx">
        <pc:chgData name="Daniel Kaufmann" userId="934340720f57f02e" providerId="LiveId" clId="{E753FF4A-63AC-4F54-AAF5-9F20E1E877B6}" dt="2020-12-13T02:29:31.513" v="5"/>
        <pc:sldMkLst>
          <pc:docMk/>
          <pc:sldMk cId="3940935841" sldId="256"/>
        </pc:sldMkLst>
      </pc:sldChg>
      <pc:sldChg chg="delSp modSp mod modClrScheme chgLayout">
        <pc:chgData name="Daniel Kaufmann" userId="934340720f57f02e" providerId="LiveId" clId="{E753FF4A-63AC-4F54-AAF5-9F20E1E877B6}" dt="2020-12-13T05:26:16.936" v="4543" actId="20577"/>
        <pc:sldMkLst>
          <pc:docMk/>
          <pc:sldMk cId="2800564990" sldId="257"/>
        </pc:sldMkLst>
        <pc:spChg chg="mod ord">
          <ac:chgData name="Daniel Kaufmann" userId="934340720f57f02e" providerId="LiveId" clId="{E753FF4A-63AC-4F54-AAF5-9F20E1E877B6}" dt="2020-12-13T05:26:16.936" v="4543" actId="20577"/>
          <ac:spMkLst>
            <pc:docMk/>
            <pc:sldMk cId="2800564990" sldId="257"/>
            <ac:spMk id="4" creationId="{00000000-0000-0000-0000-000000000000}"/>
          </ac:spMkLst>
        </pc:spChg>
        <pc:picChg chg="mod">
          <ac:chgData name="Daniel Kaufmann" userId="934340720f57f02e" providerId="LiveId" clId="{E753FF4A-63AC-4F54-AAF5-9F20E1E877B6}" dt="2020-12-13T05:26:00.370" v="4497" actId="208"/>
          <ac:picMkLst>
            <pc:docMk/>
            <pc:sldMk cId="2800564990" sldId="257"/>
            <ac:picMk id="5" creationId="{00000000-0000-0000-0000-000000000000}"/>
          </ac:picMkLst>
        </pc:picChg>
        <pc:picChg chg="del">
          <ac:chgData name="Daniel Kaufmann" userId="934340720f57f02e" providerId="LiveId" clId="{E753FF4A-63AC-4F54-AAF5-9F20E1E877B6}" dt="2020-12-13T05:14:05.081" v="4305" actId="478"/>
          <ac:picMkLst>
            <pc:docMk/>
            <pc:sldMk cId="2800564990" sldId="257"/>
            <ac:picMk id="6" creationId="{00000000-0000-0000-0000-000000000000}"/>
          </ac:picMkLst>
        </pc:picChg>
      </pc:sldChg>
      <pc:sldChg chg="delSp del mod">
        <pc:chgData name="Daniel Kaufmann" userId="934340720f57f02e" providerId="LiveId" clId="{E753FF4A-63AC-4F54-AAF5-9F20E1E877B6}" dt="2020-12-13T05:27:13.564" v="4584" actId="47"/>
        <pc:sldMkLst>
          <pc:docMk/>
          <pc:sldMk cId="754907382" sldId="258"/>
        </pc:sldMkLst>
        <pc:picChg chg="del">
          <ac:chgData name="Daniel Kaufmann" userId="934340720f57f02e" providerId="LiveId" clId="{E753FF4A-63AC-4F54-AAF5-9F20E1E877B6}" dt="2020-12-13T05:14:10.245" v="4307" actId="478"/>
          <ac:picMkLst>
            <pc:docMk/>
            <pc:sldMk cId="754907382" sldId="258"/>
            <ac:picMk id="6" creationId="{00000000-0000-0000-0000-000000000000}"/>
          </ac:picMkLst>
        </pc:picChg>
      </pc:sldChg>
      <pc:sldChg chg="delSp modSp mod">
        <pc:chgData name="Daniel Kaufmann" userId="934340720f57f02e" providerId="LiveId" clId="{E753FF4A-63AC-4F54-AAF5-9F20E1E877B6}" dt="2020-12-13T05:27:22.071" v="4585" actId="33524"/>
        <pc:sldMkLst>
          <pc:docMk/>
          <pc:sldMk cId="2151713346" sldId="259"/>
        </pc:sldMkLst>
        <pc:spChg chg="mod">
          <ac:chgData name="Daniel Kaufmann" userId="934340720f57f02e" providerId="LiveId" clId="{E753FF4A-63AC-4F54-AAF5-9F20E1E877B6}" dt="2020-12-13T05:27:22.071" v="4585" actId="33524"/>
          <ac:spMkLst>
            <pc:docMk/>
            <pc:sldMk cId="2151713346" sldId="259"/>
            <ac:spMk id="5" creationId="{00000000-0000-0000-0000-000000000000}"/>
          </ac:spMkLst>
        </pc:spChg>
        <pc:picChg chg="del">
          <ac:chgData name="Daniel Kaufmann" userId="934340720f57f02e" providerId="LiveId" clId="{E753FF4A-63AC-4F54-AAF5-9F20E1E877B6}" dt="2020-12-13T05:14:13.214" v="4308" actId="478"/>
          <ac:picMkLst>
            <pc:docMk/>
            <pc:sldMk cId="2151713346" sldId="259"/>
            <ac:picMk id="6" creationId="{00000000-0000-0000-0000-000000000000}"/>
          </ac:picMkLst>
        </pc:picChg>
      </pc:sldChg>
      <pc:sldChg chg="delSp modSp mod">
        <pc:chgData name="Daniel Kaufmann" userId="934340720f57f02e" providerId="LiveId" clId="{E753FF4A-63AC-4F54-AAF5-9F20E1E877B6}" dt="2020-12-13T05:25:41.442" v="4494" actId="1076"/>
        <pc:sldMkLst>
          <pc:docMk/>
          <pc:sldMk cId="2210014466" sldId="260"/>
        </pc:sldMkLst>
        <pc:picChg chg="mod">
          <ac:chgData name="Daniel Kaufmann" userId="934340720f57f02e" providerId="LiveId" clId="{E753FF4A-63AC-4F54-AAF5-9F20E1E877B6}" dt="2020-12-13T05:25:41.442" v="4494" actId="1076"/>
          <ac:picMkLst>
            <pc:docMk/>
            <pc:sldMk cId="2210014466" sldId="260"/>
            <ac:picMk id="2" creationId="{00000000-0000-0000-0000-000000000000}"/>
          </ac:picMkLst>
        </pc:picChg>
        <pc:picChg chg="del">
          <ac:chgData name="Daniel Kaufmann" userId="934340720f57f02e" providerId="LiveId" clId="{E753FF4A-63AC-4F54-AAF5-9F20E1E877B6}" dt="2020-12-13T05:14:16.610" v="4309" actId="478"/>
          <ac:picMkLst>
            <pc:docMk/>
            <pc:sldMk cId="2210014466" sldId="260"/>
            <ac:picMk id="6" creationId="{00000000-0000-0000-0000-000000000000}"/>
          </ac:picMkLst>
        </pc:picChg>
      </pc:sldChg>
      <pc:sldChg chg="delSp mod">
        <pc:chgData name="Daniel Kaufmann" userId="934340720f57f02e" providerId="LiveId" clId="{E753FF4A-63AC-4F54-AAF5-9F20E1E877B6}" dt="2020-12-13T05:14:57.198" v="4316" actId="478"/>
        <pc:sldMkLst>
          <pc:docMk/>
          <pc:sldMk cId="211617292" sldId="261"/>
        </pc:sldMkLst>
        <pc:picChg chg="del">
          <ac:chgData name="Daniel Kaufmann" userId="934340720f57f02e" providerId="LiveId" clId="{E753FF4A-63AC-4F54-AAF5-9F20E1E877B6}" dt="2020-12-13T05:14:57.198" v="4316" actId="478"/>
          <ac:picMkLst>
            <pc:docMk/>
            <pc:sldMk cId="211617292" sldId="261"/>
            <ac:picMk id="6" creationId="{00000000-0000-0000-0000-000000000000}"/>
          </ac:picMkLst>
        </pc:picChg>
      </pc:sldChg>
      <pc:sldChg chg="del">
        <pc:chgData name="Daniel Kaufmann" userId="934340720f57f02e" providerId="LiveId" clId="{E753FF4A-63AC-4F54-AAF5-9F20E1E877B6}" dt="2020-12-13T02:31:30.381" v="147" actId="47"/>
        <pc:sldMkLst>
          <pc:docMk/>
          <pc:sldMk cId="756567952" sldId="261"/>
        </pc:sldMkLst>
      </pc:sldChg>
      <pc:sldChg chg="delSp modSp mod modClrScheme chgLayout">
        <pc:chgData name="Daniel Kaufmann" userId="934340720f57f02e" providerId="LiveId" clId="{E753FF4A-63AC-4F54-AAF5-9F20E1E877B6}" dt="2020-12-13T05:25:25.413" v="4491" actId="14100"/>
        <pc:sldMkLst>
          <pc:docMk/>
          <pc:sldMk cId="3086685895" sldId="262"/>
        </pc:sldMkLst>
        <pc:spChg chg="mod ord">
          <ac:chgData name="Daniel Kaufmann" userId="934340720f57f02e" providerId="LiveId" clId="{E753FF4A-63AC-4F54-AAF5-9F20E1E877B6}" dt="2020-12-13T05:24:57.458" v="4488" actId="14100"/>
          <ac:spMkLst>
            <pc:docMk/>
            <pc:sldMk cId="3086685895" sldId="262"/>
            <ac:spMk id="4" creationId="{00000000-0000-0000-0000-000000000000}"/>
          </ac:spMkLst>
        </pc:spChg>
        <pc:spChg chg="mod ord">
          <ac:chgData name="Daniel Kaufmann" userId="934340720f57f02e" providerId="LiveId" clId="{E753FF4A-63AC-4F54-AAF5-9F20E1E877B6}" dt="2020-12-13T05:24:53.726" v="4487" actId="1076"/>
          <ac:spMkLst>
            <pc:docMk/>
            <pc:sldMk cId="3086685895" sldId="262"/>
            <ac:spMk id="5" creationId="{00000000-0000-0000-0000-000000000000}"/>
          </ac:spMkLst>
        </pc:spChg>
        <pc:graphicFrameChg chg="mod">
          <ac:chgData name="Daniel Kaufmann" userId="934340720f57f02e" providerId="LiveId" clId="{E753FF4A-63AC-4F54-AAF5-9F20E1E877B6}" dt="2020-12-13T05:25:25.413" v="4491" actId="14100"/>
          <ac:graphicFrameMkLst>
            <pc:docMk/>
            <pc:sldMk cId="3086685895" sldId="262"/>
            <ac:graphicFrameMk id="2" creationId="{00000000-0000-0000-0000-000000000000}"/>
          </ac:graphicFrameMkLst>
        </pc:graphicFrameChg>
        <pc:picChg chg="del">
          <ac:chgData name="Daniel Kaufmann" userId="934340720f57f02e" providerId="LiveId" clId="{E753FF4A-63AC-4F54-AAF5-9F20E1E877B6}" dt="2020-12-13T05:14:59.743" v="4317" actId="478"/>
          <ac:picMkLst>
            <pc:docMk/>
            <pc:sldMk cId="3086685895" sldId="262"/>
            <ac:picMk id="6" creationId="{00000000-0000-0000-0000-000000000000}"/>
          </ac:picMkLst>
        </pc:picChg>
      </pc:sldChg>
      <pc:sldChg chg="delSp modSp mod modClrScheme chgLayout">
        <pc:chgData name="Daniel Kaufmann" userId="934340720f57f02e" providerId="LiveId" clId="{E753FF4A-63AC-4F54-AAF5-9F20E1E877B6}" dt="2020-12-13T05:24:45.686" v="4485" actId="1076"/>
        <pc:sldMkLst>
          <pc:docMk/>
          <pc:sldMk cId="2852481402" sldId="263"/>
        </pc:sldMkLst>
        <pc:spChg chg="mod ord">
          <ac:chgData name="Daniel Kaufmann" userId="934340720f57f02e" providerId="LiveId" clId="{E753FF4A-63AC-4F54-AAF5-9F20E1E877B6}" dt="2020-12-13T05:24:45.686" v="4485" actId="1076"/>
          <ac:spMkLst>
            <pc:docMk/>
            <pc:sldMk cId="2852481402" sldId="263"/>
            <ac:spMk id="5" creationId="{00000000-0000-0000-0000-000000000000}"/>
          </ac:spMkLst>
        </pc:spChg>
        <pc:picChg chg="del">
          <ac:chgData name="Daniel Kaufmann" userId="934340720f57f02e" providerId="LiveId" clId="{E753FF4A-63AC-4F54-AAF5-9F20E1E877B6}" dt="2020-12-13T05:15:05.512" v="4318" actId="478"/>
          <ac:picMkLst>
            <pc:docMk/>
            <pc:sldMk cId="2852481402" sldId="263"/>
            <ac:picMk id="6" creationId="{00000000-0000-0000-0000-000000000000}"/>
          </ac:picMkLst>
        </pc:picChg>
      </pc:sldChg>
      <pc:sldChg chg="delSp modSp mod">
        <pc:chgData name="Daniel Kaufmann" userId="934340720f57f02e" providerId="LiveId" clId="{E753FF4A-63AC-4F54-AAF5-9F20E1E877B6}" dt="2020-12-13T05:15:14.682" v="4321" actId="478"/>
        <pc:sldMkLst>
          <pc:docMk/>
          <pc:sldMk cId="2960142951" sldId="264"/>
        </pc:sldMkLst>
        <pc:spChg chg="mod">
          <ac:chgData name="Daniel Kaufmann" userId="934340720f57f02e" providerId="LiveId" clId="{E753FF4A-63AC-4F54-AAF5-9F20E1E877B6}" dt="2020-12-13T05:15:12.149" v="4320" actId="207"/>
          <ac:spMkLst>
            <pc:docMk/>
            <pc:sldMk cId="2960142951" sldId="264"/>
            <ac:spMk id="3" creationId="{00000000-0000-0000-0000-000000000000}"/>
          </ac:spMkLst>
        </pc:spChg>
        <pc:picChg chg="del">
          <ac:chgData name="Daniel Kaufmann" userId="934340720f57f02e" providerId="LiveId" clId="{E753FF4A-63AC-4F54-AAF5-9F20E1E877B6}" dt="2020-12-13T05:15:14.682" v="4321" actId="478"/>
          <ac:picMkLst>
            <pc:docMk/>
            <pc:sldMk cId="2960142951" sldId="264"/>
            <ac:picMk id="5" creationId="{00000000-0000-0000-0000-000000000000}"/>
          </ac:picMkLst>
        </pc:picChg>
      </pc:sldChg>
      <pc:sldChg chg="modSp mod setBg modNotesTx">
        <pc:chgData name="Daniel Kaufmann" userId="934340720f57f02e" providerId="LiveId" clId="{E753FF4A-63AC-4F54-AAF5-9F20E1E877B6}" dt="2020-12-13T03:04:54.869" v="1299"/>
        <pc:sldMkLst>
          <pc:docMk/>
          <pc:sldMk cId="4069517365" sldId="267"/>
        </pc:sldMkLst>
        <pc:spChg chg="mod">
          <ac:chgData name="Daniel Kaufmann" userId="934340720f57f02e" providerId="LiveId" clId="{E753FF4A-63AC-4F54-AAF5-9F20E1E877B6}" dt="2020-12-13T02:31:43.318" v="175" actId="20577"/>
          <ac:spMkLst>
            <pc:docMk/>
            <pc:sldMk cId="4069517365" sldId="267"/>
            <ac:spMk id="2" creationId="{A196C52E-0914-416B-B64A-824997DB993D}"/>
          </ac:spMkLst>
        </pc:spChg>
      </pc:sldChg>
      <pc:sldChg chg="delSp modSp mod">
        <pc:chgData name="Daniel Kaufmann" userId="934340720f57f02e" providerId="LiveId" clId="{E753FF4A-63AC-4F54-AAF5-9F20E1E877B6}" dt="2020-12-13T05:15:40.308" v="4328" actId="478"/>
        <pc:sldMkLst>
          <pc:docMk/>
          <pc:sldMk cId="4018140978" sldId="269"/>
        </pc:sldMkLst>
        <pc:spChg chg="mod">
          <ac:chgData name="Daniel Kaufmann" userId="934340720f57f02e" providerId="LiveId" clId="{E753FF4A-63AC-4F54-AAF5-9F20E1E877B6}" dt="2020-12-13T05:13:52.763" v="4299" actId="27636"/>
          <ac:spMkLst>
            <pc:docMk/>
            <pc:sldMk cId="4018140978" sldId="269"/>
            <ac:spMk id="2" creationId="{00000000-0000-0000-0000-000000000000}"/>
          </ac:spMkLst>
        </pc:spChg>
        <pc:picChg chg="del">
          <ac:chgData name="Daniel Kaufmann" userId="934340720f57f02e" providerId="LiveId" clId="{E753FF4A-63AC-4F54-AAF5-9F20E1E877B6}" dt="2020-12-13T05:15:40.308" v="4328" actId="478"/>
          <ac:picMkLst>
            <pc:docMk/>
            <pc:sldMk cId="4018140978" sldId="269"/>
            <ac:picMk id="4" creationId="{00000000-0000-0000-0000-000000000000}"/>
          </ac:picMkLst>
        </pc:picChg>
      </pc:sldChg>
      <pc:sldChg chg="delSp mod modClrScheme chgLayout">
        <pc:chgData name="Daniel Kaufmann" userId="934340720f57f02e" providerId="LiveId" clId="{E753FF4A-63AC-4F54-AAF5-9F20E1E877B6}" dt="2020-12-13T05:15:36.053" v="4327" actId="700"/>
        <pc:sldMkLst>
          <pc:docMk/>
          <pc:sldMk cId="2124895416" sldId="270"/>
        </pc:sldMkLst>
        <pc:picChg chg="del">
          <ac:chgData name="Daniel Kaufmann" userId="934340720f57f02e" providerId="LiveId" clId="{E753FF4A-63AC-4F54-AAF5-9F20E1E877B6}" dt="2020-12-13T05:15:33.258" v="4326" actId="478"/>
          <ac:picMkLst>
            <pc:docMk/>
            <pc:sldMk cId="2124895416" sldId="270"/>
            <ac:picMk id="3" creationId="{00000000-0000-0000-0000-000000000000}"/>
          </ac:picMkLst>
        </pc:picChg>
      </pc:sldChg>
      <pc:sldChg chg="delSp modSp mod">
        <pc:chgData name="Daniel Kaufmann" userId="934340720f57f02e" providerId="LiveId" clId="{E753FF4A-63AC-4F54-AAF5-9F20E1E877B6}" dt="2020-12-13T05:15:51.848" v="4332" actId="207"/>
        <pc:sldMkLst>
          <pc:docMk/>
          <pc:sldMk cId="2044967324" sldId="271"/>
        </pc:sldMkLst>
        <pc:spChg chg="mod">
          <ac:chgData name="Daniel Kaufmann" userId="934340720f57f02e" providerId="LiveId" clId="{E753FF4A-63AC-4F54-AAF5-9F20E1E877B6}" dt="2020-12-13T05:15:51.848" v="4332" actId="207"/>
          <ac:spMkLst>
            <pc:docMk/>
            <pc:sldMk cId="2044967324" sldId="271"/>
            <ac:spMk id="5" creationId="{00000000-0000-0000-0000-000000000000}"/>
          </ac:spMkLst>
        </pc:spChg>
        <pc:picChg chg="del">
          <ac:chgData name="Daniel Kaufmann" userId="934340720f57f02e" providerId="LiveId" clId="{E753FF4A-63AC-4F54-AAF5-9F20E1E877B6}" dt="2020-12-13T05:15:47.703" v="4331" actId="478"/>
          <ac:picMkLst>
            <pc:docMk/>
            <pc:sldMk cId="2044967324" sldId="271"/>
            <ac:picMk id="7" creationId="{00000000-0000-0000-0000-000000000000}"/>
          </ac:picMkLst>
        </pc:picChg>
      </pc:sldChg>
      <pc:sldChg chg="modSp mod">
        <pc:chgData name="Daniel Kaufmann" userId="934340720f57f02e" providerId="LiveId" clId="{E753FF4A-63AC-4F54-AAF5-9F20E1E877B6}" dt="2020-12-13T02:31:13.673" v="146" actId="20577"/>
        <pc:sldMkLst>
          <pc:docMk/>
          <pc:sldMk cId="1327314665" sldId="272"/>
        </pc:sldMkLst>
        <pc:spChg chg="mod">
          <ac:chgData name="Daniel Kaufmann" userId="934340720f57f02e" providerId="LiveId" clId="{E753FF4A-63AC-4F54-AAF5-9F20E1E877B6}" dt="2020-12-13T02:31:13.673" v="146" actId="20577"/>
          <ac:spMkLst>
            <pc:docMk/>
            <pc:sldMk cId="1327314665" sldId="272"/>
            <ac:spMk id="7" creationId="{E1D0457B-9AB1-4824-8691-1F785CD2C50D}"/>
          </ac:spMkLst>
        </pc:spChg>
        <pc:graphicFrameChg chg="mod">
          <ac:chgData name="Daniel Kaufmann" userId="934340720f57f02e" providerId="LiveId" clId="{E753FF4A-63AC-4F54-AAF5-9F20E1E877B6}" dt="2020-12-13T02:31:09.279" v="144" actId="113"/>
          <ac:graphicFrameMkLst>
            <pc:docMk/>
            <pc:sldMk cId="1327314665" sldId="272"/>
            <ac:graphicFrameMk id="9" creationId="{FEE1AE8E-478A-4A18-AA20-5591EE4B0089}"/>
          </ac:graphicFrameMkLst>
        </pc:graphicFrameChg>
      </pc:sldChg>
      <pc:sldChg chg="addSp modSp new mod modAnim modNotesTx">
        <pc:chgData name="Daniel Kaufmann" userId="934340720f57f02e" providerId="LiveId" clId="{E753FF4A-63AC-4F54-AAF5-9F20E1E877B6}" dt="2020-12-13T02:37:22.488" v="473" actId="20577"/>
        <pc:sldMkLst>
          <pc:docMk/>
          <pc:sldMk cId="3524741699" sldId="273"/>
        </pc:sldMkLst>
        <pc:spChg chg="mod">
          <ac:chgData name="Daniel Kaufmann" userId="934340720f57f02e" providerId="LiveId" clId="{E753FF4A-63AC-4F54-AAF5-9F20E1E877B6}" dt="2020-12-13T02:32:32.827" v="207" actId="20577"/>
          <ac:spMkLst>
            <pc:docMk/>
            <pc:sldMk cId="3524741699" sldId="273"/>
            <ac:spMk id="2" creationId="{64E49359-0733-466A-832B-1664F8CBF426}"/>
          </ac:spMkLst>
        </pc:spChg>
        <pc:spChg chg="mod">
          <ac:chgData name="Daniel Kaufmann" userId="934340720f57f02e" providerId="LiveId" clId="{E753FF4A-63AC-4F54-AAF5-9F20E1E877B6}" dt="2020-12-13T02:33:10.500" v="215" actId="403"/>
          <ac:spMkLst>
            <pc:docMk/>
            <pc:sldMk cId="3524741699" sldId="273"/>
            <ac:spMk id="3" creationId="{F32A61CB-514B-4677-8AE2-28AA03D9AC39}"/>
          </ac:spMkLst>
        </pc:spChg>
        <pc:picChg chg="add mod">
          <ac:chgData name="Daniel Kaufmann" userId="934340720f57f02e" providerId="LiveId" clId="{E753FF4A-63AC-4F54-AAF5-9F20E1E877B6}" dt="2020-12-13T02:33:20.240" v="216" actId="1076"/>
          <ac:picMkLst>
            <pc:docMk/>
            <pc:sldMk cId="3524741699" sldId="273"/>
            <ac:picMk id="4" creationId="{EB004D5B-C5EE-4E88-B08E-E9BD7458EE91}"/>
          </ac:picMkLst>
        </pc:picChg>
        <pc:picChg chg="add mod">
          <ac:chgData name="Daniel Kaufmann" userId="934340720f57f02e" providerId="LiveId" clId="{E753FF4A-63AC-4F54-AAF5-9F20E1E877B6}" dt="2020-12-13T02:33:20.240" v="216" actId="1076"/>
          <ac:picMkLst>
            <pc:docMk/>
            <pc:sldMk cId="3524741699" sldId="273"/>
            <ac:picMk id="5" creationId="{34C9E42E-255B-47E8-A1DA-B3FCF4D3F354}"/>
          </ac:picMkLst>
        </pc:picChg>
        <pc:picChg chg="add mod">
          <ac:chgData name="Daniel Kaufmann" userId="934340720f57f02e" providerId="LiveId" clId="{E753FF4A-63AC-4F54-AAF5-9F20E1E877B6}" dt="2020-12-13T02:33:20.240" v="216" actId="1076"/>
          <ac:picMkLst>
            <pc:docMk/>
            <pc:sldMk cId="3524741699" sldId="273"/>
            <ac:picMk id="6" creationId="{F7785545-FCF0-4A3A-B89C-75013E40AF59}"/>
          </ac:picMkLst>
        </pc:picChg>
      </pc:sldChg>
      <pc:sldChg chg="delSp mod">
        <pc:chgData name="Daniel Kaufmann" userId="934340720f57f02e" providerId="LiveId" clId="{E753FF4A-63AC-4F54-AAF5-9F20E1E877B6}" dt="2020-12-13T05:15:25.982" v="4323" actId="478"/>
        <pc:sldMkLst>
          <pc:docMk/>
          <pc:sldMk cId="1016847800" sldId="274"/>
        </pc:sldMkLst>
        <pc:picChg chg="del">
          <ac:chgData name="Daniel Kaufmann" userId="934340720f57f02e" providerId="LiveId" clId="{E753FF4A-63AC-4F54-AAF5-9F20E1E877B6}" dt="2020-12-13T05:15:25.982" v="4323" actId="478"/>
          <ac:picMkLst>
            <pc:docMk/>
            <pc:sldMk cId="1016847800" sldId="274"/>
            <ac:picMk id="5" creationId="{00000000-0000-0000-0000-000000000000}"/>
          </ac:picMkLst>
        </pc:picChg>
      </pc:sldChg>
      <pc:sldChg chg="delSp mod">
        <pc:chgData name="Daniel Kaufmann" userId="934340720f57f02e" providerId="LiveId" clId="{E753FF4A-63AC-4F54-AAF5-9F20E1E877B6}" dt="2020-12-13T05:15:28.205" v="4324" actId="478"/>
        <pc:sldMkLst>
          <pc:docMk/>
          <pc:sldMk cId="625516954" sldId="275"/>
        </pc:sldMkLst>
        <pc:picChg chg="del">
          <ac:chgData name="Daniel Kaufmann" userId="934340720f57f02e" providerId="LiveId" clId="{E753FF4A-63AC-4F54-AAF5-9F20E1E877B6}" dt="2020-12-13T05:15:28.205" v="4324" actId="478"/>
          <ac:picMkLst>
            <pc:docMk/>
            <pc:sldMk cId="625516954" sldId="275"/>
            <ac:picMk id="7" creationId="{00000000-0000-0000-0000-000000000000}"/>
          </ac:picMkLst>
        </pc:picChg>
      </pc:sldChg>
      <pc:sldChg chg="delSp mod">
        <pc:chgData name="Daniel Kaufmann" userId="934340720f57f02e" providerId="LiveId" clId="{E753FF4A-63AC-4F54-AAF5-9F20E1E877B6}" dt="2020-12-13T05:15:30.114" v="4325" actId="478"/>
        <pc:sldMkLst>
          <pc:docMk/>
          <pc:sldMk cId="4264705682" sldId="276"/>
        </pc:sldMkLst>
        <pc:picChg chg="del">
          <ac:chgData name="Daniel Kaufmann" userId="934340720f57f02e" providerId="LiveId" clId="{E753FF4A-63AC-4F54-AAF5-9F20E1E877B6}" dt="2020-12-13T05:15:30.114" v="4325" actId="478"/>
          <ac:picMkLst>
            <pc:docMk/>
            <pc:sldMk cId="4264705682" sldId="276"/>
            <ac:picMk id="8" creationId="{00000000-0000-0000-0000-000000000000}"/>
          </ac:picMkLst>
        </pc:picChg>
      </pc:sldChg>
      <pc:sldChg chg="delSp mod">
        <pc:chgData name="Daniel Kaufmann" userId="934340720f57f02e" providerId="LiveId" clId="{E753FF4A-63AC-4F54-AAF5-9F20E1E877B6}" dt="2020-12-13T05:15:42.692" v="4329" actId="478"/>
        <pc:sldMkLst>
          <pc:docMk/>
          <pc:sldMk cId="1533888508" sldId="277"/>
        </pc:sldMkLst>
        <pc:picChg chg="del">
          <ac:chgData name="Daniel Kaufmann" userId="934340720f57f02e" providerId="LiveId" clId="{E753FF4A-63AC-4F54-AAF5-9F20E1E877B6}" dt="2020-12-13T05:15:42.692" v="4329" actId="478"/>
          <ac:picMkLst>
            <pc:docMk/>
            <pc:sldMk cId="1533888508" sldId="277"/>
            <ac:picMk id="4" creationId="{00000000-0000-0000-0000-000000000000}"/>
          </ac:picMkLst>
        </pc:picChg>
      </pc:sldChg>
      <pc:sldChg chg="delSp mod">
        <pc:chgData name="Daniel Kaufmann" userId="934340720f57f02e" providerId="LiveId" clId="{E753FF4A-63AC-4F54-AAF5-9F20E1E877B6}" dt="2020-12-13T05:15:58.170" v="4334" actId="478"/>
        <pc:sldMkLst>
          <pc:docMk/>
          <pc:sldMk cId="1296387788" sldId="278"/>
        </pc:sldMkLst>
        <pc:picChg chg="del">
          <ac:chgData name="Daniel Kaufmann" userId="934340720f57f02e" providerId="LiveId" clId="{E753FF4A-63AC-4F54-AAF5-9F20E1E877B6}" dt="2020-12-13T05:15:58.170" v="4334" actId="478"/>
          <ac:picMkLst>
            <pc:docMk/>
            <pc:sldMk cId="1296387788" sldId="278"/>
            <ac:picMk id="5" creationId="{00000000-0000-0000-0000-000000000000}"/>
          </ac:picMkLst>
        </pc:picChg>
      </pc:sldChg>
      <pc:sldChg chg="delSp mod">
        <pc:chgData name="Daniel Kaufmann" userId="934340720f57f02e" providerId="LiveId" clId="{E753FF4A-63AC-4F54-AAF5-9F20E1E877B6}" dt="2020-12-13T05:16:00.815" v="4335" actId="478"/>
        <pc:sldMkLst>
          <pc:docMk/>
          <pc:sldMk cId="936902854" sldId="279"/>
        </pc:sldMkLst>
        <pc:picChg chg="del">
          <ac:chgData name="Daniel Kaufmann" userId="934340720f57f02e" providerId="LiveId" clId="{E753FF4A-63AC-4F54-AAF5-9F20E1E877B6}" dt="2020-12-13T05:16:00.815" v="4335" actId="478"/>
          <ac:picMkLst>
            <pc:docMk/>
            <pc:sldMk cId="936902854" sldId="279"/>
            <ac:picMk id="5" creationId="{00000000-0000-0000-0000-000000000000}"/>
          </ac:picMkLst>
        </pc:picChg>
      </pc:sldChg>
      <pc:sldChg chg="delSp mod">
        <pc:chgData name="Daniel Kaufmann" userId="934340720f57f02e" providerId="LiveId" clId="{E753FF4A-63AC-4F54-AAF5-9F20E1E877B6}" dt="2020-12-13T05:16:03.693" v="4336" actId="478"/>
        <pc:sldMkLst>
          <pc:docMk/>
          <pc:sldMk cId="3759163914" sldId="280"/>
        </pc:sldMkLst>
        <pc:picChg chg="del">
          <ac:chgData name="Daniel Kaufmann" userId="934340720f57f02e" providerId="LiveId" clId="{E753FF4A-63AC-4F54-AAF5-9F20E1E877B6}" dt="2020-12-13T05:16:03.693" v="4336" actId="478"/>
          <ac:picMkLst>
            <pc:docMk/>
            <pc:sldMk cId="3759163914" sldId="280"/>
            <ac:picMk id="4" creationId="{00000000-0000-0000-0000-000000000000}"/>
          </ac:picMkLst>
        </pc:picChg>
      </pc:sldChg>
      <pc:sldChg chg="delSp modSp mod">
        <pc:chgData name="Daniel Kaufmann" userId="934340720f57f02e" providerId="LiveId" clId="{E753FF4A-63AC-4F54-AAF5-9F20E1E877B6}" dt="2020-12-13T05:16:16.992" v="4339" actId="1076"/>
        <pc:sldMkLst>
          <pc:docMk/>
          <pc:sldMk cId="1392031723" sldId="281"/>
        </pc:sldMkLst>
        <pc:spChg chg="add mod ord">
          <ac:chgData name="Daniel Kaufmann" userId="934340720f57f02e" providerId="LiveId" clId="{E753FF4A-63AC-4F54-AAF5-9F20E1E877B6}" dt="2020-12-13T02:48:59.318" v="759" actId="700"/>
          <ac:spMkLst>
            <pc:docMk/>
            <pc:sldMk cId="1392031723" sldId="281"/>
            <ac:spMk id="3" creationId="{E15C2059-CD00-4DCA-B6AA-452E0C0596E6}"/>
          </ac:spMkLst>
        </pc:spChg>
        <pc:spChg chg="add mod ord">
          <ac:chgData name="Daniel Kaufmann" userId="934340720f57f02e" providerId="LiveId" clId="{E753FF4A-63AC-4F54-AAF5-9F20E1E877B6}" dt="2020-12-13T02:49:09.863" v="761" actId="1076"/>
          <ac:spMkLst>
            <pc:docMk/>
            <pc:sldMk cId="1392031723" sldId="281"/>
            <ac:spMk id="4" creationId="{B9C96C63-BC4D-46CA-9F43-FAB72628A657}"/>
          </ac:spMkLst>
        </pc:spChg>
        <pc:spChg chg="del">
          <ac:chgData name="Daniel Kaufmann" userId="934340720f57f02e" providerId="LiveId" clId="{E753FF4A-63AC-4F54-AAF5-9F20E1E877B6}" dt="2020-12-13T02:48:53.682" v="757" actId="478"/>
          <ac:spMkLst>
            <pc:docMk/>
            <pc:sldMk cId="1392031723" sldId="281"/>
            <ac:spMk id="34818" creationId="{00000000-0000-0000-0000-000000000000}"/>
          </ac:spMkLst>
        </pc:spChg>
        <pc:spChg chg="del">
          <ac:chgData name="Daniel Kaufmann" userId="934340720f57f02e" providerId="LiveId" clId="{E753FF4A-63AC-4F54-AAF5-9F20E1E877B6}" dt="2020-12-13T02:48:56.147" v="758" actId="478"/>
          <ac:spMkLst>
            <pc:docMk/>
            <pc:sldMk cId="1392031723" sldId="281"/>
            <ac:spMk id="34820" creationId="{00000000-0000-0000-0000-000000000000}"/>
          </ac:spMkLst>
        </pc:spChg>
        <pc:graphicFrameChg chg="mod">
          <ac:chgData name="Daniel Kaufmann" userId="934340720f57f02e" providerId="LiveId" clId="{E753FF4A-63AC-4F54-AAF5-9F20E1E877B6}" dt="2020-12-13T05:16:11.581" v="4338" actId="1076"/>
          <ac:graphicFrameMkLst>
            <pc:docMk/>
            <pc:sldMk cId="1392031723" sldId="281"/>
            <ac:graphicFrameMk id="6" creationId="{00000000-0000-0000-0000-000000000000}"/>
          </ac:graphicFrameMkLst>
        </pc:graphicFrameChg>
        <pc:picChg chg="add mod modCrop">
          <ac:chgData name="Daniel Kaufmann" userId="934340720f57f02e" providerId="LiveId" clId="{E753FF4A-63AC-4F54-AAF5-9F20E1E877B6}" dt="2020-12-13T02:48:41.409" v="756" actId="208"/>
          <ac:picMkLst>
            <pc:docMk/>
            <pc:sldMk cId="1392031723" sldId="281"/>
            <ac:picMk id="2" creationId="{C3F182AB-51DE-41CF-8363-4F4BA85DE6C2}"/>
          </ac:picMkLst>
        </pc:picChg>
        <pc:picChg chg="del">
          <ac:chgData name="Daniel Kaufmann" userId="934340720f57f02e" providerId="LiveId" clId="{E753FF4A-63AC-4F54-AAF5-9F20E1E877B6}" dt="2020-12-13T05:16:05.431" v="4337" actId="478"/>
          <ac:picMkLst>
            <pc:docMk/>
            <pc:sldMk cId="1392031723" sldId="281"/>
            <ac:picMk id="11" creationId="{00000000-0000-0000-0000-000000000000}"/>
          </ac:picMkLst>
        </pc:picChg>
        <pc:picChg chg="del">
          <ac:chgData name="Daniel Kaufmann" userId="934340720f57f02e" providerId="LiveId" clId="{E753FF4A-63AC-4F54-AAF5-9F20E1E877B6}" dt="2020-12-13T02:47:36.564" v="750" actId="478"/>
          <ac:picMkLst>
            <pc:docMk/>
            <pc:sldMk cId="1392031723" sldId="281"/>
            <ac:picMk id="54282" creationId="{00000000-0000-0000-0000-000000000000}"/>
          </ac:picMkLst>
        </pc:picChg>
        <pc:cxnChg chg="mod">
          <ac:chgData name="Daniel Kaufmann" userId="934340720f57f02e" providerId="LiveId" clId="{E753FF4A-63AC-4F54-AAF5-9F20E1E877B6}" dt="2020-12-13T05:16:16.992" v="4339" actId="1076"/>
          <ac:cxnSpMkLst>
            <pc:docMk/>
            <pc:sldMk cId="1392031723" sldId="281"/>
            <ac:cxnSpMk id="8" creationId="{00000000-0000-0000-0000-000000000000}"/>
          </ac:cxnSpMkLst>
        </pc:cxnChg>
        <pc:cxnChg chg="mod">
          <ac:chgData name="Daniel Kaufmann" userId="934340720f57f02e" providerId="LiveId" clId="{E753FF4A-63AC-4F54-AAF5-9F20E1E877B6}" dt="2020-12-13T05:16:16.992" v="4339" actId="1076"/>
          <ac:cxnSpMkLst>
            <pc:docMk/>
            <pc:sldMk cId="1392031723" sldId="281"/>
            <ac:cxnSpMk id="10" creationId="{00000000-0000-0000-0000-000000000000}"/>
          </ac:cxnSpMkLst>
        </pc:cxnChg>
      </pc:sldChg>
      <pc:sldChg chg="delSp modSp mod">
        <pc:chgData name="Daniel Kaufmann" userId="934340720f57f02e" providerId="LiveId" clId="{E753FF4A-63AC-4F54-AAF5-9F20E1E877B6}" dt="2020-12-13T05:19:15.308" v="4363" actId="12100"/>
        <pc:sldMkLst>
          <pc:docMk/>
          <pc:sldMk cId="3998420337" sldId="282"/>
        </pc:sldMkLst>
        <pc:spChg chg="mod">
          <ac:chgData name="Daniel Kaufmann" userId="934340720f57f02e" providerId="LiveId" clId="{E753FF4A-63AC-4F54-AAF5-9F20E1E877B6}" dt="2020-12-13T05:13:52.784" v="4300" actId="27636"/>
          <ac:spMkLst>
            <pc:docMk/>
            <pc:sldMk cId="3998420337" sldId="282"/>
            <ac:spMk id="2" creationId="{00000000-0000-0000-0000-000000000000}"/>
          </ac:spMkLst>
        </pc:spChg>
        <pc:spChg chg="del mod">
          <ac:chgData name="Daniel Kaufmann" userId="934340720f57f02e" providerId="LiveId" clId="{E753FF4A-63AC-4F54-AAF5-9F20E1E877B6}" dt="2020-12-13T05:18:55.585" v="4362" actId="478"/>
          <ac:spMkLst>
            <pc:docMk/>
            <pc:sldMk cId="3998420337" sldId="282"/>
            <ac:spMk id="4" creationId="{00000000-0000-0000-0000-000000000000}"/>
          </ac:spMkLst>
        </pc:spChg>
        <pc:graphicFrameChg chg="mod">
          <ac:chgData name="Daniel Kaufmann" userId="934340720f57f02e" providerId="LiveId" clId="{E753FF4A-63AC-4F54-AAF5-9F20E1E877B6}" dt="2020-12-13T05:19:15.308" v="4363" actId="12100"/>
          <ac:graphicFrameMkLst>
            <pc:docMk/>
            <pc:sldMk cId="3998420337" sldId="282"/>
            <ac:graphicFrameMk id="3" creationId="{00000000-0000-0000-0000-000000000000}"/>
          </ac:graphicFrameMkLst>
        </pc:graphicFrameChg>
        <pc:picChg chg="del">
          <ac:chgData name="Daniel Kaufmann" userId="934340720f57f02e" providerId="LiveId" clId="{E753FF4A-63AC-4F54-AAF5-9F20E1E877B6}" dt="2020-12-13T05:16:21.020" v="4340" actId="478"/>
          <ac:picMkLst>
            <pc:docMk/>
            <pc:sldMk cId="3998420337" sldId="282"/>
            <ac:picMk id="6" creationId="{00000000-0000-0000-0000-000000000000}"/>
          </ac:picMkLst>
        </pc:picChg>
      </pc:sldChg>
      <pc:sldChg chg="delSp modSp mod">
        <pc:chgData name="Daniel Kaufmann" userId="934340720f57f02e" providerId="LiveId" clId="{E753FF4A-63AC-4F54-AAF5-9F20E1E877B6}" dt="2020-12-13T05:19:32.676" v="4366" actId="478"/>
        <pc:sldMkLst>
          <pc:docMk/>
          <pc:sldMk cId="2145187792" sldId="283"/>
        </pc:sldMkLst>
        <pc:spChg chg="mod">
          <ac:chgData name="Daniel Kaufmann" userId="934340720f57f02e" providerId="LiveId" clId="{E753FF4A-63AC-4F54-AAF5-9F20E1E877B6}" dt="2020-12-13T05:13:52.789" v="4301" actId="27636"/>
          <ac:spMkLst>
            <pc:docMk/>
            <pc:sldMk cId="2145187792" sldId="283"/>
            <ac:spMk id="2" creationId="{00000000-0000-0000-0000-000000000000}"/>
          </ac:spMkLst>
        </pc:spChg>
        <pc:picChg chg="del">
          <ac:chgData name="Daniel Kaufmann" userId="934340720f57f02e" providerId="LiveId" clId="{E753FF4A-63AC-4F54-AAF5-9F20E1E877B6}" dt="2020-12-13T05:19:32.676" v="4366" actId="478"/>
          <ac:picMkLst>
            <pc:docMk/>
            <pc:sldMk cId="2145187792" sldId="283"/>
            <ac:picMk id="4" creationId="{00000000-0000-0000-0000-000000000000}"/>
          </ac:picMkLst>
        </pc:picChg>
      </pc:sldChg>
      <pc:sldChg chg="delSp mod">
        <pc:chgData name="Daniel Kaufmann" userId="934340720f57f02e" providerId="LiveId" clId="{E753FF4A-63AC-4F54-AAF5-9F20E1E877B6}" dt="2020-12-13T05:19:35.024" v="4367" actId="478"/>
        <pc:sldMkLst>
          <pc:docMk/>
          <pc:sldMk cId="487027914" sldId="284"/>
        </pc:sldMkLst>
        <pc:picChg chg="del">
          <ac:chgData name="Daniel Kaufmann" userId="934340720f57f02e" providerId="LiveId" clId="{E753FF4A-63AC-4F54-AAF5-9F20E1E877B6}" dt="2020-12-13T05:19:35.024" v="4367" actId="478"/>
          <ac:picMkLst>
            <pc:docMk/>
            <pc:sldMk cId="487027914" sldId="284"/>
            <ac:picMk id="4" creationId="{00000000-0000-0000-0000-000000000000}"/>
          </ac:picMkLst>
        </pc:picChg>
      </pc:sldChg>
      <pc:sldChg chg="delSp modSp mod">
        <pc:chgData name="Daniel Kaufmann" userId="934340720f57f02e" providerId="LiveId" clId="{E753FF4A-63AC-4F54-AAF5-9F20E1E877B6}" dt="2020-12-13T05:19:43.765" v="4371" actId="208"/>
        <pc:sldMkLst>
          <pc:docMk/>
          <pc:sldMk cId="3346782139" sldId="285"/>
        </pc:sldMkLst>
        <pc:picChg chg="mod">
          <ac:chgData name="Daniel Kaufmann" userId="934340720f57f02e" providerId="LiveId" clId="{E753FF4A-63AC-4F54-AAF5-9F20E1E877B6}" dt="2020-12-13T05:19:43.765" v="4371" actId="208"/>
          <ac:picMkLst>
            <pc:docMk/>
            <pc:sldMk cId="3346782139" sldId="285"/>
            <ac:picMk id="4" creationId="{00000000-0000-0000-0000-000000000000}"/>
          </ac:picMkLst>
        </pc:picChg>
        <pc:picChg chg="del">
          <ac:chgData name="Daniel Kaufmann" userId="934340720f57f02e" providerId="LiveId" clId="{E753FF4A-63AC-4F54-AAF5-9F20E1E877B6}" dt="2020-12-13T05:19:40.373" v="4369" actId="478"/>
          <ac:picMkLst>
            <pc:docMk/>
            <pc:sldMk cId="3346782139" sldId="285"/>
            <ac:picMk id="5" creationId="{00000000-0000-0000-0000-000000000000}"/>
          </ac:picMkLst>
        </pc:picChg>
      </pc:sldChg>
      <pc:sldChg chg="delSp mod">
        <pc:chgData name="Daniel Kaufmann" userId="934340720f57f02e" providerId="LiveId" clId="{E753FF4A-63AC-4F54-AAF5-9F20E1E877B6}" dt="2020-12-13T05:19:38.053" v="4368" actId="478"/>
        <pc:sldMkLst>
          <pc:docMk/>
          <pc:sldMk cId="367318947" sldId="286"/>
        </pc:sldMkLst>
        <pc:picChg chg="del">
          <ac:chgData name="Daniel Kaufmann" userId="934340720f57f02e" providerId="LiveId" clId="{E753FF4A-63AC-4F54-AAF5-9F20E1E877B6}" dt="2020-12-13T05:19:38.053" v="4368" actId="478"/>
          <ac:picMkLst>
            <pc:docMk/>
            <pc:sldMk cId="367318947" sldId="286"/>
            <ac:picMk id="6" creationId="{00000000-0000-0000-0000-000000000000}"/>
          </ac:picMkLst>
        </pc:picChg>
      </pc:sldChg>
      <pc:sldChg chg="delSp modSp mod">
        <pc:chgData name="Daniel Kaufmann" userId="934340720f57f02e" providerId="LiveId" clId="{E753FF4A-63AC-4F54-AAF5-9F20E1E877B6}" dt="2020-12-13T05:19:51.874" v="4373" actId="478"/>
        <pc:sldMkLst>
          <pc:docMk/>
          <pc:sldMk cId="718221687" sldId="287"/>
        </pc:sldMkLst>
        <pc:picChg chg="mod">
          <ac:chgData name="Daniel Kaufmann" userId="934340720f57f02e" providerId="LiveId" clId="{E753FF4A-63AC-4F54-AAF5-9F20E1E877B6}" dt="2020-12-13T05:19:48.965" v="4372" actId="208"/>
          <ac:picMkLst>
            <pc:docMk/>
            <pc:sldMk cId="718221687" sldId="287"/>
            <ac:picMk id="4" creationId="{00000000-0000-0000-0000-000000000000}"/>
          </ac:picMkLst>
        </pc:picChg>
        <pc:picChg chg="del">
          <ac:chgData name="Daniel Kaufmann" userId="934340720f57f02e" providerId="LiveId" clId="{E753FF4A-63AC-4F54-AAF5-9F20E1E877B6}" dt="2020-12-13T05:19:51.874" v="4373" actId="478"/>
          <ac:picMkLst>
            <pc:docMk/>
            <pc:sldMk cId="718221687" sldId="287"/>
            <ac:picMk id="5" creationId="{00000000-0000-0000-0000-000000000000}"/>
          </ac:picMkLst>
        </pc:picChg>
      </pc:sldChg>
      <pc:sldChg chg="delSp modSp mod">
        <pc:chgData name="Daniel Kaufmann" userId="934340720f57f02e" providerId="LiveId" clId="{E753FF4A-63AC-4F54-AAF5-9F20E1E877B6}" dt="2020-12-13T05:20:19.039" v="4379" actId="1076"/>
        <pc:sldMkLst>
          <pc:docMk/>
          <pc:sldMk cId="3299548857" sldId="288"/>
        </pc:sldMkLst>
        <pc:spChg chg="mod">
          <ac:chgData name="Daniel Kaufmann" userId="934340720f57f02e" providerId="LiveId" clId="{E753FF4A-63AC-4F54-AAF5-9F20E1E877B6}" dt="2020-12-13T05:20:10.441" v="4378" actId="14100"/>
          <ac:spMkLst>
            <pc:docMk/>
            <pc:sldMk cId="3299548857" sldId="288"/>
            <ac:spMk id="3" creationId="{00000000-0000-0000-0000-000000000000}"/>
          </ac:spMkLst>
        </pc:spChg>
        <pc:picChg chg="del">
          <ac:chgData name="Daniel Kaufmann" userId="934340720f57f02e" providerId="LiveId" clId="{E753FF4A-63AC-4F54-AAF5-9F20E1E877B6}" dt="2020-12-13T05:19:54.247" v="4374" actId="478"/>
          <ac:picMkLst>
            <pc:docMk/>
            <pc:sldMk cId="3299548857" sldId="288"/>
            <ac:picMk id="4" creationId="{00000000-0000-0000-0000-000000000000}"/>
          </ac:picMkLst>
        </pc:picChg>
        <pc:picChg chg="mod">
          <ac:chgData name="Daniel Kaufmann" userId="934340720f57f02e" providerId="LiveId" clId="{E753FF4A-63AC-4F54-AAF5-9F20E1E877B6}" dt="2020-12-13T05:20:19.039" v="4379" actId="1076"/>
          <ac:picMkLst>
            <pc:docMk/>
            <pc:sldMk cId="3299548857" sldId="288"/>
            <ac:picMk id="5" creationId="{00000000-0000-0000-0000-000000000000}"/>
          </ac:picMkLst>
        </pc:picChg>
        <pc:picChg chg="mod">
          <ac:chgData name="Daniel Kaufmann" userId="934340720f57f02e" providerId="LiveId" clId="{E753FF4A-63AC-4F54-AAF5-9F20E1E877B6}" dt="2020-12-13T05:20:19.039" v="4379" actId="1076"/>
          <ac:picMkLst>
            <pc:docMk/>
            <pc:sldMk cId="3299548857" sldId="288"/>
            <ac:picMk id="7" creationId="{00000000-0000-0000-0000-000000000000}"/>
          </ac:picMkLst>
        </pc:picChg>
        <pc:picChg chg="mod">
          <ac:chgData name="Daniel Kaufmann" userId="934340720f57f02e" providerId="LiveId" clId="{E753FF4A-63AC-4F54-AAF5-9F20E1E877B6}" dt="2020-12-13T05:20:19.039" v="4379" actId="1076"/>
          <ac:picMkLst>
            <pc:docMk/>
            <pc:sldMk cId="3299548857" sldId="288"/>
            <ac:picMk id="8" creationId="{00000000-0000-0000-0000-000000000000}"/>
          </ac:picMkLst>
        </pc:picChg>
        <pc:picChg chg="mod">
          <ac:chgData name="Daniel Kaufmann" userId="934340720f57f02e" providerId="LiveId" clId="{E753FF4A-63AC-4F54-AAF5-9F20E1E877B6}" dt="2020-12-13T05:20:19.039" v="4379" actId="1076"/>
          <ac:picMkLst>
            <pc:docMk/>
            <pc:sldMk cId="3299548857" sldId="288"/>
            <ac:picMk id="9" creationId="{00000000-0000-0000-0000-000000000000}"/>
          </ac:picMkLst>
        </pc:picChg>
        <pc:picChg chg="mod">
          <ac:chgData name="Daniel Kaufmann" userId="934340720f57f02e" providerId="LiveId" clId="{E753FF4A-63AC-4F54-AAF5-9F20E1E877B6}" dt="2020-12-13T05:20:19.039" v="4379" actId="1076"/>
          <ac:picMkLst>
            <pc:docMk/>
            <pc:sldMk cId="3299548857" sldId="288"/>
            <ac:picMk id="10" creationId="{00000000-0000-0000-0000-000000000000}"/>
          </ac:picMkLst>
        </pc:picChg>
      </pc:sldChg>
      <pc:sldChg chg="delSp modSp mod">
        <pc:chgData name="Daniel Kaufmann" userId="934340720f57f02e" providerId="LiveId" clId="{E753FF4A-63AC-4F54-AAF5-9F20E1E877B6}" dt="2020-12-13T05:22:30.838" v="4420" actId="478"/>
        <pc:sldMkLst>
          <pc:docMk/>
          <pc:sldMk cId="484465858" sldId="289"/>
        </pc:sldMkLst>
        <pc:spChg chg="mod">
          <ac:chgData name="Daniel Kaufmann" userId="934340720f57f02e" providerId="LiveId" clId="{E753FF4A-63AC-4F54-AAF5-9F20E1E877B6}" dt="2020-12-13T05:22:28.942" v="4419" actId="207"/>
          <ac:spMkLst>
            <pc:docMk/>
            <pc:sldMk cId="484465858" sldId="289"/>
            <ac:spMk id="5" creationId="{00000000-0000-0000-0000-000000000000}"/>
          </ac:spMkLst>
        </pc:spChg>
        <pc:picChg chg="del">
          <ac:chgData name="Daniel Kaufmann" userId="934340720f57f02e" providerId="LiveId" clId="{E753FF4A-63AC-4F54-AAF5-9F20E1E877B6}" dt="2020-12-13T05:22:30.838" v="4420" actId="478"/>
          <ac:picMkLst>
            <pc:docMk/>
            <pc:sldMk cId="484465858" sldId="289"/>
            <ac:picMk id="6" creationId="{00000000-0000-0000-0000-000000000000}"/>
          </ac:picMkLst>
        </pc:picChg>
      </pc:sldChg>
      <pc:sldChg chg="delSp modSp mod">
        <pc:chgData name="Daniel Kaufmann" userId="934340720f57f02e" providerId="LiveId" clId="{E753FF4A-63AC-4F54-AAF5-9F20E1E877B6}" dt="2020-12-13T05:23:07.020" v="4434" actId="478"/>
        <pc:sldMkLst>
          <pc:docMk/>
          <pc:sldMk cId="2337009606" sldId="290"/>
        </pc:sldMkLst>
        <pc:graphicFrameChg chg="mod">
          <ac:chgData name="Daniel Kaufmann" userId="934340720f57f02e" providerId="LiveId" clId="{E753FF4A-63AC-4F54-AAF5-9F20E1E877B6}" dt="2020-12-13T05:23:02.331" v="4432" actId="1076"/>
          <ac:graphicFrameMkLst>
            <pc:docMk/>
            <pc:sldMk cId="2337009606" sldId="290"/>
            <ac:graphicFrameMk id="6" creationId="{00000000-0000-0000-0000-000000000000}"/>
          </ac:graphicFrameMkLst>
        </pc:graphicFrameChg>
        <pc:picChg chg="mod">
          <ac:chgData name="Daniel Kaufmann" userId="934340720f57f02e" providerId="LiveId" clId="{E753FF4A-63AC-4F54-AAF5-9F20E1E877B6}" dt="2020-12-13T05:23:04.692" v="4433" actId="208"/>
          <ac:picMkLst>
            <pc:docMk/>
            <pc:sldMk cId="2337009606" sldId="290"/>
            <ac:picMk id="7" creationId="{00000000-0000-0000-0000-000000000000}"/>
          </ac:picMkLst>
        </pc:picChg>
        <pc:picChg chg="del">
          <ac:chgData name="Daniel Kaufmann" userId="934340720f57f02e" providerId="LiveId" clId="{E753FF4A-63AC-4F54-AAF5-9F20E1E877B6}" dt="2020-12-13T05:23:07.020" v="4434" actId="478"/>
          <ac:picMkLst>
            <pc:docMk/>
            <pc:sldMk cId="2337009606" sldId="290"/>
            <ac:picMk id="8" creationId="{00000000-0000-0000-0000-000000000000}"/>
          </ac:picMkLst>
        </pc:picChg>
      </pc:sldChg>
      <pc:sldChg chg="delSp modSp mod">
        <pc:chgData name="Daniel Kaufmann" userId="934340720f57f02e" providerId="LiveId" clId="{E753FF4A-63AC-4F54-AAF5-9F20E1E877B6}" dt="2020-12-13T05:23:11.893" v="4436" actId="208"/>
        <pc:sldMkLst>
          <pc:docMk/>
          <pc:sldMk cId="3467462847" sldId="291"/>
        </pc:sldMkLst>
        <pc:picChg chg="mod">
          <ac:chgData name="Daniel Kaufmann" userId="934340720f57f02e" providerId="LiveId" clId="{E753FF4A-63AC-4F54-AAF5-9F20E1E877B6}" dt="2020-12-13T05:23:11.893" v="4436" actId="208"/>
          <ac:picMkLst>
            <pc:docMk/>
            <pc:sldMk cId="3467462847" sldId="291"/>
            <ac:picMk id="4" creationId="{00000000-0000-0000-0000-000000000000}"/>
          </ac:picMkLst>
        </pc:picChg>
        <pc:picChg chg="del">
          <ac:chgData name="Daniel Kaufmann" userId="934340720f57f02e" providerId="LiveId" clId="{E753FF4A-63AC-4F54-AAF5-9F20E1E877B6}" dt="2020-12-13T05:23:09.873" v="4435" actId="478"/>
          <ac:picMkLst>
            <pc:docMk/>
            <pc:sldMk cId="3467462847" sldId="291"/>
            <ac:picMk id="5" creationId="{00000000-0000-0000-0000-000000000000}"/>
          </ac:picMkLst>
        </pc:picChg>
      </pc:sldChg>
      <pc:sldChg chg="delSp modSp mod">
        <pc:chgData name="Daniel Kaufmann" userId="934340720f57f02e" providerId="LiveId" clId="{E753FF4A-63AC-4F54-AAF5-9F20E1E877B6}" dt="2020-12-13T05:23:16.988" v="4438" actId="478"/>
        <pc:sldMkLst>
          <pc:docMk/>
          <pc:sldMk cId="1283788161" sldId="292"/>
        </pc:sldMkLst>
        <pc:picChg chg="del">
          <ac:chgData name="Daniel Kaufmann" userId="934340720f57f02e" providerId="LiveId" clId="{E753FF4A-63AC-4F54-AAF5-9F20E1E877B6}" dt="2020-12-13T05:23:16.988" v="4438" actId="478"/>
          <ac:picMkLst>
            <pc:docMk/>
            <pc:sldMk cId="1283788161" sldId="292"/>
            <ac:picMk id="5" creationId="{00000000-0000-0000-0000-000000000000}"/>
          </ac:picMkLst>
        </pc:picChg>
        <pc:picChg chg="mod">
          <ac:chgData name="Daniel Kaufmann" userId="934340720f57f02e" providerId="LiveId" clId="{E753FF4A-63AC-4F54-AAF5-9F20E1E877B6}" dt="2020-12-13T05:23:15.459" v="4437" actId="208"/>
          <ac:picMkLst>
            <pc:docMk/>
            <pc:sldMk cId="1283788161" sldId="292"/>
            <ac:picMk id="7" creationId="{00000000-0000-0000-0000-000000000000}"/>
          </ac:picMkLst>
        </pc:picChg>
      </pc:sldChg>
      <pc:sldChg chg="delSp modSp mod">
        <pc:chgData name="Daniel Kaufmann" userId="934340720f57f02e" providerId="LiveId" clId="{E753FF4A-63AC-4F54-AAF5-9F20E1E877B6}" dt="2020-12-13T05:23:21.600" v="4440" actId="478"/>
        <pc:sldMkLst>
          <pc:docMk/>
          <pc:sldMk cId="1546410871" sldId="293"/>
        </pc:sldMkLst>
        <pc:picChg chg="mod">
          <ac:chgData name="Daniel Kaufmann" userId="934340720f57f02e" providerId="LiveId" clId="{E753FF4A-63AC-4F54-AAF5-9F20E1E877B6}" dt="2020-12-13T05:23:20.250" v="4439" actId="208"/>
          <ac:picMkLst>
            <pc:docMk/>
            <pc:sldMk cId="1546410871" sldId="293"/>
            <ac:picMk id="4" creationId="{00000000-0000-0000-0000-000000000000}"/>
          </ac:picMkLst>
        </pc:picChg>
        <pc:picChg chg="del">
          <ac:chgData name="Daniel Kaufmann" userId="934340720f57f02e" providerId="LiveId" clId="{E753FF4A-63AC-4F54-AAF5-9F20E1E877B6}" dt="2020-12-13T05:23:21.600" v="4440" actId="478"/>
          <ac:picMkLst>
            <pc:docMk/>
            <pc:sldMk cId="1546410871" sldId="293"/>
            <ac:picMk id="5" creationId="{00000000-0000-0000-0000-000000000000}"/>
          </ac:picMkLst>
        </pc:picChg>
      </pc:sldChg>
      <pc:sldChg chg="delSp modSp mod">
        <pc:chgData name="Daniel Kaufmann" userId="934340720f57f02e" providerId="LiveId" clId="{E753FF4A-63AC-4F54-AAF5-9F20E1E877B6}" dt="2020-12-13T05:23:31.711" v="4444" actId="478"/>
        <pc:sldMkLst>
          <pc:docMk/>
          <pc:sldMk cId="1920455674" sldId="294"/>
        </pc:sldMkLst>
        <pc:picChg chg="del">
          <ac:chgData name="Daniel Kaufmann" userId="934340720f57f02e" providerId="LiveId" clId="{E753FF4A-63AC-4F54-AAF5-9F20E1E877B6}" dt="2020-12-13T05:23:31.711" v="4444" actId="478"/>
          <ac:picMkLst>
            <pc:docMk/>
            <pc:sldMk cId="1920455674" sldId="294"/>
            <ac:picMk id="5" creationId="{00000000-0000-0000-0000-000000000000}"/>
          </ac:picMkLst>
        </pc:picChg>
        <pc:picChg chg="mod">
          <ac:chgData name="Daniel Kaufmann" userId="934340720f57f02e" providerId="LiveId" clId="{E753FF4A-63AC-4F54-AAF5-9F20E1E877B6}" dt="2020-12-13T05:23:30.185" v="4443" actId="1076"/>
          <ac:picMkLst>
            <pc:docMk/>
            <pc:sldMk cId="1920455674" sldId="294"/>
            <ac:picMk id="7" creationId="{00000000-0000-0000-0000-000000000000}"/>
          </ac:picMkLst>
        </pc:picChg>
      </pc:sldChg>
      <pc:sldChg chg="delSp modSp mod">
        <pc:chgData name="Daniel Kaufmann" userId="934340720f57f02e" providerId="LiveId" clId="{E753FF4A-63AC-4F54-AAF5-9F20E1E877B6}" dt="2020-12-13T05:23:36.454" v="4446" actId="478"/>
        <pc:sldMkLst>
          <pc:docMk/>
          <pc:sldMk cId="2964941010" sldId="295"/>
        </pc:sldMkLst>
        <pc:picChg chg="mod">
          <ac:chgData name="Daniel Kaufmann" userId="934340720f57f02e" providerId="LiveId" clId="{E753FF4A-63AC-4F54-AAF5-9F20E1E877B6}" dt="2020-12-13T05:23:34.979" v="4445" actId="208"/>
          <ac:picMkLst>
            <pc:docMk/>
            <pc:sldMk cId="2964941010" sldId="295"/>
            <ac:picMk id="4" creationId="{00000000-0000-0000-0000-000000000000}"/>
          </ac:picMkLst>
        </pc:picChg>
        <pc:picChg chg="del">
          <ac:chgData name="Daniel Kaufmann" userId="934340720f57f02e" providerId="LiveId" clId="{E753FF4A-63AC-4F54-AAF5-9F20E1E877B6}" dt="2020-12-13T05:23:36.454" v="4446" actId="478"/>
          <ac:picMkLst>
            <pc:docMk/>
            <pc:sldMk cId="2964941010" sldId="295"/>
            <ac:picMk id="5" creationId="{00000000-0000-0000-0000-000000000000}"/>
          </ac:picMkLst>
        </pc:picChg>
      </pc:sldChg>
      <pc:sldChg chg="delSp modSp mod">
        <pc:chgData name="Daniel Kaufmann" userId="934340720f57f02e" providerId="LiveId" clId="{E753FF4A-63AC-4F54-AAF5-9F20E1E877B6}" dt="2020-12-13T05:20:46.833" v="4388" actId="208"/>
        <pc:sldMkLst>
          <pc:docMk/>
          <pc:sldMk cId="2433162110" sldId="296"/>
        </pc:sldMkLst>
        <pc:spChg chg="mod">
          <ac:chgData name="Daniel Kaufmann" userId="934340720f57f02e" providerId="LiveId" clId="{E753FF4A-63AC-4F54-AAF5-9F20E1E877B6}" dt="2020-12-13T05:20:34.261" v="4383" actId="14100"/>
          <ac:spMkLst>
            <pc:docMk/>
            <pc:sldMk cId="2433162110" sldId="296"/>
            <ac:spMk id="4" creationId="{00000000-0000-0000-0000-000000000000}"/>
          </ac:spMkLst>
        </pc:spChg>
        <pc:spChg chg="mod">
          <ac:chgData name="Daniel Kaufmann" userId="934340720f57f02e" providerId="LiveId" clId="{E753FF4A-63AC-4F54-AAF5-9F20E1E877B6}" dt="2020-12-13T05:20:27.647" v="4381" actId="207"/>
          <ac:spMkLst>
            <pc:docMk/>
            <pc:sldMk cId="2433162110" sldId="296"/>
            <ac:spMk id="5" creationId="{00000000-0000-0000-0000-000000000000}"/>
          </ac:spMkLst>
        </pc:spChg>
        <pc:spChg chg="del">
          <ac:chgData name="Daniel Kaufmann" userId="934340720f57f02e" providerId="LiveId" clId="{E753FF4A-63AC-4F54-AAF5-9F20E1E877B6}" dt="2020-12-13T05:20:43.468" v="4386" actId="478"/>
          <ac:spMkLst>
            <pc:docMk/>
            <pc:sldMk cId="2433162110" sldId="296"/>
            <ac:spMk id="9" creationId="{00000000-0000-0000-0000-000000000000}"/>
          </ac:spMkLst>
        </pc:spChg>
        <pc:picChg chg="del">
          <ac:chgData name="Daniel Kaufmann" userId="934340720f57f02e" providerId="LiveId" clId="{E753FF4A-63AC-4F54-AAF5-9F20E1E877B6}" dt="2020-12-13T05:20:24.551" v="4380" actId="478"/>
          <ac:picMkLst>
            <pc:docMk/>
            <pc:sldMk cId="2433162110" sldId="296"/>
            <ac:picMk id="6" creationId="{00000000-0000-0000-0000-000000000000}"/>
          </ac:picMkLst>
        </pc:picChg>
        <pc:picChg chg="mod">
          <ac:chgData name="Daniel Kaufmann" userId="934340720f57f02e" providerId="LiveId" clId="{E753FF4A-63AC-4F54-AAF5-9F20E1E877B6}" dt="2020-12-13T05:20:39.795" v="4385" actId="208"/>
          <ac:picMkLst>
            <pc:docMk/>
            <pc:sldMk cId="2433162110" sldId="296"/>
            <ac:picMk id="7" creationId="{00000000-0000-0000-0000-000000000000}"/>
          </ac:picMkLst>
        </pc:picChg>
        <pc:picChg chg="mod">
          <ac:chgData name="Daniel Kaufmann" userId="934340720f57f02e" providerId="LiveId" clId="{E753FF4A-63AC-4F54-AAF5-9F20E1E877B6}" dt="2020-12-13T05:20:46.833" v="4388" actId="208"/>
          <ac:picMkLst>
            <pc:docMk/>
            <pc:sldMk cId="2433162110" sldId="296"/>
            <ac:picMk id="8" creationId="{00000000-0000-0000-0000-000000000000}"/>
          </ac:picMkLst>
        </pc:picChg>
      </pc:sldChg>
      <pc:sldChg chg="delSp modSp mod">
        <pc:chgData name="Daniel Kaufmann" userId="934340720f57f02e" providerId="LiveId" clId="{E753FF4A-63AC-4F54-AAF5-9F20E1E877B6}" dt="2020-12-13T05:21:03.387" v="4391" actId="207"/>
        <pc:sldMkLst>
          <pc:docMk/>
          <pc:sldMk cId="417816886" sldId="297"/>
        </pc:sldMkLst>
        <pc:spChg chg="mod">
          <ac:chgData name="Daniel Kaufmann" userId="934340720f57f02e" providerId="LiveId" clId="{E753FF4A-63AC-4F54-AAF5-9F20E1E877B6}" dt="2020-12-13T05:21:03.387" v="4391" actId="207"/>
          <ac:spMkLst>
            <pc:docMk/>
            <pc:sldMk cId="417816886" sldId="297"/>
            <ac:spMk id="5" creationId="{00000000-0000-0000-0000-000000000000}"/>
          </ac:spMkLst>
        </pc:spChg>
        <pc:picChg chg="del">
          <ac:chgData name="Daniel Kaufmann" userId="934340720f57f02e" providerId="LiveId" clId="{E753FF4A-63AC-4F54-AAF5-9F20E1E877B6}" dt="2020-12-13T05:20:54.751" v="4389" actId="478"/>
          <ac:picMkLst>
            <pc:docMk/>
            <pc:sldMk cId="417816886" sldId="297"/>
            <ac:picMk id="6" creationId="{00000000-0000-0000-0000-000000000000}"/>
          </ac:picMkLst>
        </pc:picChg>
      </pc:sldChg>
      <pc:sldChg chg="delSp modSp mod">
        <pc:chgData name="Daniel Kaufmann" userId="934340720f57f02e" providerId="LiveId" clId="{E753FF4A-63AC-4F54-AAF5-9F20E1E877B6}" dt="2020-12-13T05:19:29.814" v="4365" actId="207"/>
        <pc:sldMkLst>
          <pc:docMk/>
          <pc:sldMk cId="2808366022" sldId="298"/>
        </pc:sldMkLst>
        <pc:spChg chg="mod">
          <ac:chgData name="Daniel Kaufmann" userId="934340720f57f02e" providerId="LiveId" clId="{E753FF4A-63AC-4F54-AAF5-9F20E1E877B6}" dt="2020-12-13T05:19:29.814" v="4365" actId="207"/>
          <ac:spMkLst>
            <pc:docMk/>
            <pc:sldMk cId="2808366022" sldId="298"/>
            <ac:spMk id="3" creationId="{00000000-0000-0000-0000-000000000000}"/>
          </ac:spMkLst>
        </pc:spChg>
        <pc:picChg chg="del">
          <ac:chgData name="Daniel Kaufmann" userId="934340720f57f02e" providerId="LiveId" clId="{E753FF4A-63AC-4F54-AAF5-9F20E1E877B6}" dt="2020-12-13T05:19:24.429" v="4364" actId="478"/>
          <ac:picMkLst>
            <pc:docMk/>
            <pc:sldMk cId="2808366022" sldId="298"/>
            <ac:picMk id="4" creationId="{00000000-0000-0000-0000-000000000000}"/>
          </ac:picMkLst>
        </pc:picChg>
      </pc:sldChg>
      <pc:sldChg chg="delSp modSp mod">
        <pc:chgData name="Daniel Kaufmann" userId="934340720f57f02e" providerId="LiveId" clId="{E753FF4A-63AC-4F54-AAF5-9F20E1E877B6}" dt="2020-12-13T05:21:12.332" v="4393" actId="478"/>
        <pc:sldMkLst>
          <pc:docMk/>
          <pc:sldMk cId="816467835" sldId="299"/>
        </pc:sldMkLst>
        <pc:spChg chg="mod">
          <ac:chgData name="Daniel Kaufmann" userId="934340720f57f02e" providerId="LiveId" clId="{E753FF4A-63AC-4F54-AAF5-9F20E1E877B6}" dt="2020-12-13T05:21:10.173" v="4392" actId="207"/>
          <ac:spMkLst>
            <pc:docMk/>
            <pc:sldMk cId="816467835" sldId="299"/>
            <ac:spMk id="7" creationId="{00000000-0000-0000-0000-000000000000}"/>
          </ac:spMkLst>
        </pc:spChg>
        <pc:picChg chg="del">
          <ac:chgData name="Daniel Kaufmann" userId="934340720f57f02e" providerId="LiveId" clId="{E753FF4A-63AC-4F54-AAF5-9F20E1E877B6}" dt="2020-12-13T05:21:12.332" v="4393" actId="478"/>
          <ac:picMkLst>
            <pc:docMk/>
            <pc:sldMk cId="816467835" sldId="299"/>
            <ac:picMk id="6" creationId="{00000000-0000-0000-0000-000000000000}"/>
          </ac:picMkLst>
        </pc:picChg>
      </pc:sldChg>
      <pc:sldChg chg="delSp modSp mod">
        <pc:chgData name="Daniel Kaufmann" userId="934340720f57f02e" providerId="LiveId" clId="{E753FF4A-63AC-4F54-AAF5-9F20E1E877B6}" dt="2020-12-13T05:21:31.102" v="4400" actId="207"/>
        <pc:sldMkLst>
          <pc:docMk/>
          <pc:sldMk cId="4138459157" sldId="300"/>
        </pc:sldMkLst>
        <pc:spChg chg="mod">
          <ac:chgData name="Daniel Kaufmann" userId="934340720f57f02e" providerId="LiveId" clId="{E753FF4A-63AC-4F54-AAF5-9F20E1E877B6}" dt="2020-12-13T05:21:31.102" v="4400" actId="207"/>
          <ac:spMkLst>
            <pc:docMk/>
            <pc:sldMk cId="4138459157" sldId="300"/>
            <ac:spMk id="7" creationId="{00000000-0000-0000-0000-000000000000}"/>
          </ac:spMkLst>
        </pc:spChg>
        <pc:picChg chg="del">
          <ac:chgData name="Daniel Kaufmann" userId="934340720f57f02e" providerId="LiveId" clId="{E753FF4A-63AC-4F54-AAF5-9F20E1E877B6}" dt="2020-12-13T05:21:28.593" v="4399" actId="478"/>
          <ac:picMkLst>
            <pc:docMk/>
            <pc:sldMk cId="4138459157" sldId="300"/>
            <ac:picMk id="6" creationId="{00000000-0000-0000-0000-000000000000}"/>
          </ac:picMkLst>
        </pc:picChg>
      </pc:sldChg>
      <pc:sldChg chg="delSp modSp mod">
        <pc:chgData name="Daniel Kaufmann" userId="934340720f57f02e" providerId="LiveId" clId="{E753FF4A-63AC-4F54-AAF5-9F20E1E877B6}" dt="2020-12-13T05:21:25.027" v="4398" actId="27636"/>
        <pc:sldMkLst>
          <pc:docMk/>
          <pc:sldMk cId="1342200508" sldId="301"/>
        </pc:sldMkLst>
        <pc:spChg chg="mod">
          <ac:chgData name="Daniel Kaufmann" userId="934340720f57f02e" providerId="LiveId" clId="{E753FF4A-63AC-4F54-AAF5-9F20E1E877B6}" dt="2020-12-13T05:21:25.027" v="4398" actId="27636"/>
          <ac:spMkLst>
            <pc:docMk/>
            <pc:sldMk cId="1342200508" sldId="301"/>
            <ac:spMk id="5" creationId="{00000000-0000-0000-0000-000000000000}"/>
          </ac:spMkLst>
        </pc:spChg>
        <pc:spChg chg="mod">
          <ac:chgData name="Daniel Kaufmann" userId="934340720f57f02e" providerId="LiveId" clId="{E753FF4A-63AC-4F54-AAF5-9F20E1E877B6}" dt="2020-12-13T05:21:16.351" v="4394" actId="207"/>
          <ac:spMkLst>
            <pc:docMk/>
            <pc:sldMk cId="1342200508" sldId="301"/>
            <ac:spMk id="7" creationId="{00000000-0000-0000-0000-000000000000}"/>
          </ac:spMkLst>
        </pc:spChg>
        <pc:picChg chg="del">
          <ac:chgData name="Daniel Kaufmann" userId="934340720f57f02e" providerId="LiveId" clId="{E753FF4A-63AC-4F54-AAF5-9F20E1E877B6}" dt="2020-12-13T05:21:17.987" v="4395" actId="478"/>
          <ac:picMkLst>
            <pc:docMk/>
            <pc:sldMk cId="1342200508" sldId="301"/>
            <ac:picMk id="6" creationId="{00000000-0000-0000-0000-000000000000}"/>
          </ac:picMkLst>
        </pc:picChg>
      </pc:sldChg>
      <pc:sldChg chg="delSp modSp mod">
        <pc:chgData name="Daniel Kaufmann" userId="934340720f57f02e" providerId="LiveId" clId="{E753FF4A-63AC-4F54-AAF5-9F20E1E877B6}" dt="2020-12-13T05:21:36.339" v="4402" actId="208"/>
        <pc:sldMkLst>
          <pc:docMk/>
          <pc:sldMk cId="2552895959" sldId="302"/>
        </pc:sldMkLst>
        <pc:picChg chg="del">
          <ac:chgData name="Daniel Kaufmann" userId="934340720f57f02e" providerId="LiveId" clId="{E753FF4A-63AC-4F54-AAF5-9F20E1E877B6}" dt="2020-12-13T05:21:34.112" v="4401" actId="478"/>
          <ac:picMkLst>
            <pc:docMk/>
            <pc:sldMk cId="2552895959" sldId="302"/>
            <ac:picMk id="4" creationId="{00000000-0000-0000-0000-000000000000}"/>
          </ac:picMkLst>
        </pc:picChg>
        <pc:picChg chg="mod">
          <ac:chgData name="Daniel Kaufmann" userId="934340720f57f02e" providerId="LiveId" clId="{E753FF4A-63AC-4F54-AAF5-9F20E1E877B6}" dt="2020-12-13T05:21:36.339" v="4402" actId="208"/>
          <ac:picMkLst>
            <pc:docMk/>
            <pc:sldMk cId="2552895959" sldId="302"/>
            <ac:picMk id="5" creationId="{00000000-0000-0000-0000-000000000000}"/>
          </ac:picMkLst>
        </pc:picChg>
      </pc:sldChg>
      <pc:sldChg chg="addSp delSp modSp mod modClrScheme chgLayout">
        <pc:chgData name="Daniel Kaufmann" userId="934340720f57f02e" providerId="LiveId" clId="{E753FF4A-63AC-4F54-AAF5-9F20E1E877B6}" dt="2020-12-13T05:21:54.018" v="4408" actId="478"/>
        <pc:sldMkLst>
          <pc:docMk/>
          <pc:sldMk cId="1700507391" sldId="303"/>
        </pc:sldMkLst>
        <pc:spChg chg="add del mod ord">
          <ac:chgData name="Daniel Kaufmann" userId="934340720f57f02e" providerId="LiveId" clId="{E753FF4A-63AC-4F54-AAF5-9F20E1E877B6}" dt="2020-12-13T05:21:44.616" v="4404" actId="700"/>
          <ac:spMkLst>
            <pc:docMk/>
            <pc:sldMk cId="1700507391" sldId="303"/>
            <ac:spMk id="2" creationId="{2177519E-A365-42D1-9FF9-458D658BD175}"/>
          </ac:spMkLst>
        </pc:spChg>
        <pc:spChg chg="add del mod ord">
          <ac:chgData name="Daniel Kaufmann" userId="934340720f57f02e" providerId="LiveId" clId="{E753FF4A-63AC-4F54-AAF5-9F20E1E877B6}" dt="2020-12-13T05:21:44.616" v="4404" actId="700"/>
          <ac:spMkLst>
            <pc:docMk/>
            <pc:sldMk cId="1700507391" sldId="303"/>
            <ac:spMk id="3" creationId="{31FAA245-F89B-488C-9B1A-E93F6802443C}"/>
          </ac:spMkLst>
        </pc:spChg>
        <pc:picChg chg="mod ord">
          <ac:chgData name="Daniel Kaufmann" userId="934340720f57f02e" providerId="LiveId" clId="{E753FF4A-63AC-4F54-AAF5-9F20E1E877B6}" dt="2020-12-13T05:21:51.719" v="4407" actId="208"/>
          <ac:picMkLst>
            <pc:docMk/>
            <pc:sldMk cId="1700507391" sldId="303"/>
            <ac:picMk id="5" creationId="{00000000-0000-0000-0000-000000000000}"/>
          </ac:picMkLst>
        </pc:picChg>
        <pc:picChg chg="del">
          <ac:chgData name="Daniel Kaufmann" userId="934340720f57f02e" providerId="LiveId" clId="{E753FF4A-63AC-4F54-AAF5-9F20E1E877B6}" dt="2020-12-13T05:21:54.018" v="4408" actId="478"/>
          <ac:picMkLst>
            <pc:docMk/>
            <pc:sldMk cId="1700507391" sldId="303"/>
            <ac:picMk id="7" creationId="{00000000-0000-0000-0000-000000000000}"/>
          </ac:picMkLst>
        </pc:picChg>
      </pc:sldChg>
      <pc:sldChg chg="delSp modSp mod modClrScheme chgLayout">
        <pc:chgData name="Daniel Kaufmann" userId="934340720f57f02e" providerId="LiveId" clId="{E753FF4A-63AC-4F54-AAF5-9F20E1E877B6}" dt="2020-12-13T05:22:10.506" v="4413" actId="208"/>
        <pc:sldMkLst>
          <pc:docMk/>
          <pc:sldMk cId="2574846595" sldId="304"/>
        </pc:sldMkLst>
        <pc:picChg chg="del">
          <ac:chgData name="Daniel Kaufmann" userId="934340720f57f02e" providerId="LiveId" clId="{E753FF4A-63AC-4F54-AAF5-9F20E1E877B6}" dt="2020-12-13T05:22:07.273" v="4411" actId="478"/>
          <ac:picMkLst>
            <pc:docMk/>
            <pc:sldMk cId="2574846595" sldId="304"/>
            <ac:picMk id="4" creationId="{00000000-0000-0000-0000-000000000000}"/>
          </ac:picMkLst>
        </pc:picChg>
        <pc:picChg chg="mod ord">
          <ac:chgData name="Daniel Kaufmann" userId="934340720f57f02e" providerId="LiveId" clId="{E753FF4A-63AC-4F54-AAF5-9F20E1E877B6}" dt="2020-12-13T05:22:10.506" v="4413" actId="208"/>
          <ac:picMkLst>
            <pc:docMk/>
            <pc:sldMk cId="2574846595" sldId="304"/>
            <ac:picMk id="5" creationId="{00000000-0000-0000-0000-000000000000}"/>
          </ac:picMkLst>
        </pc:picChg>
      </pc:sldChg>
      <pc:sldChg chg="delSp modSp mod modClrScheme chgLayout">
        <pc:chgData name="Daniel Kaufmann" userId="934340720f57f02e" providerId="LiveId" clId="{E753FF4A-63AC-4F54-AAF5-9F20E1E877B6}" dt="2020-12-13T05:22:24.495" v="4418" actId="208"/>
        <pc:sldMkLst>
          <pc:docMk/>
          <pc:sldMk cId="761408672" sldId="305"/>
        </pc:sldMkLst>
        <pc:picChg chg="mod ord">
          <ac:chgData name="Daniel Kaufmann" userId="934340720f57f02e" providerId="LiveId" clId="{E753FF4A-63AC-4F54-AAF5-9F20E1E877B6}" dt="2020-12-13T05:22:24.495" v="4418" actId="208"/>
          <ac:picMkLst>
            <pc:docMk/>
            <pc:sldMk cId="761408672" sldId="305"/>
            <ac:picMk id="4" creationId="{00000000-0000-0000-0000-000000000000}"/>
          </ac:picMkLst>
        </pc:picChg>
        <pc:picChg chg="del">
          <ac:chgData name="Daniel Kaufmann" userId="934340720f57f02e" providerId="LiveId" clId="{E753FF4A-63AC-4F54-AAF5-9F20E1E877B6}" dt="2020-12-13T05:22:14.711" v="4414" actId="478"/>
          <ac:picMkLst>
            <pc:docMk/>
            <pc:sldMk cId="761408672" sldId="305"/>
            <ac:picMk id="5" creationId="{00000000-0000-0000-0000-000000000000}"/>
          </ac:picMkLst>
        </pc:picChg>
      </pc:sldChg>
      <pc:sldChg chg="delSp modSp mod">
        <pc:chgData name="Daniel Kaufmann" userId="934340720f57f02e" providerId="LiveId" clId="{E753FF4A-63AC-4F54-AAF5-9F20E1E877B6}" dt="2020-12-13T05:24:19.634" v="4480" actId="1076"/>
        <pc:sldMkLst>
          <pc:docMk/>
          <pc:sldMk cId="176916018" sldId="306"/>
        </pc:sldMkLst>
        <pc:spChg chg="mod">
          <ac:chgData name="Daniel Kaufmann" userId="934340720f57f02e" providerId="LiveId" clId="{E753FF4A-63AC-4F54-AAF5-9F20E1E877B6}" dt="2020-12-13T05:24:06.909" v="4477" actId="20577"/>
          <ac:spMkLst>
            <pc:docMk/>
            <pc:sldMk cId="176916018" sldId="306"/>
            <ac:spMk id="2" creationId="{00000000-0000-0000-0000-000000000000}"/>
          </ac:spMkLst>
        </pc:spChg>
        <pc:spChg chg="mod">
          <ac:chgData name="Daniel Kaufmann" userId="934340720f57f02e" providerId="LiveId" clId="{E753FF4A-63AC-4F54-AAF5-9F20E1E877B6}" dt="2020-12-13T05:24:19.634" v="4480" actId="1076"/>
          <ac:spMkLst>
            <pc:docMk/>
            <pc:sldMk cId="176916018" sldId="306"/>
            <ac:spMk id="3" creationId="{00000000-0000-0000-0000-000000000000}"/>
          </ac:spMkLst>
        </pc:spChg>
        <pc:picChg chg="del">
          <ac:chgData name="Daniel Kaufmann" userId="934340720f57f02e" providerId="LiveId" clId="{E753FF4A-63AC-4F54-AAF5-9F20E1E877B6}" dt="2020-12-13T05:23:55.952" v="4449" actId="478"/>
          <ac:picMkLst>
            <pc:docMk/>
            <pc:sldMk cId="176916018" sldId="306"/>
            <ac:picMk id="4" creationId="{00000000-0000-0000-0000-000000000000}"/>
          </ac:picMkLst>
        </pc:picChg>
      </pc:sldChg>
      <pc:sldChg chg="delSp modSp mod chgLayout">
        <pc:chgData name="Daniel Kaufmann" userId="934340720f57f02e" providerId="LiveId" clId="{E753FF4A-63AC-4F54-AAF5-9F20E1E877B6}" dt="2020-12-13T05:27:06.839" v="4583" actId="1076"/>
        <pc:sldMkLst>
          <pc:docMk/>
          <pc:sldMk cId="1075344025" sldId="308"/>
        </pc:sldMkLst>
        <pc:spChg chg="mod ord">
          <ac:chgData name="Daniel Kaufmann" userId="934340720f57f02e" providerId="LiveId" clId="{E753FF4A-63AC-4F54-AAF5-9F20E1E877B6}" dt="2020-12-13T05:26:58.663" v="4580" actId="700"/>
          <ac:spMkLst>
            <pc:docMk/>
            <pc:sldMk cId="1075344025" sldId="308"/>
            <ac:spMk id="5" creationId="{00000000-0000-0000-0000-000000000000}"/>
          </ac:spMkLst>
        </pc:spChg>
        <pc:picChg chg="del">
          <ac:chgData name="Daniel Kaufmann" userId="934340720f57f02e" providerId="LiveId" clId="{E753FF4A-63AC-4F54-AAF5-9F20E1E877B6}" dt="2020-12-13T05:14:07.872" v="4306" actId="478"/>
          <ac:picMkLst>
            <pc:docMk/>
            <pc:sldMk cId="1075344025" sldId="308"/>
            <ac:picMk id="4" creationId="{00000000-0000-0000-0000-000000000000}"/>
          </ac:picMkLst>
        </pc:picChg>
        <pc:picChg chg="mod">
          <ac:chgData name="Daniel Kaufmann" userId="934340720f57f02e" providerId="LiveId" clId="{E753FF4A-63AC-4F54-AAF5-9F20E1E877B6}" dt="2020-12-13T05:27:06.839" v="4583" actId="1076"/>
          <ac:picMkLst>
            <pc:docMk/>
            <pc:sldMk cId="1075344025" sldId="308"/>
            <ac:picMk id="6" creationId="{00000000-0000-0000-0000-000000000000}"/>
          </ac:picMkLst>
        </pc:picChg>
      </pc:sldChg>
      <pc:sldChg chg="delSp modSp mod modClrScheme chgLayout">
        <pc:chgData name="Daniel Kaufmann" userId="934340720f57f02e" providerId="LiveId" clId="{E753FF4A-63AC-4F54-AAF5-9F20E1E877B6}" dt="2020-12-13T05:14:51.039" v="4315" actId="700"/>
        <pc:sldMkLst>
          <pc:docMk/>
          <pc:sldMk cId="3668297513" sldId="309"/>
        </pc:sldMkLst>
        <pc:spChg chg="mod">
          <ac:chgData name="Daniel Kaufmann" userId="934340720f57f02e" providerId="LiveId" clId="{E753FF4A-63AC-4F54-AAF5-9F20E1E877B6}" dt="2020-12-13T05:14:24.548" v="4311" actId="207"/>
          <ac:spMkLst>
            <pc:docMk/>
            <pc:sldMk cId="3668297513" sldId="309"/>
            <ac:spMk id="10" creationId="{00000000-0000-0000-0000-000000000000}"/>
          </ac:spMkLst>
        </pc:spChg>
        <pc:graphicFrameChg chg="mod ord">
          <ac:chgData name="Daniel Kaufmann" userId="934340720f57f02e" providerId="LiveId" clId="{E753FF4A-63AC-4F54-AAF5-9F20E1E877B6}" dt="2020-12-13T05:14:51.039" v="4315" actId="700"/>
          <ac:graphicFrameMkLst>
            <pc:docMk/>
            <pc:sldMk cId="3668297513" sldId="309"/>
            <ac:graphicFrameMk id="7" creationId="{00000000-0000-0000-0000-000000000000}"/>
          </ac:graphicFrameMkLst>
        </pc:graphicFrameChg>
        <pc:picChg chg="del">
          <ac:chgData name="Daniel Kaufmann" userId="934340720f57f02e" providerId="LiveId" clId="{E753FF4A-63AC-4F54-AAF5-9F20E1E877B6}" dt="2020-12-13T05:14:20.415" v="4310" actId="478"/>
          <ac:picMkLst>
            <pc:docMk/>
            <pc:sldMk cId="3668297513" sldId="309"/>
            <ac:picMk id="4" creationId="{00000000-0000-0000-0000-000000000000}"/>
          </ac:picMkLst>
        </pc:picChg>
      </pc:sldChg>
      <pc:sldChg chg="delSp modSp mod">
        <pc:chgData name="Daniel Kaufmann" userId="934340720f57f02e" providerId="LiveId" clId="{E753FF4A-63AC-4F54-AAF5-9F20E1E877B6}" dt="2020-12-13T05:24:36.848" v="4483" actId="208"/>
        <pc:sldMkLst>
          <pc:docMk/>
          <pc:sldMk cId="1736284536" sldId="310"/>
        </pc:sldMkLst>
        <pc:picChg chg="del">
          <ac:chgData name="Daniel Kaufmann" userId="934340720f57f02e" providerId="LiveId" clId="{E753FF4A-63AC-4F54-AAF5-9F20E1E877B6}" dt="2020-12-13T05:15:07.359" v="4319" actId="478"/>
          <ac:picMkLst>
            <pc:docMk/>
            <pc:sldMk cId="1736284536" sldId="310"/>
            <ac:picMk id="4" creationId="{00000000-0000-0000-0000-000000000000}"/>
          </ac:picMkLst>
        </pc:picChg>
        <pc:picChg chg="mod">
          <ac:chgData name="Daniel Kaufmann" userId="934340720f57f02e" providerId="LiveId" clId="{E753FF4A-63AC-4F54-AAF5-9F20E1E877B6}" dt="2020-12-13T05:24:36.848" v="4483" actId="208"/>
          <ac:picMkLst>
            <pc:docMk/>
            <pc:sldMk cId="1736284536" sldId="310"/>
            <ac:picMk id="5" creationId="{00000000-0000-0000-0000-000000000000}"/>
          </ac:picMkLst>
        </pc:picChg>
      </pc:sldChg>
      <pc:sldChg chg="modSp mod modNotesTx">
        <pc:chgData name="Daniel Kaufmann" userId="934340720f57f02e" providerId="LiveId" clId="{E753FF4A-63AC-4F54-AAF5-9F20E1E877B6}" dt="2020-12-13T03:42:47.024" v="1996" actId="207"/>
        <pc:sldMkLst>
          <pc:docMk/>
          <pc:sldMk cId="542887771" sldId="461"/>
        </pc:sldMkLst>
        <pc:spChg chg="mod">
          <ac:chgData name="Daniel Kaufmann" userId="934340720f57f02e" providerId="LiveId" clId="{E753FF4A-63AC-4F54-AAF5-9F20E1E877B6}" dt="2020-12-13T03:42:47.024" v="1996" actId="207"/>
          <ac:spMkLst>
            <pc:docMk/>
            <pc:sldMk cId="542887771" sldId="461"/>
            <ac:spMk id="40" creationId="{576B3B0E-66CA-46AE-B2F9-26F591CE1A6D}"/>
          </ac:spMkLst>
        </pc:spChg>
      </pc:sldChg>
      <pc:sldChg chg="modNotesTx">
        <pc:chgData name="Daniel Kaufmann" userId="934340720f57f02e" providerId="LiveId" clId="{E753FF4A-63AC-4F54-AAF5-9F20E1E877B6}" dt="2020-12-13T02:41:06.407" v="475"/>
        <pc:sldMkLst>
          <pc:docMk/>
          <pc:sldMk cId="908734521" sldId="478"/>
        </pc:sldMkLst>
      </pc:sldChg>
      <pc:sldChg chg="modNotesTx">
        <pc:chgData name="Daniel Kaufmann" userId="934340720f57f02e" providerId="LiveId" clId="{E753FF4A-63AC-4F54-AAF5-9F20E1E877B6}" dt="2020-12-13T02:41:55.837" v="477"/>
        <pc:sldMkLst>
          <pc:docMk/>
          <pc:sldMk cId="3340197899" sldId="479"/>
        </pc:sldMkLst>
      </pc:sldChg>
      <pc:sldChg chg="modNotesTx">
        <pc:chgData name="Daniel Kaufmann" userId="934340720f57f02e" providerId="LiveId" clId="{E753FF4A-63AC-4F54-AAF5-9F20E1E877B6}" dt="2020-12-13T02:43:13.643" v="521" actId="33524"/>
        <pc:sldMkLst>
          <pc:docMk/>
          <pc:sldMk cId="3950771836" sldId="480"/>
        </pc:sldMkLst>
      </pc:sldChg>
      <pc:sldChg chg="modSp add mod ord setBg modNotesTx">
        <pc:chgData name="Daniel Kaufmann" userId="934340720f57f02e" providerId="LiveId" clId="{E753FF4A-63AC-4F54-AAF5-9F20E1E877B6}" dt="2020-12-13T03:04:54.869" v="1299"/>
        <pc:sldMkLst>
          <pc:docMk/>
          <pc:sldMk cId="2622557096" sldId="481"/>
        </pc:sldMkLst>
        <pc:spChg chg="mod">
          <ac:chgData name="Daniel Kaufmann" userId="934340720f57f02e" providerId="LiveId" clId="{E753FF4A-63AC-4F54-AAF5-9F20E1E877B6}" dt="2020-12-13T02:44:33.934" v="560" actId="20577"/>
          <ac:spMkLst>
            <pc:docMk/>
            <pc:sldMk cId="2622557096" sldId="481"/>
            <ac:spMk id="2" creationId="{A196C52E-0914-416B-B64A-824997DB993D}"/>
          </ac:spMkLst>
        </pc:spChg>
      </pc:sldChg>
      <pc:sldChg chg="new del">
        <pc:chgData name="Daniel Kaufmann" userId="934340720f57f02e" providerId="LiveId" clId="{E753FF4A-63AC-4F54-AAF5-9F20E1E877B6}" dt="2020-12-13T02:45:37.986" v="563" actId="47"/>
        <pc:sldMkLst>
          <pc:docMk/>
          <pc:sldMk cId="309144142" sldId="482"/>
        </pc:sldMkLst>
      </pc:sldChg>
      <pc:sldChg chg="addSp delSp modSp new mod modClrScheme chgLayout modNotesTx">
        <pc:chgData name="Daniel Kaufmann" userId="934340720f57f02e" providerId="LiveId" clId="{E753FF4A-63AC-4F54-AAF5-9F20E1E877B6}" dt="2020-12-13T02:50:21" v="803"/>
        <pc:sldMkLst>
          <pc:docMk/>
          <pc:sldMk cId="1689408384" sldId="482"/>
        </pc:sldMkLst>
        <pc:spChg chg="del mod ord">
          <ac:chgData name="Daniel Kaufmann" userId="934340720f57f02e" providerId="LiveId" clId="{E753FF4A-63AC-4F54-AAF5-9F20E1E877B6}" dt="2020-12-13T02:49:17.528" v="764" actId="700"/>
          <ac:spMkLst>
            <pc:docMk/>
            <pc:sldMk cId="1689408384" sldId="482"/>
            <ac:spMk id="2" creationId="{BC478CC8-C7AD-459B-B9FC-EE2B729B5CED}"/>
          </ac:spMkLst>
        </pc:spChg>
        <pc:spChg chg="del mod ord">
          <ac:chgData name="Daniel Kaufmann" userId="934340720f57f02e" providerId="LiveId" clId="{E753FF4A-63AC-4F54-AAF5-9F20E1E877B6}" dt="2020-12-13T02:49:17.528" v="764" actId="700"/>
          <ac:spMkLst>
            <pc:docMk/>
            <pc:sldMk cId="1689408384" sldId="482"/>
            <ac:spMk id="3" creationId="{EE54D4C3-C303-4BD7-B51D-ABCD72F913E8}"/>
          </ac:spMkLst>
        </pc:spChg>
        <pc:spChg chg="add mod ord">
          <ac:chgData name="Daniel Kaufmann" userId="934340720f57f02e" providerId="LiveId" clId="{E753FF4A-63AC-4F54-AAF5-9F20E1E877B6}" dt="2020-12-13T02:50:16.844" v="802" actId="20577"/>
          <ac:spMkLst>
            <pc:docMk/>
            <pc:sldMk cId="1689408384" sldId="482"/>
            <ac:spMk id="4" creationId="{93C6A6B9-A698-41BD-9795-CF4956C6B565}"/>
          </ac:spMkLst>
        </pc:spChg>
        <pc:spChg chg="add mod ord">
          <ac:chgData name="Daniel Kaufmann" userId="934340720f57f02e" providerId="LiveId" clId="{E753FF4A-63AC-4F54-AAF5-9F20E1E877B6}" dt="2020-12-13T02:50:07.359" v="777" actId="1076"/>
          <ac:spMkLst>
            <pc:docMk/>
            <pc:sldMk cId="1689408384" sldId="482"/>
            <ac:spMk id="5" creationId="{67630E8B-DB2B-4466-9353-146E73CB78DF}"/>
          </ac:spMkLst>
        </pc:spChg>
        <pc:picChg chg="add mod">
          <ac:chgData name="Daniel Kaufmann" userId="934340720f57f02e" providerId="LiveId" clId="{E753FF4A-63AC-4F54-AAF5-9F20E1E877B6}" dt="2020-12-13T02:49:39.936" v="771" actId="208"/>
          <ac:picMkLst>
            <pc:docMk/>
            <pc:sldMk cId="1689408384" sldId="482"/>
            <ac:picMk id="1026" creationId="{B8A93CE8-BFD2-4A2F-BEBF-AF2C810CDA02}"/>
          </ac:picMkLst>
        </pc:picChg>
      </pc:sldChg>
      <pc:sldChg chg="addSp modSp new mod modNotesTx">
        <pc:chgData name="Daniel Kaufmann" userId="934340720f57f02e" providerId="LiveId" clId="{E753FF4A-63AC-4F54-AAF5-9F20E1E877B6}" dt="2020-12-13T02:52:35.524" v="830" actId="1076"/>
        <pc:sldMkLst>
          <pc:docMk/>
          <pc:sldMk cId="2376629947" sldId="483"/>
        </pc:sldMkLst>
        <pc:spChg chg="mod">
          <ac:chgData name="Daniel Kaufmann" userId="934340720f57f02e" providerId="LiveId" clId="{E753FF4A-63AC-4F54-AAF5-9F20E1E877B6}" dt="2020-12-13T02:50:59.274" v="812" actId="20577"/>
          <ac:spMkLst>
            <pc:docMk/>
            <pc:sldMk cId="2376629947" sldId="483"/>
            <ac:spMk id="2" creationId="{FF1759D0-0145-4BB9-B6F5-30F4D9B61D08}"/>
          </ac:spMkLst>
        </pc:spChg>
        <pc:spChg chg="mod">
          <ac:chgData name="Daniel Kaufmann" userId="934340720f57f02e" providerId="LiveId" clId="{E753FF4A-63AC-4F54-AAF5-9F20E1E877B6}" dt="2020-12-13T02:52:32.509" v="829" actId="14100"/>
          <ac:spMkLst>
            <pc:docMk/>
            <pc:sldMk cId="2376629947" sldId="483"/>
            <ac:spMk id="3" creationId="{B7298F97-962B-4369-B499-B4CAF5E8A6B9}"/>
          </ac:spMkLst>
        </pc:spChg>
        <pc:spChg chg="add mod">
          <ac:chgData name="Daniel Kaufmann" userId="934340720f57f02e" providerId="LiveId" clId="{E753FF4A-63AC-4F54-AAF5-9F20E1E877B6}" dt="2020-12-13T02:50:47.443" v="808" actId="207"/>
          <ac:spMkLst>
            <pc:docMk/>
            <pc:sldMk cId="2376629947" sldId="483"/>
            <ac:spMk id="4" creationId="{8D3BCAD6-2ED2-49D9-B538-0825DA68BF84}"/>
          </ac:spMkLst>
        </pc:spChg>
        <pc:picChg chg="add mod">
          <ac:chgData name="Daniel Kaufmann" userId="934340720f57f02e" providerId="LiveId" clId="{E753FF4A-63AC-4F54-AAF5-9F20E1E877B6}" dt="2020-12-13T02:52:35.524" v="830" actId="1076"/>
          <ac:picMkLst>
            <pc:docMk/>
            <pc:sldMk cId="2376629947" sldId="483"/>
            <ac:picMk id="5" creationId="{8AE3AE0A-7B31-4E70-9B2B-2EB84F80B80C}"/>
          </ac:picMkLst>
        </pc:picChg>
      </pc:sldChg>
      <pc:sldChg chg="addSp delSp modSp add mod chgLayout modNotesTx">
        <pc:chgData name="Daniel Kaufmann" userId="934340720f57f02e" providerId="LiveId" clId="{E753FF4A-63AC-4F54-AAF5-9F20E1E877B6}" dt="2020-12-13T02:54:58.058" v="870" actId="1440"/>
        <pc:sldMkLst>
          <pc:docMk/>
          <pc:sldMk cId="815053273" sldId="484"/>
        </pc:sldMkLst>
        <pc:spChg chg="mod ord">
          <ac:chgData name="Daniel Kaufmann" userId="934340720f57f02e" providerId="LiveId" clId="{E753FF4A-63AC-4F54-AAF5-9F20E1E877B6}" dt="2020-12-13T02:53:22.996" v="837" actId="700"/>
          <ac:spMkLst>
            <pc:docMk/>
            <pc:sldMk cId="815053273" sldId="484"/>
            <ac:spMk id="2" creationId="{FF1759D0-0145-4BB9-B6F5-30F4D9B61D08}"/>
          </ac:spMkLst>
        </pc:spChg>
        <pc:spChg chg="mod ord">
          <ac:chgData name="Daniel Kaufmann" userId="934340720f57f02e" providerId="LiveId" clId="{E753FF4A-63AC-4F54-AAF5-9F20E1E877B6}" dt="2020-12-13T02:54:05.917" v="847" actId="1076"/>
          <ac:spMkLst>
            <pc:docMk/>
            <pc:sldMk cId="815053273" sldId="484"/>
            <ac:spMk id="3" creationId="{B7298F97-962B-4369-B499-B4CAF5E8A6B9}"/>
          </ac:spMkLst>
        </pc:spChg>
        <pc:spChg chg="del">
          <ac:chgData name="Daniel Kaufmann" userId="934340720f57f02e" providerId="LiveId" clId="{E753FF4A-63AC-4F54-AAF5-9F20E1E877B6}" dt="2020-12-13T02:53:09.972" v="834" actId="478"/>
          <ac:spMkLst>
            <pc:docMk/>
            <pc:sldMk cId="815053273" sldId="484"/>
            <ac:spMk id="4" creationId="{8D3BCAD6-2ED2-49D9-B538-0825DA68BF84}"/>
          </ac:spMkLst>
        </pc:spChg>
        <pc:picChg chg="del">
          <ac:chgData name="Daniel Kaufmann" userId="934340720f57f02e" providerId="LiveId" clId="{E753FF4A-63AC-4F54-AAF5-9F20E1E877B6}" dt="2020-12-13T02:53:07.839" v="833" actId="478"/>
          <ac:picMkLst>
            <pc:docMk/>
            <pc:sldMk cId="815053273" sldId="484"/>
            <ac:picMk id="5" creationId="{8AE3AE0A-7B31-4E70-9B2B-2EB84F80B80C}"/>
          </ac:picMkLst>
        </pc:picChg>
        <pc:picChg chg="add mod modCrop">
          <ac:chgData name="Daniel Kaufmann" userId="934340720f57f02e" providerId="LiveId" clId="{E753FF4A-63AC-4F54-AAF5-9F20E1E877B6}" dt="2020-12-13T02:54:58.058" v="870" actId="1440"/>
          <ac:picMkLst>
            <pc:docMk/>
            <pc:sldMk cId="815053273" sldId="484"/>
            <ac:picMk id="6" creationId="{31398015-3900-4889-84FA-A0E36A6C0C83}"/>
          </ac:picMkLst>
        </pc:picChg>
      </pc:sldChg>
      <pc:sldChg chg="addSp delSp modSp add mod modNotesTx">
        <pc:chgData name="Daniel Kaufmann" userId="934340720f57f02e" providerId="LiveId" clId="{E753FF4A-63AC-4F54-AAF5-9F20E1E877B6}" dt="2020-12-13T02:58:57.751" v="1254" actId="1076"/>
        <pc:sldMkLst>
          <pc:docMk/>
          <pc:sldMk cId="3020192485" sldId="485"/>
        </pc:sldMkLst>
        <pc:spChg chg="mod">
          <ac:chgData name="Daniel Kaufmann" userId="934340720f57f02e" providerId="LiveId" clId="{E753FF4A-63AC-4F54-AAF5-9F20E1E877B6}" dt="2020-12-13T02:58:57.751" v="1254" actId="1076"/>
          <ac:spMkLst>
            <pc:docMk/>
            <pc:sldMk cId="3020192485" sldId="485"/>
            <ac:spMk id="3" creationId="{B7298F97-962B-4369-B499-B4CAF5E8A6B9}"/>
          </ac:spMkLst>
        </pc:spChg>
        <pc:picChg chg="add mod">
          <ac:chgData name="Daniel Kaufmann" userId="934340720f57f02e" providerId="LiveId" clId="{E753FF4A-63AC-4F54-AAF5-9F20E1E877B6}" dt="2020-12-13T02:56:56.963" v="915" actId="208"/>
          <ac:picMkLst>
            <pc:docMk/>
            <pc:sldMk cId="3020192485" sldId="485"/>
            <ac:picMk id="4" creationId="{C69C1367-5C98-4E6D-977C-795EBA16DEF2}"/>
          </ac:picMkLst>
        </pc:picChg>
        <pc:picChg chg="del">
          <ac:chgData name="Daniel Kaufmann" userId="934340720f57f02e" providerId="LiveId" clId="{E753FF4A-63AC-4F54-AAF5-9F20E1E877B6}" dt="2020-12-13T02:55:49.145" v="874" actId="478"/>
          <ac:picMkLst>
            <pc:docMk/>
            <pc:sldMk cId="3020192485" sldId="485"/>
            <ac:picMk id="6" creationId="{31398015-3900-4889-84FA-A0E36A6C0C83}"/>
          </ac:picMkLst>
        </pc:picChg>
      </pc:sldChg>
      <pc:sldChg chg="addSp delSp modSp add mod modNotesTx">
        <pc:chgData name="Daniel Kaufmann" userId="934340720f57f02e" providerId="LiveId" clId="{E753FF4A-63AC-4F54-AAF5-9F20E1E877B6}" dt="2020-12-13T03:01:24.786" v="1264" actId="1076"/>
        <pc:sldMkLst>
          <pc:docMk/>
          <pc:sldMk cId="831631902" sldId="486"/>
        </pc:sldMkLst>
        <pc:spChg chg="mod">
          <ac:chgData name="Daniel Kaufmann" userId="934340720f57f02e" providerId="LiveId" clId="{E753FF4A-63AC-4F54-AAF5-9F20E1E877B6}" dt="2020-12-13T03:00:29.866" v="1259"/>
          <ac:spMkLst>
            <pc:docMk/>
            <pc:sldMk cId="831631902" sldId="486"/>
            <ac:spMk id="3" creationId="{B7298F97-962B-4369-B499-B4CAF5E8A6B9}"/>
          </ac:spMkLst>
        </pc:spChg>
        <pc:picChg chg="del">
          <ac:chgData name="Daniel Kaufmann" userId="934340720f57f02e" providerId="LiveId" clId="{E753FF4A-63AC-4F54-AAF5-9F20E1E877B6}" dt="2020-12-13T03:00:22.087" v="1258" actId="478"/>
          <ac:picMkLst>
            <pc:docMk/>
            <pc:sldMk cId="831631902" sldId="486"/>
            <ac:picMk id="4" creationId="{C69C1367-5C98-4E6D-977C-795EBA16DEF2}"/>
          </ac:picMkLst>
        </pc:picChg>
        <pc:picChg chg="add mod">
          <ac:chgData name="Daniel Kaufmann" userId="934340720f57f02e" providerId="LiveId" clId="{E753FF4A-63AC-4F54-AAF5-9F20E1E877B6}" dt="2020-12-13T03:01:24.786" v="1264" actId="1076"/>
          <ac:picMkLst>
            <pc:docMk/>
            <pc:sldMk cId="831631902" sldId="486"/>
            <ac:picMk id="5" creationId="{45150C53-38FC-4A9B-B92F-BEB4E05BBF4D}"/>
          </ac:picMkLst>
        </pc:picChg>
      </pc:sldChg>
      <pc:sldChg chg="addSp delSp modSp add mod setBg modNotesTx">
        <pc:chgData name="Daniel Kaufmann" userId="934340720f57f02e" providerId="LiveId" clId="{E753FF4A-63AC-4F54-AAF5-9F20E1E877B6}" dt="2020-12-13T03:06:17.737" v="1316"/>
        <pc:sldMkLst>
          <pc:docMk/>
          <pc:sldMk cId="946411893" sldId="487"/>
        </pc:sldMkLst>
        <pc:spChg chg="mod">
          <ac:chgData name="Daniel Kaufmann" userId="934340720f57f02e" providerId="LiveId" clId="{E753FF4A-63AC-4F54-AAF5-9F20E1E877B6}" dt="2020-12-13T03:04:56.239" v="1302" actId="26606"/>
          <ac:spMkLst>
            <pc:docMk/>
            <pc:sldMk cId="946411893" sldId="487"/>
            <ac:spMk id="2" creationId="{FF1759D0-0145-4BB9-B6F5-30F4D9B61D08}"/>
          </ac:spMkLst>
        </pc:spChg>
        <pc:spChg chg="mod">
          <ac:chgData name="Daniel Kaufmann" userId="934340720f57f02e" providerId="LiveId" clId="{E753FF4A-63AC-4F54-AAF5-9F20E1E877B6}" dt="2020-12-13T03:05:40.548" v="1308" actId="14100"/>
          <ac:spMkLst>
            <pc:docMk/>
            <pc:sldMk cId="946411893" sldId="487"/>
            <ac:spMk id="3" creationId="{B7298F97-962B-4369-B499-B4CAF5E8A6B9}"/>
          </ac:spMkLst>
        </pc:spChg>
        <pc:spChg chg="add del">
          <ac:chgData name="Daniel Kaufmann" userId="934340720f57f02e" providerId="LiveId" clId="{E753FF4A-63AC-4F54-AAF5-9F20E1E877B6}" dt="2020-12-13T03:04:56.239" v="1302" actId="26606"/>
          <ac:spMkLst>
            <pc:docMk/>
            <pc:sldMk cId="946411893" sldId="487"/>
            <ac:spMk id="11" creationId="{63AB00AE-4340-440F-82E1-9F69D1D5519F}"/>
          </ac:spMkLst>
        </pc:spChg>
        <pc:picChg chg="add mod ord">
          <ac:chgData name="Daniel Kaufmann" userId="934340720f57f02e" providerId="LiveId" clId="{E753FF4A-63AC-4F54-AAF5-9F20E1E877B6}" dt="2020-12-13T03:06:07.002" v="1315" actId="1076"/>
          <ac:picMkLst>
            <pc:docMk/>
            <pc:sldMk cId="946411893" sldId="487"/>
            <ac:picMk id="4" creationId="{531B23AF-EEF3-48ED-A7E4-58D24C0BE298}"/>
          </ac:picMkLst>
        </pc:picChg>
        <pc:picChg chg="del">
          <ac:chgData name="Daniel Kaufmann" userId="934340720f57f02e" providerId="LiveId" clId="{E753FF4A-63AC-4F54-AAF5-9F20E1E877B6}" dt="2020-12-13T03:01:47.856" v="1267" actId="478"/>
          <ac:picMkLst>
            <pc:docMk/>
            <pc:sldMk cId="946411893" sldId="487"/>
            <ac:picMk id="5" creationId="{45150C53-38FC-4A9B-B92F-BEB4E05BBF4D}"/>
          </ac:picMkLst>
        </pc:picChg>
        <pc:picChg chg="add mod ord">
          <ac:chgData name="Daniel Kaufmann" userId="934340720f57f02e" providerId="LiveId" clId="{E753FF4A-63AC-4F54-AAF5-9F20E1E877B6}" dt="2020-12-13T03:06:07.002" v="1315" actId="1076"/>
          <ac:picMkLst>
            <pc:docMk/>
            <pc:sldMk cId="946411893" sldId="487"/>
            <ac:picMk id="6" creationId="{7E818DE9-D25B-4068-BAA9-205551CACCFC}"/>
          </ac:picMkLst>
        </pc:picChg>
        <pc:picChg chg="add del">
          <ac:chgData name="Daniel Kaufmann" userId="934340720f57f02e" providerId="LiveId" clId="{E753FF4A-63AC-4F54-AAF5-9F20E1E877B6}" dt="2020-12-13T03:04:56.239" v="1302" actId="26606"/>
          <ac:picMkLst>
            <pc:docMk/>
            <pc:sldMk cId="946411893" sldId="487"/>
            <ac:picMk id="13" creationId="{22901FED-4FC9-4ED5-8123-C98BCD1616BA}"/>
          </ac:picMkLst>
        </pc:picChg>
      </pc:sldChg>
      <pc:sldChg chg="addSp modSp new mod modNotesTx">
        <pc:chgData name="Daniel Kaufmann" userId="934340720f57f02e" providerId="LiveId" clId="{E753FF4A-63AC-4F54-AAF5-9F20E1E877B6}" dt="2020-12-13T03:09:44.255" v="1492" actId="208"/>
        <pc:sldMkLst>
          <pc:docMk/>
          <pc:sldMk cId="755276489" sldId="488"/>
        </pc:sldMkLst>
        <pc:spChg chg="mod">
          <ac:chgData name="Daniel Kaufmann" userId="934340720f57f02e" providerId="LiveId" clId="{E753FF4A-63AC-4F54-AAF5-9F20E1E877B6}" dt="2020-12-13T03:06:41.976" v="1326" actId="404"/>
          <ac:spMkLst>
            <pc:docMk/>
            <pc:sldMk cId="755276489" sldId="488"/>
            <ac:spMk id="2" creationId="{064DFAF4-0D51-41D2-ABC4-B6C65136F9DE}"/>
          </ac:spMkLst>
        </pc:spChg>
        <pc:spChg chg="mod">
          <ac:chgData name="Daniel Kaufmann" userId="934340720f57f02e" providerId="LiveId" clId="{E753FF4A-63AC-4F54-AAF5-9F20E1E877B6}" dt="2020-12-13T03:09:08.774" v="1484" actId="14100"/>
          <ac:spMkLst>
            <pc:docMk/>
            <pc:sldMk cId="755276489" sldId="488"/>
            <ac:spMk id="3" creationId="{CB737533-3901-409C-B3EC-A11CD04E621B}"/>
          </ac:spMkLst>
        </pc:spChg>
        <pc:picChg chg="add mod">
          <ac:chgData name="Daniel Kaufmann" userId="934340720f57f02e" providerId="LiveId" clId="{E753FF4A-63AC-4F54-AAF5-9F20E1E877B6}" dt="2020-12-13T03:09:44.255" v="1492" actId="208"/>
          <ac:picMkLst>
            <pc:docMk/>
            <pc:sldMk cId="755276489" sldId="488"/>
            <ac:picMk id="4" creationId="{4A4B7605-68D8-440D-9863-40495C8C3F34}"/>
          </ac:picMkLst>
        </pc:picChg>
      </pc:sldChg>
      <pc:sldChg chg="addSp modSp new mod modClrScheme chgLayout modNotesTx">
        <pc:chgData name="Daniel Kaufmann" userId="934340720f57f02e" providerId="LiveId" clId="{E753FF4A-63AC-4F54-AAF5-9F20E1E877B6}" dt="2020-12-13T03:15:57.521" v="1570" actId="1076"/>
        <pc:sldMkLst>
          <pc:docMk/>
          <pc:sldMk cId="1330106689" sldId="489"/>
        </pc:sldMkLst>
        <pc:spChg chg="mod ord">
          <ac:chgData name="Daniel Kaufmann" userId="934340720f57f02e" providerId="LiveId" clId="{E753FF4A-63AC-4F54-AAF5-9F20E1E877B6}" dt="2020-12-13T03:13:40.425" v="1523" actId="700"/>
          <ac:spMkLst>
            <pc:docMk/>
            <pc:sldMk cId="1330106689" sldId="489"/>
            <ac:spMk id="2" creationId="{2A3A0132-9090-4D64-817D-FC39B0CD9A27}"/>
          </ac:spMkLst>
        </pc:spChg>
        <pc:spChg chg="mod ord">
          <ac:chgData name="Daniel Kaufmann" userId="934340720f57f02e" providerId="LiveId" clId="{E753FF4A-63AC-4F54-AAF5-9F20E1E877B6}" dt="2020-12-13T03:14:54.351" v="1557" actId="207"/>
          <ac:spMkLst>
            <pc:docMk/>
            <pc:sldMk cId="1330106689" sldId="489"/>
            <ac:spMk id="3" creationId="{C3195D4E-1467-459A-89B6-D99557940F78}"/>
          </ac:spMkLst>
        </pc:spChg>
        <pc:spChg chg="add mod ord">
          <ac:chgData name="Daniel Kaufmann" userId="934340720f57f02e" providerId="LiveId" clId="{E753FF4A-63AC-4F54-AAF5-9F20E1E877B6}" dt="2020-12-13T03:14:57.383" v="1558" actId="207"/>
          <ac:spMkLst>
            <pc:docMk/>
            <pc:sldMk cId="1330106689" sldId="489"/>
            <ac:spMk id="5" creationId="{CBAD4FD4-8428-48C8-BEB7-BFE18026841A}"/>
          </ac:spMkLst>
        </pc:spChg>
        <pc:picChg chg="add mod">
          <ac:chgData name="Daniel Kaufmann" userId="934340720f57f02e" providerId="LiveId" clId="{E753FF4A-63AC-4F54-AAF5-9F20E1E877B6}" dt="2020-12-13T03:15:18.311" v="1563" actId="208"/>
          <ac:picMkLst>
            <pc:docMk/>
            <pc:sldMk cId="1330106689" sldId="489"/>
            <ac:picMk id="4" creationId="{36AAAEE2-EFD5-4A21-8A1B-DA76055E7379}"/>
          </ac:picMkLst>
        </pc:picChg>
        <pc:picChg chg="add mod">
          <ac:chgData name="Daniel Kaufmann" userId="934340720f57f02e" providerId="LiveId" clId="{E753FF4A-63AC-4F54-AAF5-9F20E1E877B6}" dt="2020-12-13T03:15:57.521" v="1570" actId="1076"/>
          <ac:picMkLst>
            <pc:docMk/>
            <pc:sldMk cId="1330106689" sldId="489"/>
            <ac:picMk id="6" creationId="{99344AA4-7EAF-41F5-AE73-9A7404EBAB90}"/>
          </ac:picMkLst>
        </pc:picChg>
      </pc:sldChg>
      <pc:sldChg chg="addSp delSp modSp new mod modClrScheme modAnim chgLayout modNotesTx">
        <pc:chgData name="Daniel Kaufmann" userId="934340720f57f02e" providerId="LiveId" clId="{E753FF4A-63AC-4F54-AAF5-9F20E1E877B6}" dt="2020-12-13T03:17:44.437" v="1588"/>
        <pc:sldMkLst>
          <pc:docMk/>
          <pc:sldMk cId="4184339847" sldId="490"/>
        </pc:sldMkLst>
        <pc:spChg chg="mod ord">
          <ac:chgData name="Daniel Kaufmann" userId="934340720f57f02e" providerId="LiveId" clId="{E753FF4A-63AC-4F54-AAF5-9F20E1E877B6}" dt="2020-12-13T03:16:41.908" v="1574" actId="700"/>
          <ac:spMkLst>
            <pc:docMk/>
            <pc:sldMk cId="4184339847" sldId="490"/>
            <ac:spMk id="2" creationId="{CC909B1D-A69A-4F5F-A498-ABFEB8028EA7}"/>
          </ac:spMkLst>
        </pc:spChg>
        <pc:spChg chg="del mod ord">
          <ac:chgData name="Daniel Kaufmann" userId="934340720f57f02e" providerId="LiveId" clId="{E753FF4A-63AC-4F54-AAF5-9F20E1E877B6}" dt="2020-12-13T03:16:41.908" v="1574" actId="700"/>
          <ac:spMkLst>
            <pc:docMk/>
            <pc:sldMk cId="4184339847" sldId="490"/>
            <ac:spMk id="3" creationId="{3AB67F4D-5BB9-4DE1-8404-BDF4CED97FA7}"/>
          </ac:spMkLst>
        </pc:spChg>
        <pc:spChg chg="del">
          <ac:chgData name="Daniel Kaufmann" userId="934340720f57f02e" providerId="LiveId" clId="{E753FF4A-63AC-4F54-AAF5-9F20E1E877B6}" dt="2020-12-13T03:16:41.908" v="1574" actId="700"/>
          <ac:spMkLst>
            <pc:docMk/>
            <pc:sldMk cId="4184339847" sldId="490"/>
            <ac:spMk id="4" creationId="{E43C7930-FC14-4D7B-A067-50EDE5956C44}"/>
          </ac:spMkLst>
        </pc:spChg>
        <pc:spChg chg="add mod ord">
          <ac:chgData name="Daniel Kaufmann" userId="934340720f57f02e" providerId="LiveId" clId="{E753FF4A-63AC-4F54-AAF5-9F20E1E877B6}" dt="2020-12-13T03:16:43.074" v="1575"/>
          <ac:spMkLst>
            <pc:docMk/>
            <pc:sldMk cId="4184339847" sldId="490"/>
            <ac:spMk id="5" creationId="{253F463D-DCDB-4E1F-93CE-385AA0BC7C21}"/>
          </ac:spMkLst>
        </pc:spChg>
        <pc:spChg chg="mod">
          <ac:chgData name="Daniel Kaufmann" userId="934340720f57f02e" providerId="LiveId" clId="{E753FF4A-63AC-4F54-AAF5-9F20E1E877B6}" dt="2020-12-13T03:17:02.351" v="1581"/>
          <ac:spMkLst>
            <pc:docMk/>
            <pc:sldMk cId="4184339847" sldId="490"/>
            <ac:spMk id="8" creationId="{B74BBA0E-5AC1-479C-8066-7E5C985E5A61}"/>
          </ac:spMkLst>
        </pc:spChg>
        <pc:spChg chg="mod">
          <ac:chgData name="Daniel Kaufmann" userId="934340720f57f02e" providerId="LiveId" clId="{E753FF4A-63AC-4F54-AAF5-9F20E1E877B6}" dt="2020-12-13T03:17:09.326" v="1583"/>
          <ac:spMkLst>
            <pc:docMk/>
            <pc:sldMk cId="4184339847" sldId="490"/>
            <ac:spMk id="11" creationId="{3924CF4B-9046-49CA-AF2F-6409FA0ADBAC}"/>
          </ac:spMkLst>
        </pc:spChg>
        <pc:grpChg chg="add mod">
          <ac:chgData name="Daniel Kaufmann" userId="934340720f57f02e" providerId="LiveId" clId="{E753FF4A-63AC-4F54-AAF5-9F20E1E877B6}" dt="2020-12-13T03:17:05.606" v="1582" actId="1076"/>
          <ac:grpSpMkLst>
            <pc:docMk/>
            <pc:sldMk cId="4184339847" sldId="490"/>
            <ac:grpSpMk id="7" creationId="{2F74E537-46F3-4D70-8B4B-62E0C75AC30B}"/>
          </ac:grpSpMkLst>
        </pc:grpChg>
        <pc:grpChg chg="add mod">
          <ac:chgData name="Daniel Kaufmann" userId="934340720f57f02e" providerId="LiveId" clId="{E753FF4A-63AC-4F54-AAF5-9F20E1E877B6}" dt="2020-12-13T03:17:27.408" v="1586" actId="1076"/>
          <ac:grpSpMkLst>
            <pc:docMk/>
            <pc:sldMk cId="4184339847" sldId="490"/>
            <ac:grpSpMk id="10" creationId="{EC563167-B24D-4AED-9B29-DE934FE7410B}"/>
          </ac:grpSpMkLst>
        </pc:grpChg>
        <pc:picChg chg="add mod">
          <ac:chgData name="Daniel Kaufmann" userId="934340720f57f02e" providerId="LiveId" clId="{E753FF4A-63AC-4F54-AAF5-9F20E1E877B6}" dt="2020-12-13T03:17:35.383" v="1587"/>
          <ac:picMkLst>
            <pc:docMk/>
            <pc:sldMk cId="4184339847" sldId="490"/>
            <ac:picMk id="6" creationId="{FA47DBF1-BEDC-4A2C-A779-DE9C56C490C0}"/>
          </ac:picMkLst>
        </pc:picChg>
        <pc:picChg chg="mod">
          <ac:chgData name="Daniel Kaufmann" userId="934340720f57f02e" providerId="LiveId" clId="{E753FF4A-63AC-4F54-AAF5-9F20E1E877B6}" dt="2020-12-13T03:17:02.351" v="1581"/>
          <ac:picMkLst>
            <pc:docMk/>
            <pc:sldMk cId="4184339847" sldId="490"/>
            <ac:picMk id="9" creationId="{65DB38CA-3532-47E7-ADEC-30AFC2F6B4D3}"/>
          </ac:picMkLst>
        </pc:picChg>
        <pc:picChg chg="mod">
          <ac:chgData name="Daniel Kaufmann" userId="934340720f57f02e" providerId="LiveId" clId="{E753FF4A-63AC-4F54-AAF5-9F20E1E877B6}" dt="2020-12-13T03:17:09.326" v="1583"/>
          <ac:picMkLst>
            <pc:docMk/>
            <pc:sldMk cId="4184339847" sldId="490"/>
            <ac:picMk id="12" creationId="{A20CEE2F-818D-4866-91E3-873E30FF99F8}"/>
          </ac:picMkLst>
        </pc:picChg>
      </pc:sldChg>
      <pc:sldChg chg="addSp modSp new mod modNotesTx">
        <pc:chgData name="Daniel Kaufmann" userId="934340720f57f02e" providerId="LiveId" clId="{E753FF4A-63AC-4F54-AAF5-9F20E1E877B6}" dt="2020-12-13T03:21:48.319" v="1613" actId="207"/>
        <pc:sldMkLst>
          <pc:docMk/>
          <pc:sldMk cId="2056971048" sldId="491"/>
        </pc:sldMkLst>
        <pc:spChg chg="mod">
          <ac:chgData name="Daniel Kaufmann" userId="934340720f57f02e" providerId="LiveId" clId="{E753FF4A-63AC-4F54-AAF5-9F20E1E877B6}" dt="2020-12-13T03:18:20.036" v="1591" actId="20577"/>
          <ac:spMkLst>
            <pc:docMk/>
            <pc:sldMk cId="2056971048" sldId="491"/>
            <ac:spMk id="2" creationId="{F616F3B2-94AF-4B58-AEE3-41BDC08CB8FF}"/>
          </ac:spMkLst>
        </pc:spChg>
        <pc:spChg chg="mod">
          <ac:chgData name="Daniel Kaufmann" userId="934340720f57f02e" providerId="LiveId" clId="{E753FF4A-63AC-4F54-AAF5-9F20E1E877B6}" dt="2020-12-13T03:21:48.319" v="1613" actId="207"/>
          <ac:spMkLst>
            <pc:docMk/>
            <pc:sldMk cId="2056971048" sldId="491"/>
            <ac:spMk id="3" creationId="{99678481-4A1B-4633-9568-EAAF4746DF0F}"/>
          </ac:spMkLst>
        </pc:spChg>
        <pc:spChg chg="add mod">
          <ac:chgData name="Daniel Kaufmann" userId="934340720f57f02e" providerId="LiveId" clId="{E753FF4A-63AC-4F54-AAF5-9F20E1E877B6}" dt="2020-12-13T03:21:31.666" v="1607" actId="1076"/>
          <ac:spMkLst>
            <pc:docMk/>
            <pc:sldMk cId="2056971048" sldId="491"/>
            <ac:spMk id="4" creationId="{83CA64D6-39CF-41A2-AC0C-534692D7522D}"/>
          </ac:spMkLst>
        </pc:spChg>
        <pc:picChg chg="add mod">
          <ac:chgData name="Daniel Kaufmann" userId="934340720f57f02e" providerId="LiveId" clId="{E753FF4A-63AC-4F54-AAF5-9F20E1E877B6}" dt="2020-12-13T03:21:41.642" v="1612" actId="208"/>
          <ac:picMkLst>
            <pc:docMk/>
            <pc:sldMk cId="2056971048" sldId="491"/>
            <ac:picMk id="5" creationId="{83121DE2-EAEB-419E-B3B8-1F9BD48971D4}"/>
          </ac:picMkLst>
        </pc:picChg>
      </pc:sldChg>
      <pc:sldChg chg="addSp modSp new mod modAnim modNotesTx">
        <pc:chgData name="Daniel Kaufmann" userId="934340720f57f02e" providerId="LiveId" clId="{E753FF4A-63AC-4F54-AAF5-9F20E1E877B6}" dt="2020-12-13T03:25:20.792" v="1650" actId="33524"/>
        <pc:sldMkLst>
          <pc:docMk/>
          <pc:sldMk cId="1128265513" sldId="492"/>
        </pc:sldMkLst>
        <pc:spChg chg="mod">
          <ac:chgData name="Daniel Kaufmann" userId="934340720f57f02e" providerId="LiveId" clId="{E753FF4A-63AC-4F54-AAF5-9F20E1E877B6}" dt="2020-12-13T03:22:31.475" v="1616" actId="20577"/>
          <ac:spMkLst>
            <pc:docMk/>
            <pc:sldMk cId="1128265513" sldId="492"/>
            <ac:spMk id="2" creationId="{C134366C-5E83-41A6-B4E6-3C9C30C9C773}"/>
          </ac:spMkLst>
        </pc:spChg>
        <pc:spChg chg="mod">
          <ac:chgData name="Daniel Kaufmann" userId="934340720f57f02e" providerId="LiveId" clId="{E753FF4A-63AC-4F54-AAF5-9F20E1E877B6}" dt="2020-12-13T03:25:05.168" v="1648" actId="6549"/>
          <ac:spMkLst>
            <pc:docMk/>
            <pc:sldMk cId="1128265513" sldId="492"/>
            <ac:spMk id="3" creationId="{1F83F6B4-5B37-4182-98CA-D25C11F63252}"/>
          </ac:spMkLst>
        </pc:spChg>
        <pc:spChg chg="add mod">
          <ac:chgData name="Daniel Kaufmann" userId="934340720f57f02e" providerId="LiveId" clId="{E753FF4A-63AC-4F54-AAF5-9F20E1E877B6}" dt="2020-12-13T03:23:59.512" v="1634" actId="1076"/>
          <ac:spMkLst>
            <pc:docMk/>
            <pc:sldMk cId="1128265513" sldId="492"/>
            <ac:spMk id="4" creationId="{0263608C-7CD8-4744-9C5D-86247CA0581C}"/>
          </ac:spMkLst>
        </pc:spChg>
        <pc:spChg chg="add mod">
          <ac:chgData name="Daniel Kaufmann" userId="934340720f57f02e" providerId="LiveId" clId="{E753FF4A-63AC-4F54-AAF5-9F20E1E877B6}" dt="2020-12-13T03:24:39.776" v="1643" actId="1076"/>
          <ac:spMkLst>
            <pc:docMk/>
            <pc:sldMk cId="1128265513" sldId="492"/>
            <ac:spMk id="5" creationId="{38690515-15D0-4FEE-B081-3B67E389BE8D}"/>
          </ac:spMkLst>
        </pc:spChg>
        <pc:spChg chg="add mod">
          <ac:chgData name="Daniel Kaufmann" userId="934340720f57f02e" providerId="LiveId" clId="{E753FF4A-63AC-4F54-AAF5-9F20E1E877B6}" dt="2020-12-13T03:23:55.376" v="1633" actId="1076"/>
          <ac:spMkLst>
            <pc:docMk/>
            <pc:sldMk cId="1128265513" sldId="492"/>
            <ac:spMk id="6" creationId="{153F898F-B998-4F69-9C2C-5EFD21337A7A}"/>
          </ac:spMkLst>
        </pc:spChg>
        <pc:spChg chg="add mod">
          <ac:chgData name="Daniel Kaufmann" userId="934340720f57f02e" providerId="LiveId" clId="{E753FF4A-63AC-4F54-AAF5-9F20E1E877B6}" dt="2020-12-13T03:24:31.439" v="1642" actId="207"/>
          <ac:spMkLst>
            <pc:docMk/>
            <pc:sldMk cId="1128265513" sldId="492"/>
            <ac:spMk id="7" creationId="{08CAB984-74C0-47E7-9AF5-A211CBF78836}"/>
          </ac:spMkLst>
        </pc:spChg>
        <pc:picChg chg="add mod">
          <ac:chgData name="Daniel Kaufmann" userId="934340720f57f02e" providerId="LiveId" clId="{E753FF4A-63AC-4F54-AAF5-9F20E1E877B6}" dt="2020-12-13T03:24:51.674" v="1645" actId="1076"/>
          <ac:picMkLst>
            <pc:docMk/>
            <pc:sldMk cId="1128265513" sldId="492"/>
            <ac:picMk id="8" creationId="{A61D5998-4C6B-47B0-B0E9-CEE3B8CCDB37}"/>
          </ac:picMkLst>
        </pc:picChg>
      </pc:sldChg>
      <pc:sldChg chg="addSp modSp new mod modNotesTx">
        <pc:chgData name="Daniel Kaufmann" userId="934340720f57f02e" providerId="LiveId" clId="{E753FF4A-63AC-4F54-AAF5-9F20E1E877B6}" dt="2020-12-13T03:27:22.544" v="1666" actId="208"/>
        <pc:sldMkLst>
          <pc:docMk/>
          <pc:sldMk cId="2440686823" sldId="493"/>
        </pc:sldMkLst>
        <pc:spChg chg="mod">
          <ac:chgData name="Daniel Kaufmann" userId="934340720f57f02e" providerId="LiveId" clId="{E753FF4A-63AC-4F54-AAF5-9F20E1E877B6}" dt="2020-12-13T03:26:08.583" v="1653" actId="20577"/>
          <ac:spMkLst>
            <pc:docMk/>
            <pc:sldMk cId="2440686823" sldId="493"/>
            <ac:spMk id="2" creationId="{38F1B3DA-7C1E-472B-AD24-45231B31E85F}"/>
          </ac:spMkLst>
        </pc:spChg>
        <pc:spChg chg="mod">
          <ac:chgData name="Daniel Kaufmann" userId="934340720f57f02e" providerId="LiveId" clId="{E753FF4A-63AC-4F54-AAF5-9F20E1E877B6}" dt="2020-12-13T03:27:16.677" v="1664" actId="27636"/>
          <ac:spMkLst>
            <pc:docMk/>
            <pc:sldMk cId="2440686823" sldId="493"/>
            <ac:spMk id="3" creationId="{FB6DE3E5-5292-465A-A205-AC0C79199E90}"/>
          </ac:spMkLst>
        </pc:spChg>
        <pc:picChg chg="add mod modCrop">
          <ac:chgData name="Daniel Kaufmann" userId="934340720f57f02e" providerId="LiveId" clId="{E753FF4A-63AC-4F54-AAF5-9F20E1E877B6}" dt="2020-12-13T03:27:22.544" v="1666" actId="208"/>
          <ac:picMkLst>
            <pc:docMk/>
            <pc:sldMk cId="2440686823" sldId="493"/>
            <ac:picMk id="4" creationId="{D18F7DA6-5996-4484-8DA5-A6EA5E75EF09}"/>
          </ac:picMkLst>
        </pc:picChg>
      </pc:sldChg>
      <pc:sldChg chg="addSp modSp new mod modAnim modNotesTx">
        <pc:chgData name="Daniel Kaufmann" userId="934340720f57f02e" providerId="LiveId" clId="{E753FF4A-63AC-4F54-AAF5-9F20E1E877B6}" dt="2020-12-13T03:28:19.979" v="1704" actId="20577"/>
        <pc:sldMkLst>
          <pc:docMk/>
          <pc:sldMk cId="1971763103" sldId="494"/>
        </pc:sldMkLst>
        <pc:spChg chg="mod">
          <ac:chgData name="Daniel Kaufmann" userId="934340720f57f02e" providerId="LiveId" clId="{E753FF4A-63AC-4F54-AAF5-9F20E1E877B6}" dt="2020-12-13T03:27:42.364" v="1692"/>
          <ac:spMkLst>
            <pc:docMk/>
            <pc:sldMk cId="1971763103" sldId="494"/>
            <ac:spMk id="2" creationId="{125E3FC3-1391-4EC2-AF68-E41EF18BC3C7}"/>
          </ac:spMkLst>
        </pc:spChg>
        <pc:spChg chg="mod">
          <ac:chgData name="Daniel Kaufmann" userId="934340720f57f02e" providerId="LiveId" clId="{E753FF4A-63AC-4F54-AAF5-9F20E1E877B6}" dt="2020-12-13T03:28:12.018" v="1702" actId="6549"/>
          <ac:spMkLst>
            <pc:docMk/>
            <pc:sldMk cId="1971763103" sldId="494"/>
            <ac:spMk id="3" creationId="{E65DE6AD-482A-43D6-A336-DC8405038BF8}"/>
          </ac:spMkLst>
        </pc:spChg>
        <pc:picChg chg="add mod">
          <ac:chgData name="Daniel Kaufmann" userId="934340720f57f02e" providerId="LiveId" clId="{E753FF4A-63AC-4F54-AAF5-9F20E1E877B6}" dt="2020-12-13T03:28:09.804" v="1701" actId="1076"/>
          <ac:picMkLst>
            <pc:docMk/>
            <pc:sldMk cId="1971763103" sldId="494"/>
            <ac:picMk id="4" creationId="{BA5EAF52-C891-44CC-BFA6-D6D3AE875921}"/>
          </ac:picMkLst>
        </pc:picChg>
      </pc:sldChg>
      <pc:sldChg chg="addSp modSp new mod modAnim modNotesTx">
        <pc:chgData name="Daniel Kaufmann" userId="934340720f57f02e" providerId="LiveId" clId="{E753FF4A-63AC-4F54-AAF5-9F20E1E877B6}" dt="2020-12-13T03:29:13.755" v="1725"/>
        <pc:sldMkLst>
          <pc:docMk/>
          <pc:sldMk cId="190609474" sldId="495"/>
        </pc:sldMkLst>
        <pc:spChg chg="mod">
          <ac:chgData name="Daniel Kaufmann" userId="934340720f57f02e" providerId="LiveId" clId="{E753FF4A-63AC-4F54-AAF5-9F20E1E877B6}" dt="2020-12-13T03:29:08.133" v="1724" actId="404"/>
          <ac:spMkLst>
            <pc:docMk/>
            <pc:sldMk cId="190609474" sldId="495"/>
            <ac:spMk id="2" creationId="{90D0689A-7C06-4855-8D5E-CD8560935F4F}"/>
          </ac:spMkLst>
        </pc:spChg>
        <pc:spChg chg="mod">
          <ac:chgData name="Daniel Kaufmann" userId="934340720f57f02e" providerId="LiveId" clId="{E753FF4A-63AC-4F54-AAF5-9F20E1E877B6}" dt="2020-12-13T03:28:56.125" v="1717"/>
          <ac:spMkLst>
            <pc:docMk/>
            <pc:sldMk cId="190609474" sldId="495"/>
            <ac:spMk id="3" creationId="{F5EB1F4F-75E3-4BDF-B530-BF279A1AF431}"/>
          </ac:spMkLst>
        </pc:spChg>
        <pc:picChg chg="add mod">
          <ac:chgData name="Daniel Kaufmann" userId="934340720f57f02e" providerId="LiveId" clId="{E753FF4A-63AC-4F54-AAF5-9F20E1E877B6}" dt="2020-12-13T03:28:48.930" v="1716" actId="1036"/>
          <ac:picMkLst>
            <pc:docMk/>
            <pc:sldMk cId="190609474" sldId="495"/>
            <ac:picMk id="4" creationId="{CE73F358-DD49-476E-AECA-A32C62506A19}"/>
          </ac:picMkLst>
        </pc:picChg>
        <pc:picChg chg="add mod">
          <ac:chgData name="Daniel Kaufmann" userId="934340720f57f02e" providerId="LiveId" clId="{E753FF4A-63AC-4F54-AAF5-9F20E1E877B6}" dt="2020-12-13T03:28:48.930" v="1716" actId="1036"/>
          <ac:picMkLst>
            <pc:docMk/>
            <pc:sldMk cId="190609474" sldId="495"/>
            <ac:picMk id="5" creationId="{3C5F5514-E377-460E-B459-EF169B8A342A}"/>
          </ac:picMkLst>
        </pc:picChg>
      </pc:sldChg>
      <pc:sldChg chg="addSp modSp new mod modAnim modNotesTx">
        <pc:chgData name="Daniel Kaufmann" userId="934340720f57f02e" providerId="LiveId" clId="{E753FF4A-63AC-4F54-AAF5-9F20E1E877B6}" dt="2020-12-13T03:30:14.942" v="1744" actId="20577"/>
        <pc:sldMkLst>
          <pc:docMk/>
          <pc:sldMk cId="1923186217" sldId="496"/>
        </pc:sldMkLst>
        <pc:spChg chg="mod">
          <ac:chgData name="Daniel Kaufmann" userId="934340720f57f02e" providerId="LiveId" clId="{E753FF4A-63AC-4F54-AAF5-9F20E1E877B6}" dt="2020-12-13T03:29:44.590" v="1737" actId="404"/>
          <ac:spMkLst>
            <pc:docMk/>
            <pc:sldMk cId="1923186217" sldId="496"/>
            <ac:spMk id="2" creationId="{F74F0478-3B0D-41E2-92A9-1434CA3100A3}"/>
          </ac:spMkLst>
        </pc:spChg>
        <pc:spChg chg="mod">
          <ac:chgData name="Daniel Kaufmann" userId="934340720f57f02e" providerId="LiveId" clId="{E753FF4A-63AC-4F54-AAF5-9F20E1E877B6}" dt="2020-12-13T03:30:08.135" v="1742" actId="33524"/>
          <ac:spMkLst>
            <pc:docMk/>
            <pc:sldMk cId="1923186217" sldId="496"/>
            <ac:spMk id="3" creationId="{D4CAE5AE-E9F2-4D9E-A063-E7F59A7B9360}"/>
          </ac:spMkLst>
        </pc:spChg>
        <pc:picChg chg="add mod">
          <ac:chgData name="Daniel Kaufmann" userId="934340720f57f02e" providerId="LiveId" clId="{E753FF4A-63AC-4F54-AAF5-9F20E1E877B6}" dt="2020-12-13T03:30:03.572" v="1741" actId="1076"/>
          <ac:picMkLst>
            <pc:docMk/>
            <pc:sldMk cId="1923186217" sldId="496"/>
            <ac:picMk id="4" creationId="{F80F23D8-0614-4953-8A7D-08EAA80030AD}"/>
          </ac:picMkLst>
        </pc:picChg>
      </pc:sldChg>
      <pc:sldChg chg="addSp modSp new mod modAnim modNotesTx">
        <pc:chgData name="Daniel Kaufmann" userId="934340720f57f02e" providerId="LiveId" clId="{E753FF4A-63AC-4F54-AAF5-9F20E1E877B6}" dt="2020-12-13T03:35:22.613" v="1859" actId="33524"/>
        <pc:sldMkLst>
          <pc:docMk/>
          <pc:sldMk cId="2238303982" sldId="497"/>
        </pc:sldMkLst>
        <pc:spChg chg="mod">
          <ac:chgData name="Daniel Kaufmann" userId="934340720f57f02e" providerId="LiveId" clId="{E753FF4A-63AC-4F54-AAF5-9F20E1E877B6}" dt="2020-12-13T03:34:19.642" v="1842" actId="20577"/>
          <ac:spMkLst>
            <pc:docMk/>
            <pc:sldMk cId="2238303982" sldId="497"/>
            <ac:spMk id="2" creationId="{4D7F5152-CFC5-4CA3-8E66-26F4C2CD9A61}"/>
          </ac:spMkLst>
        </pc:spChg>
        <pc:spChg chg="mod">
          <ac:chgData name="Daniel Kaufmann" userId="934340720f57f02e" providerId="LiveId" clId="{E753FF4A-63AC-4F54-AAF5-9F20E1E877B6}" dt="2020-12-13T03:34:00.013" v="1839" actId="20577"/>
          <ac:spMkLst>
            <pc:docMk/>
            <pc:sldMk cId="2238303982" sldId="497"/>
            <ac:spMk id="3" creationId="{5E027FE7-6D29-49B1-858D-C5B8E4CCCEAB}"/>
          </ac:spMkLst>
        </pc:spChg>
        <pc:picChg chg="add mod">
          <ac:chgData name="Daniel Kaufmann" userId="934340720f57f02e" providerId="LiveId" clId="{E753FF4A-63AC-4F54-AAF5-9F20E1E877B6}" dt="2020-12-13T03:34:57.855" v="1857" actId="1038"/>
          <ac:picMkLst>
            <pc:docMk/>
            <pc:sldMk cId="2238303982" sldId="497"/>
            <ac:picMk id="4" creationId="{F5AC5DF3-422B-4A7F-850B-7C6E55716280}"/>
          </ac:picMkLst>
        </pc:picChg>
        <pc:picChg chg="add mod">
          <ac:chgData name="Daniel Kaufmann" userId="934340720f57f02e" providerId="LiveId" clId="{E753FF4A-63AC-4F54-AAF5-9F20E1E877B6}" dt="2020-12-13T03:34:35.555" v="1844"/>
          <ac:picMkLst>
            <pc:docMk/>
            <pc:sldMk cId="2238303982" sldId="497"/>
            <ac:picMk id="5" creationId="{6105EC88-F9F7-47ED-B5DD-DF2245860663}"/>
          </ac:picMkLst>
        </pc:picChg>
        <pc:picChg chg="add mod">
          <ac:chgData name="Daniel Kaufmann" userId="934340720f57f02e" providerId="LiveId" clId="{E753FF4A-63AC-4F54-AAF5-9F20E1E877B6}" dt="2020-12-13T03:34:11.977" v="1840" actId="1076"/>
          <ac:picMkLst>
            <pc:docMk/>
            <pc:sldMk cId="2238303982" sldId="497"/>
            <ac:picMk id="6" creationId="{9C587179-A446-4D3D-B154-19C1967CA19C}"/>
          </ac:picMkLst>
        </pc:picChg>
        <pc:picChg chg="add mod">
          <ac:chgData name="Daniel Kaufmann" userId="934340720f57f02e" providerId="LiveId" clId="{E753FF4A-63AC-4F54-AAF5-9F20E1E877B6}" dt="2020-12-13T03:34:50.865" v="1845" actId="14100"/>
          <ac:picMkLst>
            <pc:docMk/>
            <pc:sldMk cId="2238303982" sldId="497"/>
            <ac:picMk id="7" creationId="{C77506E8-78FF-46D6-BDCD-21842EC4B6C8}"/>
          </ac:picMkLst>
        </pc:picChg>
      </pc:sldChg>
      <pc:sldChg chg="addSp modSp new mod modAnim modNotesTx">
        <pc:chgData name="Daniel Kaufmann" userId="934340720f57f02e" providerId="LiveId" clId="{E753FF4A-63AC-4F54-AAF5-9F20E1E877B6}" dt="2020-12-13T03:37:26.859" v="1921" actId="33524"/>
        <pc:sldMkLst>
          <pc:docMk/>
          <pc:sldMk cId="2750430829" sldId="498"/>
        </pc:sldMkLst>
        <pc:spChg chg="mod">
          <ac:chgData name="Daniel Kaufmann" userId="934340720f57f02e" providerId="LiveId" clId="{E753FF4A-63AC-4F54-AAF5-9F20E1E877B6}" dt="2020-12-13T03:35:55.849" v="1864" actId="404"/>
          <ac:spMkLst>
            <pc:docMk/>
            <pc:sldMk cId="2750430829" sldId="498"/>
            <ac:spMk id="2" creationId="{2B1B7F68-EABB-4025-8F38-6D96DEF59790}"/>
          </ac:spMkLst>
        </pc:spChg>
        <pc:spChg chg="mod">
          <ac:chgData name="Daniel Kaufmann" userId="934340720f57f02e" providerId="LiveId" clId="{E753FF4A-63AC-4F54-AAF5-9F20E1E877B6}" dt="2020-12-13T03:37:02.325" v="1918" actId="14100"/>
          <ac:spMkLst>
            <pc:docMk/>
            <pc:sldMk cId="2750430829" sldId="498"/>
            <ac:spMk id="3" creationId="{D3C42A20-4F19-41CC-9F4C-FBEADF033098}"/>
          </ac:spMkLst>
        </pc:spChg>
        <pc:picChg chg="add mod">
          <ac:chgData name="Daniel Kaufmann" userId="934340720f57f02e" providerId="LiveId" clId="{E753FF4A-63AC-4F54-AAF5-9F20E1E877B6}" dt="2020-12-13T03:36:58.614" v="1917" actId="1036"/>
          <ac:picMkLst>
            <pc:docMk/>
            <pc:sldMk cId="2750430829" sldId="498"/>
            <ac:picMk id="4" creationId="{1B3CA1AD-E94E-419A-A768-D10B84BDD4F7}"/>
          </ac:picMkLst>
        </pc:picChg>
      </pc:sldChg>
      <pc:sldChg chg="addSp modSp new mod modNotesTx">
        <pc:chgData name="Daniel Kaufmann" userId="934340720f57f02e" providerId="LiveId" clId="{E753FF4A-63AC-4F54-AAF5-9F20E1E877B6}" dt="2020-12-13T03:40:57.571" v="1957" actId="1076"/>
        <pc:sldMkLst>
          <pc:docMk/>
          <pc:sldMk cId="3709449619" sldId="499"/>
        </pc:sldMkLst>
        <pc:spChg chg="mod">
          <ac:chgData name="Daniel Kaufmann" userId="934340720f57f02e" providerId="LiveId" clId="{E753FF4A-63AC-4F54-AAF5-9F20E1E877B6}" dt="2020-12-13T03:40:33.907" v="1951" actId="207"/>
          <ac:spMkLst>
            <pc:docMk/>
            <pc:sldMk cId="3709449619" sldId="499"/>
            <ac:spMk id="2" creationId="{66FFAE7E-5B61-46DA-A6C9-61A1D5D66860}"/>
          </ac:spMkLst>
        </pc:spChg>
        <pc:spChg chg="mod">
          <ac:chgData name="Daniel Kaufmann" userId="934340720f57f02e" providerId="LiveId" clId="{E753FF4A-63AC-4F54-AAF5-9F20E1E877B6}" dt="2020-12-13T03:40:57.571" v="1957" actId="1076"/>
          <ac:spMkLst>
            <pc:docMk/>
            <pc:sldMk cId="3709449619" sldId="499"/>
            <ac:spMk id="3" creationId="{FA5A2B01-B49F-4690-AD01-3E403AE2571B}"/>
          </ac:spMkLst>
        </pc:spChg>
        <pc:picChg chg="add mod">
          <ac:chgData name="Daniel Kaufmann" userId="934340720f57f02e" providerId="LiveId" clId="{E753FF4A-63AC-4F54-AAF5-9F20E1E877B6}" dt="2020-12-13T03:40:45.243" v="1952" actId="14100"/>
          <ac:picMkLst>
            <pc:docMk/>
            <pc:sldMk cId="3709449619" sldId="499"/>
            <ac:picMk id="4" creationId="{01353475-955D-4ED1-A194-362CE3FD80A7}"/>
          </ac:picMkLst>
        </pc:picChg>
      </pc:sldChg>
      <pc:sldChg chg="addSp modSp new mod modAnim modNotesTx">
        <pc:chgData name="Daniel Kaufmann" userId="934340720f57f02e" providerId="LiveId" clId="{E753FF4A-63AC-4F54-AAF5-9F20E1E877B6}" dt="2020-12-13T03:43:26.882" v="2002" actId="1076"/>
        <pc:sldMkLst>
          <pc:docMk/>
          <pc:sldMk cId="184189033" sldId="500"/>
        </pc:sldMkLst>
        <pc:spChg chg="mod">
          <ac:chgData name="Daniel Kaufmann" userId="934340720f57f02e" providerId="LiveId" clId="{E753FF4A-63AC-4F54-AAF5-9F20E1E877B6}" dt="2020-12-13T03:41:56.508" v="1989" actId="20577"/>
          <ac:spMkLst>
            <pc:docMk/>
            <pc:sldMk cId="184189033" sldId="500"/>
            <ac:spMk id="2" creationId="{161A94E6-FB98-42C2-B513-A40006029D65}"/>
          </ac:spMkLst>
        </pc:spChg>
        <pc:spChg chg="mod">
          <ac:chgData name="Daniel Kaufmann" userId="934340720f57f02e" providerId="LiveId" clId="{E753FF4A-63AC-4F54-AAF5-9F20E1E877B6}" dt="2020-12-13T03:42:01.302" v="1990"/>
          <ac:spMkLst>
            <pc:docMk/>
            <pc:sldMk cId="184189033" sldId="500"/>
            <ac:spMk id="3" creationId="{71DE008A-6A13-45B9-B111-1660C3A64D07}"/>
          </ac:spMkLst>
        </pc:spChg>
        <pc:picChg chg="add mod">
          <ac:chgData name="Daniel Kaufmann" userId="934340720f57f02e" providerId="LiveId" clId="{E753FF4A-63AC-4F54-AAF5-9F20E1E877B6}" dt="2020-12-13T03:43:19.118" v="2000" actId="1076"/>
          <ac:picMkLst>
            <pc:docMk/>
            <pc:sldMk cId="184189033" sldId="500"/>
            <ac:picMk id="4" creationId="{72E3E3C4-D29E-40EA-AA93-FF3B665C9661}"/>
          </ac:picMkLst>
        </pc:picChg>
        <pc:picChg chg="add mod">
          <ac:chgData name="Daniel Kaufmann" userId="934340720f57f02e" providerId="LiveId" clId="{E753FF4A-63AC-4F54-AAF5-9F20E1E877B6}" dt="2020-12-13T03:43:26.882" v="2002" actId="1076"/>
          <ac:picMkLst>
            <pc:docMk/>
            <pc:sldMk cId="184189033" sldId="500"/>
            <ac:picMk id="5" creationId="{C060BA5C-BBBC-4E63-9AF0-F7CA9B4D7D98}"/>
          </ac:picMkLst>
        </pc:picChg>
      </pc:sldChg>
      <pc:sldChg chg="modSp add ord modNotesTx">
        <pc:chgData name="Daniel Kaufmann" userId="934340720f57f02e" providerId="LiveId" clId="{E753FF4A-63AC-4F54-AAF5-9F20E1E877B6}" dt="2020-12-13T05:11:09.904" v="4229" actId="20577"/>
        <pc:sldMkLst>
          <pc:docMk/>
          <pc:sldMk cId="3694874682" sldId="501"/>
        </pc:sldMkLst>
        <pc:graphicFrameChg chg="mod">
          <ac:chgData name="Daniel Kaufmann" userId="934340720f57f02e" providerId="LiveId" clId="{E753FF4A-63AC-4F54-AAF5-9F20E1E877B6}" dt="2020-12-13T05:11:09.904" v="4229" actId="20577"/>
          <ac:graphicFrameMkLst>
            <pc:docMk/>
            <pc:sldMk cId="3694874682" sldId="501"/>
            <ac:graphicFrameMk id="9" creationId="{FEE1AE8E-478A-4A18-AA20-5591EE4B0089}"/>
          </ac:graphicFrameMkLst>
        </pc:graphicFrameChg>
      </pc:sldChg>
      <pc:sldChg chg="modSp add mod ord modNotesTx">
        <pc:chgData name="Daniel Kaufmann" userId="934340720f57f02e" providerId="LiveId" clId="{E753FF4A-63AC-4F54-AAF5-9F20E1E877B6}" dt="2020-12-13T03:44:48.385" v="2106" actId="6549"/>
        <pc:sldMkLst>
          <pc:docMk/>
          <pc:sldMk cId="2971379858" sldId="502"/>
        </pc:sldMkLst>
        <pc:spChg chg="mod">
          <ac:chgData name="Daniel Kaufmann" userId="934340720f57f02e" providerId="LiveId" clId="{E753FF4A-63AC-4F54-AAF5-9F20E1E877B6}" dt="2020-12-13T03:44:36.392" v="2104" actId="20577"/>
          <ac:spMkLst>
            <pc:docMk/>
            <pc:sldMk cId="2971379858" sldId="502"/>
            <ac:spMk id="2" creationId="{A196C52E-0914-416B-B64A-824997DB993D}"/>
          </ac:spMkLst>
        </pc:spChg>
      </pc:sldChg>
      <pc:sldChg chg="addSp modSp new mod modNotesTx">
        <pc:chgData name="Daniel Kaufmann" userId="934340720f57f02e" providerId="LiveId" clId="{E753FF4A-63AC-4F54-AAF5-9F20E1E877B6}" dt="2020-12-13T03:46:58.296" v="2128" actId="404"/>
        <pc:sldMkLst>
          <pc:docMk/>
          <pc:sldMk cId="1780445287" sldId="503"/>
        </pc:sldMkLst>
        <pc:spChg chg="mod">
          <ac:chgData name="Daniel Kaufmann" userId="934340720f57f02e" providerId="LiveId" clId="{E753FF4A-63AC-4F54-AAF5-9F20E1E877B6}" dt="2020-12-13T03:45:22.653" v="2111" actId="20577"/>
          <ac:spMkLst>
            <pc:docMk/>
            <pc:sldMk cId="1780445287" sldId="503"/>
            <ac:spMk id="2" creationId="{11B72224-9FC7-418E-9548-CB4F8A77E123}"/>
          </ac:spMkLst>
        </pc:spChg>
        <pc:spChg chg="mod">
          <ac:chgData name="Daniel Kaufmann" userId="934340720f57f02e" providerId="LiveId" clId="{E753FF4A-63AC-4F54-AAF5-9F20E1E877B6}" dt="2020-12-13T03:46:58.296" v="2128" actId="404"/>
          <ac:spMkLst>
            <pc:docMk/>
            <pc:sldMk cId="1780445287" sldId="503"/>
            <ac:spMk id="3" creationId="{49A2A830-6281-4A24-8586-4D8E043228BB}"/>
          </ac:spMkLst>
        </pc:spChg>
        <pc:picChg chg="add mod">
          <ac:chgData name="Daniel Kaufmann" userId="934340720f57f02e" providerId="LiveId" clId="{E753FF4A-63AC-4F54-AAF5-9F20E1E877B6}" dt="2020-12-13T03:46:52.289" v="2127" actId="14100"/>
          <ac:picMkLst>
            <pc:docMk/>
            <pc:sldMk cId="1780445287" sldId="503"/>
            <ac:picMk id="4" creationId="{0613DBB9-3319-45A0-BBE4-ED0176B143E4}"/>
          </ac:picMkLst>
        </pc:picChg>
        <pc:picChg chg="add mod">
          <ac:chgData name="Daniel Kaufmann" userId="934340720f57f02e" providerId="LiveId" clId="{E753FF4A-63AC-4F54-AAF5-9F20E1E877B6}" dt="2020-12-13T03:46:44.542" v="2126" actId="14100"/>
          <ac:picMkLst>
            <pc:docMk/>
            <pc:sldMk cId="1780445287" sldId="503"/>
            <ac:picMk id="5" creationId="{D79F4888-0097-434F-ACAA-C0891C0F9C4B}"/>
          </ac:picMkLst>
        </pc:picChg>
      </pc:sldChg>
      <pc:sldChg chg="addSp delSp modSp new mod">
        <pc:chgData name="Daniel Kaufmann" userId="934340720f57f02e" providerId="LiveId" clId="{E753FF4A-63AC-4F54-AAF5-9F20E1E877B6}" dt="2020-12-13T03:48:11.316" v="2147" actId="1076"/>
        <pc:sldMkLst>
          <pc:docMk/>
          <pc:sldMk cId="1924683498" sldId="504"/>
        </pc:sldMkLst>
        <pc:spChg chg="mod">
          <ac:chgData name="Daniel Kaufmann" userId="934340720f57f02e" providerId="LiveId" clId="{E753FF4A-63AC-4F54-AAF5-9F20E1E877B6}" dt="2020-12-13T03:47:18.984" v="2131" actId="20577"/>
          <ac:spMkLst>
            <pc:docMk/>
            <pc:sldMk cId="1924683498" sldId="504"/>
            <ac:spMk id="2" creationId="{1BECFE8C-16BD-4468-84AF-F121EB95F6FC}"/>
          </ac:spMkLst>
        </pc:spChg>
        <pc:spChg chg="mod">
          <ac:chgData name="Daniel Kaufmann" userId="934340720f57f02e" providerId="LiveId" clId="{E753FF4A-63AC-4F54-AAF5-9F20E1E877B6}" dt="2020-12-13T03:47:44.362" v="2140" actId="14100"/>
          <ac:spMkLst>
            <pc:docMk/>
            <pc:sldMk cId="1924683498" sldId="504"/>
            <ac:spMk id="3" creationId="{3934442C-2DB3-44E0-A1C2-A1949EDDA6F0}"/>
          </ac:spMkLst>
        </pc:spChg>
        <pc:picChg chg="add del mod">
          <ac:chgData name="Daniel Kaufmann" userId="934340720f57f02e" providerId="LiveId" clId="{E753FF4A-63AC-4F54-AAF5-9F20E1E877B6}" dt="2020-12-13T03:47:57.404" v="2143" actId="478"/>
          <ac:picMkLst>
            <pc:docMk/>
            <pc:sldMk cId="1924683498" sldId="504"/>
            <ac:picMk id="4" creationId="{2AE4C61D-9EB7-44EC-8980-64BF1D5C0068}"/>
          </ac:picMkLst>
        </pc:picChg>
        <pc:picChg chg="add del mod">
          <ac:chgData name="Daniel Kaufmann" userId="934340720f57f02e" providerId="LiveId" clId="{E753FF4A-63AC-4F54-AAF5-9F20E1E877B6}" dt="2020-12-13T03:47:57.404" v="2143" actId="478"/>
          <ac:picMkLst>
            <pc:docMk/>
            <pc:sldMk cId="1924683498" sldId="504"/>
            <ac:picMk id="5" creationId="{8CCAF9DB-6D9B-4BC4-AD58-715728A91A2E}"/>
          </ac:picMkLst>
        </pc:picChg>
        <pc:picChg chg="add mod">
          <ac:chgData name="Daniel Kaufmann" userId="934340720f57f02e" providerId="LiveId" clId="{E753FF4A-63AC-4F54-AAF5-9F20E1E877B6}" dt="2020-12-13T03:48:11.316" v="2147" actId="1076"/>
          <ac:picMkLst>
            <pc:docMk/>
            <pc:sldMk cId="1924683498" sldId="504"/>
            <ac:picMk id="6" creationId="{936C92A7-F0E1-47A3-A36D-C46F89042513}"/>
          </ac:picMkLst>
        </pc:picChg>
      </pc:sldChg>
      <pc:sldChg chg="addSp modSp new mod modNotesTx">
        <pc:chgData name="Daniel Kaufmann" userId="934340720f57f02e" providerId="LiveId" clId="{E753FF4A-63AC-4F54-AAF5-9F20E1E877B6}" dt="2020-12-13T03:50:39.025" v="2162" actId="1076"/>
        <pc:sldMkLst>
          <pc:docMk/>
          <pc:sldMk cId="3589948956" sldId="505"/>
        </pc:sldMkLst>
        <pc:spChg chg="mod">
          <ac:chgData name="Daniel Kaufmann" userId="934340720f57f02e" providerId="LiveId" clId="{E753FF4A-63AC-4F54-AAF5-9F20E1E877B6}" dt="2020-12-13T03:49:24.863" v="2153" actId="404"/>
          <ac:spMkLst>
            <pc:docMk/>
            <pc:sldMk cId="3589948956" sldId="505"/>
            <ac:spMk id="2" creationId="{CDCA2AA2-430D-4E52-92BC-C246C78065C1}"/>
          </ac:spMkLst>
        </pc:spChg>
        <pc:spChg chg="mod">
          <ac:chgData name="Daniel Kaufmann" userId="934340720f57f02e" providerId="LiveId" clId="{E753FF4A-63AC-4F54-AAF5-9F20E1E877B6}" dt="2020-12-13T03:50:32.053" v="2159" actId="14100"/>
          <ac:spMkLst>
            <pc:docMk/>
            <pc:sldMk cId="3589948956" sldId="505"/>
            <ac:spMk id="3" creationId="{74C1B9AE-82E7-4A67-8257-FAC07CE47B91}"/>
          </ac:spMkLst>
        </pc:spChg>
        <pc:picChg chg="add mod">
          <ac:chgData name="Daniel Kaufmann" userId="934340720f57f02e" providerId="LiveId" clId="{E753FF4A-63AC-4F54-AAF5-9F20E1E877B6}" dt="2020-12-13T03:50:39.025" v="2162" actId="1076"/>
          <ac:picMkLst>
            <pc:docMk/>
            <pc:sldMk cId="3589948956" sldId="505"/>
            <ac:picMk id="4" creationId="{8120D303-68B6-4AD1-8961-8DBC17F3A1F8}"/>
          </ac:picMkLst>
        </pc:picChg>
      </pc:sldChg>
      <pc:sldChg chg="addSp modSp new mod modNotesTx">
        <pc:chgData name="Daniel Kaufmann" userId="934340720f57f02e" providerId="LiveId" clId="{E753FF4A-63AC-4F54-AAF5-9F20E1E877B6}" dt="2020-12-13T03:56:30.976" v="2196" actId="1076"/>
        <pc:sldMkLst>
          <pc:docMk/>
          <pc:sldMk cId="3013071607" sldId="506"/>
        </pc:sldMkLst>
        <pc:spChg chg="mod">
          <ac:chgData name="Daniel Kaufmann" userId="934340720f57f02e" providerId="LiveId" clId="{E753FF4A-63AC-4F54-AAF5-9F20E1E877B6}" dt="2020-12-13T03:51:36.871" v="2166" actId="207"/>
          <ac:spMkLst>
            <pc:docMk/>
            <pc:sldMk cId="3013071607" sldId="506"/>
            <ac:spMk id="2" creationId="{9E6DD9A5-EB5E-49A8-BF0F-AC3B4E34F0FE}"/>
          </ac:spMkLst>
        </pc:spChg>
        <pc:spChg chg="mod">
          <ac:chgData name="Daniel Kaufmann" userId="934340720f57f02e" providerId="LiveId" clId="{E753FF4A-63AC-4F54-AAF5-9F20E1E877B6}" dt="2020-12-13T03:56:17.749" v="2195" actId="1076"/>
          <ac:spMkLst>
            <pc:docMk/>
            <pc:sldMk cId="3013071607" sldId="506"/>
            <ac:spMk id="3" creationId="{5B164D1C-467C-4335-93C6-3431288B4A2B}"/>
          </ac:spMkLst>
        </pc:spChg>
        <pc:picChg chg="add mod modCrop">
          <ac:chgData name="Daniel Kaufmann" userId="934340720f57f02e" providerId="LiveId" clId="{E753FF4A-63AC-4F54-AAF5-9F20E1E877B6}" dt="2020-12-13T03:56:30.976" v="2196" actId="1076"/>
          <ac:picMkLst>
            <pc:docMk/>
            <pc:sldMk cId="3013071607" sldId="506"/>
            <ac:picMk id="4" creationId="{1A35103B-54C1-40E6-A3C4-D3FF5F1501CC}"/>
          </ac:picMkLst>
        </pc:picChg>
        <pc:picChg chg="add mod modCrop">
          <ac:chgData name="Daniel Kaufmann" userId="934340720f57f02e" providerId="LiveId" clId="{E753FF4A-63AC-4F54-AAF5-9F20E1E877B6}" dt="2020-12-13T03:56:30.976" v="2196" actId="1076"/>
          <ac:picMkLst>
            <pc:docMk/>
            <pc:sldMk cId="3013071607" sldId="506"/>
            <ac:picMk id="5" creationId="{1B68BEB9-8864-432D-BFEC-681692BC2371}"/>
          </ac:picMkLst>
        </pc:picChg>
        <pc:picChg chg="add mod modCrop">
          <ac:chgData name="Daniel Kaufmann" userId="934340720f57f02e" providerId="LiveId" clId="{E753FF4A-63AC-4F54-AAF5-9F20E1E877B6}" dt="2020-12-13T03:56:30.976" v="2196" actId="1076"/>
          <ac:picMkLst>
            <pc:docMk/>
            <pc:sldMk cId="3013071607" sldId="506"/>
            <ac:picMk id="6" creationId="{092CEDD7-4609-4EAE-878C-024E23EA0AA6}"/>
          </ac:picMkLst>
        </pc:picChg>
      </pc:sldChg>
      <pc:sldChg chg="addSp modSp new mod modNotesTx">
        <pc:chgData name="Daniel Kaufmann" userId="934340720f57f02e" providerId="LiveId" clId="{E753FF4A-63AC-4F54-AAF5-9F20E1E877B6}" dt="2020-12-13T03:59:10.275" v="2210"/>
        <pc:sldMkLst>
          <pc:docMk/>
          <pc:sldMk cId="1131178803" sldId="507"/>
        </pc:sldMkLst>
        <pc:spChg chg="mod">
          <ac:chgData name="Daniel Kaufmann" userId="934340720f57f02e" providerId="LiveId" clId="{E753FF4A-63AC-4F54-AAF5-9F20E1E877B6}" dt="2020-12-13T03:57:13.550" v="2199" actId="20577"/>
          <ac:spMkLst>
            <pc:docMk/>
            <pc:sldMk cId="1131178803" sldId="507"/>
            <ac:spMk id="2" creationId="{40D19FD5-E1C1-4C24-96BB-B68276749864}"/>
          </ac:spMkLst>
        </pc:spChg>
        <pc:spChg chg="mod">
          <ac:chgData name="Daniel Kaufmann" userId="934340720f57f02e" providerId="LiveId" clId="{E753FF4A-63AC-4F54-AAF5-9F20E1E877B6}" dt="2020-12-13T03:58:52.977" v="2209" actId="1076"/>
          <ac:spMkLst>
            <pc:docMk/>
            <pc:sldMk cId="1131178803" sldId="507"/>
            <ac:spMk id="3" creationId="{96CA61A0-D92D-4720-9327-7A9644AB5036}"/>
          </ac:spMkLst>
        </pc:spChg>
        <pc:picChg chg="add mod">
          <ac:chgData name="Daniel Kaufmann" userId="934340720f57f02e" providerId="LiveId" clId="{E753FF4A-63AC-4F54-AAF5-9F20E1E877B6}" dt="2020-12-13T03:58:40.852" v="2206" actId="208"/>
          <ac:picMkLst>
            <pc:docMk/>
            <pc:sldMk cId="1131178803" sldId="507"/>
            <ac:picMk id="4" creationId="{E80E3B7A-B798-4DE6-9C80-C0FBD24014C5}"/>
          </ac:picMkLst>
        </pc:picChg>
      </pc:sldChg>
      <pc:sldChg chg="addSp delSp modSp new mod modClrScheme chgLayout modNotesTx">
        <pc:chgData name="Daniel Kaufmann" userId="934340720f57f02e" providerId="LiveId" clId="{E753FF4A-63AC-4F54-AAF5-9F20E1E877B6}" dt="2020-12-13T04:02:48.114" v="3263" actId="33524"/>
        <pc:sldMkLst>
          <pc:docMk/>
          <pc:sldMk cId="3928001938" sldId="508"/>
        </pc:sldMkLst>
        <pc:spChg chg="del mod ord">
          <ac:chgData name="Daniel Kaufmann" userId="934340720f57f02e" providerId="LiveId" clId="{E753FF4A-63AC-4F54-AAF5-9F20E1E877B6}" dt="2020-12-13T03:59:17.376" v="2212" actId="700"/>
          <ac:spMkLst>
            <pc:docMk/>
            <pc:sldMk cId="3928001938" sldId="508"/>
            <ac:spMk id="2" creationId="{6588F0C2-7995-4BEF-9034-453A838736B0}"/>
          </ac:spMkLst>
        </pc:spChg>
        <pc:spChg chg="del mod ord">
          <ac:chgData name="Daniel Kaufmann" userId="934340720f57f02e" providerId="LiveId" clId="{E753FF4A-63AC-4F54-AAF5-9F20E1E877B6}" dt="2020-12-13T03:59:17.376" v="2212" actId="700"/>
          <ac:spMkLst>
            <pc:docMk/>
            <pc:sldMk cId="3928001938" sldId="508"/>
            <ac:spMk id="3" creationId="{202E23F8-435C-47AA-ABC0-02D2197DFAF5}"/>
          </ac:spMkLst>
        </pc:spChg>
        <pc:spChg chg="add del mod ord">
          <ac:chgData name="Daniel Kaufmann" userId="934340720f57f02e" providerId="LiveId" clId="{E753FF4A-63AC-4F54-AAF5-9F20E1E877B6}" dt="2020-12-13T03:59:20.080" v="2213" actId="700"/>
          <ac:spMkLst>
            <pc:docMk/>
            <pc:sldMk cId="3928001938" sldId="508"/>
            <ac:spMk id="4" creationId="{F5459363-4DD6-4DBB-B989-3BF041CB9AD7}"/>
          </ac:spMkLst>
        </pc:spChg>
        <pc:spChg chg="add del mod ord">
          <ac:chgData name="Daniel Kaufmann" userId="934340720f57f02e" providerId="LiveId" clId="{E753FF4A-63AC-4F54-AAF5-9F20E1E877B6}" dt="2020-12-13T03:59:20.080" v="2213" actId="700"/>
          <ac:spMkLst>
            <pc:docMk/>
            <pc:sldMk cId="3928001938" sldId="508"/>
            <ac:spMk id="5" creationId="{EB57E56C-35EE-410F-B609-169CC8C41410}"/>
          </ac:spMkLst>
        </pc:spChg>
        <pc:picChg chg="add mod modCrop">
          <ac:chgData name="Daniel Kaufmann" userId="934340720f57f02e" providerId="LiveId" clId="{E753FF4A-63AC-4F54-AAF5-9F20E1E877B6}" dt="2020-12-13T04:00:09.315" v="2219" actId="1076"/>
          <ac:picMkLst>
            <pc:docMk/>
            <pc:sldMk cId="3928001938" sldId="508"/>
            <ac:picMk id="6" creationId="{ACDF1BD8-F57E-4E33-870A-AF4CA20FB49B}"/>
          </ac:picMkLst>
        </pc:picChg>
      </pc:sldChg>
      <pc:sldChg chg="addSp modSp new mod modNotesTx">
        <pc:chgData name="Daniel Kaufmann" userId="934340720f57f02e" providerId="LiveId" clId="{E753FF4A-63AC-4F54-AAF5-9F20E1E877B6}" dt="2020-12-13T04:09:39.182" v="3274"/>
        <pc:sldMkLst>
          <pc:docMk/>
          <pc:sldMk cId="424531367" sldId="509"/>
        </pc:sldMkLst>
        <pc:spChg chg="mod">
          <ac:chgData name="Daniel Kaufmann" userId="934340720f57f02e" providerId="LiveId" clId="{E753FF4A-63AC-4F54-AAF5-9F20E1E877B6}" dt="2020-12-13T04:03:16.957" v="3266" actId="20577"/>
          <ac:spMkLst>
            <pc:docMk/>
            <pc:sldMk cId="424531367" sldId="509"/>
            <ac:spMk id="2" creationId="{631C8D9A-34A2-4B09-8455-E47C5E04D023}"/>
          </ac:spMkLst>
        </pc:spChg>
        <pc:spChg chg="mod">
          <ac:chgData name="Daniel Kaufmann" userId="934340720f57f02e" providerId="LiveId" clId="{E753FF4A-63AC-4F54-AAF5-9F20E1E877B6}" dt="2020-12-13T04:03:20.623" v="3267"/>
          <ac:spMkLst>
            <pc:docMk/>
            <pc:sldMk cId="424531367" sldId="509"/>
            <ac:spMk id="3" creationId="{612C40FC-C621-4E31-BB04-D4471C2DE22E}"/>
          </ac:spMkLst>
        </pc:spChg>
        <pc:picChg chg="add mod">
          <ac:chgData name="Daniel Kaufmann" userId="934340720f57f02e" providerId="LiveId" clId="{E753FF4A-63AC-4F54-AAF5-9F20E1E877B6}" dt="2020-12-13T04:03:54.404" v="3273" actId="208"/>
          <ac:picMkLst>
            <pc:docMk/>
            <pc:sldMk cId="424531367" sldId="509"/>
            <ac:picMk id="4" creationId="{5B94E980-5342-43DA-B329-A445689A7DA2}"/>
          </ac:picMkLst>
        </pc:picChg>
      </pc:sldChg>
      <pc:sldChg chg="addSp modSp new mod modNotesTx">
        <pc:chgData name="Daniel Kaufmann" userId="934340720f57f02e" providerId="LiveId" clId="{E753FF4A-63AC-4F54-AAF5-9F20E1E877B6}" dt="2020-12-13T04:14:08.492" v="3327" actId="208"/>
        <pc:sldMkLst>
          <pc:docMk/>
          <pc:sldMk cId="2179551569" sldId="510"/>
        </pc:sldMkLst>
        <pc:spChg chg="mod">
          <ac:chgData name="Daniel Kaufmann" userId="934340720f57f02e" providerId="LiveId" clId="{E753FF4A-63AC-4F54-AAF5-9F20E1E877B6}" dt="2020-12-13T04:10:07.539" v="3278" actId="20577"/>
          <ac:spMkLst>
            <pc:docMk/>
            <pc:sldMk cId="2179551569" sldId="510"/>
            <ac:spMk id="2" creationId="{E2D328D1-0A78-48E9-A99B-8F4AB9FAC8C9}"/>
          </ac:spMkLst>
        </pc:spChg>
        <pc:spChg chg="mod">
          <ac:chgData name="Daniel Kaufmann" userId="934340720f57f02e" providerId="LiveId" clId="{E753FF4A-63AC-4F54-AAF5-9F20E1E877B6}" dt="2020-12-13T04:10:19.552" v="3284" actId="403"/>
          <ac:spMkLst>
            <pc:docMk/>
            <pc:sldMk cId="2179551569" sldId="510"/>
            <ac:spMk id="3" creationId="{7F288E41-78C5-42A9-9890-AEA9F22922B4}"/>
          </ac:spMkLst>
        </pc:spChg>
        <pc:picChg chg="add mod">
          <ac:chgData name="Daniel Kaufmann" userId="934340720f57f02e" providerId="LiveId" clId="{E753FF4A-63AC-4F54-AAF5-9F20E1E877B6}" dt="2020-12-13T04:12:50.014" v="3310" actId="1076"/>
          <ac:picMkLst>
            <pc:docMk/>
            <pc:sldMk cId="2179551569" sldId="510"/>
            <ac:picMk id="4" creationId="{8E65A9BD-8671-4D1C-ACC0-E6DAA886F469}"/>
          </ac:picMkLst>
        </pc:picChg>
        <pc:picChg chg="add mod">
          <ac:chgData name="Daniel Kaufmann" userId="934340720f57f02e" providerId="LiveId" clId="{E753FF4A-63AC-4F54-AAF5-9F20E1E877B6}" dt="2020-12-13T04:12:50.014" v="3310" actId="1076"/>
          <ac:picMkLst>
            <pc:docMk/>
            <pc:sldMk cId="2179551569" sldId="510"/>
            <ac:picMk id="5" creationId="{B09DEE08-C7ED-49A4-B81C-03188B4570A2}"/>
          </ac:picMkLst>
        </pc:picChg>
        <pc:picChg chg="add mod">
          <ac:chgData name="Daniel Kaufmann" userId="934340720f57f02e" providerId="LiveId" clId="{E753FF4A-63AC-4F54-AAF5-9F20E1E877B6}" dt="2020-12-13T04:12:50.014" v="3310" actId="1076"/>
          <ac:picMkLst>
            <pc:docMk/>
            <pc:sldMk cId="2179551569" sldId="510"/>
            <ac:picMk id="6" creationId="{0C091D37-76A7-4921-B931-FF526D10B7D0}"/>
          </ac:picMkLst>
        </pc:picChg>
        <pc:picChg chg="add mod">
          <ac:chgData name="Daniel Kaufmann" userId="934340720f57f02e" providerId="LiveId" clId="{E753FF4A-63AC-4F54-AAF5-9F20E1E877B6}" dt="2020-12-13T04:13:31.503" v="3317" actId="208"/>
          <ac:picMkLst>
            <pc:docMk/>
            <pc:sldMk cId="2179551569" sldId="510"/>
            <ac:picMk id="7" creationId="{B887529E-7728-4052-B79B-EB56E4EDDDAB}"/>
          </ac:picMkLst>
        </pc:picChg>
        <pc:picChg chg="add mod">
          <ac:chgData name="Daniel Kaufmann" userId="934340720f57f02e" providerId="LiveId" clId="{E753FF4A-63AC-4F54-AAF5-9F20E1E877B6}" dt="2020-12-13T04:14:08.492" v="3327" actId="208"/>
          <ac:picMkLst>
            <pc:docMk/>
            <pc:sldMk cId="2179551569" sldId="510"/>
            <ac:picMk id="8" creationId="{21BA1FE6-4B43-46F4-A780-69C0C66C8AEA}"/>
          </ac:picMkLst>
        </pc:picChg>
      </pc:sldChg>
      <pc:sldChg chg="addSp modSp new mod modNotesTx">
        <pc:chgData name="Daniel Kaufmann" userId="934340720f57f02e" providerId="LiveId" clId="{E753FF4A-63AC-4F54-AAF5-9F20E1E877B6}" dt="2020-12-13T04:16:43.310" v="3357" actId="208"/>
        <pc:sldMkLst>
          <pc:docMk/>
          <pc:sldMk cId="240133929" sldId="511"/>
        </pc:sldMkLst>
        <pc:spChg chg="mod">
          <ac:chgData name="Daniel Kaufmann" userId="934340720f57f02e" providerId="LiveId" clId="{E753FF4A-63AC-4F54-AAF5-9F20E1E877B6}" dt="2020-12-13T04:14:43.285" v="3332" actId="20577"/>
          <ac:spMkLst>
            <pc:docMk/>
            <pc:sldMk cId="240133929" sldId="511"/>
            <ac:spMk id="2" creationId="{0B4CD8C7-8508-4E77-A88B-1B347D65E263}"/>
          </ac:spMkLst>
        </pc:spChg>
        <pc:spChg chg="mod">
          <ac:chgData name="Daniel Kaufmann" userId="934340720f57f02e" providerId="LiveId" clId="{E753FF4A-63AC-4F54-AAF5-9F20E1E877B6}" dt="2020-12-13T04:16:38.870" v="3355" actId="27636"/>
          <ac:spMkLst>
            <pc:docMk/>
            <pc:sldMk cId="240133929" sldId="511"/>
            <ac:spMk id="3" creationId="{ACE14064-A7F2-4C4C-81AF-70750C24695F}"/>
          </ac:spMkLst>
        </pc:spChg>
        <pc:picChg chg="add mod">
          <ac:chgData name="Daniel Kaufmann" userId="934340720f57f02e" providerId="LiveId" clId="{E753FF4A-63AC-4F54-AAF5-9F20E1E877B6}" dt="2020-12-13T04:16:43.310" v="3357" actId="208"/>
          <ac:picMkLst>
            <pc:docMk/>
            <pc:sldMk cId="240133929" sldId="511"/>
            <ac:picMk id="5" creationId="{BED41C1E-63FB-44FF-94B9-C0EF6D143C2E}"/>
          </ac:picMkLst>
        </pc:picChg>
      </pc:sldChg>
      <pc:sldChg chg="addSp delSp modSp new mod delAnim modAnim modNotesTx">
        <pc:chgData name="Daniel Kaufmann" userId="934340720f57f02e" providerId="LiveId" clId="{E753FF4A-63AC-4F54-AAF5-9F20E1E877B6}" dt="2020-12-13T04:20:47.194" v="3420" actId="1037"/>
        <pc:sldMkLst>
          <pc:docMk/>
          <pc:sldMk cId="3342453020" sldId="512"/>
        </pc:sldMkLst>
        <pc:spChg chg="mod">
          <ac:chgData name="Daniel Kaufmann" userId="934340720f57f02e" providerId="LiveId" clId="{E753FF4A-63AC-4F54-AAF5-9F20E1E877B6}" dt="2020-12-13T04:18:06.794" v="3363" actId="404"/>
          <ac:spMkLst>
            <pc:docMk/>
            <pc:sldMk cId="3342453020" sldId="512"/>
            <ac:spMk id="2" creationId="{EB0F6401-C5BF-4948-AD66-E65E8535085B}"/>
          </ac:spMkLst>
        </pc:spChg>
        <pc:spChg chg="mod">
          <ac:chgData name="Daniel Kaufmann" userId="934340720f57f02e" providerId="LiveId" clId="{E753FF4A-63AC-4F54-AAF5-9F20E1E877B6}" dt="2020-12-13T04:20:27.201" v="3396" actId="1076"/>
          <ac:spMkLst>
            <pc:docMk/>
            <pc:sldMk cId="3342453020" sldId="512"/>
            <ac:spMk id="3" creationId="{3E4B9DD5-0482-481B-B4F3-5266D320583F}"/>
          </ac:spMkLst>
        </pc:spChg>
        <pc:picChg chg="add del mod">
          <ac:chgData name="Daniel Kaufmann" userId="934340720f57f02e" providerId="LiveId" clId="{E753FF4A-63AC-4F54-AAF5-9F20E1E877B6}" dt="2020-12-13T04:18:40.074" v="3371" actId="478"/>
          <ac:picMkLst>
            <pc:docMk/>
            <pc:sldMk cId="3342453020" sldId="512"/>
            <ac:picMk id="4" creationId="{702ADE3E-A291-4449-B079-C5BFB015EEA9}"/>
          </ac:picMkLst>
        </pc:picChg>
        <pc:picChg chg="add mod">
          <ac:chgData name="Daniel Kaufmann" userId="934340720f57f02e" providerId="LiveId" clId="{E753FF4A-63AC-4F54-AAF5-9F20E1E877B6}" dt="2020-12-13T04:20:47.194" v="3420" actId="1037"/>
          <ac:picMkLst>
            <pc:docMk/>
            <pc:sldMk cId="3342453020" sldId="512"/>
            <ac:picMk id="5" creationId="{C4D2EA4D-1B20-44DC-88D8-C1E615D828E1}"/>
          </ac:picMkLst>
        </pc:picChg>
        <pc:picChg chg="add mod">
          <ac:chgData name="Daniel Kaufmann" userId="934340720f57f02e" providerId="LiveId" clId="{E753FF4A-63AC-4F54-AAF5-9F20E1E877B6}" dt="2020-12-13T04:20:47.194" v="3420" actId="1037"/>
          <ac:picMkLst>
            <pc:docMk/>
            <pc:sldMk cId="3342453020" sldId="512"/>
            <ac:picMk id="6" creationId="{EC8A7BE1-9513-4F01-93AC-FAD1A175822F}"/>
          </ac:picMkLst>
        </pc:picChg>
      </pc:sldChg>
      <pc:sldChg chg="addSp modSp new mod modClrScheme chgLayout modNotesTx">
        <pc:chgData name="Daniel Kaufmann" userId="934340720f57f02e" providerId="LiveId" clId="{E753FF4A-63AC-4F54-AAF5-9F20E1E877B6}" dt="2020-12-13T04:22:23.321" v="3442"/>
        <pc:sldMkLst>
          <pc:docMk/>
          <pc:sldMk cId="3404669523" sldId="513"/>
        </pc:sldMkLst>
        <pc:spChg chg="mod ord">
          <ac:chgData name="Daniel Kaufmann" userId="934340720f57f02e" providerId="LiveId" clId="{E753FF4A-63AC-4F54-AAF5-9F20E1E877B6}" dt="2020-12-13T04:21:58.763" v="3429" actId="700"/>
          <ac:spMkLst>
            <pc:docMk/>
            <pc:sldMk cId="3404669523" sldId="513"/>
            <ac:spMk id="2" creationId="{3E8D0159-A9F8-4CB6-B8DD-F4E65AC274EC}"/>
          </ac:spMkLst>
        </pc:spChg>
        <pc:spChg chg="mod ord">
          <ac:chgData name="Daniel Kaufmann" userId="934340720f57f02e" providerId="LiveId" clId="{E753FF4A-63AC-4F54-AAF5-9F20E1E877B6}" dt="2020-12-13T04:22:10.824" v="3437" actId="122"/>
          <ac:spMkLst>
            <pc:docMk/>
            <pc:sldMk cId="3404669523" sldId="513"/>
            <ac:spMk id="3" creationId="{4910CC3F-65D5-4305-ACA7-C098E9B3C3E1}"/>
          </ac:spMkLst>
        </pc:spChg>
        <pc:spChg chg="add mod ord">
          <ac:chgData name="Daniel Kaufmann" userId="934340720f57f02e" providerId="LiveId" clId="{E753FF4A-63AC-4F54-AAF5-9F20E1E877B6}" dt="2020-12-13T04:22:19.106" v="3441" actId="1076"/>
          <ac:spMkLst>
            <pc:docMk/>
            <pc:sldMk cId="3404669523" sldId="513"/>
            <ac:spMk id="5" creationId="{814C05CD-BDCA-4731-8E03-95A62C2F4CE7}"/>
          </ac:spMkLst>
        </pc:spChg>
        <pc:picChg chg="add mod">
          <ac:chgData name="Daniel Kaufmann" userId="934340720f57f02e" providerId="LiveId" clId="{E753FF4A-63AC-4F54-AAF5-9F20E1E877B6}" dt="2020-12-13T04:22:16.302" v="3440" actId="208"/>
          <ac:picMkLst>
            <pc:docMk/>
            <pc:sldMk cId="3404669523" sldId="513"/>
            <ac:picMk id="4" creationId="{DD630EF2-AF31-45D1-9984-9D4714BE634E}"/>
          </ac:picMkLst>
        </pc:picChg>
      </pc:sldChg>
      <pc:sldChg chg="addSp delSp modSp new mod modNotesTx">
        <pc:chgData name="Daniel Kaufmann" userId="934340720f57f02e" providerId="LiveId" clId="{E753FF4A-63AC-4F54-AAF5-9F20E1E877B6}" dt="2020-12-13T04:26:02.545" v="3500" actId="33524"/>
        <pc:sldMkLst>
          <pc:docMk/>
          <pc:sldMk cId="12572606" sldId="514"/>
        </pc:sldMkLst>
        <pc:spChg chg="mod">
          <ac:chgData name="Daniel Kaufmann" userId="934340720f57f02e" providerId="LiveId" clId="{E753FF4A-63AC-4F54-AAF5-9F20E1E877B6}" dt="2020-12-13T04:23:09.715" v="3451" actId="404"/>
          <ac:spMkLst>
            <pc:docMk/>
            <pc:sldMk cId="12572606" sldId="514"/>
            <ac:spMk id="2" creationId="{FC7CAB1D-1149-4464-BC5B-46665600E4F9}"/>
          </ac:spMkLst>
        </pc:spChg>
        <pc:spChg chg="mod">
          <ac:chgData name="Daniel Kaufmann" userId="934340720f57f02e" providerId="LiveId" clId="{E753FF4A-63AC-4F54-AAF5-9F20E1E877B6}" dt="2020-12-13T04:25:49.773" v="3496" actId="1076"/>
          <ac:spMkLst>
            <pc:docMk/>
            <pc:sldMk cId="12572606" sldId="514"/>
            <ac:spMk id="3" creationId="{D89CA3C6-0524-41EF-9521-9BE54915FF9E}"/>
          </ac:spMkLst>
        </pc:spChg>
        <pc:spChg chg="del">
          <ac:chgData name="Daniel Kaufmann" userId="934340720f57f02e" providerId="LiveId" clId="{E753FF4A-63AC-4F54-AAF5-9F20E1E877B6}" dt="2020-12-13T04:23:42.113" v="3457" actId="1032"/>
          <ac:spMkLst>
            <pc:docMk/>
            <pc:sldMk cId="12572606" sldId="514"/>
            <ac:spMk id="4" creationId="{449D1307-B37D-4B9B-9A92-D85482046417}"/>
          </ac:spMkLst>
        </pc:spChg>
        <pc:graphicFrameChg chg="add mod modGraphic">
          <ac:chgData name="Daniel Kaufmann" userId="934340720f57f02e" providerId="LiveId" clId="{E753FF4A-63AC-4F54-AAF5-9F20E1E877B6}" dt="2020-12-13T04:24:58.640" v="3489" actId="207"/>
          <ac:graphicFrameMkLst>
            <pc:docMk/>
            <pc:sldMk cId="12572606" sldId="514"/>
            <ac:graphicFrameMk id="5" creationId="{5AD0B3C8-6ABD-45EE-B6F7-A97FA2CD28B3}"/>
          </ac:graphicFrameMkLst>
        </pc:graphicFrameChg>
        <pc:picChg chg="add mod">
          <ac:chgData name="Daniel Kaufmann" userId="934340720f57f02e" providerId="LiveId" clId="{E753FF4A-63AC-4F54-AAF5-9F20E1E877B6}" dt="2020-12-13T04:25:52.442" v="3498" actId="208"/>
          <ac:picMkLst>
            <pc:docMk/>
            <pc:sldMk cId="12572606" sldId="514"/>
            <ac:picMk id="6" creationId="{E776DFD9-6C65-4BB5-90BB-FB457F13DBF8}"/>
          </ac:picMkLst>
        </pc:picChg>
      </pc:sldChg>
      <pc:sldChg chg="modSp add mod modNotesTx">
        <pc:chgData name="Daniel Kaufmann" userId="934340720f57f02e" providerId="LiveId" clId="{E753FF4A-63AC-4F54-AAF5-9F20E1E877B6}" dt="2020-12-13T04:27:13.714" v="3530" actId="1076"/>
        <pc:sldMkLst>
          <pc:docMk/>
          <pc:sldMk cId="4074644414" sldId="515"/>
        </pc:sldMkLst>
        <pc:graphicFrameChg chg="mod">
          <ac:chgData name="Daniel Kaufmann" userId="934340720f57f02e" providerId="LiveId" clId="{E753FF4A-63AC-4F54-AAF5-9F20E1E877B6}" dt="2020-12-13T04:27:13.714" v="3530" actId="1076"/>
          <ac:graphicFrameMkLst>
            <pc:docMk/>
            <pc:sldMk cId="4074644414" sldId="515"/>
            <ac:graphicFrameMk id="5" creationId="{5AD0B3C8-6ABD-45EE-B6F7-A97FA2CD28B3}"/>
          </ac:graphicFrameMkLst>
        </pc:graphicFrameChg>
      </pc:sldChg>
      <pc:sldChg chg="addSp delSp modSp new mod modClrScheme modAnim chgLayout modNotesTx">
        <pc:chgData name="Daniel Kaufmann" userId="934340720f57f02e" providerId="LiveId" clId="{E753FF4A-63AC-4F54-AAF5-9F20E1E877B6}" dt="2020-12-13T04:29:34.943" v="3540" actId="20577"/>
        <pc:sldMkLst>
          <pc:docMk/>
          <pc:sldMk cId="785965051" sldId="516"/>
        </pc:sldMkLst>
        <pc:spChg chg="del mod ord">
          <ac:chgData name="Daniel Kaufmann" userId="934340720f57f02e" providerId="LiveId" clId="{E753FF4A-63AC-4F54-AAF5-9F20E1E877B6}" dt="2020-12-13T04:29:12.152" v="3532" actId="700"/>
          <ac:spMkLst>
            <pc:docMk/>
            <pc:sldMk cId="785965051" sldId="516"/>
            <ac:spMk id="2" creationId="{E4F1C4E4-4613-41FD-A5D2-0BCCB6C42109}"/>
          </ac:spMkLst>
        </pc:spChg>
        <pc:spChg chg="del">
          <ac:chgData name="Daniel Kaufmann" userId="934340720f57f02e" providerId="LiveId" clId="{E753FF4A-63AC-4F54-AAF5-9F20E1E877B6}" dt="2020-12-13T04:29:12.152" v="3532" actId="700"/>
          <ac:spMkLst>
            <pc:docMk/>
            <pc:sldMk cId="785965051" sldId="516"/>
            <ac:spMk id="3" creationId="{EBF4DD46-CC08-4FC7-B5CE-F7B087C4DDF9}"/>
          </ac:spMkLst>
        </pc:spChg>
        <pc:spChg chg="del">
          <ac:chgData name="Daniel Kaufmann" userId="934340720f57f02e" providerId="LiveId" clId="{E753FF4A-63AC-4F54-AAF5-9F20E1E877B6}" dt="2020-12-13T04:29:12.152" v="3532" actId="700"/>
          <ac:spMkLst>
            <pc:docMk/>
            <pc:sldMk cId="785965051" sldId="516"/>
            <ac:spMk id="4" creationId="{CEF08DEF-E18D-48B2-B297-BFB8CB30CBF4}"/>
          </ac:spMkLst>
        </pc:spChg>
        <pc:spChg chg="add mod ord">
          <ac:chgData name="Daniel Kaufmann" userId="934340720f57f02e" providerId="LiveId" clId="{E753FF4A-63AC-4F54-AAF5-9F20E1E877B6}" dt="2020-12-13T04:29:27.285" v="3537" actId="20577"/>
          <ac:spMkLst>
            <pc:docMk/>
            <pc:sldMk cId="785965051" sldId="516"/>
            <ac:spMk id="5" creationId="{AA824850-BA65-4228-8DA5-A6F38F0E83BA}"/>
          </ac:spMkLst>
        </pc:spChg>
        <pc:picChg chg="add mod">
          <ac:chgData name="Daniel Kaufmann" userId="934340720f57f02e" providerId="LiveId" clId="{E753FF4A-63AC-4F54-AAF5-9F20E1E877B6}" dt="2020-12-13T04:29:19.172" v="3534" actId="1076"/>
          <ac:picMkLst>
            <pc:docMk/>
            <pc:sldMk cId="785965051" sldId="516"/>
            <ac:picMk id="6" creationId="{21618187-5CA4-48B3-A088-2E0553B580A9}"/>
          </ac:picMkLst>
        </pc:picChg>
        <pc:picChg chg="add mod">
          <ac:chgData name="Daniel Kaufmann" userId="934340720f57f02e" providerId="LiveId" clId="{E753FF4A-63AC-4F54-AAF5-9F20E1E877B6}" dt="2020-12-13T04:29:19.172" v="3534" actId="1076"/>
          <ac:picMkLst>
            <pc:docMk/>
            <pc:sldMk cId="785965051" sldId="516"/>
            <ac:picMk id="7" creationId="{2B5EDB2C-339A-4F06-A01C-E13B1D4A6808}"/>
          </ac:picMkLst>
        </pc:picChg>
      </pc:sldChg>
      <pc:sldChg chg="addSp modSp new mod modClrScheme chgLayout modNotesTx">
        <pc:chgData name="Daniel Kaufmann" userId="934340720f57f02e" providerId="LiveId" clId="{E753FF4A-63AC-4F54-AAF5-9F20E1E877B6}" dt="2020-12-13T04:32:34.951" v="3554" actId="14100"/>
        <pc:sldMkLst>
          <pc:docMk/>
          <pc:sldMk cId="2736732878" sldId="517"/>
        </pc:sldMkLst>
        <pc:spChg chg="mod ord">
          <ac:chgData name="Daniel Kaufmann" userId="934340720f57f02e" providerId="LiveId" clId="{E753FF4A-63AC-4F54-AAF5-9F20E1E877B6}" dt="2020-12-13T04:30:33.814" v="3544" actId="700"/>
          <ac:spMkLst>
            <pc:docMk/>
            <pc:sldMk cId="2736732878" sldId="517"/>
            <ac:spMk id="2" creationId="{19F9BA6A-4D60-441A-9679-5B6DCBFD8C1C}"/>
          </ac:spMkLst>
        </pc:spChg>
        <pc:spChg chg="add mod ord">
          <ac:chgData name="Daniel Kaufmann" userId="934340720f57f02e" providerId="LiveId" clId="{E753FF4A-63AC-4F54-AAF5-9F20E1E877B6}" dt="2020-12-13T04:32:34.951" v="3554" actId="14100"/>
          <ac:spMkLst>
            <pc:docMk/>
            <pc:sldMk cId="2736732878" sldId="517"/>
            <ac:spMk id="3" creationId="{7C53F667-EF53-4FEF-B7AC-E57148E0CD60}"/>
          </ac:spMkLst>
        </pc:spChg>
        <pc:picChg chg="add mod">
          <ac:chgData name="Daniel Kaufmann" userId="934340720f57f02e" providerId="LiveId" clId="{E753FF4A-63AC-4F54-AAF5-9F20E1E877B6}" dt="2020-12-13T04:32:31.985" v="3553" actId="208"/>
          <ac:picMkLst>
            <pc:docMk/>
            <pc:sldMk cId="2736732878" sldId="517"/>
            <ac:picMk id="5" creationId="{4FDD8391-A42F-4993-8E8E-439BA94926C6}"/>
          </ac:picMkLst>
        </pc:picChg>
      </pc:sldChg>
      <pc:sldChg chg="addSp modSp new mod modNotesTx">
        <pc:chgData name="Daniel Kaufmann" userId="934340720f57f02e" providerId="LiveId" clId="{E753FF4A-63AC-4F54-AAF5-9F20E1E877B6}" dt="2020-12-13T04:38:00.548" v="3608" actId="1076"/>
        <pc:sldMkLst>
          <pc:docMk/>
          <pc:sldMk cId="394183386" sldId="518"/>
        </pc:sldMkLst>
        <pc:spChg chg="mod">
          <ac:chgData name="Daniel Kaufmann" userId="934340720f57f02e" providerId="LiveId" clId="{E753FF4A-63AC-4F54-AAF5-9F20E1E877B6}" dt="2020-12-13T04:35:29.686" v="3597"/>
          <ac:spMkLst>
            <pc:docMk/>
            <pc:sldMk cId="394183386" sldId="518"/>
            <ac:spMk id="2" creationId="{B760950B-BE08-4326-9787-8CBAF85B878C}"/>
          </ac:spMkLst>
        </pc:spChg>
        <pc:spChg chg="mod">
          <ac:chgData name="Daniel Kaufmann" userId="934340720f57f02e" providerId="LiveId" clId="{E753FF4A-63AC-4F54-AAF5-9F20E1E877B6}" dt="2020-12-13T04:37:58.501" v="3607" actId="14100"/>
          <ac:spMkLst>
            <pc:docMk/>
            <pc:sldMk cId="394183386" sldId="518"/>
            <ac:spMk id="3" creationId="{CDF4E30F-DEE9-4902-B7F3-F704CDC3B704}"/>
          </ac:spMkLst>
        </pc:spChg>
        <pc:picChg chg="add mod">
          <ac:chgData name="Daniel Kaufmann" userId="934340720f57f02e" providerId="LiveId" clId="{E753FF4A-63AC-4F54-AAF5-9F20E1E877B6}" dt="2020-12-13T04:38:00.548" v="3608" actId="1076"/>
          <ac:picMkLst>
            <pc:docMk/>
            <pc:sldMk cId="394183386" sldId="518"/>
            <ac:picMk id="4" creationId="{4CA7F542-5385-4A1D-B0E2-BF1B0B910966}"/>
          </ac:picMkLst>
        </pc:picChg>
      </pc:sldChg>
      <pc:sldChg chg="addSp modSp new mod modNotesTx">
        <pc:chgData name="Daniel Kaufmann" userId="934340720f57f02e" providerId="LiveId" clId="{E753FF4A-63AC-4F54-AAF5-9F20E1E877B6}" dt="2020-12-13T04:39:42.345" v="3628" actId="1076"/>
        <pc:sldMkLst>
          <pc:docMk/>
          <pc:sldMk cId="3881517464" sldId="519"/>
        </pc:sldMkLst>
        <pc:spChg chg="mod">
          <ac:chgData name="Daniel Kaufmann" userId="934340720f57f02e" providerId="LiveId" clId="{E753FF4A-63AC-4F54-AAF5-9F20E1E877B6}" dt="2020-12-13T04:38:20.817" v="3615" actId="20577"/>
          <ac:spMkLst>
            <pc:docMk/>
            <pc:sldMk cId="3881517464" sldId="519"/>
            <ac:spMk id="2" creationId="{49D0071A-9018-44C5-9412-1DB8E36D91AC}"/>
          </ac:spMkLst>
        </pc:spChg>
        <pc:spChg chg="mod">
          <ac:chgData name="Daniel Kaufmann" userId="934340720f57f02e" providerId="LiveId" clId="{E753FF4A-63AC-4F54-AAF5-9F20E1E877B6}" dt="2020-12-13T04:38:43.469" v="3619" actId="14100"/>
          <ac:spMkLst>
            <pc:docMk/>
            <pc:sldMk cId="3881517464" sldId="519"/>
            <ac:spMk id="3" creationId="{9CF51708-E1D0-4F83-91CF-BE9E966A8912}"/>
          </ac:spMkLst>
        </pc:spChg>
        <pc:picChg chg="add mod modCrop">
          <ac:chgData name="Daniel Kaufmann" userId="934340720f57f02e" providerId="LiveId" clId="{E753FF4A-63AC-4F54-AAF5-9F20E1E877B6}" dt="2020-12-13T04:39:42.345" v="3628" actId="1076"/>
          <ac:picMkLst>
            <pc:docMk/>
            <pc:sldMk cId="3881517464" sldId="519"/>
            <ac:picMk id="4" creationId="{ED3BC352-0BB3-41CB-A9B5-BE87C55EF65E}"/>
          </ac:picMkLst>
        </pc:picChg>
      </pc:sldChg>
      <pc:sldChg chg="addSp delSp modSp new mod modNotesTx">
        <pc:chgData name="Daniel Kaufmann" userId="934340720f57f02e" providerId="LiveId" clId="{E753FF4A-63AC-4F54-AAF5-9F20E1E877B6}" dt="2020-12-13T04:42:13.332" v="3695" actId="207"/>
        <pc:sldMkLst>
          <pc:docMk/>
          <pc:sldMk cId="3851175048" sldId="520"/>
        </pc:sldMkLst>
        <pc:spChg chg="mod">
          <ac:chgData name="Daniel Kaufmann" userId="934340720f57f02e" providerId="LiveId" clId="{E753FF4A-63AC-4F54-AAF5-9F20E1E877B6}" dt="2020-12-13T04:41:14.737" v="3687"/>
          <ac:spMkLst>
            <pc:docMk/>
            <pc:sldMk cId="3851175048" sldId="520"/>
            <ac:spMk id="2" creationId="{05D2E3E6-74EE-4EC4-8C1E-9D9ABF0AC156}"/>
          </ac:spMkLst>
        </pc:spChg>
        <pc:spChg chg="del">
          <ac:chgData name="Daniel Kaufmann" userId="934340720f57f02e" providerId="LiveId" clId="{E753FF4A-63AC-4F54-AAF5-9F20E1E877B6}" dt="2020-12-13T04:40:15.190" v="3631" actId="1032"/>
          <ac:spMkLst>
            <pc:docMk/>
            <pc:sldMk cId="3851175048" sldId="520"/>
            <ac:spMk id="3" creationId="{194D0B3E-3183-4FF6-84AC-724FDFDB2855}"/>
          </ac:spMkLst>
        </pc:spChg>
        <pc:graphicFrameChg chg="add mod modGraphic">
          <ac:chgData name="Daniel Kaufmann" userId="934340720f57f02e" providerId="LiveId" clId="{E753FF4A-63AC-4F54-AAF5-9F20E1E877B6}" dt="2020-12-13T04:42:13.332" v="3695" actId="207"/>
          <ac:graphicFrameMkLst>
            <pc:docMk/>
            <pc:sldMk cId="3851175048" sldId="520"/>
            <ac:graphicFrameMk id="4" creationId="{F1F9C55C-706D-41CC-8159-912837763C23}"/>
          </ac:graphicFrameMkLst>
        </pc:graphicFrameChg>
        <pc:picChg chg="add mod">
          <ac:chgData name="Daniel Kaufmann" userId="934340720f57f02e" providerId="LiveId" clId="{E753FF4A-63AC-4F54-AAF5-9F20E1E877B6}" dt="2020-12-13T04:41:56.256" v="3693" actId="208"/>
          <ac:picMkLst>
            <pc:docMk/>
            <pc:sldMk cId="3851175048" sldId="520"/>
            <ac:picMk id="5" creationId="{DF18B78D-E193-437F-847A-1715A2F91DF7}"/>
          </ac:picMkLst>
        </pc:picChg>
      </pc:sldChg>
      <pc:sldChg chg="addSp modSp new mod modNotesTx">
        <pc:chgData name="Daniel Kaufmann" userId="934340720f57f02e" providerId="LiveId" clId="{E753FF4A-63AC-4F54-AAF5-9F20E1E877B6}" dt="2020-12-13T04:44:14.527" v="3710"/>
        <pc:sldMkLst>
          <pc:docMk/>
          <pc:sldMk cId="3159454874" sldId="521"/>
        </pc:sldMkLst>
        <pc:spChg chg="mod">
          <ac:chgData name="Daniel Kaufmann" userId="934340720f57f02e" providerId="LiveId" clId="{E753FF4A-63AC-4F54-AAF5-9F20E1E877B6}" dt="2020-12-13T04:42:37.472" v="3700" actId="20577"/>
          <ac:spMkLst>
            <pc:docMk/>
            <pc:sldMk cId="3159454874" sldId="521"/>
            <ac:spMk id="2" creationId="{FDC82CB1-5F74-4117-8E86-240F2FD2A87B}"/>
          </ac:spMkLst>
        </pc:spChg>
        <pc:spChg chg="mod">
          <ac:chgData name="Daniel Kaufmann" userId="934340720f57f02e" providerId="LiveId" clId="{E753FF4A-63AC-4F54-AAF5-9F20E1E877B6}" dt="2020-12-13T04:44:08.302" v="3709" actId="14100"/>
          <ac:spMkLst>
            <pc:docMk/>
            <pc:sldMk cId="3159454874" sldId="521"/>
            <ac:spMk id="3" creationId="{05361D71-0B5F-44F6-A0EF-5D132A665C9A}"/>
          </ac:spMkLst>
        </pc:spChg>
        <pc:picChg chg="add mod">
          <ac:chgData name="Daniel Kaufmann" userId="934340720f57f02e" providerId="LiveId" clId="{E753FF4A-63AC-4F54-AAF5-9F20E1E877B6}" dt="2020-12-13T04:44:05.335" v="3708" actId="208"/>
          <ac:picMkLst>
            <pc:docMk/>
            <pc:sldMk cId="3159454874" sldId="521"/>
            <ac:picMk id="4" creationId="{16C4AC97-AF73-47D8-84D1-C5009BAC2C99}"/>
          </ac:picMkLst>
        </pc:picChg>
      </pc:sldChg>
      <pc:sldChg chg="addSp modSp new mod modNotesTx">
        <pc:chgData name="Daniel Kaufmann" userId="934340720f57f02e" providerId="LiveId" clId="{E753FF4A-63AC-4F54-AAF5-9F20E1E877B6}" dt="2020-12-13T04:46:56.309" v="3733" actId="1076"/>
        <pc:sldMkLst>
          <pc:docMk/>
          <pc:sldMk cId="693293157" sldId="522"/>
        </pc:sldMkLst>
        <pc:spChg chg="mod">
          <ac:chgData name="Daniel Kaufmann" userId="934340720f57f02e" providerId="LiveId" clId="{E753FF4A-63AC-4F54-AAF5-9F20E1E877B6}" dt="2020-12-13T04:45:03.701" v="3714"/>
          <ac:spMkLst>
            <pc:docMk/>
            <pc:sldMk cId="693293157" sldId="522"/>
            <ac:spMk id="2" creationId="{A41CB067-BCF6-41DF-A7E8-2025E35EDF0D}"/>
          </ac:spMkLst>
        </pc:spChg>
        <pc:spChg chg="mod">
          <ac:chgData name="Daniel Kaufmann" userId="934340720f57f02e" providerId="LiveId" clId="{E753FF4A-63AC-4F54-AAF5-9F20E1E877B6}" dt="2020-12-13T04:46:46.807" v="3729" actId="122"/>
          <ac:spMkLst>
            <pc:docMk/>
            <pc:sldMk cId="693293157" sldId="522"/>
            <ac:spMk id="3" creationId="{C8B0DED5-7EEB-4945-8801-AD991B78A2F0}"/>
          </ac:spMkLst>
        </pc:spChg>
        <pc:picChg chg="add mod">
          <ac:chgData name="Daniel Kaufmann" userId="934340720f57f02e" providerId="LiveId" clId="{E753FF4A-63AC-4F54-AAF5-9F20E1E877B6}" dt="2020-12-13T04:45:52.218" v="3720" actId="208"/>
          <ac:picMkLst>
            <pc:docMk/>
            <pc:sldMk cId="693293157" sldId="522"/>
            <ac:picMk id="4" creationId="{15FC997F-98CF-4C14-8965-A2CF16947157}"/>
          </ac:picMkLst>
        </pc:picChg>
        <pc:picChg chg="add mod">
          <ac:chgData name="Daniel Kaufmann" userId="934340720f57f02e" providerId="LiveId" clId="{E753FF4A-63AC-4F54-AAF5-9F20E1E877B6}" dt="2020-12-13T04:46:56.309" v="3733" actId="1076"/>
          <ac:picMkLst>
            <pc:docMk/>
            <pc:sldMk cId="693293157" sldId="522"/>
            <ac:picMk id="5" creationId="{714E9A42-EB16-41AE-B1B1-BE4AC4B84B32}"/>
          </ac:picMkLst>
        </pc:picChg>
      </pc:sldChg>
      <pc:sldChg chg="addSp modSp new mod modNotesTx">
        <pc:chgData name="Daniel Kaufmann" userId="934340720f57f02e" providerId="LiveId" clId="{E753FF4A-63AC-4F54-AAF5-9F20E1E877B6}" dt="2020-12-13T04:48:04.395" v="3748" actId="14100"/>
        <pc:sldMkLst>
          <pc:docMk/>
          <pc:sldMk cId="2645732598" sldId="523"/>
        </pc:sldMkLst>
        <pc:spChg chg="mod">
          <ac:chgData name="Daniel Kaufmann" userId="934340720f57f02e" providerId="LiveId" clId="{E753FF4A-63AC-4F54-AAF5-9F20E1E877B6}" dt="2020-12-13T04:47:15.210" v="3737" actId="207"/>
          <ac:spMkLst>
            <pc:docMk/>
            <pc:sldMk cId="2645732598" sldId="523"/>
            <ac:spMk id="2" creationId="{3B68A87C-DF89-4608-A222-930FCD216639}"/>
          </ac:spMkLst>
        </pc:spChg>
        <pc:spChg chg="mod">
          <ac:chgData name="Daniel Kaufmann" userId="934340720f57f02e" providerId="LiveId" clId="{E753FF4A-63AC-4F54-AAF5-9F20E1E877B6}" dt="2020-12-13T04:48:04.395" v="3748" actId="14100"/>
          <ac:spMkLst>
            <pc:docMk/>
            <pc:sldMk cId="2645732598" sldId="523"/>
            <ac:spMk id="3" creationId="{1A426AD0-D8FD-4136-9755-820F1BE496C9}"/>
          </ac:spMkLst>
        </pc:spChg>
        <pc:picChg chg="add mod">
          <ac:chgData name="Daniel Kaufmann" userId="934340720f57f02e" providerId="LiveId" clId="{E753FF4A-63AC-4F54-AAF5-9F20E1E877B6}" dt="2020-12-13T04:47:59.328" v="3745" actId="208"/>
          <ac:picMkLst>
            <pc:docMk/>
            <pc:sldMk cId="2645732598" sldId="523"/>
            <ac:picMk id="4" creationId="{D7D03AD6-E0B0-49D2-A9ED-2D58258D0B8F}"/>
          </ac:picMkLst>
        </pc:picChg>
      </pc:sldChg>
      <pc:sldChg chg="addSp modSp new mod modNotesTx">
        <pc:chgData name="Daniel Kaufmann" userId="934340720f57f02e" providerId="LiveId" clId="{E753FF4A-63AC-4F54-AAF5-9F20E1E877B6}" dt="2020-12-13T04:50:12.832" v="4023" actId="20577"/>
        <pc:sldMkLst>
          <pc:docMk/>
          <pc:sldMk cId="988605688" sldId="524"/>
        </pc:sldMkLst>
        <pc:spChg chg="mod">
          <ac:chgData name="Daniel Kaufmann" userId="934340720f57f02e" providerId="LiveId" clId="{E753FF4A-63AC-4F54-AAF5-9F20E1E877B6}" dt="2020-12-13T04:48:24.802" v="3754"/>
          <ac:spMkLst>
            <pc:docMk/>
            <pc:sldMk cId="988605688" sldId="524"/>
            <ac:spMk id="2" creationId="{BD939D72-5DD4-4903-A8AA-06AA3179AA27}"/>
          </ac:spMkLst>
        </pc:spChg>
        <pc:spChg chg="mod">
          <ac:chgData name="Daniel Kaufmann" userId="934340720f57f02e" providerId="LiveId" clId="{E753FF4A-63AC-4F54-AAF5-9F20E1E877B6}" dt="2020-12-13T04:49:06.934" v="3765" actId="14100"/>
          <ac:spMkLst>
            <pc:docMk/>
            <pc:sldMk cId="988605688" sldId="524"/>
            <ac:spMk id="3" creationId="{C21C0A87-BE0E-43A1-93C9-FC374164862B}"/>
          </ac:spMkLst>
        </pc:spChg>
        <pc:picChg chg="add mod">
          <ac:chgData name="Daniel Kaufmann" userId="934340720f57f02e" providerId="LiveId" clId="{E753FF4A-63AC-4F54-AAF5-9F20E1E877B6}" dt="2020-12-13T04:49:04.143" v="3764" actId="208"/>
          <ac:picMkLst>
            <pc:docMk/>
            <pc:sldMk cId="988605688" sldId="524"/>
            <ac:picMk id="5" creationId="{11221D5C-883D-4379-BF59-FB1AFEA3C5FE}"/>
          </ac:picMkLst>
        </pc:picChg>
      </pc:sldChg>
      <pc:sldChg chg="addSp modSp new mod modNotesTx">
        <pc:chgData name="Daniel Kaufmann" userId="934340720f57f02e" providerId="LiveId" clId="{E753FF4A-63AC-4F54-AAF5-9F20E1E877B6}" dt="2020-12-13T04:51:31.742" v="4038" actId="1076"/>
        <pc:sldMkLst>
          <pc:docMk/>
          <pc:sldMk cId="1678213753" sldId="525"/>
        </pc:sldMkLst>
        <pc:spChg chg="mod">
          <ac:chgData name="Daniel Kaufmann" userId="934340720f57f02e" providerId="LiveId" clId="{E753FF4A-63AC-4F54-AAF5-9F20E1E877B6}" dt="2020-12-13T04:50:28.799" v="4027"/>
          <ac:spMkLst>
            <pc:docMk/>
            <pc:sldMk cId="1678213753" sldId="525"/>
            <ac:spMk id="2" creationId="{1AFADA46-C0EB-4E2F-AC78-635D813FD67D}"/>
          </ac:spMkLst>
        </pc:spChg>
        <pc:spChg chg="mod">
          <ac:chgData name="Daniel Kaufmann" userId="934340720f57f02e" providerId="LiveId" clId="{E753FF4A-63AC-4F54-AAF5-9F20E1E877B6}" dt="2020-12-13T04:51:31.742" v="4038" actId="1076"/>
          <ac:spMkLst>
            <pc:docMk/>
            <pc:sldMk cId="1678213753" sldId="525"/>
            <ac:spMk id="3" creationId="{DE7D47EC-1DFE-4CB0-9998-CA68FDEEFF7E}"/>
          </ac:spMkLst>
        </pc:spChg>
        <pc:picChg chg="add mod modCrop">
          <ac:chgData name="Daniel Kaufmann" userId="934340720f57f02e" providerId="LiveId" clId="{E753FF4A-63AC-4F54-AAF5-9F20E1E877B6}" dt="2020-12-13T04:51:25.776" v="4037" actId="1440"/>
          <ac:picMkLst>
            <pc:docMk/>
            <pc:sldMk cId="1678213753" sldId="525"/>
            <ac:picMk id="4" creationId="{45B62233-2319-44AA-BCDD-9EE3E6DB2F18}"/>
          </ac:picMkLst>
        </pc:picChg>
      </pc:sldChg>
      <pc:sldChg chg="addSp modSp new mod modNotesTx">
        <pc:chgData name="Daniel Kaufmann" userId="934340720f57f02e" providerId="LiveId" clId="{E753FF4A-63AC-4F54-AAF5-9F20E1E877B6}" dt="2020-12-13T04:53:14.182" v="4075" actId="33524"/>
        <pc:sldMkLst>
          <pc:docMk/>
          <pc:sldMk cId="751697921" sldId="526"/>
        </pc:sldMkLst>
        <pc:spChg chg="mod">
          <ac:chgData name="Daniel Kaufmann" userId="934340720f57f02e" providerId="LiveId" clId="{E753FF4A-63AC-4F54-AAF5-9F20E1E877B6}" dt="2020-12-13T04:51:51.359" v="4059"/>
          <ac:spMkLst>
            <pc:docMk/>
            <pc:sldMk cId="751697921" sldId="526"/>
            <ac:spMk id="2" creationId="{0702CD9B-90B8-476B-919A-4AA65BB5AAD8}"/>
          </ac:spMkLst>
        </pc:spChg>
        <pc:spChg chg="mod">
          <ac:chgData name="Daniel Kaufmann" userId="934340720f57f02e" providerId="LiveId" clId="{E753FF4A-63AC-4F54-AAF5-9F20E1E877B6}" dt="2020-12-13T04:51:57.186" v="4060"/>
          <ac:spMkLst>
            <pc:docMk/>
            <pc:sldMk cId="751697921" sldId="526"/>
            <ac:spMk id="3" creationId="{AA0935E5-339A-422B-920E-5290FE24C04F}"/>
          </ac:spMkLst>
        </pc:spChg>
        <pc:picChg chg="add mod">
          <ac:chgData name="Daniel Kaufmann" userId="934340720f57f02e" providerId="LiveId" clId="{E753FF4A-63AC-4F54-AAF5-9F20E1E877B6}" dt="2020-12-13T04:52:14.916" v="4065" actId="208"/>
          <ac:picMkLst>
            <pc:docMk/>
            <pc:sldMk cId="751697921" sldId="526"/>
            <ac:picMk id="4" creationId="{16C523BB-2607-45C6-AEF9-3F7542C20485}"/>
          </ac:picMkLst>
        </pc:picChg>
        <pc:picChg chg="add mod">
          <ac:chgData name="Daniel Kaufmann" userId="934340720f57f02e" providerId="LiveId" clId="{E753FF4A-63AC-4F54-AAF5-9F20E1E877B6}" dt="2020-12-13T04:53:05.643" v="4073" actId="208"/>
          <ac:picMkLst>
            <pc:docMk/>
            <pc:sldMk cId="751697921" sldId="526"/>
            <ac:picMk id="5" creationId="{94D4CA55-C716-4BEA-9C18-F4103F6674EC}"/>
          </ac:picMkLst>
        </pc:picChg>
      </pc:sldChg>
      <pc:sldChg chg="modSp new mod">
        <pc:chgData name="Daniel Kaufmann" userId="934340720f57f02e" providerId="LiveId" clId="{E753FF4A-63AC-4F54-AAF5-9F20E1E877B6}" dt="2020-12-13T04:54:49.313" v="4093" actId="20577"/>
        <pc:sldMkLst>
          <pc:docMk/>
          <pc:sldMk cId="29331422" sldId="527"/>
        </pc:sldMkLst>
        <pc:spChg chg="mod">
          <ac:chgData name="Daniel Kaufmann" userId="934340720f57f02e" providerId="LiveId" clId="{E753FF4A-63AC-4F54-AAF5-9F20E1E877B6}" dt="2020-12-13T04:54:49.313" v="4093" actId="20577"/>
          <ac:spMkLst>
            <pc:docMk/>
            <pc:sldMk cId="29331422" sldId="527"/>
            <ac:spMk id="2" creationId="{E40384F7-8B66-4673-AFE2-7EE48AA6B375}"/>
          </ac:spMkLst>
        </pc:spChg>
      </pc:sldChg>
      <pc:sldChg chg="addSp delSp modSp new mod modAnim modNotesTx">
        <pc:chgData name="Daniel Kaufmann" userId="934340720f57f02e" providerId="LiveId" clId="{E753FF4A-63AC-4F54-AAF5-9F20E1E877B6}" dt="2020-12-13T04:56:12.642" v="4106" actId="20577"/>
        <pc:sldMkLst>
          <pc:docMk/>
          <pc:sldMk cId="1832471899" sldId="528"/>
        </pc:sldMkLst>
        <pc:spChg chg="mod">
          <ac:chgData name="Daniel Kaufmann" userId="934340720f57f02e" providerId="LiveId" clId="{E753FF4A-63AC-4F54-AAF5-9F20E1E877B6}" dt="2020-12-13T04:56:12.642" v="4106" actId="20577"/>
          <ac:spMkLst>
            <pc:docMk/>
            <pc:sldMk cId="1832471899" sldId="528"/>
            <ac:spMk id="2" creationId="{12C6197A-D703-4B8C-B7BA-08CD1EE0C93D}"/>
          </ac:spMkLst>
        </pc:spChg>
        <pc:spChg chg="del">
          <ac:chgData name="Daniel Kaufmann" userId="934340720f57f02e" providerId="LiveId" clId="{E753FF4A-63AC-4F54-AAF5-9F20E1E877B6}" dt="2020-12-13T04:55:13.723" v="4096" actId="478"/>
          <ac:spMkLst>
            <pc:docMk/>
            <pc:sldMk cId="1832471899" sldId="528"/>
            <ac:spMk id="3" creationId="{D3927F61-9EAD-4299-8824-721011001955}"/>
          </ac:spMkLst>
        </pc:spChg>
        <pc:spChg chg="add del mod">
          <ac:chgData name="Daniel Kaufmann" userId="934340720f57f02e" providerId="LiveId" clId="{E753FF4A-63AC-4F54-AAF5-9F20E1E877B6}" dt="2020-12-13T04:55:16.001" v="4097" actId="478"/>
          <ac:spMkLst>
            <pc:docMk/>
            <pc:sldMk cId="1832471899" sldId="528"/>
            <ac:spMk id="5" creationId="{66935C5F-BBB9-4618-B64B-24E580ED1E53}"/>
          </ac:spMkLst>
        </pc:spChg>
        <pc:spChg chg="add mod">
          <ac:chgData name="Daniel Kaufmann" userId="934340720f57f02e" providerId="LiveId" clId="{E753FF4A-63AC-4F54-AAF5-9F20E1E877B6}" dt="2020-12-13T04:55:57.359" v="4102" actId="1076"/>
          <ac:spMkLst>
            <pc:docMk/>
            <pc:sldMk cId="1832471899" sldId="528"/>
            <ac:spMk id="6" creationId="{C64D575B-AF8B-4CF1-A3DB-7CFD85A5A9FC}"/>
          </ac:spMkLst>
        </pc:spChg>
        <pc:picChg chg="add mod">
          <ac:chgData name="Daniel Kaufmann" userId="934340720f57f02e" providerId="LiveId" clId="{E753FF4A-63AC-4F54-AAF5-9F20E1E877B6}" dt="2020-12-13T04:55:53.453" v="4101" actId="1076"/>
          <ac:picMkLst>
            <pc:docMk/>
            <pc:sldMk cId="1832471899" sldId="528"/>
            <ac:picMk id="4" creationId="{CB3ACE6F-D50B-4C20-873D-7F5832638DF4}"/>
          </ac:picMkLst>
        </pc:picChg>
      </pc:sldChg>
      <pc:sldChg chg="addSp delSp modSp new mod modNotesTx">
        <pc:chgData name="Daniel Kaufmann" userId="934340720f57f02e" providerId="LiveId" clId="{E753FF4A-63AC-4F54-AAF5-9F20E1E877B6}" dt="2020-12-13T04:59:14.131" v="4147" actId="20577"/>
        <pc:sldMkLst>
          <pc:docMk/>
          <pc:sldMk cId="3251556655" sldId="529"/>
        </pc:sldMkLst>
        <pc:spChg chg="mod">
          <ac:chgData name="Daniel Kaufmann" userId="934340720f57f02e" providerId="LiveId" clId="{E753FF4A-63AC-4F54-AAF5-9F20E1E877B6}" dt="2020-12-13T04:59:05.910" v="4140" actId="20577"/>
          <ac:spMkLst>
            <pc:docMk/>
            <pc:sldMk cId="3251556655" sldId="529"/>
            <ac:spMk id="2" creationId="{12ED777F-8BB8-40A0-AA27-8407EB06355C}"/>
          </ac:spMkLst>
        </pc:spChg>
        <pc:spChg chg="mod">
          <ac:chgData name="Daniel Kaufmann" userId="934340720f57f02e" providerId="LiveId" clId="{E753FF4A-63AC-4F54-AAF5-9F20E1E877B6}" dt="2020-12-13T04:58:49.586" v="4128" actId="14100"/>
          <ac:spMkLst>
            <pc:docMk/>
            <pc:sldMk cId="3251556655" sldId="529"/>
            <ac:spMk id="3" creationId="{BD6232EC-B497-49FC-8AB0-CD75700130DF}"/>
          </ac:spMkLst>
        </pc:spChg>
        <pc:picChg chg="add del mod">
          <ac:chgData name="Daniel Kaufmann" userId="934340720f57f02e" providerId="LiveId" clId="{E753FF4A-63AC-4F54-AAF5-9F20E1E877B6}" dt="2020-12-13T04:58:15.583" v="4124" actId="478"/>
          <ac:picMkLst>
            <pc:docMk/>
            <pc:sldMk cId="3251556655" sldId="529"/>
            <ac:picMk id="4" creationId="{2746BAD1-11E9-4CF8-8560-62FE81DA8BB6}"/>
          </ac:picMkLst>
        </pc:picChg>
        <pc:picChg chg="add mod">
          <ac:chgData name="Daniel Kaufmann" userId="934340720f57f02e" providerId="LiveId" clId="{E753FF4A-63AC-4F54-AAF5-9F20E1E877B6}" dt="2020-12-13T04:58:54.605" v="4131" actId="1076"/>
          <ac:picMkLst>
            <pc:docMk/>
            <pc:sldMk cId="3251556655" sldId="529"/>
            <ac:picMk id="5" creationId="{0C550DC1-C06C-4E01-95C7-AF8F286D832D}"/>
          </ac:picMkLst>
        </pc:picChg>
      </pc:sldChg>
      <pc:sldChg chg="addSp modSp new mod modNotesTx">
        <pc:chgData name="Daniel Kaufmann" userId="934340720f57f02e" providerId="LiveId" clId="{E753FF4A-63AC-4F54-AAF5-9F20E1E877B6}" dt="2020-12-13T05:04:41.200" v="4186"/>
        <pc:sldMkLst>
          <pc:docMk/>
          <pc:sldMk cId="1551555837" sldId="530"/>
        </pc:sldMkLst>
        <pc:spChg chg="mod">
          <ac:chgData name="Daniel Kaufmann" userId="934340720f57f02e" providerId="LiveId" clId="{E753FF4A-63AC-4F54-AAF5-9F20E1E877B6}" dt="2020-12-13T04:59:46.665" v="4157" actId="404"/>
          <ac:spMkLst>
            <pc:docMk/>
            <pc:sldMk cId="1551555837" sldId="530"/>
            <ac:spMk id="2" creationId="{4AFEA4AA-CB76-47E1-B871-844E7AB8FF69}"/>
          </ac:spMkLst>
        </pc:spChg>
        <pc:spChg chg="mod">
          <ac:chgData name="Daniel Kaufmann" userId="934340720f57f02e" providerId="LiveId" clId="{E753FF4A-63AC-4F54-AAF5-9F20E1E877B6}" dt="2020-12-13T04:59:54.642" v="4160" actId="27636"/>
          <ac:spMkLst>
            <pc:docMk/>
            <pc:sldMk cId="1551555837" sldId="530"/>
            <ac:spMk id="3" creationId="{999F76FD-8FAF-48AE-9CBB-F9CDA5F68AE3}"/>
          </ac:spMkLst>
        </pc:spChg>
        <pc:picChg chg="add mod">
          <ac:chgData name="Daniel Kaufmann" userId="934340720f57f02e" providerId="LiveId" clId="{E753FF4A-63AC-4F54-AAF5-9F20E1E877B6}" dt="2020-12-13T05:04:28.400" v="4184" actId="208"/>
          <ac:picMkLst>
            <pc:docMk/>
            <pc:sldMk cId="1551555837" sldId="530"/>
            <ac:picMk id="4" creationId="{2D2A8D10-E119-43F8-B52B-F5C9D966EDBA}"/>
          </ac:picMkLst>
        </pc:picChg>
        <pc:picChg chg="add mod">
          <ac:chgData name="Daniel Kaufmann" userId="934340720f57f02e" providerId="LiveId" clId="{E753FF4A-63AC-4F54-AAF5-9F20E1E877B6}" dt="2020-12-13T05:04:33.687" v="4185" actId="1076"/>
          <ac:picMkLst>
            <pc:docMk/>
            <pc:sldMk cId="1551555837" sldId="530"/>
            <ac:picMk id="5" creationId="{F8A9703C-AE4D-41B8-BCFD-A63A433022DB}"/>
          </ac:picMkLst>
        </pc:picChg>
        <pc:picChg chg="add mod">
          <ac:chgData name="Daniel Kaufmann" userId="934340720f57f02e" providerId="LiveId" clId="{E753FF4A-63AC-4F54-AAF5-9F20E1E877B6}" dt="2020-12-13T05:04:22.987" v="4180" actId="208"/>
          <ac:picMkLst>
            <pc:docMk/>
            <pc:sldMk cId="1551555837" sldId="530"/>
            <ac:picMk id="6" creationId="{6CCCCD03-B2AA-4CC7-9A84-EBFE2852897D}"/>
          </ac:picMkLst>
        </pc:picChg>
      </pc:sldChg>
      <pc:sldChg chg="addSp modSp new mod modNotesTx">
        <pc:chgData name="Daniel Kaufmann" userId="934340720f57f02e" providerId="LiveId" clId="{E753FF4A-63AC-4F54-AAF5-9F20E1E877B6}" dt="2020-12-13T05:07:14.909" v="4202"/>
        <pc:sldMkLst>
          <pc:docMk/>
          <pc:sldMk cId="551767738" sldId="531"/>
        </pc:sldMkLst>
        <pc:spChg chg="mod">
          <ac:chgData name="Daniel Kaufmann" userId="934340720f57f02e" providerId="LiveId" clId="{E753FF4A-63AC-4F54-AAF5-9F20E1E877B6}" dt="2020-12-13T05:05:25.092" v="4191" actId="20577"/>
          <ac:spMkLst>
            <pc:docMk/>
            <pc:sldMk cId="551767738" sldId="531"/>
            <ac:spMk id="2" creationId="{6D6256A3-A4A7-4C5D-9C2C-B27A6B8E454E}"/>
          </ac:spMkLst>
        </pc:spChg>
        <pc:spChg chg="mod">
          <ac:chgData name="Daniel Kaufmann" userId="934340720f57f02e" providerId="LiveId" clId="{E753FF4A-63AC-4F54-AAF5-9F20E1E877B6}" dt="2020-12-13T05:07:01.952" v="4201" actId="27636"/>
          <ac:spMkLst>
            <pc:docMk/>
            <pc:sldMk cId="551767738" sldId="531"/>
            <ac:spMk id="3" creationId="{FB06812B-076D-4C50-AAF5-4B9147973551}"/>
          </ac:spMkLst>
        </pc:spChg>
        <pc:picChg chg="add mod">
          <ac:chgData name="Daniel Kaufmann" userId="934340720f57f02e" providerId="LiveId" clId="{E753FF4A-63AC-4F54-AAF5-9F20E1E877B6}" dt="2020-12-13T05:06:59.648" v="4199" actId="208"/>
          <ac:picMkLst>
            <pc:docMk/>
            <pc:sldMk cId="551767738" sldId="531"/>
            <ac:picMk id="4" creationId="{088199CD-BDAE-4631-B334-6F5FB02E2406}"/>
          </ac:picMkLst>
        </pc:picChg>
      </pc:sldChg>
      <pc:sldChg chg="addSp modSp new mod modNotesTx">
        <pc:chgData name="Daniel Kaufmann" userId="934340720f57f02e" providerId="LiveId" clId="{E753FF4A-63AC-4F54-AAF5-9F20E1E877B6}" dt="2020-12-13T05:10:01.067" v="4220"/>
        <pc:sldMkLst>
          <pc:docMk/>
          <pc:sldMk cId="2552463728" sldId="532"/>
        </pc:sldMkLst>
        <pc:spChg chg="mod">
          <ac:chgData name="Daniel Kaufmann" userId="934340720f57f02e" providerId="LiveId" clId="{E753FF4A-63AC-4F54-AAF5-9F20E1E877B6}" dt="2020-12-13T05:07:39.068" v="4211" actId="20577"/>
          <ac:spMkLst>
            <pc:docMk/>
            <pc:sldMk cId="2552463728" sldId="532"/>
            <ac:spMk id="2" creationId="{85571185-A4C4-4B11-993A-8EBACA4EE575}"/>
          </ac:spMkLst>
        </pc:spChg>
        <pc:spChg chg="mod">
          <ac:chgData name="Daniel Kaufmann" userId="934340720f57f02e" providerId="LiveId" clId="{E753FF4A-63AC-4F54-AAF5-9F20E1E877B6}" dt="2020-12-13T05:09:52.169" v="4218" actId="14100"/>
          <ac:spMkLst>
            <pc:docMk/>
            <pc:sldMk cId="2552463728" sldId="532"/>
            <ac:spMk id="3" creationId="{5C31ABEE-D81E-4E08-99AE-86C8AEF74231}"/>
          </ac:spMkLst>
        </pc:spChg>
        <pc:picChg chg="add mod">
          <ac:chgData name="Daniel Kaufmann" userId="934340720f57f02e" providerId="LiveId" clId="{E753FF4A-63AC-4F54-AAF5-9F20E1E877B6}" dt="2020-12-13T05:09:53.933" v="4219" actId="1440"/>
          <ac:picMkLst>
            <pc:docMk/>
            <pc:sldMk cId="2552463728" sldId="532"/>
            <ac:picMk id="4" creationId="{9BB8FA06-08B5-4911-9CA0-8C60FA1154AE}"/>
          </ac:picMkLst>
        </pc:picChg>
      </pc:sldChg>
      <pc:sldChg chg="addSp delSp modSp new mod modNotesTx">
        <pc:chgData name="Daniel Kaufmann" userId="934340720f57f02e" providerId="LiveId" clId="{E753FF4A-63AC-4F54-AAF5-9F20E1E877B6}" dt="2020-12-13T05:10:40.727" v="4227"/>
        <pc:sldMkLst>
          <pc:docMk/>
          <pc:sldMk cId="1169072898" sldId="533"/>
        </pc:sldMkLst>
        <pc:spChg chg="mod">
          <ac:chgData name="Daniel Kaufmann" userId="934340720f57f02e" providerId="LiveId" clId="{E753FF4A-63AC-4F54-AAF5-9F20E1E877B6}" dt="2020-12-13T05:10:36.381" v="4226"/>
          <ac:spMkLst>
            <pc:docMk/>
            <pc:sldMk cId="1169072898" sldId="533"/>
            <ac:spMk id="2" creationId="{8E513529-AF08-4245-BF43-24E49EF2F670}"/>
          </ac:spMkLst>
        </pc:spChg>
        <pc:spChg chg="del mod">
          <ac:chgData name="Daniel Kaufmann" userId="934340720f57f02e" providerId="LiveId" clId="{E753FF4A-63AC-4F54-AAF5-9F20E1E877B6}" dt="2020-12-13T05:10:24.074" v="4224" actId="22"/>
          <ac:spMkLst>
            <pc:docMk/>
            <pc:sldMk cId="1169072898" sldId="533"/>
            <ac:spMk id="3" creationId="{25A6E8A9-4729-4549-99AF-88A1A7B2FEF0}"/>
          </ac:spMkLst>
        </pc:spChg>
        <pc:picChg chg="add mod ord">
          <ac:chgData name="Daniel Kaufmann" userId="934340720f57f02e" providerId="LiveId" clId="{E753FF4A-63AC-4F54-AAF5-9F20E1E877B6}" dt="2020-12-13T05:10:27.070" v="4225" actId="1076"/>
          <ac:picMkLst>
            <pc:docMk/>
            <pc:sldMk cId="1169072898" sldId="533"/>
            <ac:picMk id="5" creationId="{FAEBB2F7-F303-4797-B442-79E0364715F9}"/>
          </ac:picMkLst>
        </pc:picChg>
      </pc:sldChg>
      <pc:sldChg chg="modSp add mod ord modNotesTx">
        <pc:chgData name="Daniel Kaufmann" userId="934340720f57f02e" providerId="LiveId" clId="{E753FF4A-63AC-4F54-AAF5-9F20E1E877B6}" dt="2020-12-13T05:12:11.058" v="4256" actId="20577"/>
        <pc:sldMkLst>
          <pc:docMk/>
          <pc:sldMk cId="4127788377" sldId="534"/>
        </pc:sldMkLst>
        <pc:spChg chg="mod">
          <ac:chgData name="Daniel Kaufmann" userId="934340720f57f02e" providerId="LiveId" clId="{E753FF4A-63AC-4F54-AAF5-9F20E1E877B6}" dt="2020-12-13T05:12:04.255" v="4255" actId="20577"/>
          <ac:spMkLst>
            <pc:docMk/>
            <pc:sldMk cId="4127788377" sldId="534"/>
            <ac:spMk id="2" creationId="{A196C52E-0914-416B-B64A-824997DB993D}"/>
          </ac:spMkLst>
        </pc:spChg>
      </pc:sldChg>
      <pc:sldChg chg="modSp add mod ord modNotesTx">
        <pc:chgData name="Daniel Kaufmann" userId="934340720f57f02e" providerId="LiveId" clId="{E753FF4A-63AC-4F54-AAF5-9F20E1E877B6}" dt="2020-12-13T05:12:53.436" v="4298" actId="20577"/>
        <pc:sldMkLst>
          <pc:docMk/>
          <pc:sldMk cId="171519350" sldId="535"/>
        </pc:sldMkLst>
        <pc:spChg chg="mod">
          <ac:chgData name="Daniel Kaufmann" userId="934340720f57f02e" providerId="LiveId" clId="{E753FF4A-63AC-4F54-AAF5-9F20E1E877B6}" dt="2020-12-13T05:12:44.629" v="4268" actId="20577"/>
          <ac:spMkLst>
            <pc:docMk/>
            <pc:sldMk cId="171519350" sldId="535"/>
            <ac:spMk id="7" creationId="{E1D0457B-9AB1-4824-8691-1F785CD2C50D}"/>
          </ac:spMkLst>
        </pc:spChg>
      </pc:sldChg>
      <pc:sldChg chg="delSp mod">
        <pc:chgData name="Daniel Kaufmann" userId="934340720f57f02e" providerId="LiveId" clId="{E753FF4A-63AC-4F54-AAF5-9F20E1E877B6}" dt="2020-12-13T05:15:17.276" v="4322" actId="478"/>
        <pc:sldMkLst>
          <pc:docMk/>
          <pc:sldMk cId="4280154652" sldId="536"/>
        </pc:sldMkLst>
        <pc:picChg chg="del">
          <ac:chgData name="Daniel Kaufmann" userId="934340720f57f02e" providerId="LiveId" clId="{E753FF4A-63AC-4F54-AAF5-9F20E1E877B6}" dt="2020-12-13T05:15:17.276" v="4322" actId="478"/>
          <ac:picMkLst>
            <pc:docMk/>
            <pc:sldMk cId="4280154652" sldId="536"/>
            <ac:picMk id="5" creationId="{00000000-0000-0000-0000-000000000000}"/>
          </ac:picMkLst>
        </pc:picChg>
      </pc:sldChg>
      <pc:sldChg chg="delSp mod">
        <pc:chgData name="Daniel Kaufmann" userId="934340720f57f02e" providerId="LiveId" clId="{E753FF4A-63AC-4F54-AAF5-9F20E1E877B6}" dt="2020-12-13T05:15:44.712" v="4330" actId="478"/>
        <pc:sldMkLst>
          <pc:docMk/>
          <pc:sldMk cId="430052934" sldId="537"/>
        </pc:sldMkLst>
        <pc:picChg chg="del">
          <ac:chgData name="Daniel Kaufmann" userId="934340720f57f02e" providerId="LiveId" clId="{E753FF4A-63AC-4F54-AAF5-9F20E1E877B6}" dt="2020-12-13T05:15:44.712" v="4330" actId="478"/>
          <ac:picMkLst>
            <pc:docMk/>
            <pc:sldMk cId="430052934" sldId="537"/>
            <ac:picMk id="5" creationId="{00000000-0000-0000-0000-000000000000}"/>
          </ac:picMkLst>
        </pc:picChg>
      </pc:sldChg>
      <pc:sldChg chg="delSp mod">
        <pc:chgData name="Daniel Kaufmann" userId="934340720f57f02e" providerId="LiveId" clId="{E753FF4A-63AC-4F54-AAF5-9F20E1E877B6}" dt="2020-12-13T05:15:56.296" v="4333" actId="478"/>
        <pc:sldMkLst>
          <pc:docMk/>
          <pc:sldMk cId="979294634" sldId="538"/>
        </pc:sldMkLst>
        <pc:picChg chg="del">
          <ac:chgData name="Daniel Kaufmann" userId="934340720f57f02e" providerId="LiveId" clId="{E753FF4A-63AC-4F54-AAF5-9F20E1E877B6}" dt="2020-12-13T05:15:56.296" v="4333" actId="478"/>
          <ac:picMkLst>
            <pc:docMk/>
            <pc:sldMk cId="979294634" sldId="538"/>
            <ac:picMk id="6" creationId="{00000000-0000-0000-0000-000000000000}"/>
          </ac:picMkLst>
        </pc:picChg>
      </pc:sldChg>
      <pc:sldMasterChg chg="setBg">
        <pc:chgData name="Daniel Kaufmann" userId="934340720f57f02e" providerId="LiveId" clId="{E753FF4A-63AC-4F54-AAF5-9F20E1E877B6}" dt="2020-12-13T03:04:54.869" v="1299"/>
        <pc:sldMasterMkLst>
          <pc:docMk/>
          <pc:sldMasterMk cId="2084210430" sldId="2147483648"/>
        </pc:sldMasterMkLst>
      </pc:sldMaster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png"/></Relationships>
</file>

<file path=ppt/diagrams/_rels/data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image" Target="../media/image51.jpg"/><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image" Target="../media/image14.png"/></Relationships>
</file>

<file path=ppt/diagrams/_rels/drawing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image" Target="../media/image51.jpg"/><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png"/></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101865-D3E7-426A-875C-C1A2CA7D2829}"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95619DD7-7690-4F61-B20C-538CB8FCB30D}">
      <dgm:prSet phldrT="[Text]"/>
      <dgm:spPr/>
      <dgm:t>
        <a:bodyPr/>
        <a:lstStyle/>
        <a:p>
          <a:pPr algn="l"/>
          <a:r>
            <a:rPr lang="en-US" b="0" dirty="0">
              <a:latin typeface="Times New Roman" panose="02020603050405020304" pitchFamily="18" charset="0"/>
              <a:cs typeface="Times New Roman" panose="02020603050405020304" pitchFamily="18" charset="0"/>
            </a:rPr>
            <a:t>1. Neurotransmitters &amp; Communication in the Brain</a:t>
          </a:r>
          <a:endParaRPr lang="en-US" b="0" dirty="0"/>
        </a:p>
      </dgm:t>
    </dgm:pt>
    <dgm:pt modelId="{02D33AD9-693B-4C89-A88C-7438A4084F18}" type="parTrans" cxnId="{B3C55606-30D8-485E-AD64-FBEF74CF5501}">
      <dgm:prSet/>
      <dgm:spPr/>
      <dgm:t>
        <a:bodyPr/>
        <a:lstStyle/>
        <a:p>
          <a:pPr algn="l"/>
          <a:endParaRPr lang="en-US"/>
        </a:p>
      </dgm:t>
    </dgm:pt>
    <dgm:pt modelId="{1B26918B-9717-43F0-8522-24B19C5A5C6B}" type="sibTrans" cxnId="{B3C55606-30D8-485E-AD64-FBEF74CF5501}">
      <dgm:prSet/>
      <dgm:spPr/>
      <dgm:t>
        <a:bodyPr/>
        <a:lstStyle/>
        <a:p>
          <a:pPr algn="l"/>
          <a:endParaRPr lang="en-US"/>
        </a:p>
      </dgm:t>
    </dgm:pt>
    <dgm:pt modelId="{6A0FBC66-4700-4CC7-8AED-6350A6467B91}">
      <dgm:prSet phldrT="[Text]"/>
      <dgm:spPr/>
      <dgm:t>
        <a:bodyPr/>
        <a:lstStyle/>
        <a:p>
          <a:pPr algn="l"/>
          <a:r>
            <a:rPr lang="en-US" b="0" dirty="0"/>
            <a:t>2. Medication-Assisted Treatment</a:t>
          </a:r>
        </a:p>
      </dgm:t>
    </dgm:pt>
    <dgm:pt modelId="{C912FFE5-11F6-40FA-8A37-DEE96F99210C}" type="parTrans" cxnId="{7596D30D-0917-46B6-B623-771F6FFF3473}">
      <dgm:prSet/>
      <dgm:spPr/>
      <dgm:t>
        <a:bodyPr/>
        <a:lstStyle/>
        <a:p>
          <a:endParaRPr lang="en-US"/>
        </a:p>
      </dgm:t>
    </dgm:pt>
    <dgm:pt modelId="{ACD7AE8F-3421-4AC8-A881-4E6F3378087E}" type="sibTrans" cxnId="{7596D30D-0917-46B6-B623-771F6FFF3473}">
      <dgm:prSet/>
      <dgm:spPr/>
      <dgm:t>
        <a:bodyPr/>
        <a:lstStyle/>
        <a:p>
          <a:endParaRPr lang="en-US"/>
        </a:p>
      </dgm:t>
    </dgm:pt>
    <dgm:pt modelId="{4B748AB9-FEB1-48E5-AACD-97851651E883}">
      <dgm:prSet phldrT="[Text]"/>
      <dgm:spPr/>
      <dgm:t>
        <a:bodyPr/>
        <a:lstStyle/>
        <a:p>
          <a:pPr algn="l"/>
          <a:r>
            <a:rPr lang="en-US" b="0" dirty="0"/>
            <a:t>3. Case Management Issues</a:t>
          </a:r>
        </a:p>
      </dgm:t>
    </dgm:pt>
    <dgm:pt modelId="{E8704B14-4816-47EB-8674-058C43A54214}" type="parTrans" cxnId="{3320CBB4-B0AE-4B5B-B646-C662F9C79046}">
      <dgm:prSet/>
      <dgm:spPr/>
      <dgm:t>
        <a:bodyPr/>
        <a:lstStyle/>
        <a:p>
          <a:endParaRPr lang="en-US"/>
        </a:p>
      </dgm:t>
    </dgm:pt>
    <dgm:pt modelId="{350AF94E-CBC5-4FCF-8CF5-023DD7CE30CA}" type="sibTrans" cxnId="{3320CBB4-B0AE-4B5B-B646-C662F9C79046}">
      <dgm:prSet/>
      <dgm:spPr/>
      <dgm:t>
        <a:bodyPr/>
        <a:lstStyle/>
        <a:p>
          <a:endParaRPr lang="en-US"/>
        </a:p>
      </dgm:t>
    </dgm:pt>
    <dgm:pt modelId="{E868D6E2-4EE9-4747-8E2D-6C13FB8C4055}" type="pres">
      <dgm:prSet presAssocID="{9B101865-D3E7-426A-875C-C1A2CA7D2829}" presName="linear" presStyleCnt="0">
        <dgm:presLayoutVars>
          <dgm:animLvl val="lvl"/>
          <dgm:resizeHandles val="exact"/>
        </dgm:presLayoutVars>
      </dgm:prSet>
      <dgm:spPr/>
    </dgm:pt>
    <dgm:pt modelId="{572E3BB7-78D4-449C-A3EF-C0BA87C2FE0E}" type="pres">
      <dgm:prSet presAssocID="{95619DD7-7690-4F61-B20C-538CB8FCB30D}" presName="parentText" presStyleLbl="node1" presStyleIdx="0" presStyleCnt="3">
        <dgm:presLayoutVars>
          <dgm:chMax val="0"/>
          <dgm:bulletEnabled val="1"/>
        </dgm:presLayoutVars>
      </dgm:prSet>
      <dgm:spPr/>
    </dgm:pt>
    <dgm:pt modelId="{FA84FE01-CDCE-40E9-B679-35364233E252}" type="pres">
      <dgm:prSet presAssocID="{1B26918B-9717-43F0-8522-24B19C5A5C6B}" presName="spacer" presStyleCnt="0"/>
      <dgm:spPr/>
    </dgm:pt>
    <dgm:pt modelId="{DD54D98E-9916-4E15-BFF3-2CB2C9D74ED4}" type="pres">
      <dgm:prSet presAssocID="{6A0FBC66-4700-4CC7-8AED-6350A6467B91}" presName="parentText" presStyleLbl="node1" presStyleIdx="1" presStyleCnt="3">
        <dgm:presLayoutVars>
          <dgm:chMax val="0"/>
          <dgm:bulletEnabled val="1"/>
        </dgm:presLayoutVars>
      </dgm:prSet>
      <dgm:spPr/>
    </dgm:pt>
    <dgm:pt modelId="{0068BA2F-706E-433B-B77F-0DECC4A5F22C}" type="pres">
      <dgm:prSet presAssocID="{ACD7AE8F-3421-4AC8-A881-4E6F3378087E}" presName="spacer" presStyleCnt="0"/>
      <dgm:spPr/>
    </dgm:pt>
    <dgm:pt modelId="{85ECBA73-E0AE-4C76-93EE-DEA6842471FD}" type="pres">
      <dgm:prSet presAssocID="{4B748AB9-FEB1-48E5-AACD-97851651E883}" presName="parentText" presStyleLbl="node1" presStyleIdx="2" presStyleCnt="3">
        <dgm:presLayoutVars>
          <dgm:chMax val="0"/>
          <dgm:bulletEnabled val="1"/>
        </dgm:presLayoutVars>
      </dgm:prSet>
      <dgm:spPr/>
    </dgm:pt>
  </dgm:ptLst>
  <dgm:cxnLst>
    <dgm:cxn modelId="{B3C55606-30D8-485E-AD64-FBEF74CF5501}" srcId="{9B101865-D3E7-426A-875C-C1A2CA7D2829}" destId="{95619DD7-7690-4F61-B20C-538CB8FCB30D}" srcOrd="0" destOrd="0" parTransId="{02D33AD9-693B-4C89-A88C-7438A4084F18}" sibTransId="{1B26918B-9717-43F0-8522-24B19C5A5C6B}"/>
    <dgm:cxn modelId="{7596D30D-0917-46B6-B623-771F6FFF3473}" srcId="{9B101865-D3E7-426A-875C-C1A2CA7D2829}" destId="{6A0FBC66-4700-4CC7-8AED-6350A6467B91}" srcOrd="1" destOrd="0" parTransId="{C912FFE5-11F6-40FA-8A37-DEE96F99210C}" sibTransId="{ACD7AE8F-3421-4AC8-A881-4E6F3378087E}"/>
    <dgm:cxn modelId="{31D58F4A-F46C-40BB-8308-D5FB8FA9EB9C}" type="presOf" srcId="{6A0FBC66-4700-4CC7-8AED-6350A6467B91}" destId="{DD54D98E-9916-4E15-BFF3-2CB2C9D74ED4}" srcOrd="0" destOrd="0" presId="urn:microsoft.com/office/officeart/2005/8/layout/vList2"/>
    <dgm:cxn modelId="{99B3D04C-C5C0-4B09-ADE6-9C4A3C1BD4E9}" type="presOf" srcId="{9B101865-D3E7-426A-875C-C1A2CA7D2829}" destId="{E868D6E2-4EE9-4747-8E2D-6C13FB8C4055}" srcOrd="0" destOrd="0" presId="urn:microsoft.com/office/officeart/2005/8/layout/vList2"/>
    <dgm:cxn modelId="{496DCE7F-9962-4956-BE35-B1BF6494BD47}" type="presOf" srcId="{4B748AB9-FEB1-48E5-AACD-97851651E883}" destId="{85ECBA73-E0AE-4C76-93EE-DEA6842471FD}" srcOrd="0" destOrd="0" presId="urn:microsoft.com/office/officeart/2005/8/layout/vList2"/>
    <dgm:cxn modelId="{3320CBB4-B0AE-4B5B-B646-C662F9C79046}" srcId="{9B101865-D3E7-426A-875C-C1A2CA7D2829}" destId="{4B748AB9-FEB1-48E5-AACD-97851651E883}" srcOrd="2" destOrd="0" parTransId="{E8704B14-4816-47EB-8674-058C43A54214}" sibTransId="{350AF94E-CBC5-4FCF-8CF5-023DD7CE30CA}"/>
    <dgm:cxn modelId="{D43177E2-1DBA-44C8-BF01-672A26FD8DC7}" type="presOf" srcId="{95619DD7-7690-4F61-B20C-538CB8FCB30D}" destId="{572E3BB7-78D4-449C-A3EF-C0BA87C2FE0E}" srcOrd="0" destOrd="0" presId="urn:microsoft.com/office/officeart/2005/8/layout/vList2"/>
    <dgm:cxn modelId="{34222583-B6E4-45B0-AA17-A3A1943AED52}" type="presParOf" srcId="{E868D6E2-4EE9-4747-8E2D-6C13FB8C4055}" destId="{572E3BB7-78D4-449C-A3EF-C0BA87C2FE0E}" srcOrd="0" destOrd="0" presId="urn:microsoft.com/office/officeart/2005/8/layout/vList2"/>
    <dgm:cxn modelId="{2AB5BA45-6E2B-46FB-AAEA-A68794C00546}" type="presParOf" srcId="{E868D6E2-4EE9-4747-8E2D-6C13FB8C4055}" destId="{FA84FE01-CDCE-40E9-B679-35364233E252}" srcOrd="1" destOrd="0" presId="urn:microsoft.com/office/officeart/2005/8/layout/vList2"/>
    <dgm:cxn modelId="{3ADD3C9D-F8F0-44FC-9A46-71C97C81F912}" type="presParOf" srcId="{E868D6E2-4EE9-4747-8E2D-6C13FB8C4055}" destId="{DD54D98E-9916-4E15-BFF3-2CB2C9D74ED4}" srcOrd="2" destOrd="0" presId="urn:microsoft.com/office/officeart/2005/8/layout/vList2"/>
    <dgm:cxn modelId="{E386C6EC-DA1C-46D3-AC65-1BBBAB70FF37}" type="presParOf" srcId="{E868D6E2-4EE9-4747-8E2D-6C13FB8C4055}" destId="{0068BA2F-706E-433B-B77F-0DECC4A5F22C}" srcOrd="3" destOrd="0" presId="urn:microsoft.com/office/officeart/2005/8/layout/vList2"/>
    <dgm:cxn modelId="{7D024CCF-17A1-4207-B243-493FCD9983A2}" type="presParOf" srcId="{E868D6E2-4EE9-4747-8E2D-6C13FB8C4055}" destId="{85ECBA73-E0AE-4C76-93EE-DEA6842471F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D899141-83EA-4C6B-8990-D7701CBE6546}" type="doc">
      <dgm:prSet loTypeId="urn:diagrams.loki3.com/VaryingWidthList" loCatId="list" qsTypeId="urn:microsoft.com/office/officeart/2005/8/quickstyle/simple5" qsCatId="simple" csTypeId="urn:microsoft.com/office/officeart/2005/8/colors/colorful3" csCatId="colorful" phldr="1"/>
      <dgm:spPr/>
    </dgm:pt>
    <dgm:pt modelId="{26F91C30-B0C0-4DDC-8FF1-CE3661EFE453}">
      <dgm:prSet phldrT="[Text]"/>
      <dgm:spPr/>
      <dgm:t>
        <a:bodyPr/>
        <a:lstStyle/>
        <a:p>
          <a:pPr>
            <a:buClr>
              <a:schemeClr val="tx2"/>
            </a:buClr>
          </a:pPr>
          <a:r>
            <a:rPr lang="en-US" dirty="0">
              <a:ea typeface="Trajan Pro" charset="0"/>
              <a:cs typeface="Trajan Pro" charset="0"/>
              <a:sym typeface="Trajan Pro" charset="0"/>
            </a:rPr>
            <a:t>Multi-compulsive</a:t>
          </a:r>
          <a:endParaRPr lang="en-US" dirty="0"/>
        </a:p>
      </dgm:t>
    </dgm:pt>
    <dgm:pt modelId="{2FF927AC-D0EF-4015-AD17-3E43492DFEB8}" type="parTrans" cxnId="{26534694-69C3-49C9-AF01-6FE066A6D3BC}">
      <dgm:prSet/>
      <dgm:spPr/>
      <dgm:t>
        <a:bodyPr/>
        <a:lstStyle/>
        <a:p>
          <a:endParaRPr lang="en-US"/>
        </a:p>
      </dgm:t>
    </dgm:pt>
    <dgm:pt modelId="{B2F4C63B-9F2C-4EDB-8A1E-A55D384A6D8C}" type="sibTrans" cxnId="{26534694-69C3-49C9-AF01-6FE066A6D3BC}">
      <dgm:prSet/>
      <dgm:spPr/>
      <dgm:t>
        <a:bodyPr/>
        <a:lstStyle/>
        <a:p>
          <a:endParaRPr lang="en-US"/>
        </a:p>
      </dgm:t>
    </dgm:pt>
    <dgm:pt modelId="{E226E3CA-5450-47E7-8227-401B27A2C604}">
      <dgm:prSet/>
      <dgm:spPr/>
      <dgm:t>
        <a:bodyPr/>
        <a:lstStyle/>
        <a:p>
          <a:r>
            <a:rPr lang="en-US" dirty="0">
              <a:ea typeface="Trajan Pro" charset="0"/>
              <a:cs typeface="Trajan Pro" charset="0"/>
              <a:sym typeface="Trajan Pro" charset="0"/>
            </a:rPr>
            <a:t>Sensation Seeker</a:t>
          </a:r>
          <a:endParaRPr lang="en-US" dirty="0">
            <a:sym typeface="Trajan Pro" charset="0"/>
          </a:endParaRPr>
        </a:p>
      </dgm:t>
    </dgm:pt>
    <dgm:pt modelId="{B28668F2-5ABA-4547-8CFA-C939C722EECD}" type="parTrans" cxnId="{4ECF29EF-BF41-4736-9788-D77774275D01}">
      <dgm:prSet/>
      <dgm:spPr/>
      <dgm:t>
        <a:bodyPr/>
        <a:lstStyle/>
        <a:p>
          <a:endParaRPr lang="en-US"/>
        </a:p>
      </dgm:t>
    </dgm:pt>
    <dgm:pt modelId="{2B394EDB-4AEA-4905-BC76-31EA05B8D813}" type="sibTrans" cxnId="{4ECF29EF-BF41-4736-9788-D77774275D01}">
      <dgm:prSet/>
      <dgm:spPr/>
      <dgm:t>
        <a:bodyPr/>
        <a:lstStyle/>
        <a:p>
          <a:endParaRPr lang="en-US"/>
        </a:p>
      </dgm:t>
    </dgm:pt>
    <dgm:pt modelId="{CECCA2D4-59DC-49AA-9F44-223DB53C0234}">
      <dgm:prSet/>
      <dgm:spPr/>
      <dgm:t>
        <a:bodyPr/>
        <a:lstStyle/>
        <a:p>
          <a:r>
            <a:rPr lang="en-US" dirty="0">
              <a:ea typeface="Trajan Pro" charset="0"/>
              <a:cs typeface="Trajan Pro" charset="0"/>
              <a:sym typeface="Trajan Pro" charset="0"/>
            </a:rPr>
            <a:t>Apathetic gambler </a:t>
          </a:r>
          <a:endParaRPr lang="en-US" dirty="0">
            <a:sym typeface="Trajan Pro" charset="0"/>
          </a:endParaRPr>
        </a:p>
      </dgm:t>
    </dgm:pt>
    <dgm:pt modelId="{0E376237-7F85-473A-ACFA-B654D0F35078}" type="parTrans" cxnId="{C86BF40F-2812-48D2-91AE-1EE99D43502E}">
      <dgm:prSet/>
      <dgm:spPr/>
      <dgm:t>
        <a:bodyPr/>
        <a:lstStyle/>
        <a:p>
          <a:endParaRPr lang="en-US"/>
        </a:p>
      </dgm:t>
    </dgm:pt>
    <dgm:pt modelId="{8FA87AB8-66E7-4D30-809C-C7342385C4E3}" type="sibTrans" cxnId="{C86BF40F-2812-48D2-91AE-1EE99D43502E}">
      <dgm:prSet/>
      <dgm:spPr/>
      <dgm:t>
        <a:bodyPr/>
        <a:lstStyle/>
        <a:p>
          <a:endParaRPr lang="en-US"/>
        </a:p>
      </dgm:t>
    </dgm:pt>
    <dgm:pt modelId="{E58986C7-3C52-4278-B0D8-15832DFAD63E}" type="pres">
      <dgm:prSet presAssocID="{5D899141-83EA-4C6B-8990-D7701CBE6546}" presName="Name0" presStyleCnt="0">
        <dgm:presLayoutVars>
          <dgm:resizeHandles/>
        </dgm:presLayoutVars>
      </dgm:prSet>
      <dgm:spPr/>
    </dgm:pt>
    <dgm:pt modelId="{D2887493-AFA9-445B-A337-4B1DA0358B91}" type="pres">
      <dgm:prSet presAssocID="{26F91C30-B0C0-4DDC-8FF1-CE3661EFE453}" presName="text" presStyleLbl="node1" presStyleIdx="0" presStyleCnt="3" custScaleX="101379">
        <dgm:presLayoutVars>
          <dgm:bulletEnabled val="1"/>
        </dgm:presLayoutVars>
      </dgm:prSet>
      <dgm:spPr/>
    </dgm:pt>
    <dgm:pt modelId="{DEA33A74-397E-4151-8636-641B7DDB169D}" type="pres">
      <dgm:prSet presAssocID="{B2F4C63B-9F2C-4EDB-8A1E-A55D384A6D8C}" presName="space" presStyleCnt="0"/>
      <dgm:spPr/>
    </dgm:pt>
    <dgm:pt modelId="{FA148F04-ED76-4CA4-8953-C6ACDA1C1217}" type="pres">
      <dgm:prSet presAssocID="{E226E3CA-5450-47E7-8227-401B27A2C604}" presName="text" presStyleLbl="node1" presStyleIdx="1" presStyleCnt="3" custScaleX="103489">
        <dgm:presLayoutVars>
          <dgm:bulletEnabled val="1"/>
        </dgm:presLayoutVars>
      </dgm:prSet>
      <dgm:spPr/>
    </dgm:pt>
    <dgm:pt modelId="{4CCA1B5E-CB93-4F38-B4A2-12A22EBCC51F}" type="pres">
      <dgm:prSet presAssocID="{2B394EDB-4AEA-4905-BC76-31EA05B8D813}" presName="space" presStyleCnt="0"/>
      <dgm:spPr/>
    </dgm:pt>
    <dgm:pt modelId="{336DD481-024F-49AC-A558-7D1DECCA563F}" type="pres">
      <dgm:prSet presAssocID="{CECCA2D4-59DC-49AA-9F44-223DB53C0234}" presName="text" presStyleLbl="node1" presStyleIdx="2" presStyleCnt="3" custScaleX="96835">
        <dgm:presLayoutVars>
          <dgm:bulletEnabled val="1"/>
        </dgm:presLayoutVars>
      </dgm:prSet>
      <dgm:spPr/>
    </dgm:pt>
  </dgm:ptLst>
  <dgm:cxnLst>
    <dgm:cxn modelId="{C86BF40F-2812-48D2-91AE-1EE99D43502E}" srcId="{5D899141-83EA-4C6B-8990-D7701CBE6546}" destId="{CECCA2D4-59DC-49AA-9F44-223DB53C0234}" srcOrd="2" destOrd="0" parTransId="{0E376237-7F85-473A-ACFA-B654D0F35078}" sibTransId="{8FA87AB8-66E7-4D30-809C-C7342385C4E3}"/>
    <dgm:cxn modelId="{A34A5A3C-5E91-4112-8A2A-32C8D7660B79}" type="presOf" srcId="{5D899141-83EA-4C6B-8990-D7701CBE6546}" destId="{E58986C7-3C52-4278-B0D8-15832DFAD63E}" srcOrd="0" destOrd="0" presId="urn:diagrams.loki3.com/VaryingWidthList"/>
    <dgm:cxn modelId="{26534694-69C3-49C9-AF01-6FE066A6D3BC}" srcId="{5D899141-83EA-4C6B-8990-D7701CBE6546}" destId="{26F91C30-B0C0-4DDC-8FF1-CE3661EFE453}" srcOrd="0" destOrd="0" parTransId="{2FF927AC-D0EF-4015-AD17-3E43492DFEB8}" sibTransId="{B2F4C63B-9F2C-4EDB-8A1E-A55D384A6D8C}"/>
    <dgm:cxn modelId="{35B95CAE-7926-4E7E-AA45-671BE4D726BE}" type="presOf" srcId="{26F91C30-B0C0-4DDC-8FF1-CE3661EFE453}" destId="{D2887493-AFA9-445B-A337-4B1DA0358B91}" srcOrd="0" destOrd="0" presId="urn:diagrams.loki3.com/VaryingWidthList"/>
    <dgm:cxn modelId="{3163F5CB-F1E9-4393-ABB5-360CF66278DF}" type="presOf" srcId="{E226E3CA-5450-47E7-8227-401B27A2C604}" destId="{FA148F04-ED76-4CA4-8953-C6ACDA1C1217}" srcOrd="0" destOrd="0" presId="urn:diagrams.loki3.com/VaryingWidthList"/>
    <dgm:cxn modelId="{B7D6E5DD-4C13-46C1-AA3D-34C4346EEE1B}" type="presOf" srcId="{CECCA2D4-59DC-49AA-9F44-223DB53C0234}" destId="{336DD481-024F-49AC-A558-7D1DECCA563F}" srcOrd="0" destOrd="0" presId="urn:diagrams.loki3.com/VaryingWidthList"/>
    <dgm:cxn modelId="{4ECF29EF-BF41-4736-9788-D77774275D01}" srcId="{5D899141-83EA-4C6B-8990-D7701CBE6546}" destId="{E226E3CA-5450-47E7-8227-401B27A2C604}" srcOrd="1" destOrd="0" parTransId="{B28668F2-5ABA-4547-8CFA-C939C722EECD}" sibTransId="{2B394EDB-4AEA-4905-BC76-31EA05B8D813}"/>
    <dgm:cxn modelId="{8E755B6E-AAA1-4EA7-838C-6B2C90198898}" type="presParOf" srcId="{E58986C7-3C52-4278-B0D8-15832DFAD63E}" destId="{D2887493-AFA9-445B-A337-4B1DA0358B91}" srcOrd="0" destOrd="0" presId="urn:diagrams.loki3.com/VaryingWidthList"/>
    <dgm:cxn modelId="{FB62430B-5F9B-4FD2-89E3-5BFE47E8C968}" type="presParOf" srcId="{E58986C7-3C52-4278-B0D8-15832DFAD63E}" destId="{DEA33A74-397E-4151-8636-641B7DDB169D}" srcOrd="1" destOrd="0" presId="urn:diagrams.loki3.com/VaryingWidthList"/>
    <dgm:cxn modelId="{BCF9EC51-0FBB-4995-B12F-5D69CBEC6672}" type="presParOf" srcId="{E58986C7-3C52-4278-B0D8-15832DFAD63E}" destId="{FA148F04-ED76-4CA4-8953-C6ACDA1C1217}" srcOrd="2" destOrd="0" presId="urn:diagrams.loki3.com/VaryingWidthList"/>
    <dgm:cxn modelId="{9443470E-925D-4611-ADD3-2C9632FA4C6B}" type="presParOf" srcId="{E58986C7-3C52-4278-B0D8-15832DFAD63E}" destId="{4CCA1B5E-CB93-4F38-B4A2-12A22EBCC51F}" srcOrd="3" destOrd="0" presId="urn:diagrams.loki3.com/VaryingWidthList"/>
    <dgm:cxn modelId="{E020BE76-2133-4869-AA88-2E510A65308A}" type="presParOf" srcId="{E58986C7-3C52-4278-B0D8-15832DFAD63E}" destId="{336DD481-024F-49AC-A558-7D1DECCA563F}" srcOrd="4" destOrd="0" presId="urn:diagrams.loki3.com/VaryingWidth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B101865-D3E7-426A-875C-C1A2CA7D2829}"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95619DD7-7690-4F61-B20C-538CB8FCB30D}">
      <dgm:prSet phldrT="[Text]"/>
      <dgm:spPr/>
      <dgm:t>
        <a:bodyPr/>
        <a:lstStyle/>
        <a:p>
          <a:pPr algn="l"/>
          <a:r>
            <a:rPr lang="en-US" b="0" dirty="0">
              <a:latin typeface="Times New Roman" panose="02020603050405020304" pitchFamily="18" charset="0"/>
              <a:cs typeface="Times New Roman" panose="02020603050405020304" pitchFamily="18" charset="0"/>
            </a:rPr>
            <a:t>1. Neurotransmitters &amp; Communication in the Brain</a:t>
          </a:r>
          <a:endParaRPr lang="en-US" b="0" dirty="0"/>
        </a:p>
      </dgm:t>
    </dgm:pt>
    <dgm:pt modelId="{02D33AD9-693B-4C89-A88C-7438A4084F18}" type="parTrans" cxnId="{B3C55606-30D8-485E-AD64-FBEF74CF5501}">
      <dgm:prSet/>
      <dgm:spPr/>
      <dgm:t>
        <a:bodyPr/>
        <a:lstStyle/>
        <a:p>
          <a:pPr algn="l"/>
          <a:endParaRPr lang="en-US"/>
        </a:p>
      </dgm:t>
    </dgm:pt>
    <dgm:pt modelId="{1B26918B-9717-43F0-8522-24B19C5A5C6B}" type="sibTrans" cxnId="{B3C55606-30D8-485E-AD64-FBEF74CF5501}">
      <dgm:prSet/>
      <dgm:spPr/>
      <dgm:t>
        <a:bodyPr/>
        <a:lstStyle/>
        <a:p>
          <a:pPr algn="l"/>
          <a:endParaRPr lang="en-US"/>
        </a:p>
      </dgm:t>
    </dgm:pt>
    <dgm:pt modelId="{6A0FBC66-4700-4CC7-8AED-6350A6467B91}">
      <dgm:prSet phldrT="[Text]"/>
      <dgm:spPr/>
      <dgm:t>
        <a:bodyPr/>
        <a:lstStyle/>
        <a:p>
          <a:pPr algn="l"/>
          <a:r>
            <a:rPr lang="en-US" b="0" dirty="0"/>
            <a:t>2. Medication-Assisted Treatment</a:t>
          </a:r>
        </a:p>
      </dgm:t>
    </dgm:pt>
    <dgm:pt modelId="{C912FFE5-11F6-40FA-8A37-DEE96F99210C}" type="parTrans" cxnId="{7596D30D-0917-46B6-B623-771F6FFF3473}">
      <dgm:prSet/>
      <dgm:spPr/>
      <dgm:t>
        <a:bodyPr/>
        <a:lstStyle/>
        <a:p>
          <a:endParaRPr lang="en-US"/>
        </a:p>
      </dgm:t>
    </dgm:pt>
    <dgm:pt modelId="{ACD7AE8F-3421-4AC8-A881-4E6F3378087E}" type="sibTrans" cxnId="{7596D30D-0917-46B6-B623-771F6FFF3473}">
      <dgm:prSet/>
      <dgm:spPr/>
      <dgm:t>
        <a:bodyPr/>
        <a:lstStyle/>
        <a:p>
          <a:endParaRPr lang="en-US"/>
        </a:p>
      </dgm:t>
    </dgm:pt>
    <dgm:pt modelId="{4B748AB9-FEB1-48E5-AACD-97851651E883}">
      <dgm:prSet phldrT="[Text]"/>
      <dgm:spPr/>
      <dgm:t>
        <a:bodyPr/>
        <a:lstStyle/>
        <a:p>
          <a:pPr algn="l"/>
          <a:r>
            <a:rPr lang="en-US" b="0" dirty="0"/>
            <a:t>3. Case Management Issues</a:t>
          </a:r>
        </a:p>
      </dgm:t>
    </dgm:pt>
    <dgm:pt modelId="{E8704B14-4816-47EB-8674-058C43A54214}" type="parTrans" cxnId="{3320CBB4-B0AE-4B5B-B646-C662F9C79046}">
      <dgm:prSet/>
      <dgm:spPr/>
      <dgm:t>
        <a:bodyPr/>
        <a:lstStyle/>
        <a:p>
          <a:endParaRPr lang="en-US"/>
        </a:p>
      </dgm:t>
    </dgm:pt>
    <dgm:pt modelId="{350AF94E-CBC5-4FCF-8CF5-023DD7CE30CA}" type="sibTrans" cxnId="{3320CBB4-B0AE-4B5B-B646-C662F9C79046}">
      <dgm:prSet/>
      <dgm:spPr/>
      <dgm:t>
        <a:bodyPr/>
        <a:lstStyle/>
        <a:p>
          <a:endParaRPr lang="en-US"/>
        </a:p>
      </dgm:t>
    </dgm:pt>
    <dgm:pt modelId="{E868D6E2-4EE9-4747-8E2D-6C13FB8C4055}" type="pres">
      <dgm:prSet presAssocID="{9B101865-D3E7-426A-875C-C1A2CA7D2829}" presName="linear" presStyleCnt="0">
        <dgm:presLayoutVars>
          <dgm:animLvl val="lvl"/>
          <dgm:resizeHandles val="exact"/>
        </dgm:presLayoutVars>
      </dgm:prSet>
      <dgm:spPr/>
    </dgm:pt>
    <dgm:pt modelId="{572E3BB7-78D4-449C-A3EF-C0BA87C2FE0E}" type="pres">
      <dgm:prSet presAssocID="{95619DD7-7690-4F61-B20C-538CB8FCB30D}" presName="parentText" presStyleLbl="node1" presStyleIdx="0" presStyleCnt="3">
        <dgm:presLayoutVars>
          <dgm:chMax val="0"/>
          <dgm:bulletEnabled val="1"/>
        </dgm:presLayoutVars>
      </dgm:prSet>
      <dgm:spPr/>
    </dgm:pt>
    <dgm:pt modelId="{FA84FE01-CDCE-40E9-B679-35364233E252}" type="pres">
      <dgm:prSet presAssocID="{1B26918B-9717-43F0-8522-24B19C5A5C6B}" presName="spacer" presStyleCnt="0"/>
      <dgm:spPr/>
    </dgm:pt>
    <dgm:pt modelId="{DD54D98E-9916-4E15-BFF3-2CB2C9D74ED4}" type="pres">
      <dgm:prSet presAssocID="{6A0FBC66-4700-4CC7-8AED-6350A6467B91}" presName="parentText" presStyleLbl="node1" presStyleIdx="1" presStyleCnt="3">
        <dgm:presLayoutVars>
          <dgm:chMax val="0"/>
          <dgm:bulletEnabled val="1"/>
        </dgm:presLayoutVars>
      </dgm:prSet>
      <dgm:spPr/>
    </dgm:pt>
    <dgm:pt modelId="{0068BA2F-706E-433B-B77F-0DECC4A5F22C}" type="pres">
      <dgm:prSet presAssocID="{ACD7AE8F-3421-4AC8-A881-4E6F3378087E}" presName="spacer" presStyleCnt="0"/>
      <dgm:spPr/>
    </dgm:pt>
    <dgm:pt modelId="{85ECBA73-E0AE-4C76-93EE-DEA6842471FD}" type="pres">
      <dgm:prSet presAssocID="{4B748AB9-FEB1-48E5-AACD-97851651E883}" presName="parentText" presStyleLbl="node1" presStyleIdx="2" presStyleCnt="3">
        <dgm:presLayoutVars>
          <dgm:chMax val="0"/>
          <dgm:bulletEnabled val="1"/>
        </dgm:presLayoutVars>
      </dgm:prSet>
      <dgm:spPr/>
    </dgm:pt>
  </dgm:ptLst>
  <dgm:cxnLst>
    <dgm:cxn modelId="{B3C55606-30D8-485E-AD64-FBEF74CF5501}" srcId="{9B101865-D3E7-426A-875C-C1A2CA7D2829}" destId="{95619DD7-7690-4F61-B20C-538CB8FCB30D}" srcOrd="0" destOrd="0" parTransId="{02D33AD9-693B-4C89-A88C-7438A4084F18}" sibTransId="{1B26918B-9717-43F0-8522-24B19C5A5C6B}"/>
    <dgm:cxn modelId="{7596D30D-0917-46B6-B623-771F6FFF3473}" srcId="{9B101865-D3E7-426A-875C-C1A2CA7D2829}" destId="{6A0FBC66-4700-4CC7-8AED-6350A6467B91}" srcOrd="1" destOrd="0" parTransId="{C912FFE5-11F6-40FA-8A37-DEE96F99210C}" sibTransId="{ACD7AE8F-3421-4AC8-A881-4E6F3378087E}"/>
    <dgm:cxn modelId="{31D58F4A-F46C-40BB-8308-D5FB8FA9EB9C}" type="presOf" srcId="{6A0FBC66-4700-4CC7-8AED-6350A6467B91}" destId="{DD54D98E-9916-4E15-BFF3-2CB2C9D74ED4}" srcOrd="0" destOrd="0" presId="urn:microsoft.com/office/officeart/2005/8/layout/vList2"/>
    <dgm:cxn modelId="{99B3D04C-C5C0-4B09-ADE6-9C4A3C1BD4E9}" type="presOf" srcId="{9B101865-D3E7-426A-875C-C1A2CA7D2829}" destId="{E868D6E2-4EE9-4747-8E2D-6C13FB8C4055}" srcOrd="0" destOrd="0" presId="urn:microsoft.com/office/officeart/2005/8/layout/vList2"/>
    <dgm:cxn modelId="{496DCE7F-9962-4956-BE35-B1BF6494BD47}" type="presOf" srcId="{4B748AB9-FEB1-48E5-AACD-97851651E883}" destId="{85ECBA73-E0AE-4C76-93EE-DEA6842471FD}" srcOrd="0" destOrd="0" presId="urn:microsoft.com/office/officeart/2005/8/layout/vList2"/>
    <dgm:cxn modelId="{3320CBB4-B0AE-4B5B-B646-C662F9C79046}" srcId="{9B101865-D3E7-426A-875C-C1A2CA7D2829}" destId="{4B748AB9-FEB1-48E5-AACD-97851651E883}" srcOrd="2" destOrd="0" parTransId="{E8704B14-4816-47EB-8674-058C43A54214}" sibTransId="{350AF94E-CBC5-4FCF-8CF5-023DD7CE30CA}"/>
    <dgm:cxn modelId="{D43177E2-1DBA-44C8-BF01-672A26FD8DC7}" type="presOf" srcId="{95619DD7-7690-4F61-B20C-538CB8FCB30D}" destId="{572E3BB7-78D4-449C-A3EF-C0BA87C2FE0E}" srcOrd="0" destOrd="0" presId="urn:microsoft.com/office/officeart/2005/8/layout/vList2"/>
    <dgm:cxn modelId="{34222583-B6E4-45B0-AA17-A3A1943AED52}" type="presParOf" srcId="{E868D6E2-4EE9-4747-8E2D-6C13FB8C4055}" destId="{572E3BB7-78D4-449C-A3EF-C0BA87C2FE0E}" srcOrd="0" destOrd="0" presId="urn:microsoft.com/office/officeart/2005/8/layout/vList2"/>
    <dgm:cxn modelId="{2AB5BA45-6E2B-46FB-AAEA-A68794C00546}" type="presParOf" srcId="{E868D6E2-4EE9-4747-8E2D-6C13FB8C4055}" destId="{FA84FE01-CDCE-40E9-B679-35364233E252}" srcOrd="1" destOrd="0" presId="urn:microsoft.com/office/officeart/2005/8/layout/vList2"/>
    <dgm:cxn modelId="{3ADD3C9D-F8F0-44FC-9A46-71C97C81F912}" type="presParOf" srcId="{E868D6E2-4EE9-4747-8E2D-6C13FB8C4055}" destId="{DD54D98E-9916-4E15-BFF3-2CB2C9D74ED4}" srcOrd="2" destOrd="0" presId="urn:microsoft.com/office/officeart/2005/8/layout/vList2"/>
    <dgm:cxn modelId="{E386C6EC-DA1C-46D3-AC65-1BBBAB70FF37}" type="presParOf" srcId="{E868D6E2-4EE9-4747-8E2D-6C13FB8C4055}" destId="{0068BA2F-706E-433B-B77F-0DECC4A5F22C}" srcOrd="3" destOrd="0" presId="urn:microsoft.com/office/officeart/2005/8/layout/vList2"/>
    <dgm:cxn modelId="{7D024CCF-17A1-4207-B243-493FCD9983A2}" type="presParOf" srcId="{E868D6E2-4EE9-4747-8E2D-6C13FB8C4055}" destId="{85ECBA73-E0AE-4C76-93EE-DEA6842471FD}"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05C5C5-E8C9-4556-BC83-68230DF1BEFA}"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8C5A46FF-77AD-4D26-B051-DA238C2574C8}">
      <dgm:prSet phldrT="[Text]"/>
      <dgm:spPr/>
      <dgm:t>
        <a:bodyPr/>
        <a:lstStyle/>
        <a:p>
          <a:r>
            <a:rPr lang="en-US" dirty="0">
              <a:latin typeface="Trajan Pro" pitchFamily="18" charset="0"/>
            </a:rPr>
            <a:t>To increase counselor understanding of </a:t>
          </a:r>
        </a:p>
        <a:p>
          <a:r>
            <a:rPr lang="en-US" dirty="0">
              <a:latin typeface="Trajan Pro" pitchFamily="18" charset="0"/>
            </a:rPr>
            <a:t>problem gamblers in the following areas:</a:t>
          </a:r>
          <a:endParaRPr lang="en-US" dirty="0"/>
        </a:p>
      </dgm:t>
    </dgm:pt>
    <dgm:pt modelId="{8340CB5D-AA26-44CB-8BD4-64E9EB198982}" type="parTrans" cxnId="{8FC2B33E-068D-4415-A808-77675D94A0F5}">
      <dgm:prSet/>
      <dgm:spPr/>
      <dgm:t>
        <a:bodyPr/>
        <a:lstStyle/>
        <a:p>
          <a:endParaRPr lang="en-US"/>
        </a:p>
      </dgm:t>
    </dgm:pt>
    <dgm:pt modelId="{B8DC2D89-A6CB-40D2-B613-095F788CD2C9}" type="sibTrans" cxnId="{8FC2B33E-068D-4415-A808-77675D94A0F5}">
      <dgm:prSet/>
      <dgm:spPr/>
      <dgm:t>
        <a:bodyPr/>
        <a:lstStyle/>
        <a:p>
          <a:endParaRPr lang="en-US"/>
        </a:p>
      </dgm:t>
    </dgm:pt>
    <dgm:pt modelId="{7F569BBD-C531-4132-83B9-C737C9C81BA8}">
      <dgm:prSet/>
      <dgm:spPr/>
      <dgm:t>
        <a:bodyPr/>
        <a:lstStyle/>
        <a:p>
          <a:r>
            <a:rPr lang="en-US" dirty="0">
              <a:latin typeface="Trajan Pro" pitchFamily="18" charset="0"/>
            </a:rPr>
            <a:t>Neurotransmitters</a:t>
          </a:r>
        </a:p>
      </dgm:t>
    </dgm:pt>
    <dgm:pt modelId="{06B25F11-9CBB-420A-9F8F-94FC16D9EF10}" type="parTrans" cxnId="{4B3FE788-D666-4D72-8DFD-DC006E469416}">
      <dgm:prSet/>
      <dgm:spPr/>
      <dgm:t>
        <a:bodyPr/>
        <a:lstStyle/>
        <a:p>
          <a:endParaRPr lang="en-US"/>
        </a:p>
      </dgm:t>
    </dgm:pt>
    <dgm:pt modelId="{771796D4-D7F2-41F1-A106-D519AAB8D1AC}" type="sibTrans" cxnId="{4B3FE788-D666-4D72-8DFD-DC006E469416}">
      <dgm:prSet/>
      <dgm:spPr/>
      <dgm:t>
        <a:bodyPr/>
        <a:lstStyle/>
        <a:p>
          <a:endParaRPr lang="en-US"/>
        </a:p>
      </dgm:t>
    </dgm:pt>
    <dgm:pt modelId="{A00C5B8B-1E9E-40C5-9ADC-13DDB009B153}">
      <dgm:prSet/>
      <dgm:spPr/>
      <dgm:t>
        <a:bodyPr/>
        <a:lstStyle/>
        <a:p>
          <a:r>
            <a:rPr lang="en-US" dirty="0">
              <a:latin typeface="Trajan Pro" pitchFamily="18" charset="0"/>
            </a:rPr>
            <a:t>Medication Management</a:t>
          </a:r>
        </a:p>
      </dgm:t>
    </dgm:pt>
    <dgm:pt modelId="{DE9EE563-F221-451A-ADA4-0365F5DAAD2A}" type="parTrans" cxnId="{D4B18C3D-C598-4C6E-B5BB-3ED2B8C60BC3}">
      <dgm:prSet/>
      <dgm:spPr/>
      <dgm:t>
        <a:bodyPr/>
        <a:lstStyle/>
        <a:p>
          <a:endParaRPr lang="en-US"/>
        </a:p>
      </dgm:t>
    </dgm:pt>
    <dgm:pt modelId="{1670C7FF-863C-4085-978F-AF0BEEF92513}" type="sibTrans" cxnId="{D4B18C3D-C598-4C6E-B5BB-3ED2B8C60BC3}">
      <dgm:prSet/>
      <dgm:spPr/>
      <dgm:t>
        <a:bodyPr/>
        <a:lstStyle/>
        <a:p>
          <a:endParaRPr lang="en-US"/>
        </a:p>
      </dgm:t>
    </dgm:pt>
    <dgm:pt modelId="{4235FCB1-12FB-4730-9CDB-78AC8FAA80ED}">
      <dgm:prSet/>
      <dgm:spPr/>
      <dgm:t>
        <a:bodyPr/>
        <a:lstStyle/>
        <a:p>
          <a:r>
            <a:rPr lang="en-US" dirty="0">
              <a:latin typeface="Trajan Pro" pitchFamily="18" charset="0"/>
            </a:rPr>
            <a:t>Interpersonal &amp; Case Management Issues</a:t>
          </a:r>
        </a:p>
      </dgm:t>
    </dgm:pt>
    <dgm:pt modelId="{6746B1A6-F56B-41A4-8170-CE24172B14BD}" type="parTrans" cxnId="{93EA1FBF-F2C6-48E8-8C5E-748758866C09}">
      <dgm:prSet/>
      <dgm:spPr/>
      <dgm:t>
        <a:bodyPr/>
        <a:lstStyle/>
        <a:p>
          <a:endParaRPr lang="en-US"/>
        </a:p>
      </dgm:t>
    </dgm:pt>
    <dgm:pt modelId="{50558D2F-47EF-439F-81FE-8A73A408A4A8}" type="sibTrans" cxnId="{93EA1FBF-F2C6-48E8-8C5E-748758866C09}">
      <dgm:prSet/>
      <dgm:spPr/>
      <dgm:t>
        <a:bodyPr/>
        <a:lstStyle/>
        <a:p>
          <a:endParaRPr lang="en-US"/>
        </a:p>
      </dgm:t>
    </dgm:pt>
    <dgm:pt modelId="{7575F43C-38DC-45B5-8D61-0717122CF402}" type="pres">
      <dgm:prSet presAssocID="{4905C5C5-E8C9-4556-BC83-68230DF1BEFA}" presName="linear" presStyleCnt="0">
        <dgm:presLayoutVars>
          <dgm:dir/>
          <dgm:animLvl val="lvl"/>
          <dgm:resizeHandles val="exact"/>
        </dgm:presLayoutVars>
      </dgm:prSet>
      <dgm:spPr/>
    </dgm:pt>
    <dgm:pt modelId="{79FA4A01-2C8B-48C0-BD7F-AF6339A0B771}" type="pres">
      <dgm:prSet presAssocID="{8C5A46FF-77AD-4D26-B051-DA238C2574C8}" presName="parentLin" presStyleCnt="0"/>
      <dgm:spPr/>
    </dgm:pt>
    <dgm:pt modelId="{5467DE4D-9533-4BFD-8081-C816AF2F1D77}" type="pres">
      <dgm:prSet presAssocID="{8C5A46FF-77AD-4D26-B051-DA238C2574C8}" presName="parentLeftMargin" presStyleLbl="node1" presStyleIdx="0" presStyleCnt="1"/>
      <dgm:spPr/>
    </dgm:pt>
    <dgm:pt modelId="{8DC979E8-6C1F-4C36-BFC5-B1B0AED56559}" type="pres">
      <dgm:prSet presAssocID="{8C5A46FF-77AD-4D26-B051-DA238C2574C8}" presName="parentText" presStyleLbl="node1" presStyleIdx="0" presStyleCnt="1" custScaleY="150525">
        <dgm:presLayoutVars>
          <dgm:chMax val="0"/>
          <dgm:bulletEnabled val="1"/>
        </dgm:presLayoutVars>
      </dgm:prSet>
      <dgm:spPr/>
    </dgm:pt>
    <dgm:pt modelId="{3D275BF3-2D7A-4F2E-AD43-3F85BEC7D120}" type="pres">
      <dgm:prSet presAssocID="{8C5A46FF-77AD-4D26-B051-DA238C2574C8}" presName="negativeSpace" presStyleCnt="0"/>
      <dgm:spPr/>
    </dgm:pt>
    <dgm:pt modelId="{E91D8911-7D7A-46EC-A40F-7DBF9FF2C819}" type="pres">
      <dgm:prSet presAssocID="{8C5A46FF-77AD-4D26-B051-DA238C2574C8}" presName="childText" presStyleLbl="conFgAcc1" presStyleIdx="0" presStyleCnt="1" custLinFactNeighborX="0">
        <dgm:presLayoutVars>
          <dgm:bulletEnabled val="1"/>
        </dgm:presLayoutVars>
      </dgm:prSet>
      <dgm:spPr/>
    </dgm:pt>
  </dgm:ptLst>
  <dgm:cxnLst>
    <dgm:cxn modelId="{DB87371F-4F75-407C-9D38-CEE273699CAA}" type="presOf" srcId="{8C5A46FF-77AD-4D26-B051-DA238C2574C8}" destId="{5467DE4D-9533-4BFD-8081-C816AF2F1D77}" srcOrd="0" destOrd="0" presId="urn:microsoft.com/office/officeart/2005/8/layout/list1"/>
    <dgm:cxn modelId="{40CFFD34-BB04-4DAA-BC08-0B0B09FA4985}" type="presOf" srcId="{A00C5B8B-1E9E-40C5-9ADC-13DDB009B153}" destId="{E91D8911-7D7A-46EC-A40F-7DBF9FF2C819}" srcOrd="0" destOrd="1" presId="urn:microsoft.com/office/officeart/2005/8/layout/list1"/>
    <dgm:cxn modelId="{D4B18C3D-C598-4C6E-B5BB-3ED2B8C60BC3}" srcId="{8C5A46FF-77AD-4D26-B051-DA238C2574C8}" destId="{A00C5B8B-1E9E-40C5-9ADC-13DDB009B153}" srcOrd="1" destOrd="0" parTransId="{DE9EE563-F221-451A-ADA4-0365F5DAAD2A}" sibTransId="{1670C7FF-863C-4085-978F-AF0BEEF92513}"/>
    <dgm:cxn modelId="{8FC2B33E-068D-4415-A808-77675D94A0F5}" srcId="{4905C5C5-E8C9-4556-BC83-68230DF1BEFA}" destId="{8C5A46FF-77AD-4D26-B051-DA238C2574C8}" srcOrd="0" destOrd="0" parTransId="{8340CB5D-AA26-44CB-8BD4-64E9EB198982}" sibTransId="{B8DC2D89-A6CB-40D2-B613-095F788CD2C9}"/>
    <dgm:cxn modelId="{8534E743-9651-4833-A7C6-58B518E6EB53}" type="presOf" srcId="{8C5A46FF-77AD-4D26-B051-DA238C2574C8}" destId="{8DC979E8-6C1F-4C36-BFC5-B1B0AED56559}" srcOrd="1" destOrd="0" presId="urn:microsoft.com/office/officeart/2005/8/layout/list1"/>
    <dgm:cxn modelId="{31D6EA75-8CFC-4046-9EAB-3D94B14C566A}" type="presOf" srcId="{4905C5C5-E8C9-4556-BC83-68230DF1BEFA}" destId="{7575F43C-38DC-45B5-8D61-0717122CF402}" srcOrd="0" destOrd="0" presId="urn:microsoft.com/office/officeart/2005/8/layout/list1"/>
    <dgm:cxn modelId="{4B3FE788-D666-4D72-8DFD-DC006E469416}" srcId="{8C5A46FF-77AD-4D26-B051-DA238C2574C8}" destId="{7F569BBD-C531-4132-83B9-C737C9C81BA8}" srcOrd="0" destOrd="0" parTransId="{06B25F11-9CBB-420A-9F8F-94FC16D9EF10}" sibTransId="{771796D4-D7F2-41F1-A106-D519AAB8D1AC}"/>
    <dgm:cxn modelId="{93EA1FBF-F2C6-48E8-8C5E-748758866C09}" srcId="{8C5A46FF-77AD-4D26-B051-DA238C2574C8}" destId="{4235FCB1-12FB-4730-9CDB-78AC8FAA80ED}" srcOrd="2" destOrd="0" parTransId="{6746B1A6-F56B-41A4-8170-CE24172B14BD}" sibTransId="{50558D2F-47EF-439F-81FE-8A73A408A4A8}"/>
    <dgm:cxn modelId="{823C06C2-429D-4190-B764-87F51BB10435}" type="presOf" srcId="{4235FCB1-12FB-4730-9CDB-78AC8FAA80ED}" destId="{E91D8911-7D7A-46EC-A40F-7DBF9FF2C819}" srcOrd="0" destOrd="2" presId="urn:microsoft.com/office/officeart/2005/8/layout/list1"/>
    <dgm:cxn modelId="{055168C2-63DA-4880-9D2F-BECEC8A76501}" type="presOf" srcId="{7F569BBD-C531-4132-83B9-C737C9C81BA8}" destId="{E91D8911-7D7A-46EC-A40F-7DBF9FF2C819}" srcOrd="0" destOrd="0" presId="urn:microsoft.com/office/officeart/2005/8/layout/list1"/>
    <dgm:cxn modelId="{76441393-987C-48C9-9809-2D787D37DFCB}" type="presParOf" srcId="{7575F43C-38DC-45B5-8D61-0717122CF402}" destId="{79FA4A01-2C8B-48C0-BD7F-AF6339A0B771}" srcOrd="0" destOrd="0" presId="urn:microsoft.com/office/officeart/2005/8/layout/list1"/>
    <dgm:cxn modelId="{829E060E-4DAA-46A5-8674-89D064AE1843}" type="presParOf" srcId="{79FA4A01-2C8B-48C0-BD7F-AF6339A0B771}" destId="{5467DE4D-9533-4BFD-8081-C816AF2F1D77}" srcOrd="0" destOrd="0" presId="urn:microsoft.com/office/officeart/2005/8/layout/list1"/>
    <dgm:cxn modelId="{EEE144D5-24CB-4C75-B389-F1A94397F885}" type="presParOf" srcId="{79FA4A01-2C8B-48C0-BD7F-AF6339A0B771}" destId="{8DC979E8-6C1F-4C36-BFC5-B1B0AED56559}" srcOrd="1" destOrd="0" presId="urn:microsoft.com/office/officeart/2005/8/layout/list1"/>
    <dgm:cxn modelId="{104CF875-9A07-4EA1-BC57-E56A0CDBA209}" type="presParOf" srcId="{7575F43C-38DC-45B5-8D61-0717122CF402}" destId="{3D275BF3-2D7A-4F2E-AD43-3F85BEC7D120}" srcOrd="1" destOrd="0" presId="urn:microsoft.com/office/officeart/2005/8/layout/list1"/>
    <dgm:cxn modelId="{CB8EAB55-9E5E-4995-94BD-D0B9983720A2}" type="presParOf" srcId="{7575F43C-38DC-45B5-8D61-0717122CF402}" destId="{E91D8911-7D7A-46EC-A40F-7DBF9FF2C81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05C5C5-E8C9-4556-BC83-68230DF1BEFA}"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8C5A46FF-77AD-4D26-B051-DA238C2574C8}">
      <dgm:prSet phldrT="[Text]"/>
      <dgm:spPr/>
      <dgm:t>
        <a:bodyPr/>
        <a:lstStyle/>
        <a:p>
          <a:r>
            <a:rPr lang="en-US" dirty="0">
              <a:latin typeface="Trajan Pro" pitchFamily="18" charset="0"/>
            </a:rPr>
            <a:t>To increase counselor understanding of </a:t>
          </a:r>
        </a:p>
        <a:p>
          <a:r>
            <a:rPr lang="en-US" dirty="0">
              <a:latin typeface="Trajan Pro" pitchFamily="18" charset="0"/>
            </a:rPr>
            <a:t>problem gamblers in the following areas:</a:t>
          </a:r>
          <a:endParaRPr lang="en-US" dirty="0"/>
        </a:p>
      </dgm:t>
    </dgm:pt>
    <dgm:pt modelId="{8340CB5D-AA26-44CB-8BD4-64E9EB198982}" type="parTrans" cxnId="{8FC2B33E-068D-4415-A808-77675D94A0F5}">
      <dgm:prSet/>
      <dgm:spPr/>
      <dgm:t>
        <a:bodyPr/>
        <a:lstStyle/>
        <a:p>
          <a:endParaRPr lang="en-US"/>
        </a:p>
      </dgm:t>
    </dgm:pt>
    <dgm:pt modelId="{B8DC2D89-A6CB-40D2-B613-095F788CD2C9}" type="sibTrans" cxnId="{8FC2B33E-068D-4415-A808-77675D94A0F5}">
      <dgm:prSet/>
      <dgm:spPr/>
      <dgm:t>
        <a:bodyPr/>
        <a:lstStyle/>
        <a:p>
          <a:endParaRPr lang="en-US"/>
        </a:p>
      </dgm:t>
    </dgm:pt>
    <dgm:pt modelId="{7F569BBD-C531-4132-83B9-C737C9C81BA8}">
      <dgm:prSet/>
      <dgm:spPr/>
      <dgm:t>
        <a:bodyPr/>
        <a:lstStyle/>
        <a:p>
          <a:r>
            <a:rPr lang="en-US" dirty="0">
              <a:latin typeface="Trajan Pro" pitchFamily="18" charset="0"/>
              <a:ea typeface="Trajan Pro Bold" charset="0"/>
              <a:cs typeface="Trajan Pro Bold" charset="0"/>
              <a:sym typeface="Trajan Pro Bold" charset="0"/>
            </a:rPr>
            <a:t>To be able to describe three neurotransmitter deficits and behavioral interventions that appropriately address these deficits.</a:t>
          </a:r>
          <a:endParaRPr lang="en-US" dirty="0">
            <a:latin typeface="Trajan Pro" pitchFamily="18" charset="0"/>
          </a:endParaRPr>
        </a:p>
      </dgm:t>
    </dgm:pt>
    <dgm:pt modelId="{06B25F11-9CBB-420A-9F8F-94FC16D9EF10}" type="parTrans" cxnId="{4B3FE788-D666-4D72-8DFD-DC006E469416}">
      <dgm:prSet/>
      <dgm:spPr/>
      <dgm:t>
        <a:bodyPr/>
        <a:lstStyle/>
        <a:p>
          <a:endParaRPr lang="en-US"/>
        </a:p>
      </dgm:t>
    </dgm:pt>
    <dgm:pt modelId="{771796D4-D7F2-41F1-A106-D519AAB8D1AC}" type="sibTrans" cxnId="{4B3FE788-D666-4D72-8DFD-DC006E469416}">
      <dgm:prSet/>
      <dgm:spPr/>
      <dgm:t>
        <a:bodyPr/>
        <a:lstStyle/>
        <a:p>
          <a:endParaRPr lang="en-US"/>
        </a:p>
      </dgm:t>
    </dgm:pt>
    <dgm:pt modelId="{A00C5B8B-1E9E-40C5-9ADC-13DDB009B153}">
      <dgm:prSet/>
      <dgm:spPr/>
      <dgm:t>
        <a:bodyPr/>
        <a:lstStyle/>
        <a:p>
          <a:r>
            <a:rPr lang="en-US" dirty="0">
              <a:latin typeface="Trajan Pro" pitchFamily="18" charset="0"/>
              <a:ea typeface="Trajan Pro Bold" charset="0"/>
              <a:cs typeface="Trajan Pro Bold" charset="0"/>
              <a:sym typeface="Trajan Pro Bold" charset="0"/>
            </a:rPr>
            <a:t>To be able to effectively develop gambling specific treatment plan goals and objectives which take brain function and medication into account.</a:t>
          </a:r>
          <a:endParaRPr lang="en-US" dirty="0">
            <a:latin typeface="Trajan Pro" pitchFamily="18" charset="0"/>
          </a:endParaRPr>
        </a:p>
      </dgm:t>
    </dgm:pt>
    <dgm:pt modelId="{DE9EE563-F221-451A-ADA4-0365F5DAAD2A}" type="parTrans" cxnId="{D4B18C3D-C598-4C6E-B5BB-3ED2B8C60BC3}">
      <dgm:prSet/>
      <dgm:spPr/>
      <dgm:t>
        <a:bodyPr/>
        <a:lstStyle/>
        <a:p>
          <a:endParaRPr lang="en-US"/>
        </a:p>
      </dgm:t>
    </dgm:pt>
    <dgm:pt modelId="{1670C7FF-863C-4085-978F-AF0BEEF92513}" type="sibTrans" cxnId="{D4B18C3D-C598-4C6E-B5BB-3ED2B8C60BC3}">
      <dgm:prSet/>
      <dgm:spPr/>
      <dgm:t>
        <a:bodyPr/>
        <a:lstStyle/>
        <a:p>
          <a:endParaRPr lang="en-US"/>
        </a:p>
      </dgm:t>
    </dgm:pt>
    <dgm:pt modelId="{8B71FA44-D7BB-4064-92E4-6615B77E15CA}">
      <dgm:prSet/>
      <dgm:spPr/>
      <dgm:t>
        <a:bodyPr/>
        <a:lstStyle/>
        <a:p>
          <a:r>
            <a:rPr lang="en-US" dirty="0">
              <a:latin typeface="Trajan Pro" pitchFamily="18" charset="0"/>
              <a:ea typeface="Trajan Pro Bold" charset="0"/>
              <a:cs typeface="Trajan Pro Bold" charset="0"/>
              <a:sym typeface="Trajan Pro Bold" charset="0"/>
            </a:rPr>
            <a:t>To be able to list medications currently being researched for use with problem gamblers and identify proper indications for each medication.</a:t>
          </a:r>
          <a:endParaRPr lang="en-US" dirty="0">
            <a:latin typeface="Trajan Pro" pitchFamily="18" charset="0"/>
          </a:endParaRPr>
        </a:p>
      </dgm:t>
    </dgm:pt>
    <dgm:pt modelId="{3EDBBA3B-BFD5-40D5-B044-9071321A484C}" type="parTrans" cxnId="{5E94A656-CBCC-4CBE-9698-19458AAA59B6}">
      <dgm:prSet/>
      <dgm:spPr/>
      <dgm:t>
        <a:bodyPr/>
        <a:lstStyle/>
        <a:p>
          <a:endParaRPr lang="en-US"/>
        </a:p>
      </dgm:t>
    </dgm:pt>
    <dgm:pt modelId="{4F54B9F2-FFBF-45CE-B25F-6E93534D8E83}" type="sibTrans" cxnId="{5E94A656-CBCC-4CBE-9698-19458AAA59B6}">
      <dgm:prSet/>
      <dgm:spPr/>
      <dgm:t>
        <a:bodyPr/>
        <a:lstStyle/>
        <a:p>
          <a:endParaRPr lang="en-US"/>
        </a:p>
      </dgm:t>
    </dgm:pt>
    <dgm:pt modelId="{7575F43C-38DC-45B5-8D61-0717122CF402}" type="pres">
      <dgm:prSet presAssocID="{4905C5C5-E8C9-4556-BC83-68230DF1BEFA}" presName="linear" presStyleCnt="0">
        <dgm:presLayoutVars>
          <dgm:dir/>
          <dgm:animLvl val="lvl"/>
          <dgm:resizeHandles val="exact"/>
        </dgm:presLayoutVars>
      </dgm:prSet>
      <dgm:spPr/>
    </dgm:pt>
    <dgm:pt modelId="{79FA4A01-2C8B-48C0-BD7F-AF6339A0B771}" type="pres">
      <dgm:prSet presAssocID="{8C5A46FF-77AD-4D26-B051-DA238C2574C8}" presName="parentLin" presStyleCnt="0"/>
      <dgm:spPr/>
    </dgm:pt>
    <dgm:pt modelId="{5467DE4D-9533-4BFD-8081-C816AF2F1D77}" type="pres">
      <dgm:prSet presAssocID="{8C5A46FF-77AD-4D26-B051-DA238C2574C8}" presName="parentLeftMargin" presStyleLbl="node1" presStyleIdx="0" presStyleCnt="1"/>
      <dgm:spPr/>
    </dgm:pt>
    <dgm:pt modelId="{8DC979E8-6C1F-4C36-BFC5-B1B0AED56559}" type="pres">
      <dgm:prSet presAssocID="{8C5A46FF-77AD-4D26-B051-DA238C2574C8}" presName="parentText" presStyleLbl="node1" presStyleIdx="0" presStyleCnt="1" custScaleY="150525">
        <dgm:presLayoutVars>
          <dgm:chMax val="0"/>
          <dgm:bulletEnabled val="1"/>
        </dgm:presLayoutVars>
      </dgm:prSet>
      <dgm:spPr/>
    </dgm:pt>
    <dgm:pt modelId="{3D275BF3-2D7A-4F2E-AD43-3F85BEC7D120}" type="pres">
      <dgm:prSet presAssocID="{8C5A46FF-77AD-4D26-B051-DA238C2574C8}" presName="negativeSpace" presStyleCnt="0"/>
      <dgm:spPr/>
    </dgm:pt>
    <dgm:pt modelId="{E91D8911-7D7A-46EC-A40F-7DBF9FF2C819}" type="pres">
      <dgm:prSet presAssocID="{8C5A46FF-77AD-4D26-B051-DA238C2574C8}" presName="childText" presStyleLbl="conFgAcc1" presStyleIdx="0" presStyleCnt="1" custLinFactNeighborX="0">
        <dgm:presLayoutVars>
          <dgm:bulletEnabled val="1"/>
        </dgm:presLayoutVars>
      </dgm:prSet>
      <dgm:spPr/>
    </dgm:pt>
  </dgm:ptLst>
  <dgm:cxnLst>
    <dgm:cxn modelId="{DB87371F-4F75-407C-9D38-CEE273699CAA}" type="presOf" srcId="{8C5A46FF-77AD-4D26-B051-DA238C2574C8}" destId="{5467DE4D-9533-4BFD-8081-C816AF2F1D77}" srcOrd="0" destOrd="0" presId="urn:microsoft.com/office/officeart/2005/8/layout/list1"/>
    <dgm:cxn modelId="{40CFFD34-BB04-4DAA-BC08-0B0B09FA4985}" type="presOf" srcId="{A00C5B8B-1E9E-40C5-9ADC-13DDB009B153}" destId="{E91D8911-7D7A-46EC-A40F-7DBF9FF2C819}" srcOrd="0" destOrd="2" presId="urn:microsoft.com/office/officeart/2005/8/layout/list1"/>
    <dgm:cxn modelId="{D4B18C3D-C598-4C6E-B5BB-3ED2B8C60BC3}" srcId="{8C5A46FF-77AD-4D26-B051-DA238C2574C8}" destId="{A00C5B8B-1E9E-40C5-9ADC-13DDB009B153}" srcOrd="2" destOrd="0" parTransId="{DE9EE563-F221-451A-ADA4-0365F5DAAD2A}" sibTransId="{1670C7FF-863C-4085-978F-AF0BEEF92513}"/>
    <dgm:cxn modelId="{8FC2B33E-068D-4415-A808-77675D94A0F5}" srcId="{4905C5C5-E8C9-4556-BC83-68230DF1BEFA}" destId="{8C5A46FF-77AD-4D26-B051-DA238C2574C8}" srcOrd="0" destOrd="0" parTransId="{8340CB5D-AA26-44CB-8BD4-64E9EB198982}" sibTransId="{B8DC2D89-A6CB-40D2-B613-095F788CD2C9}"/>
    <dgm:cxn modelId="{8534E743-9651-4833-A7C6-58B518E6EB53}" type="presOf" srcId="{8C5A46FF-77AD-4D26-B051-DA238C2574C8}" destId="{8DC979E8-6C1F-4C36-BFC5-B1B0AED56559}" srcOrd="1" destOrd="0" presId="urn:microsoft.com/office/officeart/2005/8/layout/list1"/>
    <dgm:cxn modelId="{31D6EA75-8CFC-4046-9EAB-3D94B14C566A}" type="presOf" srcId="{4905C5C5-E8C9-4556-BC83-68230DF1BEFA}" destId="{7575F43C-38DC-45B5-8D61-0717122CF402}" srcOrd="0" destOrd="0" presId="urn:microsoft.com/office/officeart/2005/8/layout/list1"/>
    <dgm:cxn modelId="{5E94A656-CBCC-4CBE-9698-19458AAA59B6}" srcId="{8C5A46FF-77AD-4D26-B051-DA238C2574C8}" destId="{8B71FA44-D7BB-4064-92E4-6615B77E15CA}" srcOrd="1" destOrd="0" parTransId="{3EDBBA3B-BFD5-40D5-B044-9071321A484C}" sibTransId="{4F54B9F2-FFBF-45CE-B25F-6E93534D8E83}"/>
    <dgm:cxn modelId="{4B3FE788-D666-4D72-8DFD-DC006E469416}" srcId="{8C5A46FF-77AD-4D26-B051-DA238C2574C8}" destId="{7F569BBD-C531-4132-83B9-C737C9C81BA8}" srcOrd="0" destOrd="0" parTransId="{06B25F11-9CBB-420A-9F8F-94FC16D9EF10}" sibTransId="{771796D4-D7F2-41F1-A106-D519AAB8D1AC}"/>
    <dgm:cxn modelId="{055168C2-63DA-4880-9D2F-BECEC8A76501}" type="presOf" srcId="{7F569BBD-C531-4132-83B9-C737C9C81BA8}" destId="{E91D8911-7D7A-46EC-A40F-7DBF9FF2C819}" srcOrd="0" destOrd="0" presId="urn:microsoft.com/office/officeart/2005/8/layout/list1"/>
    <dgm:cxn modelId="{95E197F6-E85B-4530-9A67-6A84C501FA8F}" type="presOf" srcId="{8B71FA44-D7BB-4064-92E4-6615B77E15CA}" destId="{E91D8911-7D7A-46EC-A40F-7DBF9FF2C819}" srcOrd="0" destOrd="1" presId="urn:microsoft.com/office/officeart/2005/8/layout/list1"/>
    <dgm:cxn modelId="{76441393-987C-48C9-9809-2D787D37DFCB}" type="presParOf" srcId="{7575F43C-38DC-45B5-8D61-0717122CF402}" destId="{79FA4A01-2C8B-48C0-BD7F-AF6339A0B771}" srcOrd="0" destOrd="0" presId="urn:microsoft.com/office/officeart/2005/8/layout/list1"/>
    <dgm:cxn modelId="{829E060E-4DAA-46A5-8674-89D064AE1843}" type="presParOf" srcId="{79FA4A01-2C8B-48C0-BD7F-AF6339A0B771}" destId="{5467DE4D-9533-4BFD-8081-C816AF2F1D77}" srcOrd="0" destOrd="0" presId="urn:microsoft.com/office/officeart/2005/8/layout/list1"/>
    <dgm:cxn modelId="{EEE144D5-24CB-4C75-B389-F1A94397F885}" type="presParOf" srcId="{79FA4A01-2C8B-48C0-BD7F-AF6339A0B771}" destId="{8DC979E8-6C1F-4C36-BFC5-B1B0AED56559}" srcOrd="1" destOrd="0" presId="urn:microsoft.com/office/officeart/2005/8/layout/list1"/>
    <dgm:cxn modelId="{104CF875-9A07-4EA1-BC57-E56A0CDBA209}" type="presParOf" srcId="{7575F43C-38DC-45B5-8D61-0717122CF402}" destId="{3D275BF3-2D7A-4F2E-AD43-3F85BEC7D120}" srcOrd="1" destOrd="0" presId="urn:microsoft.com/office/officeart/2005/8/layout/list1"/>
    <dgm:cxn modelId="{CB8EAB55-9E5E-4995-94BD-D0B9983720A2}" type="presParOf" srcId="{7575F43C-38DC-45B5-8D61-0717122CF402}" destId="{E91D8911-7D7A-46EC-A40F-7DBF9FF2C81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142485-C5C1-447C-8A27-3D91756AD844}" type="doc">
      <dgm:prSet loTypeId="urn:microsoft.com/office/officeart/2005/8/layout/vList4" loCatId="picture" qsTypeId="urn:microsoft.com/office/officeart/2005/8/quickstyle/simple1" qsCatId="simple" csTypeId="urn:microsoft.com/office/officeart/2005/8/colors/accent1_2" csCatId="accent1" phldr="1"/>
      <dgm:spPr/>
      <dgm:t>
        <a:bodyPr/>
        <a:lstStyle/>
        <a:p>
          <a:endParaRPr lang="en-US"/>
        </a:p>
      </dgm:t>
    </dgm:pt>
    <dgm:pt modelId="{09E39D38-1E2E-4B9E-B0F1-5C73A208B82A}">
      <dgm:prSet phldrT="[Text]"/>
      <dgm:spPr/>
      <dgm:t>
        <a:bodyPr/>
        <a:lstStyle/>
        <a:p>
          <a:r>
            <a:rPr lang="en-US" dirty="0">
              <a:solidFill>
                <a:srgbClr val="FFFFFF"/>
              </a:solidFill>
              <a:latin typeface="Trajan Pro" pitchFamily="18" charset="0"/>
              <a:ea typeface="Trajan Pro Bold" charset="0"/>
              <a:cs typeface="Trajan Pro Bold" charset="0"/>
              <a:sym typeface="Trajan Pro Bold" charset="0"/>
            </a:rPr>
            <a:t>Addictive behaviors are linked to neurotransmitter depletion</a:t>
          </a:r>
          <a:endParaRPr lang="en-US" dirty="0"/>
        </a:p>
      </dgm:t>
    </dgm:pt>
    <dgm:pt modelId="{1D49B193-663A-4803-A8FA-FFE4C52468FF}" type="parTrans" cxnId="{B2616985-4571-4184-A23D-07574FE86332}">
      <dgm:prSet/>
      <dgm:spPr/>
      <dgm:t>
        <a:bodyPr/>
        <a:lstStyle/>
        <a:p>
          <a:endParaRPr lang="en-US"/>
        </a:p>
      </dgm:t>
    </dgm:pt>
    <dgm:pt modelId="{0F72E2F2-4248-4E49-9AE2-BE3ED4E9A6A9}" type="sibTrans" cxnId="{B2616985-4571-4184-A23D-07574FE86332}">
      <dgm:prSet/>
      <dgm:spPr/>
      <dgm:t>
        <a:bodyPr/>
        <a:lstStyle/>
        <a:p>
          <a:endParaRPr lang="en-US"/>
        </a:p>
      </dgm:t>
    </dgm:pt>
    <dgm:pt modelId="{68A5B7EB-D9F3-4410-ACC0-23B9EFC650F0}">
      <dgm:prSet phldrT="[Text]"/>
      <dgm:spPr/>
      <dgm:t>
        <a:bodyPr/>
        <a:lstStyle/>
        <a:p>
          <a:r>
            <a:rPr lang="en-US" dirty="0">
              <a:solidFill>
                <a:srgbClr val="FFFFFF"/>
              </a:solidFill>
              <a:latin typeface="Trajan Pro" pitchFamily="18" charset="0"/>
              <a:ea typeface="Trajan Pro Bold" charset="0"/>
              <a:cs typeface="Trajan Pro Bold" charset="0"/>
              <a:sym typeface="Trajan Pro Bold" charset="0"/>
            </a:rPr>
            <a:t>It is unclear which comes first:</a:t>
          </a:r>
          <a:endParaRPr lang="en-US" dirty="0"/>
        </a:p>
      </dgm:t>
    </dgm:pt>
    <dgm:pt modelId="{EB14EBDF-4AA3-414E-9065-695668ED7851}" type="parTrans" cxnId="{3982B027-4EF7-480E-91D1-6461FEC69E40}">
      <dgm:prSet/>
      <dgm:spPr/>
      <dgm:t>
        <a:bodyPr/>
        <a:lstStyle/>
        <a:p>
          <a:endParaRPr lang="en-US"/>
        </a:p>
      </dgm:t>
    </dgm:pt>
    <dgm:pt modelId="{9D7696DB-E171-4410-83C0-5C2895C2B758}" type="sibTrans" cxnId="{3982B027-4EF7-480E-91D1-6461FEC69E40}">
      <dgm:prSet/>
      <dgm:spPr/>
      <dgm:t>
        <a:bodyPr/>
        <a:lstStyle/>
        <a:p>
          <a:endParaRPr lang="en-US"/>
        </a:p>
      </dgm:t>
    </dgm:pt>
    <dgm:pt modelId="{51C9DC60-F471-4C4C-910C-78D3CC8AADBF}">
      <dgm:prSet phldrT="[Text]"/>
      <dgm:spPr/>
      <dgm:t>
        <a:bodyPr/>
        <a:lstStyle/>
        <a:p>
          <a:r>
            <a:rPr lang="en-US" dirty="0">
              <a:solidFill>
                <a:srgbClr val="FFFFFF"/>
              </a:solidFill>
              <a:latin typeface="Trajan Pro" pitchFamily="18" charset="0"/>
              <a:ea typeface="Trajan Pro Bold" charset="0"/>
              <a:cs typeface="Trajan Pro Bold" charset="0"/>
              <a:sym typeface="Trajan Pro Bold" charset="0"/>
            </a:rPr>
            <a:t>Neurotransmitter deficiencies can be caused by:</a:t>
          </a:r>
          <a:endParaRPr lang="en-US" dirty="0"/>
        </a:p>
      </dgm:t>
    </dgm:pt>
    <dgm:pt modelId="{5110BA5D-A5BC-43B3-B860-89DFBB7BFDA9}" type="parTrans" cxnId="{D3C44F1C-358F-44B3-B907-550CCB268512}">
      <dgm:prSet/>
      <dgm:spPr/>
      <dgm:t>
        <a:bodyPr/>
        <a:lstStyle/>
        <a:p>
          <a:endParaRPr lang="en-US"/>
        </a:p>
      </dgm:t>
    </dgm:pt>
    <dgm:pt modelId="{305B5769-97A0-400C-9278-4EAD593FBEC8}" type="sibTrans" cxnId="{D3C44F1C-358F-44B3-B907-550CCB268512}">
      <dgm:prSet/>
      <dgm:spPr/>
      <dgm:t>
        <a:bodyPr/>
        <a:lstStyle/>
        <a:p>
          <a:endParaRPr lang="en-US"/>
        </a:p>
      </dgm:t>
    </dgm:pt>
    <dgm:pt modelId="{3446C099-2AB7-4574-91E5-AC72E6A1C118}">
      <dgm:prSet/>
      <dgm:spPr/>
      <dgm:t>
        <a:bodyPr/>
        <a:lstStyle/>
        <a:p>
          <a:r>
            <a:rPr lang="en-US" dirty="0">
              <a:solidFill>
                <a:srgbClr val="FBC500"/>
              </a:solidFill>
              <a:latin typeface="Trajan Pro" pitchFamily="18" charset="0"/>
              <a:ea typeface="Trajan Pro Bold" charset="0"/>
              <a:cs typeface="Trajan Pro Bold" charset="0"/>
              <a:sym typeface="Trajan Pro Bold" charset="0"/>
            </a:rPr>
            <a:t>IMBALANCE</a:t>
          </a:r>
          <a:r>
            <a:rPr lang="en-US" dirty="0">
              <a:solidFill>
                <a:srgbClr val="FFFFFF"/>
              </a:solidFill>
              <a:latin typeface="Trajan Pro" pitchFamily="18" charset="0"/>
              <a:ea typeface="Trajan Pro Bold" charset="0"/>
              <a:cs typeface="Trajan Pro Bold" charset="0"/>
              <a:sym typeface="Trajan Pro Bold" charset="0"/>
            </a:rPr>
            <a:t> or </a:t>
          </a:r>
          <a:r>
            <a:rPr lang="en-US" dirty="0">
              <a:solidFill>
                <a:srgbClr val="00FFFF"/>
              </a:solidFill>
              <a:latin typeface="Trajan Pro" pitchFamily="18" charset="0"/>
              <a:ea typeface="Trajan Pro Bold" charset="0"/>
              <a:cs typeface="Trajan Pro Bold" charset="0"/>
              <a:sym typeface="Trajan Pro Bold" charset="0"/>
            </a:rPr>
            <a:t>ADDICTION?</a:t>
          </a:r>
          <a:endParaRPr lang="en-US" dirty="0"/>
        </a:p>
      </dgm:t>
    </dgm:pt>
    <dgm:pt modelId="{6C3E62DF-669E-4B7C-8E40-387CA62753C3}" type="parTrans" cxnId="{D96C2E9A-34A8-494B-BD93-14D0D4D2927C}">
      <dgm:prSet/>
      <dgm:spPr/>
      <dgm:t>
        <a:bodyPr/>
        <a:lstStyle/>
        <a:p>
          <a:endParaRPr lang="en-US"/>
        </a:p>
      </dgm:t>
    </dgm:pt>
    <dgm:pt modelId="{AAA26B9B-5658-484F-A072-8EFC23329DB7}" type="sibTrans" cxnId="{D96C2E9A-34A8-494B-BD93-14D0D4D2927C}">
      <dgm:prSet/>
      <dgm:spPr/>
      <dgm:t>
        <a:bodyPr/>
        <a:lstStyle/>
        <a:p>
          <a:endParaRPr lang="en-US"/>
        </a:p>
      </dgm:t>
    </dgm:pt>
    <dgm:pt modelId="{D28DA83B-D99F-49BC-A620-B57F946F125C}">
      <dgm:prSet/>
      <dgm:spPr/>
      <dgm:t>
        <a:bodyPr/>
        <a:lstStyle/>
        <a:p>
          <a:r>
            <a:rPr lang="en-US" dirty="0">
              <a:solidFill>
                <a:srgbClr val="FFFFFF"/>
              </a:solidFill>
              <a:latin typeface="Trajan Pro" pitchFamily="18" charset="0"/>
              <a:ea typeface="Trajan Pro Bold" charset="0"/>
              <a:cs typeface="Trajan Pro Bold" charset="0"/>
              <a:sym typeface="Trajan Pro Bold" charset="0"/>
            </a:rPr>
            <a:t>Genetics, trauma, environment</a:t>
          </a:r>
          <a:endParaRPr lang="en-US" dirty="0"/>
        </a:p>
      </dgm:t>
    </dgm:pt>
    <dgm:pt modelId="{2AF06A71-97EF-4458-A959-3E5FFB6DCB20}" type="parTrans" cxnId="{8385574E-B8D2-41BE-B6F5-2A5ABA52F897}">
      <dgm:prSet/>
      <dgm:spPr/>
      <dgm:t>
        <a:bodyPr/>
        <a:lstStyle/>
        <a:p>
          <a:endParaRPr lang="en-US"/>
        </a:p>
      </dgm:t>
    </dgm:pt>
    <dgm:pt modelId="{19F345D2-525A-437C-AA5B-481F1BFF1EFA}" type="sibTrans" cxnId="{8385574E-B8D2-41BE-B6F5-2A5ABA52F897}">
      <dgm:prSet/>
      <dgm:spPr/>
      <dgm:t>
        <a:bodyPr/>
        <a:lstStyle/>
        <a:p>
          <a:endParaRPr lang="en-US"/>
        </a:p>
      </dgm:t>
    </dgm:pt>
    <dgm:pt modelId="{FBD0A301-102B-4335-9D19-FBF150CA817C}">
      <dgm:prSet/>
      <dgm:spPr/>
      <dgm:t>
        <a:bodyPr/>
        <a:lstStyle/>
        <a:p>
          <a:r>
            <a:rPr lang="en-US" dirty="0">
              <a:solidFill>
                <a:srgbClr val="FFFFFF"/>
              </a:solidFill>
              <a:latin typeface="Trajan Pro" pitchFamily="18" charset="0"/>
              <a:ea typeface="Trajan Pro Bold" charset="0"/>
              <a:cs typeface="Trajan Pro Bold" charset="0"/>
              <a:sym typeface="Trajan Pro Bold" charset="0"/>
            </a:rPr>
            <a:t>Or due to a co-occurring disorder</a:t>
          </a:r>
          <a:endParaRPr lang="en-US" dirty="0"/>
        </a:p>
      </dgm:t>
    </dgm:pt>
    <dgm:pt modelId="{32A3F62A-3DCB-4FCD-A1DB-EFA0A2C58530}" type="parTrans" cxnId="{45CCDBC2-60AB-4DE9-96C7-640D5B7DCD42}">
      <dgm:prSet/>
      <dgm:spPr/>
      <dgm:t>
        <a:bodyPr/>
        <a:lstStyle/>
        <a:p>
          <a:endParaRPr lang="en-US"/>
        </a:p>
      </dgm:t>
    </dgm:pt>
    <dgm:pt modelId="{B646823D-C179-40CB-A21B-D3C7F3B9F170}" type="sibTrans" cxnId="{45CCDBC2-60AB-4DE9-96C7-640D5B7DCD42}">
      <dgm:prSet/>
      <dgm:spPr/>
      <dgm:t>
        <a:bodyPr/>
        <a:lstStyle/>
        <a:p>
          <a:endParaRPr lang="en-US"/>
        </a:p>
      </dgm:t>
    </dgm:pt>
    <dgm:pt modelId="{3C2B2546-2F9D-4461-8CF1-9AD4CE0456C3}" type="pres">
      <dgm:prSet presAssocID="{FA142485-C5C1-447C-8A27-3D91756AD844}" presName="linear" presStyleCnt="0">
        <dgm:presLayoutVars>
          <dgm:dir/>
          <dgm:resizeHandles val="exact"/>
        </dgm:presLayoutVars>
      </dgm:prSet>
      <dgm:spPr/>
    </dgm:pt>
    <dgm:pt modelId="{8F4DC0C4-8401-4F3D-8AE7-2BA8DDAA3C28}" type="pres">
      <dgm:prSet presAssocID="{09E39D38-1E2E-4B9E-B0F1-5C73A208B82A}" presName="comp" presStyleCnt="0"/>
      <dgm:spPr/>
    </dgm:pt>
    <dgm:pt modelId="{D4ABDB61-B29B-4007-A8C9-8823D251B62B}" type="pres">
      <dgm:prSet presAssocID="{09E39D38-1E2E-4B9E-B0F1-5C73A208B82A}" presName="box" presStyleLbl="node1" presStyleIdx="0" presStyleCnt="3"/>
      <dgm:spPr/>
    </dgm:pt>
    <dgm:pt modelId="{D7DD6DF7-5482-4961-B256-19942F17EDF2}" type="pres">
      <dgm:prSet presAssocID="{09E39D38-1E2E-4B9E-B0F1-5C73A208B82A}"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dgm:spPr>
    </dgm:pt>
    <dgm:pt modelId="{186CA01A-2914-4EED-B3CE-1B5B197D7FE5}" type="pres">
      <dgm:prSet presAssocID="{09E39D38-1E2E-4B9E-B0F1-5C73A208B82A}" presName="text" presStyleLbl="node1" presStyleIdx="0" presStyleCnt="3">
        <dgm:presLayoutVars>
          <dgm:bulletEnabled val="1"/>
        </dgm:presLayoutVars>
      </dgm:prSet>
      <dgm:spPr/>
    </dgm:pt>
    <dgm:pt modelId="{6D1BC367-7CC7-4C58-80D6-88B27B4435C9}" type="pres">
      <dgm:prSet presAssocID="{0F72E2F2-4248-4E49-9AE2-BE3ED4E9A6A9}" presName="spacer" presStyleCnt="0"/>
      <dgm:spPr/>
    </dgm:pt>
    <dgm:pt modelId="{93DA3669-8A7F-43D3-84DE-BBF780121ED9}" type="pres">
      <dgm:prSet presAssocID="{68A5B7EB-D9F3-4410-ACC0-23B9EFC650F0}" presName="comp" presStyleCnt="0"/>
      <dgm:spPr/>
    </dgm:pt>
    <dgm:pt modelId="{738CA24A-D301-4347-BA36-081999DA1AC6}" type="pres">
      <dgm:prSet presAssocID="{68A5B7EB-D9F3-4410-ACC0-23B9EFC650F0}" presName="box" presStyleLbl="node1" presStyleIdx="1" presStyleCnt="3"/>
      <dgm:spPr/>
    </dgm:pt>
    <dgm:pt modelId="{AB541507-759E-4A71-8705-74E7DEBFE076}" type="pres">
      <dgm:prSet presAssocID="{68A5B7EB-D9F3-4410-ACC0-23B9EFC650F0}"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dgm:spPr>
    </dgm:pt>
    <dgm:pt modelId="{4207F343-C7E6-4C07-9ABE-E7C72BC86CDC}" type="pres">
      <dgm:prSet presAssocID="{68A5B7EB-D9F3-4410-ACC0-23B9EFC650F0}" presName="text" presStyleLbl="node1" presStyleIdx="1" presStyleCnt="3">
        <dgm:presLayoutVars>
          <dgm:bulletEnabled val="1"/>
        </dgm:presLayoutVars>
      </dgm:prSet>
      <dgm:spPr/>
    </dgm:pt>
    <dgm:pt modelId="{0A3E60B0-D36A-42A7-B3FB-0AFE725ABBDB}" type="pres">
      <dgm:prSet presAssocID="{9D7696DB-E171-4410-83C0-5C2895C2B758}" presName="spacer" presStyleCnt="0"/>
      <dgm:spPr/>
    </dgm:pt>
    <dgm:pt modelId="{DB11A815-B9F2-45B2-B73F-C4F2672E07C7}" type="pres">
      <dgm:prSet presAssocID="{51C9DC60-F471-4C4C-910C-78D3CC8AADBF}" presName="comp" presStyleCnt="0"/>
      <dgm:spPr/>
    </dgm:pt>
    <dgm:pt modelId="{F677E15D-014C-4908-ADCF-9E92D931B8BA}" type="pres">
      <dgm:prSet presAssocID="{51C9DC60-F471-4C4C-910C-78D3CC8AADBF}" presName="box" presStyleLbl="node1" presStyleIdx="2" presStyleCnt="3"/>
      <dgm:spPr/>
    </dgm:pt>
    <dgm:pt modelId="{14724147-6755-4EAC-8373-6BE49A9902B2}" type="pres">
      <dgm:prSet presAssocID="{51C9DC60-F471-4C4C-910C-78D3CC8AADBF}"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22000" b="-22000"/>
          </a:stretch>
        </a:blipFill>
      </dgm:spPr>
    </dgm:pt>
    <dgm:pt modelId="{0CFFE9F3-0A53-439A-A715-D1A7AF51A0C0}" type="pres">
      <dgm:prSet presAssocID="{51C9DC60-F471-4C4C-910C-78D3CC8AADBF}" presName="text" presStyleLbl="node1" presStyleIdx="2" presStyleCnt="3">
        <dgm:presLayoutVars>
          <dgm:bulletEnabled val="1"/>
        </dgm:presLayoutVars>
      </dgm:prSet>
      <dgm:spPr/>
    </dgm:pt>
  </dgm:ptLst>
  <dgm:cxnLst>
    <dgm:cxn modelId="{15757900-3D4C-45B3-9CDE-A2B524E5D01B}" type="presOf" srcId="{68A5B7EB-D9F3-4410-ACC0-23B9EFC650F0}" destId="{738CA24A-D301-4347-BA36-081999DA1AC6}" srcOrd="0" destOrd="0" presId="urn:microsoft.com/office/officeart/2005/8/layout/vList4"/>
    <dgm:cxn modelId="{D3C44F1C-358F-44B3-B907-550CCB268512}" srcId="{FA142485-C5C1-447C-8A27-3D91756AD844}" destId="{51C9DC60-F471-4C4C-910C-78D3CC8AADBF}" srcOrd="2" destOrd="0" parTransId="{5110BA5D-A5BC-43B3-B860-89DFBB7BFDA9}" sibTransId="{305B5769-97A0-400C-9278-4EAD593FBEC8}"/>
    <dgm:cxn modelId="{3982B027-4EF7-480E-91D1-6461FEC69E40}" srcId="{FA142485-C5C1-447C-8A27-3D91756AD844}" destId="{68A5B7EB-D9F3-4410-ACC0-23B9EFC650F0}" srcOrd="1" destOrd="0" parTransId="{EB14EBDF-4AA3-414E-9065-695668ED7851}" sibTransId="{9D7696DB-E171-4410-83C0-5C2895C2B758}"/>
    <dgm:cxn modelId="{E1AB442E-0401-483D-A1D9-93D3D8F2D91B}" type="presOf" srcId="{3446C099-2AB7-4574-91E5-AC72E6A1C118}" destId="{738CA24A-D301-4347-BA36-081999DA1AC6}" srcOrd="0" destOrd="1" presId="urn:microsoft.com/office/officeart/2005/8/layout/vList4"/>
    <dgm:cxn modelId="{40CF5933-BFFB-4270-8C21-742CD7C0ED15}" type="presOf" srcId="{FBD0A301-102B-4335-9D19-FBF150CA817C}" destId="{F677E15D-014C-4908-ADCF-9E92D931B8BA}" srcOrd="0" destOrd="2" presId="urn:microsoft.com/office/officeart/2005/8/layout/vList4"/>
    <dgm:cxn modelId="{C960F83E-FD5A-43DB-8136-847CFBFC62DF}" type="presOf" srcId="{D28DA83B-D99F-49BC-A620-B57F946F125C}" destId="{F677E15D-014C-4908-ADCF-9E92D931B8BA}" srcOrd="0" destOrd="1" presId="urn:microsoft.com/office/officeart/2005/8/layout/vList4"/>
    <dgm:cxn modelId="{E15F8768-8B09-4FF7-869E-6397D85EDD90}" type="presOf" srcId="{D28DA83B-D99F-49BC-A620-B57F946F125C}" destId="{0CFFE9F3-0A53-439A-A715-D1A7AF51A0C0}" srcOrd="1" destOrd="1" presId="urn:microsoft.com/office/officeart/2005/8/layout/vList4"/>
    <dgm:cxn modelId="{95B87E69-29F9-4505-AEDD-11DADF27578A}" type="presOf" srcId="{09E39D38-1E2E-4B9E-B0F1-5C73A208B82A}" destId="{186CA01A-2914-4EED-B3CE-1B5B197D7FE5}" srcOrd="1" destOrd="0" presId="urn:microsoft.com/office/officeart/2005/8/layout/vList4"/>
    <dgm:cxn modelId="{AA294B6A-5303-4EF1-899F-DB1C19316524}" type="presOf" srcId="{68A5B7EB-D9F3-4410-ACC0-23B9EFC650F0}" destId="{4207F343-C7E6-4C07-9ABE-E7C72BC86CDC}" srcOrd="1" destOrd="0" presId="urn:microsoft.com/office/officeart/2005/8/layout/vList4"/>
    <dgm:cxn modelId="{8385574E-B8D2-41BE-B6F5-2A5ABA52F897}" srcId="{51C9DC60-F471-4C4C-910C-78D3CC8AADBF}" destId="{D28DA83B-D99F-49BC-A620-B57F946F125C}" srcOrd="0" destOrd="0" parTransId="{2AF06A71-97EF-4458-A959-3E5FFB6DCB20}" sibTransId="{19F345D2-525A-437C-AA5B-481F1BFF1EFA}"/>
    <dgm:cxn modelId="{B2616985-4571-4184-A23D-07574FE86332}" srcId="{FA142485-C5C1-447C-8A27-3D91756AD844}" destId="{09E39D38-1E2E-4B9E-B0F1-5C73A208B82A}" srcOrd="0" destOrd="0" parTransId="{1D49B193-663A-4803-A8FA-FFE4C52468FF}" sibTransId="{0F72E2F2-4248-4E49-9AE2-BE3ED4E9A6A9}"/>
    <dgm:cxn modelId="{45E3E58D-BE2B-482C-9A4B-358D7640BAD9}" type="presOf" srcId="{09E39D38-1E2E-4B9E-B0F1-5C73A208B82A}" destId="{D4ABDB61-B29B-4007-A8C9-8823D251B62B}" srcOrd="0" destOrd="0" presId="urn:microsoft.com/office/officeart/2005/8/layout/vList4"/>
    <dgm:cxn modelId="{AE4E3D90-2885-476D-BAFC-ABC49734BC16}" type="presOf" srcId="{FBD0A301-102B-4335-9D19-FBF150CA817C}" destId="{0CFFE9F3-0A53-439A-A715-D1A7AF51A0C0}" srcOrd="1" destOrd="2" presId="urn:microsoft.com/office/officeart/2005/8/layout/vList4"/>
    <dgm:cxn modelId="{D96C2E9A-34A8-494B-BD93-14D0D4D2927C}" srcId="{68A5B7EB-D9F3-4410-ACC0-23B9EFC650F0}" destId="{3446C099-2AB7-4574-91E5-AC72E6A1C118}" srcOrd="0" destOrd="0" parTransId="{6C3E62DF-669E-4B7C-8E40-387CA62753C3}" sibTransId="{AAA26B9B-5658-484F-A072-8EFC23329DB7}"/>
    <dgm:cxn modelId="{D35F43A9-EFB3-4064-B755-543624B829F8}" type="presOf" srcId="{51C9DC60-F471-4C4C-910C-78D3CC8AADBF}" destId="{F677E15D-014C-4908-ADCF-9E92D931B8BA}" srcOrd="0" destOrd="0" presId="urn:microsoft.com/office/officeart/2005/8/layout/vList4"/>
    <dgm:cxn modelId="{7E1EEBBA-A5FA-4C78-973B-5329D438A09C}" type="presOf" srcId="{3446C099-2AB7-4574-91E5-AC72E6A1C118}" destId="{4207F343-C7E6-4C07-9ABE-E7C72BC86CDC}" srcOrd="1" destOrd="1" presId="urn:microsoft.com/office/officeart/2005/8/layout/vList4"/>
    <dgm:cxn modelId="{45CCDBC2-60AB-4DE9-96C7-640D5B7DCD42}" srcId="{51C9DC60-F471-4C4C-910C-78D3CC8AADBF}" destId="{FBD0A301-102B-4335-9D19-FBF150CA817C}" srcOrd="1" destOrd="0" parTransId="{32A3F62A-3DCB-4FCD-A1DB-EFA0A2C58530}" sibTransId="{B646823D-C179-40CB-A21B-D3C7F3B9F170}"/>
    <dgm:cxn modelId="{A54601D2-BD1E-4263-86D3-455ADA9E26DA}" type="presOf" srcId="{FA142485-C5C1-447C-8A27-3D91756AD844}" destId="{3C2B2546-2F9D-4461-8CF1-9AD4CE0456C3}" srcOrd="0" destOrd="0" presId="urn:microsoft.com/office/officeart/2005/8/layout/vList4"/>
    <dgm:cxn modelId="{B0BC5AE5-6447-4726-A3B3-7F2C667B1B0A}" type="presOf" srcId="{51C9DC60-F471-4C4C-910C-78D3CC8AADBF}" destId="{0CFFE9F3-0A53-439A-A715-D1A7AF51A0C0}" srcOrd="1" destOrd="0" presId="urn:microsoft.com/office/officeart/2005/8/layout/vList4"/>
    <dgm:cxn modelId="{677B922D-19C0-44DB-A400-F369865933F1}" type="presParOf" srcId="{3C2B2546-2F9D-4461-8CF1-9AD4CE0456C3}" destId="{8F4DC0C4-8401-4F3D-8AE7-2BA8DDAA3C28}" srcOrd="0" destOrd="0" presId="urn:microsoft.com/office/officeart/2005/8/layout/vList4"/>
    <dgm:cxn modelId="{6C42D22B-B5E4-47EC-99F1-4EC551D09F4E}" type="presParOf" srcId="{8F4DC0C4-8401-4F3D-8AE7-2BA8DDAA3C28}" destId="{D4ABDB61-B29B-4007-A8C9-8823D251B62B}" srcOrd="0" destOrd="0" presId="urn:microsoft.com/office/officeart/2005/8/layout/vList4"/>
    <dgm:cxn modelId="{457BAD99-369D-4288-8A1C-0B21B010D3BB}" type="presParOf" srcId="{8F4DC0C4-8401-4F3D-8AE7-2BA8DDAA3C28}" destId="{D7DD6DF7-5482-4961-B256-19942F17EDF2}" srcOrd="1" destOrd="0" presId="urn:microsoft.com/office/officeart/2005/8/layout/vList4"/>
    <dgm:cxn modelId="{50E3C6D0-E786-4F32-9CBD-DFC9BEE74E5B}" type="presParOf" srcId="{8F4DC0C4-8401-4F3D-8AE7-2BA8DDAA3C28}" destId="{186CA01A-2914-4EED-B3CE-1B5B197D7FE5}" srcOrd="2" destOrd="0" presId="urn:microsoft.com/office/officeart/2005/8/layout/vList4"/>
    <dgm:cxn modelId="{F6593D2A-34AA-475E-860A-F3C323CA9521}" type="presParOf" srcId="{3C2B2546-2F9D-4461-8CF1-9AD4CE0456C3}" destId="{6D1BC367-7CC7-4C58-80D6-88B27B4435C9}" srcOrd="1" destOrd="0" presId="urn:microsoft.com/office/officeart/2005/8/layout/vList4"/>
    <dgm:cxn modelId="{517C5473-37A7-444D-BD9F-FADE9AB034E6}" type="presParOf" srcId="{3C2B2546-2F9D-4461-8CF1-9AD4CE0456C3}" destId="{93DA3669-8A7F-43D3-84DE-BBF780121ED9}" srcOrd="2" destOrd="0" presId="urn:microsoft.com/office/officeart/2005/8/layout/vList4"/>
    <dgm:cxn modelId="{2C8E661A-60C6-4667-AC1D-B579580A35B9}" type="presParOf" srcId="{93DA3669-8A7F-43D3-84DE-BBF780121ED9}" destId="{738CA24A-D301-4347-BA36-081999DA1AC6}" srcOrd="0" destOrd="0" presId="urn:microsoft.com/office/officeart/2005/8/layout/vList4"/>
    <dgm:cxn modelId="{C5AD7D26-6AC9-4EE3-A3AE-A82529D4BA5F}" type="presParOf" srcId="{93DA3669-8A7F-43D3-84DE-BBF780121ED9}" destId="{AB541507-759E-4A71-8705-74E7DEBFE076}" srcOrd="1" destOrd="0" presId="urn:microsoft.com/office/officeart/2005/8/layout/vList4"/>
    <dgm:cxn modelId="{6E89304B-934F-4AE9-8321-207C5AB8B862}" type="presParOf" srcId="{93DA3669-8A7F-43D3-84DE-BBF780121ED9}" destId="{4207F343-C7E6-4C07-9ABE-E7C72BC86CDC}" srcOrd="2" destOrd="0" presId="urn:microsoft.com/office/officeart/2005/8/layout/vList4"/>
    <dgm:cxn modelId="{D8960766-4B50-45A0-95E3-D61D349D7506}" type="presParOf" srcId="{3C2B2546-2F9D-4461-8CF1-9AD4CE0456C3}" destId="{0A3E60B0-D36A-42A7-B3FB-0AFE725ABBDB}" srcOrd="3" destOrd="0" presId="urn:microsoft.com/office/officeart/2005/8/layout/vList4"/>
    <dgm:cxn modelId="{BE446538-4CDE-433C-BB1C-D3B02E44A6DF}" type="presParOf" srcId="{3C2B2546-2F9D-4461-8CF1-9AD4CE0456C3}" destId="{DB11A815-B9F2-45B2-B73F-C4F2672E07C7}" srcOrd="4" destOrd="0" presId="urn:microsoft.com/office/officeart/2005/8/layout/vList4"/>
    <dgm:cxn modelId="{4E37332B-1C0D-4476-92AE-7F3F4F8EE318}" type="presParOf" srcId="{DB11A815-B9F2-45B2-B73F-C4F2672E07C7}" destId="{F677E15D-014C-4908-ADCF-9E92D931B8BA}" srcOrd="0" destOrd="0" presId="urn:microsoft.com/office/officeart/2005/8/layout/vList4"/>
    <dgm:cxn modelId="{A328B02A-E4D0-4C45-B91C-BA221AE9A971}" type="presParOf" srcId="{DB11A815-B9F2-45B2-B73F-C4F2672E07C7}" destId="{14724147-6755-4EAC-8373-6BE49A9902B2}" srcOrd="1" destOrd="0" presId="urn:microsoft.com/office/officeart/2005/8/layout/vList4"/>
    <dgm:cxn modelId="{03D05A92-338B-4A06-9934-1976E526FBB8}" type="presParOf" srcId="{DB11A815-B9F2-45B2-B73F-C4F2672E07C7}" destId="{0CFFE9F3-0A53-439A-A715-D1A7AF51A0C0}"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777A58-96AB-4251-BFEE-E0A03A87FE04}"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E5880097-4C11-45FF-A6B8-75556EC04DA1}">
      <dgm:prSet phldrT="[Text]"/>
      <dgm:spPr/>
      <dgm:t>
        <a:bodyPr/>
        <a:lstStyle/>
        <a:p>
          <a:pPr>
            <a:buFontTx/>
            <a:buAutoNum type="arabicPeriod"/>
          </a:pPr>
          <a:r>
            <a:rPr lang="en-US" dirty="0">
              <a:latin typeface="Trajan Pro" pitchFamily="18" charset="0"/>
              <a:ea typeface="Trajan Pro Bold" charset="0"/>
              <a:cs typeface="Trajan Pro Bold" charset="0"/>
              <a:sym typeface="Trajan Pro Bold" charset="0"/>
            </a:rPr>
            <a:t>Dopamine System</a:t>
          </a:r>
          <a:endParaRPr lang="en-US" dirty="0"/>
        </a:p>
      </dgm:t>
    </dgm:pt>
    <dgm:pt modelId="{12FB534B-6D1F-496E-B6F6-8001A05CCDE2}" type="parTrans" cxnId="{5F02BAB2-1172-41D9-B121-4AF24283A682}">
      <dgm:prSet/>
      <dgm:spPr/>
      <dgm:t>
        <a:bodyPr/>
        <a:lstStyle/>
        <a:p>
          <a:endParaRPr lang="en-US"/>
        </a:p>
      </dgm:t>
    </dgm:pt>
    <dgm:pt modelId="{3B5937B4-872D-4BE3-BEF7-11A890285C4D}" type="sibTrans" cxnId="{5F02BAB2-1172-41D9-B121-4AF24283A682}">
      <dgm:prSet/>
      <dgm:spPr/>
      <dgm:t>
        <a:bodyPr/>
        <a:lstStyle/>
        <a:p>
          <a:endParaRPr lang="en-US"/>
        </a:p>
      </dgm:t>
    </dgm:pt>
    <dgm:pt modelId="{936A2145-9DB7-4FD0-A9DF-64301736C5FC}">
      <dgm:prSet/>
      <dgm:spPr/>
      <dgm:t>
        <a:bodyPr/>
        <a:lstStyle/>
        <a:p>
          <a:r>
            <a:rPr lang="en-US" dirty="0">
              <a:latin typeface="Trajan Pro" pitchFamily="18" charset="0"/>
              <a:ea typeface="Trajan Pro Bold" charset="0"/>
              <a:cs typeface="Trajan Pro Bold" charset="0"/>
              <a:sym typeface="Trajan Pro Bold" charset="0"/>
            </a:rPr>
            <a:t>Serotonin System</a:t>
          </a:r>
        </a:p>
      </dgm:t>
    </dgm:pt>
    <dgm:pt modelId="{7947A29F-5A61-4707-AB67-472868E14036}" type="parTrans" cxnId="{A4263175-D89A-4B74-9D76-C88B35C2397B}">
      <dgm:prSet/>
      <dgm:spPr/>
      <dgm:t>
        <a:bodyPr/>
        <a:lstStyle/>
        <a:p>
          <a:endParaRPr lang="en-US"/>
        </a:p>
      </dgm:t>
    </dgm:pt>
    <dgm:pt modelId="{3657E005-47ED-45BC-8B7F-A88DD1562C57}" type="sibTrans" cxnId="{A4263175-D89A-4B74-9D76-C88B35C2397B}">
      <dgm:prSet/>
      <dgm:spPr/>
      <dgm:t>
        <a:bodyPr/>
        <a:lstStyle/>
        <a:p>
          <a:endParaRPr lang="en-US"/>
        </a:p>
      </dgm:t>
    </dgm:pt>
    <dgm:pt modelId="{AE7F8EC0-56C4-4E51-A86B-8A37A861EC70}">
      <dgm:prSet/>
      <dgm:spPr/>
      <dgm:t>
        <a:bodyPr/>
        <a:lstStyle/>
        <a:p>
          <a:r>
            <a:rPr lang="en-US" dirty="0">
              <a:latin typeface="Trajan Pro" pitchFamily="18" charset="0"/>
              <a:ea typeface="Trajan Pro Bold" charset="0"/>
              <a:cs typeface="Trajan Pro Bold" charset="0"/>
              <a:sym typeface="Trajan Pro Bold" charset="0"/>
            </a:rPr>
            <a:t>GABA</a:t>
          </a:r>
        </a:p>
      </dgm:t>
    </dgm:pt>
    <dgm:pt modelId="{6D820510-B740-4D77-9911-2117D18F60F3}" type="parTrans" cxnId="{630EA70C-9FD8-47F7-B725-510BD1D5219A}">
      <dgm:prSet/>
      <dgm:spPr/>
      <dgm:t>
        <a:bodyPr/>
        <a:lstStyle/>
        <a:p>
          <a:endParaRPr lang="en-US"/>
        </a:p>
      </dgm:t>
    </dgm:pt>
    <dgm:pt modelId="{C0C07DCC-5F9D-469A-919B-09F897B34B29}" type="sibTrans" cxnId="{630EA70C-9FD8-47F7-B725-510BD1D5219A}">
      <dgm:prSet/>
      <dgm:spPr/>
      <dgm:t>
        <a:bodyPr/>
        <a:lstStyle/>
        <a:p>
          <a:endParaRPr lang="en-US"/>
        </a:p>
      </dgm:t>
    </dgm:pt>
    <dgm:pt modelId="{A639D372-4EC2-45F0-B784-C5AC58EE3A01}">
      <dgm:prSet/>
      <dgm:spPr/>
      <dgm:t>
        <a:bodyPr/>
        <a:lstStyle/>
        <a:p>
          <a:r>
            <a:rPr lang="en-US" dirty="0">
              <a:latin typeface="Trajan Pro" pitchFamily="18" charset="0"/>
              <a:ea typeface="Trajan Pro Bold" charset="0"/>
              <a:cs typeface="Trajan Pro Bold" charset="0"/>
              <a:sym typeface="Trajan Pro Bold" charset="0"/>
            </a:rPr>
            <a:t>Norepinephrine</a:t>
          </a:r>
        </a:p>
      </dgm:t>
    </dgm:pt>
    <dgm:pt modelId="{18D94237-76C4-4ACC-B814-42203C6CBBFA}" type="parTrans" cxnId="{F40719B9-AC7C-428D-9ECE-7B75FA6F74D1}">
      <dgm:prSet/>
      <dgm:spPr/>
      <dgm:t>
        <a:bodyPr/>
        <a:lstStyle/>
        <a:p>
          <a:endParaRPr lang="en-US"/>
        </a:p>
      </dgm:t>
    </dgm:pt>
    <dgm:pt modelId="{1BC23295-D536-49BF-A82B-DD95AB782A4D}" type="sibTrans" cxnId="{F40719B9-AC7C-428D-9ECE-7B75FA6F74D1}">
      <dgm:prSet/>
      <dgm:spPr/>
      <dgm:t>
        <a:bodyPr/>
        <a:lstStyle/>
        <a:p>
          <a:endParaRPr lang="en-US"/>
        </a:p>
      </dgm:t>
    </dgm:pt>
    <dgm:pt modelId="{C216B20D-2E26-49C8-B8F4-45FAC0BFEBA6}">
      <dgm:prSet/>
      <dgm:spPr/>
      <dgm:t>
        <a:bodyPr/>
        <a:lstStyle/>
        <a:p>
          <a:r>
            <a:rPr lang="en-US" dirty="0">
              <a:latin typeface="Trajan Pro" pitchFamily="18" charset="0"/>
              <a:ea typeface="Trajan Pro Bold" charset="0"/>
              <a:cs typeface="Trajan Pro Bold" charset="0"/>
              <a:sym typeface="Trajan Pro Bold" charset="0"/>
            </a:rPr>
            <a:t>Acetylcholine</a:t>
          </a:r>
        </a:p>
      </dgm:t>
    </dgm:pt>
    <dgm:pt modelId="{960D68B5-F278-4041-BC4D-7290EDECBC55}" type="parTrans" cxnId="{00E88725-8338-4493-A247-FACD7790967C}">
      <dgm:prSet/>
      <dgm:spPr/>
      <dgm:t>
        <a:bodyPr/>
        <a:lstStyle/>
        <a:p>
          <a:endParaRPr lang="en-US"/>
        </a:p>
      </dgm:t>
    </dgm:pt>
    <dgm:pt modelId="{1A80ABEE-9A49-4E0F-B59F-87AF64C9948B}" type="sibTrans" cxnId="{00E88725-8338-4493-A247-FACD7790967C}">
      <dgm:prSet/>
      <dgm:spPr/>
      <dgm:t>
        <a:bodyPr/>
        <a:lstStyle/>
        <a:p>
          <a:endParaRPr lang="en-US"/>
        </a:p>
      </dgm:t>
    </dgm:pt>
    <dgm:pt modelId="{E67EFFD8-D258-4302-BEA0-F44570B371F7}">
      <dgm:prSet/>
      <dgm:spPr/>
      <dgm:t>
        <a:bodyPr/>
        <a:lstStyle/>
        <a:p>
          <a:r>
            <a:rPr lang="en-US" dirty="0">
              <a:latin typeface="Trajan Pro" pitchFamily="18" charset="0"/>
              <a:ea typeface="Trajan Pro Bold" charset="0"/>
              <a:cs typeface="Trajan Pro Bold" charset="0"/>
              <a:sym typeface="Trajan Pro Bold" charset="0"/>
            </a:rPr>
            <a:t>Glutamate</a:t>
          </a:r>
        </a:p>
      </dgm:t>
    </dgm:pt>
    <dgm:pt modelId="{BF7EE0D3-258A-4B2C-BB01-BA0C95706A62}" type="parTrans" cxnId="{42DBC1CE-6A04-4699-ACF8-3F3412F134C4}">
      <dgm:prSet/>
      <dgm:spPr/>
      <dgm:t>
        <a:bodyPr/>
        <a:lstStyle/>
        <a:p>
          <a:endParaRPr lang="en-US"/>
        </a:p>
      </dgm:t>
    </dgm:pt>
    <dgm:pt modelId="{66C63E43-D6B1-495D-92DA-16A5CBDE8093}" type="sibTrans" cxnId="{42DBC1CE-6A04-4699-ACF8-3F3412F134C4}">
      <dgm:prSet/>
      <dgm:spPr/>
      <dgm:t>
        <a:bodyPr/>
        <a:lstStyle/>
        <a:p>
          <a:endParaRPr lang="en-US"/>
        </a:p>
      </dgm:t>
    </dgm:pt>
    <dgm:pt modelId="{0CBE8782-3BFE-4678-9F4E-6694DFAF6129}" type="pres">
      <dgm:prSet presAssocID="{42777A58-96AB-4251-BFEE-E0A03A87FE04}" presName="linear" presStyleCnt="0">
        <dgm:presLayoutVars>
          <dgm:dir/>
          <dgm:animLvl val="lvl"/>
          <dgm:resizeHandles val="exact"/>
        </dgm:presLayoutVars>
      </dgm:prSet>
      <dgm:spPr/>
    </dgm:pt>
    <dgm:pt modelId="{58F911AB-7D92-4E42-831F-AAB90E02416C}" type="pres">
      <dgm:prSet presAssocID="{E5880097-4C11-45FF-A6B8-75556EC04DA1}" presName="parentLin" presStyleCnt="0"/>
      <dgm:spPr/>
    </dgm:pt>
    <dgm:pt modelId="{EA27963B-111E-48A1-BF44-B9952EBFB102}" type="pres">
      <dgm:prSet presAssocID="{E5880097-4C11-45FF-A6B8-75556EC04DA1}" presName="parentLeftMargin" presStyleLbl="node1" presStyleIdx="0" presStyleCnt="6"/>
      <dgm:spPr/>
    </dgm:pt>
    <dgm:pt modelId="{E06B0C62-80D4-4F43-90E3-CB6EB4E17FE9}" type="pres">
      <dgm:prSet presAssocID="{E5880097-4C11-45FF-A6B8-75556EC04DA1}" presName="parentText" presStyleLbl="node1" presStyleIdx="0" presStyleCnt="6">
        <dgm:presLayoutVars>
          <dgm:chMax val="0"/>
          <dgm:bulletEnabled val="1"/>
        </dgm:presLayoutVars>
      </dgm:prSet>
      <dgm:spPr/>
    </dgm:pt>
    <dgm:pt modelId="{2BBCE0B6-8A11-4FAB-B256-8090D4445ADB}" type="pres">
      <dgm:prSet presAssocID="{E5880097-4C11-45FF-A6B8-75556EC04DA1}" presName="negativeSpace" presStyleCnt="0"/>
      <dgm:spPr/>
    </dgm:pt>
    <dgm:pt modelId="{BEA4E4E4-3102-4314-B03F-446B884F54A0}" type="pres">
      <dgm:prSet presAssocID="{E5880097-4C11-45FF-A6B8-75556EC04DA1}" presName="childText" presStyleLbl="conFgAcc1" presStyleIdx="0" presStyleCnt="6">
        <dgm:presLayoutVars>
          <dgm:bulletEnabled val="1"/>
        </dgm:presLayoutVars>
      </dgm:prSet>
      <dgm:spPr/>
    </dgm:pt>
    <dgm:pt modelId="{438B4239-241B-4B55-8822-B09F7CC835C7}" type="pres">
      <dgm:prSet presAssocID="{3B5937B4-872D-4BE3-BEF7-11A890285C4D}" presName="spaceBetweenRectangles" presStyleCnt="0"/>
      <dgm:spPr/>
    </dgm:pt>
    <dgm:pt modelId="{9E5F26C7-3363-455F-AF23-FF129DDB14A3}" type="pres">
      <dgm:prSet presAssocID="{936A2145-9DB7-4FD0-A9DF-64301736C5FC}" presName="parentLin" presStyleCnt="0"/>
      <dgm:spPr/>
    </dgm:pt>
    <dgm:pt modelId="{1D6FE485-84D0-4975-9E48-1E6B9187A786}" type="pres">
      <dgm:prSet presAssocID="{936A2145-9DB7-4FD0-A9DF-64301736C5FC}" presName="parentLeftMargin" presStyleLbl="node1" presStyleIdx="0" presStyleCnt="6"/>
      <dgm:spPr/>
    </dgm:pt>
    <dgm:pt modelId="{A848A692-A226-4F84-B5A3-355FC95A4C2A}" type="pres">
      <dgm:prSet presAssocID="{936A2145-9DB7-4FD0-A9DF-64301736C5FC}" presName="parentText" presStyleLbl="node1" presStyleIdx="1" presStyleCnt="6">
        <dgm:presLayoutVars>
          <dgm:chMax val="0"/>
          <dgm:bulletEnabled val="1"/>
        </dgm:presLayoutVars>
      </dgm:prSet>
      <dgm:spPr/>
    </dgm:pt>
    <dgm:pt modelId="{3BDF530A-BC88-4674-987D-602E4B6D338B}" type="pres">
      <dgm:prSet presAssocID="{936A2145-9DB7-4FD0-A9DF-64301736C5FC}" presName="negativeSpace" presStyleCnt="0"/>
      <dgm:spPr/>
    </dgm:pt>
    <dgm:pt modelId="{6E653B6E-3614-40C2-A8D8-98469C7DD331}" type="pres">
      <dgm:prSet presAssocID="{936A2145-9DB7-4FD0-A9DF-64301736C5FC}" presName="childText" presStyleLbl="conFgAcc1" presStyleIdx="1" presStyleCnt="6">
        <dgm:presLayoutVars>
          <dgm:bulletEnabled val="1"/>
        </dgm:presLayoutVars>
      </dgm:prSet>
      <dgm:spPr/>
    </dgm:pt>
    <dgm:pt modelId="{005D710B-8078-4EE8-BFB0-6610A6981762}" type="pres">
      <dgm:prSet presAssocID="{3657E005-47ED-45BC-8B7F-A88DD1562C57}" presName="spaceBetweenRectangles" presStyleCnt="0"/>
      <dgm:spPr/>
    </dgm:pt>
    <dgm:pt modelId="{1CD108E6-F920-4EFE-948B-A41885A291C6}" type="pres">
      <dgm:prSet presAssocID="{AE7F8EC0-56C4-4E51-A86B-8A37A861EC70}" presName="parentLin" presStyleCnt="0"/>
      <dgm:spPr/>
    </dgm:pt>
    <dgm:pt modelId="{9AB61FA7-22C7-4FB5-A420-701338C31FFC}" type="pres">
      <dgm:prSet presAssocID="{AE7F8EC0-56C4-4E51-A86B-8A37A861EC70}" presName="parentLeftMargin" presStyleLbl="node1" presStyleIdx="1" presStyleCnt="6"/>
      <dgm:spPr/>
    </dgm:pt>
    <dgm:pt modelId="{8310FC3E-EEA0-4110-AB2E-D0C1A552C777}" type="pres">
      <dgm:prSet presAssocID="{AE7F8EC0-56C4-4E51-A86B-8A37A861EC70}" presName="parentText" presStyleLbl="node1" presStyleIdx="2" presStyleCnt="6">
        <dgm:presLayoutVars>
          <dgm:chMax val="0"/>
          <dgm:bulletEnabled val="1"/>
        </dgm:presLayoutVars>
      </dgm:prSet>
      <dgm:spPr/>
    </dgm:pt>
    <dgm:pt modelId="{11ED292F-B77D-4F60-ABE5-67B7632AEBA5}" type="pres">
      <dgm:prSet presAssocID="{AE7F8EC0-56C4-4E51-A86B-8A37A861EC70}" presName="negativeSpace" presStyleCnt="0"/>
      <dgm:spPr/>
    </dgm:pt>
    <dgm:pt modelId="{759DFF8D-7CCC-41D9-AA85-54287B4CFA03}" type="pres">
      <dgm:prSet presAssocID="{AE7F8EC0-56C4-4E51-A86B-8A37A861EC70}" presName="childText" presStyleLbl="conFgAcc1" presStyleIdx="2" presStyleCnt="6">
        <dgm:presLayoutVars>
          <dgm:bulletEnabled val="1"/>
        </dgm:presLayoutVars>
      </dgm:prSet>
      <dgm:spPr/>
    </dgm:pt>
    <dgm:pt modelId="{52372CC5-0378-4AB5-9A1A-F51466A0D8C4}" type="pres">
      <dgm:prSet presAssocID="{C0C07DCC-5F9D-469A-919B-09F897B34B29}" presName="spaceBetweenRectangles" presStyleCnt="0"/>
      <dgm:spPr/>
    </dgm:pt>
    <dgm:pt modelId="{0B9C800C-56D8-4FC2-B547-2A9B6510C707}" type="pres">
      <dgm:prSet presAssocID="{A639D372-4EC2-45F0-B784-C5AC58EE3A01}" presName="parentLin" presStyleCnt="0"/>
      <dgm:spPr/>
    </dgm:pt>
    <dgm:pt modelId="{35DDA243-59F9-4F48-8757-424057773946}" type="pres">
      <dgm:prSet presAssocID="{A639D372-4EC2-45F0-B784-C5AC58EE3A01}" presName="parentLeftMargin" presStyleLbl="node1" presStyleIdx="2" presStyleCnt="6"/>
      <dgm:spPr/>
    </dgm:pt>
    <dgm:pt modelId="{BEC73625-5667-46F7-808F-2BBB7D03FFBE}" type="pres">
      <dgm:prSet presAssocID="{A639D372-4EC2-45F0-B784-C5AC58EE3A01}" presName="parentText" presStyleLbl="node1" presStyleIdx="3" presStyleCnt="6">
        <dgm:presLayoutVars>
          <dgm:chMax val="0"/>
          <dgm:bulletEnabled val="1"/>
        </dgm:presLayoutVars>
      </dgm:prSet>
      <dgm:spPr/>
    </dgm:pt>
    <dgm:pt modelId="{F09A2C8D-90E4-4B8E-84AC-56FF59339969}" type="pres">
      <dgm:prSet presAssocID="{A639D372-4EC2-45F0-B784-C5AC58EE3A01}" presName="negativeSpace" presStyleCnt="0"/>
      <dgm:spPr/>
    </dgm:pt>
    <dgm:pt modelId="{216AD626-FF8A-4A35-BAAE-692E61A884DB}" type="pres">
      <dgm:prSet presAssocID="{A639D372-4EC2-45F0-B784-C5AC58EE3A01}" presName="childText" presStyleLbl="conFgAcc1" presStyleIdx="3" presStyleCnt="6">
        <dgm:presLayoutVars>
          <dgm:bulletEnabled val="1"/>
        </dgm:presLayoutVars>
      </dgm:prSet>
      <dgm:spPr/>
    </dgm:pt>
    <dgm:pt modelId="{CD65A4F0-F14D-435F-9A12-4E1569CE895C}" type="pres">
      <dgm:prSet presAssocID="{1BC23295-D536-49BF-A82B-DD95AB782A4D}" presName="spaceBetweenRectangles" presStyleCnt="0"/>
      <dgm:spPr/>
    </dgm:pt>
    <dgm:pt modelId="{984D3DA1-4A5A-417A-BD98-F01D5ECF8A91}" type="pres">
      <dgm:prSet presAssocID="{C216B20D-2E26-49C8-B8F4-45FAC0BFEBA6}" presName="parentLin" presStyleCnt="0"/>
      <dgm:spPr/>
    </dgm:pt>
    <dgm:pt modelId="{7B12B210-5E7D-4C8D-B483-DB3E886C3E23}" type="pres">
      <dgm:prSet presAssocID="{C216B20D-2E26-49C8-B8F4-45FAC0BFEBA6}" presName="parentLeftMargin" presStyleLbl="node1" presStyleIdx="3" presStyleCnt="6"/>
      <dgm:spPr/>
    </dgm:pt>
    <dgm:pt modelId="{1F75F14D-67F1-468C-9F87-AF365EDA010E}" type="pres">
      <dgm:prSet presAssocID="{C216B20D-2E26-49C8-B8F4-45FAC0BFEBA6}" presName="parentText" presStyleLbl="node1" presStyleIdx="4" presStyleCnt="6">
        <dgm:presLayoutVars>
          <dgm:chMax val="0"/>
          <dgm:bulletEnabled val="1"/>
        </dgm:presLayoutVars>
      </dgm:prSet>
      <dgm:spPr/>
    </dgm:pt>
    <dgm:pt modelId="{45B7837E-A252-4F22-B841-3C954E2BA89D}" type="pres">
      <dgm:prSet presAssocID="{C216B20D-2E26-49C8-B8F4-45FAC0BFEBA6}" presName="negativeSpace" presStyleCnt="0"/>
      <dgm:spPr/>
    </dgm:pt>
    <dgm:pt modelId="{66EDF63F-9CE2-43E5-9669-DEAB95914444}" type="pres">
      <dgm:prSet presAssocID="{C216B20D-2E26-49C8-B8F4-45FAC0BFEBA6}" presName="childText" presStyleLbl="conFgAcc1" presStyleIdx="4" presStyleCnt="6">
        <dgm:presLayoutVars>
          <dgm:bulletEnabled val="1"/>
        </dgm:presLayoutVars>
      </dgm:prSet>
      <dgm:spPr/>
    </dgm:pt>
    <dgm:pt modelId="{116F1274-BEDF-4490-9961-09C98A673EC6}" type="pres">
      <dgm:prSet presAssocID="{1A80ABEE-9A49-4E0F-B59F-87AF64C9948B}" presName="spaceBetweenRectangles" presStyleCnt="0"/>
      <dgm:spPr/>
    </dgm:pt>
    <dgm:pt modelId="{B185A010-00CF-4570-A977-47611BCE0746}" type="pres">
      <dgm:prSet presAssocID="{E67EFFD8-D258-4302-BEA0-F44570B371F7}" presName="parentLin" presStyleCnt="0"/>
      <dgm:spPr/>
    </dgm:pt>
    <dgm:pt modelId="{8C184915-B5A4-4C04-B293-7DE2080E1CEC}" type="pres">
      <dgm:prSet presAssocID="{E67EFFD8-D258-4302-BEA0-F44570B371F7}" presName="parentLeftMargin" presStyleLbl="node1" presStyleIdx="4" presStyleCnt="6"/>
      <dgm:spPr/>
    </dgm:pt>
    <dgm:pt modelId="{396F9B68-B901-4022-B480-7BBB436C61A7}" type="pres">
      <dgm:prSet presAssocID="{E67EFFD8-D258-4302-BEA0-F44570B371F7}" presName="parentText" presStyleLbl="node1" presStyleIdx="5" presStyleCnt="6">
        <dgm:presLayoutVars>
          <dgm:chMax val="0"/>
          <dgm:bulletEnabled val="1"/>
        </dgm:presLayoutVars>
      </dgm:prSet>
      <dgm:spPr/>
    </dgm:pt>
    <dgm:pt modelId="{7CE5CE17-BF0F-4EA1-9773-35B234300E01}" type="pres">
      <dgm:prSet presAssocID="{E67EFFD8-D258-4302-BEA0-F44570B371F7}" presName="negativeSpace" presStyleCnt="0"/>
      <dgm:spPr/>
    </dgm:pt>
    <dgm:pt modelId="{4863EA4B-AB82-469C-B06E-F4A389B9FDB3}" type="pres">
      <dgm:prSet presAssocID="{E67EFFD8-D258-4302-BEA0-F44570B371F7}" presName="childText" presStyleLbl="conFgAcc1" presStyleIdx="5" presStyleCnt="6">
        <dgm:presLayoutVars>
          <dgm:bulletEnabled val="1"/>
        </dgm:presLayoutVars>
      </dgm:prSet>
      <dgm:spPr/>
    </dgm:pt>
  </dgm:ptLst>
  <dgm:cxnLst>
    <dgm:cxn modelId="{630EA70C-9FD8-47F7-B725-510BD1D5219A}" srcId="{42777A58-96AB-4251-BFEE-E0A03A87FE04}" destId="{AE7F8EC0-56C4-4E51-A86B-8A37A861EC70}" srcOrd="2" destOrd="0" parTransId="{6D820510-B740-4D77-9911-2117D18F60F3}" sibTransId="{C0C07DCC-5F9D-469A-919B-09F897B34B29}"/>
    <dgm:cxn modelId="{35AA1E1D-C3B1-41BD-BC9A-620171DABE47}" type="presOf" srcId="{AE7F8EC0-56C4-4E51-A86B-8A37A861EC70}" destId="{9AB61FA7-22C7-4FB5-A420-701338C31FFC}" srcOrd="0" destOrd="0" presId="urn:microsoft.com/office/officeart/2005/8/layout/list1"/>
    <dgm:cxn modelId="{71714B20-33A3-48B3-AE01-D1DCF10DDB63}" type="presOf" srcId="{C216B20D-2E26-49C8-B8F4-45FAC0BFEBA6}" destId="{1F75F14D-67F1-468C-9F87-AF365EDA010E}" srcOrd="1" destOrd="0" presId="urn:microsoft.com/office/officeart/2005/8/layout/list1"/>
    <dgm:cxn modelId="{00E88725-8338-4493-A247-FACD7790967C}" srcId="{42777A58-96AB-4251-BFEE-E0A03A87FE04}" destId="{C216B20D-2E26-49C8-B8F4-45FAC0BFEBA6}" srcOrd="4" destOrd="0" parTransId="{960D68B5-F278-4041-BC4D-7290EDECBC55}" sibTransId="{1A80ABEE-9A49-4E0F-B59F-87AF64C9948B}"/>
    <dgm:cxn modelId="{0F3A562E-DF9C-44F4-9584-B6CBCA897D6D}" type="presOf" srcId="{E5880097-4C11-45FF-A6B8-75556EC04DA1}" destId="{E06B0C62-80D4-4F43-90E3-CB6EB4E17FE9}" srcOrd="1" destOrd="0" presId="urn:microsoft.com/office/officeart/2005/8/layout/list1"/>
    <dgm:cxn modelId="{FD2E2433-85B2-4CC9-8E05-80983B3644A9}" type="presOf" srcId="{42777A58-96AB-4251-BFEE-E0A03A87FE04}" destId="{0CBE8782-3BFE-4678-9F4E-6694DFAF6129}" srcOrd="0" destOrd="0" presId="urn:microsoft.com/office/officeart/2005/8/layout/list1"/>
    <dgm:cxn modelId="{4D61E663-B23C-4DEB-B370-32DF934B1EC1}" type="presOf" srcId="{AE7F8EC0-56C4-4E51-A86B-8A37A861EC70}" destId="{8310FC3E-EEA0-4110-AB2E-D0C1A552C777}" srcOrd="1" destOrd="0" presId="urn:microsoft.com/office/officeart/2005/8/layout/list1"/>
    <dgm:cxn modelId="{B3654568-56F5-4147-A453-C52EA0295784}" type="presOf" srcId="{936A2145-9DB7-4FD0-A9DF-64301736C5FC}" destId="{1D6FE485-84D0-4975-9E48-1E6B9187A786}" srcOrd="0" destOrd="0" presId="urn:microsoft.com/office/officeart/2005/8/layout/list1"/>
    <dgm:cxn modelId="{A4263175-D89A-4B74-9D76-C88B35C2397B}" srcId="{42777A58-96AB-4251-BFEE-E0A03A87FE04}" destId="{936A2145-9DB7-4FD0-A9DF-64301736C5FC}" srcOrd="1" destOrd="0" parTransId="{7947A29F-5A61-4707-AB67-472868E14036}" sibTransId="{3657E005-47ED-45BC-8B7F-A88DD1562C57}"/>
    <dgm:cxn modelId="{57DFA779-E3BC-460F-9248-7C891E367CC6}" type="presOf" srcId="{E67EFFD8-D258-4302-BEA0-F44570B371F7}" destId="{8C184915-B5A4-4C04-B293-7DE2080E1CEC}" srcOrd="0" destOrd="0" presId="urn:microsoft.com/office/officeart/2005/8/layout/list1"/>
    <dgm:cxn modelId="{F985BF81-2510-40EB-A3EA-178D88BE50E6}" type="presOf" srcId="{A639D372-4EC2-45F0-B784-C5AC58EE3A01}" destId="{35DDA243-59F9-4F48-8757-424057773946}" srcOrd="0" destOrd="0" presId="urn:microsoft.com/office/officeart/2005/8/layout/list1"/>
    <dgm:cxn modelId="{372D4787-F6BC-4829-B7A3-DA5D2A46A86E}" type="presOf" srcId="{E67EFFD8-D258-4302-BEA0-F44570B371F7}" destId="{396F9B68-B901-4022-B480-7BBB436C61A7}" srcOrd="1" destOrd="0" presId="urn:microsoft.com/office/officeart/2005/8/layout/list1"/>
    <dgm:cxn modelId="{3FC01496-EE53-4054-9C1B-97ADFB5DE05B}" type="presOf" srcId="{A639D372-4EC2-45F0-B784-C5AC58EE3A01}" destId="{BEC73625-5667-46F7-808F-2BBB7D03FFBE}" srcOrd="1" destOrd="0" presId="urn:microsoft.com/office/officeart/2005/8/layout/list1"/>
    <dgm:cxn modelId="{5F02BAB2-1172-41D9-B121-4AF24283A682}" srcId="{42777A58-96AB-4251-BFEE-E0A03A87FE04}" destId="{E5880097-4C11-45FF-A6B8-75556EC04DA1}" srcOrd="0" destOrd="0" parTransId="{12FB534B-6D1F-496E-B6F6-8001A05CCDE2}" sibTransId="{3B5937B4-872D-4BE3-BEF7-11A890285C4D}"/>
    <dgm:cxn modelId="{D21C04B5-E903-45B7-B193-EF995C25158E}" type="presOf" srcId="{C216B20D-2E26-49C8-B8F4-45FAC0BFEBA6}" destId="{7B12B210-5E7D-4C8D-B483-DB3E886C3E23}" srcOrd="0" destOrd="0" presId="urn:microsoft.com/office/officeart/2005/8/layout/list1"/>
    <dgm:cxn modelId="{F40719B9-AC7C-428D-9ECE-7B75FA6F74D1}" srcId="{42777A58-96AB-4251-BFEE-E0A03A87FE04}" destId="{A639D372-4EC2-45F0-B784-C5AC58EE3A01}" srcOrd="3" destOrd="0" parTransId="{18D94237-76C4-4ACC-B814-42203C6CBBFA}" sibTransId="{1BC23295-D536-49BF-A82B-DD95AB782A4D}"/>
    <dgm:cxn modelId="{0F1BD2B9-6922-4AB4-839F-CA495748BB15}" type="presOf" srcId="{936A2145-9DB7-4FD0-A9DF-64301736C5FC}" destId="{A848A692-A226-4F84-B5A3-355FC95A4C2A}" srcOrd="1" destOrd="0" presId="urn:microsoft.com/office/officeart/2005/8/layout/list1"/>
    <dgm:cxn modelId="{E26D69C9-5AEA-43A5-BB8B-6D61D7034759}" type="presOf" srcId="{E5880097-4C11-45FF-A6B8-75556EC04DA1}" destId="{EA27963B-111E-48A1-BF44-B9952EBFB102}" srcOrd="0" destOrd="0" presId="urn:microsoft.com/office/officeart/2005/8/layout/list1"/>
    <dgm:cxn modelId="{42DBC1CE-6A04-4699-ACF8-3F3412F134C4}" srcId="{42777A58-96AB-4251-BFEE-E0A03A87FE04}" destId="{E67EFFD8-D258-4302-BEA0-F44570B371F7}" srcOrd="5" destOrd="0" parTransId="{BF7EE0D3-258A-4B2C-BB01-BA0C95706A62}" sibTransId="{66C63E43-D6B1-495D-92DA-16A5CBDE8093}"/>
    <dgm:cxn modelId="{D2F8D7DC-40EB-4B90-85D6-BF46519C5D33}" type="presParOf" srcId="{0CBE8782-3BFE-4678-9F4E-6694DFAF6129}" destId="{58F911AB-7D92-4E42-831F-AAB90E02416C}" srcOrd="0" destOrd="0" presId="urn:microsoft.com/office/officeart/2005/8/layout/list1"/>
    <dgm:cxn modelId="{C9E720FD-4037-41B6-92CE-18DFCD0CE1DF}" type="presParOf" srcId="{58F911AB-7D92-4E42-831F-AAB90E02416C}" destId="{EA27963B-111E-48A1-BF44-B9952EBFB102}" srcOrd="0" destOrd="0" presId="urn:microsoft.com/office/officeart/2005/8/layout/list1"/>
    <dgm:cxn modelId="{8B3345B4-009D-41B3-84FC-D964FDB3AE5D}" type="presParOf" srcId="{58F911AB-7D92-4E42-831F-AAB90E02416C}" destId="{E06B0C62-80D4-4F43-90E3-CB6EB4E17FE9}" srcOrd="1" destOrd="0" presId="urn:microsoft.com/office/officeart/2005/8/layout/list1"/>
    <dgm:cxn modelId="{1188CE18-C8C8-473B-B063-3FC1E16F3F45}" type="presParOf" srcId="{0CBE8782-3BFE-4678-9F4E-6694DFAF6129}" destId="{2BBCE0B6-8A11-4FAB-B256-8090D4445ADB}" srcOrd="1" destOrd="0" presId="urn:microsoft.com/office/officeart/2005/8/layout/list1"/>
    <dgm:cxn modelId="{DE8466AA-BECC-4050-9477-3BE341394141}" type="presParOf" srcId="{0CBE8782-3BFE-4678-9F4E-6694DFAF6129}" destId="{BEA4E4E4-3102-4314-B03F-446B884F54A0}" srcOrd="2" destOrd="0" presId="urn:microsoft.com/office/officeart/2005/8/layout/list1"/>
    <dgm:cxn modelId="{39B11C7B-2421-41E9-9D18-78B358E06F0E}" type="presParOf" srcId="{0CBE8782-3BFE-4678-9F4E-6694DFAF6129}" destId="{438B4239-241B-4B55-8822-B09F7CC835C7}" srcOrd="3" destOrd="0" presId="urn:microsoft.com/office/officeart/2005/8/layout/list1"/>
    <dgm:cxn modelId="{AFB9877F-ADCF-43DA-9322-72EBF0E19835}" type="presParOf" srcId="{0CBE8782-3BFE-4678-9F4E-6694DFAF6129}" destId="{9E5F26C7-3363-455F-AF23-FF129DDB14A3}" srcOrd="4" destOrd="0" presId="urn:microsoft.com/office/officeart/2005/8/layout/list1"/>
    <dgm:cxn modelId="{B49663F4-CF95-4418-8038-F0CA8D14B407}" type="presParOf" srcId="{9E5F26C7-3363-455F-AF23-FF129DDB14A3}" destId="{1D6FE485-84D0-4975-9E48-1E6B9187A786}" srcOrd="0" destOrd="0" presId="urn:microsoft.com/office/officeart/2005/8/layout/list1"/>
    <dgm:cxn modelId="{365407FF-A7EF-4538-855C-8DC7C752B5BF}" type="presParOf" srcId="{9E5F26C7-3363-455F-AF23-FF129DDB14A3}" destId="{A848A692-A226-4F84-B5A3-355FC95A4C2A}" srcOrd="1" destOrd="0" presId="urn:microsoft.com/office/officeart/2005/8/layout/list1"/>
    <dgm:cxn modelId="{4E83A1B5-5505-4B18-8F43-0A1DB0B376B0}" type="presParOf" srcId="{0CBE8782-3BFE-4678-9F4E-6694DFAF6129}" destId="{3BDF530A-BC88-4674-987D-602E4B6D338B}" srcOrd="5" destOrd="0" presId="urn:microsoft.com/office/officeart/2005/8/layout/list1"/>
    <dgm:cxn modelId="{74284B04-BCFB-4B1C-9417-D93A337A1AAE}" type="presParOf" srcId="{0CBE8782-3BFE-4678-9F4E-6694DFAF6129}" destId="{6E653B6E-3614-40C2-A8D8-98469C7DD331}" srcOrd="6" destOrd="0" presId="urn:microsoft.com/office/officeart/2005/8/layout/list1"/>
    <dgm:cxn modelId="{4826F9CE-313F-4354-A249-CD7171158FA8}" type="presParOf" srcId="{0CBE8782-3BFE-4678-9F4E-6694DFAF6129}" destId="{005D710B-8078-4EE8-BFB0-6610A6981762}" srcOrd="7" destOrd="0" presId="urn:microsoft.com/office/officeart/2005/8/layout/list1"/>
    <dgm:cxn modelId="{05D40937-7088-41D0-9BCB-9DEBD2D8D80E}" type="presParOf" srcId="{0CBE8782-3BFE-4678-9F4E-6694DFAF6129}" destId="{1CD108E6-F920-4EFE-948B-A41885A291C6}" srcOrd="8" destOrd="0" presId="urn:microsoft.com/office/officeart/2005/8/layout/list1"/>
    <dgm:cxn modelId="{F20728E2-280D-4B3C-B3DA-27A8B5128057}" type="presParOf" srcId="{1CD108E6-F920-4EFE-948B-A41885A291C6}" destId="{9AB61FA7-22C7-4FB5-A420-701338C31FFC}" srcOrd="0" destOrd="0" presId="urn:microsoft.com/office/officeart/2005/8/layout/list1"/>
    <dgm:cxn modelId="{41C6DB22-7CF0-4083-A901-EF98C7824EB8}" type="presParOf" srcId="{1CD108E6-F920-4EFE-948B-A41885A291C6}" destId="{8310FC3E-EEA0-4110-AB2E-D0C1A552C777}" srcOrd="1" destOrd="0" presId="urn:microsoft.com/office/officeart/2005/8/layout/list1"/>
    <dgm:cxn modelId="{5C760339-4C31-4CA4-952E-69DEFC7AB7A1}" type="presParOf" srcId="{0CBE8782-3BFE-4678-9F4E-6694DFAF6129}" destId="{11ED292F-B77D-4F60-ABE5-67B7632AEBA5}" srcOrd="9" destOrd="0" presId="urn:microsoft.com/office/officeart/2005/8/layout/list1"/>
    <dgm:cxn modelId="{B0189D10-CF3E-4F31-90B4-7FAB0D71A67D}" type="presParOf" srcId="{0CBE8782-3BFE-4678-9F4E-6694DFAF6129}" destId="{759DFF8D-7CCC-41D9-AA85-54287B4CFA03}" srcOrd="10" destOrd="0" presId="urn:microsoft.com/office/officeart/2005/8/layout/list1"/>
    <dgm:cxn modelId="{85EFCC2F-456B-4D15-BAD8-C3985EFC3200}" type="presParOf" srcId="{0CBE8782-3BFE-4678-9F4E-6694DFAF6129}" destId="{52372CC5-0378-4AB5-9A1A-F51466A0D8C4}" srcOrd="11" destOrd="0" presId="urn:microsoft.com/office/officeart/2005/8/layout/list1"/>
    <dgm:cxn modelId="{C4F998AA-3517-4239-B28B-A26C11232F89}" type="presParOf" srcId="{0CBE8782-3BFE-4678-9F4E-6694DFAF6129}" destId="{0B9C800C-56D8-4FC2-B547-2A9B6510C707}" srcOrd="12" destOrd="0" presId="urn:microsoft.com/office/officeart/2005/8/layout/list1"/>
    <dgm:cxn modelId="{B0D8A225-3528-43F3-A11D-D9A66C563F6C}" type="presParOf" srcId="{0B9C800C-56D8-4FC2-B547-2A9B6510C707}" destId="{35DDA243-59F9-4F48-8757-424057773946}" srcOrd="0" destOrd="0" presId="urn:microsoft.com/office/officeart/2005/8/layout/list1"/>
    <dgm:cxn modelId="{834A1B8A-6446-45B1-BF9E-46824B4FCAB5}" type="presParOf" srcId="{0B9C800C-56D8-4FC2-B547-2A9B6510C707}" destId="{BEC73625-5667-46F7-808F-2BBB7D03FFBE}" srcOrd="1" destOrd="0" presId="urn:microsoft.com/office/officeart/2005/8/layout/list1"/>
    <dgm:cxn modelId="{6A6A7D7F-3430-4565-8A16-2C556A5A1768}" type="presParOf" srcId="{0CBE8782-3BFE-4678-9F4E-6694DFAF6129}" destId="{F09A2C8D-90E4-4B8E-84AC-56FF59339969}" srcOrd="13" destOrd="0" presId="urn:microsoft.com/office/officeart/2005/8/layout/list1"/>
    <dgm:cxn modelId="{2AF2D7DC-6A7C-4263-B71A-8960781A3368}" type="presParOf" srcId="{0CBE8782-3BFE-4678-9F4E-6694DFAF6129}" destId="{216AD626-FF8A-4A35-BAAE-692E61A884DB}" srcOrd="14" destOrd="0" presId="urn:microsoft.com/office/officeart/2005/8/layout/list1"/>
    <dgm:cxn modelId="{005B6589-61AF-43CD-B1CA-70070C90AC3F}" type="presParOf" srcId="{0CBE8782-3BFE-4678-9F4E-6694DFAF6129}" destId="{CD65A4F0-F14D-435F-9A12-4E1569CE895C}" srcOrd="15" destOrd="0" presId="urn:microsoft.com/office/officeart/2005/8/layout/list1"/>
    <dgm:cxn modelId="{41AE0699-94A5-45EC-AADC-7A1A6904F583}" type="presParOf" srcId="{0CBE8782-3BFE-4678-9F4E-6694DFAF6129}" destId="{984D3DA1-4A5A-417A-BD98-F01D5ECF8A91}" srcOrd="16" destOrd="0" presId="urn:microsoft.com/office/officeart/2005/8/layout/list1"/>
    <dgm:cxn modelId="{98735885-0C81-4263-9E95-41654A1F13C5}" type="presParOf" srcId="{984D3DA1-4A5A-417A-BD98-F01D5ECF8A91}" destId="{7B12B210-5E7D-4C8D-B483-DB3E886C3E23}" srcOrd="0" destOrd="0" presId="urn:microsoft.com/office/officeart/2005/8/layout/list1"/>
    <dgm:cxn modelId="{6DADAE52-BCD6-4A07-9C54-7980F2A62CD2}" type="presParOf" srcId="{984D3DA1-4A5A-417A-BD98-F01D5ECF8A91}" destId="{1F75F14D-67F1-468C-9F87-AF365EDA010E}" srcOrd="1" destOrd="0" presId="urn:microsoft.com/office/officeart/2005/8/layout/list1"/>
    <dgm:cxn modelId="{9E3A55DA-5290-44BE-97A7-45EEA24A05E7}" type="presParOf" srcId="{0CBE8782-3BFE-4678-9F4E-6694DFAF6129}" destId="{45B7837E-A252-4F22-B841-3C954E2BA89D}" srcOrd="17" destOrd="0" presId="urn:microsoft.com/office/officeart/2005/8/layout/list1"/>
    <dgm:cxn modelId="{4522130F-51D1-4BD6-8D46-3A488A7865DA}" type="presParOf" srcId="{0CBE8782-3BFE-4678-9F4E-6694DFAF6129}" destId="{66EDF63F-9CE2-43E5-9669-DEAB95914444}" srcOrd="18" destOrd="0" presId="urn:microsoft.com/office/officeart/2005/8/layout/list1"/>
    <dgm:cxn modelId="{FDA6858E-0EF9-40DA-BD89-E2CCBC7D6B11}" type="presParOf" srcId="{0CBE8782-3BFE-4678-9F4E-6694DFAF6129}" destId="{116F1274-BEDF-4490-9961-09C98A673EC6}" srcOrd="19" destOrd="0" presId="urn:microsoft.com/office/officeart/2005/8/layout/list1"/>
    <dgm:cxn modelId="{484DBF3F-12D5-4BB3-B566-9324679BD272}" type="presParOf" srcId="{0CBE8782-3BFE-4678-9F4E-6694DFAF6129}" destId="{B185A010-00CF-4570-A977-47611BCE0746}" srcOrd="20" destOrd="0" presId="urn:microsoft.com/office/officeart/2005/8/layout/list1"/>
    <dgm:cxn modelId="{6895FB78-EF02-4998-AD5D-0291DAE34256}" type="presParOf" srcId="{B185A010-00CF-4570-A977-47611BCE0746}" destId="{8C184915-B5A4-4C04-B293-7DE2080E1CEC}" srcOrd="0" destOrd="0" presId="urn:microsoft.com/office/officeart/2005/8/layout/list1"/>
    <dgm:cxn modelId="{0D33BDEB-36CA-4600-8234-3671DC645A9D}" type="presParOf" srcId="{B185A010-00CF-4570-A977-47611BCE0746}" destId="{396F9B68-B901-4022-B480-7BBB436C61A7}" srcOrd="1" destOrd="0" presId="urn:microsoft.com/office/officeart/2005/8/layout/list1"/>
    <dgm:cxn modelId="{197BB16D-0C60-489E-82B0-1A259D23B9D0}" type="presParOf" srcId="{0CBE8782-3BFE-4678-9F4E-6694DFAF6129}" destId="{7CE5CE17-BF0F-4EA1-9773-35B234300E01}" srcOrd="21" destOrd="0" presId="urn:microsoft.com/office/officeart/2005/8/layout/list1"/>
    <dgm:cxn modelId="{867A6DD7-5000-4A1C-A310-1F5293D9E65C}" type="presParOf" srcId="{0CBE8782-3BFE-4678-9F4E-6694DFAF6129}" destId="{4863EA4B-AB82-469C-B06E-F4A389B9FDB3}"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4FA040-C353-48B6-A7DE-554ED0557963}" type="doc">
      <dgm:prSet loTypeId="urn:diagrams.loki3.com/VaryingWidthList" loCatId="list" qsTypeId="urn:microsoft.com/office/officeart/2005/8/quickstyle/simple5" qsCatId="simple" csTypeId="urn:microsoft.com/office/officeart/2005/8/colors/colorful3" csCatId="colorful" phldr="1"/>
      <dgm:spPr/>
    </dgm:pt>
    <dgm:pt modelId="{6BF4C5A8-0885-4A84-96AC-38C75F390A8A}">
      <dgm:prSet phldrT="[Text]"/>
      <dgm:spPr/>
      <dgm:t>
        <a:bodyPr/>
        <a:lstStyle/>
        <a:p>
          <a:r>
            <a:rPr lang="en-US" b="1" dirty="0">
              <a:latin typeface="Trajan Pro" pitchFamily="18" charset="0"/>
              <a:ea typeface="Trajan Pro Bold" charset="0"/>
              <a:cs typeface="Trajan Pro Bold" charset="0"/>
              <a:sym typeface="Trajan Pro Bold" charset="0"/>
            </a:rPr>
            <a:t>Serotonin Re-Uptake Inhibitors</a:t>
          </a:r>
          <a:endParaRPr lang="en-US" dirty="0"/>
        </a:p>
      </dgm:t>
    </dgm:pt>
    <dgm:pt modelId="{8AC6AC26-EC53-4A82-922D-BBBF71C082A9}" type="parTrans" cxnId="{94979654-202F-4D9B-BB79-6ECAEB819C98}">
      <dgm:prSet/>
      <dgm:spPr/>
      <dgm:t>
        <a:bodyPr/>
        <a:lstStyle/>
        <a:p>
          <a:endParaRPr lang="en-US"/>
        </a:p>
      </dgm:t>
    </dgm:pt>
    <dgm:pt modelId="{E1029A02-AD49-43A0-B111-A45ED5F8A767}" type="sibTrans" cxnId="{94979654-202F-4D9B-BB79-6ECAEB819C98}">
      <dgm:prSet/>
      <dgm:spPr/>
      <dgm:t>
        <a:bodyPr/>
        <a:lstStyle/>
        <a:p>
          <a:endParaRPr lang="en-US"/>
        </a:p>
      </dgm:t>
    </dgm:pt>
    <dgm:pt modelId="{9CC84DD1-1588-4FC7-AD4E-5845024CA2E4}">
      <dgm:prSet phldrT="[Text]"/>
      <dgm:spPr/>
      <dgm:t>
        <a:bodyPr/>
        <a:lstStyle/>
        <a:p>
          <a:r>
            <a:rPr lang="en-US" b="1" dirty="0">
              <a:latin typeface="Trajan Pro" pitchFamily="18" charset="0"/>
              <a:ea typeface="Trajan Pro Bold" charset="0"/>
              <a:cs typeface="Trajan Pro Bold" charset="0"/>
              <a:sym typeface="Trajan Pro Bold" charset="0"/>
            </a:rPr>
            <a:t>Mood Stabilizers</a:t>
          </a:r>
          <a:endParaRPr lang="en-US" dirty="0"/>
        </a:p>
      </dgm:t>
    </dgm:pt>
    <dgm:pt modelId="{8B5DA136-824E-4B30-80ED-EA95926BB4B3}" type="parTrans" cxnId="{DF19D6EC-D417-4AE8-A057-76A8484CCA0B}">
      <dgm:prSet/>
      <dgm:spPr/>
      <dgm:t>
        <a:bodyPr/>
        <a:lstStyle/>
        <a:p>
          <a:endParaRPr lang="en-US"/>
        </a:p>
      </dgm:t>
    </dgm:pt>
    <dgm:pt modelId="{DB951D14-4683-4BC7-BE19-3933C75C85F1}" type="sibTrans" cxnId="{DF19D6EC-D417-4AE8-A057-76A8484CCA0B}">
      <dgm:prSet/>
      <dgm:spPr/>
      <dgm:t>
        <a:bodyPr/>
        <a:lstStyle/>
        <a:p>
          <a:endParaRPr lang="en-US"/>
        </a:p>
      </dgm:t>
    </dgm:pt>
    <dgm:pt modelId="{A0974C90-5626-4B82-A2FC-A69162E8A7E5}">
      <dgm:prSet phldrT="[Text]"/>
      <dgm:spPr/>
      <dgm:t>
        <a:bodyPr/>
        <a:lstStyle/>
        <a:p>
          <a:r>
            <a:rPr lang="en-US" b="1" dirty="0">
              <a:latin typeface="Trajan Pro" pitchFamily="18" charset="0"/>
              <a:ea typeface="Trajan Pro Bold" charset="0"/>
              <a:cs typeface="Trajan Pro Bold" charset="0"/>
              <a:sym typeface="Trajan Pro Bold" charset="0"/>
            </a:rPr>
            <a:t>Opioid Antagonists </a:t>
          </a:r>
          <a:endParaRPr lang="en-US" dirty="0"/>
        </a:p>
      </dgm:t>
    </dgm:pt>
    <dgm:pt modelId="{0DED579A-1A5B-498F-8A83-A1EBDD9E98A9}" type="parTrans" cxnId="{0F8068A6-19D3-41D2-9437-4B2B268898D6}">
      <dgm:prSet/>
      <dgm:spPr/>
      <dgm:t>
        <a:bodyPr/>
        <a:lstStyle/>
        <a:p>
          <a:endParaRPr lang="en-US"/>
        </a:p>
      </dgm:t>
    </dgm:pt>
    <dgm:pt modelId="{C853DC14-4F95-4E9F-A83F-4BED96670CE1}" type="sibTrans" cxnId="{0F8068A6-19D3-41D2-9437-4B2B268898D6}">
      <dgm:prSet/>
      <dgm:spPr/>
      <dgm:t>
        <a:bodyPr/>
        <a:lstStyle/>
        <a:p>
          <a:endParaRPr lang="en-US"/>
        </a:p>
      </dgm:t>
    </dgm:pt>
    <dgm:pt modelId="{5B4506CD-41D1-4A08-9CC5-8C678B83C456}" type="pres">
      <dgm:prSet presAssocID="{334FA040-C353-48B6-A7DE-554ED0557963}" presName="Name0" presStyleCnt="0">
        <dgm:presLayoutVars>
          <dgm:resizeHandles/>
        </dgm:presLayoutVars>
      </dgm:prSet>
      <dgm:spPr/>
    </dgm:pt>
    <dgm:pt modelId="{040A684B-0DF1-41B7-BA92-A635D4FF208A}" type="pres">
      <dgm:prSet presAssocID="{6BF4C5A8-0885-4A84-96AC-38C75F390A8A}" presName="text" presStyleLbl="node1" presStyleIdx="0" presStyleCnt="3">
        <dgm:presLayoutVars>
          <dgm:bulletEnabled val="1"/>
        </dgm:presLayoutVars>
      </dgm:prSet>
      <dgm:spPr/>
    </dgm:pt>
    <dgm:pt modelId="{4CE9F38E-6E94-4D6D-A5BD-F8791BD47E9B}" type="pres">
      <dgm:prSet presAssocID="{E1029A02-AD49-43A0-B111-A45ED5F8A767}" presName="space" presStyleCnt="0"/>
      <dgm:spPr/>
    </dgm:pt>
    <dgm:pt modelId="{25427AE4-A307-4A9D-9525-B6DC56158BFF}" type="pres">
      <dgm:prSet presAssocID="{9CC84DD1-1588-4FC7-AD4E-5845024CA2E4}" presName="text" presStyleLbl="node1" presStyleIdx="1" presStyleCnt="3" custScaleX="163560">
        <dgm:presLayoutVars>
          <dgm:bulletEnabled val="1"/>
        </dgm:presLayoutVars>
      </dgm:prSet>
      <dgm:spPr/>
    </dgm:pt>
    <dgm:pt modelId="{5748E364-B937-4639-A651-3B9D76B8104D}" type="pres">
      <dgm:prSet presAssocID="{DB951D14-4683-4BC7-BE19-3933C75C85F1}" presName="space" presStyleCnt="0"/>
      <dgm:spPr/>
    </dgm:pt>
    <dgm:pt modelId="{3A142ABE-B8D0-4DEE-8EE7-DA3AFE5D39DE}" type="pres">
      <dgm:prSet presAssocID="{A0974C90-5626-4B82-A2FC-A69162E8A7E5}" presName="text" presStyleLbl="node1" presStyleIdx="2" presStyleCnt="3" custScaleX="142791">
        <dgm:presLayoutVars>
          <dgm:bulletEnabled val="1"/>
        </dgm:presLayoutVars>
      </dgm:prSet>
      <dgm:spPr/>
    </dgm:pt>
  </dgm:ptLst>
  <dgm:cxnLst>
    <dgm:cxn modelId="{27622B41-BB34-4C14-B5A9-140B81E0801E}" type="presOf" srcId="{9CC84DD1-1588-4FC7-AD4E-5845024CA2E4}" destId="{25427AE4-A307-4A9D-9525-B6DC56158BFF}" srcOrd="0" destOrd="0" presId="urn:diagrams.loki3.com/VaryingWidthList"/>
    <dgm:cxn modelId="{F9440271-CF5F-4F43-8E9E-702E2C0DF180}" type="presOf" srcId="{A0974C90-5626-4B82-A2FC-A69162E8A7E5}" destId="{3A142ABE-B8D0-4DEE-8EE7-DA3AFE5D39DE}" srcOrd="0" destOrd="0" presId="urn:diagrams.loki3.com/VaryingWidthList"/>
    <dgm:cxn modelId="{94979654-202F-4D9B-BB79-6ECAEB819C98}" srcId="{334FA040-C353-48B6-A7DE-554ED0557963}" destId="{6BF4C5A8-0885-4A84-96AC-38C75F390A8A}" srcOrd="0" destOrd="0" parTransId="{8AC6AC26-EC53-4A82-922D-BBBF71C082A9}" sibTransId="{E1029A02-AD49-43A0-B111-A45ED5F8A767}"/>
    <dgm:cxn modelId="{BA678858-FEFC-41AD-8340-0BA3942DCB7D}" type="presOf" srcId="{6BF4C5A8-0885-4A84-96AC-38C75F390A8A}" destId="{040A684B-0DF1-41B7-BA92-A635D4FF208A}" srcOrd="0" destOrd="0" presId="urn:diagrams.loki3.com/VaryingWidthList"/>
    <dgm:cxn modelId="{0F8068A6-19D3-41D2-9437-4B2B268898D6}" srcId="{334FA040-C353-48B6-A7DE-554ED0557963}" destId="{A0974C90-5626-4B82-A2FC-A69162E8A7E5}" srcOrd="2" destOrd="0" parTransId="{0DED579A-1A5B-498F-8A83-A1EBDD9E98A9}" sibTransId="{C853DC14-4F95-4E9F-A83F-4BED96670CE1}"/>
    <dgm:cxn modelId="{DF19D6EC-D417-4AE8-A057-76A8484CCA0B}" srcId="{334FA040-C353-48B6-A7DE-554ED0557963}" destId="{9CC84DD1-1588-4FC7-AD4E-5845024CA2E4}" srcOrd="1" destOrd="0" parTransId="{8B5DA136-824E-4B30-80ED-EA95926BB4B3}" sibTransId="{DB951D14-4683-4BC7-BE19-3933C75C85F1}"/>
    <dgm:cxn modelId="{50B916EE-A793-4FD4-85DC-32CF62F62F14}" type="presOf" srcId="{334FA040-C353-48B6-A7DE-554ED0557963}" destId="{5B4506CD-41D1-4A08-9CC5-8C678B83C456}" srcOrd="0" destOrd="0" presId="urn:diagrams.loki3.com/VaryingWidthList"/>
    <dgm:cxn modelId="{0B9C2052-2B90-4AD4-89E9-B9587E9BFF02}" type="presParOf" srcId="{5B4506CD-41D1-4A08-9CC5-8C678B83C456}" destId="{040A684B-0DF1-41B7-BA92-A635D4FF208A}" srcOrd="0" destOrd="0" presId="urn:diagrams.loki3.com/VaryingWidthList"/>
    <dgm:cxn modelId="{0D935945-9195-44E0-92D2-AC64AF8F54D1}" type="presParOf" srcId="{5B4506CD-41D1-4A08-9CC5-8C678B83C456}" destId="{4CE9F38E-6E94-4D6D-A5BD-F8791BD47E9B}" srcOrd="1" destOrd="0" presId="urn:diagrams.loki3.com/VaryingWidthList"/>
    <dgm:cxn modelId="{E857B762-6491-46B6-AC8E-3D812ED37E4B}" type="presParOf" srcId="{5B4506CD-41D1-4A08-9CC5-8C678B83C456}" destId="{25427AE4-A307-4A9D-9525-B6DC56158BFF}" srcOrd="2" destOrd="0" presId="urn:diagrams.loki3.com/VaryingWidthList"/>
    <dgm:cxn modelId="{685F97EA-BB84-4E98-B1B5-4B47C40520AE}" type="presParOf" srcId="{5B4506CD-41D1-4A08-9CC5-8C678B83C456}" destId="{5748E364-B937-4639-A651-3B9D76B8104D}" srcOrd="3" destOrd="0" presId="urn:diagrams.loki3.com/VaryingWidthList"/>
    <dgm:cxn modelId="{3F7776CC-CED4-485F-B80B-EC2572435B28}" type="presParOf" srcId="{5B4506CD-41D1-4A08-9CC5-8C678B83C456}" destId="{3A142ABE-B8D0-4DEE-8EE7-DA3AFE5D39DE}"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39C7754-5833-407A-8B84-7D66DA52BBBD}" type="doc">
      <dgm:prSet loTypeId="urn:microsoft.com/office/officeart/2005/8/layout/default" loCatId="list" qsTypeId="urn:microsoft.com/office/officeart/2005/8/quickstyle/simple5" qsCatId="simple" csTypeId="urn:microsoft.com/office/officeart/2005/8/colors/accent1_3" csCatId="accent1" phldr="1"/>
      <dgm:spPr/>
      <dgm:t>
        <a:bodyPr/>
        <a:lstStyle/>
        <a:p>
          <a:endParaRPr lang="en-US"/>
        </a:p>
      </dgm:t>
    </dgm:pt>
    <dgm:pt modelId="{36724CA0-E672-4985-9EB9-DB8E6009015A}">
      <dgm:prSet phldrT="[Text]"/>
      <dgm:spPr/>
      <dgm:t>
        <a:bodyPr/>
        <a:lstStyle/>
        <a:p>
          <a:pPr>
            <a:buClr>
              <a:srgbClr val="FFFFFF"/>
            </a:buClr>
          </a:pPr>
          <a:r>
            <a:rPr lang="en-US" dirty="0">
              <a:ea typeface="Trajan Pro Bold" charset="0"/>
              <a:cs typeface="Trajan Pro Bold" charset="0"/>
              <a:sym typeface="Trajan Pro Bold" charset="0"/>
            </a:rPr>
            <a:t>Neurotransmitter deficiencies</a:t>
          </a:r>
          <a:endParaRPr lang="en-US" dirty="0"/>
        </a:p>
      </dgm:t>
    </dgm:pt>
    <dgm:pt modelId="{E95CF134-B4E9-40F6-93C1-F4967F1C9AB8}" type="parTrans" cxnId="{3E63835C-E6D3-4092-8A4E-1337E1C47D1F}">
      <dgm:prSet/>
      <dgm:spPr/>
      <dgm:t>
        <a:bodyPr/>
        <a:lstStyle/>
        <a:p>
          <a:endParaRPr lang="en-US"/>
        </a:p>
      </dgm:t>
    </dgm:pt>
    <dgm:pt modelId="{40CD0D9B-307C-4E39-8D64-D644CEA8567B}" type="sibTrans" cxnId="{3E63835C-E6D3-4092-8A4E-1337E1C47D1F}">
      <dgm:prSet/>
      <dgm:spPr/>
      <dgm:t>
        <a:bodyPr/>
        <a:lstStyle/>
        <a:p>
          <a:endParaRPr lang="en-US"/>
        </a:p>
      </dgm:t>
    </dgm:pt>
    <dgm:pt modelId="{358AFC15-020E-4816-9D1D-BBFCB89771FD}">
      <dgm:prSet/>
      <dgm:spPr/>
      <dgm:t>
        <a:bodyPr/>
        <a:lstStyle/>
        <a:p>
          <a:r>
            <a:rPr lang="en-US" dirty="0">
              <a:ea typeface="Trajan Pro Bold" charset="0"/>
              <a:cs typeface="Trajan Pro Bold" charset="0"/>
              <a:sym typeface="Trajan Pro Bold" charset="0"/>
            </a:rPr>
            <a:t>Kindling</a:t>
          </a:r>
          <a:endParaRPr lang="en-US" dirty="0">
            <a:ea typeface="ヒラギノ角ゴ ProN W6" charset="0"/>
            <a:cs typeface="ヒラギノ角ゴ ProN W6" charset="0"/>
            <a:sym typeface="Trajan Pro Bold" charset="0"/>
          </a:endParaRPr>
        </a:p>
      </dgm:t>
    </dgm:pt>
    <dgm:pt modelId="{3273A6D2-4F01-4D6B-84F2-8AFED4EC6D50}" type="parTrans" cxnId="{65E6869E-C989-4BAE-98F0-712A06AAFE10}">
      <dgm:prSet/>
      <dgm:spPr/>
      <dgm:t>
        <a:bodyPr/>
        <a:lstStyle/>
        <a:p>
          <a:endParaRPr lang="en-US"/>
        </a:p>
      </dgm:t>
    </dgm:pt>
    <dgm:pt modelId="{D810FC9D-0DA6-429F-8B45-E41CCEC4B8D4}" type="sibTrans" cxnId="{65E6869E-C989-4BAE-98F0-712A06AAFE10}">
      <dgm:prSet/>
      <dgm:spPr/>
      <dgm:t>
        <a:bodyPr/>
        <a:lstStyle/>
        <a:p>
          <a:endParaRPr lang="en-US"/>
        </a:p>
      </dgm:t>
    </dgm:pt>
    <dgm:pt modelId="{0A52BC3E-43E3-48DE-AA76-4415EDE3C543}">
      <dgm:prSet/>
      <dgm:spPr/>
      <dgm:t>
        <a:bodyPr/>
        <a:lstStyle/>
        <a:p>
          <a:r>
            <a:rPr lang="en-US" dirty="0">
              <a:ea typeface="Trajan Pro Bold" charset="0"/>
              <a:cs typeface="Trajan Pro Bold" charset="0"/>
              <a:sym typeface="Trajan Pro Bold" charset="0"/>
            </a:rPr>
            <a:t>Withdrawal</a:t>
          </a:r>
          <a:endParaRPr lang="en-US" dirty="0">
            <a:ea typeface="ヒラギノ角ゴ ProN W6" charset="0"/>
            <a:cs typeface="ヒラギノ角ゴ ProN W6" charset="0"/>
            <a:sym typeface="Trajan Pro Bold" charset="0"/>
          </a:endParaRPr>
        </a:p>
      </dgm:t>
    </dgm:pt>
    <dgm:pt modelId="{96536785-C2FB-4B6E-BF57-E36684579040}" type="parTrans" cxnId="{2B093A0C-14A5-49F8-9F24-4BB468CDEF6F}">
      <dgm:prSet/>
      <dgm:spPr/>
      <dgm:t>
        <a:bodyPr/>
        <a:lstStyle/>
        <a:p>
          <a:endParaRPr lang="en-US"/>
        </a:p>
      </dgm:t>
    </dgm:pt>
    <dgm:pt modelId="{547CFDB1-9CD1-4C8F-BA62-63E749F30F4A}" type="sibTrans" cxnId="{2B093A0C-14A5-49F8-9F24-4BB468CDEF6F}">
      <dgm:prSet/>
      <dgm:spPr/>
      <dgm:t>
        <a:bodyPr/>
        <a:lstStyle/>
        <a:p>
          <a:endParaRPr lang="en-US"/>
        </a:p>
      </dgm:t>
    </dgm:pt>
    <dgm:pt modelId="{6301E88B-778B-48C6-AF56-07D56A94A38B}">
      <dgm:prSet/>
      <dgm:spPr/>
      <dgm:t>
        <a:bodyPr/>
        <a:lstStyle/>
        <a:p>
          <a:r>
            <a:rPr lang="en-US" dirty="0">
              <a:ea typeface="Trajan Pro Bold" charset="0"/>
              <a:cs typeface="Trajan Pro Bold" charset="0"/>
              <a:sym typeface="Trajan Pro Bold" charset="0"/>
            </a:rPr>
            <a:t>Cravings</a:t>
          </a:r>
          <a:endParaRPr lang="en-US" dirty="0">
            <a:ea typeface="ヒラギノ角ゴ ProN W6" charset="0"/>
            <a:cs typeface="ヒラギノ角ゴ ProN W6" charset="0"/>
            <a:sym typeface="Trajan Pro Bold" charset="0"/>
          </a:endParaRPr>
        </a:p>
      </dgm:t>
    </dgm:pt>
    <dgm:pt modelId="{69728084-3844-4BD4-BA8C-4A74FE1B31B0}" type="parTrans" cxnId="{9694562C-C6B7-4CA1-BCEE-E12224DC4FC7}">
      <dgm:prSet/>
      <dgm:spPr/>
      <dgm:t>
        <a:bodyPr/>
        <a:lstStyle/>
        <a:p>
          <a:endParaRPr lang="en-US"/>
        </a:p>
      </dgm:t>
    </dgm:pt>
    <dgm:pt modelId="{1816E839-BA8A-483D-8407-9FE39ECB45DB}" type="sibTrans" cxnId="{9694562C-C6B7-4CA1-BCEE-E12224DC4FC7}">
      <dgm:prSet/>
      <dgm:spPr/>
      <dgm:t>
        <a:bodyPr/>
        <a:lstStyle/>
        <a:p>
          <a:endParaRPr lang="en-US"/>
        </a:p>
      </dgm:t>
    </dgm:pt>
    <dgm:pt modelId="{6E615CF4-D983-4841-AA38-794969053528}">
      <dgm:prSet/>
      <dgm:spPr/>
      <dgm:t>
        <a:bodyPr/>
        <a:lstStyle/>
        <a:p>
          <a:r>
            <a:rPr lang="en-US" dirty="0">
              <a:ea typeface="Trajan Pro Bold" charset="0"/>
              <a:cs typeface="Trajan Pro Bold" charset="0"/>
              <a:sym typeface="Trajan Pro Bold" charset="0"/>
            </a:rPr>
            <a:t>Comorbidity and cross-addiction</a:t>
          </a:r>
          <a:endParaRPr lang="en-US" dirty="0">
            <a:ea typeface="ヒラギノ角ゴ ProN W6" charset="0"/>
            <a:cs typeface="ヒラギノ角ゴ ProN W6" charset="0"/>
            <a:sym typeface="Trajan Pro Bold" charset="0"/>
          </a:endParaRPr>
        </a:p>
      </dgm:t>
    </dgm:pt>
    <dgm:pt modelId="{47CBFB1F-2B4F-40B8-9A7F-C60A3452A182}" type="parTrans" cxnId="{D0322590-DCC6-4508-BCB1-AE787D57D9AD}">
      <dgm:prSet/>
      <dgm:spPr/>
      <dgm:t>
        <a:bodyPr/>
        <a:lstStyle/>
        <a:p>
          <a:endParaRPr lang="en-US"/>
        </a:p>
      </dgm:t>
    </dgm:pt>
    <dgm:pt modelId="{34EBAAB6-FBE5-4769-BEA5-D6304B5462E4}" type="sibTrans" cxnId="{D0322590-DCC6-4508-BCB1-AE787D57D9AD}">
      <dgm:prSet/>
      <dgm:spPr/>
      <dgm:t>
        <a:bodyPr/>
        <a:lstStyle/>
        <a:p>
          <a:endParaRPr lang="en-US"/>
        </a:p>
      </dgm:t>
    </dgm:pt>
    <dgm:pt modelId="{D883A7FE-FD36-4326-892D-4EE77AB2119A}">
      <dgm:prSet/>
      <dgm:spPr>
        <a:solidFill>
          <a:srgbClr val="305DAE"/>
        </a:solidFill>
      </dgm:spPr>
      <dgm:t>
        <a:bodyPr/>
        <a:lstStyle/>
        <a:p>
          <a:r>
            <a:rPr lang="en-US" dirty="0">
              <a:ea typeface="Trajan Pro Bold" charset="0"/>
              <a:cs typeface="Trajan Pro Bold" charset="0"/>
              <a:sym typeface="Trajan Pro Bold" charset="0"/>
            </a:rPr>
            <a:t>Sub-typing</a:t>
          </a:r>
          <a:endParaRPr lang="en-US" dirty="0">
            <a:ea typeface="ヒラギノ角ゴ ProN W6" charset="0"/>
            <a:cs typeface="ヒラギノ角ゴ ProN W6" charset="0"/>
            <a:sym typeface="Trajan Pro Bold" charset="0"/>
          </a:endParaRPr>
        </a:p>
      </dgm:t>
    </dgm:pt>
    <dgm:pt modelId="{44CCF43C-F6B9-4E33-BD74-76BCA263DD42}" type="parTrans" cxnId="{DD25CDB1-7A68-4F11-B5B8-187E990214A6}">
      <dgm:prSet/>
      <dgm:spPr/>
      <dgm:t>
        <a:bodyPr/>
        <a:lstStyle/>
        <a:p>
          <a:endParaRPr lang="en-US"/>
        </a:p>
      </dgm:t>
    </dgm:pt>
    <dgm:pt modelId="{3E362CAD-AD96-4775-BA18-EAA6652AB1DB}" type="sibTrans" cxnId="{DD25CDB1-7A68-4F11-B5B8-187E990214A6}">
      <dgm:prSet/>
      <dgm:spPr/>
      <dgm:t>
        <a:bodyPr/>
        <a:lstStyle/>
        <a:p>
          <a:endParaRPr lang="en-US"/>
        </a:p>
      </dgm:t>
    </dgm:pt>
    <dgm:pt modelId="{CE3C06EA-A79D-444F-B9F2-C238DC969F08}" type="pres">
      <dgm:prSet presAssocID="{E39C7754-5833-407A-8B84-7D66DA52BBBD}" presName="diagram" presStyleCnt="0">
        <dgm:presLayoutVars>
          <dgm:dir/>
          <dgm:resizeHandles val="exact"/>
        </dgm:presLayoutVars>
      </dgm:prSet>
      <dgm:spPr/>
    </dgm:pt>
    <dgm:pt modelId="{541064F8-FA5E-49BD-A992-93A24B2A64B3}" type="pres">
      <dgm:prSet presAssocID="{36724CA0-E672-4985-9EB9-DB8E6009015A}" presName="node" presStyleLbl="node1" presStyleIdx="0" presStyleCnt="6">
        <dgm:presLayoutVars>
          <dgm:bulletEnabled val="1"/>
        </dgm:presLayoutVars>
      </dgm:prSet>
      <dgm:spPr/>
    </dgm:pt>
    <dgm:pt modelId="{B4F4FAB7-64F6-4254-8BA7-C0633AD9488D}" type="pres">
      <dgm:prSet presAssocID="{40CD0D9B-307C-4E39-8D64-D644CEA8567B}" presName="sibTrans" presStyleCnt="0"/>
      <dgm:spPr/>
    </dgm:pt>
    <dgm:pt modelId="{0CAB4F98-79C7-44BE-8E27-E163563BBF7D}" type="pres">
      <dgm:prSet presAssocID="{358AFC15-020E-4816-9D1D-BBFCB89771FD}" presName="node" presStyleLbl="node1" presStyleIdx="1" presStyleCnt="6">
        <dgm:presLayoutVars>
          <dgm:bulletEnabled val="1"/>
        </dgm:presLayoutVars>
      </dgm:prSet>
      <dgm:spPr/>
    </dgm:pt>
    <dgm:pt modelId="{700E9BAA-A365-40C1-BF90-AC2AA7F65E5B}" type="pres">
      <dgm:prSet presAssocID="{D810FC9D-0DA6-429F-8B45-E41CCEC4B8D4}" presName="sibTrans" presStyleCnt="0"/>
      <dgm:spPr/>
    </dgm:pt>
    <dgm:pt modelId="{E7C213BF-B801-4060-88CB-490761F9FCE7}" type="pres">
      <dgm:prSet presAssocID="{0A52BC3E-43E3-48DE-AA76-4415EDE3C543}" presName="node" presStyleLbl="node1" presStyleIdx="2" presStyleCnt="6">
        <dgm:presLayoutVars>
          <dgm:bulletEnabled val="1"/>
        </dgm:presLayoutVars>
      </dgm:prSet>
      <dgm:spPr/>
    </dgm:pt>
    <dgm:pt modelId="{379D700A-DC99-4EB7-B781-12316F5F615A}" type="pres">
      <dgm:prSet presAssocID="{547CFDB1-9CD1-4C8F-BA62-63E749F30F4A}" presName="sibTrans" presStyleCnt="0"/>
      <dgm:spPr/>
    </dgm:pt>
    <dgm:pt modelId="{50E1FBE4-7A78-41DB-AB19-8925535E12C3}" type="pres">
      <dgm:prSet presAssocID="{6301E88B-778B-48C6-AF56-07D56A94A38B}" presName="node" presStyleLbl="node1" presStyleIdx="3" presStyleCnt="6">
        <dgm:presLayoutVars>
          <dgm:bulletEnabled val="1"/>
        </dgm:presLayoutVars>
      </dgm:prSet>
      <dgm:spPr/>
    </dgm:pt>
    <dgm:pt modelId="{37B89030-B8EA-4215-8F24-3C378A00D221}" type="pres">
      <dgm:prSet presAssocID="{1816E839-BA8A-483D-8407-9FE39ECB45DB}" presName="sibTrans" presStyleCnt="0"/>
      <dgm:spPr/>
    </dgm:pt>
    <dgm:pt modelId="{D675F9C4-8A08-43C2-B3A6-4F856454D7F7}" type="pres">
      <dgm:prSet presAssocID="{6E615CF4-D983-4841-AA38-794969053528}" presName="node" presStyleLbl="node1" presStyleIdx="4" presStyleCnt="6">
        <dgm:presLayoutVars>
          <dgm:bulletEnabled val="1"/>
        </dgm:presLayoutVars>
      </dgm:prSet>
      <dgm:spPr/>
    </dgm:pt>
    <dgm:pt modelId="{15F9958E-0FA4-41FC-BD1C-2B2B7D50B5CE}" type="pres">
      <dgm:prSet presAssocID="{34EBAAB6-FBE5-4769-BEA5-D6304B5462E4}" presName="sibTrans" presStyleCnt="0"/>
      <dgm:spPr/>
    </dgm:pt>
    <dgm:pt modelId="{8244E1D5-A7D6-4B6C-8A46-92A8469A252F}" type="pres">
      <dgm:prSet presAssocID="{D883A7FE-FD36-4326-892D-4EE77AB2119A}" presName="node" presStyleLbl="node1" presStyleIdx="5" presStyleCnt="6">
        <dgm:presLayoutVars>
          <dgm:bulletEnabled val="1"/>
        </dgm:presLayoutVars>
      </dgm:prSet>
      <dgm:spPr/>
    </dgm:pt>
  </dgm:ptLst>
  <dgm:cxnLst>
    <dgm:cxn modelId="{4F366E0A-1D30-44EC-B900-61F5C6DB1F1B}" type="presOf" srcId="{6E615CF4-D983-4841-AA38-794969053528}" destId="{D675F9C4-8A08-43C2-B3A6-4F856454D7F7}" srcOrd="0" destOrd="0" presId="urn:microsoft.com/office/officeart/2005/8/layout/default"/>
    <dgm:cxn modelId="{2B093A0C-14A5-49F8-9F24-4BB468CDEF6F}" srcId="{E39C7754-5833-407A-8B84-7D66DA52BBBD}" destId="{0A52BC3E-43E3-48DE-AA76-4415EDE3C543}" srcOrd="2" destOrd="0" parTransId="{96536785-C2FB-4B6E-BF57-E36684579040}" sibTransId="{547CFDB1-9CD1-4C8F-BA62-63E749F30F4A}"/>
    <dgm:cxn modelId="{9694562C-C6B7-4CA1-BCEE-E12224DC4FC7}" srcId="{E39C7754-5833-407A-8B84-7D66DA52BBBD}" destId="{6301E88B-778B-48C6-AF56-07D56A94A38B}" srcOrd="3" destOrd="0" parTransId="{69728084-3844-4BD4-BA8C-4A74FE1B31B0}" sibTransId="{1816E839-BA8A-483D-8407-9FE39ECB45DB}"/>
    <dgm:cxn modelId="{52BC8A30-DA1B-4E56-B2D3-18CF0D6C5D4E}" type="presOf" srcId="{358AFC15-020E-4816-9D1D-BBFCB89771FD}" destId="{0CAB4F98-79C7-44BE-8E27-E163563BBF7D}" srcOrd="0" destOrd="0" presId="urn:microsoft.com/office/officeart/2005/8/layout/default"/>
    <dgm:cxn modelId="{1E453E3B-79B5-4CC1-B6E0-F7522E5A16D4}" type="presOf" srcId="{D883A7FE-FD36-4326-892D-4EE77AB2119A}" destId="{8244E1D5-A7D6-4B6C-8A46-92A8469A252F}" srcOrd="0" destOrd="0" presId="urn:microsoft.com/office/officeart/2005/8/layout/default"/>
    <dgm:cxn modelId="{3E63835C-E6D3-4092-8A4E-1337E1C47D1F}" srcId="{E39C7754-5833-407A-8B84-7D66DA52BBBD}" destId="{36724CA0-E672-4985-9EB9-DB8E6009015A}" srcOrd="0" destOrd="0" parTransId="{E95CF134-B4E9-40F6-93C1-F4967F1C9AB8}" sibTransId="{40CD0D9B-307C-4E39-8D64-D644CEA8567B}"/>
    <dgm:cxn modelId="{D0322590-DCC6-4508-BCB1-AE787D57D9AD}" srcId="{E39C7754-5833-407A-8B84-7D66DA52BBBD}" destId="{6E615CF4-D983-4841-AA38-794969053528}" srcOrd="4" destOrd="0" parTransId="{47CBFB1F-2B4F-40B8-9A7F-C60A3452A182}" sibTransId="{34EBAAB6-FBE5-4769-BEA5-D6304B5462E4}"/>
    <dgm:cxn modelId="{65E6869E-C989-4BAE-98F0-712A06AAFE10}" srcId="{E39C7754-5833-407A-8B84-7D66DA52BBBD}" destId="{358AFC15-020E-4816-9D1D-BBFCB89771FD}" srcOrd="1" destOrd="0" parTransId="{3273A6D2-4F01-4D6B-84F2-8AFED4EC6D50}" sibTransId="{D810FC9D-0DA6-429F-8B45-E41CCEC4B8D4}"/>
    <dgm:cxn modelId="{9B57E8A8-7BEE-47CA-BD72-3204CBD9B695}" type="presOf" srcId="{6301E88B-778B-48C6-AF56-07D56A94A38B}" destId="{50E1FBE4-7A78-41DB-AB19-8925535E12C3}" srcOrd="0" destOrd="0" presId="urn:microsoft.com/office/officeart/2005/8/layout/default"/>
    <dgm:cxn modelId="{DD25CDB1-7A68-4F11-B5B8-187E990214A6}" srcId="{E39C7754-5833-407A-8B84-7D66DA52BBBD}" destId="{D883A7FE-FD36-4326-892D-4EE77AB2119A}" srcOrd="5" destOrd="0" parTransId="{44CCF43C-F6B9-4E33-BD74-76BCA263DD42}" sibTransId="{3E362CAD-AD96-4775-BA18-EAA6652AB1DB}"/>
    <dgm:cxn modelId="{56CFD9BB-B389-4399-BEA1-30EC2DB7681D}" type="presOf" srcId="{36724CA0-E672-4985-9EB9-DB8E6009015A}" destId="{541064F8-FA5E-49BD-A992-93A24B2A64B3}" srcOrd="0" destOrd="0" presId="urn:microsoft.com/office/officeart/2005/8/layout/default"/>
    <dgm:cxn modelId="{6B9B9EEF-AC9D-492E-8320-1BD5094F155B}" type="presOf" srcId="{0A52BC3E-43E3-48DE-AA76-4415EDE3C543}" destId="{E7C213BF-B801-4060-88CB-490761F9FCE7}" srcOrd="0" destOrd="0" presId="urn:microsoft.com/office/officeart/2005/8/layout/default"/>
    <dgm:cxn modelId="{3C88B6FB-CD09-4A5D-888B-70A58754810B}" type="presOf" srcId="{E39C7754-5833-407A-8B84-7D66DA52BBBD}" destId="{CE3C06EA-A79D-444F-B9F2-C238DC969F08}" srcOrd="0" destOrd="0" presId="urn:microsoft.com/office/officeart/2005/8/layout/default"/>
    <dgm:cxn modelId="{8B1B918E-425A-4675-955D-A377AB8F97F7}" type="presParOf" srcId="{CE3C06EA-A79D-444F-B9F2-C238DC969F08}" destId="{541064F8-FA5E-49BD-A992-93A24B2A64B3}" srcOrd="0" destOrd="0" presId="urn:microsoft.com/office/officeart/2005/8/layout/default"/>
    <dgm:cxn modelId="{9E210B0D-5CB3-4BA7-B736-AE6B0FE32AC8}" type="presParOf" srcId="{CE3C06EA-A79D-444F-B9F2-C238DC969F08}" destId="{B4F4FAB7-64F6-4254-8BA7-C0633AD9488D}" srcOrd="1" destOrd="0" presId="urn:microsoft.com/office/officeart/2005/8/layout/default"/>
    <dgm:cxn modelId="{473B0BD3-090B-4604-8B90-D8873A54D884}" type="presParOf" srcId="{CE3C06EA-A79D-444F-B9F2-C238DC969F08}" destId="{0CAB4F98-79C7-44BE-8E27-E163563BBF7D}" srcOrd="2" destOrd="0" presId="urn:microsoft.com/office/officeart/2005/8/layout/default"/>
    <dgm:cxn modelId="{999CFA67-8531-4367-B7B6-5256C9682091}" type="presParOf" srcId="{CE3C06EA-A79D-444F-B9F2-C238DC969F08}" destId="{700E9BAA-A365-40C1-BF90-AC2AA7F65E5B}" srcOrd="3" destOrd="0" presId="urn:microsoft.com/office/officeart/2005/8/layout/default"/>
    <dgm:cxn modelId="{5819705A-6B45-49B6-B81B-392488C5009E}" type="presParOf" srcId="{CE3C06EA-A79D-444F-B9F2-C238DC969F08}" destId="{E7C213BF-B801-4060-88CB-490761F9FCE7}" srcOrd="4" destOrd="0" presId="urn:microsoft.com/office/officeart/2005/8/layout/default"/>
    <dgm:cxn modelId="{BFC8E561-DD9E-48BE-A86A-05BCF5D97E02}" type="presParOf" srcId="{CE3C06EA-A79D-444F-B9F2-C238DC969F08}" destId="{379D700A-DC99-4EB7-B781-12316F5F615A}" srcOrd="5" destOrd="0" presId="urn:microsoft.com/office/officeart/2005/8/layout/default"/>
    <dgm:cxn modelId="{D1EF6FE9-5532-4F56-AC20-A30938851DFC}" type="presParOf" srcId="{CE3C06EA-A79D-444F-B9F2-C238DC969F08}" destId="{50E1FBE4-7A78-41DB-AB19-8925535E12C3}" srcOrd="6" destOrd="0" presId="urn:microsoft.com/office/officeart/2005/8/layout/default"/>
    <dgm:cxn modelId="{94B70464-1057-4D0E-B827-DD5013C10378}" type="presParOf" srcId="{CE3C06EA-A79D-444F-B9F2-C238DC969F08}" destId="{37B89030-B8EA-4215-8F24-3C378A00D221}" srcOrd="7" destOrd="0" presId="urn:microsoft.com/office/officeart/2005/8/layout/default"/>
    <dgm:cxn modelId="{393CCF9C-5DB0-47D9-A825-2D89925E5B36}" type="presParOf" srcId="{CE3C06EA-A79D-444F-B9F2-C238DC969F08}" destId="{D675F9C4-8A08-43C2-B3A6-4F856454D7F7}" srcOrd="8" destOrd="0" presId="urn:microsoft.com/office/officeart/2005/8/layout/default"/>
    <dgm:cxn modelId="{5B20C0CC-9E4E-4024-A028-01FB5291489C}" type="presParOf" srcId="{CE3C06EA-A79D-444F-B9F2-C238DC969F08}" destId="{15F9958E-0FA4-41FC-BD1C-2B2B7D50B5CE}" srcOrd="9" destOrd="0" presId="urn:microsoft.com/office/officeart/2005/8/layout/default"/>
    <dgm:cxn modelId="{F0EBABD7-AD69-4112-B8FA-7B64138F4966}" type="presParOf" srcId="{CE3C06EA-A79D-444F-B9F2-C238DC969F08}" destId="{8244E1D5-A7D6-4B6C-8A46-92A8469A252F}"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A648605-3FB3-4FDF-97D1-B0AA68799BE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CF19CBFD-DCAA-43F7-BD44-4F47D604E5CF}" type="pres">
      <dgm:prSet presAssocID="{9A648605-3FB3-4FDF-97D1-B0AA68799BE6}" presName="linear" presStyleCnt="0">
        <dgm:presLayoutVars>
          <dgm:dir/>
          <dgm:animLvl val="lvl"/>
          <dgm:resizeHandles val="exact"/>
        </dgm:presLayoutVars>
      </dgm:prSet>
      <dgm:spPr/>
    </dgm:pt>
  </dgm:ptLst>
  <dgm:cxnLst>
    <dgm:cxn modelId="{6B2F9FD3-6E69-4B5B-B66A-4F19EBCA2DF4}" type="presOf" srcId="{9A648605-3FB3-4FDF-97D1-B0AA68799BE6}" destId="{CF19CBFD-DCAA-43F7-BD44-4F47D604E5CF}" srcOrd="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86215D9-7EC1-4FBE-82A6-FB0BC8D42E04}" type="doc">
      <dgm:prSet loTypeId="urn:microsoft.com/office/officeart/2005/8/layout/pList2" loCatId="picture" qsTypeId="urn:microsoft.com/office/officeart/2005/8/quickstyle/simple1" qsCatId="simple" csTypeId="urn:microsoft.com/office/officeart/2005/8/colors/accent1_4" csCatId="accent1" phldr="1"/>
      <dgm:spPr/>
    </dgm:pt>
    <dgm:pt modelId="{6C5FEF41-1370-4F52-8A1E-0D7FAA22E1FB}">
      <dgm:prSet phldrT="[Text]"/>
      <dgm:spPr/>
      <dgm:t>
        <a:bodyPr anchor="ctr" anchorCtr="0"/>
        <a:lstStyle/>
        <a:p>
          <a:r>
            <a:rPr lang="en-US" dirty="0"/>
            <a:t>Need for Spectacular Success</a:t>
          </a:r>
        </a:p>
      </dgm:t>
    </dgm:pt>
    <dgm:pt modelId="{AD569E6D-28F5-445C-87FE-B62DBAB21D76}" type="parTrans" cxnId="{57AEE4FC-5B6D-4F57-A847-13DD35C97232}">
      <dgm:prSet/>
      <dgm:spPr/>
      <dgm:t>
        <a:bodyPr/>
        <a:lstStyle/>
        <a:p>
          <a:endParaRPr lang="en-US"/>
        </a:p>
      </dgm:t>
    </dgm:pt>
    <dgm:pt modelId="{7B4D4BB1-A412-4F28-9E16-227BBB84E16D}" type="sibTrans" cxnId="{57AEE4FC-5B6D-4F57-A847-13DD35C97232}">
      <dgm:prSet/>
      <dgm:spPr/>
      <dgm:t>
        <a:bodyPr/>
        <a:lstStyle/>
        <a:p>
          <a:endParaRPr lang="en-US"/>
        </a:p>
      </dgm:t>
    </dgm:pt>
    <dgm:pt modelId="{D3A65C76-F30F-49CD-8448-A7A4142B0F6D}">
      <dgm:prSet phldrT="[Text]"/>
      <dgm:spPr/>
      <dgm:t>
        <a:bodyPr anchor="ctr" anchorCtr="0"/>
        <a:lstStyle/>
        <a:p>
          <a:r>
            <a:rPr lang="en-US" dirty="0"/>
            <a:t>Rebelliousness &amp; Anger</a:t>
          </a:r>
        </a:p>
      </dgm:t>
    </dgm:pt>
    <dgm:pt modelId="{F0D80A7D-8B6C-40C5-8291-51FEFFCDEDE8}" type="parTrans" cxnId="{970D407A-EAC7-4DD6-B8C9-A40817A829A3}">
      <dgm:prSet/>
      <dgm:spPr/>
      <dgm:t>
        <a:bodyPr/>
        <a:lstStyle/>
        <a:p>
          <a:endParaRPr lang="en-US"/>
        </a:p>
      </dgm:t>
    </dgm:pt>
    <dgm:pt modelId="{398AE7EF-C387-424E-B087-629F09FCCAD5}" type="sibTrans" cxnId="{970D407A-EAC7-4DD6-B8C9-A40817A829A3}">
      <dgm:prSet/>
      <dgm:spPr/>
      <dgm:t>
        <a:bodyPr/>
        <a:lstStyle/>
        <a:p>
          <a:endParaRPr lang="en-US"/>
        </a:p>
      </dgm:t>
    </dgm:pt>
    <dgm:pt modelId="{1AFDA6BA-935F-4FB7-BD0F-9DEB0A93134C}">
      <dgm:prSet phldrT="[Text]"/>
      <dgm:spPr/>
      <dgm:t>
        <a:bodyPr anchor="ctr" anchorCtr="0"/>
        <a:lstStyle/>
        <a:p>
          <a:r>
            <a:rPr lang="en-US" dirty="0"/>
            <a:t>Freedom from Dependency</a:t>
          </a:r>
        </a:p>
      </dgm:t>
    </dgm:pt>
    <dgm:pt modelId="{62780CBF-4D60-49E9-9912-72CCE1C20B3B}" type="parTrans" cxnId="{4856024F-B45E-44D1-B9C1-09A8F0756FE0}">
      <dgm:prSet/>
      <dgm:spPr/>
      <dgm:t>
        <a:bodyPr/>
        <a:lstStyle/>
        <a:p>
          <a:endParaRPr lang="en-US"/>
        </a:p>
      </dgm:t>
    </dgm:pt>
    <dgm:pt modelId="{44DB225F-B6F6-4186-BFFB-107D9E9CE9EA}" type="sibTrans" cxnId="{4856024F-B45E-44D1-B9C1-09A8F0756FE0}">
      <dgm:prSet/>
      <dgm:spPr/>
      <dgm:t>
        <a:bodyPr/>
        <a:lstStyle/>
        <a:p>
          <a:endParaRPr lang="en-US"/>
        </a:p>
      </dgm:t>
    </dgm:pt>
    <dgm:pt modelId="{8514155B-E0F1-4970-88C7-B0FD63C5E1CF}">
      <dgm:prSet phldrT="[Text]"/>
      <dgm:spPr>
        <a:solidFill>
          <a:srgbClr val="4A6FBE"/>
        </a:solidFill>
      </dgm:spPr>
      <dgm:t>
        <a:bodyPr anchor="ctr" anchorCtr="0"/>
        <a:lstStyle/>
        <a:p>
          <a:r>
            <a:rPr lang="en-US" dirty="0"/>
            <a:t>Social Acceptance</a:t>
          </a:r>
        </a:p>
      </dgm:t>
    </dgm:pt>
    <dgm:pt modelId="{7F29AFD9-1FAA-411E-9094-22D8BDBCC471}" type="parTrans" cxnId="{68D7F907-00B7-4E6F-900E-4AF7F0BA727B}">
      <dgm:prSet/>
      <dgm:spPr/>
      <dgm:t>
        <a:bodyPr/>
        <a:lstStyle/>
        <a:p>
          <a:endParaRPr lang="en-US"/>
        </a:p>
      </dgm:t>
    </dgm:pt>
    <dgm:pt modelId="{6F612762-07F9-4B9E-A67F-DBF3A34FC71E}" type="sibTrans" cxnId="{68D7F907-00B7-4E6F-900E-4AF7F0BA727B}">
      <dgm:prSet/>
      <dgm:spPr/>
      <dgm:t>
        <a:bodyPr/>
        <a:lstStyle/>
        <a:p>
          <a:endParaRPr lang="en-US"/>
        </a:p>
      </dgm:t>
    </dgm:pt>
    <dgm:pt modelId="{3D607649-04AF-4359-9FE4-F6F29582577C}">
      <dgm:prSet phldrT="[Text]"/>
      <dgm:spPr/>
      <dgm:t>
        <a:bodyPr anchor="ctr" anchorCtr="0"/>
        <a:lstStyle/>
        <a:p>
          <a:r>
            <a:rPr lang="en-US" dirty="0"/>
            <a:t>Escape from Difficult Emotions</a:t>
          </a:r>
        </a:p>
      </dgm:t>
    </dgm:pt>
    <dgm:pt modelId="{E2E0C0E3-F303-45DB-9233-43DB7C47ED4E}" type="parTrans" cxnId="{B12CB850-7143-4787-BC53-2E5304572E7F}">
      <dgm:prSet/>
      <dgm:spPr/>
      <dgm:t>
        <a:bodyPr/>
        <a:lstStyle/>
        <a:p>
          <a:endParaRPr lang="en-US"/>
        </a:p>
      </dgm:t>
    </dgm:pt>
    <dgm:pt modelId="{A3475FB2-016F-4D5C-AD1E-F85CFF36C43B}" type="sibTrans" cxnId="{B12CB850-7143-4787-BC53-2E5304572E7F}">
      <dgm:prSet/>
      <dgm:spPr/>
      <dgm:t>
        <a:bodyPr/>
        <a:lstStyle/>
        <a:p>
          <a:endParaRPr lang="en-US"/>
        </a:p>
      </dgm:t>
    </dgm:pt>
    <dgm:pt modelId="{04FCC6C8-B568-456A-9310-D209B34BFDC1}">
      <dgm:prSet phldrT="[Text]"/>
      <dgm:spPr/>
      <dgm:t>
        <a:bodyPr anchor="ctr" anchorCtr="0"/>
        <a:lstStyle/>
        <a:p>
          <a:r>
            <a:rPr lang="en-US" dirty="0"/>
            <a:t>Competitiveness</a:t>
          </a:r>
        </a:p>
      </dgm:t>
    </dgm:pt>
    <dgm:pt modelId="{535D7325-6A29-4819-BF28-8779B78FE1EA}" type="parTrans" cxnId="{F6A48724-D4BE-4264-A7AD-8ABD6721CE97}">
      <dgm:prSet/>
      <dgm:spPr/>
      <dgm:t>
        <a:bodyPr/>
        <a:lstStyle/>
        <a:p>
          <a:endParaRPr lang="en-US"/>
        </a:p>
      </dgm:t>
    </dgm:pt>
    <dgm:pt modelId="{C5A752C5-95DB-4665-8E8F-A9D5B9225D37}" type="sibTrans" cxnId="{F6A48724-D4BE-4264-A7AD-8ABD6721CE97}">
      <dgm:prSet/>
      <dgm:spPr/>
      <dgm:t>
        <a:bodyPr/>
        <a:lstStyle/>
        <a:p>
          <a:endParaRPr lang="en-US"/>
        </a:p>
      </dgm:t>
    </dgm:pt>
    <dgm:pt modelId="{AA630E02-4837-471A-9CED-07607FFEE316}" type="pres">
      <dgm:prSet presAssocID="{886215D9-7EC1-4FBE-82A6-FB0BC8D42E04}" presName="Name0" presStyleCnt="0">
        <dgm:presLayoutVars>
          <dgm:dir/>
          <dgm:resizeHandles val="exact"/>
        </dgm:presLayoutVars>
      </dgm:prSet>
      <dgm:spPr/>
    </dgm:pt>
    <dgm:pt modelId="{2A4C31DC-0A99-4D98-B2B0-9A7B66F8EDB0}" type="pres">
      <dgm:prSet presAssocID="{886215D9-7EC1-4FBE-82A6-FB0BC8D42E04}" presName="bkgdShp" presStyleLbl="alignAccFollowNode1" presStyleIdx="0" presStyleCnt="1"/>
      <dgm:spPr/>
    </dgm:pt>
    <dgm:pt modelId="{FDB2538F-77AE-4080-90B9-53487E9E657B}" type="pres">
      <dgm:prSet presAssocID="{886215D9-7EC1-4FBE-82A6-FB0BC8D42E04}" presName="linComp" presStyleCnt="0"/>
      <dgm:spPr/>
    </dgm:pt>
    <dgm:pt modelId="{AD9FD518-FF4E-49D8-B3B2-0BA164CB5060}" type="pres">
      <dgm:prSet presAssocID="{6C5FEF41-1370-4F52-8A1E-0D7FAA22E1FB}" presName="compNode" presStyleCnt="0"/>
      <dgm:spPr/>
    </dgm:pt>
    <dgm:pt modelId="{D6AA1FDF-ACD0-40EA-9920-B2D97E6A7BDA}" type="pres">
      <dgm:prSet presAssocID="{6C5FEF41-1370-4F52-8A1E-0D7FAA22E1FB}" presName="node" presStyleLbl="node1" presStyleIdx="0" presStyleCnt="6">
        <dgm:presLayoutVars>
          <dgm:bulletEnabled val="1"/>
        </dgm:presLayoutVars>
      </dgm:prSet>
      <dgm:spPr/>
    </dgm:pt>
    <dgm:pt modelId="{89E7063A-56C9-4D59-A143-A6A58CA7D467}" type="pres">
      <dgm:prSet presAssocID="{6C5FEF41-1370-4F52-8A1E-0D7FAA22E1FB}" presName="invisiNode" presStyleLbl="node1" presStyleIdx="0" presStyleCnt="6"/>
      <dgm:spPr/>
    </dgm:pt>
    <dgm:pt modelId="{8E423003-753A-4551-817B-E06DD29E7AD3}" type="pres">
      <dgm:prSet presAssocID="{6C5FEF41-1370-4F52-8A1E-0D7FAA22E1FB}" presName="imagNode"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pt>
    <dgm:pt modelId="{F8D3CBBB-904A-4FC7-862D-CC0F69C1C6B0}" type="pres">
      <dgm:prSet presAssocID="{7B4D4BB1-A412-4F28-9E16-227BBB84E16D}" presName="sibTrans" presStyleLbl="sibTrans2D1" presStyleIdx="0" presStyleCnt="0"/>
      <dgm:spPr/>
    </dgm:pt>
    <dgm:pt modelId="{D74FFD03-AE12-4398-9757-E942A32926E0}" type="pres">
      <dgm:prSet presAssocID="{D3A65C76-F30F-49CD-8448-A7A4142B0F6D}" presName="compNode" presStyleCnt="0"/>
      <dgm:spPr/>
    </dgm:pt>
    <dgm:pt modelId="{275D9B45-05D3-45D0-A6C1-A4AD57C0AE1F}" type="pres">
      <dgm:prSet presAssocID="{D3A65C76-F30F-49CD-8448-A7A4142B0F6D}" presName="node" presStyleLbl="node1" presStyleIdx="1" presStyleCnt="6">
        <dgm:presLayoutVars>
          <dgm:bulletEnabled val="1"/>
        </dgm:presLayoutVars>
      </dgm:prSet>
      <dgm:spPr/>
    </dgm:pt>
    <dgm:pt modelId="{886EC278-9BCF-46F9-A029-32C3B013EA79}" type="pres">
      <dgm:prSet presAssocID="{D3A65C76-F30F-49CD-8448-A7A4142B0F6D}" presName="invisiNode" presStyleLbl="node1" presStyleIdx="1" presStyleCnt="6"/>
      <dgm:spPr/>
    </dgm:pt>
    <dgm:pt modelId="{4D8C1D2D-0955-4288-998D-2D950155CE92}" type="pres">
      <dgm:prSet presAssocID="{D3A65C76-F30F-49CD-8448-A7A4142B0F6D}" presName="imagNode"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dgm:spPr>
    </dgm:pt>
    <dgm:pt modelId="{5CAB7D40-0459-4DB1-9CE8-1BF783B5320A}" type="pres">
      <dgm:prSet presAssocID="{398AE7EF-C387-424E-B087-629F09FCCAD5}" presName="sibTrans" presStyleLbl="sibTrans2D1" presStyleIdx="0" presStyleCnt="0"/>
      <dgm:spPr/>
    </dgm:pt>
    <dgm:pt modelId="{964D6D73-75D4-4F81-9C77-AF6CC7E4DAFE}" type="pres">
      <dgm:prSet presAssocID="{1AFDA6BA-935F-4FB7-BD0F-9DEB0A93134C}" presName="compNode" presStyleCnt="0"/>
      <dgm:spPr/>
    </dgm:pt>
    <dgm:pt modelId="{24AFD249-6ED8-4554-8746-D7957B020288}" type="pres">
      <dgm:prSet presAssocID="{1AFDA6BA-935F-4FB7-BD0F-9DEB0A93134C}" presName="node" presStyleLbl="node1" presStyleIdx="2" presStyleCnt="6">
        <dgm:presLayoutVars>
          <dgm:bulletEnabled val="1"/>
        </dgm:presLayoutVars>
      </dgm:prSet>
      <dgm:spPr/>
    </dgm:pt>
    <dgm:pt modelId="{847E26D8-E266-4DD5-B9F7-EAE31AF1F570}" type="pres">
      <dgm:prSet presAssocID="{1AFDA6BA-935F-4FB7-BD0F-9DEB0A93134C}" presName="invisiNode" presStyleLbl="node1" presStyleIdx="2" presStyleCnt="6"/>
      <dgm:spPr/>
    </dgm:pt>
    <dgm:pt modelId="{749C705C-6889-41AA-A730-78F6DDFEB7B8}" type="pres">
      <dgm:prSet presAssocID="{1AFDA6BA-935F-4FB7-BD0F-9DEB0A93134C}" presName="imagNode"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dgm:spPr>
    </dgm:pt>
    <dgm:pt modelId="{0272A4C7-F8D2-4C42-844D-CCA753DF74F9}" type="pres">
      <dgm:prSet presAssocID="{44DB225F-B6F6-4186-BFFB-107D9E9CE9EA}" presName="sibTrans" presStyleLbl="sibTrans2D1" presStyleIdx="0" presStyleCnt="0"/>
      <dgm:spPr/>
    </dgm:pt>
    <dgm:pt modelId="{8A613B69-FDF8-47A2-95CA-C418BA7D4CE5}" type="pres">
      <dgm:prSet presAssocID="{8514155B-E0F1-4970-88C7-B0FD63C5E1CF}" presName="compNode" presStyleCnt="0"/>
      <dgm:spPr/>
    </dgm:pt>
    <dgm:pt modelId="{D3C20C9F-B8F9-4F74-AD09-B8B6BB769026}" type="pres">
      <dgm:prSet presAssocID="{8514155B-E0F1-4970-88C7-B0FD63C5E1CF}" presName="node" presStyleLbl="node1" presStyleIdx="3" presStyleCnt="6">
        <dgm:presLayoutVars>
          <dgm:bulletEnabled val="1"/>
        </dgm:presLayoutVars>
      </dgm:prSet>
      <dgm:spPr/>
    </dgm:pt>
    <dgm:pt modelId="{706A9FF8-8ED1-47C3-913A-4200FC10CB46}" type="pres">
      <dgm:prSet presAssocID="{8514155B-E0F1-4970-88C7-B0FD63C5E1CF}" presName="invisiNode" presStyleLbl="node1" presStyleIdx="3" presStyleCnt="6"/>
      <dgm:spPr/>
    </dgm:pt>
    <dgm:pt modelId="{D905D099-5EB5-4DE7-9EFD-32BDD4CC69A8}" type="pres">
      <dgm:prSet presAssocID="{8514155B-E0F1-4970-88C7-B0FD63C5E1CF}" presName="imagNode"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dgm:spPr>
    </dgm:pt>
    <dgm:pt modelId="{7FD5F299-99C0-4CE4-86F0-66DB86FE9D6B}" type="pres">
      <dgm:prSet presAssocID="{6F612762-07F9-4B9E-A67F-DBF3A34FC71E}" presName="sibTrans" presStyleLbl="sibTrans2D1" presStyleIdx="0" presStyleCnt="0"/>
      <dgm:spPr/>
    </dgm:pt>
    <dgm:pt modelId="{E0D419A6-7AEC-43B1-9665-7FA3F60BC458}" type="pres">
      <dgm:prSet presAssocID="{3D607649-04AF-4359-9FE4-F6F29582577C}" presName="compNode" presStyleCnt="0"/>
      <dgm:spPr/>
    </dgm:pt>
    <dgm:pt modelId="{018636C9-07F1-407C-A2BB-84C7B491DABB}" type="pres">
      <dgm:prSet presAssocID="{3D607649-04AF-4359-9FE4-F6F29582577C}" presName="node" presStyleLbl="node1" presStyleIdx="4" presStyleCnt="6">
        <dgm:presLayoutVars>
          <dgm:bulletEnabled val="1"/>
        </dgm:presLayoutVars>
      </dgm:prSet>
      <dgm:spPr/>
    </dgm:pt>
    <dgm:pt modelId="{4BC2CF96-569A-4364-AD56-1ED72C09683D}" type="pres">
      <dgm:prSet presAssocID="{3D607649-04AF-4359-9FE4-F6F29582577C}" presName="invisiNode" presStyleLbl="node1" presStyleIdx="4" presStyleCnt="6"/>
      <dgm:spPr/>
    </dgm:pt>
    <dgm:pt modelId="{4E8B1E71-4ACE-44EF-B1F2-D0A4BE92FDFD}" type="pres">
      <dgm:prSet presAssocID="{3D607649-04AF-4359-9FE4-F6F29582577C}" presName="imagNode"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dgm:spPr>
    </dgm:pt>
    <dgm:pt modelId="{B5B50DEF-9BC0-4050-A9A0-B1BD81039BCE}" type="pres">
      <dgm:prSet presAssocID="{A3475FB2-016F-4D5C-AD1E-F85CFF36C43B}" presName="sibTrans" presStyleLbl="sibTrans2D1" presStyleIdx="0" presStyleCnt="0"/>
      <dgm:spPr/>
    </dgm:pt>
    <dgm:pt modelId="{B9B7AADE-A8EE-4C77-8C7E-F2445D1C6290}" type="pres">
      <dgm:prSet presAssocID="{04FCC6C8-B568-456A-9310-D209B34BFDC1}" presName="compNode" presStyleCnt="0"/>
      <dgm:spPr/>
    </dgm:pt>
    <dgm:pt modelId="{61FE67AD-E9BA-4E39-B49E-F49C28F0C425}" type="pres">
      <dgm:prSet presAssocID="{04FCC6C8-B568-456A-9310-D209B34BFDC1}" presName="node" presStyleLbl="node1" presStyleIdx="5" presStyleCnt="6">
        <dgm:presLayoutVars>
          <dgm:bulletEnabled val="1"/>
        </dgm:presLayoutVars>
      </dgm:prSet>
      <dgm:spPr/>
    </dgm:pt>
    <dgm:pt modelId="{A0D8F558-CF9F-4F9B-A037-E8CD00E1BBEC}" type="pres">
      <dgm:prSet presAssocID="{04FCC6C8-B568-456A-9310-D209B34BFDC1}" presName="invisiNode" presStyleLbl="node1" presStyleIdx="5" presStyleCnt="6"/>
      <dgm:spPr/>
    </dgm:pt>
    <dgm:pt modelId="{D3144015-BD79-4E95-8D5B-F6092A397855}" type="pres">
      <dgm:prSet presAssocID="{04FCC6C8-B568-456A-9310-D209B34BFDC1}" presName="imagNode"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17000" r="-17000"/>
          </a:stretch>
        </a:blipFill>
      </dgm:spPr>
    </dgm:pt>
  </dgm:ptLst>
  <dgm:cxnLst>
    <dgm:cxn modelId="{555C3B06-847E-40C0-8F5E-F2995408977D}" type="presOf" srcId="{1AFDA6BA-935F-4FB7-BD0F-9DEB0A93134C}" destId="{24AFD249-6ED8-4554-8746-D7957B020288}" srcOrd="0" destOrd="0" presId="urn:microsoft.com/office/officeart/2005/8/layout/pList2"/>
    <dgm:cxn modelId="{68D7F907-00B7-4E6F-900E-4AF7F0BA727B}" srcId="{886215D9-7EC1-4FBE-82A6-FB0BC8D42E04}" destId="{8514155B-E0F1-4970-88C7-B0FD63C5E1CF}" srcOrd="3" destOrd="0" parTransId="{7F29AFD9-1FAA-411E-9094-22D8BDBCC471}" sibTransId="{6F612762-07F9-4B9E-A67F-DBF3A34FC71E}"/>
    <dgm:cxn modelId="{7F7B021B-1392-4532-90F5-BB71B87536E9}" type="presOf" srcId="{A3475FB2-016F-4D5C-AD1E-F85CFF36C43B}" destId="{B5B50DEF-9BC0-4050-A9A0-B1BD81039BCE}" srcOrd="0" destOrd="0" presId="urn:microsoft.com/office/officeart/2005/8/layout/pList2"/>
    <dgm:cxn modelId="{7798A71D-BFBF-4AF7-A8D5-989958F8565F}" type="presOf" srcId="{886215D9-7EC1-4FBE-82A6-FB0BC8D42E04}" destId="{AA630E02-4837-471A-9CED-07607FFEE316}" srcOrd="0" destOrd="0" presId="urn:microsoft.com/office/officeart/2005/8/layout/pList2"/>
    <dgm:cxn modelId="{F6A48724-D4BE-4264-A7AD-8ABD6721CE97}" srcId="{886215D9-7EC1-4FBE-82A6-FB0BC8D42E04}" destId="{04FCC6C8-B568-456A-9310-D209B34BFDC1}" srcOrd="5" destOrd="0" parTransId="{535D7325-6A29-4819-BF28-8779B78FE1EA}" sibTransId="{C5A752C5-95DB-4665-8E8F-A9D5B9225D37}"/>
    <dgm:cxn modelId="{81F0FC49-8D5F-4EC5-83C6-F219E04BE898}" type="presOf" srcId="{3D607649-04AF-4359-9FE4-F6F29582577C}" destId="{018636C9-07F1-407C-A2BB-84C7B491DABB}" srcOrd="0" destOrd="0" presId="urn:microsoft.com/office/officeart/2005/8/layout/pList2"/>
    <dgm:cxn modelId="{E83BD54C-8E5F-4AA7-B4FA-8076529275DE}" type="presOf" srcId="{6F612762-07F9-4B9E-A67F-DBF3A34FC71E}" destId="{7FD5F299-99C0-4CE4-86F0-66DB86FE9D6B}" srcOrd="0" destOrd="0" presId="urn:microsoft.com/office/officeart/2005/8/layout/pList2"/>
    <dgm:cxn modelId="{4856024F-B45E-44D1-B9C1-09A8F0756FE0}" srcId="{886215D9-7EC1-4FBE-82A6-FB0BC8D42E04}" destId="{1AFDA6BA-935F-4FB7-BD0F-9DEB0A93134C}" srcOrd="2" destOrd="0" parTransId="{62780CBF-4D60-49E9-9912-72CCE1C20B3B}" sibTransId="{44DB225F-B6F6-4186-BFFB-107D9E9CE9EA}"/>
    <dgm:cxn modelId="{B12CB850-7143-4787-BC53-2E5304572E7F}" srcId="{886215D9-7EC1-4FBE-82A6-FB0BC8D42E04}" destId="{3D607649-04AF-4359-9FE4-F6F29582577C}" srcOrd="4" destOrd="0" parTransId="{E2E0C0E3-F303-45DB-9233-43DB7C47ED4E}" sibTransId="{A3475FB2-016F-4D5C-AD1E-F85CFF36C43B}"/>
    <dgm:cxn modelId="{C3E43D79-6953-41EB-99B7-D3FA4BBC0C17}" type="presOf" srcId="{44DB225F-B6F6-4186-BFFB-107D9E9CE9EA}" destId="{0272A4C7-F8D2-4C42-844D-CCA753DF74F9}" srcOrd="0" destOrd="0" presId="urn:microsoft.com/office/officeart/2005/8/layout/pList2"/>
    <dgm:cxn modelId="{970D407A-EAC7-4DD6-B8C9-A40817A829A3}" srcId="{886215D9-7EC1-4FBE-82A6-FB0BC8D42E04}" destId="{D3A65C76-F30F-49CD-8448-A7A4142B0F6D}" srcOrd="1" destOrd="0" parTransId="{F0D80A7D-8B6C-40C5-8291-51FEFFCDEDE8}" sibTransId="{398AE7EF-C387-424E-B087-629F09FCCAD5}"/>
    <dgm:cxn modelId="{0220675A-7CFA-4916-B2E5-14B4F67652D1}" type="presOf" srcId="{6C5FEF41-1370-4F52-8A1E-0D7FAA22E1FB}" destId="{D6AA1FDF-ACD0-40EA-9920-B2D97E6A7BDA}" srcOrd="0" destOrd="0" presId="urn:microsoft.com/office/officeart/2005/8/layout/pList2"/>
    <dgm:cxn modelId="{085BDCC9-DD98-4AA4-BCF0-385CC9CF059B}" type="presOf" srcId="{7B4D4BB1-A412-4F28-9E16-227BBB84E16D}" destId="{F8D3CBBB-904A-4FC7-862D-CC0F69C1C6B0}" srcOrd="0" destOrd="0" presId="urn:microsoft.com/office/officeart/2005/8/layout/pList2"/>
    <dgm:cxn modelId="{364925DB-DA63-4D8B-B463-2EE5FB21D729}" type="presOf" srcId="{398AE7EF-C387-424E-B087-629F09FCCAD5}" destId="{5CAB7D40-0459-4DB1-9CE8-1BF783B5320A}" srcOrd="0" destOrd="0" presId="urn:microsoft.com/office/officeart/2005/8/layout/pList2"/>
    <dgm:cxn modelId="{036942E4-6025-4439-90DC-A09502E505D2}" type="presOf" srcId="{D3A65C76-F30F-49CD-8448-A7A4142B0F6D}" destId="{275D9B45-05D3-45D0-A6C1-A4AD57C0AE1F}" srcOrd="0" destOrd="0" presId="urn:microsoft.com/office/officeart/2005/8/layout/pList2"/>
    <dgm:cxn modelId="{ADAC01ED-EA43-4267-92D5-DC44F000C306}" type="presOf" srcId="{8514155B-E0F1-4970-88C7-B0FD63C5E1CF}" destId="{D3C20C9F-B8F9-4F74-AD09-B8B6BB769026}" srcOrd="0" destOrd="0" presId="urn:microsoft.com/office/officeart/2005/8/layout/pList2"/>
    <dgm:cxn modelId="{4E680AFB-CF63-46FD-BCEF-6551C991185B}" type="presOf" srcId="{04FCC6C8-B568-456A-9310-D209B34BFDC1}" destId="{61FE67AD-E9BA-4E39-B49E-F49C28F0C425}" srcOrd="0" destOrd="0" presId="urn:microsoft.com/office/officeart/2005/8/layout/pList2"/>
    <dgm:cxn modelId="{57AEE4FC-5B6D-4F57-A847-13DD35C97232}" srcId="{886215D9-7EC1-4FBE-82A6-FB0BC8D42E04}" destId="{6C5FEF41-1370-4F52-8A1E-0D7FAA22E1FB}" srcOrd="0" destOrd="0" parTransId="{AD569E6D-28F5-445C-87FE-B62DBAB21D76}" sibTransId="{7B4D4BB1-A412-4F28-9E16-227BBB84E16D}"/>
    <dgm:cxn modelId="{B10FB157-CCFA-492C-9D44-EEE917EE4EB8}" type="presParOf" srcId="{AA630E02-4837-471A-9CED-07607FFEE316}" destId="{2A4C31DC-0A99-4D98-B2B0-9A7B66F8EDB0}" srcOrd="0" destOrd="0" presId="urn:microsoft.com/office/officeart/2005/8/layout/pList2"/>
    <dgm:cxn modelId="{3151C879-75A1-4B0E-A46E-AE8058A76303}" type="presParOf" srcId="{AA630E02-4837-471A-9CED-07607FFEE316}" destId="{FDB2538F-77AE-4080-90B9-53487E9E657B}" srcOrd="1" destOrd="0" presId="urn:microsoft.com/office/officeart/2005/8/layout/pList2"/>
    <dgm:cxn modelId="{0989DD82-F994-4F6A-975B-EB080637676A}" type="presParOf" srcId="{FDB2538F-77AE-4080-90B9-53487E9E657B}" destId="{AD9FD518-FF4E-49D8-B3B2-0BA164CB5060}" srcOrd="0" destOrd="0" presId="urn:microsoft.com/office/officeart/2005/8/layout/pList2"/>
    <dgm:cxn modelId="{DDF23C67-F03E-4F50-B97F-34EAD60801CF}" type="presParOf" srcId="{AD9FD518-FF4E-49D8-B3B2-0BA164CB5060}" destId="{D6AA1FDF-ACD0-40EA-9920-B2D97E6A7BDA}" srcOrd="0" destOrd="0" presId="urn:microsoft.com/office/officeart/2005/8/layout/pList2"/>
    <dgm:cxn modelId="{977E3589-B31A-4B97-BE0F-A164CFF24C27}" type="presParOf" srcId="{AD9FD518-FF4E-49D8-B3B2-0BA164CB5060}" destId="{89E7063A-56C9-4D59-A143-A6A58CA7D467}" srcOrd="1" destOrd="0" presId="urn:microsoft.com/office/officeart/2005/8/layout/pList2"/>
    <dgm:cxn modelId="{0B983978-A120-49A8-ACB6-0EF53E478701}" type="presParOf" srcId="{AD9FD518-FF4E-49D8-B3B2-0BA164CB5060}" destId="{8E423003-753A-4551-817B-E06DD29E7AD3}" srcOrd="2" destOrd="0" presId="urn:microsoft.com/office/officeart/2005/8/layout/pList2"/>
    <dgm:cxn modelId="{7EFF68FB-56F2-4764-A1A1-80316BBF1E5B}" type="presParOf" srcId="{FDB2538F-77AE-4080-90B9-53487E9E657B}" destId="{F8D3CBBB-904A-4FC7-862D-CC0F69C1C6B0}" srcOrd="1" destOrd="0" presId="urn:microsoft.com/office/officeart/2005/8/layout/pList2"/>
    <dgm:cxn modelId="{45E62E8D-153F-4273-AFE9-EAAD16B9A98A}" type="presParOf" srcId="{FDB2538F-77AE-4080-90B9-53487E9E657B}" destId="{D74FFD03-AE12-4398-9757-E942A32926E0}" srcOrd="2" destOrd="0" presId="urn:microsoft.com/office/officeart/2005/8/layout/pList2"/>
    <dgm:cxn modelId="{F41004F8-37FD-40EC-82D2-F1BE14912C8E}" type="presParOf" srcId="{D74FFD03-AE12-4398-9757-E942A32926E0}" destId="{275D9B45-05D3-45D0-A6C1-A4AD57C0AE1F}" srcOrd="0" destOrd="0" presId="urn:microsoft.com/office/officeart/2005/8/layout/pList2"/>
    <dgm:cxn modelId="{D2023721-CF7D-4BA4-ACAE-AFAABCB6BBC1}" type="presParOf" srcId="{D74FFD03-AE12-4398-9757-E942A32926E0}" destId="{886EC278-9BCF-46F9-A029-32C3B013EA79}" srcOrd="1" destOrd="0" presId="urn:microsoft.com/office/officeart/2005/8/layout/pList2"/>
    <dgm:cxn modelId="{F3D9337E-F0B9-467C-8721-D647BF30A24C}" type="presParOf" srcId="{D74FFD03-AE12-4398-9757-E942A32926E0}" destId="{4D8C1D2D-0955-4288-998D-2D950155CE92}" srcOrd="2" destOrd="0" presId="urn:microsoft.com/office/officeart/2005/8/layout/pList2"/>
    <dgm:cxn modelId="{EAA6E741-A8E3-4564-90F8-F2CA14EC22EF}" type="presParOf" srcId="{FDB2538F-77AE-4080-90B9-53487E9E657B}" destId="{5CAB7D40-0459-4DB1-9CE8-1BF783B5320A}" srcOrd="3" destOrd="0" presId="urn:microsoft.com/office/officeart/2005/8/layout/pList2"/>
    <dgm:cxn modelId="{034B8356-A046-42D1-B170-E188E6914E18}" type="presParOf" srcId="{FDB2538F-77AE-4080-90B9-53487E9E657B}" destId="{964D6D73-75D4-4F81-9C77-AF6CC7E4DAFE}" srcOrd="4" destOrd="0" presId="urn:microsoft.com/office/officeart/2005/8/layout/pList2"/>
    <dgm:cxn modelId="{376FD07C-F1BA-4F17-8923-62A8A99E7A0D}" type="presParOf" srcId="{964D6D73-75D4-4F81-9C77-AF6CC7E4DAFE}" destId="{24AFD249-6ED8-4554-8746-D7957B020288}" srcOrd="0" destOrd="0" presId="urn:microsoft.com/office/officeart/2005/8/layout/pList2"/>
    <dgm:cxn modelId="{EE14AB74-9408-4490-A6DD-1D04C95F6D6A}" type="presParOf" srcId="{964D6D73-75D4-4F81-9C77-AF6CC7E4DAFE}" destId="{847E26D8-E266-4DD5-B9F7-EAE31AF1F570}" srcOrd="1" destOrd="0" presId="urn:microsoft.com/office/officeart/2005/8/layout/pList2"/>
    <dgm:cxn modelId="{F334A985-AE86-4446-B268-1EF9709160AD}" type="presParOf" srcId="{964D6D73-75D4-4F81-9C77-AF6CC7E4DAFE}" destId="{749C705C-6889-41AA-A730-78F6DDFEB7B8}" srcOrd="2" destOrd="0" presId="urn:microsoft.com/office/officeart/2005/8/layout/pList2"/>
    <dgm:cxn modelId="{FB3A9DD8-FF2F-4B82-98C1-5342B24D60B9}" type="presParOf" srcId="{FDB2538F-77AE-4080-90B9-53487E9E657B}" destId="{0272A4C7-F8D2-4C42-844D-CCA753DF74F9}" srcOrd="5" destOrd="0" presId="urn:microsoft.com/office/officeart/2005/8/layout/pList2"/>
    <dgm:cxn modelId="{BBF78D7F-FDEF-47F7-AF6F-DE707AB063F4}" type="presParOf" srcId="{FDB2538F-77AE-4080-90B9-53487E9E657B}" destId="{8A613B69-FDF8-47A2-95CA-C418BA7D4CE5}" srcOrd="6" destOrd="0" presId="urn:microsoft.com/office/officeart/2005/8/layout/pList2"/>
    <dgm:cxn modelId="{D674E7D7-774E-4777-A52C-A5E9A4086D23}" type="presParOf" srcId="{8A613B69-FDF8-47A2-95CA-C418BA7D4CE5}" destId="{D3C20C9F-B8F9-4F74-AD09-B8B6BB769026}" srcOrd="0" destOrd="0" presId="urn:microsoft.com/office/officeart/2005/8/layout/pList2"/>
    <dgm:cxn modelId="{601C5664-1505-43E3-A6F5-07E7B7BB86F8}" type="presParOf" srcId="{8A613B69-FDF8-47A2-95CA-C418BA7D4CE5}" destId="{706A9FF8-8ED1-47C3-913A-4200FC10CB46}" srcOrd="1" destOrd="0" presId="urn:microsoft.com/office/officeart/2005/8/layout/pList2"/>
    <dgm:cxn modelId="{24ECA9F9-0598-4D71-948F-E288F32AE80B}" type="presParOf" srcId="{8A613B69-FDF8-47A2-95CA-C418BA7D4CE5}" destId="{D905D099-5EB5-4DE7-9EFD-32BDD4CC69A8}" srcOrd="2" destOrd="0" presId="urn:microsoft.com/office/officeart/2005/8/layout/pList2"/>
    <dgm:cxn modelId="{5671867A-92FA-4A7B-A95C-2EE3C1433089}" type="presParOf" srcId="{FDB2538F-77AE-4080-90B9-53487E9E657B}" destId="{7FD5F299-99C0-4CE4-86F0-66DB86FE9D6B}" srcOrd="7" destOrd="0" presId="urn:microsoft.com/office/officeart/2005/8/layout/pList2"/>
    <dgm:cxn modelId="{4177B2B4-0336-4077-9396-34576607110A}" type="presParOf" srcId="{FDB2538F-77AE-4080-90B9-53487E9E657B}" destId="{E0D419A6-7AEC-43B1-9665-7FA3F60BC458}" srcOrd="8" destOrd="0" presId="urn:microsoft.com/office/officeart/2005/8/layout/pList2"/>
    <dgm:cxn modelId="{01008BEA-18B8-4AE3-92FD-CDE944EAA794}" type="presParOf" srcId="{E0D419A6-7AEC-43B1-9665-7FA3F60BC458}" destId="{018636C9-07F1-407C-A2BB-84C7B491DABB}" srcOrd="0" destOrd="0" presId="urn:microsoft.com/office/officeart/2005/8/layout/pList2"/>
    <dgm:cxn modelId="{42FA5756-A38D-4A0B-894A-D94CBCA1D394}" type="presParOf" srcId="{E0D419A6-7AEC-43B1-9665-7FA3F60BC458}" destId="{4BC2CF96-569A-4364-AD56-1ED72C09683D}" srcOrd="1" destOrd="0" presId="urn:microsoft.com/office/officeart/2005/8/layout/pList2"/>
    <dgm:cxn modelId="{F8236ADD-7404-4B6A-A003-96F612DF66F6}" type="presParOf" srcId="{E0D419A6-7AEC-43B1-9665-7FA3F60BC458}" destId="{4E8B1E71-4ACE-44EF-B1F2-D0A4BE92FDFD}" srcOrd="2" destOrd="0" presId="urn:microsoft.com/office/officeart/2005/8/layout/pList2"/>
    <dgm:cxn modelId="{2F72A63C-9B6A-4E8F-A16D-DFC48085002B}" type="presParOf" srcId="{FDB2538F-77AE-4080-90B9-53487E9E657B}" destId="{B5B50DEF-9BC0-4050-A9A0-B1BD81039BCE}" srcOrd="9" destOrd="0" presId="urn:microsoft.com/office/officeart/2005/8/layout/pList2"/>
    <dgm:cxn modelId="{B42B09EE-1009-4368-AF81-59A927DCFEFB}" type="presParOf" srcId="{FDB2538F-77AE-4080-90B9-53487E9E657B}" destId="{B9B7AADE-A8EE-4C77-8C7E-F2445D1C6290}" srcOrd="10" destOrd="0" presId="urn:microsoft.com/office/officeart/2005/8/layout/pList2"/>
    <dgm:cxn modelId="{AE96AA1E-F46D-46A5-9C78-FCA0B3B2173D}" type="presParOf" srcId="{B9B7AADE-A8EE-4C77-8C7E-F2445D1C6290}" destId="{61FE67AD-E9BA-4E39-B49E-F49C28F0C425}" srcOrd="0" destOrd="0" presId="urn:microsoft.com/office/officeart/2005/8/layout/pList2"/>
    <dgm:cxn modelId="{55979E72-9089-4B56-ADDA-4AC41BBAC64E}" type="presParOf" srcId="{B9B7AADE-A8EE-4C77-8C7E-F2445D1C6290}" destId="{A0D8F558-CF9F-4F9B-A037-E8CD00E1BBEC}" srcOrd="1" destOrd="0" presId="urn:microsoft.com/office/officeart/2005/8/layout/pList2"/>
    <dgm:cxn modelId="{9378578D-6464-4164-B446-431DBAA7C5BC}" type="presParOf" srcId="{B9B7AADE-A8EE-4C77-8C7E-F2445D1C6290}" destId="{D3144015-BD79-4E95-8D5B-F6092A397855}" srcOrd="2" destOrd="0" presId="urn:microsoft.com/office/officeart/2005/8/layout/p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E3BB7-78D4-449C-A3EF-C0BA87C2FE0E}">
      <dsp:nvSpPr>
        <dsp:cNvPr id="0" name=""/>
        <dsp:cNvSpPr/>
      </dsp:nvSpPr>
      <dsp:spPr>
        <a:xfrm>
          <a:off x="0" y="355900"/>
          <a:ext cx="7693923" cy="64759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kern="1200" dirty="0">
              <a:latin typeface="Times New Roman" panose="02020603050405020304" pitchFamily="18" charset="0"/>
              <a:cs typeface="Times New Roman" panose="02020603050405020304" pitchFamily="18" charset="0"/>
            </a:rPr>
            <a:t>1. Neurotransmitters &amp; Communication in the Brain</a:t>
          </a:r>
          <a:endParaRPr lang="en-US" sz="2700" b="0" kern="1200" dirty="0"/>
        </a:p>
      </dsp:txBody>
      <dsp:txXfrm>
        <a:off x="31613" y="387513"/>
        <a:ext cx="7630697" cy="584369"/>
      </dsp:txXfrm>
    </dsp:sp>
    <dsp:sp modelId="{DD54D98E-9916-4E15-BFF3-2CB2C9D74ED4}">
      <dsp:nvSpPr>
        <dsp:cNvPr id="0" name=""/>
        <dsp:cNvSpPr/>
      </dsp:nvSpPr>
      <dsp:spPr>
        <a:xfrm>
          <a:off x="0" y="1081256"/>
          <a:ext cx="7693923" cy="64759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kern="1200" dirty="0"/>
            <a:t>2. Medication-Assisted Treatment</a:t>
          </a:r>
        </a:p>
      </dsp:txBody>
      <dsp:txXfrm>
        <a:off x="31613" y="1112869"/>
        <a:ext cx="7630697" cy="584369"/>
      </dsp:txXfrm>
    </dsp:sp>
    <dsp:sp modelId="{85ECBA73-E0AE-4C76-93EE-DEA6842471FD}">
      <dsp:nvSpPr>
        <dsp:cNvPr id="0" name=""/>
        <dsp:cNvSpPr/>
      </dsp:nvSpPr>
      <dsp:spPr>
        <a:xfrm>
          <a:off x="0" y="1806611"/>
          <a:ext cx="7693923" cy="64759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kern="1200" dirty="0"/>
            <a:t>3. Case Management Issues</a:t>
          </a:r>
        </a:p>
      </dsp:txBody>
      <dsp:txXfrm>
        <a:off x="31613" y="1838224"/>
        <a:ext cx="7630697" cy="58436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887493-AFA9-445B-A337-4B1DA0358B91}">
      <dsp:nvSpPr>
        <dsp:cNvPr id="0" name=""/>
        <dsp:cNvSpPr/>
      </dsp:nvSpPr>
      <dsp:spPr>
        <a:xfrm>
          <a:off x="403269" y="1257"/>
          <a:ext cx="4014608" cy="83004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1778000">
            <a:lnSpc>
              <a:spcPct val="90000"/>
            </a:lnSpc>
            <a:spcBef>
              <a:spcPct val="0"/>
            </a:spcBef>
            <a:spcAft>
              <a:spcPct val="35000"/>
            </a:spcAft>
            <a:buClr>
              <a:schemeClr val="tx2"/>
            </a:buClr>
            <a:buNone/>
          </a:pPr>
          <a:r>
            <a:rPr lang="en-US" sz="4000" kern="1200" dirty="0">
              <a:ea typeface="Trajan Pro" charset="0"/>
              <a:cs typeface="Trajan Pro" charset="0"/>
              <a:sym typeface="Trajan Pro" charset="0"/>
            </a:rPr>
            <a:t>Multi-compulsive</a:t>
          </a:r>
          <a:endParaRPr lang="en-US" sz="4000" kern="1200" dirty="0"/>
        </a:p>
      </dsp:txBody>
      <dsp:txXfrm>
        <a:off x="403269" y="1257"/>
        <a:ext cx="4014608" cy="830049"/>
      </dsp:txXfrm>
    </dsp:sp>
    <dsp:sp modelId="{FA148F04-ED76-4CA4-8953-C6ACDA1C1217}">
      <dsp:nvSpPr>
        <dsp:cNvPr id="0" name=""/>
        <dsp:cNvSpPr/>
      </dsp:nvSpPr>
      <dsp:spPr>
        <a:xfrm>
          <a:off x="408061" y="872809"/>
          <a:ext cx="4005024" cy="830049"/>
        </a:xfrm>
        <a:prstGeom prst="rect">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1778000">
            <a:lnSpc>
              <a:spcPct val="90000"/>
            </a:lnSpc>
            <a:spcBef>
              <a:spcPct val="0"/>
            </a:spcBef>
            <a:spcAft>
              <a:spcPct val="35000"/>
            </a:spcAft>
            <a:buNone/>
          </a:pPr>
          <a:r>
            <a:rPr lang="en-US" sz="4000" kern="1200" dirty="0">
              <a:ea typeface="Trajan Pro" charset="0"/>
              <a:cs typeface="Trajan Pro" charset="0"/>
              <a:sym typeface="Trajan Pro" charset="0"/>
            </a:rPr>
            <a:t>Sensation Seeker</a:t>
          </a:r>
          <a:endParaRPr lang="en-US" sz="4000" kern="1200" dirty="0">
            <a:sym typeface="Trajan Pro" charset="0"/>
          </a:endParaRPr>
        </a:p>
      </dsp:txBody>
      <dsp:txXfrm>
        <a:off x="408061" y="872809"/>
        <a:ext cx="4005024" cy="830049"/>
      </dsp:txXfrm>
    </dsp:sp>
    <dsp:sp modelId="{336DD481-024F-49AC-A558-7D1DECCA563F}">
      <dsp:nvSpPr>
        <dsp:cNvPr id="0" name=""/>
        <dsp:cNvSpPr/>
      </dsp:nvSpPr>
      <dsp:spPr>
        <a:xfrm>
          <a:off x="406089" y="1744361"/>
          <a:ext cx="4008969" cy="830049"/>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1778000">
            <a:lnSpc>
              <a:spcPct val="90000"/>
            </a:lnSpc>
            <a:spcBef>
              <a:spcPct val="0"/>
            </a:spcBef>
            <a:spcAft>
              <a:spcPct val="35000"/>
            </a:spcAft>
            <a:buNone/>
          </a:pPr>
          <a:r>
            <a:rPr lang="en-US" sz="4000" kern="1200" dirty="0">
              <a:ea typeface="Trajan Pro" charset="0"/>
              <a:cs typeface="Trajan Pro" charset="0"/>
              <a:sym typeface="Trajan Pro" charset="0"/>
            </a:rPr>
            <a:t>Apathetic gambler </a:t>
          </a:r>
          <a:endParaRPr lang="en-US" sz="4000" kern="1200" dirty="0">
            <a:sym typeface="Trajan Pro" charset="0"/>
          </a:endParaRPr>
        </a:p>
      </dsp:txBody>
      <dsp:txXfrm>
        <a:off x="406089" y="1744361"/>
        <a:ext cx="4008969" cy="83004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E3BB7-78D4-449C-A3EF-C0BA87C2FE0E}">
      <dsp:nvSpPr>
        <dsp:cNvPr id="0" name=""/>
        <dsp:cNvSpPr/>
      </dsp:nvSpPr>
      <dsp:spPr>
        <a:xfrm>
          <a:off x="0" y="355900"/>
          <a:ext cx="7693923" cy="64759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kern="1200" dirty="0">
              <a:latin typeface="Times New Roman" panose="02020603050405020304" pitchFamily="18" charset="0"/>
              <a:cs typeface="Times New Roman" panose="02020603050405020304" pitchFamily="18" charset="0"/>
            </a:rPr>
            <a:t>1. Neurotransmitters &amp; Communication in the Brain</a:t>
          </a:r>
          <a:endParaRPr lang="en-US" sz="2700" b="0" kern="1200" dirty="0"/>
        </a:p>
      </dsp:txBody>
      <dsp:txXfrm>
        <a:off x="31613" y="387513"/>
        <a:ext cx="7630697" cy="584369"/>
      </dsp:txXfrm>
    </dsp:sp>
    <dsp:sp modelId="{DD54D98E-9916-4E15-BFF3-2CB2C9D74ED4}">
      <dsp:nvSpPr>
        <dsp:cNvPr id="0" name=""/>
        <dsp:cNvSpPr/>
      </dsp:nvSpPr>
      <dsp:spPr>
        <a:xfrm>
          <a:off x="0" y="1081256"/>
          <a:ext cx="7693923" cy="64759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kern="1200" dirty="0"/>
            <a:t>2. Medication-Assisted Treatment</a:t>
          </a:r>
        </a:p>
      </dsp:txBody>
      <dsp:txXfrm>
        <a:off x="31613" y="1112869"/>
        <a:ext cx="7630697" cy="584369"/>
      </dsp:txXfrm>
    </dsp:sp>
    <dsp:sp modelId="{85ECBA73-E0AE-4C76-93EE-DEA6842471FD}">
      <dsp:nvSpPr>
        <dsp:cNvPr id="0" name=""/>
        <dsp:cNvSpPr/>
      </dsp:nvSpPr>
      <dsp:spPr>
        <a:xfrm>
          <a:off x="0" y="1806611"/>
          <a:ext cx="7693923" cy="647595"/>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kern="1200" dirty="0"/>
            <a:t>3. Case Management Issues</a:t>
          </a:r>
        </a:p>
      </dsp:txBody>
      <dsp:txXfrm>
        <a:off x="31613" y="1838224"/>
        <a:ext cx="7630697" cy="5843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1D8911-7D7A-46EC-A40F-7DBF9FF2C819}">
      <dsp:nvSpPr>
        <dsp:cNvPr id="0" name=""/>
        <dsp:cNvSpPr/>
      </dsp:nvSpPr>
      <dsp:spPr>
        <a:xfrm>
          <a:off x="0" y="1463831"/>
          <a:ext cx="10515600" cy="2343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645668" rIns="816127" bIns="220472" numCol="1" spcCol="1270" anchor="t" anchorCtr="0">
          <a:noAutofit/>
        </a:bodyPr>
        <a:lstStyle/>
        <a:p>
          <a:pPr marL="285750" lvl="1" indent="-285750" algn="l" defTabSz="1377950">
            <a:lnSpc>
              <a:spcPct val="90000"/>
            </a:lnSpc>
            <a:spcBef>
              <a:spcPct val="0"/>
            </a:spcBef>
            <a:spcAft>
              <a:spcPct val="15000"/>
            </a:spcAft>
            <a:buChar char="•"/>
          </a:pPr>
          <a:r>
            <a:rPr lang="en-US" sz="3100" kern="1200" dirty="0">
              <a:latin typeface="Trajan Pro" pitchFamily="18" charset="0"/>
            </a:rPr>
            <a:t>Neurotransmitters</a:t>
          </a:r>
        </a:p>
        <a:p>
          <a:pPr marL="285750" lvl="1" indent="-285750" algn="l" defTabSz="1377950">
            <a:lnSpc>
              <a:spcPct val="90000"/>
            </a:lnSpc>
            <a:spcBef>
              <a:spcPct val="0"/>
            </a:spcBef>
            <a:spcAft>
              <a:spcPct val="15000"/>
            </a:spcAft>
            <a:buChar char="•"/>
          </a:pPr>
          <a:r>
            <a:rPr lang="en-US" sz="3100" kern="1200" dirty="0">
              <a:latin typeface="Trajan Pro" pitchFamily="18" charset="0"/>
            </a:rPr>
            <a:t>Medication Management</a:t>
          </a:r>
        </a:p>
        <a:p>
          <a:pPr marL="285750" lvl="1" indent="-285750" algn="l" defTabSz="1377950">
            <a:lnSpc>
              <a:spcPct val="90000"/>
            </a:lnSpc>
            <a:spcBef>
              <a:spcPct val="0"/>
            </a:spcBef>
            <a:spcAft>
              <a:spcPct val="15000"/>
            </a:spcAft>
            <a:buChar char="•"/>
          </a:pPr>
          <a:r>
            <a:rPr lang="en-US" sz="3100" kern="1200" dirty="0">
              <a:latin typeface="Trajan Pro" pitchFamily="18" charset="0"/>
            </a:rPr>
            <a:t>Interpersonal &amp; Case Management Issues</a:t>
          </a:r>
        </a:p>
      </dsp:txBody>
      <dsp:txXfrm>
        <a:off x="0" y="1463831"/>
        <a:ext cx="10515600" cy="2343600"/>
      </dsp:txXfrm>
    </dsp:sp>
    <dsp:sp modelId="{8DC979E8-6C1F-4C36-BFC5-B1B0AED56559}">
      <dsp:nvSpPr>
        <dsp:cNvPr id="0" name=""/>
        <dsp:cNvSpPr/>
      </dsp:nvSpPr>
      <dsp:spPr>
        <a:xfrm>
          <a:off x="525780" y="543906"/>
          <a:ext cx="7360920" cy="1377484"/>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377950">
            <a:lnSpc>
              <a:spcPct val="90000"/>
            </a:lnSpc>
            <a:spcBef>
              <a:spcPct val="0"/>
            </a:spcBef>
            <a:spcAft>
              <a:spcPct val="35000"/>
            </a:spcAft>
            <a:buNone/>
          </a:pPr>
          <a:r>
            <a:rPr lang="en-US" sz="3100" kern="1200" dirty="0">
              <a:latin typeface="Trajan Pro" pitchFamily="18" charset="0"/>
            </a:rPr>
            <a:t>To increase counselor understanding of </a:t>
          </a:r>
        </a:p>
        <a:p>
          <a:pPr marL="0" lvl="0" indent="0" algn="l" defTabSz="1377950">
            <a:lnSpc>
              <a:spcPct val="90000"/>
            </a:lnSpc>
            <a:spcBef>
              <a:spcPct val="0"/>
            </a:spcBef>
            <a:spcAft>
              <a:spcPct val="35000"/>
            </a:spcAft>
            <a:buNone/>
          </a:pPr>
          <a:r>
            <a:rPr lang="en-US" sz="3100" kern="1200" dirty="0">
              <a:latin typeface="Trajan Pro" pitchFamily="18" charset="0"/>
            </a:rPr>
            <a:t>problem gamblers in the following areas:</a:t>
          </a:r>
          <a:endParaRPr lang="en-US" sz="3100" kern="1200" dirty="0"/>
        </a:p>
      </dsp:txBody>
      <dsp:txXfrm>
        <a:off x="593023" y="611149"/>
        <a:ext cx="7226434" cy="12429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1D8911-7D7A-46EC-A40F-7DBF9FF2C819}">
      <dsp:nvSpPr>
        <dsp:cNvPr id="0" name=""/>
        <dsp:cNvSpPr/>
      </dsp:nvSpPr>
      <dsp:spPr>
        <a:xfrm>
          <a:off x="0" y="792968"/>
          <a:ext cx="10515600" cy="3477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6127" tIns="499872" rIns="816127" bIns="170688" numCol="1" spcCol="1270" anchor="t" anchorCtr="0">
          <a:noAutofit/>
        </a:bodyPr>
        <a:lstStyle/>
        <a:p>
          <a:pPr marL="228600" lvl="1" indent="-228600" algn="l" defTabSz="1066800">
            <a:lnSpc>
              <a:spcPct val="90000"/>
            </a:lnSpc>
            <a:spcBef>
              <a:spcPct val="0"/>
            </a:spcBef>
            <a:spcAft>
              <a:spcPct val="15000"/>
            </a:spcAft>
            <a:buChar char="•"/>
          </a:pPr>
          <a:r>
            <a:rPr lang="en-US" sz="2400" kern="1200" dirty="0">
              <a:latin typeface="Trajan Pro" pitchFamily="18" charset="0"/>
              <a:ea typeface="Trajan Pro Bold" charset="0"/>
              <a:cs typeface="Trajan Pro Bold" charset="0"/>
              <a:sym typeface="Trajan Pro Bold" charset="0"/>
            </a:rPr>
            <a:t>To be able to describe three neurotransmitter deficits and behavioral interventions that appropriately address these deficits.</a:t>
          </a:r>
          <a:endParaRPr lang="en-US" sz="2400" kern="1200" dirty="0">
            <a:latin typeface="Trajan Pro" pitchFamily="18" charset="0"/>
          </a:endParaRPr>
        </a:p>
        <a:p>
          <a:pPr marL="228600" lvl="1" indent="-228600" algn="l" defTabSz="1066800">
            <a:lnSpc>
              <a:spcPct val="90000"/>
            </a:lnSpc>
            <a:spcBef>
              <a:spcPct val="0"/>
            </a:spcBef>
            <a:spcAft>
              <a:spcPct val="15000"/>
            </a:spcAft>
            <a:buChar char="•"/>
          </a:pPr>
          <a:r>
            <a:rPr lang="en-US" sz="2400" kern="1200" dirty="0">
              <a:latin typeface="Trajan Pro" pitchFamily="18" charset="0"/>
              <a:ea typeface="Trajan Pro Bold" charset="0"/>
              <a:cs typeface="Trajan Pro Bold" charset="0"/>
              <a:sym typeface="Trajan Pro Bold" charset="0"/>
            </a:rPr>
            <a:t>To be able to list medications currently being researched for use with problem gamblers and identify proper indications for each medication.</a:t>
          </a:r>
          <a:endParaRPr lang="en-US" sz="2400" kern="1200" dirty="0">
            <a:latin typeface="Trajan Pro" pitchFamily="18" charset="0"/>
          </a:endParaRPr>
        </a:p>
        <a:p>
          <a:pPr marL="228600" lvl="1" indent="-228600" algn="l" defTabSz="1066800">
            <a:lnSpc>
              <a:spcPct val="90000"/>
            </a:lnSpc>
            <a:spcBef>
              <a:spcPct val="0"/>
            </a:spcBef>
            <a:spcAft>
              <a:spcPct val="15000"/>
            </a:spcAft>
            <a:buChar char="•"/>
          </a:pPr>
          <a:r>
            <a:rPr lang="en-US" sz="2400" kern="1200" dirty="0">
              <a:latin typeface="Trajan Pro" pitchFamily="18" charset="0"/>
              <a:ea typeface="Trajan Pro Bold" charset="0"/>
              <a:cs typeface="Trajan Pro Bold" charset="0"/>
              <a:sym typeface="Trajan Pro Bold" charset="0"/>
            </a:rPr>
            <a:t>To be able to effectively develop gambling specific treatment plan goals and objectives which take brain function and medication into account.</a:t>
          </a:r>
          <a:endParaRPr lang="en-US" sz="2400" kern="1200" dirty="0">
            <a:latin typeface="Trajan Pro" pitchFamily="18" charset="0"/>
          </a:endParaRPr>
        </a:p>
      </dsp:txBody>
      <dsp:txXfrm>
        <a:off x="0" y="792968"/>
        <a:ext cx="10515600" cy="3477600"/>
      </dsp:txXfrm>
    </dsp:sp>
    <dsp:sp modelId="{8DC979E8-6C1F-4C36-BFC5-B1B0AED56559}">
      <dsp:nvSpPr>
        <dsp:cNvPr id="0" name=""/>
        <dsp:cNvSpPr/>
      </dsp:nvSpPr>
      <dsp:spPr>
        <a:xfrm>
          <a:off x="525780" y="80769"/>
          <a:ext cx="7360920" cy="1066439"/>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rajan Pro" pitchFamily="18" charset="0"/>
            </a:rPr>
            <a:t>To increase counselor understanding of </a:t>
          </a:r>
        </a:p>
        <a:p>
          <a:pPr marL="0" lvl="0" indent="0" algn="l" defTabSz="1066800">
            <a:lnSpc>
              <a:spcPct val="90000"/>
            </a:lnSpc>
            <a:spcBef>
              <a:spcPct val="0"/>
            </a:spcBef>
            <a:spcAft>
              <a:spcPct val="35000"/>
            </a:spcAft>
            <a:buNone/>
          </a:pPr>
          <a:r>
            <a:rPr lang="en-US" sz="2400" kern="1200" dirty="0">
              <a:latin typeface="Trajan Pro" pitchFamily="18" charset="0"/>
            </a:rPr>
            <a:t>problem gamblers in the following areas:</a:t>
          </a:r>
          <a:endParaRPr lang="en-US" sz="2400" kern="1200" dirty="0"/>
        </a:p>
      </dsp:txBody>
      <dsp:txXfrm>
        <a:off x="577839" y="132828"/>
        <a:ext cx="7256802" cy="9623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BDB61-B29B-4007-A8C9-8823D251B62B}">
      <dsp:nvSpPr>
        <dsp:cNvPr id="0" name=""/>
        <dsp:cNvSpPr/>
      </dsp:nvSpPr>
      <dsp:spPr>
        <a:xfrm>
          <a:off x="0" y="0"/>
          <a:ext cx="10515600" cy="13597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rgbClr val="FFFFFF"/>
              </a:solidFill>
              <a:latin typeface="Trajan Pro" pitchFamily="18" charset="0"/>
              <a:ea typeface="Trajan Pro Bold" charset="0"/>
              <a:cs typeface="Trajan Pro Bold" charset="0"/>
              <a:sym typeface="Trajan Pro Bold" charset="0"/>
            </a:rPr>
            <a:t>Addictive behaviors are linked to neurotransmitter depletion</a:t>
          </a:r>
          <a:endParaRPr lang="en-US" sz="2600" kern="1200" dirty="0"/>
        </a:p>
      </dsp:txBody>
      <dsp:txXfrm>
        <a:off x="2239099" y="0"/>
        <a:ext cx="8276500" cy="1359793"/>
      </dsp:txXfrm>
    </dsp:sp>
    <dsp:sp modelId="{D7DD6DF7-5482-4961-B256-19942F17EDF2}">
      <dsp:nvSpPr>
        <dsp:cNvPr id="0" name=""/>
        <dsp:cNvSpPr/>
      </dsp:nvSpPr>
      <dsp:spPr>
        <a:xfrm>
          <a:off x="135979" y="135979"/>
          <a:ext cx="2103120" cy="108783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8CA24A-D301-4347-BA36-081999DA1AC6}">
      <dsp:nvSpPr>
        <dsp:cNvPr id="0" name=""/>
        <dsp:cNvSpPr/>
      </dsp:nvSpPr>
      <dsp:spPr>
        <a:xfrm>
          <a:off x="0" y="1495772"/>
          <a:ext cx="10515600" cy="13597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solidFill>
                <a:srgbClr val="FFFFFF"/>
              </a:solidFill>
              <a:latin typeface="Trajan Pro" pitchFamily="18" charset="0"/>
              <a:ea typeface="Trajan Pro Bold" charset="0"/>
              <a:cs typeface="Trajan Pro Bold" charset="0"/>
              <a:sym typeface="Trajan Pro Bold" charset="0"/>
            </a:rPr>
            <a:t>It is unclear which comes first:</a:t>
          </a:r>
          <a:endParaRPr lang="en-US" sz="2600" kern="1200" dirty="0"/>
        </a:p>
        <a:p>
          <a:pPr marL="228600" lvl="1" indent="-228600" algn="l" defTabSz="889000">
            <a:lnSpc>
              <a:spcPct val="90000"/>
            </a:lnSpc>
            <a:spcBef>
              <a:spcPct val="0"/>
            </a:spcBef>
            <a:spcAft>
              <a:spcPct val="15000"/>
            </a:spcAft>
            <a:buChar char="•"/>
          </a:pPr>
          <a:r>
            <a:rPr lang="en-US" sz="2000" kern="1200" dirty="0">
              <a:solidFill>
                <a:srgbClr val="FBC500"/>
              </a:solidFill>
              <a:latin typeface="Trajan Pro" pitchFamily="18" charset="0"/>
              <a:ea typeface="Trajan Pro Bold" charset="0"/>
              <a:cs typeface="Trajan Pro Bold" charset="0"/>
              <a:sym typeface="Trajan Pro Bold" charset="0"/>
            </a:rPr>
            <a:t>IMBALANCE</a:t>
          </a:r>
          <a:r>
            <a:rPr lang="en-US" sz="2000" kern="1200" dirty="0">
              <a:solidFill>
                <a:srgbClr val="FFFFFF"/>
              </a:solidFill>
              <a:latin typeface="Trajan Pro" pitchFamily="18" charset="0"/>
              <a:ea typeface="Trajan Pro Bold" charset="0"/>
              <a:cs typeface="Trajan Pro Bold" charset="0"/>
              <a:sym typeface="Trajan Pro Bold" charset="0"/>
            </a:rPr>
            <a:t> or </a:t>
          </a:r>
          <a:r>
            <a:rPr lang="en-US" sz="2000" kern="1200" dirty="0">
              <a:solidFill>
                <a:srgbClr val="00FFFF"/>
              </a:solidFill>
              <a:latin typeface="Trajan Pro" pitchFamily="18" charset="0"/>
              <a:ea typeface="Trajan Pro Bold" charset="0"/>
              <a:cs typeface="Trajan Pro Bold" charset="0"/>
              <a:sym typeface="Trajan Pro Bold" charset="0"/>
            </a:rPr>
            <a:t>ADDICTION?</a:t>
          </a:r>
          <a:endParaRPr lang="en-US" sz="2000" kern="1200" dirty="0"/>
        </a:p>
      </dsp:txBody>
      <dsp:txXfrm>
        <a:off x="2239099" y="1495772"/>
        <a:ext cx="8276500" cy="1359793"/>
      </dsp:txXfrm>
    </dsp:sp>
    <dsp:sp modelId="{AB541507-759E-4A71-8705-74E7DEBFE076}">
      <dsp:nvSpPr>
        <dsp:cNvPr id="0" name=""/>
        <dsp:cNvSpPr/>
      </dsp:nvSpPr>
      <dsp:spPr>
        <a:xfrm>
          <a:off x="135979" y="1631751"/>
          <a:ext cx="2103120" cy="1087834"/>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677E15D-014C-4908-ADCF-9E92D931B8BA}">
      <dsp:nvSpPr>
        <dsp:cNvPr id="0" name=""/>
        <dsp:cNvSpPr/>
      </dsp:nvSpPr>
      <dsp:spPr>
        <a:xfrm>
          <a:off x="0" y="2991544"/>
          <a:ext cx="10515600" cy="13597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solidFill>
                <a:srgbClr val="FFFFFF"/>
              </a:solidFill>
              <a:latin typeface="Trajan Pro" pitchFamily="18" charset="0"/>
              <a:ea typeface="Trajan Pro Bold" charset="0"/>
              <a:cs typeface="Trajan Pro Bold" charset="0"/>
              <a:sym typeface="Trajan Pro Bold" charset="0"/>
            </a:rPr>
            <a:t>Neurotransmitter deficiencies can be caused by:</a:t>
          </a:r>
          <a:endParaRPr lang="en-US" sz="2600" kern="1200" dirty="0"/>
        </a:p>
        <a:p>
          <a:pPr marL="228600" lvl="1" indent="-228600" algn="l" defTabSz="889000">
            <a:lnSpc>
              <a:spcPct val="90000"/>
            </a:lnSpc>
            <a:spcBef>
              <a:spcPct val="0"/>
            </a:spcBef>
            <a:spcAft>
              <a:spcPct val="15000"/>
            </a:spcAft>
            <a:buChar char="•"/>
          </a:pPr>
          <a:r>
            <a:rPr lang="en-US" sz="2000" kern="1200" dirty="0">
              <a:solidFill>
                <a:srgbClr val="FFFFFF"/>
              </a:solidFill>
              <a:latin typeface="Trajan Pro" pitchFamily="18" charset="0"/>
              <a:ea typeface="Trajan Pro Bold" charset="0"/>
              <a:cs typeface="Trajan Pro Bold" charset="0"/>
              <a:sym typeface="Trajan Pro Bold" charset="0"/>
            </a:rPr>
            <a:t>Genetics, trauma, environment</a:t>
          </a:r>
          <a:endParaRPr lang="en-US" sz="2000" kern="1200" dirty="0"/>
        </a:p>
        <a:p>
          <a:pPr marL="228600" lvl="1" indent="-228600" algn="l" defTabSz="889000">
            <a:lnSpc>
              <a:spcPct val="90000"/>
            </a:lnSpc>
            <a:spcBef>
              <a:spcPct val="0"/>
            </a:spcBef>
            <a:spcAft>
              <a:spcPct val="15000"/>
            </a:spcAft>
            <a:buChar char="•"/>
          </a:pPr>
          <a:r>
            <a:rPr lang="en-US" sz="2000" kern="1200" dirty="0">
              <a:solidFill>
                <a:srgbClr val="FFFFFF"/>
              </a:solidFill>
              <a:latin typeface="Trajan Pro" pitchFamily="18" charset="0"/>
              <a:ea typeface="Trajan Pro Bold" charset="0"/>
              <a:cs typeface="Trajan Pro Bold" charset="0"/>
              <a:sym typeface="Trajan Pro Bold" charset="0"/>
            </a:rPr>
            <a:t>Or due to a co-occurring disorder</a:t>
          </a:r>
          <a:endParaRPr lang="en-US" sz="2000" kern="1200" dirty="0"/>
        </a:p>
      </dsp:txBody>
      <dsp:txXfrm>
        <a:off x="2239099" y="2991544"/>
        <a:ext cx="8276500" cy="1359793"/>
      </dsp:txXfrm>
    </dsp:sp>
    <dsp:sp modelId="{14724147-6755-4EAC-8373-6BE49A9902B2}">
      <dsp:nvSpPr>
        <dsp:cNvPr id="0" name=""/>
        <dsp:cNvSpPr/>
      </dsp:nvSpPr>
      <dsp:spPr>
        <a:xfrm>
          <a:off x="135979" y="3127524"/>
          <a:ext cx="2103120" cy="1087834"/>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2000" b="-2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A4E4E4-3102-4314-B03F-446B884F54A0}">
      <dsp:nvSpPr>
        <dsp:cNvPr id="0" name=""/>
        <dsp:cNvSpPr/>
      </dsp:nvSpPr>
      <dsp:spPr>
        <a:xfrm>
          <a:off x="0" y="277748"/>
          <a:ext cx="6518096" cy="403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6B0C62-80D4-4F43-90E3-CB6EB4E17FE9}">
      <dsp:nvSpPr>
        <dsp:cNvPr id="0" name=""/>
        <dsp:cNvSpPr/>
      </dsp:nvSpPr>
      <dsp:spPr>
        <a:xfrm>
          <a:off x="325904" y="41588"/>
          <a:ext cx="4562667"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458" tIns="0" rIns="172458" bIns="0" numCol="1" spcCol="1270" anchor="ctr" anchorCtr="0">
          <a:noAutofit/>
        </a:bodyPr>
        <a:lstStyle/>
        <a:p>
          <a:pPr marL="0" lvl="0" indent="0" algn="l" defTabSz="711200">
            <a:lnSpc>
              <a:spcPct val="90000"/>
            </a:lnSpc>
            <a:spcBef>
              <a:spcPct val="0"/>
            </a:spcBef>
            <a:spcAft>
              <a:spcPct val="35000"/>
            </a:spcAft>
            <a:buFontTx/>
            <a:buNone/>
          </a:pPr>
          <a:r>
            <a:rPr lang="en-US" sz="1600" kern="1200" dirty="0">
              <a:latin typeface="Trajan Pro" pitchFamily="18" charset="0"/>
              <a:ea typeface="Trajan Pro Bold" charset="0"/>
              <a:cs typeface="Trajan Pro Bold" charset="0"/>
              <a:sym typeface="Trajan Pro Bold" charset="0"/>
            </a:rPr>
            <a:t>Dopamine System</a:t>
          </a:r>
          <a:endParaRPr lang="en-US" sz="1600" kern="1200" dirty="0"/>
        </a:p>
      </dsp:txBody>
      <dsp:txXfrm>
        <a:off x="348961" y="64645"/>
        <a:ext cx="4516553" cy="426206"/>
      </dsp:txXfrm>
    </dsp:sp>
    <dsp:sp modelId="{6E653B6E-3614-40C2-A8D8-98469C7DD331}">
      <dsp:nvSpPr>
        <dsp:cNvPr id="0" name=""/>
        <dsp:cNvSpPr/>
      </dsp:nvSpPr>
      <dsp:spPr>
        <a:xfrm>
          <a:off x="0" y="1003508"/>
          <a:ext cx="6518096" cy="403200"/>
        </a:xfrm>
        <a:prstGeom prst="rect">
          <a:avLst/>
        </a:prstGeom>
        <a:solidFill>
          <a:schemeClr val="lt1">
            <a:alpha val="90000"/>
            <a:hueOff val="0"/>
            <a:satOff val="0"/>
            <a:lumOff val="0"/>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48A692-A226-4F84-B5A3-355FC95A4C2A}">
      <dsp:nvSpPr>
        <dsp:cNvPr id="0" name=""/>
        <dsp:cNvSpPr/>
      </dsp:nvSpPr>
      <dsp:spPr>
        <a:xfrm>
          <a:off x="325904" y="767349"/>
          <a:ext cx="4562667" cy="472320"/>
        </a:xfrm>
        <a:prstGeom prst="roundRect">
          <a:avLst/>
        </a:prstGeom>
        <a:solidFill>
          <a:schemeClr val="accent2">
            <a:hueOff val="-291073"/>
            <a:satOff val="-16786"/>
            <a:lumOff val="17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458" tIns="0" rIns="172458"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Trajan Pro" pitchFamily="18" charset="0"/>
              <a:ea typeface="Trajan Pro Bold" charset="0"/>
              <a:cs typeface="Trajan Pro Bold" charset="0"/>
              <a:sym typeface="Trajan Pro Bold" charset="0"/>
            </a:rPr>
            <a:t>Serotonin System</a:t>
          </a:r>
        </a:p>
      </dsp:txBody>
      <dsp:txXfrm>
        <a:off x="348961" y="790406"/>
        <a:ext cx="4516553" cy="426206"/>
      </dsp:txXfrm>
    </dsp:sp>
    <dsp:sp modelId="{759DFF8D-7CCC-41D9-AA85-54287B4CFA03}">
      <dsp:nvSpPr>
        <dsp:cNvPr id="0" name=""/>
        <dsp:cNvSpPr/>
      </dsp:nvSpPr>
      <dsp:spPr>
        <a:xfrm>
          <a:off x="0" y="1729268"/>
          <a:ext cx="6518096" cy="403200"/>
        </a:xfrm>
        <a:prstGeom prst="rect">
          <a:avLst/>
        </a:prstGeom>
        <a:solidFill>
          <a:schemeClr val="lt1">
            <a:alpha val="90000"/>
            <a:hueOff val="0"/>
            <a:satOff val="0"/>
            <a:lumOff val="0"/>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10FC3E-EEA0-4110-AB2E-D0C1A552C777}">
      <dsp:nvSpPr>
        <dsp:cNvPr id="0" name=""/>
        <dsp:cNvSpPr/>
      </dsp:nvSpPr>
      <dsp:spPr>
        <a:xfrm>
          <a:off x="325904" y="1493108"/>
          <a:ext cx="4562667" cy="472320"/>
        </a:xfrm>
        <a:prstGeom prst="roundRect">
          <a:avLst/>
        </a:prstGeom>
        <a:solidFill>
          <a:schemeClr val="accent2">
            <a:hueOff val="-582145"/>
            <a:satOff val="-33571"/>
            <a:lumOff val="3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458" tIns="0" rIns="172458"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Trajan Pro" pitchFamily="18" charset="0"/>
              <a:ea typeface="Trajan Pro Bold" charset="0"/>
              <a:cs typeface="Trajan Pro Bold" charset="0"/>
              <a:sym typeface="Trajan Pro Bold" charset="0"/>
            </a:rPr>
            <a:t>GABA</a:t>
          </a:r>
        </a:p>
      </dsp:txBody>
      <dsp:txXfrm>
        <a:off x="348961" y="1516165"/>
        <a:ext cx="4516553" cy="426206"/>
      </dsp:txXfrm>
    </dsp:sp>
    <dsp:sp modelId="{216AD626-FF8A-4A35-BAAE-692E61A884DB}">
      <dsp:nvSpPr>
        <dsp:cNvPr id="0" name=""/>
        <dsp:cNvSpPr/>
      </dsp:nvSpPr>
      <dsp:spPr>
        <a:xfrm>
          <a:off x="0" y="2455028"/>
          <a:ext cx="6518096" cy="403200"/>
        </a:xfrm>
        <a:prstGeom prst="rect">
          <a:avLst/>
        </a:prstGeom>
        <a:solidFill>
          <a:schemeClr val="lt1">
            <a:alpha val="90000"/>
            <a:hueOff val="0"/>
            <a:satOff val="0"/>
            <a:lumOff val="0"/>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C73625-5667-46F7-808F-2BBB7D03FFBE}">
      <dsp:nvSpPr>
        <dsp:cNvPr id="0" name=""/>
        <dsp:cNvSpPr/>
      </dsp:nvSpPr>
      <dsp:spPr>
        <a:xfrm>
          <a:off x="325904" y="2218868"/>
          <a:ext cx="4562667" cy="472320"/>
        </a:xfrm>
        <a:prstGeom prst="roundRect">
          <a:avLst/>
        </a:prstGeom>
        <a:solidFill>
          <a:schemeClr val="accent2">
            <a:hueOff val="-873218"/>
            <a:satOff val="-50357"/>
            <a:lumOff val="5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458" tIns="0" rIns="172458"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Trajan Pro" pitchFamily="18" charset="0"/>
              <a:ea typeface="Trajan Pro Bold" charset="0"/>
              <a:cs typeface="Trajan Pro Bold" charset="0"/>
              <a:sym typeface="Trajan Pro Bold" charset="0"/>
            </a:rPr>
            <a:t>Norepinephrine</a:t>
          </a:r>
        </a:p>
      </dsp:txBody>
      <dsp:txXfrm>
        <a:off x="348961" y="2241925"/>
        <a:ext cx="4516553" cy="426206"/>
      </dsp:txXfrm>
    </dsp:sp>
    <dsp:sp modelId="{66EDF63F-9CE2-43E5-9669-DEAB95914444}">
      <dsp:nvSpPr>
        <dsp:cNvPr id="0" name=""/>
        <dsp:cNvSpPr/>
      </dsp:nvSpPr>
      <dsp:spPr>
        <a:xfrm>
          <a:off x="0" y="3180789"/>
          <a:ext cx="6518096" cy="403200"/>
        </a:xfrm>
        <a:prstGeom prst="rect">
          <a:avLst/>
        </a:prstGeom>
        <a:solidFill>
          <a:schemeClr val="lt1">
            <a:alpha val="90000"/>
            <a:hueOff val="0"/>
            <a:satOff val="0"/>
            <a:lumOff val="0"/>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dsp:style>
    </dsp:sp>
    <dsp:sp modelId="{1F75F14D-67F1-468C-9F87-AF365EDA010E}">
      <dsp:nvSpPr>
        <dsp:cNvPr id="0" name=""/>
        <dsp:cNvSpPr/>
      </dsp:nvSpPr>
      <dsp:spPr>
        <a:xfrm>
          <a:off x="325904" y="2944629"/>
          <a:ext cx="4562667" cy="472320"/>
        </a:xfrm>
        <a:prstGeom prst="roundRect">
          <a:avLst/>
        </a:prstGeom>
        <a:solidFill>
          <a:schemeClr val="accent2">
            <a:hueOff val="-1164290"/>
            <a:satOff val="-67142"/>
            <a:lumOff val="6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458" tIns="0" rIns="172458"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Trajan Pro" pitchFamily="18" charset="0"/>
              <a:ea typeface="Trajan Pro Bold" charset="0"/>
              <a:cs typeface="Trajan Pro Bold" charset="0"/>
              <a:sym typeface="Trajan Pro Bold" charset="0"/>
            </a:rPr>
            <a:t>Acetylcholine</a:t>
          </a:r>
        </a:p>
      </dsp:txBody>
      <dsp:txXfrm>
        <a:off x="348961" y="2967686"/>
        <a:ext cx="4516553" cy="426206"/>
      </dsp:txXfrm>
    </dsp:sp>
    <dsp:sp modelId="{4863EA4B-AB82-469C-B06E-F4A389B9FDB3}">
      <dsp:nvSpPr>
        <dsp:cNvPr id="0" name=""/>
        <dsp:cNvSpPr/>
      </dsp:nvSpPr>
      <dsp:spPr>
        <a:xfrm>
          <a:off x="0" y="3906549"/>
          <a:ext cx="6518096" cy="4032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6F9B68-B901-4022-B480-7BBB436C61A7}">
      <dsp:nvSpPr>
        <dsp:cNvPr id="0" name=""/>
        <dsp:cNvSpPr/>
      </dsp:nvSpPr>
      <dsp:spPr>
        <a:xfrm>
          <a:off x="325904" y="3670389"/>
          <a:ext cx="4562667" cy="4723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2458" tIns="0" rIns="172458" bIns="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Trajan Pro" pitchFamily="18" charset="0"/>
              <a:ea typeface="Trajan Pro Bold" charset="0"/>
              <a:cs typeface="Trajan Pro Bold" charset="0"/>
              <a:sym typeface="Trajan Pro Bold" charset="0"/>
            </a:rPr>
            <a:t>Glutamate</a:t>
          </a:r>
        </a:p>
      </dsp:txBody>
      <dsp:txXfrm>
        <a:off x="348961" y="3693446"/>
        <a:ext cx="4516553" cy="42620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0A684B-0DF1-41B7-BA92-A635D4FF208A}">
      <dsp:nvSpPr>
        <dsp:cNvPr id="0" name=""/>
        <dsp:cNvSpPr/>
      </dsp:nvSpPr>
      <dsp:spPr>
        <a:xfrm>
          <a:off x="462431" y="1947"/>
          <a:ext cx="3690000" cy="128537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en-US" sz="3800" b="1" kern="1200" dirty="0">
              <a:latin typeface="Trajan Pro" pitchFamily="18" charset="0"/>
              <a:ea typeface="Trajan Pro Bold" charset="0"/>
              <a:cs typeface="Trajan Pro Bold" charset="0"/>
              <a:sym typeface="Trajan Pro Bold" charset="0"/>
            </a:rPr>
            <a:t>Serotonin Re-Uptake Inhibitors</a:t>
          </a:r>
          <a:endParaRPr lang="en-US" sz="3800" kern="1200" dirty="0"/>
        </a:p>
      </dsp:txBody>
      <dsp:txXfrm>
        <a:off x="462431" y="1947"/>
        <a:ext cx="3690000" cy="1285378"/>
      </dsp:txXfrm>
    </dsp:sp>
    <dsp:sp modelId="{25427AE4-A307-4A9D-9525-B6DC56158BFF}">
      <dsp:nvSpPr>
        <dsp:cNvPr id="0" name=""/>
        <dsp:cNvSpPr/>
      </dsp:nvSpPr>
      <dsp:spPr>
        <a:xfrm>
          <a:off x="467381" y="1351594"/>
          <a:ext cx="3680100" cy="1285378"/>
        </a:xfrm>
        <a:prstGeom prst="rect">
          <a:avLst/>
        </a:prstGeom>
        <a:gradFill rotWithShape="0">
          <a:gsLst>
            <a:gs pos="0">
              <a:schemeClr val="accent3">
                <a:hueOff val="1355300"/>
                <a:satOff val="50000"/>
                <a:lumOff val="-7353"/>
                <a:alphaOff val="0"/>
                <a:satMod val="103000"/>
                <a:lumMod val="102000"/>
                <a:tint val="94000"/>
              </a:schemeClr>
            </a:gs>
            <a:gs pos="50000">
              <a:schemeClr val="accent3">
                <a:hueOff val="1355300"/>
                <a:satOff val="50000"/>
                <a:lumOff val="-7353"/>
                <a:alphaOff val="0"/>
                <a:satMod val="110000"/>
                <a:lumMod val="100000"/>
                <a:shade val="100000"/>
              </a:schemeClr>
            </a:gs>
            <a:gs pos="100000">
              <a:schemeClr val="accent3">
                <a:hueOff val="1355300"/>
                <a:satOff val="50000"/>
                <a:lumOff val="-73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en-US" sz="3800" b="1" kern="1200" dirty="0">
              <a:latin typeface="Trajan Pro" pitchFamily="18" charset="0"/>
              <a:ea typeface="Trajan Pro Bold" charset="0"/>
              <a:cs typeface="Trajan Pro Bold" charset="0"/>
              <a:sym typeface="Trajan Pro Bold" charset="0"/>
            </a:rPr>
            <a:t>Mood Stabilizers</a:t>
          </a:r>
          <a:endParaRPr lang="en-US" sz="3800" kern="1200" dirty="0"/>
        </a:p>
      </dsp:txBody>
      <dsp:txXfrm>
        <a:off x="467381" y="1351594"/>
        <a:ext cx="3680100" cy="1285378"/>
      </dsp:txXfrm>
    </dsp:sp>
    <dsp:sp modelId="{3A142ABE-B8D0-4DEE-8EE7-DA3AFE5D39DE}">
      <dsp:nvSpPr>
        <dsp:cNvPr id="0" name=""/>
        <dsp:cNvSpPr/>
      </dsp:nvSpPr>
      <dsp:spPr>
        <a:xfrm>
          <a:off x="476136" y="2701242"/>
          <a:ext cx="3662589" cy="1285378"/>
        </a:xfrm>
        <a:prstGeom prst="rect">
          <a:avLst/>
        </a:prstGeom>
        <a:gradFill rotWithShape="0">
          <a:gsLst>
            <a:gs pos="0">
              <a:schemeClr val="accent3">
                <a:hueOff val="2710599"/>
                <a:satOff val="100000"/>
                <a:lumOff val="-14706"/>
                <a:alphaOff val="0"/>
                <a:satMod val="103000"/>
                <a:lumMod val="102000"/>
                <a:tint val="94000"/>
              </a:schemeClr>
            </a:gs>
            <a:gs pos="50000">
              <a:schemeClr val="accent3">
                <a:hueOff val="2710599"/>
                <a:satOff val="100000"/>
                <a:lumOff val="-14706"/>
                <a:alphaOff val="0"/>
                <a:satMod val="110000"/>
                <a:lumMod val="100000"/>
                <a:shade val="100000"/>
              </a:schemeClr>
            </a:gs>
            <a:gs pos="100000">
              <a:schemeClr val="accent3">
                <a:hueOff val="2710599"/>
                <a:satOff val="100000"/>
                <a:lumOff val="-147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6520" tIns="96520" rIns="96520" bIns="96520" numCol="1" spcCol="1270" anchor="ctr" anchorCtr="0">
          <a:noAutofit/>
        </a:bodyPr>
        <a:lstStyle/>
        <a:p>
          <a:pPr marL="0" lvl="0" indent="0" algn="ctr" defTabSz="1689100">
            <a:lnSpc>
              <a:spcPct val="90000"/>
            </a:lnSpc>
            <a:spcBef>
              <a:spcPct val="0"/>
            </a:spcBef>
            <a:spcAft>
              <a:spcPct val="35000"/>
            </a:spcAft>
            <a:buNone/>
          </a:pPr>
          <a:r>
            <a:rPr lang="en-US" sz="3800" b="1" kern="1200" dirty="0">
              <a:latin typeface="Trajan Pro" pitchFamily="18" charset="0"/>
              <a:ea typeface="Trajan Pro Bold" charset="0"/>
              <a:cs typeface="Trajan Pro Bold" charset="0"/>
              <a:sym typeface="Trajan Pro Bold" charset="0"/>
            </a:rPr>
            <a:t>Opioid Antagonists </a:t>
          </a:r>
          <a:endParaRPr lang="en-US" sz="3800" kern="1200" dirty="0"/>
        </a:p>
      </dsp:txBody>
      <dsp:txXfrm>
        <a:off x="476136" y="2701242"/>
        <a:ext cx="3662589" cy="128537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064F8-FA5E-49BD-A992-93A24B2A64B3}">
      <dsp:nvSpPr>
        <dsp:cNvPr id="0" name=""/>
        <dsp:cNvSpPr/>
      </dsp:nvSpPr>
      <dsp:spPr>
        <a:xfrm>
          <a:off x="412" y="370137"/>
          <a:ext cx="1609225" cy="965535"/>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Clr>
              <a:srgbClr val="FFFFFF"/>
            </a:buClr>
            <a:buNone/>
          </a:pPr>
          <a:r>
            <a:rPr lang="en-US" sz="1600" kern="1200" dirty="0">
              <a:ea typeface="Trajan Pro Bold" charset="0"/>
              <a:cs typeface="Trajan Pro Bold" charset="0"/>
              <a:sym typeface="Trajan Pro Bold" charset="0"/>
            </a:rPr>
            <a:t>Neurotransmitter deficiencies</a:t>
          </a:r>
          <a:endParaRPr lang="en-US" sz="1600" kern="1200" dirty="0"/>
        </a:p>
      </dsp:txBody>
      <dsp:txXfrm>
        <a:off x="412" y="370137"/>
        <a:ext cx="1609225" cy="965535"/>
      </dsp:txXfrm>
    </dsp:sp>
    <dsp:sp modelId="{0CAB4F98-79C7-44BE-8E27-E163563BBF7D}">
      <dsp:nvSpPr>
        <dsp:cNvPr id="0" name=""/>
        <dsp:cNvSpPr/>
      </dsp:nvSpPr>
      <dsp:spPr>
        <a:xfrm>
          <a:off x="1770560" y="370137"/>
          <a:ext cx="1609225" cy="965535"/>
        </a:xfrm>
        <a:prstGeom prst="rect">
          <a:avLst/>
        </a:prstGeom>
        <a:gradFill rotWithShape="0">
          <a:gsLst>
            <a:gs pos="0">
              <a:schemeClr val="accent1">
                <a:shade val="80000"/>
                <a:hueOff val="69857"/>
                <a:satOff val="-1251"/>
                <a:lumOff val="5317"/>
                <a:alphaOff val="0"/>
                <a:satMod val="103000"/>
                <a:lumMod val="102000"/>
                <a:tint val="94000"/>
              </a:schemeClr>
            </a:gs>
            <a:gs pos="50000">
              <a:schemeClr val="accent1">
                <a:shade val="80000"/>
                <a:hueOff val="69857"/>
                <a:satOff val="-1251"/>
                <a:lumOff val="5317"/>
                <a:alphaOff val="0"/>
                <a:satMod val="110000"/>
                <a:lumMod val="100000"/>
                <a:shade val="100000"/>
              </a:schemeClr>
            </a:gs>
            <a:gs pos="100000">
              <a:schemeClr val="accent1">
                <a:shade val="80000"/>
                <a:hueOff val="69857"/>
                <a:satOff val="-1251"/>
                <a:lumOff val="531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ea typeface="Trajan Pro Bold" charset="0"/>
              <a:cs typeface="Trajan Pro Bold" charset="0"/>
              <a:sym typeface="Trajan Pro Bold" charset="0"/>
            </a:rPr>
            <a:t>Kindling</a:t>
          </a:r>
          <a:endParaRPr lang="en-US" sz="1600" kern="1200" dirty="0">
            <a:ea typeface="ヒラギノ角ゴ ProN W6" charset="0"/>
            <a:cs typeface="ヒラギノ角ゴ ProN W6" charset="0"/>
            <a:sym typeface="Trajan Pro Bold" charset="0"/>
          </a:endParaRPr>
        </a:p>
      </dsp:txBody>
      <dsp:txXfrm>
        <a:off x="1770560" y="370137"/>
        <a:ext cx="1609225" cy="965535"/>
      </dsp:txXfrm>
    </dsp:sp>
    <dsp:sp modelId="{E7C213BF-B801-4060-88CB-490761F9FCE7}">
      <dsp:nvSpPr>
        <dsp:cNvPr id="0" name=""/>
        <dsp:cNvSpPr/>
      </dsp:nvSpPr>
      <dsp:spPr>
        <a:xfrm>
          <a:off x="412" y="1496594"/>
          <a:ext cx="1609225" cy="965535"/>
        </a:xfrm>
        <a:prstGeom prst="rect">
          <a:avLst/>
        </a:prstGeom>
        <a:gradFill rotWithShape="0">
          <a:gsLst>
            <a:gs pos="0">
              <a:schemeClr val="accent1">
                <a:shade val="80000"/>
                <a:hueOff val="139713"/>
                <a:satOff val="-2502"/>
                <a:lumOff val="10634"/>
                <a:alphaOff val="0"/>
                <a:satMod val="103000"/>
                <a:lumMod val="102000"/>
                <a:tint val="94000"/>
              </a:schemeClr>
            </a:gs>
            <a:gs pos="50000">
              <a:schemeClr val="accent1">
                <a:shade val="80000"/>
                <a:hueOff val="139713"/>
                <a:satOff val="-2502"/>
                <a:lumOff val="10634"/>
                <a:alphaOff val="0"/>
                <a:satMod val="110000"/>
                <a:lumMod val="100000"/>
                <a:shade val="100000"/>
              </a:schemeClr>
            </a:gs>
            <a:gs pos="100000">
              <a:schemeClr val="accent1">
                <a:shade val="80000"/>
                <a:hueOff val="139713"/>
                <a:satOff val="-2502"/>
                <a:lumOff val="1063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ea typeface="Trajan Pro Bold" charset="0"/>
              <a:cs typeface="Trajan Pro Bold" charset="0"/>
              <a:sym typeface="Trajan Pro Bold" charset="0"/>
            </a:rPr>
            <a:t>Withdrawal</a:t>
          </a:r>
          <a:endParaRPr lang="en-US" sz="1600" kern="1200" dirty="0">
            <a:ea typeface="ヒラギノ角ゴ ProN W6" charset="0"/>
            <a:cs typeface="ヒラギノ角ゴ ProN W6" charset="0"/>
            <a:sym typeface="Trajan Pro Bold" charset="0"/>
          </a:endParaRPr>
        </a:p>
      </dsp:txBody>
      <dsp:txXfrm>
        <a:off x="412" y="1496594"/>
        <a:ext cx="1609225" cy="965535"/>
      </dsp:txXfrm>
    </dsp:sp>
    <dsp:sp modelId="{50E1FBE4-7A78-41DB-AB19-8925535E12C3}">
      <dsp:nvSpPr>
        <dsp:cNvPr id="0" name=""/>
        <dsp:cNvSpPr/>
      </dsp:nvSpPr>
      <dsp:spPr>
        <a:xfrm>
          <a:off x="1770560" y="1496594"/>
          <a:ext cx="1609225" cy="965535"/>
        </a:xfrm>
        <a:prstGeom prst="rect">
          <a:avLst/>
        </a:prstGeom>
        <a:gradFill rotWithShape="0">
          <a:gsLst>
            <a:gs pos="0">
              <a:schemeClr val="accent1">
                <a:shade val="80000"/>
                <a:hueOff val="209570"/>
                <a:satOff val="-3754"/>
                <a:lumOff val="15951"/>
                <a:alphaOff val="0"/>
                <a:satMod val="103000"/>
                <a:lumMod val="102000"/>
                <a:tint val="94000"/>
              </a:schemeClr>
            </a:gs>
            <a:gs pos="50000">
              <a:schemeClr val="accent1">
                <a:shade val="80000"/>
                <a:hueOff val="209570"/>
                <a:satOff val="-3754"/>
                <a:lumOff val="15951"/>
                <a:alphaOff val="0"/>
                <a:satMod val="110000"/>
                <a:lumMod val="100000"/>
                <a:shade val="100000"/>
              </a:schemeClr>
            </a:gs>
            <a:gs pos="100000">
              <a:schemeClr val="accent1">
                <a:shade val="80000"/>
                <a:hueOff val="209570"/>
                <a:satOff val="-3754"/>
                <a:lumOff val="1595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ea typeface="Trajan Pro Bold" charset="0"/>
              <a:cs typeface="Trajan Pro Bold" charset="0"/>
              <a:sym typeface="Trajan Pro Bold" charset="0"/>
            </a:rPr>
            <a:t>Cravings</a:t>
          </a:r>
          <a:endParaRPr lang="en-US" sz="1600" kern="1200" dirty="0">
            <a:ea typeface="ヒラギノ角ゴ ProN W6" charset="0"/>
            <a:cs typeface="ヒラギノ角ゴ ProN W6" charset="0"/>
            <a:sym typeface="Trajan Pro Bold" charset="0"/>
          </a:endParaRPr>
        </a:p>
      </dsp:txBody>
      <dsp:txXfrm>
        <a:off x="1770560" y="1496594"/>
        <a:ext cx="1609225" cy="965535"/>
      </dsp:txXfrm>
    </dsp:sp>
    <dsp:sp modelId="{D675F9C4-8A08-43C2-B3A6-4F856454D7F7}">
      <dsp:nvSpPr>
        <dsp:cNvPr id="0" name=""/>
        <dsp:cNvSpPr/>
      </dsp:nvSpPr>
      <dsp:spPr>
        <a:xfrm>
          <a:off x="412" y="2623052"/>
          <a:ext cx="1609225" cy="965535"/>
        </a:xfrm>
        <a:prstGeom prst="rect">
          <a:avLst/>
        </a:prstGeom>
        <a:gradFill rotWithShape="0">
          <a:gsLst>
            <a:gs pos="0">
              <a:schemeClr val="accent1">
                <a:shade val="80000"/>
                <a:hueOff val="279426"/>
                <a:satOff val="-5005"/>
                <a:lumOff val="21268"/>
                <a:alphaOff val="0"/>
                <a:satMod val="103000"/>
                <a:lumMod val="102000"/>
                <a:tint val="94000"/>
              </a:schemeClr>
            </a:gs>
            <a:gs pos="50000">
              <a:schemeClr val="accent1">
                <a:shade val="80000"/>
                <a:hueOff val="279426"/>
                <a:satOff val="-5005"/>
                <a:lumOff val="21268"/>
                <a:alphaOff val="0"/>
                <a:satMod val="110000"/>
                <a:lumMod val="100000"/>
                <a:shade val="100000"/>
              </a:schemeClr>
            </a:gs>
            <a:gs pos="100000">
              <a:schemeClr val="accent1">
                <a:shade val="80000"/>
                <a:hueOff val="279426"/>
                <a:satOff val="-5005"/>
                <a:lumOff val="2126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ea typeface="Trajan Pro Bold" charset="0"/>
              <a:cs typeface="Trajan Pro Bold" charset="0"/>
              <a:sym typeface="Trajan Pro Bold" charset="0"/>
            </a:rPr>
            <a:t>Comorbidity and cross-addiction</a:t>
          </a:r>
          <a:endParaRPr lang="en-US" sz="1600" kern="1200" dirty="0">
            <a:ea typeface="ヒラギノ角ゴ ProN W6" charset="0"/>
            <a:cs typeface="ヒラギノ角ゴ ProN W6" charset="0"/>
            <a:sym typeface="Trajan Pro Bold" charset="0"/>
          </a:endParaRPr>
        </a:p>
      </dsp:txBody>
      <dsp:txXfrm>
        <a:off x="412" y="2623052"/>
        <a:ext cx="1609225" cy="965535"/>
      </dsp:txXfrm>
    </dsp:sp>
    <dsp:sp modelId="{8244E1D5-A7D6-4B6C-8A46-92A8469A252F}">
      <dsp:nvSpPr>
        <dsp:cNvPr id="0" name=""/>
        <dsp:cNvSpPr/>
      </dsp:nvSpPr>
      <dsp:spPr>
        <a:xfrm>
          <a:off x="1770560" y="2623052"/>
          <a:ext cx="1609225" cy="965535"/>
        </a:xfrm>
        <a:prstGeom prst="rect">
          <a:avLst/>
        </a:prstGeom>
        <a:solidFill>
          <a:srgbClr val="305DAE"/>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ea typeface="Trajan Pro Bold" charset="0"/>
              <a:cs typeface="Trajan Pro Bold" charset="0"/>
              <a:sym typeface="Trajan Pro Bold" charset="0"/>
            </a:rPr>
            <a:t>Sub-typing</a:t>
          </a:r>
          <a:endParaRPr lang="en-US" sz="1600" kern="1200" dirty="0">
            <a:ea typeface="ヒラギノ角ゴ ProN W6" charset="0"/>
            <a:cs typeface="ヒラギノ角ゴ ProN W6" charset="0"/>
            <a:sym typeface="Trajan Pro Bold" charset="0"/>
          </a:endParaRPr>
        </a:p>
      </dsp:txBody>
      <dsp:txXfrm>
        <a:off x="1770560" y="2623052"/>
        <a:ext cx="1609225" cy="9655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C31DC-0A99-4D98-B2B0-9A7B66F8EDB0}">
      <dsp:nvSpPr>
        <dsp:cNvPr id="0" name=""/>
        <dsp:cNvSpPr/>
      </dsp:nvSpPr>
      <dsp:spPr>
        <a:xfrm>
          <a:off x="0" y="0"/>
          <a:ext cx="10771598" cy="1902303"/>
        </a:xfrm>
        <a:prstGeom prst="roundRect">
          <a:avLst>
            <a:gd name="adj" fmla="val 10000"/>
          </a:avLst>
        </a:prstGeom>
        <a:solidFill>
          <a:schemeClr val="accent1">
            <a:alpha val="90000"/>
            <a:tint val="55000"/>
            <a:hueOff val="0"/>
            <a:satOff val="0"/>
            <a:lumOff val="0"/>
            <a:alphaOff val="0"/>
          </a:schemeClr>
        </a:solidFill>
        <a:ln w="12700" cap="flat" cmpd="sng" algn="ctr">
          <a:solidFill>
            <a:schemeClr val="accent1">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423003-753A-4551-817B-E06DD29E7AD3}">
      <dsp:nvSpPr>
        <dsp:cNvPr id="0" name=""/>
        <dsp:cNvSpPr/>
      </dsp:nvSpPr>
      <dsp:spPr>
        <a:xfrm>
          <a:off x="324383" y="253640"/>
          <a:ext cx="1557358" cy="139502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AA1FDF-ACD0-40EA-9920-B2D97E6A7BDA}">
      <dsp:nvSpPr>
        <dsp:cNvPr id="0" name=""/>
        <dsp:cNvSpPr/>
      </dsp:nvSpPr>
      <dsp:spPr>
        <a:xfrm rot="10800000">
          <a:off x="324383" y="1902302"/>
          <a:ext cx="1557358" cy="2325037"/>
        </a:xfrm>
        <a:prstGeom prst="round2SameRect">
          <a:avLst>
            <a:gd name="adj1" fmla="val 10500"/>
            <a:gd name="adj2" fmla="val 0"/>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Need for Spectacular Success</a:t>
          </a:r>
        </a:p>
      </dsp:txBody>
      <dsp:txXfrm rot="10800000">
        <a:off x="372277" y="1902302"/>
        <a:ext cx="1461570" cy="2277143"/>
      </dsp:txXfrm>
    </dsp:sp>
    <dsp:sp modelId="{4D8C1D2D-0955-4288-998D-2D950155CE92}">
      <dsp:nvSpPr>
        <dsp:cNvPr id="0" name=""/>
        <dsp:cNvSpPr/>
      </dsp:nvSpPr>
      <dsp:spPr>
        <a:xfrm>
          <a:off x="2037478" y="253640"/>
          <a:ext cx="1557358" cy="139502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5D9B45-05D3-45D0-A6C1-A4AD57C0AE1F}">
      <dsp:nvSpPr>
        <dsp:cNvPr id="0" name=""/>
        <dsp:cNvSpPr/>
      </dsp:nvSpPr>
      <dsp:spPr>
        <a:xfrm rot="10800000">
          <a:off x="2037478" y="1902302"/>
          <a:ext cx="1557358" cy="2325037"/>
        </a:xfrm>
        <a:prstGeom prst="round2SameRect">
          <a:avLst>
            <a:gd name="adj1" fmla="val 10500"/>
            <a:gd name="adj2" fmla="val 0"/>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Rebelliousness &amp; Anger</a:t>
          </a:r>
        </a:p>
      </dsp:txBody>
      <dsp:txXfrm rot="10800000">
        <a:off x="2085372" y="1902302"/>
        <a:ext cx="1461570" cy="2277143"/>
      </dsp:txXfrm>
    </dsp:sp>
    <dsp:sp modelId="{749C705C-6889-41AA-A730-78F6DDFEB7B8}">
      <dsp:nvSpPr>
        <dsp:cNvPr id="0" name=""/>
        <dsp:cNvSpPr/>
      </dsp:nvSpPr>
      <dsp:spPr>
        <a:xfrm>
          <a:off x="3750572" y="253640"/>
          <a:ext cx="1557358" cy="1395022"/>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4AFD249-6ED8-4554-8746-D7957B020288}">
      <dsp:nvSpPr>
        <dsp:cNvPr id="0" name=""/>
        <dsp:cNvSpPr/>
      </dsp:nvSpPr>
      <dsp:spPr>
        <a:xfrm rot="10800000">
          <a:off x="3750572" y="1902302"/>
          <a:ext cx="1557358" cy="2325037"/>
        </a:xfrm>
        <a:prstGeom prst="round2SameRect">
          <a:avLst>
            <a:gd name="adj1" fmla="val 10500"/>
            <a:gd name="adj2" fmla="val 0"/>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Freedom from Dependency</a:t>
          </a:r>
        </a:p>
      </dsp:txBody>
      <dsp:txXfrm rot="10800000">
        <a:off x="3798466" y="1902302"/>
        <a:ext cx="1461570" cy="2277143"/>
      </dsp:txXfrm>
    </dsp:sp>
    <dsp:sp modelId="{D905D099-5EB5-4DE7-9EFD-32BDD4CC69A8}">
      <dsp:nvSpPr>
        <dsp:cNvPr id="0" name=""/>
        <dsp:cNvSpPr/>
      </dsp:nvSpPr>
      <dsp:spPr>
        <a:xfrm>
          <a:off x="5463666" y="253640"/>
          <a:ext cx="1557358" cy="1395022"/>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C20C9F-B8F9-4F74-AD09-B8B6BB769026}">
      <dsp:nvSpPr>
        <dsp:cNvPr id="0" name=""/>
        <dsp:cNvSpPr/>
      </dsp:nvSpPr>
      <dsp:spPr>
        <a:xfrm rot="10800000">
          <a:off x="5463666" y="1902302"/>
          <a:ext cx="1557358" cy="2325037"/>
        </a:xfrm>
        <a:prstGeom prst="round2SameRect">
          <a:avLst>
            <a:gd name="adj1" fmla="val 10500"/>
            <a:gd name="adj2" fmla="val 0"/>
          </a:avLst>
        </a:prstGeom>
        <a:solidFill>
          <a:srgbClr val="4A6FB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Social Acceptance</a:t>
          </a:r>
        </a:p>
      </dsp:txBody>
      <dsp:txXfrm rot="10800000">
        <a:off x="5511560" y="1902302"/>
        <a:ext cx="1461570" cy="2277143"/>
      </dsp:txXfrm>
    </dsp:sp>
    <dsp:sp modelId="{4E8B1E71-4ACE-44EF-B1F2-D0A4BE92FDFD}">
      <dsp:nvSpPr>
        <dsp:cNvPr id="0" name=""/>
        <dsp:cNvSpPr/>
      </dsp:nvSpPr>
      <dsp:spPr>
        <a:xfrm>
          <a:off x="7176761" y="253640"/>
          <a:ext cx="1557358" cy="1395022"/>
        </a:xfrm>
        <a:prstGeom prst="roundRect">
          <a:avLst>
            <a:gd name="adj" fmla="val 1000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8636C9-07F1-407C-A2BB-84C7B491DABB}">
      <dsp:nvSpPr>
        <dsp:cNvPr id="0" name=""/>
        <dsp:cNvSpPr/>
      </dsp:nvSpPr>
      <dsp:spPr>
        <a:xfrm rot="10800000">
          <a:off x="7176761" y="1902302"/>
          <a:ext cx="1557358" cy="2325037"/>
        </a:xfrm>
        <a:prstGeom prst="round2SameRect">
          <a:avLst>
            <a:gd name="adj1" fmla="val 10500"/>
            <a:gd name="adj2" fmla="val 0"/>
          </a:avLst>
        </a:prstGeom>
        <a:solidFill>
          <a:schemeClr val="accent1">
            <a:shade val="50000"/>
            <a:hueOff val="268329"/>
            <a:satOff val="-6535"/>
            <a:lumOff val="285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Escape from Difficult Emotions</a:t>
          </a:r>
        </a:p>
      </dsp:txBody>
      <dsp:txXfrm rot="10800000">
        <a:off x="7224655" y="1902302"/>
        <a:ext cx="1461570" cy="2277143"/>
      </dsp:txXfrm>
    </dsp:sp>
    <dsp:sp modelId="{D3144015-BD79-4E95-8D5B-F6092A397855}">
      <dsp:nvSpPr>
        <dsp:cNvPr id="0" name=""/>
        <dsp:cNvSpPr/>
      </dsp:nvSpPr>
      <dsp:spPr>
        <a:xfrm>
          <a:off x="8889855" y="253640"/>
          <a:ext cx="1557358" cy="1395022"/>
        </a:xfrm>
        <a:prstGeom prst="roundRect">
          <a:avLst>
            <a:gd name="adj" fmla="val 1000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FE67AD-E9BA-4E39-B49E-F49C28F0C425}">
      <dsp:nvSpPr>
        <dsp:cNvPr id="0" name=""/>
        <dsp:cNvSpPr/>
      </dsp:nvSpPr>
      <dsp:spPr>
        <a:xfrm rot="10800000">
          <a:off x="8889855" y="1902302"/>
          <a:ext cx="1557358" cy="2325037"/>
        </a:xfrm>
        <a:prstGeom prst="round2SameRect">
          <a:avLst>
            <a:gd name="adj1" fmla="val 10500"/>
            <a:gd name="adj2" fmla="val 0"/>
          </a:avLst>
        </a:prstGeom>
        <a:solidFill>
          <a:schemeClr val="accent1">
            <a:shade val="50000"/>
            <a:hueOff val="134164"/>
            <a:satOff val="-3267"/>
            <a:lumOff val="142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kern="1200" dirty="0"/>
            <a:t>Competitiveness</a:t>
          </a:r>
        </a:p>
      </dsp:txBody>
      <dsp:txXfrm rot="10800000">
        <a:off x="8937749" y="1902302"/>
        <a:ext cx="1461570" cy="22771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0910F1-C651-4FDD-BB6F-735666A0C300}" type="datetimeFigureOut">
              <a:rPr lang="en-US" smtClean="0"/>
              <a:t>3/4/2021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C5CBB3-188B-4F0D-B32F-00CEDCA48C8D}" type="slidenum">
              <a:rPr lang="en-US" smtClean="0"/>
              <a:t>‹#›</a:t>
            </a:fld>
            <a:endParaRPr lang="en-US" dirty="0"/>
          </a:p>
        </p:txBody>
      </p:sp>
    </p:spTree>
    <p:extLst>
      <p:ext uri="{BB962C8B-B14F-4D97-AF65-F5344CB8AC3E}">
        <p14:creationId xmlns:p14="http://schemas.microsoft.com/office/powerpoint/2010/main" val="63202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pgtraining.az.gov/Portals/0/Resources/Campbell-meiklejohn-2011-Serotonin-and-dopamin.pdf"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dpgtraining.az.gov/Portals/0/Resources/Alavi%20(2012)%20-%20Behavior%20vs%20Susbstance%20Addictio.pdf" TargetMode="External"/><Relationship Id="rId4" Type="http://schemas.openxmlformats.org/officeDocument/2006/relationships/hyperlink" Target="https://dpgtraining.az.gov/Portals/0/Resources/Dowling%20et%20al%20(2005)%20-%20Electronic%20Gambling%20as.pdf&#8203;"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module three of the Arizona Department of problem gambling training on mental health treatment for gambling issues. This module is titled </a:t>
            </a:r>
            <a:r>
              <a:rPr lang="en-US" sz="1200" dirty="0"/>
              <a:t>Research &amp; Client Care</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a:t>
            </a:fld>
            <a:endParaRPr lang="en-US" dirty="0"/>
          </a:p>
        </p:txBody>
      </p:sp>
    </p:spTree>
    <p:extLst>
      <p:ext uri="{BB962C8B-B14F-4D97-AF65-F5344CB8AC3E}">
        <p14:creationId xmlns:p14="http://schemas.microsoft.com/office/powerpoint/2010/main" val="35662901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Serotonin. The serotonin system is indicated by the red pathways. Serotonin is instrumental in the modulation of aggression, anger, body temperature, mood, sleep, appetite, metabolism, and human sexuality. Serotonin has also been associated with </a:t>
            </a:r>
            <a:r>
              <a:rPr lang="en-US" sz="1400" dirty="0"/>
              <a:t>learning, anxiety, migraine and vasoconstriction.</a:t>
            </a:r>
            <a:r>
              <a:rPr lang="en-US" b="0" dirty="0"/>
              <a:t> Selective Serotonin Reuptake</a:t>
            </a:r>
            <a:r>
              <a:rPr lang="en-US" b="0" baseline="0" dirty="0"/>
              <a:t> Inhibitors, or SSRI’s, have proven effective in the treatment of many types of depression, anxiety, and some personality disorders.</a:t>
            </a:r>
            <a:endParaRPr lang="en-US" b="0"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10</a:t>
            </a:fld>
            <a:endParaRPr lang="en-US" dirty="0"/>
          </a:p>
        </p:txBody>
      </p:sp>
    </p:spTree>
    <p:extLst>
      <p:ext uri="{BB962C8B-B14F-4D97-AF65-F5344CB8AC3E}">
        <p14:creationId xmlns:p14="http://schemas.microsoft.com/office/powerpoint/2010/main" val="1364860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Basal forebrain &amp; the Nucleus Accumbens: Neurotransmitters active in the cholinergic system are produced largely in the basal forebrain and transmitted widely throughout the brain. The cholinergic system activates muscles and is a major neurotransmitter in the peripheral and central nervous systems. The cholinergic system is also required for forming new neural connections that enable learning and short-­term memory,</a:t>
            </a:r>
            <a:r>
              <a:rPr lang="en-US" b="0" baseline="0" dirty="0"/>
              <a:t> which are important processes in understanding the connection between brain chemistry and the desire to gamble.</a:t>
            </a:r>
            <a:endParaRPr lang="en-US" b="0"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11</a:t>
            </a:fld>
            <a:endParaRPr lang="en-US" dirty="0"/>
          </a:p>
        </p:txBody>
      </p:sp>
    </p:spTree>
    <p:extLst>
      <p:ext uri="{BB962C8B-B14F-4D97-AF65-F5344CB8AC3E}">
        <p14:creationId xmlns:p14="http://schemas.microsoft.com/office/powerpoint/2010/main" val="697370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key areas in the brain that make up the reward pathway. In order to engage in a simple description of the reward mechanism the next several slides will be presenting the basic brain regions and their overall contributions to the experience of a psychological reward in an individual. The first is the ventral tegmental area, or VTA. This area is an originated location for many dopaminergic cell bodies and forms a natural reward circuitry of the brain. The nucleus accumbens is located in the pre-optic area of the hypothalamus and is related to the experiences of motivation, aversion, and reward. The prefrontal cortex is located in the front portion of the brain and is involved in planning complex behavior and maintaining the decision-making processes found in our cognitions, personality, and models of social decision-making.</a:t>
            </a:r>
          </a:p>
        </p:txBody>
      </p:sp>
      <p:sp>
        <p:nvSpPr>
          <p:cNvPr id="4" name="Slide Number Placeholder 3"/>
          <p:cNvSpPr>
            <a:spLocks noGrp="1"/>
          </p:cNvSpPr>
          <p:nvPr>
            <p:ph type="sldNum" sz="quarter" idx="5"/>
          </p:nvPr>
        </p:nvSpPr>
        <p:spPr/>
        <p:txBody>
          <a:bodyPr/>
          <a:lstStyle/>
          <a:p>
            <a:fld id="{CAC5CBB3-188B-4F0D-B32F-00CEDCA48C8D}" type="slidenum">
              <a:rPr lang="en-US" smtClean="0"/>
              <a:t>12</a:t>
            </a:fld>
            <a:endParaRPr lang="en-US" dirty="0"/>
          </a:p>
        </p:txBody>
      </p:sp>
    </p:spTree>
    <p:extLst>
      <p:ext uri="{BB962C8B-B14F-4D97-AF65-F5344CB8AC3E}">
        <p14:creationId xmlns:p14="http://schemas.microsoft.com/office/powerpoint/2010/main" val="2094767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near miss experiences important to understand when providing treatment to problem gamblers. When a person experiences a near miss they often experience many of the same psychological responses as they would during the win. The turn of their emotions at the end results in the same thrill but often connects with their motivation to keep playing through their disappointment and desire to end with the victory. The gambler will continue to play and pay to play because they were close to winning.</a:t>
            </a:r>
          </a:p>
          <a:p>
            <a:endParaRPr lang="en-US" dirty="0"/>
          </a:p>
          <a:p>
            <a:r>
              <a:rPr lang="en-US" dirty="0"/>
              <a:t>The gambler’s fallacy connects to the near miss experience in important ways. This fallacy relies on the gamblers understanding of odds that prompts them to continue playing instead of ceasing the behavior. Media and advertising has an impact on the belief of win probability which contributes to the almost winning and destined to win feeling of the player. All these mechanisms form rules in our mind that encourage us to keep playing when logically it is not a good idea.</a:t>
            </a:r>
          </a:p>
        </p:txBody>
      </p:sp>
      <p:sp>
        <p:nvSpPr>
          <p:cNvPr id="4" name="Slide Number Placeholder 3"/>
          <p:cNvSpPr>
            <a:spLocks noGrp="1"/>
          </p:cNvSpPr>
          <p:nvPr>
            <p:ph type="sldNum" sz="quarter" idx="5"/>
          </p:nvPr>
        </p:nvSpPr>
        <p:spPr/>
        <p:txBody>
          <a:bodyPr/>
          <a:lstStyle/>
          <a:p>
            <a:fld id="{CAC5CBB3-188B-4F0D-B32F-00CEDCA48C8D}" type="slidenum">
              <a:rPr lang="en-US" smtClean="0"/>
              <a:t>13</a:t>
            </a:fld>
            <a:endParaRPr lang="en-US" dirty="0"/>
          </a:p>
        </p:txBody>
      </p:sp>
    </p:spTree>
    <p:extLst>
      <p:ext uri="{BB962C8B-B14F-4D97-AF65-F5344CB8AC3E}">
        <p14:creationId xmlns:p14="http://schemas.microsoft.com/office/powerpoint/2010/main" val="26241999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inhibitory system in the brain is designed to help us regulate our emotions and make decisions that serve us in a positive way. The anterior cingulated cortex, or ACC, is involved in attention, reward anticipation, decision-making and our concepts of morality. The orbitofrontal cortex, or OFC, is involved in our emotion and emotional rewards in our decision-making. Errors in these systems could result in decision-making with compulsive tendencies and overlooking our adverse consequences experienced. These errors are commonly seen across many addictions including problem gambling.</a:t>
            </a:r>
          </a:p>
        </p:txBody>
      </p:sp>
      <p:sp>
        <p:nvSpPr>
          <p:cNvPr id="4" name="Slide Number Placeholder 3"/>
          <p:cNvSpPr>
            <a:spLocks noGrp="1"/>
          </p:cNvSpPr>
          <p:nvPr>
            <p:ph type="sldNum" sz="quarter" idx="5"/>
          </p:nvPr>
        </p:nvSpPr>
        <p:spPr/>
        <p:txBody>
          <a:bodyPr/>
          <a:lstStyle/>
          <a:p>
            <a:fld id="{CAC5CBB3-188B-4F0D-B32F-00CEDCA48C8D}" type="slidenum">
              <a:rPr lang="en-US" smtClean="0"/>
              <a:t>14</a:t>
            </a:fld>
            <a:endParaRPr lang="en-US" dirty="0"/>
          </a:p>
        </p:txBody>
      </p:sp>
    </p:spTree>
    <p:extLst>
      <p:ext uri="{BB962C8B-B14F-4D97-AF65-F5344CB8AC3E}">
        <p14:creationId xmlns:p14="http://schemas.microsoft.com/office/powerpoint/2010/main" val="25056413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Neurotransmitters, such as dopamine, are chemicals that relay, amplify, and modulate signals between one neuron and another. Communication between neurons begins when an electrical impulse (called an action potential) travels along the axon of a pre-­synaptic neuron toward the axon terminal. The action potential cannot cross the synaptic gap. When it reaches the axon terminal, it causes membranous sacs, called vesicles, to move toward the membrane of the axon terminal. The membrane of the vesicle fuses with the membrane of the axon terminal, enabling the vesicle to release its neurotransmitters into the synaptic gap. They drift across the synaptic gap and bind to special proteins called receptors on the post-synaptic neuron. The binding of a neurotransmitter to it's receptor can either trigger or inhibit a nerve in the post-­‐synaptic neuron. Brain research has found connections between gambling behavior and the levels of certain neurotransmitters in the synaptic gap. Though preliminary, the links disclosed through these findings are significant indicators of the biological basis among many individuals who have been diagnosed with</a:t>
            </a:r>
            <a:r>
              <a:rPr lang="en-US" baseline="0" dirty="0"/>
              <a:t> gambling disorder</a:t>
            </a:r>
            <a:r>
              <a:rPr lang="en-US" dirty="0"/>
              <a:t>.</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15</a:t>
            </a:fld>
            <a:endParaRPr lang="en-US" dirty="0"/>
          </a:p>
        </p:txBody>
      </p:sp>
    </p:spTree>
    <p:extLst>
      <p:ext uri="{BB962C8B-B14F-4D97-AF65-F5344CB8AC3E}">
        <p14:creationId xmlns:p14="http://schemas.microsoft.com/office/powerpoint/2010/main" val="1096637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the neurotransmitter has relayed its message, it releases from the receptor back into the synaptic gap. Some of the neurotransmitter is degraded by enzymes in the synaptic gap, and some of the neurotransmitter is carried back to the pre-­synaptic neuron through transporter proteins. The neurotransmitter that is taken back into the pre-­synaptic neuron is repackaged into vesicles that can be released the next time an action potential reaches the axon terminal. The entire process repeats each time an action potential reaches the axon terminal of the pre-­synaptic neuron.</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16</a:t>
            </a:fld>
            <a:endParaRPr lang="en-US" dirty="0"/>
          </a:p>
        </p:txBody>
      </p:sp>
    </p:spTree>
    <p:extLst>
      <p:ext uri="{BB962C8B-B14F-4D97-AF65-F5344CB8AC3E}">
        <p14:creationId xmlns:p14="http://schemas.microsoft.com/office/powerpoint/2010/main" val="792569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Prolonged exposure to addictive substances or activities is related to depletion of dopamine and other neurotransmitters. However, it is not clear which comes first; the imbalance, or the addictive behavior. The deficiency could be genetic, the result of early trauma, other environmental conditions, or the consequence of other disorders such as depression.</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17</a:t>
            </a:fld>
            <a:endParaRPr lang="en-US" dirty="0"/>
          </a:p>
        </p:txBody>
      </p:sp>
    </p:spTree>
    <p:extLst>
      <p:ext uri="{BB962C8B-B14F-4D97-AF65-F5344CB8AC3E}">
        <p14:creationId xmlns:p14="http://schemas.microsoft.com/office/powerpoint/2010/main" val="2070352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a typeface="Calibri" charset="0"/>
                <a:cs typeface="Calibri" charset="0"/>
                <a:sym typeface="Calibri" charset="0"/>
              </a:rPr>
              <a:t>Major Neurotransmitter Systems. </a:t>
            </a:r>
            <a:r>
              <a:rPr lang="en-US" sz="1200" dirty="0"/>
              <a:t>The brain's six neurotransmitter systems have been associated with addiction. These include Dopamine, Serotonin, Norepinephrine. Acetylcholine, GABA and Glutamate. Research on gambling addiction has found evidence among the neurotransmitters, such as the dopamine and serotonin systems, as well as GABA, may have an affect on gambling behaviors.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18</a:t>
            </a:fld>
            <a:endParaRPr lang="en-US" dirty="0"/>
          </a:p>
        </p:txBody>
      </p:sp>
    </p:spTree>
    <p:extLst>
      <p:ext uri="{BB962C8B-B14F-4D97-AF65-F5344CB8AC3E}">
        <p14:creationId xmlns:p14="http://schemas.microsoft.com/office/powerpoint/2010/main" val="2560604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https://youtu.be/ZZDfEkQqr3A</a:t>
            </a:r>
          </a:p>
          <a:p>
            <a:endParaRPr lang="en-US" dirty="0"/>
          </a:p>
          <a:p>
            <a:r>
              <a:rPr lang="en-US" b="0" i="0" dirty="0">
                <a:effectLst/>
                <a:latin typeface="Roboto"/>
              </a:rPr>
              <a:t>Lecture 6: Neurotransmitters and Brain Pathways **</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19</a:t>
            </a:fld>
            <a:endParaRPr lang="en-US" dirty="0"/>
          </a:p>
        </p:txBody>
      </p:sp>
    </p:spTree>
    <p:extLst>
      <p:ext uri="{BB962C8B-B14F-4D97-AF65-F5344CB8AC3E}">
        <p14:creationId xmlns:p14="http://schemas.microsoft.com/office/powerpoint/2010/main" val="2283573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Your topics for this module include </a:t>
            </a:r>
            <a:r>
              <a:rPr lang="en-US" b="0" dirty="0">
                <a:latin typeface="Times New Roman" panose="02020603050405020304" pitchFamily="18" charset="0"/>
                <a:cs typeface="Times New Roman" panose="02020603050405020304" pitchFamily="18" charset="0"/>
              </a:rPr>
              <a:t>Neurotransmitters &amp; Communication in the Brain, </a:t>
            </a:r>
            <a:r>
              <a:rPr lang="en-US" b="0" dirty="0"/>
              <a:t>Medication-Assisted Treatment, and Case Management Issues.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a:t>
            </a:fld>
            <a:endParaRPr lang="en-US" dirty="0"/>
          </a:p>
        </p:txBody>
      </p:sp>
    </p:spTree>
    <p:extLst>
      <p:ext uri="{BB962C8B-B14F-4D97-AF65-F5344CB8AC3E}">
        <p14:creationId xmlns:p14="http://schemas.microsoft.com/office/powerpoint/2010/main" val="2877943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Dopamine: Learning and Memory. Dopamine's role in the brain. Pleasure center of the brain. Learning and memory. Survival enhancing choices. Hijacking of the natural system of reinforcement. What is different about gambling addicts?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20</a:t>
            </a:fld>
            <a:endParaRPr lang="en-US" dirty="0"/>
          </a:p>
        </p:txBody>
      </p:sp>
    </p:spTree>
    <p:extLst>
      <p:ext uri="{BB962C8B-B14F-4D97-AF65-F5344CB8AC3E}">
        <p14:creationId xmlns:p14="http://schemas.microsoft.com/office/powerpoint/2010/main" val="1972381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Gamblers with a dopamine receptor site deficit have D2A1 Allele. Here is the process for how this affects the gamblers state.</a:t>
            </a:r>
          </a:p>
          <a:p>
            <a:r>
              <a:rPr lang="en-US" dirty="0"/>
              <a:t>The</a:t>
            </a:r>
            <a:r>
              <a:rPr lang="en-US" baseline="0" dirty="0"/>
              <a:t> person has o</a:t>
            </a:r>
            <a:r>
              <a:rPr lang="en-US" dirty="0"/>
              <a:t>ne third fewer D2 receptors, which creates negative feedback by means of the reuptake process that triggers noradrenergic neurons, which increases release of norepinephrine to the amygdala; thereby producing increased levels of anxiety and depression.</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21</a:t>
            </a:fld>
            <a:endParaRPr lang="en-US" dirty="0"/>
          </a:p>
        </p:txBody>
      </p:sp>
    </p:spTree>
    <p:extLst>
      <p:ext uri="{BB962C8B-B14F-4D97-AF65-F5344CB8AC3E}">
        <p14:creationId xmlns:p14="http://schemas.microsoft.com/office/powerpoint/2010/main" val="2640435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2"/>
              </a:buClr>
              <a:buFont typeface="Arial" pitchFamily="34" charset="0"/>
              <a:buChar char="•"/>
            </a:pPr>
            <a:r>
              <a:rPr lang="en-US" dirty="0"/>
              <a:t>Polygenetic Model: Additive Effect of Neurotransmitter Genes. </a:t>
            </a:r>
            <a:r>
              <a:rPr lang="en-US" sz="1200" dirty="0">
                <a:solidFill>
                  <a:srgbClr val="FFFFFF"/>
                </a:solidFill>
              </a:rPr>
              <a:t>Gambling Disorder may be more likely to involve a broader range of genetic risk factors </a:t>
            </a:r>
          </a:p>
          <a:p>
            <a:pPr>
              <a:buClr>
                <a:schemeClr val="tx2"/>
              </a:buClr>
              <a:buFont typeface="Arial" pitchFamily="34" charset="0"/>
              <a:buChar char="•"/>
            </a:pPr>
            <a:r>
              <a:rPr lang="en-US" dirty="0">
                <a:solidFill>
                  <a:srgbClr val="FFFFFF"/>
                </a:solidFill>
              </a:rPr>
              <a:t>Related to </a:t>
            </a:r>
            <a:r>
              <a:rPr lang="en-US" sz="1200" dirty="0">
                <a:solidFill>
                  <a:srgbClr val="FFFFFF"/>
                </a:solidFill>
              </a:rPr>
              <a:t>subtypes in Gambling Disorder, certain individuals may present genetic risk factors involving only one or two neurotransmitter systems</a:t>
            </a:r>
          </a:p>
          <a:p>
            <a:pPr>
              <a:buClr>
                <a:schemeClr val="tx2"/>
              </a:buClr>
              <a:buFont typeface="Arial" pitchFamily="34" charset="0"/>
              <a:buChar char="•"/>
            </a:pPr>
            <a:r>
              <a:rPr lang="en-US" sz="1200" dirty="0">
                <a:solidFill>
                  <a:srgbClr val="FFFFFF"/>
                </a:solidFill>
              </a:rPr>
              <a:t>Subtypes of Gambling Disorder may respond to specific types of medication</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22</a:t>
            </a:fld>
            <a:endParaRPr lang="en-US" dirty="0"/>
          </a:p>
        </p:txBody>
      </p:sp>
    </p:spTree>
    <p:extLst>
      <p:ext uri="{BB962C8B-B14F-4D97-AF65-F5344CB8AC3E}">
        <p14:creationId xmlns:p14="http://schemas.microsoft.com/office/powerpoint/2010/main" val="2149779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66612">
              <a:defRPr/>
            </a:pPr>
            <a:r>
              <a:rPr lang="en-US" sz="1300" dirty="0"/>
              <a:t>In 2000, Slutske and colleagues explored the genetic risk factors of problem gambling and gambling disorder using a twin study. They found that Problem Gambling and Gambling Disorder have many, if not all, risk factors in common.</a:t>
            </a:r>
          </a:p>
          <a:p>
            <a:r>
              <a:rPr lang="en-US" sz="1300" dirty="0"/>
              <a:t>Problem gambling differs from Gambling Disorder in requiring fewer, not different, risk factors. The relationship between problem gambling and full diagnosis is similar to that of substance abuse and dependence. 12-­20% of genetic risk for problem gambling in common with genetic risk for alcohol dependence (less than nicotine and about the same as marijuana).</a:t>
            </a:r>
          </a:p>
          <a:p>
            <a:endParaRPr lang="en-US" sz="1300"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23</a:t>
            </a:fld>
            <a:endParaRPr lang="en-US" dirty="0"/>
          </a:p>
        </p:txBody>
      </p:sp>
    </p:spTree>
    <p:extLst>
      <p:ext uri="{BB962C8B-B14F-4D97-AF65-F5344CB8AC3E}">
        <p14:creationId xmlns:p14="http://schemas.microsoft.com/office/powerpoint/2010/main" val="16137051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dirty="0">
                <a:solidFill>
                  <a:schemeClr val="tx1"/>
                </a:solidFill>
              </a:rPr>
              <a:t>Medication-Assisted Treatment</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24</a:t>
            </a:fld>
            <a:endParaRPr lang="en-US" dirty="0"/>
          </a:p>
        </p:txBody>
      </p:sp>
    </p:spTree>
    <p:extLst>
      <p:ext uri="{BB962C8B-B14F-4D97-AF65-F5344CB8AC3E}">
        <p14:creationId xmlns:p14="http://schemas.microsoft.com/office/powerpoint/2010/main" val="2006469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Medication can help some gamblers improve emotional balance. In turn, this may help them better use structured recovery programs and support systems in a more compliant manner. Gamblers struggling to establish progress in the areas of their urge to gamble, depression, anxiety, attention problems and mood swings could potentially benefit from the helpful effects of integrating a medication assisted approach into their treatment. Completely ignoring this possibility could result in decreased effectiveness of treatment, which over time could risk precipitating relapse, hopelessness, suicidal ideation, criminal behavior, premature termination, or other activities that can disrupt or threaten treatment efficacy.</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25</a:t>
            </a:fld>
            <a:endParaRPr lang="en-US" dirty="0"/>
          </a:p>
        </p:txBody>
      </p:sp>
    </p:spTree>
    <p:extLst>
      <p:ext uri="{BB962C8B-B14F-4D97-AF65-F5344CB8AC3E}">
        <p14:creationId xmlns:p14="http://schemas.microsoft.com/office/powerpoint/2010/main" val="36135434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Research on the use of medication in treatment of gambling disorder is still in the early stages. The studies to date have stemmed from the recognition of the similarities between gambling behaviors, alcohol, and other drug addictions, as well as obsessive-­compulsive disorder. Consequently, the studies have largely explored the three classes of medication used to treat other addictions and impulse disorders, namely, serotonin reuptake inhibitors, mood stabilizers, and opioid antagonists,</a:t>
            </a:r>
            <a:r>
              <a:rPr lang="en-US" sz="1400" dirty="0"/>
              <a:t> such as naltrexone.  New research by Dr. Jon Grant with glutamate may indicate the use of NAC (N-acetyl cysteine) as helpful to some gamblers as well.</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26</a:t>
            </a:fld>
            <a:endParaRPr lang="en-US" dirty="0"/>
          </a:p>
        </p:txBody>
      </p:sp>
    </p:spTree>
    <p:extLst>
      <p:ext uri="{BB962C8B-B14F-4D97-AF65-F5344CB8AC3E}">
        <p14:creationId xmlns:p14="http://schemas.microsoft.com/office/powerpoint/2010/main" val="1685319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general, the use of medication with gamblers has shown promise. However, interpretation of study results has been confounded by factors such as comorbid diagnoses, gender differences, gambling typology, sample sizes, attrition, and placebo effects.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27</a:t>
            </a:fld>
            <a:endParaRPr lang="en-US" dirty="0"/>
          </a:p>
        </p:txBody>
      </p:sp>
    </p:spTree>
    <p:extLst>
      <p:ext uri="{BB962C8B-B14F-4D97-AF65-F5344CB8AC3E}">
        <p14:creationId xmlns:p14="http://schemas.microsoft.com/office/powerpoint/2010/main" val="823236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currently no consensus among researchers on how to measure treatment outcomes. Several studies have found statistically significant correlations between medications and reductions in time and money </a:t>
            </a:r>
            <a:r>
              <a:rPr lang="en-US" sz="1400" dirty="0"/>
              <a:t>spent gambling, while other replication studies contradict these correlations, such as Carlo Blanco M.D. and colleagues as well as Eric Hollander M.D. in their examination of SSRI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It comes down to the dialog between the gambler, their clinician, and other requirements legally or relationally be placed upon them to decide what constitutes an effective treatment experience. </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28</a:t>
            </a:fld>
            <a:endParaRPr lang="en-US" dirty="0"/>
          </a:p>
        </p:txBody>
      </p:sp>
    </p:spTree>
    <p:extLst>
      <p:ext uri="{BB962C8B-B14F-4D97-AF65-F5344CB8AC3E}">
        <p14:creationId xmlns:p14="http://schemas.microsoft.com/office/powerpoint/2010/main" val="479626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Selective Serotonin Reuptake Inhibitors. The earliest studies of medically assisted treatment sought to identify the utility of anti-depressants for Gambling Disorder. Selective Serotonin Reuptake Inhibitors, or SSRIs such as fluvoxamine were among the first medications in Hollander’s initial researcher into the effect of SSRI use in the treatment of compulsive gambling behavior. Subsequent researchers introduced other SSRIs, such as psyclopram, celexa, and paroxetine.</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29</a:t>
            </a:fld>
            <a:endParaRPr lang="en-US" dirty="0"/>
          </a:p>
        </p:txBody>
      </p:sp>
    </p:spTree>
    <p:extLst>
      <p:ext uri="{BB962C8B-B14F-4D97-AF65-F5344CB8AC3E}">
        <p14:creationId xmlns:p14="http://schemas.microsoft.com/office/powerpoint/2010/main" val="1360266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Supplemental Reading for this section includes: </a:t>
            </a:r>
          </a:p>
          <a:p>
            <a:endParaRPr lang="en-US" dirty="0"/>
          </a:p>
          <a:p>
            <a:pPr marL="0" indent="0">
              <a:buNone/>
            </a:pPr>
            <a:r>
              <a:rPr lang="en-US"/>
              <a:t>Campbell-Meiklejohnet al. (2011) – Serotonin &amp; Dopamine: </a:t>
            </a:r>
            <a:r>
              <a:rPr lang="en-US" dirty="0">
                <a:hlinkClick r:id="rId3"/>
              </a:rPr>
              <a:t>https://dpgtraining.az.gov/Portals/0/Resources/Campbell-meiklejohn-2011-Serotonin-and-dopamin.pdf</a:t>
            </a:r>
            <a:endParaRPr lang="en-US" dirty="0">
              <a:cs typeface="Calibri"/>
              <a:hlinkClick r:id="rId3"/>
            </a:endParaRPr>
          </a:p>
          <a:p>
            <a:r>
              <a:rPr lang="en-US"/>
              <a:t>Dowling, Smith, &amp; Thomas (2005) – EGM’s as a ‘crack cocaine’ concept: </a:t>
            </a:r>
            <a:r>
              <a:rPr lang="en-US" dirty="0">
                <a:hlinkClick r:id="rId4"/>
              </a:rPr>
              <a:t>https://dpgtraining.az.gov/Portals/0/Resources/Dowling%20et%20al%20(2005)%20-%20Electronic%20Gambling%20as.pdf</a:t>
            </a:r>
            <a:endParaRPr lang="en-US">
              <a:cs typeface="Calibri"/>
            </a:endParaRPr>
          </a:p>
          <a:p>
            <a:pPr marL="0" indent="0">
              <a:buNone/>
            </a:pPr>
            <a:r>
              <a:rPr lang="en-US"/>
              <a:t>Alavi et al. (2012) – Behavior v. Substances in Addiction: </a:t>
            </a:r>
            <a:r>
              <a:rPr lang="en-US" dirty="0">
                <a:hlinkClick r:id="rId5"/>
              </a:rPr>
              <a:t>https://dpgtraining.az.gov/Portals/0/Resources/Alavi%20(2012)%20-%20Behavior%20vs%20Susbstance%20Addictio.pdf</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a:t>
            </a:fld>
            <a:endParaRPr lang="en-US" dirty="0"/>
          </a:p>
        </p:txBody>
      </p:sp>
    </p:spTree>
    <p:extLst>
      <p:ext uri="{BB962C8B-B14F-4D97-AF65-F5344CB8AC3E}">
        <p14:creationId xmlns:p14="http://schemas.microsoft.com/office/powerpoint/2010/main" val="3755227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Findings from the studies of the effects of SSRIs on gambling behavior included decreases in days gambling and amount of money lost in several studies, but not all. Decreases in subjects' levels of depression, Improvement on the clinical global impression, or CGI, scale. improvement in the Yale Brown obsessive compulsive scale. Reduced urge to gamble. Significant placebo effects.</a:t>
            </a:r>
          </a:p>
          <a:p>
            <a:endParaRPr lang="en-US" dirty="0"/>
          </a:p>
          <a:p>
            <a:r>
              <a:rPr lang="en-US" sz="1400" dirty="0"/>
              <a:t>Interestingly, when the Hollander studies were replicated by Carlo Blanco, MD of Columbia, he found there to be no statistical significance relating to change in his subjects. Further research is needed to examine what type of medication may be the most helpful with which type of gambler.</a:t>
            </a:r>
          </a:p>
        </p:txBody>
      </p:sp>
      <p:sp>
        <p:nvSpPr>
          <p:cNvPr id="4" name="Slide Number Placeholder 3"/>
          <p:cNvSpPr>
            <a:spLocks noGrp="1"/>
          </p:cNvSpPr>
          <p:nvPr>
            <p:ph type="sldNum" sz="quarter" idx="5"/>
          </p:nvPr>
        </p:nvSpPr>
        <p:spPr/>
        <p:txBody>
          <a:bodyPr/>
          <a:lstStyle/>
          <a:p>
            <a:fld id="{CAC5CBB3-188B-4F0D-B32F-00CEDCA48C8D}" type="slidenum">
              <a:rPr lang="en-US" smtClean="0"/>
              <a:t>30</a:t>
            </a:fld>
            <a:endParaRPr lang="en-US" dirty="0"/>
          </a:p>
        </p:txBody>
      </p:sp>
    </p:spTree>
    <p:extLst>
      <p:ext uri="{BB962C8B-B14F-4D97-AF65-F5344CB8AC3E}">
        <p14:creationId xmlns:p14="http://schemas.microsoft.com/office/powerpoint/2010/main" val="2618315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 opioid antagonist, Naltrexone, has been studied for its effects on impulsive behavior, including gambling. Study groups consisted of men and women who met diagnostic criteria for gambling diagnosis. Predominant forms of gambling were non-strategic types, such as slot machines, bingo, and video lottery machines. </a:t>
            </a:r>
            <a:r>
              <a:rPr lang="en-US" sz="1400" dirty="0">
                <a:ea typeface="Trajan Pro Bold" charset="0"/>
                <a:cs typeface="Trajan Pro Bold" charset="0"/>
                <a:sym typeface="Trajan Pro Bold" charset="0"/>
              </a:rPr>
              <a:t>Results indicate the Naltrexone, coupled with basic exposure to counseling and education on risk-free alternative behaviors, can result in decreased impulsivity and depressive symptoms, and can increase perceived quality of life.</a:t>
            </a:r>
          </a:p>
          <a:p>
            <a:endParaRPr lang="en-US" dirty="0"/>
          </a:p>
          <a:p>
            <a:endParaRPr lang="en-US" dirty="0"/>
          </a:p>
          <a:p>
            <a:r>
              <a:rPr lang="en-US" dirty="0"/>
              <a:t>It should be noted </a:t>
            </a:r>
            <a:r>
              <a:rPr lang="en-US" sz="1400" dirty="0"/>
              <a:t>that this research, as well as other studies conducted prior to 2014 were based on prior DSM criteria.</a:t>
            </a: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31</a:t>
            </a:fld>
            <a:endParaRPr lang="en-US" dirty="0"/>
          </a:p>
        </p:txBody>
      </p:sp>
    </p:spTree>
    <p:extLst>
      <p:ext uri="{BB962C8B-B14F-4D97-AF65-F5344CB8AC3E}">
        <p14:creationId xmlns:p14="http://schemas.microsoft.com/office/powerpoint/2010/main" val="3597884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controlled study, a double blind, eleven-­week trial, also excluded gamblers who had a current axis I diagnosis. Additional exclusions included any who had abused alcohol or drugs in the previous three months, or who presented</a:t>
            </a:r>
            <a:r>
              <a:rPr lang="en-US" baseline="0" dirty="0"/>
              <a:t> </a:t>
            </a:r>
            <a:r>
              <a:rPr lang="en-US" dirty="0"/>
              <a:t>with a severe personality disorder with anticipated behavioral concerns, such as antisocial or borderline</a:t>
            </a:r>
            <a:r>
              <a:rPr lang="en-US" baseline="0" dirty="0"/>
              <a:t> personality disorders.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Opioid Antagonists Study Results. 75% of the gamblers who took naltrexone were improved or very much improved on post treatment measures of efficacy as compared with 24% of those on placebo. Subjects who had moderate or higher levels of urge symptoms at baseline responded better to the medication. In addition to reducing urges to gamble, naltrexone reduced the subjective experience of pleasure when subjects did gamble. Drug interactions between analgesics and naltrexone indicated a requirement for patient warnings and regular liver function tests. </a:t>
            </a:r>
            <a:r>
              <a:rPr lang="en-US" sz="1400" dirty="0"/>
              <a:t>Long-acting versions of the medication, which may have fewer side effects, are a current focus of study.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32</a:t>
            </a:fld>
            <a:endParaRPr lang="en-US" dirty="0"/>
          </a:p>
        </p:txBody>
      </p:sp>
    </p:spTree>
    <p:extLst>
      <p:ext uri="{BB962C8B-B14F-4D97-AF65-F5344CB8AC3E}">
        <p14:creationId xmlns:p14="http://schemas.microsoft.com/office/powerpoint/2010/main" val="8433476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discussion of mood stabilizers dates back to the 1980’s, when J.A. Mousekewitz published an article titled "Lithium and Lady Luck" in the New York State Journal of Medicine. The article described the treatment of 3 compulsive gamblers with 1800 mg/day of lithium carbonate. The three gamblers achieved abstinence and improvement and were further documented in long-­term follow up. Unfortunately, at least two of the subjects were bipolar; the observed results may have been due to the medications side effects on the underlying disorder.</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33</a:t>
            </a:fld>
            <a:endParaRPr lang="en-US" dirty="0"/>
          </a:p>
        </p:txBody>
      </p:sp>
    </p:spTree>
    <p:extLst>
      <p:ext uri="{BB962C8B-B14F-4D97-AF65-F5344CB8AC3E}">
        <p14:creationId xmlns:p14="http://schemas.microsoft.com/office/powerpoint/2010/main" val="449935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research is needed to answer questions regarding the long-term effects of medication for the treatment of gambling disorder. There are also issues related to the continued efficacy of SSRIs over time, patient non-­compliance with medication regiments, particularly naltrexone, and the treatment of gambling disorder using combinations of medications.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34</a:t>
            </a:fld>
            <a:endParaRPr lang="en-US" dirty="0"/>
          </a:p>
        </p:txBody>
      </p:sp>
    </p:spTree>
    <p:extLst>
      <p:ext uri="{BB962C8B-B14F-4D97-AF65-F5344CB8AC3E}">
        <p14:creationId xmlns:p14="http://schemas.microsoft.com/office/powerpoint/2010/main" val="994806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Medication costs and dosage levels are also areas of concern. For naltrexone, for example, the average monthly cost of treatment using the generic version of the drug is approximately six hundred and sixty-five dollars. The high cost is due in part to the high dosage required to effectively treat pathological gambling. 150 ­200 mg/day is the effective dosage. Serious life-threatening side effects, liver failure, and death must be considered, especially for those with liver related concerns due to alcohol abuse. Though the studies conducted to date have demonstrated the safety of this dosage level, some clinicians may be discouraged by FDA warnings of potential liver damage when naltrexone dosages exceed 50 mg/day.</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35</a:t>
            </a:fld>
            <a:endParaRPr lang="en-US" dirty="0"/>
          </a:p>
        </p:txBody>
      </p:sp>
    </p:spTree>
    <p:extLst>
      <p:ext uri="{BB962C8B-B14F-4D97-AF65-F5344CB8AC3E}">
        <p14:creationId xmlns:p14="http://schemas.microsoft.com/office/powerpoint/2010/main" val="17104925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Let's look at a study where researchers looked at nalmefene and the change in gambling symptoms among sample participants based on the type of treatment received through using the Yale Brown obsessive compulsive scale (modified for pathological gambling scores). At the beginning of the study, those that were taking placebo had a gambling scale score of 16.18. By the end of the study, their score was 13.13. Those taking 25 mg of nalmefene per day scored 14.01 on the gambling score, and 6.99 at the end of the study. At the beginning for the study, those who were taking 50 mg/day of nalmefene , scored 12.14, and at the end of the study, 9.18. Those who were taking 100 mg/day of nalmefene scored a 13.82 at the beginning of the study, and 9.3 at the end.</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36</a:t>
            </a:fld>
            <a:endParaRPr lang="en-US" dirty="0"/>
          </a:p>
        </p:txBody>
      </p:sp>
    </p:spTree>
    <p:extLst>
      <p:ext uri="{BB962C8B-B14F-4D97-AF65-F5344CB8AC3E}">
        <p14:creationId xmlns:p14="http://schemas.microsoft.com/office/powerpoint/2010/main" val="307476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a typeface="Calibri" charset="0"/>
                <a:cs typeface="Calibri" charset="0"/>
                <a:sym typeface="Calibri" charset="0"/>
              </a:rPr>
              <a:t>Pharmacotherapy studies with gambling disorder. N-­Acetyl Cysteine. NAC is a glutamatergic. Studies have suggested levels of glutamate within the nucleus accumbens mediate reward seeking behavior. NAC is an amino acid and cysteine pro drug. Reduces synaptic release of glutamate, restoring extracellular glutamate concentration in nucleus accumbens seems to block reinstitution of compulsive behaviors and decrease cravings. N is equal to 23. Decrease in PG YBOCS 41.9%. 59.3% were treatment responders. 59.3% were very much or much improved. Among completers, 62.5% reported abstinence. Mean effective dose 1476.9 mg/day. None of those on psychotropic meds responded to NAC. This is a simple amino acid available in health food stores. It is inexpensive and has no report of serious side effects.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37</a:t>
            </a:fld>
            <a:endParaRPr lang="en-US" dirty="0"/>
          </a:p>
        </p:txBody>
      </p:sp>
    </p:spTree>
    <p:extLst>
      <p:ext uri="{BB962C8B-B14F-4D97-AF65-F5344CB8AC3E}">
        <p14:creationId xmlns:p14="http://schemas.microsoft.com/office/powerpoint/2010/main" val="28183760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Conclusions. Studies are encouraging in indication role of medication as part of total biopsychosocial treatment for gambling addiction. There is a professional need to further research to define which medications work best for which gambling subtype. Also, there is a need for longer-­term studies,</a:t>
            </a:r>
            <a:r>
              <a:rPr lang="en-US" baseline="0" dirty="0"/>
              <a:t> and s</a:t>
            </a:r>
            <a:r>
              <a:rPr lang="en-US" dirty="0"/>
              <a:t>tudies on combined effects of medication plus therapy in treatment of diagnosed gamblers. Additional concerns include interaction of medication and subtype, prescribing practices and gender, and others.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38</a:t>
            </a:fld>
            <a:endParaRPr lang="en-US" dirty="0"/>
          </a:p>
        </p:txBody>
      </p:sp>
    </p:spTree>
    <p:extLst>
      <p:ext uri="{BB962C8B-B14F-4D97-AF65-F5344CB8AC3E}">
        <p14:creationId xmlns:p14="http://schemas.microsoft.com/office/powerpoint/2010/main" val="23477518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pervasiveness of uncertainty and risk in everyday life make it unlikely that there will ever be a medication to prevent gambling. Instead, it is helpful to consider treatment models that facilitate tailoring specific medications to individual gamblers. These models include treatment strategies that address gambling treatment concerns in terms of neurotransmitter deficiencies, kindling, withdrawal, cravings, comorbidity and cross-addiction, and sub-­typing.</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39</a:t>
            </a:fld>
            <a:endParaRPr lang="en-US" dirty="0"/>
          </a:p>
        </p:txBody>
      </p:sp>
    </p:spTree>
    <p:extLst>
      <p:ext uri="{BB962C8B-B14F-4D97-AF65-F5344CB8AC3E}">
        <p14:creationId xmlns:p14="http://schemas.microsoft.com/office/powerpoint/2010/main" val="1485550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learning objective for this session is to </a:t>
            </a:r>
            <a:r>
              <a:rPr lang="en-US" dirty="0">
                <a:latin typeface="Trajan Pro" pitchFamily="18" charset="0"/>
              </a:rPr>
              <a:t>increase counselor understanding of </a:t>
            </a:r>
          </a:p>
          <a:p>
            <a:pPr lvl="0"/>
            <a:r>
              <a:rPr lang="en-US" dirty="0">
                <a:latin typeface="Trajan Pro" pitchFamily="18" charset="0"/>
              </a:rPr>
              <a:t>problem gamblers in the following areas: Neurotransmitters, Medication Management,  and Interpersonal or Case Management Issues</a:t>
            </a:r>
          </a:p>
          <a:p>
            <a:pPr lvl="0"/>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a:t>
            </a:fld>
            <a:endParaRPr lang="en-US" dirty="0"/>
          </a:p>
        </p:txBody>
      </p:sp>
    </p:spTree>
    <p:extLst>
      <p:ext uri="{BB962C8B-B14F-4D97-AF65-F5344CB8AC3E}">
        <p14:creationId xmlns:p14="http://schemas.microsoft.com/office/powerpoint/2010/main" val="24865309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opposite appears to be true for noradrenaline. 2 studies in 1989 and 1997 found high levels of the neurotransmitter in the cerebrospinal fluid in samples of diagnosed gamblers. Levels of gambling and cravings to gamble are associated with high levels of noradrenaline.</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40</a:t>
            </a:fld>
            <a:endParaRPr lang="en-US" dirty="0"/>
          </a:p>
        </p:txBody>
      </p:sp>
    </p:spTree>
    <p:extLst>
      <p:ext uri="{BB962C8B-B14F-4D97-AF65-F5344CB8AC3E}">
        <p14:creationId xmlns:p14="http://schemas.microsoft.com/office/powerpoint/2010/main" val="33562630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Bergh's landmark 1997 study focused primarily on dopamine function and yielded intriguing results. Compared to a control group, the dopamine concentrations in the cerebrospinal fluid were lower in identified gamblers, but the byproducts of dopamine metabolism were higher. This points to rapid dopamine reuptake in persons experiencing gambling addiction.</a:t>
            </a:r>
            <a:r>
              <a:rPr lang="en-US" baseline="0" dirty="0"/>
              <a:t> However,</a:t>
            </a:r>
            <a:r>
              <a:rPr lang="en-US" dirty="0"/>
              <a:t> it is not clear if the resulting deficiency was the cause or the effect of the gambling addiction.</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41</a:t>
            </a:fld>
            <a:endParaRPr lang="en-US" dirty="0"/>
          </a:p>
        </p:txBody>
      </p:sp>
    </p:spTree>
    <p:extLst>
      <p:ext uri="{BB962C8B-B14F-4D97-AF65-F5344CB8AC3E}">
        <p14:creationId xmlns:p14="http://schemas.microsoft.com/office/powerpoint/2010/main" val="37113992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Compared with control</a:t>
            </a:r>
            <a:r>
              <a:rPr lang="en-US" baseline="0" dirty="0"/>
              <a:t> groups</a:t>
            </a:r>
            <a:r>
              <a:rPr lang="en-US" dirty="0"/>
              <a:t>, addicted</a:t>
            </a:r>
            <a:r>
              <a:rPr lang="en-US" baseline="0" dirty="0"/>
              <a:t> </a:t>
            </a:r>
            <a:r>
              <a:rPr lang="en-US" dirty="0"/>
              <a:t>gamblers were significantly more likely to have an abnormality of the dopamine d2 receptor gene. The more severe the gambling pathology, the more likely the individual is to have the abnormality.</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42</a:t>
            </a:fld>
            <a:endParaRPr lang="en-US" dirty="0"/>
          </a:p>
        </p:txBody>
      </p:sp>
    </p:spTree>
    <p:extLst>
      <p:ext uri="{BB962C8B-B14F-4D97-AF65-F5344CB8AC3E}">
        <p14:creationId xmlns:p14="http://schemas.microsoft.com/office/powerpoint/2010/main" val="4159449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Parkinson's patients who take medication to increase their dopamine levels provide further insight into the relationship between dopamine and gambling addiction. Gambling has been identified as a side effect of the overuse of medications for Parkinson’s. For those patients the gambling subsides when the dosages are reduced.</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43</a:t>
            </a:fld>
            <a:endParaRPr lang="en-US" dirty="0"/>
          </a:p>
        </p:txBody>
      </p:sp>
    </p:spTree>
    <p:extLst>
      <p:ext uri="{BB962C8B-B14F-4D97-AF65-F5344CB8AC3E}">
        <p14:creationId xmlns:p14="http://schemas.microsoft.com/office/powerpoint/2010/main" val="40489476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Pet Scan results. In one study, Positron Emission Tomography (or PET) </a:t>
            </a:r>
            <a:r>
              <a:rPr lang="en-US" dirty="0">
                <a:ea typeface="Trajan Pro Bold" charset="0"/>
                <a:cs typeface="Trajan Pro Bold" charset="0"/>
                <a:sym typeface="Trajan Pro Bold" charset="0"/>
              </a:rPr>
              <a:t>Scans of gambling addicted individuals’ brain activity have shown significantly lower activity in the frontal regions of the brain, which are responsible for executive function</a:t>
            </a:r>
            <a:r>
              <a:rPr lang="en-US" dirty="0"/>
              <a:t>. Executive function relates to abilities to delay gratification, determine good and bad, predict consequences, and suppress urges that could lead to negative outcomes.</a:t>
            </a:r>
          </a:p>
          <a:p>
            <a:endParaRPr lang="en-US" dirty="0"/>
          </a:p>
          <a:p>
            <a:r>
              <a:rPr lang="en-US" dirty="0"/>
              <a:t>https://onlinelibrary.wiley.com/doi/full/10.1002/brb3.1239 </a:t>
            </a:r>
          </a:p>
        </p:txBody>
      </p:sp>
      <p:sp>
        <p:nvSpPr>
          <p:cNvPr id="4" name="Slide Number Placeholder 3"/>
          <p:cNvSpPr>
            <a:spLocks noGrp="1"/>
          </p:cNvSpPr>
          <p:nvPr>
            <p:ph type="sldNum" sz="quarter" idx="5"/>
          </p:nvPr>
        </p:nvSpPr>
        <p:spPr/>
        <p:txBody>
          <a:bodyPr/>
          <a:lstStyle/>
          <a:p>
            <a:fld id="{CAC5CBB3-188B-4F0D-B32F-00CEDCA48C8D}" type="slidenum">
              <a:rPr lang="en-US" smtClean="0"/>
              <a:t>44</a:t>
            </a:fld>
            <a:endParaRPr lang="en-US" dirty="0"/>
          </a:p>
        </p:txBody>
      </p:sp>
    </p:spTree>
    <p:extLst>
      <p:ext uri="{BB962C8B-B14F-4D97-AF65-F5344CB8AC3E}">
        <p14:creationId xmlns:p14="http://schemas.microsoft.com/office/powerpoint/2010/main" val="20120971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Kindling refers to long-­term changes in brain function that result from a recurrent, mild stimulus applied over time. Research has shown that repeated application of stimuli can produce increasingly exaggerated responses. The response eventually begins to occur indecently, and can be evoked months or years later without any further stimulation. Kindling may help to explain the chronic relapse nature of addictive disorders, including gambling disorder.</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45</a:t>
            </a:fld>
            <a:endParaRPr lang="en-US" dirty="0"/>
          </a:p>
        </p:txBody>
      </p:sp>
    </p:spTree>
    <p:extLst>
      <p:ext uri="{BB962C8B-B14F-4D97-AF65-F5344CB8AC3E}">
        <p14:creationId xmlns:p14="http://schemas.microsoft.com/office/powerpoint/2010/main" val="29783601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Several studies have documented withdrawal symptoms in addicted gamblers. The more prominent symptoms are physical, and include insomnia, headache, upset stomach, physical weakness, heart palpitations, tremors, muscle aches or cramps, difficulty breathing, sweats, chills, or fever. The severity of the symptoms correlates with the number of hours spent gambling, severity of problem gambling as measured by DSM-5 criteria, and the presence of dissociation. Fortunately, withdrawal resolves itself with no need for medication to alleviate the symptoms.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46</a:t>
            </a:fld>
            <a:endParaRPr lang="en-US" dirty="0"/>
          </a:p>
        </p:txBody>
      </p:sp>
    </p:spTree>
    <p:extLst>
      <p:ext uri="{BB962C8B-B14F-4D97-AF65-F5344CB8AC3E}">
        <p14:creationId xmlns:p14="http://schemas.microsoft.com/office/powerpoint/2010/main" val="19658546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Substitution agents take away from the craving by satisfying it in a way that does not encourage the bad behavior. For example: in the chemical dependency field, methadone is prescribed to mitigate withdrawal from heroin. Currently, no comparable chemical substitution agent exists for gambling</a:t>
            </a:r>
            <a:r>
              <a:rPr lang="en-US" baseline="0" dirty="0"/>
              <a:t> addiction</a:t>
            </a:r>
            <a:r>
              <a:rPr lang="en-US" dirty="0"/>
              <a:t>.</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47</a:t>
            </a:fld>
            <a:endParaRPr lang="en-US" dirty="0"/>
          </a:p>
        </p:txBody>
      </p:sp>
    </p:spTree>
    <p:extLst>
      <p:ext uri="{BB962C8B-B14F-4D97-AF65-F5344CB8AC3E}">
        <p14:creationId xmlns:p14="http://schemas.microsoft.com/office/powerpoint/2010/main" val="6375981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Drugs that block the excitement a person receives during their gambling would hold great promise. Early clinical trials have explored the use of naltrexone for this purpose. Two clinical trials reported the drug effectively blocked endorphin receptors, causing the gamblers to experience less pleasure from their gambling activities. Beta‐blockers may also prove helpful due to their action to block autonomic arousal.</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48</a:t>
            </a:fld>
            <a:endParaRPr lang="en-US" dirty="0"/>
          </a:p>
        </p:txBody>
      </p:sp>
    </p:spTree>
    <p:extLst>
      <p:ext uri="{BB962C8B-B14F-4D97-AF65-F5344CB8AC3E}">
        <p14:creationId xmlns:p14="http://schemas.microsoft.com/office/powerpoint/2010/main" val="19910420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Based on the resemblances of craving in gambling addiction to obsessive-­compulsive disorder, it might seem like medications useful for treating OCD would be able to control cravings or urges for gambling. Unfortunately, this has not proven to be the case.</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49</a:t>
            </a:fld>
            <a:endParaRPr lang="en-US" dirty="0"/>
          </a:p>
        </p:txBody>
      </p:sp>
    </p:spTree>
    <p:extLst>
      <p:ext uri="{BB962C8B-B14F-4D97-AF65-F5344CB8AC3E}">
        <p14:creationId xmlns:p14="http://schemas.microsoft.com/office/powerpoint/2010/main" val="2110934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learning objectives for this module are </a:t>
            </a:r>
            <a:r>
              <a:rPr lang="en-US" dirty="0">
                <a:latin typeface="Trajan Pro" pitchFamily="18" charset="0"/>
              </a:rPr>
              <a:t>To increase counselor understanding of </a:t>
            </a:r>
          </a:p>
          <a:p>
            <a:pPr lvl="0"/>
            <a:r>
              <a:rPr lang="en-US" dirty="0">
                <a:latin typeface="Trajan Pro" pitchFamily="18" charset="0"/>
              </a:rPr>
              <a:t>problem gamblers in the following areas:</a:t>
            </a:r>
            <a:endParaRPr lang="en-US" dirty="0"/>
          </a:p>
          <a:p>
            <a:pPr lvl="1"/>
            <a:r>
              <a:rPr lang="en-US" dirty="0">
                <a:latin typeface="Trajan Pro" pitchFamily="18" charset="0"/>
                <a:ea typeface="Trajan Pro Bold" charset="0"/>
                <a:cs typeface="Trajan Pro Bold" charset="0"/>
                <a:sym typeface="Trajan Pro Bold" charset="0"/>
              </a:rPr>
              <a:t>To be able to describe three neurotransmitter deficits and behavioral interventions that appropriately address these deficits.</a:t>
            </a:r>
            <a:endParaRPr lang="en-US" dirty="0">
              <a:latin typeface="Trajan Pro" pitchFamily="18" charset="0"/>
            </a:endParaRPr>
          </a:p>
          <a:p>
            <a:pPr lvl="1"/>
            <a:r>
              <a:rPr lang="en-US" dirty="0">
                <a:latin typeface="Trajan Pro" pitchFamily="18" charset="0"/>
                <a:ea typeface="Trajan Pro Bold" charset="0"/>
                <a:cs typeface="Trajan Pro Bold" charset="0"/>
                <a:sym typeface="Trajan Pro Bold" charset="0"/>
              </a:rPr>
              <a:t>To be able to list medications currently being researched for use with problem gamblers and identify proper indications for each medication.</a:t>
            </a:r>
            <a:endParaRPr lang="en-US" dirty="0">
              <a:latin typeface="Trajan Pro" pitchFamily="18" charset="0"/>
            </a:endParaRPr>
          </a:p>
          <a:p>
            <a:pPr lvl="1"/>
            <a:r>
              <a:rPr lang="en-US" dirty="0">
                <a:latin typeface="Trajan Pro" pitchFamily="18" charset="0"/>
                <a:ea typeface="Trajan Pro Bold" charset="0"/>
                <a:cs typeface="Trajan Pro Bold" charset="0"/>
                <a:sym typeface="Trajan Pro Bold" charset="0"/>
              </a:rPr>
              <a:t>To be able to effectively develop gambling specific treatment plan goals and objectives which take brain function and medication into account.</a:t>
            </a:r>
            <a:endParaRPr lang="en-US" dirty="0">
              <a:latin typeface="Trajan Pro" pitchFamily="18" charset="0"/>
            </a:endParaRP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a:t>
            </a:fld>
            <a:endParaRPr lang="en-US" dirty="0"/>
          </a:p>
        </p:txBody>
      </p:sp>
    </p:spTree>
    <p:extLst>
      <p:ext uri="{BB962C8B-B14F-4D97-AF65-F5344CB8AC3E}">
        <p14:creationId xmlns:p14="http://schemas.microsoft.com/office/powerpoint/2010/main" val="15482215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fourth approach to craving is to address the factors that trigger feelings of hopelessness, shame, and guilt from which some individuals gamble to avoid. SSRIs and mood stabilizers have been shown to reduce the intensity of negative affect, interrupt the response sequence that might otherwise trigger the craving and reduce the likelihood of relapse.</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50</a:t>
            </a:fld>
            <a:endParaRPr lang="en-US" dirty="0"/>
          </a:p>
        </p:txBody>
      </p:sp>
    </p:spTree>
    <p:extLst>
      <p:ext uri="{BB962C8B-B14F-4D97-AF65-F5344CB8AC3E}">
        <p14:creationId xmlns:p14="http://schemas.microsoft.com/office/powerpoint/2010/main" val="41063512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Need for Spectacular Success:</a:t>
            </a:r>
          </a:p>
          <a:p>
            <a:pPr lvl="1"/>
            <a:r>
              <a:rPr lang="en-US" dirty="0"/>
              <a:t> Individuals who have a need for spectacular success may gamble to demonstrate personal worth or to get approval from others, particularly in families where gambling is valued, and being a winner confers a sense of success. These individuals may also pay inordinate attention to news concerning others who have won at gambling.</a:t>
            </a:r>
          </a:p>
          <a:p>
            <a:pPr lvl="0"/>
            <a:r>
              <a:rPr lang="en-US" b="0" dirty="0"/>
              <a:t>Rebelliousness and Anger:</a:t>
            </a:r>
          </a:p>
          <a:p>
            <a:pPr lvl="1"/>
            <a:r>
              <a:rPr lang="en-US" b="0" dirty="0"/>
              <a:t>For some gamblers, the behavior is a means of defying authority or societal norms. Anti-Authoritative attitudes may be a part of gambling's allure. These individuals may use gambling to punish others by engaging in what may be perceived as deviant behavior. Gambling may also be used to humiliate others, either through spectacular success or financial ruin. </a:t>
            </a:r>
          </a:p>
          <a:p>
            <a:pPr lvl="0"/>
            <a:r>
              <a:rPr lang="en-US" b="0" dirty="0"/>
              <a:t>Freedom from Dependency:</a:t>
            </a:r>
          </a:p>
          <a:p>
            <a:pPr lvl="1"/>
            <a:r>
              <a:rPr lang="en-US" b="0" dirty="0"/>
              <a:t>Gambling may be a substitute activity for those who feel overly dependent for approval. Individuals who feel overly dependent may gamble as an effort to be in "control" and free from the whims of others. Although the dependence is emotional, an individual may gamble in pursuit of money and financial independence. </a:t>
            </a:r>
          </a:p>
          <a:p>
            <a:pPr lvl="0"/>
            <a:r>
              <a:rPr lang="en-US" b="0" dirty="0"/>
              <a:t>Social Acceptance:</a:t>
            </a:r>
          </a:p>
          <a:p>
            <a:pPr lvl="1"/>
            <a:r>
              <a:rPr lang="en-US" b="0" dirty="0"/>
              <a:t>Some gamblers value being recognized by gaming staff and other gamblers. Gamblers in this category may boast of friendships with their bookie or gaming staff at gambling venues. For gamblers seeking social acceptance, kinship with other gamblers erases feelings of alienation. The absence of expectations or demands reduces incentives to change the gambling behavior. Also, r</a:t>
            </a:r>
            <a:r>
              <a:rPr lang="en-US" dirty="0"/>
              <a:t>eceiving attention after a big win further reinforces the gambling behavior.</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Escape from Difficult Emotions</a:t>
            </a:r>
            <a:r>
              <a:rPr lang="en-US" b="0" dirty="0"/>
              <a:t>:</a:t>
            </a:r>
          </a:p>
          <a:p>
            <a:pPr lvl="1"/>
            <a:r>
              <a:rPr lang="en-US" b="0" dirty="0"/>
              <a:t> Unresolved grief, abandonment, or trauma may motivate some individuals to use gambling to relieve the resulting depression or anxiety. For theses gamblers intense concentration on gambling activity may blot out awareness of problems. Gambling can also have a temporary anti-­depressant effect, causing an increase in energy and a release of endorphins,</a:t>
            </a:r>
            <a:r>
              <a:rPr lang="en-US" b="0" baseline="0" dirty="0"/>
              <a:t> which reinforces the gambling behavior.</a:t>
            </a:r>
            <a:endParaRPr lang="en-US" b="0" dirty="0"/>
          </a:p>
          <a:p>
            <a:pPr lvl="0"/>
            <a:r>
              <a:rPr lang="en-US" b="0" dirty="0"/>
              <a:t>Competitiveness:</a:t>
            </a:r>
          </a:p>
          <a:p>
            <a:pPr lvl="1"/>
            <a:r>
              <a:rPr lang="en-US" b="0" dirty="0"/>
              <a:t>Gambling behaviors can often be attributed to a strong need to excel against competition in certain types of gamblers. The gambler</a:t>
            </a:r>
            <a:r>
              <a:rPr lang="en-US" b="0" baseline="0" dirty="0"/>
              <a:t> may be drawn to</a:t>
            </a:r>
            <a:r>
              <a:rPr lang="en-US" b="0" dirty="0"/>
              <a:t> competitive situations because of parental neglect,  social pressures, or addictive thought processes. Individuals who gamble from a spirit of competitiveness may also have family histories of a lack of bonding with their fathers, a family emphasis on achievement and material success, parents with overly critical, demanding,</a:t>
            </a:r>
            <a:r>
              <a:rPr lang="en-US" b="0" baseline="0" dirty="0"/>
              <a:t> or passive styles of interaction</a:t>
            </a:r>
            <a:r>
              <a:rPr lang="en-US" b="0" dirty="0"/>
              <a:t>, and family taboos against quitting short of completing a goal.</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51</a:t>
            </a:fld>
            <a:endParaRPr lang="en-US" dirty="0"/>
          </a:p>
        </p:txBody>
      </p:sp>
    </p:spTree>
    <p:extLst>
      <p:ext uri="{BB962C8B-B14F-4D97-AF65-F5344CB8AC3E}">
        <p14:creationId xmlns:p14="http://schemas.microsoft.com/office/powerpoint/2010/main" val="27129608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potentially useful approach would correlate specifically between clinical syndromes and neurotransmitter deficits. In this regard, clinicians may encounter three sub types: The multi-compulsive, which suggests low levels of serotonin that may respond to treatment with SSRI’s. The sensation-seeker, whose compulsory engagement in exciting activities may include a dopamine deficit, for which MAO inhibitors might be appropriate. For the third type, the apathetic gambler, whose motivational syndrome has been linked to low dopamine levels. This group would benefit from treatment with naproprian.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53</a:t>
            </a:fld>
            <a:endParaRPr lang="en-US" dirty="0"/>
          </a:p>
        </p:txBody>
      </p:sp>
    </p:spTree>
    <p:extLst>
      <p:ext uri="{BB962C8B-B14F-4D97-AF65-F5344CB8AC3E}">
        <p14:creationId xmlns:p14="http://schemas.microsoft.com/office/powerpoint/2010/main" val="35957690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https://youtu.be/kFNpcSQ745A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effectLst/>
                <a:latin typeface="Roboto"/>
              </a:rPr>
              <a:t>Addiction and Brain Similarities **</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54</a:t>
            </a:fld>
            <a:endParaRPr lang="en-US" dirty="0"/>
          </a:p>
        </p:txBody>
      </p:sp>
    </p:spTree>
    <p:extLst>
      <p:ext uri="{BB962C8B-B14F-4D97-AF65-F5344CB8AC3E}">
        <p14:creationId xmlns:p14="http://schemas.microsoft.com/office/powerpoint/2010/main" val="32727261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Until now, researchers and clinicians have explored the utility of medications in cases of substance abuse and compulsive behavioral conditions. The goal of these efforts is to identify potentially effective medication regimens for gambling addiction. </a:t>
            </a:r>
            <a:r>
              <a:rPr lang="en-US" sz="1400" dirty="0"/>
              <a:t>Today, gambling disorder is diagnosed as a Non-Substance Related Addictive Disorder through the implementation of the DSM-5, and has been determined by the American Psychiatric Association to be a behavioral addiction. Addiction</a:t>
            </a:r>
            <a:r>
              <a:rPr lang="en-US" sz="1400" baseline="0" dirty="0"/>
              <a:t> to g</a:t>
            </a:r>
            <a:r>
              <a:rPr lang="en-US" sz="1400" dirty="0"/>
              <a:t>ambling is understood to be a neurochemical process approximating the same addictive reactions as found in other disorders from the "Substance-Related and Addictive Disorders” category. </a:t>
            </a:r>
            <a:r>
              <a:rPr lang="en-US" dirty="0"/>
              <a:t>Several disorders may present in tandem with gambling addiction, and much remains to be discovered about the interrelationships between gambling addiction, bipolar disorder, depression, substance-abuse, and personality disorders. Comorbidity remains the clearest indication for incorporating medication into the treatment of gambling. Medications can be used to reduce specific symptoms which serve to preserve</a:t>
            </a:r>
            <a:r>
              <a:rPr lang="en-US" baseline="0" dirty="0"/>
              <a:t> and reinforce behaviors from other</a:t>
            </a:r>
            <a:r>
              <a:rPr lang="en-US" dirty="0"/>
              <a:t> conditions.</a:t>
            </a:r>
            <a:r>
              <a:rPr lang="en-US" baseline="0" dirty="0"/>
              <a:t> </a:t>
            </a:r>
            <a:r>
              <a:rPr lang="en-US" dirty="0"/>
              <a:t>Another</a:t>
            </a:r>
            <a:r>
              <a:rPr lang="en-US" baseline="0" dirty="0"/>
              <a:t> </a:t>
            </a:r>
            <a:r>
              <a:rPr lang="en-US" dirty="0"/>
              <a:t>indication is for</a:t>
            </a:r>
            <a:r>
              <a:rPr lang="en-US" baseline="0" dirty="0"/>
              <a:t> making </a:t>
            </a:r>
            <a:r>
              <a:rPr lang="en-US" dirty="0"/>
              <a:t>negative emotions, such as feelings of guilt, shame, helplessness, and decreased mood</a:t>
            </a:r>
            <a:r>
              <a:rPr lang="en-US" baseline="0" dirty="0"/>
              <a:t> </a:t>
            </a:r>
            <a:r>
              <a:rPr lang="en-US" dirty="0"/>
              <a:t>more tolerable. A final indication for the medication of gamblers would be to reduce urges or cravings to gamble.  Problems with compliance are significant, but are reduced when medications are used in conjunction with more holistic approaches. In the future, it may be possible to utilize genetic profiling with clinical subtypes of gamblers, which would expand the concept of providing the best opportunity for recovery for gambling individuals.</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55</a:t>
            </a:fld>
            <a:endParaRPr lang="en-US" dirty="0"/>
          </a:p>
        </p:txBody>
      </p:sp>
    </p:spTree>
    <p:extLst>
      <p:ext uri="{BB962C8B-B14F-4D97-AF65-F5344CB8AC3E}">
        <p14:creationId xmlns:p14="http://schemas.microsoft.com/office/powerpoint/2010/main" val="16341844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end of session three.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56</a:t>
            </a:fld>
            <a:endParaRPr lang="en-US" dirty="0"/>
          </a:p>
        </p:txBody>
      </p:sp>
    </p:spTree>
    <p:extLst>
      <p:ext uri="{BB962C8B-B14F-4D97-AF65-F5344CB8AC3E}">
        <p14:creationId xmlns:p14="http://schemas.microsoft.com/office/powerpoint/2010/main" val="354697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dirty="0">
                <a:latin typeface="Times New Roman" panose="02020603050405020304" pitchFamily="18" charset="0"/>
                <a:cs typeface="Times New Roman" panose="02020603050405020304" pitchFamily="18" charset="0"/>
              </a:rPr>
              <a:t>Neurotransmitters &amp; Communication in the Brain</a:t>
            </a:r>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6</a:t>
            </a:fld>
            <a:endParaRPr lang="en-US" dirty="0"/>
          </a:p>
        </p:txBody>
      </p:sp>
    </p:spTree>
    <p:extLst>
      <p:ext uri="{BB962C8B-B14F-4D97-AF65-F5344CB8AC3E}">
        <p14:creationId xmlns:p14="http://schemas.microsoft.com/office/powerpoint/2010/main" val="272427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Researchers have mapped some of the neurotransmitter circuits and regions of the brain. Click on the markers for descriptions of the brain functions that are illustrated in the diagram.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7</a:t>
            </a:fld>
            <a:endParaRPr lang="en-US" dirty="0"/>
          </a:p>
        </p:txBody>
      </p:sp>
    </p:spTree>
    <p:extLst>
      <p:ext uri="{BB962C8B-B14F-4D97-AF65-F5344CB8AC3E}">
        <p14:creationId xmlns:p14="http://schemas.microsoft.com/office/powerpoint/2010/main" val="55455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Dopamine</a:t>
            </a:r>
            <a:r>
              <a:rPr lang="en-US" dirty="0"/>
              <a:t>: the blue pathways indicate the dopamine system. Dopamine affects behavior and cognition, prolactin release, voluntary movement, motivation and reward, sleep, mood, attention, and learning. </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8</a:t>
            </a:fld>
            <a:endParaRPr lang="en-US" dirty="0"/>
          </a:p>
        </p:txBody>
      </p:sp>
    </p:spTree>
    <p:extLst>
      <p:ext uri="{BB962C8B-B14F-4D97-AF65-F5344CB8AC3E}">
        <p14:creationId xmlns:p14="http://schemas.microsoft.com/office/powerpoint/2010/main" val="3707977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Frontal cortex: the primary functions of this part of the brain are to govern behaviors such as risk assessment and decision-­making.</a:t>
            </a:r>
          </a:p>
          <a:p>
            <a:endParaRPr lang="en-US" dirty="0"/>
          </a:p>
        </p:txBody>
      </p:sp>
      <p:sp>
        <p:nvSpPr>
          <p:cNvPr id="4" name="Slide Number Placeholder 3"/>
          <p:cNvSpPr>
            <a:spLocks noGrp="1"/>
          </p:cNvSpPr>
          <p:nvPr>
            <p:ph type="sldNum" sz="quarter" idx="5"/>
          </p:nvPr>
        </p:nvSpPr>
        <p:spPr/>
        <p:txBody>
          <a:bodyPr/>
          <a:lstStyle/>
          <a:p>
            <a:fld id="{CAC5CBB3-188B-4F0D-B32F-00CEDCA48C8D}" type="slidenum">
              <a:rPr lang="en-US" smtClean="0"/>
              <a:t>9</a:t>
            </a:fld>
            <a:endParaRPr lang="en-US" dirty="0"/>
          </a:p>
        </p:txBody>
      </p:sp>
    </p:spTree>
    <p:extLst>
      <p:ext uri="{BB962C8B-B14F-4D97-AF65-F5344CB8AC3E}">
        <p14:creationId xmlns:p14="http://schemas.microsoft.com/office/powerpoint/2010/main" val="22897632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F1F21-53CB-41BD-BDDA-85FD8C054582}"/>
              </a:ext>
            </a:extLst>
          </p:cNvPr>
          <p:cNvSpPr>
            <a:spLocks noGrp="1"/>
          </p:cNvSpPr>
          <p:nvPr>
            <p:ph type="ctrTitle"/>
          </p:nvPr>
        </p:nvSpPr>
        <p:spPr>
          <a:xfrm>
            <a:off x="1524000" y="3607839"/>
            <a:ext cx="9144000" cy="965552"/>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6803EFFD-4919-4532-9D3B-97444A2C36E6}"/>
              </a:ext>
            </a:extLst>
          </p:cNvPr>
          <p:cNvSpPr>
            <a:spLocks noGrp="1"/>
          </p:cNvSpPr>
          <p:nvPr>
            <p:ph type="subTitle" idx="1"/>
          </p:nvPr>
        </p:nvSpPr>
        <p:spPr>
          <a:xfrm>
            <a:off x="1541145" y="4671528"/>
            <a:ext cx="9144000" cy="147928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D9EA2DF-A74C-4577-9514-08D16151C63B}"/>
              </a:ext>
            </a:extLst>
          </p:cNvPr>
          <p:cNvSpPr>
            <a:spLocks noGrp="1"/>
          </p:cNvSpPr>
          <p:nvPr>
            <p:ph type="dt" sz="half" idx="10"/>
          </p:nvPr>
        </p:nvSpPr>
        <p:spPr>
          <a:xfrm>
            <a:off x="4741545" y="6248946"/>
            <a:ext cx="2743200" cy="365125"/>
          </a:xfrm>
        </p:spPr>
        <p:txBody>
          <a:bodyPr/>
          <a:lstStyle>
            <a:lvl1pPr algn="ctr">
              <a:defRPr/>
            </a:lvl1pPr>
          </a:lstStyle>
          <a:p>
            <a:fld id="{DCD9B23D-6BD6-4889-B841-74381EAD9023}" type="datetimeFigureOut">
              <a:rPr lang="en-US" smtClean="0"/>
              <a:pPr/>
              <a:t>3/4/2021</a:t>
            </a:fld>
            <a:endParaRPr lang="en-US" dirty="0"/>
          </a:p>
        </p:txBody>
      </p:sp>
      <p:cxnSp>
        <p:nvCxnSpPr>
          <p:cNvPr id="7" name="Straight Connector 6">
            <a:extLst>
              <a:ext uri="{FF2B5EF4-FFF2-40B4-BE49-F238E27FC236}">
                <a16:creationId xmlns:a16="http://schemas.microsoft.com/office/drawing/2014/main" id="{FD74E340-F444-4CB9-8CEA-B5EAB3F617B5}"/>
              </a:ext>
            </a:extLst>
          </p:cNvPr>
          <p:cNvCxnSpPr>
            <a:cxnSpLocks/>
          </p:cNvCxnSpPr>
          <p:nvPr userDrawn="1"/>
        </p:nvCxnSpPr>
        <p:spPr>
          <a:xfrm>
            <a:off x="2516334" y="3628209"/>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cxnSp>
        <p:nvCxnSpPr>
          <p:cNvPr id="8" name="Straight Connector 7">
            <a:extLst>
              <a:ext uri="{FF2B5EF4-FFF2-40B4-BE49-F238E27FC236}">
                <a16:creationId xmlns:a16="http://schemas.microsoft.com/office/drawing/2014/main" id="{FD74E340-F444-4CB9-8CEA-B5EAB3F617B5}"/>
              </a:ext>
            </a:extLst>
          </p:cNvPr>
          <p:cNvCxnSpPr>
            <a:cxnSpLocks/>
          </p:cNvCxnSpPr>
          <p:nvPr userDrawn="1"/>
        </p:nvCxnSpPr>
        <p:spPr>
          <a:xfrm>
            <a:off x="2516334" y="4540670"/>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pic>
        <p:nvPicPr>
          <p:cNvPr id="9" name="Picture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49668" y="2056925"/>
            <a:ext cx="9726953" cy="1276907"/>
          </a:xfrm>
          <a:prstGeom prst="rect">
            <a:avLst/>
          </a:prstGeom>
        </p:spPr>
      </p:pic>
    </p:spTree>
    <p:extLst>
      <p:ext uri="{BB962C8B-B14F-4D97-AF65-F5344CB8AC3E}">
        <p14:creationId xmlns:p14="http://schemas.microsoft.com/office/powerpoint/2010/main" val="186593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94A80-BE46-4F2A-8507-DDE1925FA8FB}"/>
              </a:ext>
            </a:extLst>
          </p:cNvPr>
          <p:cNvSpPr>
            <a:spLocks noGrp="1"/>
          </p:cNvSpPr>
          <p:nvPr>
            <p:ph type="title"/>
          </p:nvPr>
        </p:nvSpPr>
        <p:spPr>
          <a:xfrm>
            <a:off x="838200" y="136525"/>
            <a:ext cx="10515600" cy="1325563"/>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AF2595D-76BD-4105-82FA-E1AAD59E6A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8FE60-829F-425A-ADBF-091F5F7B39BC}"/>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676451E7-E417-4301-B5A5-AD6FC1C309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411CEB-DBE2-4245-9468-D8AC900C6FC7}"/>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8" name="Straight Connector 7">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918378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02FD51-6505-48F6-8FAD-D0F2766D62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608F4A-D628-4D13-9B45-EBCBF3DC44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9AC67-B98E-4B62-9524-9FD0345966BD}"/>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00358ED3-8B79-4B2C-868E-07FFF6A4195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4C7E495-5316-497E-8845-7BC4012A2F57}"/>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8" name="Straight Connector 7">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451064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dirty="0"/>
              <a:t>3/4/2021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7104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6443-D18B-4189-A063-5A8AEC19FD6C}"/>
              </a:ext>
            </a:extLst>
          </p:cNvPr>
          <p:cNvSpPr>
            <a:spLocks noGrp="1"/>
          </p:cNvSpPr>
          <p:nvPr>
            <p:ph type="title"/>
          </p:nvPr>
        </p:nvSpPr>
        <p:spPr>
          <a:xfrm>
            <a:off x="838200" y="136525"/>
            <a:ext cx="10515600" cy="1325563"/>
          </a:xfrm>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3AFB0E31-0418-4427-BCAD-620385A308E3}"/>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9E2BAB8-C20A-48C6-A872-22F6E83A3F0F}"/>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003E286C-728E-4F7E-9CE0-2E751D3C92B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DC2BBA-916C-435C-8E96-19EE6CAE5ED2}"/>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10" name="Straight Connector 9">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2841503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0733-0ACF-41C1-AC61-6D92B9EDC5CA}"/>
              </a:ext>
            </a:extLst>
          </p:cNvPr>
          <p:cNvSpPr>
            <a:spLocks noGrp="1"/>
          </p:cNvSpPr>
          <p:nvPr>
            <p:ph type="title"/>
          </p:nvPr>
        </p:nvSpPr>
        <p:spPr>
          <a:xfrm>
            <a:off x="694690" y="44100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D61953E-50FA-4860-9EAC-4D8BE36741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F5188BA-2A21-4DBD-B587-8F45B0EB4CD0}"/>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7034E9D9-F7C9-4F70-9526-837B258CAE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55E360-7DEF-47F7-81A7-428ABFEB8BAA}"/>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8" name="Straight Connector 7">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34862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93115-DBBA-4A9D-B429-F62C50972A61}"/>
              </a:ext>
            </a:extLst>
          </p:cNvPr>
          <p:cNvSpPr>
            <a:spLocks noGrp="1"/>
          </p:cNvSpPr>
          <p:nvPr>
            <p:ph type="title"/>
          </p:nvPr>
        </p:nvSpPr>
        <p:spPr>
          <a:xfrm>
            <a:off x="838200" y="136525"/>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1433A51-2953-4970-8D97-F11B6FB8CB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58660E-4927-4DF1-A149-9D5B0AB540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8150A3-8259-4200-9CEE-71EAC91E6BA7}"/>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6" name="Footer Placeholder 5">
            <a:extLst>
              <a:ext uri="{FF2B5EF4-FFF2-40B4-BE49-F238E27FC236}">
                <a16:creationId xmlns:a16="http://schemas.microsoft.com/office/drawing/2014/main" id="{355B2320-B3FE-43FB-891B-CEB5673717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0B3E634-3AB6-4628-9D64-54087455C372}"/>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3" name="Picture 12"/>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114609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C3564-DCF3-4454-B11B-A56943C1B970}"/>
              </a:ext>
            </a:extLst>
          </p:cNvPr>
          <p:cNvSpPr>
            <a:spLocks noGrp="1"/>
          </p:cNvSpPr>
          <p:nvPr>
            <p:ph type="title"/>
          </p:nvPr>
        </p:nvSpPr>
        <p:spPr>
          <a:xfrm>
            <a:off x="838200" y="1365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094C9C59-86AD-4441-B2EE-F22E32D382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3653E5-E268-41C5-9CC4-6E9CD868EF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C4A94C-430A-4383-A47A-D8A5183476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749E1-C127-4106-8C6B-27D4645BA3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F3C2AA-33D3-4EB5-9E7F-AAA409961D52}"/>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8" name="Footer Placeholder 7">
            <a:extLst>
              <a:ext uri="{FF2B5EF4-FFF2-40B4-BE49-F238E27FC236}">
                <a16:creationId xmlns:a16="http://schemas.microsoft.com/office/drawing/2014/main" id="{C56EDB64-3811-45E2-AFB8-DCD9EBD4E821}"/>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7C5EBEB5-053F-442B-A77F-69DF14B836E1}"/>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12" name="Straight Connector 11">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5" name="Picture 14"/>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025145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FA514-2F2D-4879-B2E7-5D8A9C79158F}"/>
              </a:ext>
            </a:extLst>
          </p:cNvPr>
          <p:cNvSpPr>
            <a:spLocks noGrp="1"/>
          </p:cNvSpPr>
          <p:nvPr>
            <p:ph type="title"/>
          </p:nvPr>
        </p:nvSpPr>
        <p:spPr>
          <a:xfrm>
            <a:off x="838200" y="136525"/>
            <a:ext cx="10515600" cy="1325563"/>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95D923D9-352A-46DA-AA67-C266FF79C1B0}"/>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4" name="Footer Placeholder 3">
            <a:extLst>
              <a:ext uri="{FF2B5EF4-FFF2-40B4-BE49-F238E27FC236}">
                <a16:creationId xmlns:a16="http://schemas.microsoft.com/office/drawing/2014/main" id="{0E64FC95-5D64-4F2B-B41B-C66B6F294F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7F0DADC-5452-4EAC-B82F-0B45DA9A201B}"/>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36215F57-4942-4282-9183-3709A80A7FDF}"/>
              </a:ext>
            </a:extLst>
          </p:cNvPr>
          <p:cNvCxnSpPr/>
          <p:nvPr userDrawn="1"/>
        </p:nvCxnSpPr>
        <p:spPr>
          <a:xfrm>
            <a:off x="0" y="1462088"/>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2" name="Picture 11"/>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3859308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C02B-8BD0-4E89-81DB-062D52293AB4}"/>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3" name="Footer Placeholder 2">
            <a:extLst>
              <a:ext uri="{FF2B5EF4-FFF2-40B4-BE49-F238E27FC236}">
                <a16:creationId xmlns:a16="http://schemas.microsoft.com/office/drawing/2014/main" id="{816A817E-0A67-43B2-8094-029D3D6CF76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B862731-1414-4777-A67D-C6E5C608ADE3}"/>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6" name="Straight Connector 5">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444946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DF37-82E3-4DCC-8030-F0F5DD924F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854D821-8F9E-49AF-A5D8-5B9F3B3D4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C56A12-6F67-4F95-BC4E-281654125F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FD004E-FB43-49D0-B598-6E7E03F83E98}"/>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6" name="Footer Placeholder 5">
            <a:extLst>
              <a:ext uri="{FF2B5EF4-FFF2-40B4-BE49-F238E27FC236}">
                <a16:creationId xmlns:a16="http://schemas.microsoft.com/office/drawing/2014/main" id="{9FCA2C31-12C8-4891-BD4F-13798BB939A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C1A34E1-D957-43A1-B432-103F50969A91}"/>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1" name="Picture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073232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2B423-42DB-4BA1-91BC-1B58DA2AF2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BE6D6A-AD96-411B-9A7A-9177A67452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99F3E27-5200-4555-9F6B-B49EFC390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8492F9-E1FE-4A64-9249-49A03B265057}"/>
              </a:ext>
            </a:extLst>
          </p:cNvPr>
          <p:cNvSpPr>
            <a:spLocks noGrp="1"/>
          </p:cNvSpPr>
          <p:nvPr>
            <p:ph type="dt" sz="half" idx="10"/>
          </p:nvPr>
        </p:nvSpPr>
        <p:spPr/>
        <p:txBody>
          <a:bodyPr/>
          <a:lstStyle/>
          <a:p>
            <a:fld id="{DCD9B23D-6BD6-4889-B841-74381EAD9023}" type="datetimeFigureOut">
              <a:rPr lang="en-US" smtClean="0"/>
              <a:t>3/4/2021</a:t>
            </a:fld>
            <a:endParaRPr lang="en-US" dirty="0"/>
          </a:p>
        </p:txBody>
      </p:sp>
      <p:sp>
        <p:nvSpPr>
          <p:cNvPr id="6" name="Footer Placeholder 5">
            <a:extLst>
              <a:ext uri="{FF2B5EF4-FFF2-40B4-BE49-F238E27FC236}">
                <a16:creationId xmlns:a16="http://schemas.microsoft.com/office/drawing/2014/main" id="{6BFD3108-D19E-45C9-BA1F-DD88201032B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AE2CA0-EF73-4D7C-9C61-FEAC9DA67D54}"/>
              </a:ext>
            </a:extLst>
          </p:cNvPr>
          <p:cNvSpPr>
            <a:spLocks noGrp="1"/>
          </p:cNvSpPr>
          <p:nvPr>
            <p:ph type="sldNum" sz="quarter" idx="12"/>
          </p:nvPr>
        </p:nvSpPr>
        <p:spPr/>
        <p:txBody>
          <a:bodyPr/>
          <a:lstStyle/>
          <a:p>
            <a:fld id="{D6C28757-95A1-43BA-8BE7-7DFC124EEA8F}" type="slidenum">
              <a:rPr lang="en-US" smtClean="0"/>
              <a:t>‹#›</a:t>
            </a:fld>
            <a:endParaRPr lang="en-US" dirty="0"/>
          </a:p>
        </p:txBody>
      </p:sp>
      <p:cxnSp>
        <p:nvCxnSpPr>
          <p:cNvPr id="9" name="Straight Connector 8">
            <a:extLst>
              <a:ext uri="{FF2B5EF4-FFF2-40B4-BE49-F238E27FC236}">
                <a16:creationId xmlns:a16="http://schemas.microsoft.com/office/drawing/2014/main" id="{860BA054-CDA8-43BF-8EC6-1CA5A994C8E1}"/>
              </a:ext>
            </a:extLst>
          </p:cNvPr>
          <p:cNvCxnSpPr/>
          <p:nvPr userDrawn="1"/>
        </p:nvCxnSpPr>
        <p:spPr>
          <a:xfrm>
            <a:off x="0" y="6176963"/>
            <a:ext cx="12192000" cy="0"/>
          </a:xfrm>
          <a:prstGeom prst="line">
            <a:avLst/>
          </a:prstGeom>
          <a:ln>
            <a:solidFill>
              <a:srgbClr val="D86018"/>
            </a:solidFill>
          </a:ln>
        </p:spPr>
        <p:style>
          <a:lnRef idx="3">
            <a:schemeClr val="accent2"/>
          </a:lnRef>
          <a:fillRef idx="0">
            <a:schemeClr val="accent2"/>
          </a:fillRef>
          <a:effectRef idx="2">
            <a:schemeClr val="accent2"/>
          </a:effectRef>
          <a:fontRef idx="minor">
            <a:schemeClr val="tx1"/>
          </a:fontRef>
        </p:style>
      </p:cxnSp>
      <p:pic>
        <p:nvPicPr>
          <p:cNvPr id="11" name="Picture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187249" y="6356349"/>
            <a:ext cx="2743200" cy="360114"/>
          </a:xfrm>
          <a:prstGeom prst="rect">
            <a:avLst/>
          </a:prstGeom>
        </p:spPr>
      </p:pic>
    </p:spTree>
    <p:extLst>
      <p:ext uri="{BB962C8B-B14F-4D97-AF65-F5344CB8AC3E}">
        <p14:creationId xmlns:p14="http://schemas.microsoft.com/office/powerpoint/2010/main" val="11823360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AE8D81-B832-41E0-914C-B625C3C5B70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C2534F-7251-4B9B-B632-4FB547DB7F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D0A3394-A8FF-491E-B071-65F1930516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D9B23D-6BD6-4889-B841-74381EAD9023}" type="datetimeFigureOut">
              <a:rPr lang="en-US" smtClean="0"/>
              <a:t>3/4/2021</a:t>
            </a:fld>
            <a:endParaRPr lang="en-US" dirty="0"/>
          </a:p>
        </p:txBody>
      </p:sp>
      <p:sp>
        <p:nvSpPr>
          <p:cNvPr id="5" name="Footer Placeholder 4">
            <a:extLst>
              <a:ext uri="{FF2B5EF4-FFF2-40B4-BE49-F238E27FC236}">
                <a16:creationId xmlns:a16="http://schemas.microsoft.com/office/drawing/2014/main" id="{BB463C73-6698-4EC8-9C60-609E67F2D3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0D31545-6648-4048-AE49-B097D0D3FE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28757-95A1-43BA-8BE7-7DFC124EEA8F}" type="slidenum">
              <a:rPr lang="en-US" smtClean="0"/>
              <a:t>‹#›</a:t>
            </a:fld>
            <a:endParaRPr lang="en-US" dirty="0"/>
          </a:p>
        </p:txBody>
      </p:sp>
    </p:spTree>
    <p:extLst>
      <p:ext uri="{BB962C8B-B14F-4D97-AF65-F5344CB8AC3E}">
        <p14:creationId xmlns:p14="http://schemas.microsoft.com/office/powerpoint/2010/main" val="2084210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ideo" Target="https://www.youtube.com/embed/ZZDfEkQqr3A?feature=oembed" TargetMode="Externa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dpgtraining.az.gov/Portals/0/Resources/Campbell-meiklejohn-2011-Serotonin-and-dopamin.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dpgtraining.az.gov/Portals/0/Resources/Alavi%20(2012)%20-%20Behavior%20vs%20Susbstance%20Addictio.pdf" TargetMode="External"/><Relationship Id="rId4" Type="http://schemas.openxmlformats.org/officeDocument/2006/relationships/hyperlink" Target="https://dpgtraining.az.gov/Portals/0/Resources/Dowling%20et%20al%20(2005)%20-%20Electronic%20Gambling%20as.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34.sv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6.svg"/><Relationship Id="rId5" Type="http://schemas.openxmlformats.org/officeDocument/2006/relationships/diagramQuickStyle" Target="../diagrams/quickStyle2.xml"/><Relationship Id="rId10" Type="http://schemas.openxmlformats.org/officeDocument/2006/relationships/image" Target="../media/image5.png"/><Relationship Id="rId4" Type="http://schemas.openxmlformats.org/officeDocument/2006/relationships/diagramLayout" Target="../diagrams/layout2.xml"/><Relationship Id="rId9" Type="http://schemas.openxmlformats.org/officeDocument/2006/relationships/image" Target="../media/image4.sv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6.svg"/><Relationship Id="rId5" Type="http://schemas.openxmlformats.org/officeDocument/2006/relationships/diagramQuickStyle" Target="../diagrams/quickStyle3.xml"/><Relationship Id="rId10" Type="http://schemas.openxmlformats.org/officeDocument/2006/relationships/image" Target="../media/image5.png"/><Relationship Id="rId4" Type="http://schemas.openxmlformats.org/officeDocument/2006/relationships/diagramLayout" Target="../diagrams/layout3.xml"/><Relationship Id="rId9" Type="http://schemas.openxmlformats.org/officeDocument/2006/relationships/image" Target="../media/image4.svg"/></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58.png"/><Relationship Id="rId7" Type="http://schemas.openxmlformats.org/officeDocument/2006/relationships/diagramColors" Target="../diagrams/colors10.xml"/><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video" Target="https://www.youtube.com/embed/kFNpcSQ745A?feature=oembed" TargetMode="External"/><Relationship Id="rId4" Type="http://schemas.openxmlformats.org/officeDocument/2006/relationships/image" Target="../media/image59.jpeg"/></Relationships>
</file>

<file path=ppt/slides/_rels/slide5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hyperlink" Target="https://de.wiktionary.org/wiki/verlieren" TargetMode="External"/><Relationship Id="rId5" Type="http://schemas.openxmlformats.org/officeDocument/2006/relationships/image" Target="../media/image61.jpg"/><Relationship Id="rId4" Type="http://schemas.openxmlformats.org/officeDocument/2006/relationships/hyperlink" Target="https://www.wallpaperflare.com/dna-strand-illustration-3-d-abstraction-genetic-molecule-wallpaper-phnnc" TargetMode="Externa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BBC8F2-D75E-4B6B-B491-3D1138E9161D}"/>
              </a:ext>
            </a:extLst>
          </p:cNvPr>
          <p:cNvSpPr>
            <a:spLocks noGrp="1"/>
          </p:cNvSpPr>
          <p:nvPr>
            <p:ph type="subTitle" idx="1"/>
          </p:nvPr>
        </p:nvSpPr>
        <p:spPr>
          <a:xfrm>
            <a:off x="1541145" y="3853300"/>
            <a:ext cx="9144000" cy="564006"/>
          </a:xfrm>
        </p:spPr>
        <p:txBody>
          <a:bodyPr>
            <a:normAutofit/>
          </a:bodyPr>
          <a:lstStyle/>
          <a:p>
            <a:r>
              <a:rPr lang="en-US" sz="3200" dirty="0"/>
              <a:t>Module 3: Research &amp; Client Care</a:t>
            </a:r>
          </a:p>
        </p:txBody>
      </p:sp>
      <p:cxnSp>
        <p:nvCxnSpPr>
          <p:cNvPr id="6" name="Straight Connector 5">
            <a:extLst>
              <a:ext uri="{FF2B5EF4-FFF2-40B4-BE49-F238E27FC236}">
                <a16:creationId xmlns:a16="http://schemas.microsoft.com/office/drawing/2014/main" id="{FD74E340-F444-4CB9-8CEA-B5EAB3F617B5}"/>
              </a:ext>
            </a:extLst>
          </p:cNvPr>
          <p:cNvCxnSpPr>
            <a:cxnSpLocks/>
          </p:cNvCxnSpPr>
          <p:nvPr/>
        </p:nvCxnSpPr>
        <p:spPr>
          <a:xfrm>
            <a:off x="2516334" y="3628209"/>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cxnSp>
        <p:nvCxnSpPr>
          <p:cNvPr id="7" name="Straight Connector 6">
            <a:extLst>
              <a:ext uri="{FF2B5EF4-FFF2-40B4-BE49-F238E27FC236}">
                <a16:creationId xmlns:a16="http://schemas.microsoft.com/office/drawing/2014/main" id="{FD74E340-F444-4CB9-8CEA-B5EAB3F617B5}"/>
              </a:ext>
            </a:extLst>
          </p:cNvPr>
          <p:cNvCxnSpPr>
            <a:cxnSpLocks/>
          </p:cNvCxnSpPr>
          <p:nvPr/>
        </p:nvCxnSpPr>
        <p:spPr>
          <a:xfrm>
            <a:off x="2516334" y="4540670"/>
            <a:ext cx="7193622" cy="0"/>
          </a:xfrm>
          <a:prstGeom prst="line">
            <a:avLst/>
          </a:prstGeom>
          <a:ln>
            <a:solidFill>
              <a:srgbClr val="D86018"/>
            </a:solidFill>
          </a:ln>
        </p:spPr>
        <p:style>
          <a:lnRef idx="3">
            <a:schemeClr val="accent4"/>
          </a:lnRef>
          <a:fillRef idx="0">
            <a:schemeClr val="accent4"/>
          </a:fillRef>
          <a:effectRef idx="2">
            <a:schemeClr val="accent4"/>
          </a:effectRef>
          <a:fontRef idx="minor">
            <a:schemeClr val="tx1"/>
          </a:fontRef>
        </p:style>
      </p:cxnSp>
      <p:sp>
        <p:nvSpPr>
          <p:cNvPr id="4" name="TextBox 3"/>
          <p:cNvSpPr txBox="1"/>
          <p:nvPr/>
        </p:nvSpPr>
        <p:spPr>
          <a:xfrm>
            <a:off x="4834724" y="6213397"/>
            <a:ext cx="2488261" cy="369332"/>
          </a:xfrm>
          <a:prstGeom prst="rect">
            <a:avLst/>
          </a:prstGeom>
          <a:noFill/>
        </p:spPr>
        <p:txBody>
          <a:bodyPr wrap="square" rtlCol="0">
            <a:spAutoFit/>
          </a:bodyPr>
          <a:lstStyle/>
          <a:p>
            <a:pPr algn="ctr"/>
            <a:r>
              <a:rPr lang="en-US" dirty="0">
                <a:solidFill>
                  <a:schemeClr val="bg1"/>
                </a:solidFill>
              </a:rPr>
              <a:t>Presentation Year 2020</a:t>
            </a:r>
          </a:p>
        </p:txBody>
      </p:sp>
    </p:spTree>
    <p:extLst>
      <p:ext uri="{BB962C8B-B14F-4D97-AF65-F5344CB8AC3E}">
        <p14:creationId xmlns:p14="http://schemas.microsoft.com/office/powerpoint/2010/main" val="39409358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B5BE9-180F-444D-A69C-FE761227BDFF}"/>
              </a:ext>
            </a:extLst>
          </p:cNvPr>
          <p:cNvSpPr>
            <a:spLocks noGrp="1"/>
          </p:cNvSpPr>
          <p:nvPr>
            <p:ph type="title"/>
          </p:nvPr>
        </p:nvSpPr>
        <p:spPr/>
        <p:txBody>
          <a:bodyPr/>
          <a:lstStyle/>
          <a:p>
            <a:r>
              <a:rPr lang="en-US" dirty="0"/>
              <a:t>Neurotransmitter Circuits</a:t>
            </a:r>
          </a:p>
        </p:txBody>
      </p:sp>
      <p:sp>
        <p:nvSpPr>
          <p:cNvPr id="3" name="Content Placeholder 2">
            <a:extLst>
              <a:ext uri="{FF2B5EF4-FFF2-40B4-BE49-F238E27FC236}">
                <a16:creationId xmlns:a16="http://schemas.microsoft.com/office/drawing/2014/main" id="{F91B06C8-A781-41A4-B510-45CB62AC1B98}"/>
              </a:ext>
            </a:extLst>
          </p:cNvPr>
          <p:cNvSpPr>
            <a:spLocks noGrp="1"/>
          </p:cNvSpPr>
          <p:nvPr>
            <p:ph sz="half" idx="1"/>
          </p:nvPr>
        </p:nvSpPr>
        <p:spPr/>
        <p:txBody>
          <a:bodyPr>
            <a:normAutofit/>
          </a:bodyPr>
          <a:lstStyle/>
          <a:p>
            <a:r>
              <a:rPr lang="en-US" sz="2400" dirty="0"/>
              <a:t>Serotonin:</a:t>
            </a:r>
          </a:p>
          <a:p>
            <a:pPr lvl="1"/>
            <a:r>
              <a:rPr lang="en-US" sz="2000" dirty="0"/>
              <a:t>The serotonin system is indicated by the red pathways. Serotonin is instrumental in the modulation of aggression, anger, body temperature, mood, sleep, appetite, metabolism, and human sexuality. Serotonin has also been associated with learning, anxiety, migraine and vasoconstriction. Selective Serotonin Reuptake Inhibitors, or SSRI’s, have proven effective in the treatment of many types of depression, anxiety, and some personality disorders.</a:t>
            </a:r>
          </a:p>
        </p:txBody>
      </p:sp>
      <p:pic>
        <p:nvPicPr>
          <p:cNvPr id="1026" name="Picture 2" descr="Definitions of Addiction">
            <a:extLst>
              <a:ext uri="{FF2B5EF4-FFF2-40B4-BE49-F238E27FC236}">
                <a16:creationId xmlns:a16="http://schemas.microsoft.com/office/drawing/2014/main" id="{54DDBAEA-BAAC-42B1-BF4F-362845DDA3D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45149" y="1672964"/>
            <a:ext cx="5377665" cy="422230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089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B5BE9-180F-444D-A69C-FE761227BDFF}"/>
              </a:ext>
            </a:extLst>
          </p:cNvPr>
          <p:cNvSpPr>
            <a:spLocks noGrp="1"/>
          </p:cNvSpPr>
          <p:nvPr>
            <p:ph type="title"/>
          </p:nvPr>
        </p:nvSpPr>
        <p:spPr/>
        <p:txBody>
          <a:bodyPr/>
          <a:lstStyle/>
          <a:p>
            <a:r>
              <a:rPr lang="en-US" dirty="0"/>
              <a:t>Neurotransmitter Circuits</a:t>
            </a:r>
          </a:p>
        </p:txBody>
      </p:sp>
      <p:sp>
        <p:nvSpPr>
          <p:cNvPr id="3" name="Content Placeholder 2">
            <a:extLst>
              <a:ext uri="{FF2B5EF4-FFF2-40B4-BE49-F238E27FC236}">
                <a16:creationId xmlns:a16="http://schemas.microsoft.com/office/drawing/2014/main" id="{F91B06C8-A781-41A4-B510-45CB62AC1B98}"/>
              </a:ext>
            </a:extLst>
          </p:cNvPr>
          <p:cNvSpPr>
            <a:spLocks noGrp="1"/>
          </p:cNvSpPr>
          <p:nvPr>
            <p:ph sz="half" idx="1"/>
          </p:nvPr>
        </p:nvSpPr>
        <p:spPr>
          <a:xfrm>
            <a:off x="642135" y="1825625"/>
            <a:ext cx="5377665" cy="4351338"/>
          </a:xfrm>
        </p:spPr>
        <p:txBody>
          <a:bodyPr>
            <a:normAutofit/>
          </a:bodyPr>
          <a:lstStyle/>
          <a:p>
            <a:r>
              <a:rPr lang="en-US" sz="2000" dirty="0"/>
              <a:t>Basal Forebrain &amp; the Nucleus Accumbens:</a:t>
            </a:r>
          </a:p>
          <a:p>
            <a:endParaRPr lang="en-US" sz="2000" dirty="0"/>
          </a:p>
          <a:p>
            <a:pPr lvl="1"/>
            <a:r>
              <a:rPr lang="en-US" sz="1600" dirty="0"/>
              <a:t>Neurotransmitters active in the cholinergic system are produced largely in the basal forebrain and transmitted widely throughout the brain. The cholinergic system activates muscles and is a major neurotransmitter in the peripheral and central nervous systems. The cholinergic system is also required for forming new neural connections that enable learning and short-­term memory, which are important processes in understanding the connection between brain chemistry and the desire to gamble.</a:t>
            </a:r>
          </a:p>
        </p:txBody>
      </p:sp>
      <p:pic>
        <p:nvPicPr>
          <p:cNvPr id="1026" name="Picture 2" descr="Definitions of Addiction">
            <a:extLst>
              <a:ext uri="{FF2B5EF4-FFF2-40B4-BE49-F238E27FC236}">
                <a16:creationId xmlns:a16="http://schemas.microsoft.com/office/drawing/2014/main" id="{54DDBAEA-BAAC-42B1-BF4F-362845DDA3D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45149" y="1672964"/>
            <a:ext cx="5377665" cy="422230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984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430BB-C1F5-4C2A-84EA-FC380DB1001E}"/>
              </a:ext>
            </a:extLst>
          </p:cNvPr>
          <p:cNvSpPr>
            <a:spLocks noGrp="1"/>
          </p:cNvSpPr>
          <p:nvPr>
            <p:ph type="title"/>
          </p:nvPr>
        </p:nvSpPr>
        <p:spPr>
          <a:xfrm>
            <a:off x="782321" y="272814"/>
            <a:ext cx="7008740" cy="1507067"/>
          </a:xfrm>
        </p:spPr>
        <p:txBody>
          <a:bodyPr>
            <a:normAutofit/>
          </a:bodyPr>
          <a:lstStyle/>
          <a:p>
            <a:r>
              <a:rPr lang="en-US" sz="4000" dirty="0"/>
              <a:t>Reward Pathway: Brain Regions</a:t>
            </a:r>
          </a:p>
        </p:txBody>
      </p:sp>
      <p:sp>
        <p:nvSpPr>
          <p:cNvPr id="3" name="Content Placeholder 2">
            <a:extLst>
              <a:ext uri="{FF2B5EF4-FFF2-40B4-BE49-F238E27FC236}">
                <a16:creationId xmlns:a16="http://schemas.microsoft.com/office/drawing/2014/main" id="{10755CC5-9EBA-4017-AD3A-3771ECD4C771}"/>
              </a:ext>
            </a:extLst>
          </p:cNvPr>
          <p:cNvSpPr>
            <a:spLocks noGrp="1"/>
          </p:cNvSpPr>
          <p:nvPr>
            <p:ph idx="1"/>
          </p:nvPr>
        </p:nvSpPr>
        <p:spPr>
          <a:xfrm>
            <a:off x="895288" y="1767570"/>
            <a:ext cx="5767388" cy="4483947"/>
          </a:xfrm>
        </p:spPr>
        <p:txBody>
          <a:bodyPr>
            <a:normAutofit lnSpcReduction="10000"/>
          </a:bodyPr>
          <a:lstStyle/>
          <a:p>
            <a:r>
              <a:rPr lang="en-US" altLang="en-US" sz="2800" dirty="0"/>
              <a:t>Areas of brain key to addictive cycle</a:t>
            </a:r>
          </a:p>
          <a:p>
            <a:pPr lvl="1"/>
            <a:r>
              <a:rPr lang="en-US" altLang="en-US" sz="2400" dirty="0"/>
              <a:t>Ventral tegmental area (VTA)</a:t>
            </a:r>
          </a:p>
          <a:p>
            <a:pPr lvl="2"/>
            <a:r>
              <a:rPr lang="en-US" altLang="en-US" sz="2200" dirty="0"/>
              <a:t>Origin Location for Dopaminergic Cell Bodies</a:t>
            </a:r>
          </a:p>
          <a:p>
            <a:pPr lvl="2"/>
            <a:r>
              <a:rPr lang="en-US" altLang="en-US" sz="2200" dirty="0"/>
              <a:t>Natural Reward Circuitry of Brain</a:t>
            </a:r>
          </a:p>
          <a:p>
            <a:pPr lvl="1"/>
            <a:r>
              <a:rPr lang="en-US" altLang="en-US" sz="2400" dirty="0"/>
              <a:t>Nucleus accumbens</a:t>
            </a:r>
          </a:p>
          <a:p>
            <a:pPr lvl="2"/>
            <a:r>
              <a:rPr lang="en-US" altLang="en-US" sz="2200" dirty="0"/>
              <a:t>Preoptic area of Hypothalamus, which controls Homeostatic Systems (Sleep, Temperature, Thirst, Hunger, etc.)</a:t>
            </a:r>
          </a:p>
          <a:p>
            <a:pPr lvl="2"/>
            <a:r>
              <a:rPr lang="en-US" altLang="en-US" sz="2200" dirty="0"/>
              <a:t>Motivation, Aversion, Reward</a:t>
            </a:r>
          </a:p>
          <a:p>
            <a:pPr lvl="1"/>
            <a:r>
              <a:rPr lang="en-US" altLang="en-US" sz="2400" dirty="0"/>
              <a:t>Pre-frontal cortex</a:t>
            </a:r>
          </a:p>
          <a:p>
            <a:pPr lvl="2"/>
            <a:r>
              <a:rPr lang="en-US" altLang="en-US" sz="2200" dirty="0"/>
              <a:t>Planning complex Behavior, Cognition, Personality, Social / Decision Making</a:t>
            </a:r>
          </a:p>
        </p:txBody>
      </p:sp>
      <p:pic>
        <p:nvPicPr>
          <p:cNvPr id="4" name="Picture 3">
            <a:extLst>
              <a:ext uri="{FF2B5EF4-FFF2-40B4-BE49-F238E27FC236}">
                <a16:creationId xmlns:a16="http://schemas.microsoft.com/office/drawing/2014/main" id="{6134AF6C-D969-41A8-8727-18F20BA5B0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53534" y="272814"/>
            <a:ext cx="3810000" cy="261937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1026" name="Picture 2" descr="Image result for gambling MRI scan">
            <a:extLst>
              <a:ext uri="{FF2B5EF4-FFF2-40B4-BE49-F238E27FC236}">
                <a16:creationId xmlns:a16="http://schemas.microsoft.com/office/drawing/2014/main" id="{5D820577-F2F9-4DBA-BE02-A346AF6630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349" y="3069801"/>
            <a:ext cx="4448185" cy="247430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03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5B0B5-B4D4-4E44-A26E-E9BE85020A9A}"/>
              </a:ext>
            </a:extLst>
          </p:cNvPr>
          <p:cNvSpPr>
            <a:spLocks noGrp="1"/>
          </p:cNvSpPr>
          <p:nvPr>
            <p:ph type="title"/>
          </p:nvPr>
        </p:nvSpPr>
        <p:spPr>
          <a:xfrm>
            <a:off x="1103444" y="149126"/>
            <a:ext cx="10018713" cy="1298713"/>
          </a:xfrm>
        </p:spPr>
        <p:txBody>
          <a:bodyPr/>
          <a:lstStyle/>
          <a:p>
            <a:r>
              <a:rPr lang="en-US" dirty="0"/>
              <a:t>The “Near Miss” Experience</a:t>
            </a:r>
          </a:p>
        </p:txBody>
      </p:sp>
      <p:sp>
        <p:nvSpPr>
          <p:cNvPr id="3" name="Content Placeholder 2">
            <a:extLst>
              <a:ext uri="{FF2B5EF4-FFF2-40B4-BE49-F238E27FC236}">
                <a16:creationId xmlns:a16="http://schemas.microsoft.com/office/drawing/2014/main" id="{D90E2962-F830-4A00-AD8A-C17F9BC4B29C}"/>
              </a:ext>
            </a:extLst>
          </p:cNvPr>
          <p:cNvSpPr>
            <a:spLocks noGrp="1"/>
          </p:cNvSpPr>
          <p:nvPr>
            <p:ph idx="1"/>
          </p:nvPr>
        </p:nvSpPr>
        <p:spPr>
          <a:xfrm>
            <a:off x="1298780" y="1815795"/>
            <a:ext cx="4293638" cy="4263081"/>
          </a:xfrm>
        </p:spPr>
        <p:txBody>
          <a:bodyPr anchor="t" anchorCtr="0">
            <a:normAutofit/>
          </a:bodyPr>
          <a:lstStyle/>
          <a:p>
            <a:r>
              <a:rPr lang="en-US" sz="2400" dirty="0"/>
              <a:t>Wins vs. A “Near-Miss”</a:t>
            </a:r>
          </a:p>
          <a:p>
            <a:pPr lvl="1"/>
            <a:r>
              <a:rPr lang="en-US" sz="2000" dirty="0"/>
              <a:t>The gambler will continue to play (and pay) because they were “close” to winning</a:t>
            </a:r>
          </a:p>
          <a:p>
            <a:r>
              <a:rPr lang="en-US" sz="2400" dirty="0"/>
              <a:t>The Gambler’s Fallacy</a:t>
            </a:r>
          </a:p>
          <a:p>
            <a:pPr lvl="1"/>
            <a:r>
              <a:rPr lang="en-US" sz="2000" dirty="0"/>
              <a:t>Understanding of odds does not result in ceasing the behavior</a:t>
            </a:r>
          </a:p>
          <a:p>
            <a:pPr lvl="1"/>
            <a:r>
              <a:rPr lang="en-US" sz="2000" dirty="0"/>
              <a:t>Media and Advertising has an impact on the belief in Win-Probability which contributes to the “almost” and “destined” win feeling of the player.</a:t>
            </a:r>
          </a:p>
        </p:txBody>
      </p:sp>
      <p:pic>
        <p:nvPicPr>
          <p:cNvPr id="4" name="Picture 2" descr="Brain scans of players who almost win a game of chance show similar brain activity in reward pathways to those who actually win.">
            <a:extLst>
              <a:ext uri="{FF2B5EF4-FFF2-40B4-BE49-F238E27FC236}">
                <a16:creationId xmlns:a16="http://schemas.microsoft.com/office/drawing/2014/main" id="{053F4FE4-21D5-4272-B5EF-824206E24B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514" t="11127" r="14181" b="14350"/>
          <a:stretch/>
        </p:blipFill>
        <p:spPr bwMode="auto">
          <a:xfrm>
            <a:off x="6599583" y="2303324"/>
            <a:ext cx="4522574" cy="2463113"/>
          </a:xfrm>
          <a:prstGeom prst="round2DiagRect">
            <a:avLst>
              <a:gd name="adj1" fmla="val 16667"/>
              <a:gd name="adj2" fmla="val 0"/>
            </a:avLst>
          </a:prstGeom>
          <a:ln w="88900" cap="sq">
            <a:solidFill>
              <a:srgbClr val="D86018"/>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DA9AB4B-D270-4632-8BFD-091C9D1A442E}"/>
              </a:ext>
            </a:extLst>
          </p:cNvPr>
          <p:cNvSpPr txBox="1"/>
          <p:nvPr/>
        </p:nvSpPr>
        <p:spPr>
          <a:xfrm>
            <a:off x="9391108" y="5621923"/>
            <a:ext cx="1864613" cy="338554"/>
          </a:xfrm>
          <a:prstGeom prst="rect">
            <a:avLst/>
          </a:prstGeom>
          <a:noFill/>
        </p:spPr>
        <p:txBody>
          <a:bodyPr wrap="none" rtlCol="0">
            <a:spAutoFit/>
          </a:bodyPr>
          <a:lstStyle/>
          <a:p>
            <a:r>
              <a:rPr lang="en-US" sz="1600" dirty="0">
                <a:solidFill>
                  <a:schemeClr val="bg1"/>
                </a:solidFill>
                <a:latin typeface="Times New Roman" panose="02020603050405020304" pitchFamily="18" charset="0"/>
                <a:cs typeface="Times New Roman" panose="02020603050405020304" pitchFamily="18" charset="0"/>
              </a:rPr>
              <a:t>(Stange et al., 2016)</a:t>
            </a:r>
          </a:p>
        </p:txBody>
      </p:sp>
    </p:spTree>
    <p:extLst>
      <p:ext uri="{BB962C8B-B14F-4D97-AF65-F5344CB8AC3E}">
        <p14:creationId xmlns:p14="http://schemas.microsoft.com/office/powerpoint/2010/main" val="4012662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643" y="433508"/>
            <a:ext cx="10018713" cy="728135"/>
          </a:xfrm>
        </p:spPr>
        <p:txBody>
          <a:bodyPr/>
          <a:lstStyle/>
          <a:p>
            <a:r>
              <a:rPr lang="en-US" dirty="0"/>
              <a:t>The Inhibitory Pathway</a:t>
            </a:r>
          </a:p>
        </p:txBody>
      </p:sp>
      <p:sp>
        <p:nvSpPr>
          <p:cNvPr id="3" name="Content Placeholder 2"/>
          <p:cNvSpPr>
            <a:spLocks noGrp="1"/>
          </p:cNvSpPr>
          <p:nvPr>
            <p:ph idx="1"/>
          </p:nvPr>
        </p:nvSpPr>
        <p:spPr>
          <a:xfrm>
            <a:off x="698643" y="1893146"/>
            <a:ext cx="6121971" cy="4024769"/>
          </a:xfrm>
        </p:spPr>
        <p:txBody>
          <a:bodyPr>
            <a:normAutofit fontScale="92500" lnSpcReduction="10000"/>
          </a:bodyPr>
          <a:lstStyle/>
          <a:p>
            <a:r>
              <a:rPr lang="en-US" dirty="0"/>
              <a:t>The Inhibitory System</a:t>
            </a:r>
          </a:p>
          <a:p>
            <a:pPr lvl="1"/>
            <a:r>
              <a:rPr lang="en-US" dirty="0"/>
              <a:t>Located in Frontal Lobe</a:t>
            </a:r>
          </a:p>
          <a:p>
            <a:pPr lvl="2"/>
            <a:r>
              <a:rPr lang="en-US" b="1" dirty="0">
                <a:solidFill>
                  <a:srgbClr val="FFC000"/>
                </a:solidFill>
              </a:rPr>
              <a:t>Anterior Cingulated Cortex (ACC): </a:t>
            </a:r>
          </a:p>
          <a:p>
            <a:pPr lvl="3"/>
            <a:r>
              <a:rPr lang="en-US" b="1" dirty="0"/>
              <a:t>Attention, Reward Anticipation, Decision Making, Morality</a:t>
            </a:r>
          </a:p>
          <a:p>
            <a:pPr lvl="2"/>
            <a:r>
              <a:rPr lang="en-US" b="1" dirty="0">
                <a:solidFill>
                  <a:srgbClr val="FFC000"/>
                </a:solidFill>
              </a:rPr>
              <a:t>Orbitofrontal Cortex (OFC)</a:t>
            </a:r>
          </a:p>
          <a:p>
            <a:pPr lvl="3"/>
            <a:r>
              <a:rPr lang="en-US" b="1" dirty="0"/>
              <a:t>Emotion / Emotional Rewards &amp; Decision Making</a:t>
            </a:r>
          </a:p>
          <a:p>
            <a:pPr lvl="1"/>
            <a:r>
              <a:rPr lang="en-US" dirty="0"/>
              <a:t>Involved in Self-Regulation</a:t>
            </a:r>
          </a:p>
          <a:p>
            <a:pPr lvl="1"/>
            <a:r>
              <a:rPr lang="en-US" dirty="0"/>
              <a:t>Errors in these systems could result in decision making with compulsive tendencies and overlooking adverse consequences</a:t>
            </a:r>
          </a:p>
          <a:p>
            <a:pPr lvl="1"/>
            <a:r>
              <a:rPr lang="en-US" dirty="0"/>
              <a:t>Seen commonly in Addiction</a:t>
            </a:r>
          </a:p>
        </p:txBody>
      </p:sp>
      <p:pic>
        <p:nvPicPr>
          <p:cNvPr id="4" name="Picture 3"/>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flipH="1">
            <a:off x="7206638" y="1771698"/>
            <a:ext cx="4529619" cy="301783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
        <p:nvSpPr>
          <p:cNvPr id="5" name="Arrow: Right 4">
            <a:extLst>
              <a:ext uri="{FF2B5EF4-FFF2-40B4-BE49-F238E27FC236}">
                <a16:creationId xmlns:a16="http://schemas.microsoft.com/office/drawing/2014/main" id="{07EA5C0D-6356-4CE1-822D-CBA62256A9F6}"/>
              </a:ext>
            </a:extLst>
          </p:cNvPr>
          <p:cNvSpPr/>
          <p:nvPr/>
        </p:nvSpPr>
        <p:spPr>
          <a:xfrm>
            <a:off x="7605071" y="2757430"/>
            <a:ext cx="772160" cy="318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Times New Roman" panose="02020603050405020304" pitchFamily="18" charset="0"/>
                <a:cs typeface="Times New Roman" panose="02020603050405020304" pitchFamily="18" charset="0"/>
              </a:rPr>
              <a:t>OFC</a:t>
            </a:r>
          </a:p>
        </p:txBody>
      </p:sp>
      <p:sp>
        <p:nvSpPr>
          <p:cNvPr id="6" name="Arrow: Right 5">
            <a:extLst>
              <a:ext uri="{FF2B5EF4-FFF2-40B4-BE49-F238E27FC236}">
                <a16:creationId xmlns:a16="http://schemas.microsoft.com/office/drawing/2014/main" id="{642F2DAD-7D53-4096-B079-0C4448D2E446}"/>
              </a:ext>
            </a:extLst>
          </p:cNvPr>
          <p:cNvSpPr/>
          <p:nvPr/>
        </p:nvSpPr>
        <p:spPr>
          <a:xfrm>
            <a:off x="8003504" y="2439082"/>
            <a:ext cx="772160" cy="3183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latin typeface="Times New Roman" panose="02020603050405020304" pitchFamily="18" charset="0"/>
                <a:cs typeface="Times New Roman" panose="02020603050405020304" pitchFamily="18" charset="0"/>
              </a:rPr>
              <a:t>ACC</a:t>
            </a:r>
          </a:p>
        </p:txBody>
      </p:sp>
    </p:spTree>
    <p:extLst>
      <p:ext uri="{BB962C8B-B14F-4D97-AF65-F5344CB8AC3E}">
        <p14:creationId xmlns:p14="http://schemas.microsoft.com/office/powerpoint/2010/main" val="54622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1B1D5-20BD-4643-B0B6-3AB2A965F636}"/>
              </a:ext>
            </a:extLst>
          </p:cNvPr>
          <p:cNvSpPr>
            <a:spLocks noGrp="1"/>
          </p:cNvSpPr>
          <p:nvPr>
            <p:ph type="title"/>
          </p:nvPr>
        </p:nvSpPr>
        <p:spPr/>
        <p:txBody>
          <a:bodyPr/>
          <a:lstStyle/>
          <a:p>
            <a:r>
              <a:rPr lang="en-US" dirty="0"/>
              <a:t>Neurotransmitters &amp; Gambling</a:t>
            </a:r>
          </a:p>
        </p:txBody>
      </p:sp>
      <p:sp>
        <p:nvSpPr>
          <p:cNvPr id="3" name="Content Placeholder 2">
            <a:extLst>
              <a:ext uri="{FF2B5EF4-FFF2-40B4-BE49-F238E27FC236}">
                <a16:creationId xmlns:a16="http://schemas.microsoft.com/office/drawing/2014/main" id="{AE706D22-569A-4E94-84E8-E4D5F0EF9B8B}"/>
              </a:ext>
            </a:extLst>
          </p:cNvPr>
          <p:cNvSpPr>
            <a:spLocks noGrp="1"/>
          </p:cNvSpPr>
          <p:nvPr>
            <p:ph sz="half" idx="1"/>
          </p:nvPr>
        </p:nvSpPr>
        <p:spPr>
          <a:xfrm>
            <a:off x="838199" y="1825625"/>
            <a:ext cx="10515599" cy="927849"/>
          </a:xfrm>
        </p:spPr>
        <p:txBody>
          <a:bodyPr/>
          <a:lstStyle/>
          <a:p>
            <a:pPr marL="0" indent="0" algn="ctr">
              <a:spcBef>
                <a:spcPts val="293"/>
              </a:spcBef>
              <a:buNone/>
            </a:pPr>
            <a:r>
              <a:rPr lang="en-US" sz="2800" dirty="0">
                <a:solidFill>
                  <a:srgbClr val="FFC000"/>
                </a:solidFill>
                <a:latin typeface="Times New Roman" panose="02020603050405020304" pitchFamily="18" charset="0"/>
                <a:cs typeface="Times New Roman" panose="02020603050405020304" pitchFamily="18" charset="0"/>
                <a:sym typeface="Trajan Pro Bold" charset="0"/>
              </a:rPr>
              <a:t>Neurotransmitters such as DOPAMINE</a:t>
            </a:r>
            <a:endParaRPr lang="en-US" sz="2800" dirty="0">
              <a:solidFill>
                <a:srgbClr val="FFC000"/>
              </a:solidFill>
              <a:effectLst>
                <a:outerShdw blurRad="38100" dist="38100" dir="2700000" algn="tl">
                  <a:srgbClr val="C0C0C0"/>
                </a:outerShdw>
              </a:effectLst>
              <a:latin typeface="Times New Roman" panose="02020603050405020304" pitchFamily="18" charset="0"/>
              <a:ea typeface="Trajan Pro" charset="0"/>
              <a:cs typeface="Times New Roman" panose="02020603050405020304" pitchFamily="18" charset="0"/>
              <a:sym typeface="Trajan Pro" charset="0"/>
            </a:endParaRPr>
          </a:p>
          <a:p>
            <a:pPr marL="0" indent="0" algn="ctr">
              <a:spcBef>
                <a:spcPts val="293"/>
              </a:spcBef>
              <a:buNone/>
            </a:pPr>
            <a:r>
              <a:rPr lang="en-US" dirty="0">
                <a:solidFill>
                  <a:srgbClr val="FFC000"/>
                </a:solidFill>
                <a:latin typeface="Times New Roman" panose="02020603050405020304" pitchFamily="18" charset="0"/>
                <a:ea typeface="Trajan Pro" charset="0"/>
                <a:cs typeface="Times New Roman" panose="02020603050405020304" pitchFamily="18" charset="0"/>
                <a:sym typeface="Trajan Pro" charset="0"/>
              </a:rPr>
              <a:t>r</a:t>
            </a:r>
            <a:r>
              <a:rPr lang="en-US" sz="2800" dirty="0">
                <a:solidFill>
                  <a:srgbClr val="FFC000"/>
                </a:solidFill>
                <a:latin typeface="Times New Roman" panose="02020603050405020304" pitchFamily="18" charset="0"/>
                <a:ea typeface="Trajan Pro" charset="0"/>
                <a:cs typeface="Times New Roman" panose="02020603050405020304" pitchFamily="18" charset="0"/>
                <a:sym typeface="Trajan Pro" charset="0"/>
              </a:rPr>
              <a:t>elays signals between neurons  </a:t>
            </a:r>
          </a:p>
          <a:p>
            <a:endParaRPr lang="en-US" dirty="0"/>
          </a:p>
        </p:txBody>
      </p:sp>
      <p:pic>
        <p:nvPicPr>
          <p:cNvPr id="2050" name="Picture 2" descr="Explainer: What is neurotransmission? | Science News for Students">
            <a:extLst>
              <a:ext uri="{FF2B5EF4-FFF2-40B4-BE49-F238E27FC236}">
                <a16:creationId xmlns:a16="http://schemas.microsoft.com/office/drawing/2014/main" id="{1DFC6923-97D9-451B-A0FD-E099C1991D2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505200" y="3112544"/>
            <a:ext cx="5181600" cy="2928206"/>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F9780260-EEF2-4A44-9993-38C0C1E451AE}"/>
              </a:ext>
            </a:extLst>
          </p:cNvPr>
          <p:cNvSpPr/>
          <p:nvPr/>
        </p:nvSpPr>
        <p:spPr>
          <a:xfrm>
            <a:off x="9411129" y="4017195"/>
            <a:ext cx="1551398" cy="523983"/>
          </a:xfrm>
          <a:prstGeom prst="roundRect">
            <a:avLst/>
          </a:prstGeom>
          <a:solidFill>
            <a:srgbClr val="D860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Synaptic Gap</a:t>
            </a:r>
          </a:p>
        </p:txBody>
      </p:sp>
      <p:sp>
        <p:nvSpPr>
          <p:cNvPr id="7" name="Rectangle: Rounded Corners 6">
            <a:extLst>
              <a:ext uri="{FF2B5EF4-FFF2-40B4-BE49-F238E27FC236}">
                <a16:creationId xmlns:a16="http://schemas.microsoft.com/office/drawing/2014/main" id="{71439F74-BD5E-4B51-9ABD-D841C730070D}"/>
              </a:ext>
            </a:extLst>
          </p:cNvPr>
          <p:cNvSpPr/>
          <p:nvPr/>
        </p:nvSpPr>
        <p:spPr>
          <a:xfrm>
            <a:off x="1056527" y="3429000"/>
            <a:ext cx="1614754" cy="675527"/>
          </a:xfrm>
          <a:prstGeom prst="roundRect">
            <a:avLst/>
          </a:prstGeom>
          <a:solidFill>
            <a:srgbClr val="D860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Pre-Synaptic </a:t>
            </a:r>
          </a:p>
          <a:p>
            <a:pPr algn="ctr"/>
            <a:r>
              <a:rPr lang="en-US" dirty="0"/>
              <a:t>Neuron</a:t>
            </a:r>
          </a:p>
        </p:txBody>
      </p:sp>
      <p:sp>
        <p:nvSpPr>
          <p:cNvPr id="8" name="Rectangle: Rounded Corners 7">
            <a:extLst>
              <a:ext uri="{FF2B5EF4-FFF2-40B4-BE49-F238E27FC236}">
                <a16:creationId xmlns:a16="http://schemas.microsoft.com/office/drawing/2014/main" id="{371780FE-C963-4F27-95F9-F46C03791423}"/>
              </a:ext>
            </a:extLst>
          </p:cNvPr>
          <p:cNvSpPr/>
          <p:nvPr/>
        </p:nvSpPr>
        <p:spPr>
          <a:xfrm>
            <a:off x="1088205" y="5104543"/>
            <a:ext cx="1551398" cy="523983"/>
          </a:xfrm>
          <a:prstGeom prst="roundRect">
            <a:avLst/>
          </a:prstGeom>
          <a:solidFill>
            <a:srgbClr val="D860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Post-Synaptic Neuron</a:t>
            </a:r>
          </a:p>
        </p:txBody>
      </p:sp>
      <p:cxnSp>
        <p:nvCxnSpPr>
          <p:cNvPr id="9" name="Straight Arrow Connector 8">
            <a:extLst>
              <a:ext uri="{FF2B5EF4-FFF2-40B4-BE49-F238E27FC236}">
                <a16:creationId xmlns:a16="http://schemas.microsoft.com/office/drawing/2014/main" id="{29C30B03-FD59-4A57-8A3B-C5554CEDCD87}"/>
              </a:ext>
            </a:extLst>
          </p:cNvPr>
          <p:cNvCxnSpPr>
            <a:stCxn id="7" idx="3"/>
          </p:cNvCxnSpPr>
          <p:nvPr/>
        </p:nvCxnSpPr>
        <p:spPr>
          <a:xfrm>
            <a:off x="2671281" y="3766764"/>
            <a:ext cx="2065106" cy="337763"/>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39D8A91-26DF-4FED-91B6-4E43237E1AD4}"/>
              </a:ext>
            </a:extLst>
          </p:cNvPr>
          <p:cNvCxnSpPr/>
          <p:nvPr/>
        </p:nvCxnSpPr>
        <p:spPr>
          <a:xfrm>
            <a:off x="2639603" y="5366534"/>
            <a:ext cx="2065106" cy="337763"/>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9DD78A7-97EC-4AEC-AA99-347DFF90DF01}"/>
              </a:ext>
            </a:extLst>
          </p:cNvPr>
          <p:cNvCxnSpPr>
            <a:cxnSpLocks/>
            <a:stCxn id="5" idx="1"/>
          </p:cNvCxnSpPr>
          <p:nvPr/>
        </p:nvCxnSpPr>
        <p:spPr>
          <a:xfrm flipH="1">
            <a:off x="7263830" y="4279187"/>
            <a:ext cx="2147299" cy="344184"/>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62865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1B1D5-20BD-4643-B0B6-3AB2A965F636}"/>
              </a:ext>
            </a:extLst>
          </p:cNvPr>
          <p:cNvSpPr>
            <a:spLocks noGrp="1"/>
          </p:cNvSpPr>
          <p:nvPr>
            <p:ph type="title"/>
          </p:nvPr>
        </p:nvSpPr>
        <p:spPr/>
        <p:txBody>
          <a:bodyPr/>
          <a:lstStyle/>
          <a:p>
            <a:r>
              <a:rPr lang="en-US" dirty="0"/>
              <a:t>Neurotransmitters &amp; Gambling</a:t>
            </a:r>
          </a:p>
        </p:txBody>
      </p:sp>
      <p:sp>
        <p:nvSpPr>
          <p:cNvPr id="3" name="Content Placeholder 2">
            <a:extLst>
              <a:ext uri="{FF2B5EF4-FFF2-40B4-BE49-F238E27FC236}">
                <a16:creationId xmlns:a16="http://schemas.microsoft.com/office/drawing/2014/main" id="{AE706D22-569A-4E94-84E8-E4D5F0EF9B8B}"/>
              </a:ext>
            </a:extLst>
          </p:cNvPr>
          <p:cNvSpPr>
            <a:spLocks noGrp="1"/>
          </p:cNvSpPr>
          <p:nvPr>
            <p:ph sz="half" idx="1"/>
          </p:nvPr>
        </p:nvSpPr>
        <p:spPr>
          <a:xfrm>
            <a:off x="838199" y="1825625"/>
            <a:ext cx="10515599" cy="1061413"/>
          </a:xfrm>
        </p:spPr>
        <p:txBody>
          <a:bodyPr>
            <a:normAutofit/>
          </a:bodyPr>
          <a:lstStyle/>
          <a:p>
            <a:pPr algn="ctr">
              <a:buNone/>
            </a:pPr>
            <a:r>
              <a:rPr lang="en-US" sz="3000" dirty="0">
                <a:solidFill>
                  <a:srgbClr val="FFC000"/>
                </a:solidFill>
                <a:latin typeface="Times New Roman" panose="02020603050405020304" pitchFamily="18" charset="0"/>
                <a:ea typeface="Trajan Pro Bold" charset="0"/>
                <a:cs typeface="Times New Roman" panose="02020603050405020304" pitchFamily="18" charset="0"/>
                <a:sym typeface="Trajan Pro Bold" charset="0"/>
              </a:rPr>
              <a:t>Once the neurotransmitter has relayed its message, it releases from the receptor back into the synaptic gap</a:t>
            </a:r>
            <a:endParaRPr lang="en-US" sz="3000" dirty="0">
              <a:solidFill>
                <a:srgbClr val="FFC000"/>
              </a:solidFill>
              <a:latin typeface="Times New Roman" panose="02020603050405020304" pitchFamily="18" charset="0"/>
              <a:ea typeface="ヒラギノ角ゴ ProN W6" charset="0"/>
              <a:cs typeface="Times New Roman" panose="02020603050405020304" pitchFamily="18" charset="0"/>
              <a:sym typeface="Trajan Pro Bold" charset="0"/>
            </a:endParaRPr>
          </a:p>
          <a:p>
            <a:endParaRPr lang="en-US" dirty="0">
              <a:latin typeface="Times New Roman" panose="02020603050405020304" pitchFamily="18" charset="0"/>
              <a:cs typeface="Times New Roman" panose="02020603050405020304" pitchFamily="18" charset="0"/>
            </a:endParaRPr>
          </a:p>
        </p:txBody>
      </p:sp>
      <p:pic>
        <p:nvPicPr>
          <p:cNvPr id="3074" name="Picture 2" descr="Scientists Say: Neurotransmitters | Science News for Students">
            <a:extLst>
              <a:ext uri="{FF2B5EF4-FFF2-40B4-BE49-F238E27FC236}">
                <a16:creationId xmlns:a16="http://schemas.microsoft.com/office/drawing/2014/main" id="{6C1A3874-9AAD-4938-9D6E-CA7AD9D24E2B}"/>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l="5072" r="32221"/>
          <a:stretch/>
        </p:blipFill>
        <p:spPr bwMode="auto">
          <a:xfrm>
            <a:off x="4471397" y="3124579"/>
            <a:ext cx="3249201" cy="277155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1133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A72CA-F6FF-4640-BCA0-C910E52ABF07}"/>
              </a:ext>
            </a:extLst>
          </p:cNvPr>
          <p:cNvSpPr>
            <a:spLocks noGrp="1"/>
          </p:cNvSpPr>
          <p:nvPr>
            <p:ph type="title"/>
          </p:nvPr>
        </p:nvSpPr>
        <p:spPr/>
        <p:txBody>
          <a:bodyPr/>
          <a:lstStyle/>
          <a:p>
            <a:r>
              <a:rPr lang="en-US" dirty="0"/>
              <a:t>Neurotransmitter Depletion / Imbalance</a:t>
            </a:r>
          </a:p>
        </p:txBody>
      </p:sp>
      <p:graphicFrame>
        <p:nvGraphicFramePr>
          <p:cNvPr id="6" name="Content Placeholder 5">
            <a:extLst>
              <a:ext uri="{FF2B5EF4-FFF2-40B4-BE49-F238E27FC236}">
                <a16:creationId xmlns:a16="http://schemas.microsoft.com/office/drawing/2014/main" id="{69F5EE88-6C2E-4C4B-84E8-527146BF5F0C}"/>
              </a:ext>
            </a:extLst>
          </p:cNvPr>
          <p:cNvGraphicFramePr>
            <a:graphicFrameLocks noGrp="1"/>
          </p:cNvGraphicFramePr>
          <p:nvPr>
            <p:ph idx="1"/>
            <p:extLst>
              <p:ext uri="{D42A27DB-BD31-4B8C-83A1-F6EECF244321}">
                <p14:modId xmlns:p14="http://schemas.microsoft.com/office/powerpoint/2010/main" val="2634420795"/>
              </p:ext>
            </p:extLst>
          </p:nvPr>
        </p:nvGraphicFramePr>
        <p:xfrm>
          <a:off x="838200" y="165096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87151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02F04-97D5-4F87-8EE1-E2EB10E05110}"/>
              </a:ext>
            </a:extLst>
          </p:cNvPr>
          <p:cNvSpPr>
            <a:spLocks noGrp="1"/>
          </p:cNvSpPr>
          <p:nvPr>
            <p:ph type="title"/>
          </p:nvPr>
        </p:nvSpPr>
        <p:spPr/>
        <p:txBody>
          <a:bodyPr/>
          <a:lstStyle/>
          <a:p>
            <a:r>
              <a:rPr lang="en-US" dirty="0"/>
              <a:t>Major Neurotransmitter Systems</a:t>
            </a:r>
          </a:p>
        </p:txBody>
      </p:sp>
      <p:graphicFrame>
        <p:nvGraphicFramePr>
          <p:cNvPr id="4" name="Content Placeholder 3">
            <a:extLst>
              <a:ext uri="{FF2B5EF4-FFF2-40B4-BE49-F238E27FC236}">
                <a16:creationId xmlns:a16="http://schemas.microsoft.com/office/drawing/2014/main" id="{D5F492DC-5B46-4C88-AB50-43DA57B7729E}"/>
              </a:ext>
            </a:extLst>
          </p:cNvPr>
          <p:cNvGraphicFramePr>
            <a:graphicFrameLocks noGrp="1"/>
          </p:cNvGraphicFramePr>
          <p:nvPr>
            <p:ph idx="1"/>
            <p:extLst>
              <p:ext uri="{D42A27DB-BD31-4B8C-83A1-F6EECF244321}">
                <p14:modId xmlns:p14="http://schemas.microsoft.com/office/powerpoint/2010/main" val="1721814132"/>
              </p:ext>
            </p:extLst>
          </p:nvPr>
        </p:nvGraphicFramePr>
        <p:xfrm>
          <a:off x="4208979" y="1620142"/>
          <a:ext cx="651809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3A5986A4-39A9-403B-AF20-5F2519793BAF}"/>
              </a:ext>
            </a:extLst>
          </p:cNvPr>
          <p:cNvPicPr>
            <a:picLocks noChangeAspect="1"/>
          </p:cNvPicPr>
          <p:nvPr/>
        </p:nvPicPr>
        <p:blipFill>
          <a:blip r:embed="rId8"/>
          <a:stretch>
            <a:fillRect/>
          </a:stretch>
        </p:blipFill>
        <p:spPr>
          <a:xfrm rot="16200000">
            <a:off x="204751" y="2625983"/>
            <a:ext cx="4147918" cy="2333204"/>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02082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E9E8D-828E-4178-9E46-27CEADA8AE0D}"/>
              </a:ext>
            </a:extLst>
          </p:cNvPr>
          <p:cNvSpPr>
            <a:spLocks noGrp="1"/>
          </p:cNvSpPr>
          <p:nvPr>
            <p:ph type="title" idx="4294967295"/>
          </p:nvPr>
        </p:nvSpPr>
        <p:spPr>
          <a:xfrm>
            <a:off x="838200" y="2417388"/>
            <a:ext cx="10515600" cy="1325563"/>
          </a:xfrm>
        </p:spPr>
        <p:txBody>
          <a:bodyPr>
            <a:normAutofit/>
          </a:bodyPr>
          <a:lstStyle/>
          <a:p>
            <a:r>
              <a:rPr lang="en-US" sz="3600" dirty="0"/>
              <a:t>Video Lecture 6: Neurotransmitters and Brain Pathways </a:t>
            </a:r>
          </a:p>
        </p:txBody>
      </p:sp>
      <p:pic>
        <p:nvPicPr>
          <p:cNvPr id="3" name="Online Media 2" title="Lecture 6: Neurotransmitters and Brain Pathways - AZ Problem Gambling Training">
            <a:hlinkClick r:id="" action="ppaction://media"/>
            <a:extLst>
              <a:ext uri="{FF2B5EF4-FFF2-40B4-BE49-F238E27FC236}">
                <a16:creationId xmlns:a16="http://schemas.microsoft.com/office/drawing/2014/main" id="{79C87EDA-9FB7-481C-A9DE-25B8E470DACB}"/>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29951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D0457B-9AB1-4824-8691-1F785CD2C50D}"/>
              </a:ext>
            </a:extLst>
          </p:cNvPr>
          <p:cNvSpPr>
            <a:spLocks noGrp="1"/>
          </p:cNvSpPr>
          <p:nvPr>
            <p:ph type="title"/>
          </p:nvPr>
        </p:nvSpPr>
        <p:spPr>
          <a:xfrm>
            <a:off x="694690" y="441009"/>
            <a:ext cx="10515600" cy="1019802"/>
          </a:xfrm>
        </p:spPr>
        <p:txBody>
          <a:bodyPr/>
          <a:lstStyle/>
          <a:p>
            <a:r>
              <a:rPr lang="en-US" dirty="0"/>
              <a:t>Session 3 Topics</a:t>
            </a:r>
          </a:p>
        </p:txBody>
      </p:sp>
      <p:graphicFrame>
        <p:nvGraphicFramePr>
          <p:cNvPr id="9" name="Diagram 8">
            <a:extLst>
              <a:ext uri="{FF2B5EF4-FFF2-40B4-BE49-F238E27FC236}">
                <a16:creationId xmlns:a16="http://schemas.microsoft.com/office/drawing/2014/main" id="{FEE1AE8E-478A-4A18-AA20-5591EE4B0089}"/>
              </a:ext>
            </a:extLst>
          </p:cNvPr>
          <p:cNvGraphicFramePr/>
          <p:nvPr>
            <p:extLst>
              <p:ext uri="{D42A27DB-BD31-4B8C-83A1-F6EECF244321}">
                <p14:modId xmlns:p14="http://schemas.microsoft.com/office/powerpoint/2010/main" val="2293320271"/>
              </p:ext>
            </p:extLst>
          </p:nvPr>
        </p:nvGraphicFramePr>
        <p:xfrm>
          <a:off x="2249038" y="2023946"/>
          <a:ext cx="7693923" cy="2810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7314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34BB5-3642-4898-947F-4D01B55D5ED2}"/>
              </a:ext>
            </a:extLst>
          </p:cNvPr>
          <p:cNvSpPr>
            <a:spLocks noGrp="1"/>
          </p:cNvSpPr>
          <p:nvPr>
            <p:ph type="title"/>
          </p:nvPr>
        </p:nvSpPr>
        <p:spPr/>
        <p:txBody>
          <a:bodyPr/>
          <a:lstStyle/>
          <a:p>
            <a:r>
              <a:rPr lang="en-US" dirty="0"/>
              <a:t>Dopamine: Learning &amp; Memory</a:t>
            </a:r>
          </a:p>
        </p:txBody>
      </p:sp>
      <p:sp>
        <p:nvSpPr>
          <p:cNvPr id="3" name="Content Placeholder 2">
            <a:extLst>
              <a:ext uri="{FF2B5EF4-FFF2-40B4-BE49-F238E27FC236}">
                <a16:creationId xmlns:a16="http://schemas.microsoft.com/office/drawing/2014/main" id="{FA7B0465-E8B9-42B3-9212-BF60D256516E}"/>
              </a:ext>
            </a:extLst>
          </p:cNvPr>
          <p:cNvSpPr>
            <a:spLocks noGrp="1"/>
          </p:cNvSpPr>
          <p:nvPr>
            <p:ph idx="1"/>
          </p:nvPr>
        </p:nvSpPr>
        <p:spPr>
          <a:xfrm>
            <a:off x="6380252" y="1825625"/>
            <a:ext cx="4973548" cy="4351338"/>
          </a:xfrm>
        </p:spPr>
        <p:txBody>
          <a:bodyPr>
            <a:normAutofit lnSpcReduction="10000"/>
          </a:bodyPr>
          <a:lstStyle/>
          <a:p>
            <a:pPr marL="455772" indent="-411480">
              <a:spcBef>
                <a:spcPts val="1575"/>
              </a:spcBef>
            </a:pPr>
            <a:r>
              <a:rPr lang="en-US" sz="3600" b="1" dirty="0">
                <a:solidFill>
                  <a:srgbClr val="FFC000"/>
                </a:solidFill>
                <a:latin typeface="Trajan Pro" pitchFamily="18" charset="0"/>
                <a:ea typeface="Gill Sans" charset="0"/>
                <a:cs typeface="Gill Sans" charset="0"/>
              </a:rPr>
              <a:t>Dopamine’s role in the brain:</a:t>
            </a:r>
            <a:endParaRPr lang="en-US" sz="2800" dirty="0">
              <a:solidFill>
                <a:srgbClr val="FFC000"/>
              </a:solidFill>
              <a:latin typeface="Trajan Pro" pitchFamily="18" charset="0"/>
              <a:ea typeface="Gill Sans" charset="0"/>
              <a:cs typeface="Gill Sans" charset="0"/>
            </a:endParaRPr>
          </a:p>
          <a:p>
            <a:pPr marL="912972" lvl="1" indent="-411480">
              <a:spcBef>
                <a:spcPts val="1575"/>
              </a:spcBef>
              <a:buClr>
                <a:srgbClr val="FFFFFF"/>
              </a:buClr>
              <a:buSzPct val="100000"/>
            </a:pPr>
            <a:r>
              <a:rPr lang="en-US" dirty="0">
                <a:solidFill>
                  <a:srgbClr val="FFFFFF"/>
                </a:solidFill>
                <a:latin typeface="Trajan Pro" pitchFamily="18" charset="0"/>
                <a:ea typeface="Gill Sans" charset="0"/>
                <a:cs typeface="Gill Sans" charset="0"/>
              </a:rPr>
              <a:t>Pleasure Center of the Brain</a:t>
            </a:r>
          </a:p>
          <a:p>
            <a:pPr marL="912972" lvl="1" indent="-411480">
              <a:spcBef>
                <a:spcPts val="1575"/>
              </a:spcBef>
              <a:buClr>
                <a:srgbClr val="FFFFFF"/>
              </a:buClr>
              <a:buSzPct val="100000"/>
            </a:pPr>
            <a:r>
              <a:rPr lang="en-US" dirty="0">
                <a:solidFill>
                  <a:srgbClr val="FFFFFF"/>
                </a:solidFill>
                <a:latin typeface="Trajan Pro" pitchFamily="18" charset="0"/>
                <a:ea typeface="Gill Sans" charset="0"/>
                <a:cs typeface="Gill Sans" charset="0"/>
              </a:rPr>
              <a:t>Learning and Memory</a:t>
            </a:r>
          </a:p>
          <a:p>
            <a:pPr marL="912972" lvl="1" indent="-411480">
              <a:spcBef>
                <a:spcPts val="1575"/>
              </a:spcBef>
              <a:buClr>
                <a:srgbClr val="FFFFFF"/>
              </a:buClr>
              <a:buSzPct val="100000"/>
            </a:pPr>
            <a:r>
              <a:rPr lang="en-US" dirty="0">
                <a:solidFill>
                  <a:srgbClr val="FFFFFF"/>
                </a:solidFill>
                <a:latin typeface="Trajan Pro" pitchFamily="18" charset="0"/>
                <a:ea typeface="Gill Sans" charset="0"/>
                <a:cs typeface="Gill Sans" charset="0"/>
              </a:rPr>
              <a:t>Survival Enhancing Choices</a:t>
            </a:r>
          </a:p>
          <a:p>
            <a:pPr marL="912972" lvl="1" indent="-411480">
              <a:spcBef>
                <a:spcPts val="1575"/>
              </a:spcBef>
              <a:buClr>
                <a:srgbClr val="FFFFFF"/>
              </a:buClr>
              <a:buSzPct val="100000"/>
            </a:pPr>
            <a:r>
              <a:rPr lang="en-US" dirty="0">
                <a:solidFill>
                  <a:srgbClr val="FFFFFF"/>
                </a:solidFill>
                <a:latin typeface="Trajan Pro" pitchFamily="18" charset="0"/>
                <a:ea typeface="Gill Sans" charset="0"/>
                <a:cs typeface="Gill Sans" charset="0"/>
              </a:rPr>
              <a:t>Hijacking of the Natural System of Reinforcement</a:t>
            </a:r>
          </a:p>
          <a:p>
            <a:pPr marL="912972" lvl="1" indent="-411480">
              <a:spcBef>
                <a:spcPts val="1575"/>
              </a:spcBef>
              <a:buClr>
                <a:srgbClr val="FFFFFF"/>
              </a:buClr>
              <a:buSzPct val="100000"/>
            </a:pPr>
            <a:r>
              <a:rPr lang="en-US" dirty="0">
                <a:solidFill>
                  <a:srgbClr val="FFFFFF"/>
                </a:solidFill>
                <a:latin typeface="Trajan Pro" pitchFamily="18" charset="0"/>
                <a:ea typeface="Gill Sans" charset="0"/>
                <a:cs typeface="Gill Sans" charset="0"/>
              </a:rPr>
              <a:t>What is Different about Gambling Addicts?</a:t>
            </a:r>
          </a:p>
          <a:p>
            <a:endParaRPr lang="en-US" dirty="0"/>
          </a:p>
        </p:txBody>
      </p:sp>
      <p:pic>
        <p:nvPicPr>
          <p:cNvPr id="4" name="Picture 3">
            <a:extLst>
              <a:ext uri="{FF2B5EF4-FFF2-40B4-BE49-F238E27FC236}">
                <a16:creationId xmlns:a16="http://schemas.microsoft.com/office/drawing/2014/main" id="{F9AF2EB5-7B7E-4729-B83C-0D41D2698512}"/>
              </a:ext>
            </a:extLst>
          </p:cNvPr>
          <p:cNvPicPr>
            <a:picLocks noChangeAspect="1"/>
          </p:cNvPicPr>
          <p:nvPr/>
        </p:nvPicPr>
        <p:blipFill>
          <a:blip r:embed="rId3"/>
          <a:stretch>
            <a:fillRect/>
          </a:stretch>
        </p:blipFill>
        <p:spPr>
          <a:xfrm>
            <a:off x="659284" y="1664301"/>
            <a:ext cx="5238750" cy="417195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11389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D9C09-2815-40EC-A905-BF0666ECC500}"/>
              </a:ext>
            </a:extLst>
          </p:cNvPr>
          <p:cNvSpPr>
            <a:spLocks noGrp="1"/>
          </p:cNvSpPr>
          <p:nvPr>
            <p:ph type="title"/>
          </p:nvPr>
        </p:nvSpPr>
        <p:spPr/>
        <p:txBody>
          <a:bodyPr/>
          <a:lstStyle/>
          <a:p>
            <a:r>
              <a:rPr lang="en-US" dirty="0"/>
              <a:t>Gambling &amp; the Brain</a:t>
            </a:r>
          </a:p>
        </p:txBody>
      </p:sp>
      <p:sp>
        <p:nvSpPr>
          <p:cNvPr id="3" name="Content Placeholder 2">
            <a:extLst>
              <a:ext uri="{FF2B5EF4-FFF2-40B4-BE49-F238E27FC236}">
                <a16:creationId xmlns:a16="http://schemas.microsoft.com/office/drawing/2014/main" id="{35133D9D-5B21-44C8-88F8-5E52C3951C23}"/>
              </a:ext>
            </a:extLst>
          </p:cNvPr>
          <p:cNvSpPr>
            <a:spLocks noGrp="1"/>
          </p:cNvSpPr>
          <p:nvPr>
            <p:ph idx="1"/>
          </p:nvPr>
        </p:nvSpPr>
        <p:spPr>
          <a:xfrm>
            <a:off x="838200" y="1825625"/>
            <a:ext cx="5033320" cy="4351338"/>
          </a:xfrm>
        </p:spPr>
        <p:txBody>
          <a:bodyPr>
            <a:normAutofit fontScale="85000" lnSpcReduction="20000"/>
          </a:bodyPr>
          <a:lstStyle/>
          <a:p>
            <a:r>
              <a:rPr lang="en-US" dirty="0"/>
              <a:t>Summary: Gamblers with a dopamine receptor site deficit have:</a:t>
            </a:r>
          </a:p>
          <a:p>
            <a:endParaRPr lang="en-US" dirty="0"/>
          </a:p>
          <a:p>
            <a:pPr>
              <a:lnSpc>
                <a:spcPct val="120000"/>
              </a:lnSpc>
              <a:buNone/>
            </a:pPr>
            <a:r>
              <a:rPr lang="en-US" sz="4000" b="1" dirty="0">
                <a:solidFill>
                  <a:srgbClr val="FFC000"/>
                </a:solidFill>
              </a:rPr>
              <a:t>D2A1 Allele</a:t>
            </a:r>
          </a:p>
          <a:p>
            <a:pPr lvl="1">
              <a:lnSpc>
                <a:spcPct val="120000"/>
              </a:lnSpc>
              <a:buClr>
                <a:schemeClr val="tx2"/>
              </a:buClr>
              <a:buSzPct val="167000"/>
              <a:buFont typeface="Arial" pitchFamily="34" charset="0"/>
              <a:buChar char="•"/>
            </a:pPr>
            <a:r>
              <a:rPr lang="en-US" sz="2000" dirty="0">
                <a:solidFill>
                  <a:srgbClr val="FFFFFF"/>
                </a:solidFill>
              </a:rPr>
              <a:t>Person has 1/3 Fewer D2 receptors, which creates…</a:t>
            </a:r>
            <a:endParaRPr lang="en-US" sz="2000" dirty="0">
              <a:solidFill>
                <a:srgbClr val="FFFFFF"/>
              </a:solidFill>
              <a:ea typeface="ヒラギノ角ゴ ProN W6" charset="0"/>
              <a:cs typeface="ヒラギノ角ゴ ProN W6" charset="0"/>
            </a:endParaRPr>
          </a:p>
          <a:p>
            <a:pPr lvl="1">
              <a:lnSpc>
                <a:spcPct val="120000"/>
              </a:lnSpc>
              <a:buClr>
                <a:schemeClr val="tx2"/>
              </a:buClr>
              <a:buSzPct val="167000"/>
              <a:buFont typeface="Arial" pitchFamily="34" charset="0"/>
              <a:buChar char="•"/>
            </a:pPr>
            <a:r>
              <a:rPr lang="en-US" sz="2000" dirty="0">
                <a:solidFill>
                  <a:srgbClr val="FFFFFF"/>
                </a:solidFill>
              </a:rPr>
              <a:t>Negative feedback by means of reuptake process,  that…</a:t>
            </a:r>
            <a:endParaRPr lang="en-US" sz="2000" dirty="0">
              <a:solidFill>
                <a:srgbClr val="FFFFFF"/>
              </a:solidFill>
              <a:ea typeface="ヒラギノ角ゴ ProN W6" charset="0"/>
              <a:cs typeface="ヒラギノ角ゴ ProN W6" charset="0"/>
            </a:endParaRPr>
          </a:p>
          <a:p>
            <a:pPr lvl="1">
              <a:lnSpc>
                <a:spcPct val="120000"/>
              </a:lnSpc>
              <a:buClr>
                <a:schemeClr val="tx2"/>
              </a:buClr>
              <a:buSzPct val="167000"/>
              <a:buFont typeface="Arial" pitchFamily="34" charset="0"/>
              <a:buChar char="•"/>
            </a:pPr>
            <a:r>
              <a:rPr lang="en-US" sz="2000" dirty="0">
                <a:solidFill>
                  <a:srgbClr val="FFFFFF"/>
                </a:solidFill>
              </a:rPr>
              <a:t>Triggers Noradrenergic neurons which…</a:t>
            </a:r>
            <a:endParaRPr lang="en-US" sz="2000" dirty="0">
              <a:solidFill>
                <a:srgbClr val="FFFFFF"/>
              </a:solidFill>
              <a:ea typeface="ヒラギノ角ゴ ProN W6" charset="0"/>
              <a:cs typeface="ヒラギノ角ゴ ProN W6" charset="0"/>
            </a:endParaRPr>
          </a:p>
          <a:p>
            <a:pPr lvl="1">
              <a:lnSpc>
                <a:spcPct val="120000"/>
              </a:lnSpc>
              <a:buClr>
                <a:schemeClr val="tx2"/>
              </a:buClr>
              <a:buSzPct val="167000"/>
              <a:buFont typeface="Arial" pitchFamily="34" charset="0"/>
              <a:buChar char="•"/>
            </a:pPr>
            <a:r>
              <a:rPr lang="en-US" sz="2000" dirty="0">
                <a:solidFill>
                  <a:srgbClr val="FFFFFF"/>
                </a:solidFill>
              </a:rPr>
              <a:t>Increases the release of Norepinephrine to the amygdala, thereby…</a:t>
            </a:r>
            <a:endParaRPr lang="en-US" sz="2000" dirty="0">
              <a:solidFill>
                <a:srgbClr val="FFFFFF"/>
              </a:solidFill>
              <a:ea typeface="ヒラギノ角ゴ ProN W6" charset="0"/>
              <a:cs typeface="ヒラギノ角ゴ ProN W6" charset="0"/>
            </a:endParaRPr>
          </a:p>
          <a:p>
            <a:pPr lvl="1">
              <a:lnSpc>
                <a:spcPct val="120000"/>
              </a:lnSpc>
              <a:buClr>
                <a:schemeClr val="tx2"/>
              </a:buClr>
              <a:buSzPct val="167000"/>
              <a:buFont typeface="Arial" pitchFamily="34" charset="0"/>
              <a:buChar char="•"/>
            </a:pPr>
            <a:r>
              <a:rPr lang="en-US" sz="2000" dirty="0">
                <a:solidFill>
                  <a:srgbClr val="FFFFFF"/>
                </a:solidFill>
              </a:rPr>
              <a:t>Producing increased levels of anxiety and depression.</a:t>
            </a:r>
            <a:endParaRPr lang="en-US" sz="2000" dirty="0">
              <a:solidFill>
                <a:srgbClr val="FFFFFF"/>
              </a:solidFill>
              <a:ea typeface="ヒラギノ角ゴ ProN W6" charset="0"/>
              <a:cs typeface="ヒラギノ角ゴ ProN W6" charset="0"/>
            </a:endParaRPr>
          </a:p>
          <a:p>
            <a:endParaRPr lang="en-US" dirty="0"/>
          </a:p>
        </p:txBody>
      </p:sp>
      <p:pic>
        <p:nvPicPr>
          <p:cNvPr id="5" name="Picture 4" descr="A picture containing object, clock, meter&#10;&#10;Description automatically generated">
            <a:extLst>
              <a:ext uri="{FF2B5EF4-FFF2-40B4-BE49-F238E27FC236}">
                <a16:creationId xmlns:a16="http://schemas.microsoft.com/office/drawing/2014/main" id="{160A876C-D344-4CE0-AD35-56FC34233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481" y="1651465"/>
            <a:ext cx="5530352" cy="4244545"/>
          </a:xfrm>
          <a:prstGeom prst="rect">
            <a:avLst/>
          </a:prstGeom>
          <a:solidFill>
            <a:schemeClr val="bg1"/>
          </a:solidFill>
          <a:ln w="38100">
            <a:solidFill>
              <a:srgbClr val="D86018"/>
            </a:solidFill>
          </a:ln>
        </p:spPr>
      </p:pic>
    </p:spTree>
    <p:extLst>
      <p:ext uri="{BB962C8B-B14F-4D97-AF65-F5344CB8AC3E}">
        <p14:creationId xmlns:p14="http://schemas.microsoft.com/office/powerpoint/2010/main" val="330491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8AAA5-4B3D-41B8-B522-F19427A93AF0}"/>
              </a:ext>
            </a:extLst>
          </p:cNvPr>
          <p:cNvSpPr>
            <a:spLocks noGrp="1"/>
          </p:cNvSpPr>
          <p:nvPr>
            <p:ph type="title"/>
          </p:nvPr>
        </p:nvSpPr>
        <p:spPr/>
        <p:txBody>
          <a:bodyPr/>
          <a:lstStyle/>
          <a:p>
            <a:r>
              <a:rPr lang="en-US" sz="3600" dirty="0"/>
              <a:t>Polygenetic Model: </a:t>
            </a:r>
            <a:br>
              <a:rPr lang="en-US" dirty="0"/>
            </a:br>
            <a:r>
              <a:rPr lang="en-US" sz="2400" dirty="0"/>
              <a:t>The Additive Effect of Neurotransmitter Genes</a:t>
            </a:r>
            <a:endParaRPr lang="en-US" dirty="0"/>
          </a:p>
        </p:txBody>
      </p:sp>
      <p:sp>
        <p:nvSpPr>
          <p:cNvPr id="3" name="Content Placeholder 2">
            <a:extLst>
              <a:ext uri="{FF2B5EF4-FFF2-40B4-BE49-F238E27FC236}">
                <a16:creationId xmlns:a16="http://schemas.microsoft.com/office/drawing/2014/main" id="{10BA676A-AA61-4B0B-BA55-18D8FCF197BE}"/>
              </a:ext>
            </a:extLst>
          </p:cNvPr>
          <p:cNvSpPr>
            <a:spLocks noGrp="1"/>
          </p:cNvSpPr>
          <p:nvPr>
            <p:ph idx="1"/>
          </p:nvPr>
        </p:nvSpPr>
        <p:spPr>
          <a:xfrm>
            <a:off x="6585734" y="1825625"/>
            <a:ext cx="4768065" cy="4351338"/>
          </a:xfrm>
        </p:spPr>
        <p:txBody>
          <a:bodyPr>
            <a:normAutofit fontScale="85000" lnSpcReduction="20000"/>
          </a:bodyPr>
          <a:lstStyle/>
          <a:p>
            <a:pPr>
              <a:buClr>
                <a:schemeClr val="tx2"/>
              </a:buClr>
              <a:buFont typeface="Arial" pitchFamily="34" charset="0"/>
              <a:buChar char="•"/>
            </a:pPr>
            <a:r>
              <a:rPr lang="en-US" sz="2800" dirty="0">
                <a:solidFill>
                  <a:srgbClr val="FFFFFF"/>
                </a:solidFill>
              </a:rPr>
              <a:t>Gambling Disorder may be more likely to involve a broader range of genetic risk factors</a:t>
            </a:r>
          </a:p>
          <a:p>
            <a:pPr>
              <a:buClr>
                <a:schemeClr val="tx2"/>
              </a:buClr>
              <a:buFont typeface="Arial" pitchFamily="34" charset="0"/>
              <a:buChar char="•"/>
            </a:pPr>
            <a:endParaRPr lang="en-US" sz="2800" dirty="0">
              <a:solidFill>
                <a:srgbClr val="FFFFFF"/>
              </a:solidFill>
            </a:endParaRPr>
          </a:p>
          <a:p>
            <a:pPr>
              <a:buClr>
                <a:schemeClr val="tx2"/>
              </a:buClr>
              <a:buFont typeface="Arial" pitchFamily="34" charset="0"/>
              <a:buChar char="•"/>
            </a:pPr>
            <a:r>
              <a:rPr lang="en-US" dirty="0">
                <a:solidFill>
                  <a:srgbClr val="FFFFFF"/>
                </a:solidFill>
              </a:rPr>
              <a:t>Related to </a:t>
            </a:r>
            <a:r>
              <a:rPr lang="en-US" sz="2800" dirty="0">
                <a:solidFill>
                  <a:srgbClr val="FFFFFF"/>
                </a:solidFill>
              </a:rPr>
              <a:t>subtypes in Gambling Disorder, certain individuals may present genetic risk factors involving only one or two neurotransmitter systems</a:t>
            </a:r>
          </a:p>
          <a:p>
            <a:pPr>
              <a:buClr>
                <a:schemeClr val="tx2"/>
              </a:buClr>
              <a:buFont typeface="Arial" pitchFamily="34" charset="0"/>
              <a:buChar char="•"/>
            </a:pPr>
            <a:endParaRPr lang="en-US" sz="2800" dirty="0">
              <a:solidFill>
                <a:srgbClr val="FFFFFF"/>
              </a:solidFill>
            </a:endParaRPr>
          </a:p>
          <a:p>
            <a:pPr>
              <a:buClr>
                <a:schemeClr val="tx2"/>
              </a:buClr>
              <a:buFont typeface="Arial" pitchFamily="34" charset="0"/>
              <a:buChar char="•"/>
            </a:pPr>
            <a:r>
              <a:rPr lang="en-US" sz="2800" dirty="0">
                <a:solidFill>
                  <a:srgbClr val="FFFFFF"/>
                </a:solidFill>
              </a:rPr>
              <a:t>Subtypes of Gambling Disorder may respond to specific types of medication</a:t>
            </a:r>
          </a:p>
          <a:p>
            <a:endParaRPr lang="en-US" dirty="0"/>
          </a:p>
        </p:txBody>
      </p:sp>
      <p:pic>
        <p:nvPicPr>
          <p:cNvPr id="4" name="Picture 3">
            <a:extLst>
              <a:ext uri="{FF2B5EF4-FFF2-40B4-BE49-F238E27FC236}">
                <a16:creationId xmlns:a16="http://schemas.microsoft.com/office/drawing/2014/main" id="{5830FBCA-D319-456F-A978-3A4477659F1E}"/>
              </a:ext>
            </a:extLst>
          </p:cNvPr>
          <p:cNvPicPr>
            <a:picLocks noChangeAspect="1"/>
          </p:cNvPicPr>
          <p:nvPr/>
        </p:nvPicPr>
        <p:blipFill>
          <a:blip r:embed="rId3"/>
          <a:stretch>
            <a:fillRect/>
          </a:stretch>
        </p:blipFill>
        <p:spPr>
          <a:xfrm>
            <a:off x="336261" y="1825625"/>
            <a:ext cx="5759739" cy="3883754"/>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5204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12F98-0703-4769-8176-49E555CD13C4}"/>
              </a:ext>
            </a:extLst>
          </p:cNvPr>
          <p:cNvSpPr>
            <a:spLocks noGrp="1"/>
          </p:cNvSpPr>
          <p:nvPr>
            <p:ph type="title"/>
          </p:nvPr>
        </p:nvSpPr>
        <p:spPr/>
        <p:txBody>
          <a:bodyPr/>
          <a:lstStyle/>
          <a:p>
            <a:r>
              <a:rPr lang="en-US" dirty="0"/>
              <a:t>Genetic Risk Factors: Twin Studies</a:t>
            </a:r>
          </a:p>
        </p:txBody>
      </p:sp>
      <p:sp>
        <p:nvSpPr>
          <p:cNvPr id="3" name="Content Placeholder 2">
            <a:extLst>
              <a:ext uri="{FF2B5EF4-FFF2-40B4-BE49-F238E27FC236}">
                <a16:creationId xmlns:a16="http://schemas.microsoft.com/office/drawing/2014/main" id="{E09A51B2-077F-4AE5-B478-C13CE4DC9B3F}"/>
              </a:ext>
            </a:extLst>
          </p:cNvPr>
          <p:cNvSpPr>
            <a:spLocks noGrp="1"/>
          </p:cNvSpPr>
          <p:nvPr>
            <p:ph idx="1"/>
          </p:nvPr>
        </p:nvSpPr>
        <p:spPr>
          <a:xfrm>
            <a:off x="838199" y="4024741"/>
            <a:ext cx="10515600" cy="2344702"/>
          </a:xfrm>
        </p:spPr>
        <p:txBody>
          <a:bodyPr>
            <a:normAutofit/>
          </a:bodyPr>
          <a:lstStyle/>
          <a:p>
            <a:pPr>
              <a:lnSpc>
                <a:spcPct val="120000"/>
              </a:lnSpc>
              <a:buNone/>
            </a:pPr>
            <a:r>
              <a:rPr lang="en-US" sz="3600" b="1" dirty="0">
                <a:solidFill>
                  <a:srgbClr val="FFC000"/>
                </a:solidFill>
                <a:latin typeface="Trajan Pro" pitchFamily="18" charset="0"/>
              </a:rPr>
              <a:t>Slutske et al., 2000</a:t>
            </a:r>
            <a:endParaRPr lang="en-US" sz="1800" dirty="0">
              <a:solidFill>
                <a:srgbClr val="FFC000"/>
              </a:solidFill>
              <a:latin typeface="Trajan Pro" pitchFamily="18" charset="0"/>
            </a:endParaRPr>
          </a:p>
          <a:p>
            <a:pPr lvl="1">
              <a:lnSpc>
                <a:spcPct val="120000"/>
              </a:lnSpc>
              <a:buClr>
                <a:schemeClr val="tx2"/>
              </a:buClr>
              <a:buFont typeface="Arial" pitchFamily="34" charset="0"/>
              <a:buChar char="•"/>
            </a:pPr>
            <a:r>
              <a:rPr lang="en-US" sz="1600" dirty="0">
                <a:solidFill>
                  <a:srgbClr val="FFFFFF"/>
                </a:solidFill>
                <a:latin typeface="Trajan Pro" pitchFamily="18" charset="0"/>
              </a:rPr>
              <a:t>Problem Gambling </a:t>
            </a:r>
            <a:r>
              <a:rPr lang="en-US" sz="1600" dirty="0">
                <a:solidFill>
                  <a:srgbClr val="FFFFFF"/>
                </a:solidFill>
              </a:rPr>
              <a:t>and Gambling Disorder have </a:t>
            </a:r>
            <a:r>
              <a:rPr lang="en-US" sz="1600" dirty="0">
                <a:solidFill>
                  <a:srgbClr val="FFFFFF"/>
                </a:solidFill>
                <a:latin typeface="Trajan Pro" pitchFamily="18" charset="0"/>
              </a:rPr>
              <a:t>many, if not all, risk factors in common.</a:t>
            </a:r>
          </a:p>
          <a:p>
            <a:pPr lvl="1">
              <a:lnSpc>
                <a:spcPct val="120000"/>
              </a:lnSpc>
              <a:buClr>
                <a:schemeClr val="tx2"/>
              </a:buClr>
              <a:buFont typeface="Arial" pitchFamily="34" charset="0"/>
              <a:buChar char="•"/>
            </a:pPr>
            <a:r>
              <a:rPr lang="en-US" sz="1600" dirty="0">
                <a:solidFill>
                  <a:srgbClr val="FFFFFF"/>
                </a:solidFill>
                <a:latin typeface="Trajan Pro" pitchFamily="18" charset="0"/>
              </a:rPr>
              <a:t>Relationship between problem gambling and full diagnosis is similar to that of substance abuse and dependence</a:t>
            </a:r>
          </a:p>
          <a:p>
            <a:pPr lvl="1">
              <a:lnSpc>
                <a:spcPct val="120000"/>
              </a:lnSpc>
              <a:buClr>
                <a:schemeClr val="tx2"/>
              </a:buClr>
              <a:buFont typeface="Arial" pitchFamily="34" charset="0"/>
              <a:buChar char="•"/>
            </a:pPr>
            <a:r>
              <a:rPr lang="en-US" sz="1600" dirty="0">
                <a:solidFill>
                  <a:srgbClr val="FFFFFF"/>
                </a:solidFill>
                <a:latin typeface="Trajan Pro" pitchFamily="18" charset="0"/>
              </a:rPr>
              <a:t>12 – 20% of genetic risk for </a:t>
            </a:r>
            <a:r>
              <a:rPr lang="en-US" sz="1600" dirty="0">
                <a:solidFill>
                  <a:srgbClr val="FFFFFF"/>
                </a:solidFill>
              </a:rPr>
              <a:t>Gambling Disorder in </a:t>
            </a:r>
            <a:r>
              <a:rPr lang="en-US" sz="1600" dirty="0">
                <a:solidFill>
                  <a:srgbClr val="FFFFFF"/>
                </a:solidFill>
                <a:latin typeface="Trajan Pro" pitchFamily="18" charset="0"/>
              </a:rPr>
              <a:t>common with genetic risk for Alcohol dependence (less than nicotine and about the same as marijuana)</a:t>
            </a:r>
          </a:p>
          <a:p>
            <a:endParaRPr lang="en-US" sz="2000" dirty="0"/>
          </a:p>
        </p:txBody>
      </p:sp>
      <p:pic>
        <p:nvPicPr>
          <p:cNvPr id="4" name="Picture 3">
            <a:extLst>
              <a:ext uri="{FF2B5EF4-FFF2-40B4-BE49-F238E27FC236}">
                <a16:creationId xmlns:a16="http://schemas.microsoft.com/office/drawing/2014/main" id="{29CF7002-029A-40D6-A5B3-33EF99969E7C}"/>
              </a:ext>
            </a:extLst>
          </p:cNvPr>
          <p:cNvPicPr>
            <a:picLocks noChangeAspect="1"/>
          </p:cNvPicPr>
          <p:nvPr/>
        </p:nvPicPr>
        <p:blipFill>
          <a:blip r:embed="rId3"/>
          <a:stretch>
            <a:fillRect/>
          </a:stretch>
        </p:blipFill>
        <p:spPr>
          <a:xfrm>
            <a:off x="3526322" y="1654568"/>
            <a:ext cx="5139355" cy="217769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69835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tx1"/>
                </a:solidFill>
              </a:rPr>
              <a:t>Medication-Assisted </a:t>
            </a:r>
            <a:br>
              <a:rPr lang="en-US" sz="5400" dirty="0">
                <a:solidFill>
                  <a:schemeClr val="tx1"/>
                </a:solidFill>
              </a:rPr>
            </a:br>
            <a:r>
              <a:rPr lang="en-US" sz="5400" dirty="0">
                <a:solidFill>
                  <a:schemeClr val="tx1"/>
                </a:solidFill>
              </a:rPr>
              <a:t>Treatment</a:t>
            </a:r>
          </a:p>
        </p:txBody>
      </p:sp>
    </p:spTree>
    <p:extLst>
      <p:ext uri="{BB962C8B-B14F-4D97-AF65-F5344CB8AC3E}">
        <p14:creationId xmlns:p14="http://schemas.microsoft.com/office/powerpoint/2010/main" val="476204271"/>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AFDBE-A121-4FF2-AAE6-165056607F6A}"/>
              </a:ext>
            </a:extLst>
          </p:cNvPr>
          <p:cNvSpPr>
            <a:spLocks noGrp="1"/>
          </p:cNvSpPr>
          <p:nvPr>
            <p:ph type="title"/>
          </p:nvPr>
        </p:nvSpPr>
        <p:spPr/>
        <p:txBody>
          <a:bodyPr>
            <a:normAutofit/>
          </a:bodyPr>
          <a:lstStyle/>
          <a:p>
            <a:r>
              <a:rPr lang="en-US" sz="3600" dirty="0"/>
              <a:t>Physical Benefits of Medication-Assisted Treatment</a:t>
            </a:r>
          </a:p>
        </p:txBody>
      </p:sp>
      <p:sp>
        <p:nvSpPr>
          <p:cNvPr id="3" name="Content Placeholder 2">
            <a:extLst>
              <a:ext uri="{FF2B5EF4-FFF2-40B4-BE49-F238E27FC236}">
                <a16:creationId xmlns:a16="http://schemas.microsoft.com/office/drawing/2014/main" id="{9666B37B-63B6-4607-AD4F-CA22A57A0D50}"/>
              </a:ext>
            </a:extLst>
          </p:cNvPr>
          <p:cNvSpPr>
            <a:spLocks noGrp="1"/>
          </p:cNvSpPr>
          <p:nvPr>
            <p:ph idx="1"/>
          </p:nvPr>
        </p:nvSpPr>
        <p:spPr>
          <a:xfrm>
            <a:off x="838200" y="4305673"/>
            <a:ext cx="10515600" cy="1871290"/>
          </a:xfrm>
        </p:spPr>
        <p:txBody>
          <a:bodyPr>
            <a:normAutofit/>
          </a:bodyPr>
          <a:lstStyle/>
          <a:p>
            <a:pPr>
              <a:buClr>
                <a:schemeClr val="tx2"/>
              </a:buClr>
              <a:buSzPct val="125000"/>
            </a:pPr>
            <a:r>
              <a:rPr lang="en-US" sz="2400" dirty="0">
                <a:solidFill>
                  <a:srgbClr val="FFFFFF"/>
                </a:solidFill>
                <a:ea typeface="Trajan Pro Bold" charset="0"/>
                <a:cs typeface="Trajan Pro Bold" charset="0"/>
                <a:sym typeface="Trajan Pro Bold" charset="0"/>
              </a:rPr>
              <a:t>Help achieve emotional balance</a:t>
            </a:r>
            <a:endParaRPr lang="en-US" sz="2400" dirty="0">
              <a:solidFill>
                <a:srgbClr val="FFFFFF"/>
              </a:solidFill>
              <a:ea typeface="ヒラギノ角ゴ ProN W6" charset="0"/>
              <a:cs typeface="ヒラギノ角ゴ ProN W6" charset="0"/>
              <a:sym typeface="Trajan Pro Bold" charset="0"/>
            </a:endParaRPr>
          </a:p>
          <a:p>
            <a:pPr>
              <a:spcBef>
                <a:spcPts val="630"/>
              </a:spcBef>
              <a:buClr>
                <a:schemeClr val="tx2"/>
              </a:buClr>
              <a:buSzPct val="125000"/>
            </a:pPr>
            <a:r>
              <a:rPr lang="en-US" sz="2400" dirty="0">
                <a:solidFill>
                  <a:srgbClr val="FFFFFF"/>
                </a:solidFill>
                <a:ea typeface="Trajan Pro Bold" charset="0"/>
                <a:cs typeface="Trajan Pro Bold" charset="0"/>
                <a:sym typeface="Trajan Pro Bold" charset="0"/>
              </a:rPr>
              <a:t>Allowing compliance to treatment structure and other supports</a:t>
            </a:r>
            <a:endParaRPr lang="en-US" sz="2400" dirty="0">
              <a:solidFill>
                <a:srgbClr val="FFFFFF"/>
              </a:solidFill>
              <a:ea typeface="ヒラギノ角ゴ ProN W6" charset="0"/>
              <a:cs typeface="ヒラギノ角ゴ ProN W6" charset="0"/>
              <a:sym typeface="Trajan Pro Bold" charset="0"/>
            </a:endParaRPr>
          </a:p>
          <a:p>
            <a:pPr>
              <a:spcBef>
                <a:spcPts val="540"/>
              </a:spcBef>
              <a:buClr>
                <a:schemeClr val="tx2"/>
              </a:buClr>
              <a:buSzPct val="125000"/>
            </a:pPr>
            <a:r>
              <a:rPr lang="en-US" sz="2400" dirty="0">
                <a:solidFill>
                  <a:srgbClr val="FFFFFF"/>
                </a:solidFill>
                <a:ea typeface="Trajan Pro" charset="0"/>
                <a:cs typeface="Trajan Pro" charset="0"/>
                <a:sym typeface="Trajan Pro" charset="0"/>
              </a:rPr>
              <a:t>Maintain treatment efficacy</a:t>
            </a:r>
            <a:endParaRPr lang="en-US" sz="2400" dirty="0">
              <a:solidFill>
                <a:srgbClr val="FFFFFF"/>
              </a:solidFill>
              <a:sym typeface="Trajan Pro" charset="0"/>
            </a:endParaRPr>
          </a:p>
          <a:p>
            <a:pPr>
              <a:spcBef>
                <a:spcPts val="540"/>
              </a:spcBef>
              <a:buClr>
                <a:schemeClr val="tx2"/>
              </a:buClr>
              <a:buSzPct val="125000"/>
            </a:pPr>
            <a:r>
              <a:rPr lang="en-US" sz="2400" dirty="0">
                <a:solidFill>
                  <a:srgbClr val="FFFFFF"/>
                </a:solidFill>
                <a:ea typeface="Trajan Pro" charset="0"/>
                <a:cs typeface="Trajan Pro" charset="0"/>
                <a:sym typeface="Trajan Pro" charset="0"/>
              </a:rPr>
              <a:t>Failure to consider may precipitate relapse, premature termination, etc.</a:t>
            </a:r>
            <a:endParaRPr lang="en-US" sz="2400" dirty="0">
              <a:solidFill>
                <a:srgbClr val="FFFFFF"/>
              </a:solidFill>
              <a:sym typeface="Trajan Pro" charset="0"/>
            </a:endParaRPr>
          </a:p>
        </p:txBody>
      </p:sp>
      <p:pic>
        <p:nvPicPr>
          <p:cNvPr id="4" name="Picture 3">
            <a:extLst>
              <a:ext uri="{FF2B5EF4-FFF2-40B4-BE49-F238E27FC236}">
                <a16:creationId xmlns:a16="http://schemas.microsoft.com/office/drawing/2014/main" id="{2F61340B-8E72-4A17-906B-364EFBEDB792}"/>
              </a:ext>
            </a:extLst>
          </p:cNvPr>
          <p:cNvPicPr>
            <a:picLocks noChangeAspect="1"/>
          </p:cNvPicPr>
          <p:nvPr/>
        </p:nvPicPr>
        <p:blipFill>
          <a:blip r:embed="rId3"/>
          <a:stretch>
            <a:fillRect/>
          </a:stretch>
        </p:blipFill>
        <p:spPr>
          <a:xfrm>
            <a:off x="4733410" y="1825625"/>
            <a:ext cx="2725180" cy="1871290"/>
          </a:xfrm>
          <a:prstGeom prst="ellipse">
            <a:avLst/>
          </a:prstGeom>
          <a:ln w="63500" cap="rnd">
            <a:solidFill>
              <a:srgbClr val="D86018"/>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0598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9B1F22-F591-47A3-9651-39F76A4EF719}"/>
              </a:ext>
            </a:extLst>
          </p:cNvPr>
          <p:cNvSpPr>
            <a:spLocks noGrp="1"/>
          </p:cNvSpPr>
          <p:nvPr>
            <p:ph type="title"/>
          </p:nvPr>
        </p:nvSpPr>
        <p:spPr/>
        <p:txBody>
          <a:bodyPr/>
          <a:lstStyle/>
          <a:p>
            <a:r>
              <a:rPr lang="en-US" dirty="0"/>
              <a:t>Classes of Medications</a:t>
            </a:r>
          </a:p>
        </p:txBody>
      </p:sp>
      <p:graphicFrame>
        <p:nvGraphicFramePr>
          <p:cNvPr id="7" name="Content Placeholder 6">
            <a:extLst>
              <a:ext uri="{FF2B5EF4-FFF2-40B4-BE49-F238E27FC236}">
                <a16:creationId xmlns:a16="http://schemas.microsoft.com/office/drawing/2014/main" id="{16929079-0C69-4801-AD75-3F5EB69B6D44}"/>
              </a:ext>
            </a:extLst>
          </p:cNvPr>
          <p:cNvGraphicFramePr>
            <a:graphicFrameLocks noGrp="1"/>
          </p:cNvGraphicFramePr>
          <p:nvPr>
            <p:ph sz="half" idx="2"/>
            <p:extLst>
              <p:ext uri="{D42A27DB-BD31-4B8C-83A1-F6EECF244321}">
                <p14:modId xmlns:p14="http://schemas.microsoft.com/office/powerpoint/2010/main" val="313941328"/>
              </p:ext>
            </p:extLst>
          </p:nvPr>
        </p:nvGraphicFramePr>
        <p:xfrm>
          <a:off x="6172200" y="1880171"/>
          <a:ext cx="4614863" cy="3988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Antidepressants Linked with Increased Risks After Surgery | UC San Francisco">
            <a:extLst>
              <a:ext uri="{FF2B5EF4-FFF2-40B4-BE49-F238E27FC236}">
                <a16:creationId xmlns:a16="http://schemas.microsoft.com/office/drawing/2014/main" id="{4A37D48E-A658-4F2F-B890-10ACDAA7484A}"/>
              </a:ext>
            </a:extLst>
          </p:cNvPr>
          <p:cNvPicPr>
            <a:picLocks noGrp="1" noChangeAspect="1" noChangeArrowheads="1"/>
          </p:cNvPicPr>
          <p:nvPr>
            <p:ph sz="half" idx="1"/>
          </p:nvPr>
        </p:nvPicPr>
        <p:blipFill>
          <a:blip r:embed="rId8">
            <a:extLst>
              <a:ext uri="{28A0092B-C50C-407E-A947-70E740481C1C}">
                <a14:useLocalDpi xmlns:a14="http://schemas.microsoft.com/office/drawing/2010/main" val="0"/>
              </a:ext>
            </a:extLst>
          </a:blip>
          <a:srcRect/>
          <a:stretch>
            <a:fillRect/>
          </a:stretch>
        </p:blipFill>
        <p:spPr bwMode="auto">
          <a:xfrm>
            <a:off x="1248049" y="2280863"/>
            <a:ext cx="4771752" cy="3166198"/>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033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8FFF8-4DEF-46DE-AD61-DAC84A2EB726}"/>
              </a:ext>
            </a:extLst>
          </p:cNvPr>
          <p:cNvSpPr>
            <a:spLocks noGrp="1"/>
          </p:cNvSpPr>
          <p:nvPr>
            <p:ph type="title"/>
          </p:nvPr>
        </p:nvSpPr>
        <p:spPr/>
        <p:txBody>
          <a:bodyPr/>
          <a:lstStyle/>
          <a:p>
            <a:r>
              <a:rPr lang="en-US" dirty="0"/>
              <a:t>Study Descriptions</a:t>
            </a:r>
          </a:p>
        </p:txBody>
      </p:sp>
      <p:sp>
        <p:nvSpPr>
          <p:cNvPr id="3" name="Content Placeholder 2">
            <a:extLst>
              <a:ext uri="{FF2B5EF4-FFF2-40B4-BE49-F238E27FC236}">
                <a16:creationId xmlns:a16="http://schemas.microsoft.com/office/drawing/2014/main" id="{8A1E4DE0-3040-4530-9833-7AFDE1E672F6}"/>
              </a:ext>
            </a:extLst>
          </p:cNvPr>
          <p:cNvSpPr>
            <a:spLocks noGrp="1"/>
          </p:cNvSpPr>
          <p:nvPr>
            <p:ph sz="half" idx="1"/>
          </p:nvPr>
        </p:nvSpPr>
        <p:spPr/>
        <p:txBody>
          <a:bodyPr/>
          <a:lstStyle/>
          <a:p>
            <a:pPr algn="l">
              <a:buClr>
                <a:schemeClr val="bg1"/>
              </a:buClr>
              <a:buNone/>
            </a:pPr>
            <a:r>
              <a:rPr lang="en-US" sz="2800" dirty="0">
                <a:solidFill>
                  <a:srgbClr val="FFC000"/>
                </a:solidFill>
                <a:ea typeface="Trajan Pro Bold" charset="0"/>
                <a:cs typeface="Trajan Pro Bold" charset="0"/>
                <a:sym typeface="Trajan Pro Bold" charset="0"/>
              </a:rPr>
              <a:t>Use of medication can be promising for many gamblers</a:t>
            </a:r>
          </a:p>
          <a:p>
            <a:pPr>
              <a:spcBef>
                <a:spcPts val="630"/>
              </a:spcBef>
              <a:buClr>
                <a:schemeClr val="bg1"/>
              </a:buClr>
              <a:buNone/>
            </a:pPr>
            <a:endParaRPr lang="en-US" sz="700" dirty="0">
              <a:solidFill>
                <a:srgbClr val="FFFFFF"/>
              </a:solidFill>
              <a:ea typeface="ヒラギノ角ゴ ProN W6" charset="0"/>
              <a:cs typeface="ヒラギノ角ゴ ProN W6" charset="0"/>
              <a:sym typeface="Trajan Pro Bold" charset="0"/>
            </a:endParaRPr>
          </a:p>
          <a:p>
            <a:endParaRPr lang="en-US" dirty="0"/>
          </a:p>
        </p:txBody>
      </p:sp>
      <p:sp>
        <p:nvSpPr>
          <p:cNvPr id="4" name="Content Placeholder 3">
            <a:extLst>
              <a:ext uri="{FF2B5EF4-FFF2-40B4-BE49-F238E27FC236}">
                <a16:creationId xmlns:a16="http://schemas.microsoft.com/office/drawing/2014/main" id="{79EE86E9-CF6B-430F-A9D4-55EFED25FB4F}"/>
              </a:ext>
            </a:extLst>
          </p:cNvPr>
          <p:cNvSpPr>
            <a:spLocks noGrp="1"/>
          </p:cNvSpPr>
          <p:nvPr>
            <p:ph sz="half" idx="2"/>
          </p:nvPr>
        </p:nvSpPr>
        <p:spPr/>
        <p:txBody>
          <a:bodyPr/>
          <a:lstStyle/>
          <a:p>
            <a:pPr>
              <a:spcBef>
                <a:spcPts val="630"/>
              </a:spcBef>
              <a:buClr>
                <a:schemeClr val="bg1"/>
              </a:buClr>
              <a:buNone/>
            </a:pPr>
            <a:r>
              <a:rPr lang="en-US" sz="2800" dirty="0">
                <a:solidFill>
                  <a:srgbClr val="FFC000"/>
                </a:solidFill>
                <a:ea typeface="Trajan Pro Bold" charset="0"/>
                <a:cs typeface="Trajan Pro Bold" charset="0"/>
                <a:sym typeface="Trajan Pro Bold" charset="0"/>
              </a:rPr>
              <a:t>Confounding factors</a:t>
            </a:r>
          </a:p>
          <a:p>
            <a:pPr>
              <a:spcBef>
                <a:spcPts val="630"/>
              </a:spcBef>
              <a:buClr>
                <a:schemeClr val="bg1"/>
              </a:buClr>
              <a:buNone/>
            </a:pPr>
            <a:endParaRPr lang="en-US" sz="2800" dirty="0">
              <a:solidFill>
                <a:srgbClr val="FFFFFF"/>
              </a:solidFill>
              <a:ea typeface="ヒラギノ角ゴ ProN W6" charset="0"/>
              <a:cs typeface="ヒラギノ角ゴ ProN W6" charset="0"/>
              <a:sym typeface="Trajan Pro Bold" charset="0"/>
            </a:endParaRPr>
          </a:p>
          <a:p>
            <a:pPr marL="1200150" lvl="2" indent="-457200">
              <a:spcBef>
                <a:spcPts val="540"/>
              </a:spcBef>
              <a:buClr>
                <a:srgbClr val="FFFFFF"/>
              </a:buClr>
            </a:pPr>
            <a:r>
              <a:rPr lang="en-US" sz="2000" dirty="0">
                <a:solidFill>
                  <a:srgbClr val="FFFFFF"/>
                </a:solidFill>
                <a:ea typeface="Trajan Pro" charset="0"/>
                <a:cs typeface="Trajan Pro" charset="0"/>
                <a:sym typeface="Trajan Pro" charset="0"/>
              </a:rPr>
              <a:t>Comorbid disorders</a:t>
            </a:r>
            <a:endParaRPr lang="en-US" sz="2000" dirty="0">
              <a:solidFill>
                <a:srgbClr val="FFFFFF"/>
              </a:solidFill>
              <a:sym typeface="Trajan Pro" charset="0"/>
            </a:endParaRPr>
          </a:p>
          <a:p>
            <a:pPr marL="1200150" lvl="2" indent="-457200">
              <a:spcBef>
                <a:spcPts val="540"/>
              </a:spcBef>
              <a:buClr>
                <a:srgbClr val="FFFFFF"/>
              </a:buClr>
            </a:pPr>
            <a:r>
              <a:rPr lang="en-US" sz="2000" dirty="0">
                <a:solidFill>
                  <a:srgbClr val="FFFFFF"/>
                </a:solidFill>
                <a:ea typeface="Trajan Pro" charset="0"/>
                <a:cs typeface="Trajan Pro" charset="0"/>
                <a:sym typeface="Trajan Pro" charset="0"/>
              </a:rPr>
              <a:t>Gender differences</a:t>
            </a:r>
            <a:endParaRPr lang="en-US" sz="2000" dirty="0">
              <a:solidFill>
                <a:srgbClr val="FFFFFF"/>
              </a:solidFill>
              <a:sym typeface="Trajan Pro" charset="0"/>
            </a:endParaRPr>
          </a:p>
          <a:p>
            <a:pPr marL="1200150" lvl="2" indent="-457200">
              <a:spcBef>
                <a:spcPts val="540"/>
              </a:spcBef>
              <a:buClr>
                <a:srgbClr val="FFFFFF"/>
              </a:buClr>
            </a:pPr>
            <a:r>
              <a:rPr lang="en-US" sz="2000" dirty="0">
                <a:solidFill>
                  <a:srgbClr val="FFFFFF"/>
                </a:solidFill>
                <a:ea typeface="Trajan Pro" charset="0"/>
                <a:cs typeface="Trajan Pro" charset="0"/>
                <a:sym typeface="Trajan Pro" charset="0"/>
              </a:rPr>
              <a:t>Gambling typology</a:t>
            </a:r>
            <a:endParaRPr lang="en-US" sz="2000" dirty="0">
              <a:solidFill>
                <a:srgbClr val="FFFFFF"/>
              </a:solidFill>
              <a:sym typeface="Trajan Pro" charset="0"/>
            </a:endParaRPr>
          </a:p>
          <a:p>
            <a:pPr marL="1200150" lvl="2" indent="-457200">
              <a:spcBef>
                <a:spcPts val="540"/>
              </a:spcBef>
              <a:buClr>
                <a:srgbClr val="FFFFFF"/>
              </a:buClr>
            </a:pPr>
            <a:r>
              <a:rPr lang="en-US" sz="2000" dirty="0">
                <a:solidFill>
                  <a:srgbClr val="FFFFFF"/>
                </a:solidFill>
                <a:ea typeface="Trajan Pro" charset="0"/>
                <a:cs typeface="Trajan Pro" charset="0"/>
                <a:sym typeface="Trajan Pro" charset="0"/>
              </a:rPr>
              <a:t>Sample sizes</a:t>
            </a:r>
            <a:endParaRPr lang="en-US" sz="2000" dirty="0">
              <a:solidFill>
                <a:srgbClr val="FFFFFF"/>
              </a:solidFill>
              <a:sym typeface="Trajan Pro" charset="0"/>
            </a:endParaRPr>
          </a:p>
          <a:p>
            <a:pPr marL="1200150" lvl="2" indent="-457200">
              <a:spcBef>
                <a:spcPts val="540"/>
              </a:spcBef>
              <a:buClr>
                <a:srgbClr val="FFFFFF"/>
              </a:buClr>
            </a:pPr>
            <a:r>
              <a:rPr lang="en-US" sz="2000" dirty="0">
                <a:solidFill>
                  <a:srgbClr val="FFFFFF"/>
                </a:solidFill>
                <a:ea typeface="Trajan Pro" charset="0"/>
                <a:cs typeface="Trajan Pro" charset="0"/>
                <a:sym typeface="Trajan Pro" charset="0"/>
              </a:rPr>
              <a:t>Attrition</a:t>
            </a:r>
            <a:endParaRPr lang="en-US" sz="2000" dirty="0">
              <a:solidFill>
                <a:srgbClr val="FFFFFF"/>
              </a:solidFill>
              <a:sym typeface="Trajan Pro" charset="0"/>
            </a:endParaRPr>
          </a:p>
          <a:p>
            <a:pPr marL="1200150" lvl="2" indent="-457200">
              <a:spcBef>
                <a:spcPts val="540"/>
              </a:spcBef>
              <a:buClr>
                <a:srgbClr val="FFFFFF"/>
              </a:buClr>
            </a:pPr>
            <a:r>
              <a:rPr lang="en-US" sz="2000" dirty="0">
                <a:solidFill>
                  <a:srgbClr val="FFFFFF"/>
                </a:solidFill>
                <a:ea typeface="Trajan Pro" charset="0"/>
                <a:cs typeface="Trajan Pro" charset="0"/>
                <a:sym typeface="Trajan Pro" charset="0"/>
              </a:rPr>
              <a:t>Placebo effects</a:t>
            </a:r>
            <a:endParaRPr lang="en-US" sz="2000" dirty="0">
              <a:solidFill>
                <a:srgbClr val="FFFFFF"/>
              </a:solidFill>
              <a:sym typeface="Trajan Pro" charset="0"/>
            </a:endParaRPr>
          </a:p>
          <a:p>
            <a:endParaRPr lang="en-US" dirty="0"/>
          </a:p>
        </p:txBody>
      </p:sp>
      <p:pic>
        <p:nvPicPr>
          <p:cNvPr id="6" name="Picture 5" descr="A person walking up a hill&#10;&#10;Description automatically generated">
            <a:extLst>
              <a:ext uri="{FF2B5EF4-FFF2-40B4-BE49-F238E27FC236}">
                <a16:creationId xmlns:a16="http://schemas.microsoft.com/office/drawing/2014/main" id="{C7A97537-B3AE-441E-B7E9-19AC737078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1191" y="3078498"/>
            <a:ext cx="3677258" cy="259232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838224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74856-0B23-4267-8F88-7F0BBBD708FD}"/>
              </a:ext>
            </a:extLst>
          </p:cNvPr>
          <p:cNvSpPr>
            <a:spLocks noGrp="1"/>
          </p:cNvSpPr>
          <p:nvPr>
            <p:ph type="title"/>
          </p:nvPr>
        </p:nvSpPr>
        <p:spPr/>
        <p:txBody>
          <a:bodyPr/>
          <a:lstStyle/>
          <a:p>
            <a:r>
              <a:rPr lang="en-US" dirty="0"/>
              <a:t>Goals: Abstinence or Harm-Reduction</a:t>
            </a:r>
          </a:p>
        </p:txBody>
      </p:sp>
      <p:sp>
        <p:nvSpPr>
          <p:cNvPr id="5" name="Content Placeholder 4">
            <a:extLst>
              <a:ext uri="{FF2B5EF4-FFF2-40B4-BE49-F238E27FC236}">
                <a16:creationId xmlns:a16="http://schemas.microsoft.com/office/drawing/2014/main" id="{121919B4-DF94-46C4-B22D-6524FE100A2C}"/>
              </a:ext>
            </a:extLst>
          </p:cNvPr>
          <p:cNvSpPr>
            <a:spLocks noGrp="1"/>
          </p:cNvSpPr>
          <p:nvPr>
            <p:ph idx="1"/>
          </p:nvPr>
        </p:nvSpPr>
        <p:spPr/>
        <p:txBody>
          <a:bodyPr>
            <a:normAutofit/>
          </a:bodyPr>
          <a:lstStyle/>
          <a:p>
            <a:pPr marL="0" indent="0" algn="ctr">
              <a:buNone/>
            </a:pPr>
            <a:r>
              <a:rPr lang="en-US" sz="4000" dirty="0"/>
              <a:t>How Do We Measure Treatment Outcomes?</a:t>
            </a:r>
          </a:p>
        </p:txBody>
      </p:sp>
      <p:pic>
        <p:nvPicPr>
          <p:cNvPr id="6" name="Picture 5">
            <a:extLst>
              <a:ext uri="{FF2B5EF4-FFF2-40B4-BE49-F238E27FC236}">
                <a16:creationId xmlns:a16="http://schemas.microsoft.com/office/drawing/2014/main" id="{701440A5-4992-45AA-AEF4-EF1B5A08D0AE}"/>
              </a:ext>
            </a:extLst>
          </p:cNvPr>
          <p:cNvPicPr>
            <a:picLocks noChangeAspect="1"/>
          </p:cNvPicPr>
          <p:nvPr/>
        </p:nvPicPr>
        <p:blipFill>
          <a:blip r:embed="rId3"/>
          <a:stretch>
            <a:fillRect/>
          </a:stretch>
        </p:blipFill>
        <p:spPr>
          <a:xfrm>
            <a:off x="3149457" y="2805700"/>
            <a:ext cx="5893085" cy="294654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78560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8C50B-AB34-4F7C-8D80-3C3539B395C8}"/>
              </a:ext>
            </a:extLst>
          </p:cNvPr>
          <p:cNvSpPr>
            <a:spLocks noGrp="1"/>
          </p:cNvSpPr>
          <p:nvPr>
            <p:ph type="title"/>
          </p:nvPr>
        </p:nvSpPr>
        <p:spPr>
          <a:xfrm>
            <a:off x="573370" y="2766218"/>
            <a:ext cx="3752049" cy="1325563"/>
          </a:xfrm>
        </p:spPr>
        <p:txBody>
          <a:bodyPr>
            <a:noAutofit/>
          </a:bodyPr>
          <a:lstStyle/>
          <a:p>
            <a:pPr>
              <a:lnSpc>
                <a:spcPct val="90000"/>
              </a:lnSpc>
            </a:pPr>
            <a:r>
              <a:rPr lang="en-US" sz="3200" dirty="0">
                <a:latin typeface="Trajan Pro" pitchFamily="18" charset="0"/>
                <a:ea typeface="Rockwell Condensed" charset="0"/>
                <a:cs typeface="Rockwell Condensed" charset="0"/>
                <a:sym typeface="Rockwell Condensed" charset="0"/>
              </a:rPr>
              <a:t>Selective Serotonin Reuptake Inhibitors</a:t>
            </a:r>
            <a:br>
              <a:rPr lang="en-US" sz="3200" dirty="0">
                <a:latin typeface="Trajan Pro" pitchFamily="18" charset="0"/>
                <a:ea typeface="Rockwell Condensed" charset="0"/>
                <a:cs typeface="Rockwell Condensed" charset="0"/>
                <a:sym typeface="Rockwell Condensed" charset="0"/>
              </a:rPr>
            </a:br>
            <a:r>
              <a:rPr lang="en-US" sz="1800" dirty="0">
                <a:latin typeface="Trajan Pro" pitchFamily="18" charset="0"/>
                <a:ea typeface="Rockwell Condensed" charset="0"/>
                <a:cs typeface="Rockwell Condensed" charset="0"/>
                <a:sym typeface="Rockwell Condensed" charset="0"/>
              </a:rPr>
              <a:t>(Hollander, et. al, 1992, 1998, 2000)</a:t>
            </a:r>
            <a:endParaRPr lang="en-US" sz="3200" dirty="0"/>
          </a:p>
        </p:txBody>
      </p:sp>
      <p:pic>
        <p:nvPicPr>
          <p:cNvPr id="4" name="Picture 2" descr="Definitions of Addiction">
            <a:extLst>
              <a:ext uri="{FF2B5EF4-FFF2-40B4-BE49-F238E27FC236}">
                <a16:creationId xmlns:a16="http://schemas.microsoft.com/office/drawing/2014/main" id="{4C80F72A-F48F-44FA-9AF1-057C7C5B6FB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767209" y="359595"/>
            <a:ext cx="6984984" cy="5484304"/>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89481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80166-B6FB-4713-B6FC-E1163981216E}"/>
              </a:ext>
            </a:extLst>
          </p:cNvPr>
          <p:cNvSpPr>
            <a:spLocks noGrp="1"/>
          </p:cNvSpPr>
          <p:nvPr>
            <p:ph type="title"/>
          </p:nvPr>
        </p:nvSpPr>
        <p:spPr/>
        <p:txBody>
          <a:bodyPr/>
          <a:lstStyle/>
          <a:p>
            <a:r>
              <a:rPr lang="en-US" dirty="0"/>
              <a:t>Supplemental Reading and Resources</a:t>
            </a:r>
            <a:br>
              <a:rPr lang="en-US" dirty="0"/>
            </a:br>
            <a:r>
              <a:rPr lang="en-US" dirty="0"/>
              <a:t>for this section includes:</a:t>
            </a:r>
          </a:p>
        </p:txBody>
      </p:sp>
      <p:sp>
        <p:nvSpPr>
          <p:cNvPr id="4" name="Content Placeholder 3">
            <a:extLst>
              <a:ext uri="{FF2B5EF4-FFF2-40B4-BE49-F238E27FC236}">
                <a16:creationId xmlns:a16="http://schemas.microsoft.com/office/drawing/2014/main" id="{F5409B42-EE5B-4026-9C08-EA0F9252DFAF}"/>
              </a:ext>
            </a:extLst>
          </p:cNvPr>
          <p:cNvSpPr>
            <a:spLocks noGrp="1"/>
          </p:cNvSpPr>
          <p:nvPr>
            <p:ph idx="1"/>
          </p:nvPr>
        </p:nvSpPr>
        <p:spPr/>
        <p:txBody>
          <a:bodyPr vert="horz" lIns="91440" tIns="45720" rIns="91440" bIns="45720" rtlCol="0" anchor="t">
            <a:normAutofit/>
          </a:bodyPr>
          <a:lstStyle/>
          <a:p>
            <a:pPr marL="0" indent="0">
              <a:buNone/>
            </a:pPr>
            <a:r>
              <a:rPr lang="en-US" dirty="0">
                <a:hlinkClick r:id="rId3"/>
              </a:rPr>
              <a:t>Campbell-Meiklejohnet al. (2011) – Serotonin &amp; Dopamine:</a:t>
            </a:r>
            <a:endParaRPr lang="en-US" dirty="0"/>
          </a:p>
          <a:p>
            <a:pPr marL="0" indent="0">
              <a:buNone/>
            </a:pPr>
            <a:r>
              <a:rPr lang="en-US" dirty="0">
                <a:hlinkClick r:id="rId4"/>
              </a:rPr>
              <a:t>Dowling, Smith, &amp; Thomas (2005) – EGM’s as a ‘crack cocaine’ concept</a:t>
            </a:r>
            <a:endParaRPr lang="en-US" dirty="0">
              <a:cs typeface="Calibri"/>
              <a:hlinkClick r:id="rId4"/>
            </a:endParaRPr>
          </a:p>
          <a:p>
            <a:pPr marL="0" indent="0">
              <a:buNone/>
            </a:pPr>
            <a:r>
              <a:rPr lang="en-US" dirty="0">
                <a:hlinkClick r:id="rId5"/>
              </a:rPr>
              <a:t>Alavi et al. (2012) – Behavior v. Substances in Addiction</a:t>
            </a:r>
            <a:endParaRPr lang="en-US">
              <a:cs typeface="Calibri"/>
            </a:endParaRPr>
          </a:p>
        </p:txBody>
      </p:sp>
    </p:spTree>
    <p:extLst>
      <p:ext uri="{BB962C8B-B14F-4D97-AF65-F5344CB8AC3E}">
        <p14:creationId xmlns:p14="http://schemas.microsoft.com/office/powerpoint/2010/main" val="24627718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79BC1-8744-4BF2-9449-8551CFFC15F2}"/>
              </a:ext>
            </a:extLst>
          </p:cNvPr>
          <p:cNvSpPr>
            <a:spLocks noGrp="1"/>
          </p:cNvSpPr>
          <p:nvPr>
            <p:ph type="title"/>
          </p:nvPr>
        </p:nvSpPr>
        <p:spPr/>
        <p:txBody>
          <a:bodyPr/>
          <a:lstStyle/>
          <a:p>
            <a:r>
              <a:rPr lang="en-US" dirty="0"/>
              <a:t>SSI Study Findings</a:t>
            </a:r>
          </a:p>
        </p:txBody>
      </p:sp>
      <p:sp>
        <p:nvSpPr>
          <p:cNvPr id="3" name="Content Placeholder 2">
            <a:extLst>
              <a:ext uri="{FF2B5EF4-FFF2-40B4-BE49-F238E27FC236}">
                <a16:creationId xmlns:a16="http://schemas.microsoft.com/office/drawing/2014/main" id="{5BA62520-F1A4-4AE3-A71B-CC176860691F}"/>
              </a:ext>
            </a:extLst>
          </p:cNvPr>
          <p:cNvSpPr>
            <a:spLocks noGrp="1"/>
          </p:cNvSpPr>
          <p:nvPr>
            <p:ph idx="1"/>
          </p:nvPr>
        </p:nvSpPr>
        <p:spPr>
          <a:xfrm>
            <a:off x="6893959" y="1736707"/>
            <a:ext cx="4613953" cy="4307066"/>
          </a:xfrm>
        </p:spPr>
        <p:txBody>
          <a:bodyPr>
            <a:normAutofit fontScale="92500" lnSpcReduction="10000"/>
          </a:bodyPr>
          <a:lstStyle/>
          <a:p>
            <a:pPr marL="194310" indent="-194310">
              <a:spcBef>
                <a:spcPts val="600"/>
              </a:spcBef>
              <a:buClr>
                <a:srgbClr val="FFFFFF"/>
              </a:buClr>
              <a:buSzPct val="100000"/>
              <a:buFont typeface="Arial" pitchFamily="34" charset="0"/>
              <a:buChar char="•"/>
            </a:pPr>
            <a:r>
              <a:rPr lang="en-US" sz="2800" dirty="0">
                <a:ln w="18415" cmpd="sng">
                  <a:noFill/>
                  <a:prstDash val="solid"/>
                </a:ln>
                <a:latin typeface="Trajan Pro" pitchFamily="18" charset="0"/>
                <a:ea typeface="+mj-ea"/>
                <a:cs typeface="Trajan Pro Bold" charset="0"/>
                <a:sym typeface="Trajan Pro Bold" charset="0"/>
              </a:rPr>
              <a:t>Decreases in days gambling and amount of money lost in several studies, but not all</a:t>
            </a:r>
          </a:p>
          <a:p>
            <a:pPr marL="194310" indent="-194310">
              <a:spcBef>
                <a:spcPts val="600"/>
              </a:spcBef>
              <a:buClr>
                <a:srgbClr val="FFFFFF"/>
              </a:buClr>
              <a:buSzPct val="100000"/>
              <a:buFont typeface="Arial" pitchFamily="34" charset="0"/>
              <a:buChar char="•"/>
            </a:pPr>
            <a:r>
              <a:rPr lang="en-US" sz="2800" dirty="0">
                <a:ln w="18415" cmpd="sng">
                  <a:noFill/>
                  <a:prstDash val="solid"/>
                </a:ln>
                <a:latin typeface="Trajan Pro" pitchFamily="18" charset="0"/>
                <a:ea typeface="+mj-ea"/>
                <a:cs typeface="Trajan Pro Bold" charset="0"/>
                <a:sym typeface="Trajan Pro Bold" charset="0"/>
              </a:rPr>
              <a:t>Decreases in subjects’ levels of depression</a:t>
            </a:r>
          </a:p>
          <a:p>
            <a:pPr marL="194310" indent="-194310">
              <a:spcBef>
                <a:spcPts val="600"/>
              </a:spcBef>
              <a:buClr>
                <a:srgbClr val="FFFFFF"/>
              </a:buClr>
              <a:buSzPct val="100000"/>
              <a:buFont typeface="Arial" pitchFamily="34" charset="0"/>
              <a:buChar char="•"/>
            </a:pPr>
            <a:r>
              <a:rPr lang="en-US" sz="2800" dirty="0">
                <a:ln w="18415" cmpd="sng">
                  <a:noFill/>
                  <a:prstDash val="solid"/>
                </a:ln>
                <a:latin typeface="Trajan Pro" pitchFamily="18" charset="0"/>
                <a:ea typeface="+mj-ea"/>
                <a:cs typeface="Trajan Pro Bold" charset="0"/>
                <a:sym typeface="Trajan Pro Bold" charset="0"/>
              </a:rPr>
              <a:t>Improvement on the Clinical Global Impression (CGI) scale</a:t>
            </a:r>
          </a:p>
          <a:p>
            <a:pPr marL="194310" indent="-194310">
              <a:spcBef>
                <a:spcPts val="600"/>
              </a:spcBef>
              <a:buClr>
                <a:srgbClr val="FFFFFF"/>
              </a:buClr>
              <a:buSzPct val="100000"/>
              <a:buFont typeface="Arial" pitchFamily="34" charset="0"/>
              <a:buChar char="•"/>
            </a:pPr>
            <a:r>
              <a:rPr lang="en-US" sz="2800" dirty="0">
                <a:ln w="18415" cmpd="sng">
                  <a:noFill/>
                  <a:prstDash val="solid"/>
                </a:ln>
                <a:latin typeface="Trajan Pro" pitchFamily="18" charset="0"/>
                <a:ea typeface="+mj-ea"/>
                <a:cs typeface="Trajan Pro Bold" charset="0"/>
                <a:sym typeface="Trajan Pro Bold" charset="0"/>
              </a:rPr>
              <a:t>Improvement in the Yale Brown Obsessive Compulsive Scale</a:t>
            </a:r>
          </a:p>
          <a:p>
            <a:pPr marL="194310" indent="-194310">
              <a:spcBef>
                <a:spcPts val="600"/>
              </a:spcBef>
              <a:buClr>
                <a:srgbClr val="FFFFFF"/>
              </a:buClr>
              <a:buSzPct val="100000"/>
              <a:buFont typeface="Arial" pitchFamily="34" charset="0"/>
              <a:buChar char="•"/>
            </a:pPr>
            <a:r>
              <a:rPr lang="en-US" sz="2800" dirty="0">
                <a:ln w="18415" cmpd="sng">
                  <a:noFill/>
                  <a:prstDash val="solid"/>
                </a:ln>
                <a:latin typeface="Trajan Pro" pitchFamily="18" charset="0"/>
                <a:ea typeface="+mj-ea"/>
                <a:cs typeface="Trajan Pro Bold" charset="0"/>
                <a:sym typeface="Trajan Pro Bold" charset="0"/>
              </a:rPr>
              <a:t>Reduced urge to gamble</a:t>
            </a:r>
          </a:p>
          <a:p>
            <a:pPr marL="194310" indent="-194310">
              <a:spcBef>
                <a:spcPts val="600"/>
              </a:spcBef>
              <a:buClr>
                <a:srgbClr val="FFFFFF"/>
              </a:buClr>
              <a:buSzPct val="100000"/>
              <a:buFont typeface="Arial" pitchFamily="34" charset="0"/>
              <a:buChar char="•"/>
            </a:pPr>
            <a:r>
              <a:rPr lang="en-US" sz="2800" dirty="0">
                <a:ln w="18415" cmpd="sng">
                  <a:noFill/>
                  <a:prstDash val="solid"/>
                </a:ln>
                <a:latin typeface="Trajan Pro" pitchFamily="18" charset="0"/>
                <a:ea typeface="+mj-ea"/>
                <a:cs typeface="Trajan Pro Bold" charset="0"/>
                <a:sym typeface="Trajan Pro Bold" charset="0"/>
              </a:rPr>
              <a:t>Significant placebo effects</a:t>
            </a:r>
            <a:r>
              <a:rPr lang="en-US" sz="2000" dirty="0">
                <a:ln w="18415" cmpd="sng">
                  <a:noFill/>
                  <a:prstDash val="solid"/>
                </a:ln>
                <a:effectLst>
                  <a:outerShdw blurRad="38100" dist="38100" dir="2700000" algn="tl">
                    <a:srgbClr val="000000">
                      <a:alpha val="43137"/>
                    </a:srgbClr>
                  </a:outerShdw>
                </a:effectLst>
                <a:latin typeface="Trajan Pro" pitchFamily="18" charset="0"/>
                <a:ea typeface="+mj-ea"/>
                <a:cs typeface="Trajan Pro Bold" charset="0"/>
                <a:sym typeface="Trajan Pro Bold" charset="0"/>
              </a:rPr>
              <a:t>	</a:t>
            </a:r>
          </a:p>
        </p:txBody>
      </p:sp>
      <p:pic>
        <p:nvPicPr>
          <p:cNvPr id="4" name="Picture 3">
            <a:extLst>
              <a:ext uri="{FF2B5EF4-FFF2-40B4-BE49-F238E27FC236}">
                <a16:creationId xmlns:a16="http://schemas.microsoft.com/office/drawing/2014/main" id="{5BA03418-3569-4672-93C8-2A06CEC5AB91}"/>
              </a:ext>
            </a:extLst>
          </p:cNvPr>
          <p:cNvPicPr>
            <a:picLocks noChangeAspect="1"/>
          </p:cNvPicPr>
          <p:nvPr/>
        </p:nvPicPr>
        <p:blipFill>
          <a:blip r:embed="rId3"/>
          <a:stretch>
            <a:fillRect/>
          </a:stretch>
        </p:blipFill>
        <p:spPr>
          <a:xfrm>
            <a:off x="507765" y="1547272"/>
            <a:ext cx="5862213" cy="452989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99523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B30A-07DE-4EFD-BC76-B5209DB558F1}"/>
              </a:ext>
            </a:extLst>
          </p:cNvPr>
          <p:cNvSpPr>
            <a:spLocks noGrp="1"/>
          </p:cNvSpPr>
          <p:nvPr>
            <p:ph type="title"/>
          </p:nvPr>
        </p:nvSpPr>
        <p:spPr/>
        <p:txBody>
          <a:bodyPr/>
          <a:lstStyle/>
          <a:p>
            <a:r>
              <a:rPr lang="en-US" sz="4400" dirty="0">
                <a:latin typeface="Trajan Pro" pitchFamily="18" charset="0"/>
                <a:ea typeface="Rockwell Condensed" charset="0"/>
                <a:cs typeface="Rockwell Condensed" charset="0"/>
                <a:sym typeface="Rockwell Condensed" charset="0"/>
              </a:rPr>
              <a:t>Opioid Antagonist</a:t>
            </a:r>
            <a:endParaRPr lang="en-US" dirty="0"/>
          </a:p>
        </p:txBody>
      </p:sp>
      <p:sp>
        <p:nvSpPr>
          <p:cNvPr id="3" name="Content Placeholder 2">
            <a:extLst>
              <a:ext uri="{FF2B5EF4-FFF2-40B4-BE49-F238E27FC236}">
                <a16:creationId xmlns:a16="http://schemas.microsoft.com/office/drawing/2014/main" id="{D90709C2-B9FF-4340-9E71-6FAD1B0E554D}"/>
              </a:ext>
            </a:extLst>
          </p:cNvPr>
          <p:cNvSpPr>
            <a:spLocks noGrp="1"/>
          </p:cNvSpPr>
          <p:nvPr>
            <p:ph idx="1"/>
          </p:nvPr>
        </p:nvSpPr>
        <p:spPr>
          <a:xfrm>
            <a:off x="838200" y="3883632"/>
            <a:ext cx="10751049" cy="2339449"/>
          </a:xfrm>
        </p:spPr>
        <p:txBody>
          <a:bodyPr>
            <a:normAutofit/>
          </a:bodyPr>
          <a:lstStyle/>
          <a:p>
            <a:r>
              <a:rPr lang="en-US" sz="1800" dirty="0">
                <a:solidFill>
                  <a:srgbClr val="FFFFFF"/>
                </a:solidFill>
                <a:latin typeface="Trajan Pro" pitchFamily="18" charset="0"/>
                <a:ea typeface="Trajan Pro Bold" charset="0"/>
                <a:cs typeface="Trajan Pro Bold" charset="0"/>
                <a:sym typeface="Trajan Pro Bold" charset="0"/>
              </a:rPr>
              <a:t>Naltrexone studied for its effects on impulsive behavior, including gambling</a:t>
            </a:r>
          </a:p>
          <a:p>
            <a:r>
              <a:rPr lang="en-US" sz="1800" dirty="0">
                <a:solidFill>
                  <a:srgbClr val="FFFFFF"/>
                </a:solidFill>
                <a:latin typeface="Trajan Pro" pitchFamily="18" charset="0"/>
                <a:ea typeface="Trajan Pro Bold" charset="0"/>
                <a:cs typeface="Trajan Pro Bold" charset="0"/>
                <a:sym typeface="Trajan Pro Bold" charset="0"/>
              </a:rPr>
              <a:t>Study groups were adults meeting criteria  for gambling diagnosis</a:t>
            </a:r>
          </a:p>
          <a:p>
            <a:r>
              <a:rPr lang="en-US" sz="1800" dirty="0">
                <a:solidFill>
                  <a:srgbClr val="FFFFFF"/>
                </a:solidFill>
                <a:latin typeface="Trajan Pro" pitchFamily="18" charset="0"/>
                <a:ea typeface="Trajan Pro Bold" charset="0"/>
                <a:cs typeface="Trajan Pro Bold" charset="0"/>
                <a:sym typeface="Trajan Pro Bold" charset="0"/>
              </a:rPr>
              <a:t>Non-strategic gambling, such as slot machines, was the predominant game of choice among this study population</a:t>
            </a:r>
          </a:p>
          <a:p>
            <a:r>
              <a:rPr lang="en-US" sz="1800" dirty="0">
                <a:solidFill>
                  <a:srgbClr val="FFFFFF"/>
                </a:solidFill>
                <a:latin typeface="Trajan Pro" pitchFamily="18" charset="0"/>
                <a:ea typeface="Trajan Pro Bold" charset="0"/>
                <a:cs typeface="Trajan Pro Bold" charset="0"/>
                <a:sym typeface="Trajan Pro Bold" charset="0"/>
              </a:rPr>
              <a:t>Results indicate the Naltrexone, coupled with basic exposure to counseling and education on risk-free alternative behaviors, may result in decreased impulsivity and depressive symptoms, and can increase perceived quality of life.</a:t>
            </a:r>
          </a:p>
          <a:p>
            <a:endParaRPr lang="en-US" sz="1800" dirty="0"/>
          </a:p>
        </p:txBody>
      </p:sp>
      <p:pic>
        <p:nvPicPr>
          <p:cNvPr id="5" name="Picture 4">
            <a:extLst>
              <a:ext uri="{FF2B5EF4-FFF2-40B4-BE49-F238E27FC236}">
                <a16:creationId xmlns:a16="http://schemas.microsoft.com/office/drawing/2014/main" id="{C0478411-25B7-47B0-8EF5-C664098DE28C}"/>
              </a:ext>
            </a:extLst>
          </p:cNvPr>
          <p:cNvPicPr>
            <a:picLocks noChangeAspect="1"/>
          </p:cNvPicPr>
          <p:nvPr/>
        </p:nvPicPr>
        <p:blipFill>
          <a:blip r:embed="rId3"/>
          <a:stretch>
            <a:fillRect/>
          </a:stretch>
        </p:blipFill>
        <p:spPr>
          <a:xfrm>
            <a:off x="6390526" y="799306"/>
            <a:ext cx="5050712" cy="2525356"/>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7B8037D4-51F9-48F8-9B06-C52B71826529}"/>
              </a:ext>
            </a:extLst>
          </p:cNvPr>
          <p:cNvPicPr>
            <a:picLocks noChangeAspect="1"/>
          </p:cNvPicPr>
          <p:nvPr/>
        </p:nvPicPr>
        <p:blipFill>
          <a:blip r:embed="rId4"/>
          <a:stretch>
            <a:fillRect/>
          </a:stretch>
        </p:blipFill>
        <p:spPr>
          <a:xfrm>
            <a:off x="1917844" y="1643327"/>
            <a:ext cx="3404170" cy="1911521"/>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415397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19068-AF21-450D-B2D5-B98A38DE46F3}"/>
              </a:ext>
            </a:extLst>
          </p:cNvPr>
          <p:cNvSpPr>
            <a:spLocks noGrp="1"/>
          </p:cNvSpPr>
          <p:nvPr>
            <p:ph type="title"/>
          </p:nvPr>
        </p:nvSpPr>
        <p:spPr/>
        <p:txBody>
          <a:bodyPr>
            <a:noAutofit/>
          </a:bodyPr>
          <a:lstStyle/>
          <a:p>
            <a:r>
              <a:rPr lang="en-US" sz="3600" dirty="0">
                <a:latin typeface="Trajan Pro" pitchFamily="18" charset="0"/>
                <a:ea typeface="Rockwell Condensed" charset="0"/>
                <a:cs typeface="Rockwell Condensed" charset="0"/>
                <a:sym typeface="Rockwell Condensed" charset="0"/>
              </a:rPr>
              <a:t>Opioid Antagonist Study Results </a:t>
            </a:r>
            <a:br>
              <a:rPr lang="en-US" sz="3600" dirty="0">
                <a:latin typeface="Trajan Pro" pitchFamily="18" charset="0"/>
                <a:ea typeface="Rockwell Condensed" charset="0"/>
                <a:cs typeface="Rockwell Condensed" charset="0"/>
                <a:sym typeface="Rockwell Condensed" charset="0"/>
              </a:rPr>
            </a:br>
            <a:r>
              <a:rPr lang="en-US" sz="2000" dirty="0">
                <a:latin typeface="Trajan Pro" pitchFamily="18" charset="0"/>
                <a:ea typeface="Rockwell Condensed" charset="0"/>
                <a:cs typeface="Rockwell Condensed" charset="0"/>
                <a:sym typeface="Rockwell Condensed" charset="0"/>
              </a:rPr>
              <a:t>(Dr. S. Kim of Univ. of Minnesota)</a:t>
            </a:r>
            <a:endParaRPr lang="en-US" sz="2000" dirty="0"/>
          </a:p>
        </p:txBody>
      </p:sp>
      <p:sp>
        <p:nvSpPr>
          <p:cNvPr id="4" name="Content Placeholder 3">
            <a:extLst>
              <a:ext uri="{FF2B5EF4-FFF2-40B4-BE49-F238E27FC236}">
                <a16:creationId xmlns:a16="http://schemas.microsoft.com/office/drawing/2014/main" id="{DEDC897B-BF04-4DAC-AE66-EDCB95FD91A8}"/>
              </a:ext>
            </a:extLst>
          </p:cNvPr>
          <p:cNvSpPr>
            <a:spLocks noGrp="1"/>
          </p:cNvSpPr>
          <p:nvPr>
            <p:ph sz="half" idx="2"/>
          </p:nvPr>
        </p:nvSpPr>
        <p:spPr/>
        <p:txBody>
          <a:bodyPr>
            <a:normAutofit fontScale="70000" lnSpcReduction="20000"/>
          </a:bodyPr>
          <a:lstStyle/>
          <a:p>
            <a:pPr marL="342900" indent="-342900">
              <a:spcBef>
                <a:spcPts val="383"/>
              </a:spcBef>
              <a:buClr>
                <a:schemeClr val="tx2"/>
              </a:buClr>
              <a:buSzPct val="125000"/>
              <a:buFont typeface="Arial" pitchFamily="34" charset="0"/>
              <a:buChar char="•"/>
            </a:pPr>
            <a:r>
              <a:rPr lang="en-US" sz="2800" dirty="0">
                <a:solidFill>
                  <a:srgbClr val="FBC500"/>
                </a:solidFill>
                <a:latin typeface="Trajan Pro" pitchFamily="18" charset="0"/>
                <a:ea typeface="Trajan Pro Bold" charset="0"/>
                <a:cs typeface="Trajan Pro Bold" charset="0"/>
                <a:sym typeface="Trajan Pro Bold" charset="0"/>
              </a:rPr>
              <a:t>75%</a:t>
            </a:r>
            <a:r>
              <a:rPr lang="en-US" sz="2800" dirty="0">
                <a:solidFill>
                  <a:srgbClr val="FFFFFF"/>
                </a:solidFill>
                <a:latin typeface="Trajan Pro" pitchFamily="18" charset="0"/>
                <a:ea typeface="Trajan Pro Bold" charset="0"/>
                <a:cs typeface="Trajan Pro Bold" charset="0"/>
                <a:sym typeface="Trajan Pro Bold" charset="0"/>
              </a:rPr>
              <a:t> of the gamblers who took naltrexone were improved or very much improved on post-treatment measures of efficacy as compared with </a:t>
            </a:r>
            <a:r>
              <a:rPr lang="en-US" sz="2800" dirty="0">
                <a:solidFill>
                  <a:srgbClr val="FBC500"/>
                </a:solidFill>
                <a:latin typeface="Trajan Pro" pitchFamily="18" charset="0"/>
                <a:ea typeface="Trajan Pro Bold" charset="0"/>
                <a:cs typeface="Trajan Pro Bold" charset="0"/>
                <a:sym typeface="Trajan Pro Bold" charset="0"/>
              </a:rPr>
              <a:t>24%</a:t>
            </a:r>
            <a:r>
              <a:rPr lang="en-US" sz="2800" dirty="0">
                <a:solidFill>
                  <a:srgbClr val="FFFFFF"/>
                </a:solidFill>
                <a:latin typeface="Trajan Pro" pitchFamily="18" charset="0"/>
                <a:ea typeface="Trajan Pro Bold" charset="0"/>
                <a:cs typeface="Trajan Pro Bold" charset="0"/>
                <a:sym typeface="Trajan Pro Bold" charset="0"/>
              </a:rPr>
              <a:t> of those on placebo</a:t>
            </a:r>
          </a:p>
          <a:p>
            <a:pPr marL="342900" indent="-342900">
              <a:spcBef>
                <a:spcPts val="383"/>
              </a:spcBef>
              <a:buClr>
                <a:schemeClr val="tx2"/>
              </a:buClr>
              <a:buSzPct val="125000"/>
              <a:buFont typeface="Arial" pitchFamily="34" charset="0"/>
              <a:buChar char="•"/>
            </a:pPr>
            <a:endParaRPr lang="en-US" sz="2800" dirty="0">
              <a:solidFill>
                <a:srgbClr val="FFFFFF"/>
              </a:solidFill>
              <a:latin typeface="Trajan Pro" pitchFamily="18" charset="0"/>
              <a:ea typeface="Lucida Grande" charset="0"/>
              <a:cs typeface="Lucida Grande" charset="0"/>
              <a:sym typeface="Trajan Pro Bold" charset="0"/>
            </a:endParaRPr>
          </a:p>
          <a:p>
            <a:pPr marL="342900" indent="-342900">
              <a:spcBef>
                <a:spcPts val="383"/>
              </a:spcBef>
              <a:buClr>
                <a:schemeClr val="tx2"/>
              </a:buClr>
              <a:buSzPct val="125000"/>
              <a:buFont typeface="Arial" pitchFamily="34" charset="0"/>
              <a:buChar char="•"/>
            </a:pPr>
            <a:r>
              <a:rPr lang="en-US" sz="2800" dirty="0">
                <a:solidFill>
                  <a:srgbClr val="FFFFFF"/>
                </a:solidFill>
                <a:latin typeface="Trajan Pro" pitchFamily="18" charset="0"/>
                <a:ea typeface="Lucida Grande" charset="0"/>
                <a:cs typeface="Lucida Grande" charset="0"/>
                <a:sym typeface="Trajan Pro Bold" charset="0"/>
              </a:rPr>
              <a:t>Subjects who had moderate or higher levels of urge symptoms at baseline responded better to the medication</a:t>
            </a:r>
          </a:p>
          <a:p>
            <a:pPr marL="342900" indent="-342900">
              <a:spcBef>
                <a:spcPts val="383"/>
              </a:spcBef>
              <a:buClr>
                <a:schemeClr val="tx2"/>
              </a:buClr>
              <a:buSzPct val="125000"/>
              <a:buFont typeface="Arial" pitchFamily="34" charset="0"/>
              <a:buChar char="•"/>
            </a:pPr>
            <a:endParaRPr lang="en-US" sz="2800" dirty="0">
              <a:solidFill>
                <a:srgbClr val="FFFFFF"/>
              </a:solidFill>
              <a:latin typeface="Trajan Pro" pitchFamily="18" charset="0"/>
              <a:ea typeface="Lucida Grande" charset="0"/>
              <a:cs typeface="Lucida Grande" charset="0"/>
              <a:sym typeface="Trajan Pro Bold" charset="0"/>
            </a:endParaRPr>
          </a:p>
          <a:p>
            <a:pPr marL="342900" indent="-342900">
              <a:spcBef>
                <a:spcPts val="383"/>
              </a:spcBef>
              <a:buClr>
                <a:schemeClr val="tx2"/>
              </a:buClr>
              <a:buSzPct val="125000"/>
              <a:buFont typeface="Arial" pitchFamily="34" charset="0"/>
              <a:buChar char="•"/>
            </a:pPr>
            <a:r>
              <a:rPr lang="en-US" sz="2800" dirty="0">
                <a:solidFill>
                  <a:srgbClr val="FFFFFF"/>
                </a:solidFill>
                <a:latin typeface="Trajan Pro" pitchFamily="18" charset="0"/>
                <a:ea typeface="Lucida Grande" charset="0"/>
                <a:cs typeface="Lucida Grande" charset="0"/>
                <a:sym typeface="Trajan Pro Bold" charset="0"/>
              </a:rPr>
              <a:t>In addition to reducing urges to gamble, naltrexone reduced the subjective experience of pleasure when subjects did gamble</a:t>
            </a:r>
          </a:p>
          <a:p>
            <a:pPr marL="342900" indent="-342900">
              <a:spcBef>
                <a:spcPts val="383"/>
              </a:spcBef>
              <a:buClr>
                <a:schemeClr val="tx2"/>
              </a:buClr>
              <a:buSzPct val="125000"/>
              <a:buFont typeface="Arial" pitchFamily="34" charset="0"/>
              <a:buChar char="•"/>
            </a:pPr>
            <a:endParaRPr lang="en-US" sz="2800" dirty="0">
              <a:solidFill>
                <a:srgbClr val="FFFFFF"/>
              </a:solidFill>
              <a:latin typeface="Trajan Pro" pitchFamily="18" charset="0"/>
              <a:ea typeface="Lucida Grande" charset="0"/>
              <a:cs typeface="Lucida Grande" charset="0"/>
              <a:sym typeface="Trajan Pro Bold" charset="0"/>
            </a:endParaRPr>
          </a:p>
          <a:p>
            <a:pPr marL="342900" indent="-342900">
              <a:spcBef>
                <a:spcPts val="383"/>
              </a:spcBef>
              <a:buClr>
                <a:schemeClr val="tx2"/>
              </a:buClr>
              <a:buSzPct val="125000"/>
              <a:buFont typeface="Arial" pitchFamily="34" charset="0"/>
              <a:buChar char="•"/>
            </a:pPr>
            <a:r>
              <a:rPr lang="en-US" sz="2800" dirty="0">
                <a:solidFill>
                  <a:srgbClr val="FFFFFF"/>
                </a:solidFill>
                <a:latin typeface="Trajan Pro" pitchFamily="18" charset="0"/>
                <a:ea typeface="Lucida Grande" charset="0"/>
                <a:cs typeface="Lucida Grande" charset="0"/>
                <a:sym typeface="Trajan Pro Bold" charset="0"/>
              </a:rPr>
              <a:t>Long-acting versions of the medication, which may have fewer side effects, are a current focus of study.</a:t>
            </a:r>
          </a:p>
          <a:p>
            <a:pPr marL="342900" indent="-342900">
              <a:spcBef>
                <a:spcPts val="383"/>
              </a:spcBef>
              <a:buClr>
                <a:schemeClr val="tx2"/>
              </a:buClr>
              <a:buSzPct val="125000"/>
              <a:buFont typeface="Arial" pitchFamily="34" charset="0"/>
              <a:buChar char="•"/>
            </a:pPr>
            <a:endParaRPr lang="en-US" sz="2400" dirty="0">
              <a:solidFill>
                <a:srgbClr val="FFFFFF"/>
              </a:solidFill>
              <a:latin typeface="Trajan Pro" pitchFamily="18" charset="0"/>
              <a:ea typeface="Lucida Grande" charset="0"/>
              <a:cs typeface="Lucida Grande" charset="0"/>
              <a:sym typeface="Trajan Pro Bold" charset="0"/>
            </a:endParaRPr>
          </a:p>
          <a:p>
            <a:endParaRPr lang="en-US" dirty="0"/>
          </a:p>
        </p:txBody>
      </p:sp>
      <p:pic>
        <p:nvPicPr>
          <p:cNvPr id="8" name="Content Placeholder 7">
            <a:extLst>
              <a:ext uri="{FF2B5EF4-FFF2-40B4-BE49-F238E27FC236}">
                <a16:creationId xmlns:a16="http://schemas.microsoft.com/office/drawing/2014/main" id="{F47805A0-E45A-4625-8454-DE06D432C4C3}"/>
              </a:ext>
            </a:extLst>
          </p:cNvPr>
          <p:cNvPicPr>
            <a:picLocks noGrp="1" noChangeAspect="1"/>
          </p:cNvPicPr>
          <p:nvPr>
            <p:ph sz="half" idx="1"/>
          </p:nvPr>
        </p:nvPicPr>
        <p:blipFill>
          <a:blip r:embed="rId3"/>
          <a:stretch>
            <a:fillRect/>
          </a:stretch>
        </p:blipFill>
        <p:spPr>
          <a:xfrm>
            <a:off x="731231" y="1825625"/>
            <a:ext cx="4943475" cy="381000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95592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89016-971E-42FD-8D0B-2AC96F19D5D3}"/>
              </a:ext>
            </a:extLst>
          </p:cNvPr>
          <p:cNvSpPr>
            <a:spLocks noGrp="1"/>
          </p:cNvSpPr>
          <p:nvPr>
            <p:ph type="title"/>
          </p:nvPr>
        </p:nvSpPr>
        <p:spPr/>
        <p:txBody>
          <a:bodyPr/>
          <a:lstStyle/>
          <a:p>
            <a:r>
              <a:rPr lang="en-US" dirty="0"/>
              <a:t>Mood Stabilizers</a:t>
            </a:r>
          </a:p>
        </p:txBody>
      </p:sp>
      <p:sp>
        <p:nvSpPr>
          <p:cNvPr id="3" name="Content Placeholder 2">
            <a:extLst>
              <a:ext uri="{FF2B5EF4-FFF2-40B4-BE49-F238E27FC236}">
                <a16:creationId xmlns:a16="http://schemas.microsoft.com/office/drawing/2014/main" id="{CC26007C-8D7F-4673-97B5-F76664328E04}"/>
              </a:ext>
            </a:extLst>
          </p:cNvPr>
          <p:cNvSpPr>
            <a:spLocks noGrp="1"/>
          </p:cNvSpPr>
          <p:nvPr>
            <p:ph sz="half" idx="1"/>
          </p:nvPr>
        </p:nvSpPr>
        <p:spPr>
          <a:xfrm>
            <a:off x="838199" y="1825625"/>
            <a:ext cx="5881099" cy="4351338"/>
          </a:xfrm>
        </p:spPr>
        <p:txBody>
          <a:bodyPr>
            <a:normAutofit/>
          </a:bodyPr>
          <a:lstStyle/>
          <a:p>
            <a:r>
              <a:rPr lang="en-US" sz="2000" b="1" dirty="0">
                <a:solidFill>
                  <a:srgbClr val="FFFFFF"/>
                </a:solidFill>
                <a:latin typeface="Trajan Pro" pitchFamily="18" charset="0"/>
                <a:ea typeface="Trajan Pro Bold" charset="0"/>
                <a:cs typeface="Trajan Pro Bold" charset="0"/>
                <a:sym typeface="Trajan Pro Bold" charset="0"/>
              </a:rPr>
              <a:t>Discussion began with ‘Lithium and Lady Luck’, published in 1988</a:t>
            </a:r>
          </a:p>
          <a:p>
            <a:pPr marL="0" indent="0">
              <a:buNone/>
            </a:pPr>
            <a:endParaRPr lang="en-US" sz="2000" b="1" dirty="0">
              <a:solidFill>
                <a:srgbClr val="FFFFFF"/>
              </a:solidFill>
              <a:latin typeface="Trajan Pro" pitchFamily="18" charset="0"/>
              <a:ea typeface="Trajan Pro Bold" charset="0"/>
              <a:cs typeface="Trajan Pro Bold" charset="0"/>
              <a:sym typeface="Trajan Pro Bold" charset="0"/>
            </a:endParaRPr>
          </a:p>
          <a:p>
            <a:r>
              <a:rPr lang="en-US" sz="2000" dirty="0">
                <a:solidFill>
                  <a:srgbClr val="FFFFFF"/>
                </a:solidFill>
                <a:latin typeface="Trajan Pro" pitchFamily="18" charset="0"/>
                <a:ea typeface="Trajan Pro Bold" charset="0"/>
                <a:cs typeface="Trajan Pro Bold" charset="0"/>
                <a:sym typeface="Trajan Pro Bold" charset="0"/>
              </a:rPr>
              <a:t>Article described treatment of 3 compulsive gamblers </a:t>
            </a:r>
          </a:p>
          <a:p>
            <a:pPr marL="720090" lvl="1" indent="-308610">
              <a:buClr>
                <a:srgbClr val="FBC500"/>
              </a:buClr>
              <a:buSzPct val="100000"/>
              <a:buFont typeface="Arial" pitchFamily="34" charset="0"/>
              <a:buChar char="•"/>
            </a:pPr>
            <a:r>
              <a:rPr lang="en-US" sz="2000" dirty="0">
                <a:solidFill>
                  <a:srgbClr val="FFFFFF"/>
                </a:solidFill>
                <a:latin typeface="Trajan Pro" pitchFamily="18" charset="0"/>
                <a:ea typeface="Trajan Pro" charset="0"/>
                <a:cs typeface="Trajan Pro" charset="0"/>
                <a:sym typeface="Trajan Pro" charset="0"/>
              </a:rPr>
              <a:t>1800 mg/day of lithium carbonate</a:t>
            </a:r>
          </a:p>
          <a:p>
            <a:pPr marL="720090" lvl="1" indent="-308610">
              <a:buClr>
                <a:srgbClr val="FBC500"/>
              </a:buClr>
              <a:buSzPct val="100000"/>
              <a:buFont typeface="Arial" pitchFamily="34" charset="0"/>
              <a:buChar char="•"/>
            </a:pPr>
            <a:r>
              <a:rPr lang="en-US" sz="2000" dirty="0">
                <a:solidFill>
                  <a:srgbClr val="FFFFFF"/>
                </a:solidFill>
                <a:latin typeface="Trajan Pro" pitchFamily="18" charset="0"/>
                <a:ea typeface="Trajan Pro" charset="0"/>
                <a:cs typeface="Trajan Pro" charset="0"/>
                <a:sym typeface="Trajan Pro" charset="0"/>
              </a:rPr>
              <a:t>All achieved abstinence that was maintained during long-term follow-up</a:t>
            </a:r>
          </a:p>
          <a:p>
            <a:pPr marL="411480" lvl="1" indent="0">
              <a:buClr>
                <a:srgbClr val="FBC500"/>
              </a:buClr>
              <a:buSzPct val="100000"/>
              <a:buNone/>
            </a:pPr>
            <a:endParaRPr lang="en-US" sz="2000" dirty="0">
              <a:solidFill>
                <a:srgbClr val="FFFFFF"/>
              </a:solidFill>
              <a:latin typeface="Trajan Pro" pitchFamily="18" charset="0"/>
              <a:ea typeface="Trajan Pro" charset="0"/>
              <a:cs typeface="Trajan Pro" charset="0"/>
              <a:sym typeface="Trajan Pro" charset="0"/>
            </a:endParaRPr>
          </a:p>
          <a:p>
            <a:r>
              <a:rPr lang="en-US" sz="2000" b="1" dirty="0">
                <a:solidFill>
                  <a:srgbClr val="FFFFFF"/>
                </a:solidFill>
                <a:latin typeface="Trajan Pro" pitchFamily="18" charset="0"/>
                <a:ea typeface="Trajan Pro Bold" charset="0"/>
                <a:cs typeface="Trajan Pro Bold" charset="0"/>
                <a:sym typeface="Trajan Pro Bold" charset="0"/>
              </a:rPr>
              <a:t>Generalization of results limited by participation of comorbid bi-polar participants</a:t>
            </a:r>
          </a:p>
          <a:p>
            <a:endParaRPr lang="en-US" sz="2000" dirty="0"/>
          </a:p>
        </p:txBody>
      </p:sp>
      <p:pic>
        <p:nvPicPr>
          <p:cNvPr id="1026" name="Picture 2" descr="Mood Stabilizers for Bipolar Disorder - Mind Matters Institute">
            <a:extLst>
              <a:ext uri="{FF2B5EF4-FFF2-40B4-BE49-F238E27FC236}">
                <a16:creationId xmlns:a16="http://schemas.microsoft.com/office/drawing/2014/main" id="{F78454B5-2AE6-40AA-8292-D4B950E9CA43}"/>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28091" r="48397"/>
          <a:stretch/>
        </p:blipFill>
        <p:spPr bwMode="auto">
          <a:xfrm>
            <a:off x="7302357" y="1982912"/>
            <a:ext cx="3608797" cy="357053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0244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887F0-1B2E-4B70-B76B-A96B04DC8651}"/>
              </a:ext>
            </a:extLst>
          </p:cNvPr>
          <p:cNvSpPr>
            <a:spLocks noGrp="1"/>
          </p:cNvSpPr>
          <p:nvPr>
            <p:ph type="title"/>
          </p:nvPr>
        </p:nvSpPr>
        <p:spPr/>
        <p:txBody>
          <a:bodyPr/>
          <a:lstStyle/>
          <a:p>
            <a:r>
              <a:rPr lang="en-US" dirty="0"/>
              <a:t>Additional Considerations</a:t>
            </a:r>
          </a:p>
        </p:txBody>
      </p:sp>
      <p:sp>
        <p:nvSpPr>
          <p:cNvPr id="4" name="Content Placeholder 3">
            <a:extLst>
              <a:ext uri="{FF2B5EF4-FFF2-40B4-BE49-F238E27FC236}">
                <a16:creationId xmlns:a16="http://schemas.microsoft.com/office/drawing/2014/main" id="{73F80FB1-AB58-4311-8027-4FD805A9088E}"/>
              </a:ext>
            </a:extLst>
          </p:cNvPr>
          <p:cNvSpPr>
            <a:spLocks noGrp="1"/>
          </p:cNvSpPr>
          <p:nvPr>
            <p:ph sz="half" idx="2"/>
          </p:nvPr>
        </p:nvSpPr>
        <p:spPr>
          <a:xfrm>
            <a:off x="6172200" y="2712377"/>
            <a:ext cx="5181600" cy="3464585"/>
          </a:xfrm>
        </p:spPr>
        <p:txBody>
          <a:bodyPr/>
          <a:lstStyle/>
          <a:p>
            <a:pPr marL="514350">
              <a:buClr>
                <a:srgbClr val="FFFFFF"/>
              </a:buClr>
            </a:pPr>
            <a:r>
              <a:rPr lang="en-US" sz="2800" dirty="0">
                <a:solidFill>
                  <a:srgbClr val="FFFFFF"/>
                </a:solidFill>
                <a:ea typeface="Trajan Pro Bold" charset="0"/>
                <a:cs typeface="Trajan Pro Bold" charset="0"/>
                <a:sym typeface="Trajan Pro Bold" charset="0"/>
              </a:rPr>
              <a:t>Long-term effects</a:t>
            </a:r>
            <a:endParaRPr lang="en-US" sz="2800" dirty="0">
              <a:solidFill>
                <a:srgbClr val="FFFFFF"/>
              </a:solidFill>
              <a:ea typeface="ヒラギノ角ゴ ProN W6" charset="0"/>
              <a:cs typeface="ヒラギノ角ゴ ProN W6" charset="0"/>
              <a:sym typeface="Trajan Pro Bold" charset="0"/>
            </a:endParaRPr>
          </a:p>
          <a:p>
            <a:pPr marL="514350">
              <a:spcBef>
                <a:spcPts val="630"/>
              </a:spcBef>
              <a:buClr>
                <a:srgbClr val="FFFFFF"/>
              </a:buClr>
            </a:pPr>
            <a:r>
              <a:rPr lang="en-US" sz="2800" dirty="0">
                <a:solidFill>
                  <a:srgbClr val="FFFFFF"/>
                </a:solidFill>
                <a:ea typeface="Trajan Pro Bold" charset="0"/>
                <a:cs typeface="Trajan Pro Bold" charset="0"/>
                <a:sym typeface="Trajan Pro Bold" charset="0"/>
              </a:rPr>
              <a:t>Continuing efficacy</a:t>
            </a:r>
            <a:endParaRPr lang="en-US" sz="2800" dirty="0">
              <a:solidFill>
                <a:srgbClr val="FFFFFF"/>
              </a:solidFill>
              <a:ea typeface="ヒラギノ角ゴ ProN W6" charset="0"/>
              <a:cs typeface="ヒラギノ角ゴ ProN W6" charset="0"/>
              <a:sym typeface="Trajan Pro Bold" charset="0"/>
            </a:endParaRPr>
          </a:p>
          <a:p>
            <a:pPr marL="514350">
              <a:spcBef>
                <a:spcPts val="630"/>
              </a:spcBef>
              <a:buClr>
                <a:srgbClr val="FFFFFF"/>
              </a:buClr>
            </a:pPr>
            <a:r>
              <a:rPr lang="en-US" sz="2800" dirty="0">
                <a:solidFill>
                  <a:srgbClr val="FFFFFF"/>
                </a:solidFill>
                <a:ea typeface="Trajan Pro Bold" charset="0"/>
                <a:cs typeface="Trajan Pro Bold" charset="0"/>
                <a:sym typeface="Trajan Pro Bold" charset="0"/>
              </a:rPr>
              <a:t>Patient non-compliance</a:t>
            </a:r>
            <a:endParaRPr lang="en-US" sz="2800" dirty="0">
              <a:solidFill>
                <a:srgbClr val="FFFFFF"/>
              </a:solidFill>
              <a:ea typeface="ヒラギノ角ゴ ProN W6" charset="0"/>
              <a:cs typeface="ヒラギノ角ゴ ProN W6" charset="0"/>
              <a:sym typeface="Trajan Pro Bold" charset="0"/>
            </a:endParaRPr>
          </a:p>
          <a:p>
            <a:pPr marL="514350">
              <a:spcBef>
                <a:spcPts val="630"/>
              </a:spcBef>
              <a:buClr>
                <a:srgbClr val="FFFFFF"/>
              </a:buClr>
            </a:pPr>
            <a:r>
              <a:rPr lang="en-US" sz="2800" dirty="0">
                <a:solidFill>
                  <a:srgbClr val="FFFFFF"/>
                </a:solidFill>
                <a:ea typeface="Trajan Pro Bold" charset="0"/>
                <a:cs typeface="Trajan Pro Bold" charset="0"/>
                <a:sym typeface="Trajan Pro Bold" charset="0"/>
              </a:rPr>
              <a:t>Combining medications</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5" name="Content Placeholder 4">
            <a:extLst>
              <a:ext uri="{FF2B5EF4-FFF2-40B4-BE49-F238E27FC236}">
                <a16:creationId xmlns:a16="http://schemas.microsoft.com/office/drawing/2014/main" id="{46C450A6-C6E3-4065-8BE3-765B1A6CF8A2}"/>
              </a:ext>
            </a:extLst>
          </p:cNvPr>
          <p:cNvPicPr>
            <a:picLocks noGrp="1" noChangeAspect="1"/>
          </p:cNvPicPr>
          <p:nvPr>
            <p:ph sz="half" idx="1"/>
          </p:nvPr>
        </p:nvPicPr>
        <p:blipFill>
          <a:blip r:embed="rId3"/>
          <a:stretch>
            <a:fillRect/>
          </a:stretch>
        </p:blipFill>
        <p:spPr>
          <a:xfrm>
            <a:off x="1105328" y="2048842"/>
            <a:ext cx="4288604" cy="33169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90147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887F0-1B2E-4B70-B76B-A96B04DC8651}"/>
              </a:ext>
            </a:extLst>
          </p:cNvPr>
          <p:cNvSpPr>
            <a:spLocks noGrp="1"/>
          </p:cNvSpPr>
          <p:nvPr>
            <p:ph type="title"/>
          </p:nvPr>
        </p:nvSpPr>
        <p:spPr/>
        <p:txBody>
          <a:bodyPr/>
          <a:lstStyle/>
          <a:p>
            <a:r>
              <a:rPr lang="en-US" dirty="0"/>
              <a:t>Additional Considerations</a:t>
            </a:r>
          </a:p>
        </p:txBody>
      </p:sp>
      <p:sp>
        <p:nvSpPr>
          <p:cNvPr id="4" name="Content Placeholder 3">
            <a:extLst>
              <a:ext uri="{FF2B5EF4-FFF2-40B4-BE49-F238E27FC236}">
                <a16:creationId xmlns:a16="http://schemas.microsoft.com/office/drawing/2014/main" id="{73F80FB1-AB58-4311-8027-4FD805A9088E}"/>
              </a:ext>
            </a:extLst>
          </p:cNvPr>
          <p:cNvSpPr>
            <a:spLocks noGrp="1"/>
          </p:cNvSpPr>
          <p:nvPr>
            <p:ph sz="half" idx="2"/>
          </p:nvPr>
        </p:nvSpPr>
        <p:spPr>
          <a:xfrm>
            <a:off x="6172200" y="3595955"/>
            <a:ext cx="5181600" cy="2581007"/>
          </a:xfrm>
        </p:spPr>
        <p:txBody>
          <a:bodyPr/>
          <a:lstStyle/>
          <a:p>
            <a:pPr marL="422910" indent="-422910">
              <a:buClr>
                <a:srgbClr val="FFFFFF"/>
              </a:buClr>
              <a:buSzPct val="125000"/>
            </a:pPr>
            <a:r>
              <a:rPr lang="en-US" sz="2800" dirty="0">
                <a:solidFill>
                  <a:srgbClr val="FFFFFF"/>
                </a:solidFill>
                <a:ea typeface="Trajan Pro Bold" charset="0"/>
                <a:cs typeface="Trajan Pro Bold" charset="0"/>
                <a:sym typeface="Trajan Pro Bold" charset="0"/>
              </a:rPr>
              <a:t>Medication costs and dosage levels</a:t>
            </a:r>
          </a:p>
          <a:p>
            <a:pPr marL="422910" indent="-422910">
              <a:buClr>
                <a:srgbClr val="FFFFFF"/>
              </a:buClr>
              <a:buSzPct val="125000"/>
            </a:pPr>
            <a:endParaRPr lang="en-US" sz="2800" dirty="0">
              <a:solidFill>
                <a:srgbClr val="FFFFFF"/>
              </a:solidFill>
              <a:ea typeface="ヒラギノ角ゴ ProN W6" charset="0"/>
              <a:cs typeface="ヒラギノ角ゴ ProN W6" charset="0"/>
              <a:sym typeface="Trajan Pro Bold" charset="0"/>
            </a:endParaRPr>
          </a:p>
          <a:p>
            <a:pPr marL="422910" indent="-422910">
              <a:spcBef>
                <a:spcPts val="630"/>
              </a:spcBef>
              <a:buClr>
                <a:srgbClr val="FFFFFF"/>
              </a:buClr>
              <a:buSzPct val="125000"/>
            </a:pPr>
            <a:r>
              <a:rPr lang="en-US" sz="2800" dirty="0">
                <a:solidFill>
                  <a:srgbClr val="FFFFFF"/>
                </a:solidFill>
                <a:ea typeface="Trajan Pro Bold" charset="0"/>
                <a:cs typeface="Trajan Pro Bold" charset="0"/>
                <a:sym typeface="Trajan Pro Bold" charset="0"/>
              </a:rPr>
              <a:t>FDA warnings of potential liver damage</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5" name="Content Placeholder 4">
            <a:extLst>
              <a:ext uri="{FF2B5EF4-FFF2-40B4-BE49-F238E27FC236}">
                <a16:creationId xmlns:a16="http://schemas.microsoft.com/office/drawing/2014/main" id="{46C450A6-C6E3-4065-8BE3-765B1A6CF8A2}"/>
              </a:ext>
            </a:extLst>
          </p:cNvPr>
          <p:cNvPicPr>
            <a:picLocks noGrp="1" noChangeAspect="1"/>
          </p:cNvPicPr>
          <p:nvPr>
            <p:ph sz="half" idx="1"/>
          </p:nvPr>
        </p:nvPicPr>
        <p:blipFill>
          <a:blip r:embed="rId3"/>
          <a:stretch>
            <a:fillRect/>
          </a:stretch>
        </p:blipFill>
        <p:spPr>
          <a:xfrm>
            <a:off x="1105328" y="2048842"/>
            <a:ext cx="4288604" cy="33169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Graphic 6" descr="Warning with solid fill">
            <a:extLst>
              <a:ext uri="{FF2B5EF4-FFF2-40B4-BE49-F238E27FC236}">
                <a16:creationId xmlns:a16="http://schemas.microsoft.com/office/drawing/2014/main" id="{0618E919-E454-49E9-8AB8-06759B8D38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74458" y="1722637"/>
            <a:ext cx="1577083" cy="1577083"/>
          </a:xfrm>
          <a:prstGeom prst="rect">
            <a:avLst/>
          </a:prstGeom>
        </p:spPr>
      </p:pic>
    </p:spTree>
    <p:extLst>
      <p:ext uri="{BB962C8B-B14F-4D97-AF65-F5344CB8AC3E}">
        <p14:creationId xmlns:p14="http://schemas.microsoft.com/office/powerpoint/2010/main" val="1917271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BCF865-526E-4045-8C9E-402E31907B92}"/>
              </a:ext>
            </a:extLst>
          </p:cNvPr>
          <p:cNvPicPr>
            <a:picLocks noChangeAspect="1"/>
          </p:cNvPicPr>
          <p:nvPr/>
        </p:nvPicPr>
        <p:blipFill>
          <a:blip r:embed="rId3">
            <a:duotone>
              <a:schemeClr val="accent1">
                <a:shade val="45000"/>
                <a:satMod val="135000"/>
              </a:schemeClr>
              <a:prstClr val="white"/>
            </a:duotone>
          </a:blip>
          <a:stretch>
            <a:fillRect/>
          </a:stretch>
        </p:blipFill>
        <p:spPr>
          <a:xfrm>
            <a:off x="241608" y="271012"/>
            <a:ext cx="11708783" cy="5790741"/>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
        <p:nvSpPr>
          <p:cNvPr id="8" name="Rectangle 6">
            <a:extLst>
              <a:ext uri="{FF2B5EF4-FFF2-40B4-BE49-F238E27FC236}">
                <a16:creationId xmlns:a16="http://schemas.microsoft.com/office/drawing/2014/main" id="{CA5E7A93-12B7-4B0A-AA1E-05720FAE415F}"/>
              </a:ext>
            </a:extLst>
          </p:cNvPr>
          <p:cNvSpPr>
            <a:spLocks/>
          </p:cNvSpPr>
          <p:nvPr/>
        </p:nvSpPr>
        <p:spPr bwMode="auto">
          <a:xfrm>
            <a:off x="373626" y="5393933"/>
            <a:ext cx="4722356" cy="503434"/>
          </a:xfrm>
          <a:prstGeom prst="rect">
            <a:avLst/>
          </a:prstGeom>
          <a:noFill/>
          <a:ln w="12700" cap="flat">
            <a:noFill/>
            <a:miter lim="800000"/>
            <a:headEnd type="none" w="med" len="med"/>
            <a:tailEnd type="none" w="med" len="med"/>
          </a:ln>
        </p:spPr>
        <p:txBody>
          <a:bodyPr lIns="0" tIns="0" rIns="45719" bIns="0"/>
          <a:lstStyle/>
          <a:p>
            <a:pPr marL="44292">
              <a:spcBef>
                <a:spcPts val="1035"/>
              </a:spcBef>
            </a:pPr>
            <a:r>
              <a:rPr lang="en-US" sz="900" b="1" i="0" dirty="0">
                <a:solidFill>
                  <a:schemeClr val="bg1"/>
                </a:solidFill>
                <a:effectLst/>
                <a:latin typeface="Roboto"/>
              </a:rPr>
              <a:t>Nalmefene</a:t>
            </a:r>
            <a:r>
              <a:rPr lang="en-US" sz="900" b="0" i="0" dirty="0">
                <a:solidFill>
                  <a:schemeClr val="bg1"/>
                </a:solidFill>
                <a:effectLst/>
                <a:latin typeface="Roboto"/>
              </a:rPr>
              <a:t> was approved for use in the </a:t>
            </a:r>
            <a:r>
              <a:rPr lang="en-US" sz="900" b="1" i="0" dirty="0">
                <a:solidFill>
                  <a:schemeClr val="bg1"/>
                </a:solidFill>
                <a:effectLst/>
                <a:latin typeface="Roboto"/>
              </a:rPr>
              <a:t>United States</a:t>
            </a:r>
            <a:r>
              <a:rPr lang="en-US" sz="900" b="0" i="0" dirty="0">
                <a:solidFill>
                  <a:schemeClr val="bg1"/>
                </a:solidFill>
                <a:effectLst/>
                <a:latin typeface="Roboto"/>
              </a:rPr>
              <a:t> in 1995 as a therapy of opioid overdose. Oral formulations, which have been used to treat alcohol dependence and other addictive behaviors, have not been approved for this use in the </a:t>
            </a:r>
            <a:r>
              <a:rPr lang="en-US" sz="900" b="1" i="0" dirty="0">
                <a:solidFill>
                  <a:schemeClr val="bg1"/>
                </a:solidFill>
                <a:effectLst/>
                <a:latin typeface="Roboto"/>
              </a:rPr>
              <a:t>United States</a:t>
            </a:r>
            <a:r>
              <a:rPr lang="en-US" sz="900" b="0" i="0" dirty="0">
                <a:solidFill>
                  <a:schemeClr val="bg1"/>
                </a:solidFill>
                <a:effectLst/>
                <a:latin typeface="Roboto"/>
              </a:rPr>
              <a:t>. (NCBI)</a:t>
            </a:r>
            <a:endParaRPr lang="en-US" sz="700" b="1" i="1" dirty="0">
              <a:solidFill>
                <a:schemeClr val="bg1"/>
              </a:solidFill>
              <a:latin typeface="Trajan Pro" pitchFamily="18" charset="0"/>
              <a:ea typeface="Gill Sans" charset="0"/>
              <a:cs typeface="Gill Sans" charset="0"/>
            </a:endParaRPr>
          </a:p>
        </p:txBody>
      </p:sp>
      <p:sp>
        <p:nvSpPr>
          <p:cNvPr id="10" name="TextBox 9">
            <a:extLst>
              <a:ext uri="{FF2B5EF4-FFF2-40B4-BE49-F238E27FC236}">
                <a16:creationId xmlns:a16="http://schemas.microsoft.com/office/drawing/2014/main" id="{C7007AFA-FC49-4831-8BBB-50D40A0178FE}"/>
              </a:ext>
            </a:extLst>
          </p:cNvPr>
          <p:cNvSpPr txBox="1"/>
          <p:nvPr/>
        </p:nvSpPr>
        <p:spPr>
          <a:xfrm>
            <a:off x="241608" y="6193253"/>
            <a:ext cx="8624990" cy="664541"/>
          </a:xfrm>
          <a:prstGeom prst="rect">
            <a:avLst/>
          </a:prstGeom>
          <a:noFill/>
        </p:spPr>
        <p:txBody>
          <a:bodyPr wrap="square">
            <a:spAutoFit/>
          </a:bodyPr>
          <a:lstStyle/>
          <a:p>
            <a:pPr marL="44292" algn="ctr">
              <a:lnSpc>
                <a:spcPct val="95000"/>
              </a:lnSpc>
              <a:spcBef>
                <a:spcPts val="675"/>
              </a:spcBef>
            </a:pPr>
            <a:r>
              <a:rPr lang="en-US" sz="1050" dirty="0">
                <a:solidFill>
                  <a:srgbClr val="FFFFFF"/>
                </a:solidFill>
                <a:latin typeface="+mj-lt"/>
                <a:ea typeface="Gill Sans" charset="0"/>
                <a:cs typeface="Gill Sans" charset="0"/>
              </a:rPr>
              <a:t>SOURCE: Adapted by CESAR from Grant, J.E.; Potenza, M.N.; Hollander, E. et al. “Multicenter Investigation of the  Opioid Antagonist Nalmefene in the Treatment of Pathological Gambling,” </a:t>
            </a:r>
            <a:r>
              <a:rPr lang="en-US" sz="1050" i="1" dirty="0">
                <a:solidFill>
                  <a:srgbClr val="FFFFFF"/>
                </a:solidFill>
                <a:latin typeface="+mj-lt"/>
                <a:ea typeface="Gill Sans" charset="0"/>
                <a:cs typeface="Gill Sans" charset="0"/>
              </a:rPr>
              <a:t>American Journal of Psychiatry</a:t>
            </a:r>
            <a:r>
              <a:rPr lang="en-US" sz="1050" dirty="0">
                <a:solidFill>
                  <a:srgbClr val="FFFFFF"/>
                </a:solidFill>
                <a:latin typeface="+mj-lt"/>
                <a:ea typeface="Gill Sans" charset="0"/>
                <a:cs typeface="Gill Sans" charset="0"/>
              </a:rPr>
              <a:t> 163(2):303-312.</a:t>
            </a:r>
          </a:p>
          <a:p>
            <a:pPr marL="44292" algn="ctr">
              <a:lnSpc>
                <a:spcPct val="95000"/>
              </a:lnSpc>
              <a:spcBef>
                <a:spcPts val="675"/>
              </a:spcBef>
            </a:pPr>
            <a:r>
              <a:rPr lang="en-US" sz="1050" dirty="0">
                <a:solidFill>
                  <a:srgbClr val="FFFFFF"/>
                </a:solidFill>
                <a:latin typeface="+mj-lt"/>
                <a:ea typeface="Gill Sans" charset="0"/>
                <a:cs typeface="Gill Sans" charset="0"/>
              </a:rPr>
              <a:t> For more information, contact Dr. Grant at grant045@umn.edu.</a:t>
            </a:r>
          </a:p>
        </p:txBody>
      </p:sp>
    </p:spTree>
    <p:extLst>
      <p:ext uri="{BB962C8B-B14F-4D97-AF65-F5344CB8AC3E}">
        <p14:creationId xmlns:p14="http://schemas.microsoft.com/office/powerpoint/2010/main" val="34566541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3010C-71A5-4FEC-A358-52F671C3A179}"/>
              </a:ext>
            </a:extLst>
          </p:cNvPr>
          <p:cNvSpPr>
            <a:spLocks noGrp="1"/>
          </p:cNvSpPr>
          <p:nvPr>
            <p:ph type="title"/>
          </p:nvPr>
        </p:nvSpPr>
        <p:spPr/>
        <p:txBody>
          <a:bodyPr>
            <a:normAutofit/>
          </a:bodyPr>
          <a:lstStyle/>
          <a:p>
            <a:r>
              <a:rPr lang="en-US" sz="3600" dirty="0"/>
              <a:t>Pharmacotherapy Studies with Gambling Disorder</a:t>
            </a:r>
          </a:p>
        </p:txBody>
      </p:sp>
      <p:sp>
        <p:nvSpPr>
          <p:cNvPr id="3" name="Content Placeholder 2">
            <a:extLst>
              <a:ext uri="{FF2B5EF4-FFF2-40B4-BE49-F238E27FC236}">
                <a16:creationId xmlns:a16="http://schemas.microsoft.com/office/drawing/2014/main" id="{93D848A4-1D08-4BA3-BB68-8841DCFEDBE8}"/>
              </a:ext>
            </a:extLst>
          </p:cNvPr>
          <p:cNvSpPr>
            <a:spLocks noGrp="1"/>
          </p:cNvSpPr>
          <p:nvPr>
            <p:ph idx="1"/>
          </p:nvPr>
        </p:nvSpPr>
        <p:spPr>
          <a:xfrm>
            <a:off x="3883630" y="1825625"/>
            <a:ext cx="7470169" cy="4351338"/>
          </a:xfrm>
        </p:spPr>
        <p:txBody>
          <a:bodyPr>
            <a:normAutofit fontScale="85000" lnSpcReduction="20000"/>
          </a:bodyPr>
          <a:lstStyle/>
          <a:p>
            <a:pPr marL="44292">
              <a:spcBef>
                <a:spcPts val="1710"/>
              </a:spcBef>
            </a:pPr>
            <a:r>
              <a:rPr lang="en-US" sz="2800" b="1" dirty="0">
                <a:solidFill>
                  <a:srgbClr val="FFC000"/>
                </a:solidFill>
                <a:latin typeface="Trajan Pro" pitchFamily="18" charset="0"/>
                <a:ea typeface="Gill Sans" charset="0"/>
                <a:cs typeface="Gill Sans" charset="0"/>
              </a:rPr>
              <a:t>N-Acetyl Cysteine (NAC)</a:t>
            </a:r>
            <a:r>
              <a:rPr lang="en-US" b="1" dirty="0">
                <a:solidFill>
                  <a:srgbClr val="FFC000"/>
                </a:solidFill>
                <a:latin typeface="Trajan Pro" pitchFamily="18" charset="0"/>
                <a:ea typeface="Gill Sans" charset="0"/>
                <a:cs typeface="Gill Sans" charset="0"/>
              </a:rPr>
              <a:t>: </a:t>
            </a:r>
            <a:r>
              <a:rPr lang="en-US" sz="2800" dirty="0">
                <a:solidFill>
                  <a:srgbClr val="FFC000"/>
                </a:solidFill>
                <a:latin typeface="Trajan Pro" pitchFamily="18" charset="0"/>
                <a:ea typeface="Gill Sans" charset="0"/>
                <a:cs typeface="Gill Sans" charset="0"/>
              </a:rPr>
              <a:t>Glutamatergic Supplement</a:t>
            </a:r>
          </a:p>
          <a:p>
            <a:pPr marL="501492" lvl="1">
              <a:spcBef>
                <a:spcPts val="1710"/>
              </a:spcBef>
            </a:pPr>
            <a:r>
              <a:rPr lang="en-US" sz="1900" dirty="0">
                <a:solidFill>
                  <a:srgbClr val="FFFFFF"/>
                </a:solidFill>
                <a:latin typeface="Trajan Pro" pitchFamily="18" charset="0"/>
                <a:ea typeface="Gill Sans" charset="0"/>
                <a:cs typeface="Gill Sans" charset="0"/>
              </a:rPr>
              <a:t>(Grant, Kim, and Odlaug 2007)</a:t>
            </a:r>
          </a:p>
          <a:p>
            <a:pPr marL="501492" lvl="1">
              <a:spcBef>
                <a:spcPts val="1710"/>
              </a:spcBef>
            </a:pPr>
            <a:endParaRPr lang="en-US" sz="1400" dirty="0">
              <a:solidFill>
                <a:srgbClr val="FFFFFF"/>
              </a:solidFill>
              <a:latin typeface="Trajan Pro" pitchFamily="18" charset="0"/>
              <a:ea typeface="Gill Sans" charset="0"/>
              <a:cs typeface="Gill Sans" charset="0"/>
            </a:endParaRPr>
          </a:p>
          <a:p>
            <a:pPr marL="387192" indent="-342900">
              <a:spcBef>
                <a:spcPts val="1620"/>
              </a:spcBef>
              <a:buClr>
                <a:schemeClr val="tx2"/>
              </a:buClr>
              <a:buSzPct val="100000"/>
              <a:buFont typeface="Arial" pitchFamily="34" charset="0"/>
              <a:buChar char="•"/>
            </a:pPr>
            <a:r>
              <a:rPr lang="en-US" sz="1800" dirty="0">
                <a:solidFill>
                  <a:srgbClr val="FFFFFF"/>
                </a:solidFill>
                <a:latin typeface="Trajan Pro" pitchFamily="18" charset="0"/>
                <a:ea typeface="Gill Sans" charset="0"/>
                <a:cs typeface="Gill Sans" charset="0"/>
              </a:rPr>
              <a:t>Studies have suggested levels of glutamate within the nucleus accumbens mediate reward seeking behavior.</a:t>
            </a:r>
          </a:p>
          <a:p>
            <a:pPr marL="387192" indent="-342900">
              <a:spcBef>
                <a:spcPts val="1125"/>
              </a:spcBef>
              <a:buClr>
                <a:schemeClr val="tx2"/>
              </a:buClr>
              <a:buSzPct val="100000"/>
              <a:buFont typeface="Arial" pitchFamily="34" charset="0"/>
              <a:buChar char="•"/>
            </a:pPr>
            <a:r>
              <a:rPr lang="en-US" sz="1800" dirty="0">
                <a:solidFill>
                  <a:srgbClr val="FFFFFF"/>
                </a:solidFill>
                <a:latin typeface="Trajan Pro" pitchFamily="18" charset="0"/>
                <a:ea typeface="Gill Sans" charset="0"/>
                <a:cs typeface="Gill Sans" charset="0"/>
              </a:rPr>
              <a:t>NAC is an amino acid and cysteine pro-drug.</a:t>
            </a:r>
          </a:p>
          <a:p>
            <a:pPr marL="387192" indent="-342900">
              <a:spcBef>
                <a:spcPts val="1125"/>
              </a:spcBef>
              <a:buClr>
                <a:schemeClr val="tx2"/>
              </a:buClr>
              <a:buSzPct val="100000"/>
              <a:buFont typeface="Arial" pitchFamily="34" charset="0"/>
              <a:buChar char="•"/>
            </a:pPr>
            <a:r>
              <a:rPr lang="en-US" sz="1800" dirty="0">
                <a:solidFill>
                  <a:srgbClr val="FFFFFF"/>
                </a:solidFill>
                <a:latin typeface="Trajan Pro" pitchFamily="18" charset="0"/>
                <a:ea typeface="Gill Sans" charset="0"/>
                <a:cs typeface="Gill Sans" charset="0"/>
              </a:rPr>
              <a:t>Reduces synaptic release of glutamate, restoring extracellular glutamate concentration in nucleus accumbens seems to block reinstitution of compulsive behaviors and decrease cravings.</a:t>
            </a:r>
          </a:p>
          <a:p>
            <a:pPr marL="387192" indent="-342900">
              <a:spcBef>
                <a:spcPts val="1125"/>
              </a:spcBef>
              <a:buClr>
                <a:schemeClr val="tx2"/>
              </a:buClr>
              <a:buSzPct val="100000"/>
              <a:buFont typeface="Arial" pitchFamily="34" charset="0"/>
              <a:buChar char="•"/>
            </a:pPr>
            <a:r>
              <a:rPr lang="en-US" sz="1800" dirty="0">
                <a:solidFill>
                  <a:srgbClr val="FFFFFF"/>
                </a:solidFill>
                <a:latin typeface="Trajan Pro" pitchFamily="18" charset="0"/>
                <a:ea typeface="Gill Sans" charset="0"/>
                <a:cs typeface="Gill Sans" charset="0"/>
              </a:rPr>
              <a:t>N is equal to 23, decrease in PG-YBOCS 41.9%. 59.3% were treatment responders.</a:t>
            </a:r>
          </a:p>
          <a:p>
            <a:pPr marL="387192" indent="-342900">
              <a:spcBef>
                <a:spcPts val="1125"/>
              </a:spcBef>
              <a:buClr>
                <a:schemeClr val="tx2"/>
              </a:buClr>
              <a:buSzPct val="100000"/>
              <a:buFont typeface="Arial" pitchFamily="34" charset="0"/>
              <a:buChar char="•"/>
            </a:pPr>
            <a:r>
              <a:rPr lang="en-US" sz="1800" dirty="0">
                <a:solidFill>
                  <a:srgbClr val="FFFFFF"/>
                </a:solidFill>
                <a:latin typeface="Trajan Pro" pitchFamily="18" charset="0"/>
                <a:ea typeface="Gill Sans" charset="0"/>
                <a:cs typeface="Gill Sans" charset="0"/>
              </a:rPr>
              <a:t>59.3% were very much, or much improved. Among completers, 62.5% reported abstinence.</a:t>
            </a:r>
          </a:p>
          <a:p>
            <a:pPr marL="387192" indent="-342900">
              <a:spcBef>
                <a:spcPts val="1125"/>
              </a:spcBef>
              <a:buClr>
                <a:schemeClr val="tx2"/>
              </a:buClr>
              <a:buSzPct val="100000"/>
              <a:buFont typeface="Arial" pitchFamily="34" charset="0"/>
              <a:buChar char="•"/>
            </a:pPr>
            <a:r>
              <a:rPr lang="en-US" sz="1800" dirty="0">
                <a:solidFill>
                  <a:srgbClr val="FFFFFF"/>
                </a:solidFill>
                <a:latin typeface="Trajan Pro" pitchFamily="18" charset="0"/>
                <a:ea typeface="Gill Sans" charset="0"/>
                <a:cs typeface="Gill Sans" charset="0"/>
              </a:rPr>
              <a:t>Mean effective dose 1476.9 mg/day. None of those on psychotropic meds responded to NAC.</a:t>
            </a:r>
          </a:p>
          <a:p>
            <a:pPr marL="387192" indent="-342900">
              <a:spcBef>
                <a:spcPts val="1125"/>
              </a:spcBef>
              <a:buClr>
                <a:schemeClr val="tx2"/>
              </a:buClr>
              <a:buSzPct val="100000"/>
              <a:buFont typeface="Arial" pitchFamily="34" charset="0"/>
              <a:buChar char="•"/>
            </a:pPr>
            <a:r>
              <a:rPr lang="en-US" sz="1800" dirty="0">
                <a:solidFill>
                  <a:srgbClr val="FFFFFF"/>
                </a:solidFill>
                <a:latin typeface="Trajan Pro" pitchFamily="18" charset="0"/>
                <a:ea typeface="Gill Sans" charset="0"/>
                <a:cs typeface="Gill Sans" charset="0"/>
              </a:rPr>
              <a:t>This is a simple amino acid available in health food stores, inexpensive and without serious side effects.</a:t>
            </a:r>
          </a:p>
          <a:p>
            <a:pPr marL="44292">
              <a:spcBef>
                <a:spcPts val="1710"/>
              </a:spcBef>
            </a:pPr>
            <a:endParaRPr lang="en-US" sz="1800" dirty="0">
              <a:solidFill>
                <a:srgbClr val="FFFFFF"/>
              </a:solidFill>
              <a:latin typeface="Trajan Pro" pitchFamily="18" charset="0"/>
              <a:ea typeface="Gill Sans" charset="0"/>
              <a:cs typeface="Gill Sans" charset="0"/>
            </a:endParaRPr>
          </a:p>
          <a:p>
            <a:pPr marL="44292">
              <a:spcBef>
                <a:spcPts val="1710"/>
              </a:spcBef>
            </a:pPr>
            <a:endParaRPr lang="en-US" sz="2800" dirty="0">
              <a:solidFill>
                <a:srgbClr val="FFC000"/>
              </a:solidFill>
              <a:latin typeface="Trajan Pro" pitchFamily="18" charset="0"/>
              <a:ea typeface="Gill Sans" charset="0"/>
              <a:cs typeface="Gill Sans" charset="0"/>
            </a:endParaRPr>
          </a:p>
          <a:p>
            <a:endParaRPr lang="en-US" dirty="0"/>
          </a:p>
        </p:txBody>
      </p:sp>
      <p:pic>
        <p:nvPicPr>
          <p:cNvPr id="4" name="Picture 3">
            <a:extLst>
              <a:ext uri="{FF2B5EF4-FFF2-40B4-BE49-F238E27FC236}">
                <a16:creationId xmlns:a16="http://schemas.microsoft.com/office/drawing/2014/main" id="{61DD5FA4-D88F-48B5-8B68-865D2D30BCFF}"/>
              </a:ext>
            </a:extLst>
          </p:cNvPr>
          <p:cNvPicPr>
            <a:picLocks noChangeAspect="1"/>
          </p:cNvPicPr>
          <p:nvPr/>
        </p:nvPicPr>
        <p:blipFill>
          <a:blip r:embed="rId3"/>
          <a:stretch>
            <a:fillRect/>
          </a:stretch>
        </p:blipFill>
        <p:spPr>
          <a:xfrm>
            <a:off x="725933" y="2147299"/>
            <a:ext cx="2461613" cy="349578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884305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A08A6-D5C3-4F43-9411-D9C1298FD958}"/>
              </a:ext>
            </a:extLst>
          </p:cNvPr>
          <p:cNvSpPr>
            <a:spLocks noGrp="1"/>
          </p:cNvSpPr>
          <p:nvPr>
            <p:ph type="title"/>
          </p:nvPr>
        </p:nvSpPr>
        <p:spPr/>
        <p:txBody>
          <a:bodyPr/>
          <a:lstStyle/>
          <a:p>
            <a:r>
              <a:rPr lang="en-US" dirty="0"/>
              <a:t>Implications</a:t>
            </a:r>
          </a:p>
        </p:txBody>
      </p:sp>
      <p:sp>
        <p:nvSpPr>
          <p:cNvPr id="3" name="Content Placeholder 2">
            <a:extLst>
              <a:ext uri="{FF2B5EF4-FFF2-40B4-BE49-F238E27FC236}">
                <a16:creationId xmlns:a16="http://schemas.microsoft.com/office/drawing/2014/main" id="{B735A388-CD11-49E5-BCCD-68DFD970964D}"/>
              </a:ext>
            </a:extLst>
          </p:cNvPr>
          <p:cNvSpPr>
            <a:spLocks noGrp="1"/>
          </p:cNvSpPr>
          <p:nvPr>
            <p:ph idx="1"/>
          </p:nvPr>
        </p:nvSpPr>
        <p:spPr>
          <a:xfrm>
            <a:off x="5095982" y="1681787"/>
            <a:ext cx="6627688" cy="4351338"/>
          </a:xfrm>
        </p:spPr>
        <p:txBody>
          <a:bodyPr>
            <a:normAutofit fontScale="77500" lnSpcReduction="20000"/>
          </a:bodyPr>
          <a:lstStyle/>
          <a:p>
            <a:pPr>
              <a:lnSpc>
                <a:spcPct val="120000"/>
              </a:lnSpc>
              <a:buClr>
                <a:schemeClr val="tx2"/>
              </a:buClr>
            </a:pPr>
            <a:r>
              <a:rPr lang="en-US" sz="2800" dirty="0">
                <a:solidFill>
                  <a:srgbClr val="FFFFFF"/>
                </a:solidFill>
              </a:rPr>
              <a:t>Studies are encouraging in indicating role of medication as part of total biopsychosocial treatment for gambling addiction</a:t>
            </a:r>
          </a:p>
          <a:p>
            <a:pPr>
              <a:lnSpc>
                <a:spcPct val="120000"/>
              </a:lnSpc>
              <a:buClr>
                <a:schemeClr val="tx2"/>
              </a:buClr>
            </a:pPr>
            <a:r>
              <a:rPr lang="en-US" sz="2800" dirty="0">
                <a:solidFill>
                  <a:srgbClr val="FFFFFF"/>
                </a:solidFill>
              </a:rPr>
              <a:t>Need to further research to define which medications work best for which gambling subtype</a:t>
            </a:r>
          </a:p>
          <a:p>
            <a:pPr>
              <a:lnSpc>
                <a:spcPct val="120000"/>
              </a:lnSpc>
              <a:buClr>
                <a:schemeClr val="tx2"/>
              </a:buClr>
            </a:pPr>
            <a:r>
              <a:rPr lang="en-US" sz="2800" dirty="0">
                <a:solidFill>
                  <a:srgbClr val="FFFFFF"/>
                </a:solidFill>
              </a:rPr>
              <a:t>Need for longer-term studies</a:t>
            </a:r>
          </a:p>
          <a:p>
            <a:pPr>
              <a:lnSpc>
                <a:spcPct val="120000"/>
              </a:lnSpc>
              <a:buClr>
                <a:schemeClr val="tx2"/>
              </a:buClr>
            </a:pPr>
            <a:r>
              <a:rPr lang="en-US" sz="2800" dirty="0">
                <a:solidFill>
                  <a:srgbClr val="FFFFFF"/>
                </a:solidFill>
              </a:rPr>
              <a:t>Studies of combined effects of medication plus therapy in treatment of diagnosed gamblers</a:t>
            </a:r>
          </a:p>
          <a:p>
            <a:pPr>
              <a:lnSpc>
                <a:spcPct val="120000"/>
              </a:lnSpc>
              <a:buClr>
                <a:schemeClr val="tx2"/>
              </a:buClr>
            </a:pPr>
            <a:r>
              <a:rPr lang="en-US" sz="2800" dirty="0">
                <a:solidFill>
                  <a:srgbClr val="FFFFFF"/>
                </a:solidFill>
              </a:rPr>
              <a:t>Interaction of medication, and subtype (as well as prescribing practices and gender etc.)</a:t>
            </a:r>
          </a:p>
          <a:p>
            <a:endParaRPr lang="en-US" dirty="0"/>
          </a:p>
        </p:txBody>
      </p:sp>
      <p:pic>
        <p:nvPicPr>
          <p:cNvPr id="4" name="Picture 3">
            <a:extLst>
              <a:ext uri="{FF2B5EF4-FFF2-40B4-BE49-F238E27FC236}">
                <a16:creationId xmlns:a16="http://schemas.microsoft.com/office/drawing/2014/main" id="{4D03117D-B56B-4869-8C19-C47B7AA05D13}"/>
              </a:ext>
            </a:extLst>
          </p:cNvPr>
          <p:cNvPicPr>
            <a:picLocks noChangeAspect="1"/>
          </p:cNvPicPr>
          <p:nvPr/>
        </p:nvPicPr>
        <p:blipFill>
          <a:blip r:embed="rId3"/>
          <a:stretch>
            <a:fillRect/>
          </a:stretch>
        </p:blipFill>
        <p:spPr>
          <a:xfrm>
            <a:off x="468330" y="2304822"/>
            <a:ext cx="4141671" cy="276069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69994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13DD2-400F-4824-9EED-FB15A8E5DF1B}"/>
              </a:ext>
            </a:extLst>
          </p:cNvPr>
          <p:cNvSpPr>
            <a:spLocks noGrp="1"/>
          </p:cNvSpPr>
          <p:nvPr>
            <p:ph type="title"/>
          </p:nvPr>
        </p:nvSpPr>
        <p:spPr/>
        <p:txBody>
          <a:bodyPr/>
          <a:lstStyle/>
          <a:p>
            <a:r>
              <a:rPr lang="en-US" dirty="0"/>
              <a:t>Models for Treatment with Medication</a:t>
            </a:r>
          </a:p>
        </p:txBody>
      </p:sp>
      <p:sp>
        <p:nvSpPr>
          <p:cNvPr id="3" name="Content Placeholder 2">
            <a:extLst>
              <a:ext uri="{FF2B5EF4-FFF2-40B4-BE49-F238E27FC236}">
                <a16:creationId xmlns:a16="http://schemas.microsoft.com/office/drawing/2014/main" id="{B0AD6762-865C-47F5-BDCE-831B0EE5AD77}"/>
              </a:ext>
            </a:extLst>
          </p:cNvPr>
          <p:cNvSpPr>
            <a:spLocks noGrp="1"/>
          </p:cNvSpPr>
          <p:nvPr>
            <p:ph idx="1"/>
          </p:nvPr>
        </p:nvSpPr>
        <p:spPr/>
        <p:txBody>
          <a:bodyPr/>
          <a:lstStyle/>
          <a:p>
            <a:pPr algn="l">
              <a:lnSpc>
                <a:spcPct val="110000"/>
              </a:lnSpc>
              <a:buNone/>
            </a:pPr>
            <a:r>
              <a:rPr lang="en-US" sz="2400" dirty="0">
                <a:solidFill>
                  <a:srgbClr val="FFC000"/>
                </a:solidFill>
                <a:ea typeface="Trajan Pro Bold" charset="0"/>
                <a:cs typeface="Trajan Pro Bold" charset="0"/>
                <a:sym typeface="Trajan Pro Bold" charset="0"/>
              </a:rPr>
              <a:t>Gambling prevention medication is unlikely</a:t>
            </a:r>
          </a:p>
          <a:p>
            <a:pPr>
              <a:lnSpc>
                <a:spcPct val="110000"/>
              </a:lnSpc>
              <a:spcBef>
                <a:spcPts val="630"/>
              </a:spcBef>
              <a:buNone/>
            </a:pPr>
            <a:endParaRPr lang="en-US" sz="600" dirty="0">
              <a:solidFill>
                <a:srgbClr val="FFFFFF"/>
              </a:solidFill>
              <a:ea typeface="ヒラギノ角ゴ ProN W6" charset="0"/>
              <a:cs typeface="ヒラギノ角ゴ ProN W6" charset="0"/>
              <a:sym typeface="Trajan Pro Bold" charset="0"/>
            </a:endParaRPr>
          </a:p>
          <a:p>
            <a:pPr>
              <a:lnSpc>
                <a:spcPct val="110000"/>
              </a:lnSpc>
              <a:spcBef>
                <a:spcPts val="630"/>
              </a:spcBef>
              <a:buNone/>
            </a:pPr>
            <a:endParaRPr lang="en-US" sz="600" dirty="0">
              <a:solidFill>
                <a:srgbClr val="FFFFFF"/>
              </a:solidFill>
              <a:ea typeface="ヒラギノ角ゴ ProN W6" charset="0"/>
              <a:cs typeface="ヒラギノ角ゴ ProN W6" charset="0"/>
              <a:sym typeface="Trajan Pro Bold" charset="0"/>
            </a:endParaRPr>
          </a:p>
          <a:p>
            <a:pPr>
              <a:lnSpc>
                <a:spcPct val="110000"/>
              </a:lnSpc>
              <a:spcBef>
                <a:spcPts val="630"/>
              </a:spcBef>
              <a:buNone/>
            </a:pPr>
            <a:r>
              <a:rPr lang="en-US" sz="2400" dirty="0">
                <a:solidFill>
                  <a:srgbClr val="FFC000"/>
                </a:solidFill>
                <a:ea typeface="Trajan Pro Bold" charset="0"/>
                <a:cs typeface="Trajan Pro Bold" charset="0"/>
                <a:sym typeface="Trajan Pro Bold" charset="0"/>
              </a:rPr>
              <a:t>Alternative treatment models should consider:</a:t>
            </a:r>
            <a:endParaRPr lang="en-US" sz="2400" dirty="0">
              <a:solidFill>
                <a:srgbClr val="FFC000"/>
              </a:solidFill>
              <a:ea typeface="ヒラギノ角ゴ ProN W6" charset="0"/>
              <a:cs typeface="ヒラギノ角ゴ ProN W6" charset="0"/>
              <a:sym typeface="Trajan Pro Bold" charset="0"/>
            </a:endParaRPr>
          </a:p>
          <a:p>
            <a:endParaRPr lang="en-US" dirty="0"/>
          </a:p>
        </p:txBody>
      </p:sp>
      <p:graphicFrame>
        <p:nvGraphicFramePr>
          <p:cNvPr id="4" name="Diagram 3">
            <a:extLst>
              <a:ext uri="{FF2B5EF4-FFF2-40B4-BE49-F238E27FC236}">
                <a16:creationId xmlns:a16="http://schemas.microsoft.com/office/drawing/2014/main" id="{8CDF9EFC-7B52-4AF7-B312-8715283BF6D2}"/>
              </a:ext>
            </a:extLst>
          </p:cNvPr>
          <p:cNvGraphicFramePr/>
          <p:nvPr>
            <p:extLst>
              <p:ext uri="{D42A27DB-BD31-4B8C-83A1-F6EECF244321}">
                <p14:modId xmlns:p14="http://schemas.microsoft.com/office/powerpoint/2010/main" val="710807458"/>
              </p:ext>
            </p:extLst>
          </p:nvPr>
        </p:nvGraphicFramePr>
        <p:xfrm>
          <a:off x="7202184" y="1825625"/>
          <a:ext cx="3380198" cy="3958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80477029-625C-4D22-B37E-CB06ED5F9370}"/>
              </a:ext>
            </a:extLst>
          </p:cNvPr>
          <p:cNvPicPr>
            <a:picLocks noChangeAspect="1"/>
          </p:cNvPicPr>
          <p:nvPr/>
        </p:nvPicPr>
        <p:blipFill>
          <a:blip r:embed="rId8"/>
          <a:stretch>
            <a:fillRect/>
          </a:stretch>
        </p:blipFill>
        <p:spPr>
          <a:xfrm>
            <a:off x="2591442" y="3699126"/>
            <a:ext cx="2857500" cy="190500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622131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855699-4B3E-4FD2-B8FA-47D03A07193E}"/>
              </a:ext>
            </a:extLst>
          </p:cNvPr>
          <p:cNvSpPr>
            <a:spLocks noGrp="1"/>
          </p:cNvSpPr>
          <p:nvPr>
            <p:ph type="title"/>
          </p:nvPr>
        </p:nvSpPr>
        <p:spPr/>
        <p:txBody>
          <a:bodyPr/>
          <a:lstStyle/>
          <a:p>
            <a:r>
              <a:rPr lang="en-US" dirty="0"/>
              <a:t>Learning Objective</a:t>
            </a:r>
          </a:p>
        </p:txBody>
      </p:sp>
      <p:graphicFrame>
        <p:nvGraphicFramePr>
          <p:cNvPr id="8" name="Content Placeholder 7">
            <a:extLst>
              <a:ext uri="{FF2B5EF4-FFF2-40B4-BE49-F238E27FC236}">
                <a16:creationId xmlns:a16="http://schemas.microsoft.com/office/drawing/2014/main" id="{5AF9E4C8-F0CC-4C97-82A8-9FAD6AFC91B2}"/>
              </a:ext>
            </a:extLst>
          </p:cNvPr>
          <p:cNvGraphicFramePr>
            <a:graphicFrameLocks noGrp="1"/>
          </p:cNvGraphicFramePr>
          <p:nvPr>
            <p:ph idx="1"/>
            <p:extLst>
              <p:ext uri="{D42A27DB-BD31-4B8C-83A1-F6EECF244321}">
                <p14:modId xmlns:p14="http://schemas.microsoft.com/office/powerpoint/2010/main" val="3824312549"/>
              </p:ext>
            </p:extLst>
          </p:nvPr>
        </p:nvGraphicFramePr>
        <p:xfrm>
          <a:off x="838199" y="163041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Graphic 12" descr="Dice with solid fill">
            <a:extLst>
              <a:ext uri="{FF2B5EF4-FFF2-40B4-BE49-F238E27FC236}">
                <a16:creationId xmlns:a16="http://schemas.microsoft.com/office/drawing/2014/main" id="{02BA09E7-2ABE-4888-A487-B8B8AE3A174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96253" y="22510"/>
            <a:ext cx="914400" cy="914400"/>
          </a:xfrm>
          <a:prstGeom prst="rect">
            <a:avLst/>
          </a:prstGeom>
        </p:spPr>
      </p:pic>
      <p:pic>
        <p:nvPicPr>
          <p:cNvPr id="14" name="Graphic 13" descr="Head with gears with solid fill">
            <a:extLst>
              <a:ext uri="{FF2B5EF4-FFF2-40B4-BE49-F238E27FC236}">
                <a16:creationId xmlns:a16="http://schemas.microsoft.com/office/drawing/2014/main" id="{F02F6DE9-B68D-4B02-BC8F-A9AC1E13495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25000" y="342106"/>
            <a:ext cx="914400" cy="914400"/>
          </a:xfrm>
          <a:prstGeom prst="rect">
            <a:avLst/>
          </a:prstGeom>
        </p:spPr>
      </p:pic>
    </p:spTree>
    <p:extLst>
      <p:ext uri="{BB962C8B-B14F-4D97-AF65-F5344CB8AC3E}">
        <p14:creationId xmlns:p14="http://schemas.microsoft.com/office/powerpoint/2010/main" val="25863489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F6500-7EA0-4A42-ACB2-94D31B9C70C1}"/>
              </a:ext>
            </a:extLst>
          </p:cNvPr>
          <p:cNvSpPr>
            <a:spLocks noGrp="1"/>
          </p:cNvSpPr>
          <p:nvPr>
            <p:ph type="title"/>
          </p:nvPr>
        </p:nvSpPr>
        <p:spPr/>
        <p:txBody>
          <a:bodyPr>
            <a:normAutofit/>
          </a:bodyPr>
          <a:lstStyle/>
          <a:p>
            <a:r>
              <a:rPr lang="en-US" sz="4400" dirty="0">
                <a:latin typeface="Trajan Pro" pitchFamily="18" charset="0"/>
                <a:ea typeface="Rockwell Condensed" charset="0"/>
                <a:cs typeface="Rockwell Condensed" charset="0"/>
                <a:sym typeface="Rockwell Condensed" charset="0"/>
              </a:rPr>
              <a:t>Gambling Disorder and Norephinephrine</a:t>
            </a:r>
            <a:endParaRPr lang="en-US" dirty="0"/>
          </a:p>
        </p:txBody>
      </p:sp>
      <p:sp>
        <p:nvSpPr>
          <p:cNvPr id="3" name="Content Placeholder 2">
            <a:extLst>
              <a:ext uri="{FF2B5EF4-FFF2-40B4-BE49-F238E27FC236}">
                <a16:creationId xmlns:a16="http://schemas.microsoft.com/office/drawing/2014/main" id="{5AD0A191-F825-483D-8421-94AE42F6E7C0}"/>
              </a:ext>
            </a:extLst>
          </p:cNvPr>
          <p:cNvSpPr>
            <a:spLocks noGrp="1"/>
          </p:cNvSpPr>
          <p:nvPr>
            <p:ph idx="1"/>
          </p:nvPr>
        </p:nvSpPr>
        <p:spPr/>
        <p:txBody>
          <a:bodyPr/>
          <a:lstStyle/>
          <a:p>
            <a:pPr marL="777875" indent="-457200">
              <a:buClr>
                <a:schemeClr val="tx2"/>
              </a:buClr>
            </a:pPr>
            <a:r>
              <a:rPr lang="en-US" sz="2200" dirty="0">
                <a:solidFill>
                  <a:srgbClr val="FBC500"/>
                </a:solidFill>
                <a:effectLst>
                  <a:outerShdw blurRad="38100" dist="38100" dir="2700000" algn="tl">
                    <a:srgbClr val="000000">
                      <a:alpha val="43137"/>
                    </a:srgbClr>
                  </a:outerShdw>
                </a:effectLst>
                <a:ea typeface="Trajan Pro Bold" charset="0"/>
                <a:cs typeface="Trajan Pro Bold" charset="0"/>
                <a:sym typeface="Trajan Pro Bold" charset="0"/>
              </a:rPr>
              <a:t>Opposite</a:t>
            </a:r>
            <a:r>
              <a:rPr lang="en-US" sz="2200" dirty="0">
                <a:solidFill>
                  <a:srgbClr val="FFFFFF"/>
                </a:solidFill>
                <a:effectLst>
                  <a:outerShdw blurRad="38100" dist="38100" dir="2700000" algn="tl">
                    <a:srgbClr val="000000">
                      <a:alpha val="43137"/>
                    </a:srgbClr>
                  </a:outerShdw>
                </a:effectLst>
                <a:ea typeface="Trajan Pro Bold" charset="0"/>
                <a:cs typeface="Trajan Pro Bold" charset="0"/>
                <a:sym typeface="Trajan Pro Bold" charset="0"/>
              </a:rPr>
              <a:t> appears to be true for norephinephrine</a:t>
            </a:r>
          </a:p>
          <a:p>
            <a:pPr marL="623888" indent="-303213">
              <a:buClr>
                <a:schemeClr val="tx2"/>
              </a:buClr>
            </a:pPr>
            <a:endParaRPr lang="en-US" sz="1000" dirty="0">
              <a:solidFill>
                <a:srgbClr val="FFFFFF"/>
              </a:solidFill>
              <a:effectLst>
                <a:outerShdw blurRad="38100" dist="38100" dir="2700000" algn="tl">
                  <a:srgbClr val="C0C0C0"/>
                </a:outerShdw>
              </a:effectLst>
              <a:sym typeface="Trajan Pro" charset="0"/>
            </a:endParaRPr>
          </a:p>
          <a:p>
            <a:pPr marL="800100" lvl="1" indent="-457200">
              <a:spcBef>
                <a:spcPts val="540"/>
              </a:spcBef>
              <a:buClr>
                <a:schemeClr val="tx2"/>
              </a:buClr>
            </a:pPr>
            <a:r>
              <a:rPr lang="en-US" sz="2300" dirty="0">
                <a:solidFill>
                  <a:srgbClr val="FFFFFF"/>
                </a:solidFill>
                <a:ea typeface="Trajan Pro" charset="0"/>
                <a:cs typeface="Trajan Pro" charset="0"/>
                <a:sym typeface="Trajan Pro" charset="0"/>
              </a:rPr>
              <a:t>High levels found in the cerebrospinal fluid samples of diagnosed gamblers </a:t>
            </a:r>
          </a:p>
          <a:p>
            <a:pPr marL="800100" lvl="1" indent="-457200">
              <a:spcBef>
                <a:spcPts val="540"/>
              </a:spcBef>
              <a:buClr>
                <a:schemeClr val="tx2"/>
              </a:buClr>
            </a:pPr>
            <a:endParaRPr lang="en-US" sz="2300" dirty="0">
              <a:solidFill>
                <a:srgbClr val="FFFFFF"/>
              </a:solidFill>
              <a:sym typeface="Trajan Pro" charset="0"/>
            </a:endParaRPr>
          </a:p>
          <a:p>
            <a:pPr marL="800100" lvl="1" indent="-457200">
              <a:spcBef>
                <a:spcPts val="540"/>
              </a:spcBef>
              <a:buClr>
                <a:schemeClr val="tx2"/>
              </a:buClr>
            </a:pPr>
            <a:r>
              <a:rPr lang="en-US" sz="2300" dirty="0">
                <a:solidFill>
                  <a:srgbClr val="FFFFFF"/>
                </a:solidFill>
                <a:ea typeface="Trajan Pro" charset="0"/>
                <a:cs typeface="Trajan Pro" charset="0"/>
                <a:sym typeface="Trajan Pro" charset="0"/>
              </a:rPr>
              <a:t>Gambling activity and cravings appear to be connected to levels of noradrenaline</a:t>
            </a:r>
            <a:endParaRPr lang="en-US" sz="2300" dirty="0">
              <a:solidFill>
                <a:srgbClr val="FFFFFF"/>
              </a:solidFill>
              <a:sym typeface="Trajan Pro" charset="0"/>
            </a:endParaRPr>
          </a:p>
          <a:p>
            <a:endParaRPr lang="en-US" dirty="0"/>
          </a:p>
        </p:txBody>
      </p:sp>
    </p:spTree>
    <p:extLst>
      <p:ext uri="{BB962C8B-B14F-4D97-AF65-F5344CB8AC3E}">
        <p14:creationId xmlns:p14="http://schemas.microsoft.com/office/powerpoint/2010/main" val="6900190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67790-71B7-4053-A790-3A9667FC737C}"/>
              </a:ext>
            </a:extLst>
          </p:cNvPr>
          <p:cNvSpPr>
            <a:spLocks noGrp="1"/>
          </p:cNvSpPr>
          <p:nvPr>
            <p:ph type="title"/>
          </p:nvPr>
        </p:nvSpPr>
        <p:spPr/>
        <p:txBody>
          <a:bodyPr>
            <a:normAutofit/>
          </a:bodyPr>
          <a:lstStyle/>
          <a:p>
            <a:r>
              <a:rPr lang="en-US" sz="4000" dirty="0"/>
              <a:t>Gambling Disorder and Dopamine (Bergh, 1997)</a:t>
            </a:r>
          </a:p>
        </p:txBody>
      </p:sp>
      <p:grpSp>
        <p:nvGrpSpPr>
          <p:cNvPr id="4" name="Group 6">
            <a:extLst>
              <a:ext uri="{FF2B5EF4-FFF2-40B4-BE49-F238E27FC236}">
                <a16:creationId xmlns:a16="http://schemas.microsoft.com/office/drawing/2014/main" id="{5C47A969-21F0-4DE4-BA94-2769847E4445}"/>
              </a:ext>
            </a:extLst>
          </p:cNvPr>
          <p:cNvGrpSpPr>
            <a:grpSpLocks/>
          </p:cNvGrpSpPr>
          <p:nvPr>
            <p:custDataLst>
              <p:tags r:id="rId1"/>
            </p:custDataLst>
          </p:nvPr>
        </p:nvGrpSpPr>
        <p:grpSpPr bwMode="auto">
          <a:xfrm>
            <a:off x="3657362" y="1659335"/>
            <a:ext cx="4877276" cy="4296251"/>
            <a:chOff x="-27" y="-239"/>
            <a:chExt cx="3168" cy="2663"/>
          </a:xfrm>
        </p:grpSpPr>
        <p:grpSp>
          <p:nvGrpSpPr>
            <p:cNvPr id="5" name="Group 7">
              <a:extLst>
                <a:ext uri="{FF2B5EF4-FFF2-40B4-BE49-F238E27FC236}">
                  <a16:creationId xmlns:a16="http://schemas.microsoft.com/office/drawing/2014/main" id="{A7F65F71-75E9-40BA-82CC-4A3CA6171518}"/>
                </a:ext>
              </a:extLst>
            </p:cNvPr>
            <p:cNvGrpSpPr>
              <a:grpSpLocks/>
            </p:cNvGrpSpPr>
            <p:nvPr/>
          </p:nvGrpSpPr>
          <p:grpSpPr bwMode="auto">
            <a:xfrm>
              <a:off x="866" y="-239"/>
              <a:ext cx="1381" cy="1256"/>
              <a:chOff x="-27" y="-239"/>
              <a:chExt cx="1381" cy="1256"/>
            </a:xfrm>
          </p:grpSpPr>
          <p:sp>
            <p:nvSpPr>
              <p:cNvPr id="15" name="Oval 8">
                <a:extLst>
                  <a:ext uri="{FF2B5EF4-FFF2-40B4-BE49-F238E27FC236}">
                    <a16:creationId xmlns:a16="http://schemas.microsoft.com/office/drawing/2014/main" id="{35C45A8D-B425-4876-9ECC-37AB88377550}"/>
                  </a:ext>
                </a:extLst>
              </p:cNvPr>
              <p:cNvSpPr>
                <a:spLocks/>
              </p:cNvSpPr>
              <p:nvPr/>
            </p:nvSpPr>
            <p:spPr bwMode="auto">
              <a:xfrm>
                <a:off x="-27" y="-239"/>
                <a:ext cx="1381" cy="1256"/>
              </a:xfrm>
              <a:prstGeom prst="ellipse">
                <a:avLst/>
              </a:prstGeom>
              <a:solidFill>
                <a:schemeClr val="bg1">
                  <a:lumMod val="10000"/>
                  <a:lumOff val="90000"/>
                </a:schemeClr>
              </a:solidFill>
              <a:ln w="25400" cap="flat">
                <a:solidFill>
                  <a:schemeClr val="tx1"/>
                </a:solidFill>
                <a:prstDash val="solid"/>
                <a:round/>
                <a:headEnd type="none" w="med" len="med"/>
                <a:tailEnd type="none" w="med" len="med"/>
              </a:ln>
            </p:spPr>
            <p:txBody>
              <a:bodyPr lIns="0" tIns="0" rIns="0" bIns="0"/>
              <a:lstStyle/>
              <a:p>
                <a:endParaRPr lang="en-US" dirty="0">
                  <a:latin typeface="Trajan Pro" pitchFamily="18" charset="0"/>
                </a:endParaRPr>
              </a:p>
            </p:txBody>
          </p:sp>
          <p:sp>
            <p:nvSpPr>
              <p:cNvPr id="16" name="Rectangle 9">
                <a:extLst>
                  <a:ext uri="{FF2B5EF4-FFF2-40B4-BE49-F238E27FC236}">
                    <a16:creationId xmlns:a16="http://schemas.microsoft.com/office/drawing/2014/main" id="{34E86CED-29FE-46F4-B363-73A9A8487C24}"/>
                  </a:ext>
                </a:extLst>
              </p:cNvPr>
              <p:cNvSpPr>
                <a:spLocks/>
              </p:cNvSpPr>
              <p:nvPr/>
            </p:nvSpPr>
            <p:spPr bwMode="auto">
              <a:xfrm>
                <a:off x="70" y="-97"/>
                <a:ext cx="1207" cy="920"/>
              </a:xfrm>
              <a:prstGeom prst="rect">
                <a:avLst/>
              </a:prstGeom>
              <a:noFill/>
              <a:ln w="12700" cap="flat">
                <a:noFill/>
                <a:miter lim="800000"/>
                <a:headEnd type="none" w="med" len="med"/>
                <a:tailEnd type="none" w="med" len="med"/>
              </a:ln>
            </p:spPr>
            <p:txBody>
              <a:bodyPr lIns="0" tIns="0" rIns="-5580" bIns="0" anchor="ctr"/>
              <a:lstStyle/>
              <a:p>
                <a:pPr algn="ctr"/>
                <a:r>
                  <a:rPr lang="en-US" sz="2000" b="1" dirty="0">
                    <a:sym typeface="Trajan Pro Bold" charset="0"/>
                  </a:rPr>
                  <a:t>Low Dopamine Levels </a:t>
                </a:r>
              </a:p>
            </p:txBody>
          </p:sp>
        </p:grpSp>
        <p:sp>
          <p:nvSpPr>
            <p:cNvPr id="6" name="AutoShape 10">
              <a:extLst>
                <a:ext uri="{FF2B5EF4-FFF2-40B4-BE49-F238E27FC236}">
                  <a16:creationId xmlns:a16="http://schemas.microsoft.com/office/drawing/2014/main" id="{0BC3E61A-4E3E-499A-A713-F7C0D26E70A8}"/>
                </a:ext>
              </a:extLst>
            </p:cNvPr>
            <p:cNvSpPr>
              <a:spLocks/>
            </p:cNvSpPr>
            <p:nvPr/>
          </p:nvSpPr>
          <p:spPr bwMode="auto">
            <a:xfrm rot="3600000">
              <a:off x="1859" y="981"/>
              <a:ext cx="284" cy="218"/>
            </a:xfrm>
            <a:custGeom>
              <a:avLst/>
              <a:gdLst>
                <a:gd name="T0" fmla="*/ 10800 w 21600"/>
                <a:gd name="T1" fmla="*/ 10800 h 21600"/>
              </a:gdLst>
              <a:ahLst/>
              <a:cxnLst>
                <a:cxn ang="0">
                  <a:pos x="T0" y="T1"/>
                </a:cxn>
              </a:cxnLst>
              <a:rect l="0" t="0" r="r" b="b"/>
              <a:pathLst>
                <a:path w="21600" h="21600">
                  <a:moveTo>
                    <a:pt x="465" y="3781"/>
                  </a:moveTo>
                  <a:lnTo>
                    <a:pt x="10374" y="3240"/>
                  </a:lnTo>
                  <a:lnTo>
                    <a:pt x="10474" y="0"/>
                  </a:lnTo>
                  <a:lnTo>
                    <a:pt x="21600" y="10174"/>
                  </a:lnTo>
                  <a:lnTo>
                    <a:pt x="9810" y="21600"/>
                  </a:lnTo>
                  <a:lnTo>
                    <a:pt x="9909" y="18360"/>
                  </a:lnTo>
                  <a:lnTo>
                    <a:pt x="0" y="18901"/>
                  </a:lnTo>
                  <a:close/>
                  <a:moveTo>
                    <a:pt x="465" y="3781"/>
                  </a:moveTo>
                </a:path>
              </a:pathLst>
            </a:custGeom>
            <a:solidFill>
              <a:srgbClr val="A8A8A8"/>
            </a:solidFill>
            <a:ln w="12700" cap="rnd">
              <a:noFill/>
              <a:round/>
              <a:headEnd type="none" w="med" len="med"/>
              <a:tailEnd type="none" w="med" len="med"/>
            </a:ln>
          </p:spPr>
          <p:txBody>
            <a:bodyPr lIns="0" tIns="0" rIns="0" bIns="0"/>
            <a:lstStyle/>
            <a:p>
              <a:endParaRPr lang="en-US" dirty="0">
                <a:latin typeface="Trajan Pro" pitchFamily="18" charset="0"/>
              </a:endParaRPr>
            </a:p>
          </p:txBody>
        </p:sp>
        <p:grpSp>
          <p:nvGrpSpPr>
            <p:cNvPr id="7" name="Group 11">
              <a:extLst>
                <a:ext uri="{FF2B5EF4-FFF2-40B4-BE49-F238E27FC236}">
                  <a16:creationId xmlns:a16="http://schemas.microsoft.com/office/drawing/2014/main" id="{2B9C4029-8404-4B44-A54C-59937511ADB1}"/>
                </a:ext>
              </a:extLst>
            </p:cNvPr>
            <p:cNvGrpSpPr>
              <a:grpSpLocks/>
            </p:cNvGrpSpPr>
            <p:nvPr/>
          </p:nvGrpSpPr>
          <p:grpSpPr bwMode="auto">
            <a:xfrm>
              <a:off x="1760" y="1168"/>
              <a:ext cx="1381" cy="1256"/>
              <a:chOff x="-27" y="-239"/>
              <a:chExt cx="1381" cy="1256"/>
            </a:xfrm>
          </p:grpSpPr>
          <p:sp>
            <p:nvSpPr>
              <p:cNvPr id="13" name="Oval 12">
                <a:extLst>
                  <a:ext uri="{FF2B5EF4-FFF2-40B4-BE49-F238E27FC236}">
                    <a16:creationId xmlns:a16="http://schemas.microsoft.com/office/drawing/2014/main" id="{220E14C3-9074-443A-B1B9-8C1FA29BCCBA}"/>
                  </a:ext>
                </a:extLst>
              </p:cNvPr>
              <p:cNvSpPr>
                <a:spLocks/>
              </p:cNvSpPr>
              <p:nvPr/>
            </p:nvSpPr>
            <p:spPr bwMode="auto">
              <a:xfrm>
                <a:off x="-27" y="-239"/>
                <a:ext cx="1381" cy="1256"/>
              </a:xfrm>
              <a:prstGeom prst="ellipse">
                <a:avLst/>
              </a:prstGeom>
              <a:solidFill>
                <a:srgbClr val="FFFF66"/>
              </a:solidFill>
              <a:ln w="25400" cap="flat">
                <a:solidFill>
                  <a:schemeClr val="tx1"/>
                </a:solidFill>
                <a:prstDash val="solid"/>
                <a:round/>
                <a:headEnd type="none" w="med" len="med"/>
                <a:tailEnd type="none" w="med" len="med"/>
              </a:ln>
            </p:spPr>
            <p:txBody>
              <a:bodyPr lIns="0" tIns="0" rIns="0" bIns="0"/>
              <a:lstStyle/>
              <a:p>
                <a:endParaRPr lang="en-US" dirty="0">
                  <a:latin typeface="Trajan Pro" pitchFamily="18" charset="0"/>
                </a:endParaRPr>
              </a:p>
            </p:txBody>
          </p:sp>
          <p:sp>
            <p:nvSpPr>
              <p:cNvPr id="14" name="Rectangle 13">
                <a:extLst>
                  <a:ext uri="{FF2B5EF4-FFF2-40B4-BE49-F238E27FC236}">
                    <a16:creationId xmlns:a16="http://schemas.microsoft.com/office/drawing/2014/main" id="{CF66BDB0-ECC1-4848-B565-90737188BE37}"/>
                  </a:ext>
                </a:extLst>
              </p:cNvPr>
              <p:cNvSpPr>
                <a:spLocks/>
              </p:cNvSpPr>
              <p:nvPr/>
            </p:nvSpPr>
            <p:spPr bwMode="auto">
              <a:xfrm>
                <a:off x="116" y="-182"/>
                <a:ext cx="1089" cy="1072"/>
              </a:xfrm>
              <a:prstGeom prst="rect">
                <a:avLst/>
              </a:prstGeom>
              <a:noFill/>
              <a:ln w="12700" cap="flat">
                <a:noFill/>
                <a:miter lim="800000"/>
                <a:headEnd type="none" w="med" len="med"/>
                <a:tailEnd type="none" w="med" len="med"/>
              </a:ln>
            </p:spPr>
            <p:txBody>
              <a:bodyPr lIns="0" tIns="0" rIns="-5580" bIns="0" anchor="ctr"/>
              <a:lstStyle/>
              <a:p>
                <a:pPr algn="ctr"/>
                <a:r>
                  <a:rPr lang="en-US" sz="1800" b="1" dirty="0">
                    <a:sym typeface="Trajan Pro Bold" charset="0"/>
                  </a:rPr>
                  <a:t>Higher </a:t>
                </a:r>
              </a:p>
              <a:p>
                <a:pPr algn="ctr"/>
                <a:r>
                  <a:rPr lang="en-US" sz="1800" b="1" dirty="0">
                    <a:sym typeface="Trajan Pro Bold" charset="0"/>
                  </a:rPr>
                  <a:t>Byproducts Of Dopamine </a:t>
                </a:r>
              </a:p>
              <a:p>
                <a:pPr algn="ctr"/>
                <a:r>
                  <a:rPr lang="en-US" sz="1800" b="1" dirty="0">
                    <a:sym typeface="Trajan Pro Bold" charset="0"/>
                  </a:rPr>
                  <a:t>Metabolism</a:t>
                </a:r>
              </a:p>
            </p:txBody>
          </p:sp>
        </p:grpSp>
        <p:sp>
          <p:nvSpPr>
            <p:cNvPr id="8" name="AutoShape 14">
              <a:extLst>
                <a:ext uri="{FF2B5EF4-FFF2-40B4-BE49-F238E27FC236}">
                  <a16:creationId xmlns:a16="http://schemas.microsoft.com/office/drawing/2014/main" id="{15DA218F-D6F6-4F61-B4C8-405F72966052}"/>
                </a:ext>
              </a:extLst>
            </p:cNvPr>
            <p:cNvSpPr>
              <a:spLocks/>
            </p:cNvSpPr>
            <p:nvPr/>
          </p:nvSpPr>
          <p:spPr bwMode="auto">
            <a:xfrm rot="10800000">
              <a:off x="1445" y="1659"/>
              <a:ext cx="223" cy="275"/>
            </a:xfrm>
            <a:prstGeom prst="rightArrow">
              <a:avLst>
                <a:gd name="adj1" fmla="val 70000"/>
                <a:gd name="adj2" fmla="val 49991"/>
              </a:avLst>
            </a:prstGeom>
            <a:solidFill>
              <a:srgbClr val="A8A8A8"/>
            </a:solidFill>
            <a:ln w="12700" cap="rnd">
              <a:noFill/>
              <a:round/>
              <a:headEnd type="none" w="med" len="med"/>
              <a:tailEnd type="none" w="med" len="med"/>
            </a:ln>
          </p:spPr>
          <p:txBody>
            <a:bodyPr lIns="0" tIns="0" rIns="0" bIns="0"/>
            <a:lstStyle/>
            <a:p>
              <a:endParaRPr lang="en-US" dirty="0">
                <a:latin typeface="Trajan Pro" pitchFamily="18" charset="0"/>
              </a:endParaRPr>
            </a:p>
          </p:txBody>
        </p:sp>
        <p:grpSp>
          <p:nvGrpSpPr>
            <p:cNvPr id="9" name="Group 15">
              <a:extLst>
                <a:ext uri="{FF2B5EF4-FFF2-40B4-BE49-F238E27FC236}">
                  <a16:creationId xmlns:a16="http://schemas.microsoft.com/office/drawing/2014/main" id="{0BD4E458-7EAE-44AF-92E0-0ED5C252C69F}"/>
                </a:ext>
              </a:extLst>
            </p:cNvPr>
            <p:cNvGrpSpPr>
              <a:grpSpLocks/>
            </p:cNvGrpSpPr>
            <p:nvPr/>
          </p:nvGrpSpPr>
          <p:grpSpPr bwMode="auto">
            <a:xfrm>
              <a:off x="-27" y="1168"/>
              <a:ext cx="1380" cy="1256"/>
              <a:chOff x="-27" y="-239"/>
              <a:chExt cx="1380" cy="1256"/>
            </a:xfrm>
          </p:grpSpPr>
          <p:sp>
            <p:nvSpPr>
              <p:cNvPr id="11" name="Oval 16">
                <a:extLst>
                  <a:ext uri="{FF2B5EF4-FFF2-40B4-BE49-F238E27FC236}">
                    <a16:creationId xmlns:a16="http://schemas.microsoft.com/office/drawing/2014/main" id="{AA994C52-67D6-47EA-95E3-EE51E3103C2B}"/>
                  </a:ext>
                </a:extLst>
              </p:cNvPr>
              <p:cNvSpPr>
                <a:spLocks/>
              </p:cNvSpPr>
              <p:nvPr/>
            </p:nvSpPr>
            <p:spPr bwMode="auto">
              <a:xfrm>
                <a:off x="-27" y="-239"/>
                <a:ext cx="1380" cy="1256"/>
              </a:xfrm>
              <a:prstGeom prst="ellipse">
                <a:avLst/>
              </a:prstGeom>
              <a:solidFill>
                <a:srgbClr val="FF7C80"/>
              </a:solidFill>
              <a:ln w="25400" cap="flat">
                <a:solidFill>
                  <a:schemeClr val="tx1"/>
                </a:solidFill>
                <a:prstDash val="solid"/>
                <a:round/>
                <a:headEnd type="none" w="med" len="med"/>
                <a:tailEnd type="none" w="med" len="med"/>
              </a:ln>
            </p:spPr>
            <p:txBody>
              <a:bodyPr lIns="0" tIns="0" rIns="0" bIns="0"/>
              <a:lstStyle/>
              <a:p>
                <a:endParaRPr lang="en-US" dirty="0">
                  <a:latin typeface="Trajan Pro" pitchFamily="18" charset="0"/>
                </a:endParaRPr>
              </a:p>
            </p:txBody>
          </p:sp>
          <p:sp>
            <p:nvSpPr>
              <p:cNvPr id="12" name="Rectangle 17">
                <a:extLst>
                  <a:ext uri="{FF2B5EF4-FFF2-40B4-BE49-F238E27FC236}">
                    <a16:creationId xmlns:a16="http://schemas.microsoft.com/office/drawing/2014/main" id="{2D5FEEB8-16D6-43A6-A9D8-69BC595E72FE}"/>
                  </a:ext>
                </a:extLst>
              </p:cNvPr>
              <p:cNvSpPr>
                <a:spLocks/>
              </p:cNvSpPr>
              <p:nvPr/>
            </p:nvSpPr>
            <p:spPr bwMode="auto">
              <a:xfrm>
                <a:off x="175" y="105"/>
                <a:ext cx="976" cy="568"/>
              </a:xfrm>
              <a:prstGeom prst="rect">
                <a:avLst/>
              </a:prstGeom>
              <a:noFill/>
              <a:ln w="12700" cap="flat">
                <a:noFill/>
                <a:miter lim="800000"/>
                <a:headEnd type="none" w="med" len="med"/>
                <a:tailEnd type="none" w="med" len="med"/>
              </a:ln>
            </p:spPr>
            <p:txBody>
              <a:bodyPr lIns="0" tIns="0" rIns="-5580" bIns="0" anchor="ctr"/>
              <a:lstStyle/>
              <a:p>
                <a:pPr algn="ctr"/>
                <a:r>
                  <a:rPr lang="en-US" sz="2000" b="1" dirty="0">
                    <a:sym typeface="Trajan Pro Bold" charset="0"/>
                  </a:rPr>
                  <a:t>Rapid Dopamine </a:t>
                </a:r>
              </a:p>
              <a:p>
                <a:pPr algn="ctr"/>
                <a:r>
                  <a:rPr lang="en-US" sz="2000" b="1" dirty="0">
                    <a:sym typeface="Trajan Pro Bold" charset="0"/>
                  </a:rPr>
                  <a:t>Re-uptake</a:t>
                </a:r>
              </a:p>
            </p:txBody>
          </p:sp>
        </p:grpSp>
        <p:sp>
          <p:nvSpPr>
            <p:cNvPr id="10" name="AutoShape 18">
              <a:extLst>
                <a:ext uri="{FF2B5EF4-FFF2-40B4-BE49-F238E27FC236}">
                  <a16:creationId xmlns:a16="http://schemas.microsoft.com/office/drawing/2014/main" id="{A5B0A829-6A2D-43F7-A477-B0D0D8A1A178}"/>
                </a:ext>
              </a:extLst>
            </p:cNvPr>
            <p:cNvSpPr>
              <a:spLocks/>
            </p:cNvSpPr>
            <p:nvPr/>
          </p:nvSpPr>
          <p:spPr bwMode="auto">
            <a:xfrm rot="18000000">
              <a:off x="966" y="983"/>
              <a:ext cx="284" cy="219"/>
            </a:xfrm>
            <a:custGeom>
              <a:avLst/>
              <a:gdLst>
                <a:gd name="T0" fmla="*/ 10800 w 21600"/>
                <a:gd name="T1" fmla="*/ 10800 h 21600"/>
              </a:gdLst>
              <a:ahLst/>
              <a:cxnLst>
                <a:cxn ang="0">
                  <a:pos x="T0" y="T1"/>
                </a:cxn>
              </a:cxnLst>
              <a:rect l="0" t="0" r="r" b="b"/>
              <a:pathLst>
                <a:path w="21600" h="21600">
                  <a:moveTo>
                    <a:pt x="0" y="2699"/>
                  </a:moveTo>
                  <a:lnTo>
                    <a:pt x="9909" y="3240"/>
                  </a:lnTo>
                  <a:lnTo>
                    <a:pt x="9810" y="0"/>
                  </a:lnTo>
                  <a:lnTo>
                    <a:pt x="21600" y="11426"/>
                  </a:lnTo>
                  <a:lnTo>
                    <a:pt x="10474" y="21600"/>
                  </a:lnTo>
                  <a:lnTo>
                    <a:pt x="10374" y="18360"/>
                  </a:lnTo>
                  <a:lnTo>
                    <a:pt x="465" y="17819"/>
                  </a:lnTo>
                  <a:close/>
                  <a:moveTo>
                    <a:pt x="0" y="2699"/>
                  </a:moveTo>
                </a:path>
              </a:pathLst>
            </a:custGeom>
            <a:solidFill>
              <a:srgbClr val="A8A8A8"/>
            </a:solidFill>
            <a:ln w="12700" cap="rnd">
              <a:noFill/>
              <a:round/>
              <a:headEnd type="none" w="med" len="med"/>
              <a:tailEnd type="none" w="med" len="med"/>
            </a:ln>
          </p:spPr>
          <p:txBody>
            <a:bodyPr lIns="0" tIns="0" rIns="0" bIns="0"/>
            <a:lstStyle/>
            <a:p>
              <a:endParaRPr lang="en-US" dirty="0">
                <a:latin typeface="Trajan Pro" pitchFamily="18" charset="0"/>
              </a:endParaRPr>
            </a:p>
          </p:txBody>
        </p:sp>
      </p:grpSp>
    </p:spTree>
    <p:extLst>
      <p:ext uri="{BB962C8B-B14F-4D97-AF65-F5344CB8AC3E}">
        <p14:creationId xmlns:p14="http://schemas.microsoft.com/office/powerpoint/2010/main" val="379518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6F2F2-F0E4-4D47-88E9-0F66BEB31C01}"/>
              </a:ext>
            </a:extLst>
          </p:cNvPr>
          <p:cNvSpPr>
            <a:spLocks noGrp="1"/>
          </p:cNvSpPr>
          <p:nvPr>
            <p:ph type="title"/>
          </p:nvPr>
        </p:nvSpPr>
        <p:spPr/>
        <p:txBody>
          <a:bodyPr/>
          <a:lstStyle/>
          <a:p>
            <a:r>
              <a:rPr lang="en-US" dirty="0"/>
              <a:t>Gambling Addiction &amp; Dopamine</a:t>
            </a:r>
          </a:p>
        </p:txBody>
      </p:sp>
      <p:sp>
        <p:nvSpPr>
          <p:cNvPr id="3" name="Content Placeholder 2">
            <a:extLst>
              <a:ext uri="{FF2B5EF4-FFF2-40B4-BE49-F238E27FC236}">
                <a16:creationId xmlns:a16="http://schemas.microsoft.com/office/drawing/2014/main" id="{56DC5BE7-FF97-4E89-8C69-66313600956C}"/>
              </a:ext>
            </a:extLst>
          </p:cNvPr>
          <p:cNvSpPr>
            <a:spLocks noGrp="1"/>
          </p:cNvSpPr>
          <p:nvPr>
            <p:ph idx="1"/>
          </p:nvPr>
        </p:nvSpPr>
        <p:spPr>
          <a:xfrm>
            <a:off x="838200" y="1825625"/>
            <a:ext cx="4668748" cy="4351338"/>
          </a:xfrm>
        </p:spPr>
        <p:txBody>
          <a:bodyPr/>
          <a:lstStyle/>
          <a:p>
            <a:pPr marL="320040" indent="-320040">
              <a:lnSpc>
                <a:spcPct val="110000"/>
              </a:lnSpc>
              <a:buClr>
                <a:srgbClr val="FFFFFF"/>
              </a:buClr>
              <a:buFont typeface="Arial" pitchFamily="34" charset="0"/>
              <a:buChar char="•"/>
            </a:pPr>
            <a:r>
              <a:rPr lang="en-US" sz="2800" dirty="0">
                <a:solidFill>
                  <a:srgbClr val="FFFFFF"/>
                </a:solidFill>
                <a:ea typeface="Trajan Pro Bold" charset="0"/>
                <a:cs typeface="Trajan Pro Bold" charset="0"/>
                <a:sym typeface="Trajan Pro Bold" charset="0"/>
              </a:rPr>
              <a:t>Abnormality of the dopamine D2 receptor gene likely among addicted gamblers</a:t>
            </a:r>
            <a:endParaRPr lang="en-US" sz="2800" dirty="0">
              <a:solidFill>
                <a:srgbClr val="FFFFFF"/>
              </a:solidFill>
              <a:ea typeface="ヒラギノ角ゴ ProN W6" charset="0"/>
              <a:cs typeface="ヒラギノ角ゴ ProN W6" charset="0"/>
              <a:sym typeface="Trajan Pro Bold" charset="0"/>
            </a:endParaRPr>
          </a:p>
          <a:p>
            <a:pPr marL="320040" indent="-320040">
              <a:lnSpc>
                <a:spcPct val="110000"/>
              </a:lnSpc>
              <a:spcBef>
                <a:spcPts val="630"/>
              </a:spcBef>
              <a:buClr>
                <a:srgbClr val="FFFFFF"/>
              </a:buClr>
              <a:buFont typeface="Arial" pitchFamily="34" charset="0"/>
              <a:buChar char="•"/>
            </a:pPr>
            <a:endParaRPr lang="en-US" sz="2800" dirty="0">
              <a:solidFill>
                <a:srgbClr val="FFFFFF"/>
              </a:solidFill>
              <a:ea typeface="ヒラギノ角ゴ ProN W6" charset="0"/>
              <a:cs typeface="ヒラギノ角ゴ ProN W6" charset="0"/>
              <a:sym typeface="Trajan Pro Bold" charset="0"/>
            </a:endParaRPr>
          </a:p>
          <a:p>
            <a:pPr marL="320040" indent="-320040">
              <a:lnSpc>
                <a:spcPct val="110000"/>
              </a:lnSpc>
              <a:spcBef>
                <a:spcPts val="630"/>
              </a:spcBef>
              <a:buClr>
                <a:srgbClr val="FFFFFF"/>
              </a:buClr>
              <a:buFont typeface="Arial" pitchFamily="34" charset="0"/>
              <a:buChar char="•"/>
            </a:pPr>
            <a:r>
              <a:rPr lang="en-US" sz="2800" dirty="0">
                <a:solidFill>
                  <a:srgbClr val="FFFFFF"/>
                </a:solidFill>
                <a:ea typeface="Trajan Pro Bold" charset="0"/>
                <a:cs typeface="Trajan Pro Bold" charset="0"/>
                <a:sym typeface="Trajan Pro Bold" charset="0"/>
              </a:rPr>
              <a:t>Likelihood increases with gambling pathology</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DA44F253-6010-4BEA-821E-76B4745956C4}"/>
              </a:ext>
            </a:extLst>
          </p:cNvPr>
          <p:cNvPicPr>
            <a:picLocks noChangeAspect="1"/>
          </p:cNvPicPr>
          <p:nvPr/>
        </p:nvPicPr>
        <p:blipFill>
          <a:blip r:embed="rId3"/>
          <a:stretch>
            <a:fillRect/>
          </a:stretch>
        </p:blipFill>
        <p:spPr>
          <a:xfrm>
            <a:off x="6315075" y="1933575"/>
            <a:ext cx="5038725" cy="299085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343679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6D581-4A0E-4C04-BD3B-83BE04ACED57}"/>
              </a:ext>
            </a:extLst>
          </p:cNvPr>
          <p:cNvSpPr>
            <a:spLocks noGrp="1"/>
          </p:cNvSpPr>
          <p:nvPr>
            <p:ph type="title"/>
          </p:nvPr>
        </p:nvSpPr>
        <p:spPr/>
        <p:txBody>
          <a:bodyPr/>
          <a:lstStyle/>
          <a:p>
            <a:r>
              <a:rPr lang="en-US" dirty="0"/>
              <a:t>Gambling Addiction &amp; Parkinson’s Disease</a:t>
            </a:r>
          </a:p>
        </p:txBody>
      </p:sp>
      <p:sp>
        <p:nvSpPr>
          <p:cNvPr id="3" name="Content Placeholder 2">
            <a:extLst>
              <a:ext uri="{FF2B5EF4-FFF2-40B4-BE49-F238E27FC236}">
                <a16:creationId xmlns:a16="http://schemas.microsoft.com/office/drawing/2014/main" id="{42C03459-AE32-4889-B986-9384FBF01397}"/>
              </a:ext>
            </a:extLst>
          </p:cNvPr>
          <p:cNvSpPr>
            <a:spLocks noGrp="1"/>
          </p:cNvSpPr>
          <p:nvPr>
            <p:ph idx="1"/>
          </p:nvPr>
        </p:nvSpPr>
        <p:spPr/>
        <p:txBody>
          <a:bodyPr/>
          <a:lstStyle/>
          <a:p>
            <a:pPr marL="400050" indent="-400050">
              <a:buClr>
                <a:srgbClr val="FFFFFF"/>
              </a:buClr>
              <a:buSzPct val="125000"/>
              <a:buFont typeface="Arial" pitchFamily="34" charset="0"/>
              <a:buChar char="•"/>
            </a:pPr>
            <a:r>
              <a:rPr lang="en-US" sz="2800" dirty="0">
                <a:solidFill>
                  <a:srgbClr val="FFFFFF"/>
                </a:solidFill>
                <a:ea typeface="Trajan Pro Bold" charset="0"/>
                <a:cs typeface="Trajan Pro Bold" charset="0"/>
                <a:sym typeface="Trajan Pro Bold" charset="0"/>
              </a:rPr>
              <a:t>Side effect of overuse of Parkinson’s medications</a:t>
            </a:r>
          </a:p>
          <a:p>
            <a:pPr marL="400050" indent="-400050">
              <a:buClr>
                <a:srgbClr val="FFFFFF"/>
              </a:buClr>
              <a:buSzPct val="125000"/>
              <a:buFont typeface="Arial" pitchFamily="34" charset="0"/>
              <a:buChar char="•"/>
            </a:pPr>
            <a:endParaRPr lang="en-US" sz="1000" dirty="0">
              <a:solidFill>
                <a:srgbClr val="FFFFFF"/>
              </a:solidFill>
              <a:ea typeface="ヒラギノ角ゴ ProN W6" charset="0"/>
              <a:cs typeface="ヒラギノ角ゴ ProN W6" charset="0"/>
              <a:sym typeface="Trajan Pro Bold" charset="0"/>
            </a:endParaRPr>
          </a:p>
          <a:p>
            <a:pPr marL="400050" indent="-400050">
              <a:spcBef>
                <a:spcPts val="630"/>
              </a:spcBef>
              <a:buClr>
                <a:srgbClr val="FFFFFF"/>
              </a:buClr>
              <a:buSzPct val="125000"/>
              <a:buFont typeface="Arial" pitchFamily="34" charset="0"/>
              <a:buChar char="•"/>
            </a:pPr>
            <a:r>
              <a:rPr lang="en-US" sz="2800" dirty="0">
                <a:solidFill>
                  <a:srgbClr val="FFFFFF"/>
                </a:solidFill>
                <a:ea typeface="Trajan Pro Bold" charset="0"/>
                <a:cs typeface="Trajan Pro Bold" charset="0"/>
                <a:sym typeface="Trajan Pro Bold" charset="0"/>
              </a:rPr>
              <a:t>Gambling subsides with reduced dosages</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D5700ECB-7C1B-495D-8E37-1E9F06307BD5}"/>
              </a:ext>
            </a:extLst>
          </p:cNvPr>
          <p:cNvPicPr>
            <a:picLocks noChangeAspect="1"/>
          </p:cNvPicPr>
          <p:nvPr/>
        </p:nvPicPr>
        <p:blipFill>
          <a:blip r:embed="rId3"/>
          <a:stretch>
            <a:fillRect/>
          </a:stretch>
        </p:blipFill>
        <p:spPr>
          <a:xfrm>
            <a:off x="1641084" y="3687706"/>
            <a:ext cx="3171625" cy="211587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6A5D01B4-344D-4E9B-9207-98EA00E861F0}"/>
              </a:ext>
            </a:extLst>
          </p:cNvPr>
          <p:cNvPicPr>
            <a:picLocks noChangeAspect="1"/>
          </p:cNvPicPr>
          <p:nvPr/>
        </p:nvPicPr>
        <p:blipFill>
          <a:blip r:embed="rId4">
            <a:duotone>
              <a:schemeClr val="accent2">
                <a:shade val="45000"/>
                <a:satMod val="135000"/>
              </a:schemeClr>
              <a:prstClr val="white"/>
            </a:duotone>
          </a:blip>
          <a:stretch>
            <a:fillRect/>
          </a:stretch>
        </p:blipFill>
        <p:spPr>
          <a:xfrm>
            <a:off x="5915012" y="3672510"/>
            <a:ext cx="4081743" cy="2146268"/>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5181094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D239B-A1B5-49E4-8F33-303AD67A91C9}"/>
              </a:ext>
            </a:extLst>
          </p:cNvPr>
          <p:cNvSpPr>
            <a:spLocks noGrp="1"/>
          </p:cNvSpPr>
          <p:nvPr>
            <p:ph type="title"/>
          </p:nvPr>
        </p:nvSpPr>
        <p:spPr/>
        <p:txBody>
          <a:bodyPr/>
          <a:lstStyle/>
          <a:p>
            <a:r>
              <a:rPr lang="en-US" dirty="0"/>
              <a:t>PET Scan Results</a:t>
            </a:r>
          </a:p>
        </p:txBody>
      </p:sp>
      <p:sp>
        <p:nvSpPr>
          <p:cNvPr id="3" name="Content Placeholder 2">
            <a:extLst>
              <a:ext uri="{FF2B5EF4-FFF2-40B4-BE49-F238E27FC236}">
                <a16:creationId xmlns:a16="http://schemas.microsoft.com/office/drawing/2014/main" id="{5709C49B-33D3-4E04-99F6-CBA8C7A3CC14}"/>
              </a:ext>
            </a:extLst>
          </p:cNvPr>
          <p:cNvSpPr>
            <a:spLocks noGrp="1"/>
          </p:cNvSpPr>
          <p:nvPr>
            <p:ph idx="1"/>
          </p:nvPr>
        </p:nvSpPr>
        <p:spPr>
          <a:xfrm>
            <a:off x="766281" y="2662478"/>
            <a:ext cx="5757809" cy="2546520"/>
          </a:xfrm>
        </p:spPr>
        <p:txBody>
          <a:bodyPr>
            <a:normAutofit/>
          </a:bodyPr>
          <a:lstStyle/>
          <a:p>
            <a:pPr marL="0" indent="0" algn="ctr">
              <a:buClr>
                <a:schemeClr val="tx2"/>
              </a:buClr>
              <a:buNone/>
            </a:pPr>
            <a:r>
              <a:rPr lang="en-US" sz="2800" dirty="0">
                <a:solidFill>
                  <a:srgbClr val="FBC500"/>
                </a:solidFill>
                <a:ea typeface="Trajan Pro Bold" charset="0"/>
                <a:cs typeface="Trajan Pro Bold" charset="0"/>
                <a:sym typeface="Trajan Pro Bold" charset="0"/>
              </a:rPr>
              <a:t>POSITRON EMISSION TOMOGRAPHY (PET) </a:t>
            </a:r>
          </a:p>
          <a:p>
            <a:pPr marL="721519" lvl="1" indent="0">
              <a:buClr>
                <a:schemeClr val="tx2"/>
              </a:buClr>
              <a:buNone/>
            </a:pPr>
            <a:r>
              <a:rPr lang="en-US" sz="2000" dirty="0">
                <a:solidFill>
                  <a:srgbClr val="FFFFFF"/>
                </a:solidFill>
                <a:ea typeface="Trajan Pro Bold" charset="0"/>
                <a:cs typeface="Trajan Pro Bold" charset="0"/>
                <a:sym typeface="Trajan Pro Bold" charset="0"/>
              </a:rPr>
              <a:t>Scans of gambling addicted individuals’ brain activity have shown significantly lower activity in the frontal regions of the brain, which are responsible for executive function  </a:t>
            </a:r>
            <a:endParaRPr lang="en-US" sz="2000" dirty="0">
              <a:solidFill>
                <a:srgbClr val="FFFFFF"/>
              </a:solidFill>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A1B9C6A9-43B2-40A7-B0DC-9114AB52D577}"/>
              </a:ext>
            </a:extLst>
          </p:cNvPr>
          <p:cNvPicPr>
            <a:picLocks noChangeAspect="1"/>
          </p:cNvPicPr>
          <p:nvPr/>
        </p:nvPicPr>
        <p:blipFill rotWithShape="1">
          <a:blip r:embed="rId3"/>
          <a:srcRect l="50000"/>
          <a:stretch/>
        </p:blipFill>
        <p:spPr>
          <a:xfrm>
            <a:off x="7308350" y="465495"/>
            <a:ext cx="4206044" cy="539591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9354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3F363-256D-4E60-AB2E-D36697FD9109}"/>
              </a:ext>
            </a:extLst>
          </p:cNvPr>
          <p:cNvSpPr>
            <a:spLocks noGrp="1"/>
          </p:cNvSpPr>
          <p:nvPr>
            <p:ph type="title"/>
          </p:nvPr>
        </p:nvSpPr>
        <p:spPr/>
        <p:txBody>
          <a:bodyPr/>
          <a:lstStyle/>
          <a:p>
            <a:r>
              <a:rPr lang="en-US" dirty="0"/>
              <a:t>Kindling</a:t>
            </a:r>
          </a:p>
        </p:txBody>
      </p:sp>
      <p:sp>
        <p:nvSpPr>
          <p:cNvPr id="3" name="Content Placeholder 2">
            <a:extLst>
              <a:ext uri="{FF2B5EF4-FFF2-40B4-BE49-F238E27FC236}">
                <a16:creationId xmlns:a16="http://schemas.microsoft.com/office/drawing/2014/main" id="{AC5062A4-89E7-474C-9E0A-5D0681781702}"/>
              </a:ext>
            </a:extLst>
          </p:cNvPr>
          <p:cNvSpPr>
            <a:spLocks noGrp="1"/>
          </p:cNvSpPr>
          <p:nvPr>
            <p:ph idx="1"/>
          </p:nvPr>
        </p:nvSpPr>
        <p:spPr>
          <a:xfrm>
            <a:off x="885291" y="1907818"/>
            <a:ext cx="5515510" cy="4351338"/>
          </a:xfrm>
        </p:spPr>
        <p:txBody>
          <a:bodyPr/>
          <a:lstStyle/>
          <a:p>
            <a:pPr algn="l">
              <a:buClr>
                <a:schemeClr val="tx2"/>
              </a:buClr>
              <a:buFont typeface="Arial" pitchFamily="34" charset="0"/>
              <a:buChar char="•"/>
            </a:pPr>
            <a:r>
              <a:rPr lang="en-US" sz="2800" dirty="0">
                <a:solidFill>
                  <a:srgbClr val="FFFFFF"/>
                </a:solidFill>
                <a:ea typeface="Trajan Pro Bold" charset="0"/>
                <a:cs typeface="Trajan Pro Bold" charset="0"/>
                <a:sym typeface="Trajan Pro Bold" charset="0"/>
              </a:rPr>
              <a:t>Kindling refers to long-term changes in brain function that result from a recurrent, mild stimulus applied over time </a:t>
            </a:r>
            <a:endParaRPr lang="en-US" sz="2800" dirty="0">
              <a:solidFill>
                <a:srgbClr val="FFFFFF"/>
              </a:solidFill>
              <a:ea typeface="ヒラギノ角ゴ ProN W6" charset="0"/>
              <a:cs typeface="ヒラギノ角ゴ ProN W6" charset="0"/>
              <a:sym typeface="Trajan Pro Bold" charset="0"/>
            </a:endParaRPr>
          </a:p>
          <a:p>
            <a:pPr>
              <a:spcBef>
                <a:spcPts val="630"/>
              </a:spcBef>
              <a:buClr>
                <a:schemeClr val="tx2"/>
              </a:buClr>
              <a:buFont typeface="Arial" pitchFamily="34" charset="0"/>
              <a:buChar char="•"/>
            </a:pPr>
            <a:endParaRPr lang="en-US" sz="2800" dirty="0">
              <a:solidFill>
                <a:srgbClr val="FFFFFF"/>
              </a:solidFill>
              <a:ea typeface="ヒラギノ角ゴ ProN W6" charset="0"/>
              <a:cs typeface="ヒラギノ角ゴ ProN W6" charset="0"/>
              <a:sym typeface="Trajan Pro Bold" charset="0"/>
            </a:endParaRPr>
          </a:p>
          <a:p>
            <a:pPr>
              <a:spcBef>
                <a:spcPts val="630"/>
              </a:spcBef>
              <a:buClr>
                <a:schemeClr val="tx2"/>
              </a:buClr>
              <a:buFont typeface="Arial" pitchFamily="34" charset="0"/>
              <a:buChar char="•"/>
            </a:pPr>
            <a:r>
              <a:rPr lang="en-US" sz="2800" dirty="0">
                <a:solidFill>
                  <a:srgbClr val="FFFFFF"/>
                </a:solidFill>
                <a:ea typeface="Trajan Pro Bold" charset="0"/>
                <a:cs typeface="Trajan Pro Bold" charset="0"/>
                <a:sym typeface="Trajan Pro Bold" charset="0"/>
              </a:rPr>
              <a:t>Kindling may help to explain relapse</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74894D1C-7F1F-42AF-9AEA-DA0063917BAA}"/>
              </a:ext>
            </a:extLst>
          </p:cNvPr>
          <p:cNvPicPr>
            <a:picLocks noChangeAspect="1"/>
          </p:cNvPicPr>
          <p:nvPr/>
        </p:nvPicPr>
        <p:blipFill rotWithShape="1">
          <a:blip r:embed="rId3"/>
          <a:srcRect l="2806" t="4494" b="7565"/>
          <a:stretch/>
        </p:blipFill>
        <p:spPr>
          <a:xfrm>
            <a:off x="7185771" y="1756880"/>
            <a:ext cx="4395697" cy="4048018"/>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91544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74044-0DEE-4928-8B94-6CECCA51EF08}"/>
              </a:ext>
            </a:extLst>
          </p:cNvPr>
          <p:cNvSpPr>
            <a:spLocks noGrp="1"/>
          </p:cNvSpPr>
          <p:nvPr>
            <p:ph type="title"/>
          </p:nvPr>
        </p:nvSpPr>
        <p:spPr/>
        <p:txBody>
          <a:bodyPr/>
          <a:lstStyle/>
          <a:p>
            <a:r>
              <a:rPr lang="en-US" dirty="0"/>
              <a:t>Withdrawal</a:t>
            </a:r>
          </a:p>
        </p:txBody>
      </p:sp>
      <p:sp>
        <p:nvSpPr>
          <p:cNvPr id="3" name="Content Placeholder 2">
            <a:extLst>
              <a:ext uri="{FF2B5EF4-FFF2-40B4-BE49-F238E27FC236}">
                <a16:creationId xmlns:a16="http://schemas.microsoft.com/office/drawing/2014/main" id="{C283428B-AC8F-4306-80F2-499EF3290EC1}"/>
              </a:ext>
            </a:extLst>
          </p:cNvPr>
          <p:cNvSpPr>
            <a:spLocks noGrp="1"/>
          </p:cNvSpPr>
          <p:nvPr>
            <p:ph idx="1"/>
          </p:nvPr>
        </p:nvSpPr>
        <p:spPr>
          <a:xfrm>
            <a:off x="5106256" y="1825625"/>
            <a:ext cx="6247543" cy="4351338"/>
          </a:xfrm>
        </p:spPr>
        <p:txBody>
          <a:bodyPr/>
          <a:lstStyle/>
          <a:p>
            <a:pPr marL="457200" indent="-457200">
              <a:spcBef>
                <a:spcPts val="597"/>
              </a:spcBef>
              <a:buFont typeface="Arial" pitchFamily="34" charset="0"/>
              <a:buChar char="•"/>
            </a:pPr>
            <a:r>
              <a:rPr lang="en-US" sz="3200" dirty="0">
                <a:solidFill>
                  <a:srgbClr val="FFFFFF"/>
                </a:solidFill>
                <a:latin typeface="Trajan Pro" pitchFamily="18" charset="0"/>
                <a:ea typeface="Trajan Pro Bold" charset="0"/>
                <a:cs typeface="Trajan Pro Bold" charset="0"/>
                <a:sym typeface="Trajan Pro Bold" charset="0"/>
              </a:rPr>
              <a:t>Characterized by physical symptoms</a:t>
            </a:r>
          </a:p>
          <a:p>
            <a:pPr marL="457200" indent="-457200">
              <a:spcBef>
                <a:spcPts val="597"/>
              </a:spcBef>
              <a:buFont typeface="Arial" pitchFamily="34" charset="0"/>
              <a:buChar char="•"/>
            </a:pPr>
            <a:endParaRPr lang="en-US" sz="2800" dirty="0">
              <a:solidFill>
                <a:srgbClr val="FFFFFF"/>
              </a:solidFill>
              <a:latin typeface="Trajan Pro" pitchFamily="18" charset="0"/>
              <a:ea typeface="Lucida Grande" charset="0"/>
              <a:cs typeface="Lucida Grande" charset="0"/>
              <a:sym typeface="Trajan Pro Bold" charset="0"/>
            </a:endParaRPr>
          </a:p>
          <a:p>
            <a:pPr marL="457200" indent="-457200">
              <a:spcBef>
                <a:spcPts val="597"/>
              </a:spcBef>
              <a:buFont typeface="Arial" pitchFamily="34" charset="0"/>
              <a:buChar char="•"/>
            </a:pPr>
            <a:r>
              <a:rPr lang="en-US" sz="2800" dirty="0">
                <a:solidFill>
                  <a:srgbClr val="FFFFFF"/>
                </a:solidFill>
                <a:latin typeface="Trajan Pro" pitchFamily="18" charset="0"/>
                <a:ea typeface="Lucida Grande" charset="0"/>
                <a:cs typeface="Lucida Grande" charset="0"/>
                <a:sym typeface="Trajan Pro Bold" charset="0"/>
              </a:rPr>
              <a:t>Symptom severity is related to severity of gambling problem and presence of dissociation</a:t>
            </a:r>
          </a:p>
          <a:p>
            <a:pPr marL="457200" indent="-457200">
              <a:spcBef>
                <a:spcPts val="597"/>
              </a:spcBef>
              <a:buFont typeface="Arial" pitchFamily="34" charset="0"/>
              <a:buChar char="•"/>
            </a:pPr>
            <a:endParaRPr lang="en-US" sz="2800" dirty="0">
              <a:solidFill>
                <a:srgbClr val="FFFFFF"/>
              </a:solidFill>
              <a:latin typeface="Trajan Pro" pitchFamily="18" charset="0"/>
              <a:ea typeface="Lucida Grande" charset="0"/>
              <a:cs typeface="Lucida Grande" charset="0"/>
              <a:sym typeface="Trajan Pro Bold" charset="0"/>
            </a:endParaRPr>
          </a:p>
          <a:p>
            <a:pPr marL="457200" indent="-457200">
              <a:spcBef>
                <a:spcPts val="597"/>
              </a:spcBef>
              <a:buFont typeface="Arial" pitchFamily="34" charset="0"/>
              <a:buChar char="•"/>
            </a:pPr>
            <a:r>
              <a:rPr lang="en-US" sz="3200" dirty="0">
                <a:solidFill>
                  <a:srgbClr val="FFFFFF"/>
                </a:solidFill>
                <a:latin typeface="Trajan Pro" pitchFamily="18" charset="0"/>
                <a:ea typeface="Trajan Pro Bold" charset="0"/>
                <a:cs typeface="Trajan Pro Bold" charset="0"/>
                <a:sym typeface="Trajan Pro Bold" charset="0"/>
              </a:rPr>
              <a:t>Resolves without medical intervention</a:t>
            </a:r>
          </a:p>
          <a:p>
            <a:endParaRPr lang="en-US" dirty="0"/>
          </a:p>
        </p:txBody>
      </p:sp>
      <p:pic>
        <p:nvPicPr>
          <p:cNvPr id="4" name="Picture 3">
            <a:extLst>
              <a:ext uri="{FF2B5EF4-FFF2-40B4-BE49-F238E27FC236}">
                <a16:creationId xmlns:a16="http://schemas.microsoft.com/office/drawing/2014/main" id="{42328F53-C844-4D7B-83AC-100555FA869C}"/>
              </a:ext>
            </a:extLst>
          </p:cNvPr>
          <p:cNvPicPr>
            <a:picLocks noChangeAspect="1"/>
          </p:cNvPicPr>
          <p:nvPr/>
        </p:nvPicPr>
        <p:blipFill>
          <a:blip r:embed="rId3"/>
          <a:stretch>
            <a:fillRect/>
          </a:stretch>
        </p:blipFill>
        <p:spPr>
          <a:xfrm>
            <a:off x="712343" y="1751076"/>
            <a:ext cx="3920446" cy="198612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E79A76E4-8330-482D-8A1F-F342F946B40A}"/>
              </a:ext>
            </a:extLst>
          </p:cNvPr>
          <p:cNvPicPr>
            <a:picLocks noChangeAspect="1"/>
          </p:cNvPicPr>
          <p:nvPr/>
        </p:nvPicPr>
        <p:blipFill>
          <a:blip r:embed="rId4"/>
          <a:stretch>
            <a:fillRect/>
          </a:stretch>
        </p:blipFill>
        <p:spPr>
          <a:xfrm>
            <a:off x="712343" y="3902896"/>
            <a:ext cx="3920446" cy="198612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642922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A4C7-34B2-4456-B258-7CEDF70FF4BB}"/>
              </a:ext>
            </a:extLst>
          </p:cNvPr>
          <p:cNvSpPr>
            <a:spLocks noGrp="1"/>
          </p:cNvSpPr>
          <p:nvPr>
            <p:ph type="title"/>
          </p:nvPr>
        </p:nvSpPr>
        <p:spPr/>
        <p:txBody>
          <a:bodyPr/>
          <a:lstStyle/>
          <a:p>
            <a:r>
              <a:rPr lang="en-US" dirty="0"/>
              <a:t>Substitute Agents</a:t>
            </a:r>
          </a:p>
        </p:txBody>
      </p:sp>
      <p:sp>
        <p:nvSpPr>
          <p:cNvPr id="3" name="Content Placeholder 2">
            <a:extLst>
              <a:ext uri="{FF2B5EF4-FFF2-40B4-BE49-F238E27FC236}">
                <a16:creationId xmlns:a16="http://schemas.microsoft.com/office/drawing/2014/main" id="{2FB7E231-7087-48EC-8EBB-F35F0C7D81C6}"/>
              </a:ext>
            </a:extLst>
          </p:cNvPr>
          <p:cNvSpPr>
            <a:spLocks noGrp="1"/>
          </p:cNvSpPr>
          <p:nvPr>
            <p:ph idx="1"/>
          </p:nvPr>
        </p:nvSpPr>
        <p:spPr>
          <a:xfrm>
            <a:off x="838200" y="4140485"/>
            <a:ext cx="10515600" cy="2036478"/>
          </a:xfrm>
        </p:spPr>
        <p:txBody>
          <a:bodyPr/>
          <a:lstStyle/>
          <a:p>
            <a:pPr marL="336550" indent="0" algn="l">
              <a:buClr>
                <a:schemeClr val="bg1"/>
              </a:buClr>
              <a:buNone/>
            </a:pPr>
            <a:r>
              <a:rPr lang="en-US" sz="2400" b="1" dirty="0">
                <a:solidFill>
                  <a:srgbClr val="FFC000"/>
                </a:solidFill>
                <a:ea typeface="Trajan Pro Bold" charset="0"/>
                <a:cs typeface="Trajan Pro Bold" charset="0"/>
                <a:sym typeface="Trajan Pro Bold" charset="0"/>
              </a:rPr>
              <a:t>Potentially eliminate craving without encouraging  the original behavior</a:t>
            </a:r>
            <a:endParaRPr lang="en-US" sz="2400" b="1" dirty="0">
              <a:solidFill>
                <a:srgbClr val="FFC000"/>
              </a:solidFill>
              <a:ea typeface="ヒラギノ角ゴ ProN W6" charset="0"/>
              <a:cs typeface="ヒラギノ角ゴ ProN W6" charset="0"/>
              <a:sym typeface="Trajan Pro Bold" charset="0"/>
            </a:endParaRPr>
          </a:p>
          <a:p>
            <a:pPr>
              <a:spcBef>
                <a:spcPts val="630"/>
              </a:spcBef>
              <a:buClr>
                <a:schemeClr val="bg1"/>
              </a:buClr>
              <a:buNone/>
            </a:pPr>
            <a:endParaRPr lang="en-US" sz="1500" dirty="0">
              <a:solidFill>
                <a:srgbClr val="FFC000"/>
              </a:solidFill>
              <a:ea typeface="ヒラギノ角ゴ ProN W6" charset="0"/>
              <a:cs typeface="ヒラギノ角ゴ ProN W6" charset="0"/>
              <a:sym typeface="Trajan Pro Bold" charset="0"/>
            </a:endParaRPr>
          </a:p>
          <a:p>
            <a:pPr lvl="1">
              <a:spcBef>
                <a:spcPts val="630"/>
              </a:spcBef>
              <a:buClr>
                <a:schemeClr val="tx2"/>
              </a:buClr>
              <a:buFont typeface="Arial" pitchFamily="34" charset="0"/>
              <a:buChar char="•"/>
            </a:pPr>
            <a:r>
              <a:rPr lang="en-US" sz="2000" dirty="0">
                <a:solidFill>
                  <a:srgbClr val="FFFFFF"/>
                </a:solidFill>
                <a:ea typeface="Trajan Pro Bold" charset="0"/>
                <a:cs typeface="Trajan Pro Bold" charset="0"/>
                <a:sym typeface="Trajan Pro Bold" charset="0"/>
              </a:rPr>
              <a:t>Example: Methadone treatment</a:t>
            </a:r>
            <a:endParaRPr lang="en-US" sz="2000" dirty="0">
              <a:solidFill>
                <a:srgbClr val="FFFFFF"/>
              </a:solidFill>
              <a:ea typeface="ヒラギノ角ゴ ProN W6" charset="0"/>
              <a:cs typeface="ヒラギノ角ゴ ProN W6" charset="0"/>
              <a:sym typeface="Trajan Pro Bold" charset="0"/>
            </a:endParaRPr>
          </a:p>
          <a:p>
            <a:pPr lvl="1">
              <a:spcBef>
                <a:spcPts val="360"/>
              </a:spcBef>
              <a:buClr>
                <a:schemeClr val="tx2"/>
              </a:buClr>
              <a:buFont typeface="Arial" pitchFamily="34" charset="0"/>
              <a:buChar char="•"/>
            </a:pPr>
            <a:r>
              <a:rPr lang="en-US" sz="2000" dirty="0">
                <a:solidFill>
                  <a:srgbClr val="FFC000"/>
                </a:solidFill>
                <a:ea typeface="Trajan Pro Bold" charset="0"/>
                <a:cs typeface="Trajan Pro Bold" charset="0"/>
                <a:sym typeface="Trajan Pro Bold" charset="0"/>
              </a:rPr>
              <a:t>NO COMPARABLE CHEMICAL SUBSTITUTION AGENT EXISTS FOR GAMBLING ADDICTION</a:t>
            </a:r>
            <a:endParaRPr lang="en-US" sz="2000" dirty="0">
              <a:solidFill>
                <a:srgbClr val="FFC000"/>
              </a:solidFill>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7C8B635F-03E3-4963-83D3-4A181A6277B4}"/>
              </a:ext>
            </a:extLst>
          </p:cNvPr>
          <p:cNvPicPr>
            <a:picLocks noChangeAspect="1"/>
          </p:cNvPicPr>
          <p:nvPr/>
        </p:nvPicPr>
        <p:blipFill>
          <a:blip r:embed="rId3"/>
          <a:stretch>
            <a:fillRect/>
          </a:stretch>
        </p:blipFill>
        <p:spPr>
          <a:xfrm>
            <a:off x="4511956" y="1653687"/>
            <a:ext cx="3168087" cy="2111791"/>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3186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7E6E7-4D81-45A4-92FE-C0B85BB8BA62}"/>
              </a:ext>
            </a:extLst>
          </p:cNvPr>
          <p:cNvSpPr>
            <a:spLocks noGrp="1"/>
          </p:cNvSpPr>
          <p:nvPr>
            <p:ph type="title"/>
          </p:nvPr>
        </p:nvSpPr>
        <p:spPr/>
        <p:txBody>
          <a:bodyPr/>
          <a:lstStyle/>
          <a:p>
            <a:r>
              <a:rPr lang="en-US" dirty="0"/>
              <a:t>Blocking Agents</a:t>
            </a:r>
          </a:p>
        </p:txBody>
      </p:sp>
      <p:sp>
        <p:nvSpPr>
          <p:cNvPr id="3" name="Content Placeholder 2">
            <a:extLst>
              <a:ext uri="{FF2B5EF4-FFF2-40B4-BE49-F238E27FC236}">
                <a16:creationId xmlns:a16="http://schemas.microsoft.com/office/drawing/2014/main" id="{1E7379BF-6C2F-4039-8DA4-7A4E3227573A}"/>
              </a:ext>
            </a:extLst>
          </p:cNvPr>
          <p:cNvSpPr>
            <a:spLocks noGrp="1"/>
          </p:cNvSpPr>
          <p:nvPr>
            <p:ph idx="1"/>
          </p:nvPr>
        </p:nvSpPr>
        <p:spPr>
          <a:xfrm>
            <a:off x="819150" y="3983198"/>
            <a:ext cx="4709845" cy="2058006"/>
          </a:xfrm>
        </p:spPr>
        <p:txBody>
          <a:bodyPr>
            <a:normAutofit fontScale="92500"/>
          </a:bodyPr>
          <a:lstStyle/>
          <a:p>
            <a:pPr>
              <a:buClr>
                <a:schemeClr val="tx2"/>
              </a:buClr>
            </a:pPr>
            <a:r>
              <a:rPr lang="en-US" sz="2800" dirty="0">
                <a:solidFill>
                  <a:srgbClr val="FFFFFF"/>
                </a:solidFill>
                <a:ea typeface="Trajan Pro Bold" charset="0"/>
                <a:cs typeface="Trajan Pro Bold" charset="0"/>
                <a:sym typeface="Trajan Pro Bold" charset="0"/>
              </a:rPr>
              <a:t>Drugs that block the excitement of gambling behavior</a:t>
            </a:r>
            <a:endParaRPr lang="en-US" sz="2800" dirty="0">
              <a:solidFill>
                <a:srgbClr val="FFFFFF"/>
              </a:solidFill>
              <a:ea typeface="ヒラギノ角ゴ ProN W6" charset="0"/>
              <a:cs typeface="ヒラギノ角ゴ ProN W6" charset="0"/>
              <a:sym typeface="Trajan Pro Bold" charset="0"/>
            </a:endParaRPr>
          </a:p>
          <a:p>
            <a:pPr>
              <a:spcBef>
                <a:spcPts val="630"/>
              </a:spcBef>
              <a:buClr>
                <a:schemeClr val="tx2"/>
              </a:buClr>
            </a:pPr>
            <a:endParaRPr lang="en-US" sz="1400" dirty="0">
              <a:solidFill>
                <a:srgbClr val="FFFFFF"/>
              </a:solidFill>
              <a:ea typeface="ヒラギノ角ゴ ProN W6" charset="0"/>
              <a:cs typeface="ヒラギノ角ゴ ProN W6" charset="0"/>
              <a:sym typeface="Trajan Pro Bold" charset="0"/>
            </a:endParaRPr>
          </a:p>
          <a:p>
            <a:pPr>
              <a:spcBef>
                <a:spcPts val="630"/>
              </a:spcBef>
              <a:buClr>
                <a:schemeClr val="tx2"/>
              </a:buClr>
            </a:pPr>
            <a:r>
              <a:rPr lang="en-US" sz="2800" dirty="0">
                <a:solidFill>
                  <a:srgbClr val="FFFFFF"/>
                </a:solidFill>
                <a:ea typeface="Trajan Pro Bold" charset="0"/>
                <a:cs typeface="Trajan Pro Bold" charset="0"/>
                <a:sym typeface="Trajan Pro Bold" charset="0"/>
              </a:rPr>
              <a:t>Naltrexone has shown promise for this purpose</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56B80922-3ED4-416A-B682-4DF5949AE6D4}"/>
              </a:ext>
            </a:extLst>
          </p:cNvPr>
          <p:cNvPicPr>
            <a:picLocks noChangeAspect="1"/>
          </p:cNvPicPr>
          <p:nvPr/>
        </p:nvPicPr>
        <p:blipFill>
          <a:blip r:embed="rId3"/>
          <a:stretch>
            <a:fillRect/>
          </a:stretch>
        </p:blipFill>
        <p:spPr>
          <a:xfrm>
            <a:off x="1850098" y="1825625"/>
            <a:ext cx="2647950" cy="1905000"/>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CC37B98E-2AD2-4097-A192-BCC4631B8F4F}"/>
              </a:ext>
            </a:extLst>
          </p:cNvPr>
          <p:cNvPicPr>
            <a:picLocks noChangeAspect="1"/>
          </p:cNvPicPr>
          <p:nvPr/>
        </p:nvPicPr>
        <p:blipFill rotWithShape="1">
          <a:blip r:embed="rId4"/>
          <a:srcRect t="23273" b="7157"/>
          <a:stretch/>
        </p:blipFill>
        <p:spPr>
          <a:xfrm>
            <a:off x="6096000" y="2230134"/>
            <a:ext cx="5394897" cy="2397732"/>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75224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74F64-EBB7-4E9E-B8A4-B58A4B5B4048}"/>
              </a:ext>
            </a:extLst>
          </p:cNvPr>
          <p:cNvSpPr>
            <a:spLocks noGrp="1"/>
          </p:cNvSpPr>
          <p:nvPr>
            <p:ph type="title"/>
          </p:nvPr>
        </p:nvSpPr>
        <p:spPr/>
        <p:txBody>
          <a:bodyPr/>
          <a:lstStyle/>
          <a:p>
            <a:r>
              <a:rPr lang="en-US" dirty="0"/>
              <a:t>An Obsessive-Compulsive Model (OCD)</a:t>
            </a:r>
          </a:p>
        </p:txBody>
      </p:sp>
      <p:sp>
        <p:nvSpPr>
          <p:cNvPr id="3" name="Content Placeholder 2">
            <a:extLst>
              <a:ext uri="{FF2B5EF4-FFF2-40B4-BE49-F238E27FC236}">
                <a16:creationId xmlns:a16="http://schemas.microsoft.com/office/drawing/2014/main" id="{32E5246F-2630-4684-817F-F7A93E58A525}"/>
              </a:ext>
            </a:extLst>
          </p:cNvPr>
          <p:cNvSpPr>
            <a:spLocks noGrp="1"/>
          </p:cNvSpPr>
          <p:nvPr>
            <p:ph idx="1"/>
          </p:nvPr>
        </p:nvSpPr>
        <p:spPr>
          <a:xfrm>
            <a:off x="838200" y="1825625"/>
            <a:ext cx="6107130" cy="4351338"/>
          </a:xfrm>
        </p:spPr>
        <p:txBody>
          <a:bodyPr>
            <a:normAutofit fontScale="92500" lnSpcReduction="10000"/>
          </a:bodyPr>
          <a:lstStyle/>
          <a:p>
            <a:r>
              <a:rPr lang="en-US" sz="2100" b="1" dirty="0">
                <a:solidFill>
                  <a:srgbClr val="FFFFFF"/>
                </a:solidFill>
                <a:latin typeface="Trajan Pro" pitchFamily="18" charset="0"/>
                <a:ea typeface="Trajan Pro Bold" charset="0"/>
                <a:cs typeface="Trajan Pro Bold" charset="0"/>
                <a:sym typeface="Trajan Pro Bold" charset="0"/>
              </a:rPr>
              <a:t>Similarities between gambling craving and </a:t>
            </a:r>
          </a:p>
          <a:p>
            <a:r>
              <a:rPr lang="en-US" sz="2100" b="1" dirty="0">
                <a:solidFill>
                  <a:srgbClr val="FBC500"/>
                </a:solidFill>
                <a:latin typeface="Trajan Pro" pitchFamily="18" charset="0"/>
                <a:ea typeface="Trajan Pro Bold" charset="0"/>
                <a:cs typeface="Trajan Pro Bold" charset="0"/>
                <a:sym typeface="Trajan Pro Bold" charset="0"/>
              </a:rPr>
              <a:t>OCD</a:t>
            </a:r>
            <a:r>
              <a:rPr lang="en-US" sz="2100" b="1" dirty="0">
                <a:solidFill>
                  <a:srgbClr val="FFFFFF"/>
                </a:solidFill>
                <a:latin typeface="Trajan Pro" pitchFamily="18" charset="0"/>
                <a:ea typeface="Trajan Pro Bold" charset="0"/>
                <a:cs typeface="Trajan Pro Bold" charset="0"/>
                <a:sym typeface="Trajan Pro Bold" charset="0"/>
              </a:rPr>
              <a:t> suggest </a:t>
            </a:r>
            <a:r>
              <a:rPr lang="en-US" sz="2100" b="1" dirty="0">
                <a:solidFill>
                  <a:srgbClr val="FBC500"/>
                </a:solidFill>
                <a:latin typeface="Trajan Pro" pitchFamily="18" charset="0"/>
                <a:ea typeface="Trajan Pro Bold" charset="0"/>
                <a:cs typeface="Trajan Pro Bold" charset="0"/>
                <a:sym typeface="Trajan Pro Bold" charset="0"/>
              </a:rPr>
              <a:t>OCD</a:t>
            </a:r>
            <a:r>
              <a:rPr lang="en-US" sz="2100" b="1" dirty="0">
                <a:solidFill>
                  <a:srgbClr val="FFFFFF"/>
                </a:solidFill>
                <a:latin typeface="Trajan Pro" pitchFamily="18" charset="0"/>
                <a:ea typeface="Trajan Pro Bold" charset="0"/>
                <a:cs typeface="Trajan Pro Bold" charset="0"/>
                <a:sym typeface="Trajan Pro Bold" charset="0"/>
              </a:rPr>
              <a:t> medications would </a:t>
            </a:r>
          </a:p>
          <a:p>
            <a:r>
              <a:rPr lang="en-US" sz="2100" b="1" dirty="0">
                <a:solidFill>
                  <a:srgbClr val="FFFFFF"/>
                </a:solidFill>
                <a:latin typeface="Trajan Pro" pitchFamily="18" charset="0"/>
                <a:ea typeface="Trajan Pro Bold" charset="0"/>
                <a:cs typeface="Trajan Pro Bold" charset="0"/>
                <a:sym typeface="Trajan Pro Bold" charset="0"/>
              </a:rPr>
              <a:t>be helpful to reduce cravings:</a:t>
            </a:r>
          </a:p>
          <a:p>
            <a:endParaRPr lang="en-US" sz="2100" dirty="0">
              <a:solidFill>
                <a:srgbClr val="FFFFFF"/>
              </a:solidFill>
              <a:effectLst>
                <a:outerShdw blurRad="38100" dist="38100" dir="2700000" algn="tl">
                  <a:srgbClr val="C0C0C0"/>
                </a:outerShdw>
              </a:effectLst>
              <a:latin typeface="Trajan Pro" pitchFamily="18" charset="0"/>
              <a:ea typeface="Trajan Pro Bold" charset="0"/>
              <a:cs typeface="Trajan Pro Bold" charset="0"/>
              <a:sym typeface="Trajan Pro Bold" charset="0"/>
            </a:endParaRPr>
          </a:p>
          <a:p>
            <a:pPr>
              <a:buFont typeface="Wingdings" pitchFamily="2" charset="2"/>
              <a:buChar char="§"/>
            </a:pPr>
            <a:endParaRPr lang="en-US" sz="2100" dirty="0">
              <a:solidFill>
                <a:srgbClr val="FFFFFF"/>
              </a:solidFill>
              <a:effectLst>
                <a:outerShdw blurRad="38100" dist="38100" dir="2700000" algn="tl">
                  <a:srgbClr val="C0C0C0"/>
                </a:outerShdw>
              </a:effectLst>
              <a:latin typeface="Trajan Pro" pitchFamily="18" charset="0"/>
              <a:ea typeface="Trajan Pro Bold" charset="0"/>
              <a:cs typeface="Trajan Pro Bold" charset="0"/>
              <a:sym typeface="Trajan Pro Bold" charset="0"/>
            </a:endParaRPr>
          </a:p>
          <a:p>
            <a:pPr marL="754380" lvl="1" indent="-342900">
              <a:buClr>
                <a:schemeClr val="tx2"/>
              </a:buClr>
              <a:buSzPct val="125000"/>
              <a:buFont typeface="Arial" pitchFamily="34" charset="0"/>
              <a:buChar char="•"/>
            </a:pPr>
            <a:r>
              <a:rPr lang="en-US" sz="2000" dirty="0">
                <a:latin typeface="Trajan Pro" pitchFamily="18" charset="0"/>
                <a:ea typeface="Trajan Pro Bold" charset="0"/>
                <a:cs typeface="Trajan Pro Bold" charset="0"/>
                <a:sym typeface="Trajan Pro Bold" charset="0"/>
              </a:rPr>
              <a:t>Study samples have been insufficient to test the hypothesis</a:t>
            </a:r>
          </a:p>
          <a:p>
            <a:pPr marL="754380" lvl="1" indent="-342900">
              <a:buClr>
                <a:schemeClr val="tx2"/>
              </a:buClr>
              <a:buSzPct val="125000"/>
              <a:buFont typeface="Arial" pitchFamily="34" charset="0"/>
              <a:buChar char="•"/>
            </a:pPr>
            <a:endParaRPr lang="en-US" sz="2000" dirty="0">
              <a:latin typeface="Trajan Pro" pitchFamily="18" charset="0"/>
              <a:ea typeface="Trajan Pro Bold" charset="0"/>
              <a:cs typeface="Trajan Pro Bold" charset="0"/>
              <a:sym typeface="Trajan Pro Bold" charset="0"/>
            </a:endParaRPr>
          </a:p>
          <a:p>
            <a:pPr marL="754380" lvl="1" indent="-342900">
              <a:buClr>
                <a:schemeClr val="tx2"/>
              </a:buClr>
              <a:buSzPct val="125000"/>
              <a:buFont typeface="Arial" pitchFamily="34" charset="0"/>
              <a:buChar char="•"/>
            </a:pPr>
            <a:r>
              <a:rPr lang="en-US" sz="2000" dirty="0">
                <a:latin typeface="Trajan Pro" pitchFamily="18" charset="0"/>
                <a:ea typeface="Trajan Pro Bold" charset="0"/>
                <a:cs typeface="Trajan Pro Bold" charset="0"/>
                <a:sym typeface="Trajan Pro Bold" charset="0"/>
              </a:rPr>
              <a:t>OCD medications also contain anti-depressants, not all of which help control OCD</a:t>
            </a:r>
          </a:p>
          <a:p>
            <a:pPr marL="754380" lvl="1" indent="-342900">
              <a:buClr>
                <a:schemeClr val="tx2"/>
              </a:buClr>
              <a:buSzPct val="125000"/>
              <a:buFont typeface="Arial" pitchFamily="34" charset="0"/>
              <a:buChar char="•"/>
            </a:pPr>
            <a:endParaRPr lang="en-US" sz="2000" dirty="0">
              <a:latin typeface="Trajan Pro" pitchFamily="18" charset="0"/>
              <a:ea typeface="Trajan Pro Bold" charset="0"/>
              <a:cs typeface="Trajan Pro Bold" charset="0"/>
              <a:sym typeface="Trajan Pro Bold" charset="0"/>
            </a:endParaRPr>
          </a:p>
          <a:p>
            <a:pPr marL="754380" lvl="1" indent="-342900">
              <a:buClr>
                <a:schemeClr val="tx2"/>
              </a:buClr>
              <a:buSzPct val="125000"/>
              <a:buFont typeface="Arial" pitchFamily="34" charset="0"/>
              <a:buChar char="•"/>
            </a:pPr>
            <a:r>
              <a:rPr lang="en-US" sz="2000" dirty="0">
                <a:latin typeface="Trajan Pro" pitchFamily="18" charset="0"/>
                <a:ea typeface="Trajan Pro Bold" charset="0"/>
                <a:cs typeface="Trajan Pro Bold" charset="0"/>
                <a:sym typeface="Trajan Pro Bold" charset="0"/>
              </a:rPr>
              <a:t>Most promising anti-OCD medications are those containing anti-depressants that reduce serotonin uptake</a:t>
            </a:r>
          </a:p>
          <a:p>
            <a:endParaRPr lang="en-US" dirty="0"/>
          </a:p>
        </p:txBody>
      </p:sp>
      <p:pic>
        <p:nvPicPr>
          <p:cNvPr id="4" name="Picture 3">
            <a:extLst>
              <a:ext uri="{FF2B5EF4-FFF2-40B4-BE49-F238E27FC236}">
                <a16:creationId xmlns:a16="http://schemas.microsoft.com/office/drawing/2014/main" id="{063D5F4B-A0E3-45F0-853A-7FAEBB1D6027}"/>
              </a:ext>
            </a:extLst>
          </p:cNvPr>
          <p:cNvPicPr>
            <a:picLocks noChangeAspect="1"/>
          </p:cNvPicPr>
          <p:nvPr/>
        </p:nvPicPr>
        <p:blipFill>
          <a:blip r:embed="rId3"/>
          <a:stretch>
            <a:fillRect/>
          </a:stretch>
        </p:blipFill>
        <p:spPr>
          <a:xfrm>
            <a:off x="7673940" y="1631932"/>
            <a:ext cx="3810000" cy="433387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55577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855699-4B3E-4FD2-B8FA-47D03A07193E}"/>
              </a:ext>
            </a:extLst>
          </p:cNvPr>
          <p:cNvSpPr>
            <a:spLocks noGrp="1"/>
          </p:cNvSpPr>
          <p:nvPr>
            <p:ph type="title"/>
          </p:nvPr>
        </p:nvSpPr>
        <p:spPr/>
        <p:txBody>
          <a:bodyPr/>
          <a:lstStyle/>
          <a:p>
            <a:r>
              <a:rPr lang="en-US" dirty="0"/>
              <a:t>Learning Objective</a:t>
            </a:r>
          </a:p>
        </p:txBody>
      </p:sp>
      <p:graphicFrame>
        <p:nvGraphicFramePr>
          <p:cNvPr id="8" name="Content Placeholder 7">
            <a:extLst>
              <a:ext uri="{FF2B5EF4-FFF2-40B4-BE49-F238E27FC236}">
                <a16:creationId xmlns:a16="http://schemas.microsoft.com/office/drawing/2014/main" id="{5AF9E4C8-F0CC-4C97-82A8-9FAD6AFC91B2}"/>
              </a:ext>
            </a:extLst>
          </p:cNvPr>
          <p:cNvGraphicFramePr>
            <a:graphicFrameLocks noGrp="1"/>
          </p:cNvGraphicFramePr>
          <p:nvPr>
            <p:ph idx="1"/>
            <p:extLst>
              <p:ext uri="{D42A27DB-BD31-4B8C-83A1-F6EECF244321}">
                <p14:modId xmlns:p14="http://schemas.microsoft.com/office/powerpoint/2010/main" val="2988981128"/>
              </p:ext>
            </p:extLst>
          </p:nvPr>
        </p:nvGraphicFramePr>
        <p:xfrm>
          <a:off x="838199" y="1630416"/>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Graphic 9" descr="Dice with solid fill">
            <a:extLst>
              <a:ext uri="{FF2B5EF4-FFF2-40B4-BE49-F238E27FC236}">
                <a16:creationId xmlns:a16="http://schemas.microsoft.com/office/drawing/2014/main" id="{CC331EE7-5553-4B07-A7EE-182FF1DBE9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96253" y="22510"/>
            <a:ext cx="914400" cy="914400"/>
          </a:xfrm>
          <a:prstGeom prst="rect">
            <a:avLst/>
          </a:prstGeom>
        </p:spPr>
      </p:pic>
      <p:pic>
        <p:nvPicPr>
          <p:cNvPr id="12" name="Graphic 11" descr="Head with gears with solid fill">
            <a:extLst>
              <a:ext uri="{FF2B5EF4-FFF2-40B4-BE49-F238E27FC236}">
                <a16:creationId xmlns:a16="http://schemas.microsoft.com/office/drawing/2014/main" id="{8FB07BCB-02D2-4452-AB74-190665E4E3E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25000" y="342106"/>
            <a:ext cx="914400" cy="914400"/>
          </a:xfrm>
          <a:prstGeom prst="rect">
            <a:avLst/>
          </a:prstGeom>
        </p:spPr>
      </p:pic>
    </p:spTree>
    <p:extLst>
      <p:ext uri="{BB962C8B-B14F-4D97-AF65-F5344CB8AC3E}">
        <p14:creationId xmlns:p14="http://schemas.microsoft.com/office/powerpoint/2010/main" val="3062074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E4186-4986-45DD-9E1D-119C1A99D165}"/>
              </a:ext>
            </a:extLst>
          </p:cNvPr>
          <p:cNvSpPr>
            <a:spLocks noGrp="1"/>
          </p:cNvSpPr>
          <p:nvPr>
            <p:ph type="title"/>
          </p:nvPr>
        </p:nvSpPr>
        <p:spPr/>
        <p:txBody>
          <a:bodyPr/>
          <a:lstStyle/>
          <a:p>
            <a:r>
              <a:rPr lang="en-US" dirty="0"/>
              <a:t>Reduction of Negative Affect</a:t>
            </a:r>
          </a:p>
        </p:txBody>
      </p:sp>
      <p:sp>
        <p:nvSpPr>
          <p:cNvPr id="3" name="Content Placeholder 2">
            <a:extLst>
              <a:ext uri="{FF2B5EF4-FFF2-40B4-BE49-F238E27FC236}">
                <a16:creationId xmlns:a16="http://schemas.microsoft.com/office/drawing/2014/main" id="{A35A0478-9B6E-49EA-8956-5A9AE5A97D63}"/>
              </a:ext>
            </a:extLst>
          </p:cNvPr>
          <p:cNvSpPr>
            <a:spLocks noGrp="1"/>
          </p:cNvSpPr>
          <p:nvPr>
            <p:ph idx="1"/>
          </p:nvPr>
        </p:nvSpPr>
        <p:spPr>
          <a:xfrm>
            <a:off x="838200" y="4253501"/>
            <a:ext cx="10515600" cy="1923462"/>
          </a:xfrm>
        </p:spPr>
        <p:txBody>
          <a:bodyPr/>
          <a:lstStyle/>
          <a:p>
            <a:pPr>
              <a:buClr>
                <a:schemeClr val="bg1"/>
              </a:buClr>
              <a:buSzPct val="165000"/>
              <a:buFont typeface="Wingdings" pitchFamily="2" charset="2"/>
              <a:buChar char="ü"/>
            </a:pPr>
            <a:r>
              <a:rPr lang="en-US" sz="2800" dirty="0">
                <a:ea typeface="Trajan Pro Bold" charset="0"/>
                <a:cs typeface="Trajan Pro Bold" charset="0"/>
                <a:sym typeface="Trajan Pro Bold" charset="0"/>
              </a:rPr>
              <a:t>Address factors that trigger negative emotions</a:t>
            </a:r>
            <a:endParaRPr lang="en-US" sz="2800" dirty="0">
              <a:ea typeface="ヒラギノ角ゴ ProN W6" charset="0"/>
              <a:cs typeface="ヒラギノ角ゴ ProN W6" charset="0"/>
              <a:sym typeface="Trajan Pro Bold" charset="0"/>
            </a:endParaRPr>
          </a:p>
          <a:p>
            <a:pPr>
              <a:spcBef>
                <a:spcPts val="630"/>
              </a:spcBef>
              <a:buClr>
                <a:schemeClr val="bg1"/>
              </a:buClr>
              <a:buSzPct val="165000"/>
              <a:buFont typeface="Wingdings" pitchFamily="2" charset="2"/>
              <a:buChar char="ü"/>
            </a:pPr>
            <a:endParaRPr lang="en-US" sz="2800" dirty="0">
              <a:ea typeface="ヒラギノ角ゴ ProN W6" charset="0"/>
              <a:cs typeface="ヒラギノ角ゴ ProN W6" charset="0"/>
              <a:sym typeface="Trajan Pro Bold" charset="0"/>
            </a:endParaRPr>
          </a:p>
          <a:p>
            <a:pPr>
              <a:spcBef>
                <a:spcPts val="630"/>
              </a:spcBef>
              <a:buClr>
                <a:schemeClr val="bg1"/>
              </a:buClr>
              <a:buSzPct val="165000"/>
              <a:buFont typeface="Wingdings" pitchFamily="2" charset="2"/>
              <a:buChar char="ü"/>
            </a:pPr>
            <a:r>
              <a:rPr lang="en-US" sz="2800" dirty="0">
                <a:ea typeface="Trajan Pro Bold" charset="0"/>
                <a:cs typeface="Trajan Pro Bold" charset="0"/>
                <a:sym typeface="Trajan Pro Bold" charset="0"/>
              </a:rPr>
              <a:t>SSRIs and mood stabilizers have been found effective</a:t>
            </a:r>
            <a:endParaRPr lang="en-US" sz="2800" dirty="0">
              <a:ea typeface="ヒラギノ角ゴ ProN W6" charset="0"/>
              <a:cs typeface="ヒラギノ角ゴ ProN W6" charset="0"/>
              <a:sym typeface="Trajan Pro Bold" charset="0"/>
            </a:endParaRPr>
          </a:p>
          <a:p>
            <a:pPr>
              <a:buClr>
                <a:schemeClr val="bg1"/>
              </a:buClr>
            </a:pPr>
            <a:endParaRPr lang="en-US" dirty="0"/>
          </a:p>
        </p:txBody>
      </p:sp>
      <p:pic>
        <p:nvPicPr>
          <p:cNvPr id="4" name="Picture 3">
            <a:extLst>
              <a:ext uri="{FF2B5EF4-FFF2-40B4-BE49-F238E27FC236}">
                <a16:creationId xmlns:a16="http://schemas.microsoft.com/office/drawing/2014/main" id="{F04F9546-E157-485D-9BF4-B80428098943}"/>
              </a:ext>
            </a:extLst>
          </p:cNvPr>
          <p:cNvPicPr>
            <a:picLocks noChangeAspect="1"/>
          </p:cNvPicPr>
          <p:nvPr/>
        </p:nvPicPr>
        <p:blipFill>
          <a:blip r:embed="rId3"/>
          <a:stretch>
            <a:fillRect/>
          </a:stretch>
        </p:blipFill>
        <p:spPr>
          <a:xfrm>
            <a:off x="4716373" y="1760603"/>
            <a:ext cx="2759254" cy="2023453"/>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587951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8AAE2-491B-4F9B-858A-4F99B7B125F7}"/>
              </a:ext>
            </a:extLst>
          </p:cNvPr>
          <p:cNvSpPr>
            <a:spLocks noGrp="1"/>
          </p:cNvSpPr>
          <p:nvPr>
            <p:ph type="title"/>
          </p:nvPr>
        </p:nvSpPr>
        <p:spPr/>
        <p:txBody>
          <a:bodyPr/>
          <a:lstStyle/>
          <a:p>
            <a:r>
              <a:rPr lang="en-US" dirty="0"/>
              <a:t>Reasons for Gambling</a:t>
            </a:r>
          </a:p>
        </p:txBody>
      </p:sp>
      <p:graphicFrame>
        <p:nvGraphicFramePr>
          <p:cNvPr id="4" name="Content Placeholder 3">
            <a:extLst>
              <a:ext uri="{FF2B5EF4-FFF2-40B4-BE49-F238E27FC236}">
                <a16:creationId xmlns:a16="http://schemas.microsoft.com/office/drawing/2014/main" id="{064EF82A-0E15-457F-B0DC-6505165B177B}"/>
              </a:ext>
            </a:extLst>
          </p:cNvPr>
          <p:cNvGraphicFramePr>
            <a:graphicFrameLocks noGrp="1"/>
          </p:cNvGraphicFramePr>
          <p:nvPr>
            <p:ph idx="1"/>
            <p:extLst>
              <p:ext uri="{D42A27DB-BD31-4B8C-83A1-F6EECF244321}">
                <p14:modId xmlns:p14="http://schemas.microsoft.com/office/powerpoint/2010/main" val="1241841842"/>
              </p:ext>
            </p:extLst>
          </p:nvPr>
        </p:nvGraphicFramePr>
        <p:xfrm>
          <a:off x="838200" y="1462088"/>
          <a:ext cx="10515600" cy="4399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a:extLst>
              <a:ext uri="{FF2B5EF4-FFF2-40B4-BE49-F238E27FC236}">
                <a16:creationId xmlns:a16="http://schemas.microsoft.com/office/drawing/2014/main" id="{E8AC5676-3DA8-4B3F-941F-EB9C8FC33566}"/>
              </a:ext>
            </a:extLst>
          </p:cNvPr>
          <p:cNvGraphicFramePr/>
          <p:nvPr>
            <p:extLst>
              <p:ext uri="{D42A27DB-BD31-4B8C-83A1-F6EECF244321}">
                <p14:modId xmlns:p14="http://schemas.microsoft.com/office/powerpoint/2010/main" val="493738750"/>
              </p:ext>
            </p:extLst>
          </p:nvPr>
        </p:nvGraphicFramePr>
        <p:xfrm>
          <a:off x="838200" y="1634282"/>
          <a:ext cx="10771598" cy="422734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5570073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A0A7E-D353-43D1-97DC-59C3356F2F08}"/>
              </a:ext>
            </a:extLst>
          </p:cNvPr>
          <p:cNvSpPr>
            <a:spLocks noGrp="1"/>
          </p:cNvSpPr>
          <p:nvPr>
            <p:ph type="title"/>
          </p:nvPr>
        </p:nvSpPr>
        <p:spPr/>
        <p:txBody>
          <a:bodyPr/>
          <a:lstStyle/>
          <a:p>
            <a:r>
              <a:rPr lang="en-US" dirty="0"/>
              <a:t>Sub-Typing</a:t>
            </a:r>
          </a:p>
        </p:txBody>
      </p:sp>
      <p:sp>
        <p:nvSpPr>
          <p:cNvPr id="3" name="Content Placeholder 2">
            <a:extLst>
              <a:ext uri="{FF2B5EF4-FFF2-40B4-BE49-F238E27FC236}">
                <a16:creationId xmlns:a16="http://schemas.microsoft.com/office/drawing/2014/main" id="{D6CF2079-DABB-4FF0-A70B-3F2BF7416318}"/>
              </a:ext>
            </a:extLst>
          </p:cNvPr>
          <p:cNvSpPr>
            <a:spLocks noGrp="1"/>
          </p:cNvSpPr>
          <p:nvPr>
            <p:ph idx="1"/>
          </p:nvPr>
        </p:nvSpPr>
        <p:spPr>
          <a:xfrm>
            <a:off x="838200" y="3770757"/>
            <a:ext cx="10515600" cy="2406205"/>
          </a:xfrm>
        </p:spPr>
        <p:txBody>
          <a:bodyPr/>
          <a:lstStyle/>
          <a:p>
            <a:pPr marL="377190" indent="-377190">
              <a:buClr>
                <a:srgbClr val="FFFFFF"/>
              </a:buClr>
              <a:buSzPct val="125000"/>
              <a:buFont typeface="Arial" pitchFamily="34" charset="0"/>
              <a:buChar char="•"/>
            </a:pPr>
            <a:r>
              <a:rPr lang="en-US" sz="2800" dirty="0">
                <a:solidFill>
                  <a:srgbClr val="FFFFFF"/>
                </a:solidFill>
                <a:ea typeface="Trajan Pro Bold" charset="0"/>
                <a:cs typeface="Trajan Pro Bold" charset="0"/>
                <a:sym typeface="Trajan Pro Bold" charset="0"/>
              </a:rPr>
              <a:t>Treatment tailored to patient characteristics</a:t>
            </a:r>
            <a:endParaRPr lang="en-US" sz="2800" dirty="0">
              <a:solidFill>
                <a:srgbClr val="FFFFFF"/>
              </a:solidFill>
              <a:ea typeface="ヒラギノ角ゴ ProN W6" charset="0"/>
              <a:cs typeface="ヒラギノ角ゴ ProN W6" charset="0"/>
              <a:sym typeface="Trajan Pro Bold" charset="0"/>
            </a:endParaRPr>
          </a:p>
          <a:p>
            <a:pPr marL="377190" indent="-377190">
              <a:spcBef>
                <a:spcPts val="630"/>
              </a:spcBef>
              <a:buClr>
                <a:srgbClr val="FFFFFF"/>
              </a:buClr>
              <a:buSzPct val="125000"/>
              <a:buFont typeface="Arial" pitchFamily="34" charset="0"/>
              <a:buChar char="•"/>
            </a:pPr>
            <a:endParaRPr lang="en-US" sz="800" dirty="0">
              <a:solidFill>
                <a:srgbClr val="FFFFFF"/>
              </a:solidFill>
              <a:ea typeface="ヒラギノ角ゴ ProN W6" charset="0"/>
              <a:cs typeface="ヒラギノ角ゴ ProN W6" charset="0"/>
              <a:sym typeface="Trajan Pro Bold" charset="0"/>
            </a:endParaRPr>
          </a:p>
          <a:p>
            <a:pPr marL="377190" indent="-377190">
              <a:spcBef>
                <a:spcPts val="630"/>
              </a:spcBef>
              <a:buClr>
                <a:srgbClr val="FFFFFF"/>
              </a:buClr>
              <a:buSzPct val="125000"/>
              <a:buFont typeface="Arial" pitchFamily="34" charset="0"/>
              <a:buChar char="•"/>
            </a:pPr>
            <a:r>
              <a:rPr lang="en-US" sz="2800" dirty="0">
                <a:solidFill>
                  <a:srgbClr val="FFFFFF"/>
                </a:solidFill>
                <a:ea typeface="Trajan Pro Bold" charset="0"/>
                <a:cs typeface="Trajan Pro Bold" charset="0"/>
                <a:sym typeface="Trajan Pro Bold" charset="0"/>
              </a:rPr>
              <a:t>Incorporates knowledge of different gambling</a:t>
            </a:r>
            <a:endParaRPr lang="en-US" sz="2800" dirty="0">
              <a:solidFill>
                <a:srgbClr val="FFFFFF"/>
              </a:solidFill>
              <a:ea typeface="ヒラギノ角ゴ ProN W6" charset="0"/>
              <a:cs typeface="ヒラギノ角ゴ ProN W6" charset="0"/>
              <a:sym typeface="Trajan Pro Bold" charset="0"/>
            </a:endParaRPr>
          </a:p>
          <a:p>
            <a:pPr marL="377190" indent="-377190">
              <a:spcBef>
                <a:spcPts val="630"/>
              </a:spcBef>
              <a:buClr>
                <a:srgbClr val="FFFFFF"/>
              </a:buClr>
              <a:buSzPct val="125000"/>
              <a:buFont typeface="Arial" pitchFamily="34" charset="0"/>
              <a:buChar char="•"/>
            </a:pPr>
            <a:endParaRPr lang="en-US" sz="800" dirty="0">
              <a:solidFill>
                <a:srgbClr val="FFFFFF"/>
              </a:solidFill>
              <a:ea typeface="ヒラギノ角ゴ ProN W6" charset="0"/>
              <a:cs typeface="ヒラギノ角ゴ ProN W6" charset="0"/>
              <a:sym typeface="Trajan Pro Bold" charset="0"/>
            </a:endParaRPr>
          </a:p>
          <a:p>
            <a:pPr marL="377190" indent="-377190">
              <a:spcBef>
                <a:spcPts val="630"/>
              </a:spcBef>
              <a:buClr>
                <a:srgbClr val="FFFFFF"/>
              </a:buClr>
              <a:buSzPct val="125000"/>
              <a:buFont typeface="Arial" pitchFamily="34" charset="0"/>
              <a:buChar char="•"/>
            </a:pPr>
            <a:r>
              <a:rPr lang="en-US" sz="2800" dirty="0">
                <a:solidFill>
                  <a:srgbClr val="FFFFFF"/>
                </a:solidFill>
                <a:ea typeface="Trajan Pro Bold" charset="0"/>
                <a:cs typeface="Trajan Pro Bold" charset="0"/>
                <a:sym typeface="Trajan Pro Bold" charset="0"/>
              </a:rPr>
              <a:t>Motives, triggers, and progression are considered in assessing treatment needs and prognosis</a:t>
            </a:r>
            <a:endParaRPr lang="en-US" sz="2800" dirty="0">
              <a:solidFill>
                <a:srgbClr val="FFFFFF"/>
              </a:solidFill>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AD2F7FC3-C36E-45B3-AA2F-1A31F904CEC8}"/>
              </a:ext>
            </a:extLst>
          </p:cNvPr>
          <p:cNvPicPr>
            <a:picLocks noChangeAspect="1"/>
          </p:cNvPicPr>
          <p:nvPr/>
        </p:nvPicPr>
        <p:blipFill>
          <a:blip r:embed="rId2">
            <a:duotone>
              <a:schemeClr val="accent2">
                <a:shade val="45000"/>
                <a:satMod val="135000"/>
              </a:schemeClr>
              <a:prstClr val="white"/>
            </a:duotone>
          </a:blip>
          <a:stretch>
            <a:fillRect/>
          </a:stretch>
        </p:blipFill>
        <p:spPr>
          <a:xfrm>
            <a:off x="4006145" y="1803846"/>
            <a:ext cx="4179709" cy="1625154"/>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166799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B7792-31C6-468A-945E-7D3089642FF8}"/>
              </a:ext>
            </a:extLst>
          </p:cNvPr>
          <p:cNvSpPr>
            <a:spLocks noGrp="1"/>
          </p:cNvSpPr>
          <p:nvPr>
            <p:ph type="title"/>
          </p:nvPr>
        </p:nvSpPr>
        <p:spPr/>
        <p:txBody>
          <a:bodyPr/>
          <a:lstStyle/>
          <a:p>
            <a:r>
              <a:rPr lang="en-US" dirty="0"/>
              <a:t>Sub-Typing: 3 Type Theory</a:t>
            </a:r>
          </a:p>
        </p:txBody>
      </p:sp>
      <p:sp>
        <p:nvSpPr>
          <p:cNvPr id="3" name="Content Placeholder 2">
            <a:extLst>
              <a:ext uri="{FF2B5EF4-FFF2-40B4-BE49-F238E27FC236}">
                <a16:creationId xmlns:a16="http://schemas.microsoft.com/office/drawing/2014/main" id="{ED45E67B-4BD9-4892-B8E1-AD1DF6BFBA32}"/>
              </a:ext>
            </a:extLst>
          </p:cNvPr>
          <p:cNvSpPr>
            <a:spLocks noGrp="1"/>
          </p:cNvSpPr>
          <p:nvPr>
            <p:ph sz="half" idx="1"/>
          </p:nvPr>
        </p:nvSpPr>
        <p:spPr/>
        <p:txBody>
          <a:bodyPr/>
          <a:lstStyle/>
          <a:p>
            <a:pPr marL="347663" indent="-26988" algn="l">
              <a:buNone/>
            </a:pPr>
            <a:r>
              <a:rPr lang="en-US" dirty="0">
                <a:solidFill>
                  <a:srgbClr val="FFFFFF"/>
                </a:solidFill>
                <a:ea typeface="Trajan Pro Bold" charset="0"/>
                <a:cs typeface="Trajan Pro Bold" charset="0"/>
                <a:sym typeface="Trajan Pro Bold" charset="0"/>
              </a:rPr>
              <a:t>Further approach to sub-typing correlates clinical syndromes with neurotransmitter deficits  </a:t>
            </a:r>
            <a:endParaRPr lang="en-US" dirty="0">
              <a:solidFill>
                <a:srgbClr val="FFFFFF"/>
              </a:solidFill>
              <a:ea typeface="ヒラギノ角ゴ ProN W6" charset="0"/>
              <a:cs typeface="ヒラギノ角ゴ ProN W6" charset="0"/>
              <a:sym typeface="Trajan Pro Bold" charset="0"/>
            </a:endParaRPr>
          </a:p>
          <a:p>
            <a:pPr>
              <a:spcBef>
                <a:spcPts val="630"/>
              </a:spcBef>
              <a:buFont typeface="Wingdings" pitchFamily="2" charset="2"/>
              <a:buChar char="§"/>
            </a:pPr>
            <a:endParaRPr lang="en-US" dirty="0">
              <a:solidFill>
                <a:srgbClr val="FFFFFF"/>
              </a:solidFill>
              <a:ea typeface="ヒラギノ角ゴ ProN W6" charset="0"/>
              <a:cs typeface="ヒラギノ角ゴ ProN W6" charset="0"/>
              <a:sym typeface="Trajan Pro Bold" charset="0"/>
            </a:endParaRPr>
          </a:p>
          <a:p>
            <a:endParaRPr lang="en-US" dirty="0"/>
          </a:p>
        </p:txBody>
      </p:sp>
      <p:sp>
        <p:nvSpPr>
          <p:cNvPr id="5" name="Content Placeholder 4">
            <a:extLst>
              <a:ext uri="{FF2B5EF4-FFF2-40B4-BE49-F238E27FC236}">
                <a16:creationId xmlns:a16="http://schemas.microsoft.com/office/drawing/2014/main" id="{D2186477-2FA1-4B36-A0BA-680F49375EF5}"/>
              </a:ext>
            </a:extLst>
          </p:cNvPr>
          <p:cNvSpPr>
            <a:spLocks noGrp="1"/>
          </p:cNvSpPr>
          <p:nvPr>
            <p:ph sz="half" idx="2"/>
          </p:nvPr>
        </p:nvSpPr>
        <p:spPr/>
        <p:txBody>
          <a:bodyPr/>
          <a:lstStyle/>
          <a:p>
            <a:pPr>
              <a:spcBef>
                <a:spcPts val="630"/>
              </a:spcBef>
              <a:buNone/>
            </a:pPr>
            <a:r>
              <a:rPr lang="en-US" dirty="0">
                <a:solidFill>
                  <a:srgbClr val="FFC000"/>
                </a:solidFill>
                <a:ea typeface="Trajan Pro Bold" charset="0"/>
                <a:cs typeface="Trajan Pro Bold" charset="0"/>
                <a:sym typeface="Trajan Pro Bold" charset="0"/>
              </a:rPr>
              <a:t>Three resulting sub-types are:</a:t>
            </a:r>
            <a:endParaRPr lang="en-US" dirty="0">
              <a:solidFill>
                <a:srgbClr val="FFC000"/>
              </a:solidFill>
              <a:ea typeface="ヒラギノ角ゴ ProN W6" charset="0"/>
              <a:cs typeface="ヒラギノ角ゴ ProN W6" charset="0"/>
              <a:sym typeface="Trajan Pro Bold" charset="0"/>
            </a:endParaRPr>
          </a:p>
          <a:p>
            <a:endParaRPr lang="en-US" dirty="0"/>
          </a:p>
        </p:txBody>
      </p:sp>
      <p:pic>
        <p:nvPicPr>
          <p:cNvPr id="4" name="Picture 3">
            <a:extLst>
              <a:ext uri="{FF2B5EF4-FFF2-40B4-BE49-F238E27FC236}">
                <a16:creationId xmlns:a16="http://schemas.microsoft.com/office/drawing/2014/main" id="{C01BC681-3697-428A-9ECC-2F4502EBFD9F}"/>
              </a:ext>
            </a:extLst>
          </p:cNvPr>
          <p:cNvPicPr>
            <a:picLocks noChangeAspect="1"/>
          </p:cNvPicPr>
          <p:nvPr/>
        </p:nvPicPr>
        <p:blipFill>
          <a:blip r:embed="rId3"/>
          <a:stretch>
            <a:fillRect/>
          </a:stretch>
        </p:blipFill>
        <p:spPr>
          <a:xfrm>
            <a:off x="1826233" y="3429000"/>
            <a:ext cx="3310846" cy="2448219"/>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graphicFrame>
        <p:nvGraphicFramePr>
          <p:cNvPr id="6" name="Diagram 5">
            <a:extLst>
              <a:ext uri="{FF2B5EF4-FFF2-40B4-BE49-F238E27FC236}">
                <a16:creationId xmlns:a16="http://schemas.microsoft.com/office/drawing/2014/main" id="{F533CDEC-E109-4404-B086-D19136FD8A43}"/>
              </a:ext>
            </a:extLst>
          </p:cNvPr>
          <p:cNvGraphicFramePr/>
          <p:nvPr>
            <p:extLst>
              <p:ext uri="{D42A27DB-BD31-4B8C-83A1-F6EECF244321}">
                <p14:modId xmlns:p14="http://schemas.microsoft.com/office/powerpoint/2010/main" val="2397635454"/>
              </p:ext>
            </p:extLst>
          </p:nvPr>
        </p:nvGraphicFramePr>
        <p:xfrm>
          <a:off x="6172200" y="2887038"/>
          <a:ext cx="4821148" cy="2575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214035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E9E8D-828E-4178-9E46-27CEADA8AE0D}"/>
              </a:ext>
            </a:extLst>
          </p:cNvPr>
          <p:cNvSpPr>
            <a:spLocks noGrp="1"/>
          </p:cNvSpPr>
          <p:nvPr>
            <p:ph type="title" idx="4294967295"/>
          </p:nvPr>
        </p:nvSpPr>
        <p:spPr>
          <a:xfrm>
            <a:off x="838200" y="2910548"/>
            <a:ext cx="10515600" cy="1325563"/>
          </a:xfrm>
        </p:spPr>
        <p:txBody>
          <a:bodyPr>
            <a:normAutofit/>
          </a:bodyPr>
          <a:lstStyle/>
          <a:p>
            <a:r>
              <a:rPr lang="en-US" sz="3600" dirty="0"/>
              <a:t>Video Lecture 7: Neuroscience &amp; Addiction Similarity</a:t>
            </a:r>
          </a:p>
        </p:txBody>
      </p:sp>
      <p:pic>
        <p:nvPicPr>
          <p:cNvPr id="3" name="Online Media 2" title="Lecture 7: Addiction and Brain Similarities - AZ Problem Gambling Training">
            <a:hlinkClick r:id="" action="ppaction://media"/>
            <a:extLst>
              <a:ext uri="{FF2B5EF4-FFF2-40B4-BE49-F238E27FC236}">
                <a16:creationId xmlns:a16="http://schemas.microsoft.com/office/drawing/2014/main" id="{0C2DE1BB-BEF7-4A71-9E97-2D97BE8FB70C}"/>
              </a:ext>
            </a:extLst>
          </p:cNvPr>
          <p:cNvPicPr>
            <a:picLocks noRot="1" noChangeAspect="1"/>
          </p:cNvPicPr>
          <p:nvPr>
            <a:videoFile r:link="rId1"/>
          </p:nvPr>
        </p:nvPicPr>
        <p:blipFill>
          <a:blip r:embed="rId4"/>
          <a:stretch>
            <a:fillRect/>
          </a:stretch>
        </p:blipFill>
        <p:spPr>
          <a:xfrm>
            <a:off x="0" y="-15240"/>
            <a:ext cx="12192000" cy="6888480"/>
          </a:xfrm>
          <a:prstGeom prst="rect">
            <a:avLst/>
          </a:prstGeom>
        </p:spPr>
      </p:pic>
    </p:spTree>
    <p:extLst>
      <p:ext uri="{BB962C8B-B14F-4D97-AF65-F5344CB8AC3E}">
        <p14:creationId xmlns:p14="http://schemas.microsoft.com/office/powerpoint/2010/main" val="279631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58248-1916-4D9D-A9CD-A8DC7877D53D}"/>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77AAB87-A8F5-45B4-895E-2490276AF56E}"/>
              </a:ext>
            </a:extLst>
          </p:cNvPr>
          <p:cNvSpPr>
            <a:spLocks noGrp="1"/>
          </p:cNvSpPr>
          <p:nvPr>
            <p:ph sz="half" idx="1"/>
          </p:nvPr>
        </p:nvSpPr>
        <p:spPr/>
        <p:txBody>
          <a:bodyPr/>
          <a:lstStyle/>
          <a:p>
            <a:pPr algn="l">
              <a:buNone/>
            </a:pPr>
            <a:r>
              <a:rPr lang="en-US" sz="2700" dirty="0">
                <a:solidFill>
                  <a:srgbClr val="FFC000"/>
                </a:solidFill>
                <a:ea typeface="Trajan Pro Bold" charset="0"/>
                <a:cs typeface="Trajan Pro Bold" charset="0"/>
                <a:sym typeface="Trajan Pro Bold" charset="0"/>
              </a:rPr>
              <a:t>COMPARISONS BETWEEN PROBLEM </a:t>
            </a:r>
            <a:endParaRPr lang="en-US" sz="2700" dirty="0">
              <a:solidFill>
                <a:srgbClr val="FFC000"/>
              </a:solidFill>
              <a:ea typeface="ヒラギノ角ゴ ProN W6" charset="0"/>
              <a:cs typeface="ヒラギノ角ゴ ProN W6" charset="0"/>
              <a:sym typeface="Trajan Pro Bold" charset="0"/>
            </a:endParaRPr>
          </a:p>
          <a:p>
            <a:pPr>
              <a:spcBef>
                <a:spcPts val="630"/>
              </a:spcBef>
              <a:buNone/>
            </a:pPr>
            <a:r>
              <a:rPr lang="en-US" sz="2700" dirty="0">
                <a:solidFill>
                  <a:srgbClr val="FFC000"/>
                </a:solidFill>
                <a:ea typeface="Trajan Pro Bold" charset="0"/>
                <a:cs typeface="Trajan Pro Bold" charset="0"/>
                <a:sym typeface="Trajan Pro Bold" charset="0"/>
              </a:rPr>
              <a:t>GAMBLING AND SUBSTANCE ABUSE</a:t>
            </a:r>
            <a:endParaRPr lang="en-US" sz="2700" dirty="0">
              <a:solidFill>
                <a:srgbClr val="FFC000"/>
              </a:solidFill>
              <a:ea typeface="ヒラギノ角ゴ ProN W6" charset="0"/>
              <a:cs typeface="ヒラギノ角ゴ ProN W6" charset="0"/>
              <a:sym typeface="Trajan Pro Bold" charset="0"/>
            </a:endParaRPr>
          </a:p>
          <a:p>
            <a:pPr>
              <a:spcBef>
                <a:spcPts val="630"/>
              </a:spcBef>
            </a:pPr>
            <a:endParaRPr lang="en-US" dirty="0">
              <a:solidFill>
                <a:srgbClr val="FFFFFF"/>
              </a:solidFill>
              <a:sym typeface="Trajan Pro" charset="0"/>
            </a:endParaRPr>
          </a:p>
          <a:p>
            <a:pPr>
              <a:spcBef>
                <a:spcPts val="630"/>
              </a:spcBef>
              <a:buNone/>
            </a:pPr>
            <a:r>
              <a:rPr lang="en-US" sz="2800" dirty="0">
                <a:solidFill>
                  <a:srgbClr val="FFFFFF"/>
                </a:solidFill>
                <a:ea typeface="Trajan Pro Bold" charset="0"/>
                <a:cs typeface="Trajan Pro Bold" charset="0"/>
                <a:sym typeface="Trajan Pro Bold" charset="0"/>
              </a:rPr>
              <a:t>Other models</a:t>
            </a:r>
            <a:endParaRPr lang="en-US" sz="2800" dirty="0">
              <a:solidFill>
                <a:srgbClr val="FFFFFF"/>
              </a:solidFill>
              <a:ea typeface="ヒラギノ角ゴ ProN W6" charset="0"/>
              <a:cs typeface="ヒラギノ角ゴ ProN W6" charset="0"/>
              <a:sym typeface="Trajan Pro Bold" charset="0"/>
            </a:endParaRPr>
          </a:p>
          <a:p>
            <a:pPr marL="1085850" lvl="2" indent="-342900">
              <a:spcBef>
                <a:spcPts val="540"/>
              </a:spcBef>
              <a:buClr>
                <a:srgbClr val="FFFFFF"/>
              </a:buClr>
            </a:pPr>
            <a:r>
              <a:rPr lang="en-US" sz="1800" dirty="0">
                <a:solidFill>
                  <a:srgbClr val="FFFFFF"/>
                </a:solidFill>
                <a:ea typeface="Trajan Pro" charset="0"/>
                <a:cs typeface="Trajan Pro" charset="0"/>
                <a:sym typeface="Trajan Pro" charset="0"/>
              </a:rPr>
              <a:t>Combined evidence suggests several disorders may be present</a:t>
            </a:r>
            <a:endParaRPr lang="en-US" sz="1800" dirty="0">
              <a:solidFill>
                <a:srgbClr val="FFFFFF"/>
              </a:solidFill>
              <a:sym typeface="Trajan Pro" charset="0"/>
            </a:endParaRPr>
          </a:p>
          <a:p>
            <a:pPr marL="1085850" lvl="2" indent="-342900">
              <a:spcBef>
                <a:spcPts val="540"/>
              </a:spcBef>
              <a:buClr>
                <a:srgbClr val="FFFFFF"/>
              </a:buClr>
            </a:pPr>
            <a:r>
              <a:rPr lang="en-US" sz="1800" dirty="0">
                <a:solidFill>
                  <a:srgbClr val="FFFFFF"/>
                </a:solidFill>
                <a:ea typeface="Trajan Pro" charset="0"/>
                <a:cs typeface="Trajan Pro" charset="0"/>
                <a:sym typeface="Trajan Pro" charset="0"/>
              </a:rPr>
              <a:t>Additional research is needed</a:t>
            </a:r>
            <a:endParaRPr lang="en-US" sz="1800" dirty="0">
              <a:solidFill>
                <a:srgbClr val="FFFFFF"/>
              </a:solidFill>
              <a:sym typeface="Trajan Pro" charset="0"/>
            </a:endParaRPr>
          </a:p>
          <a:p>
            <a:pPr marL="1085850" lvl="2" indent="-342900">
              <a:spcBef>
                <a:spcPts val="540"/>
              </a:spcBef>
              <a:buClr>
                <a:srgbClr val="FFFFFF"/>
              </a:buClr>
            </a:pPr>
            <a:r>
              <a:rPr lang="en-US" sz="1800" dirty="0">
                <a:solidFill>
                  <a:srgbClr val="FFFFFF"/>
                </a:solidFill>
                <a:ea typeface="Trajan Pro" charset="0"/>
                <a:cs typeface="Trajan Pro" charset="0"/>
                <a:sym typeface="Trajan Pro" charset="0"/>
              </a:rPr>
              <a:t>Comorbidity considerations are the clearest indication for using medication</a:t>
            </a:r>
            <a:endParaRPr lang="en-US" sz="1800" dirty="0">
              <a:solidFill>
                <a:srgbClr val="FFFFFF"/>
              </a:solidFill>
              <a:sym typeface="Trajan Pro" charset="0"/>
            </a:endParaRPr>
          </a:p>
          <a:p>
            <a:pPr marL="1085850" lvl="2" indent="-342900">
              <a:spcBef>
                <a:spcPts val="540"/>
              </a:spcBef>
              <a:buClr>
                <a:srgbClr val="FFFFFF"/>
              </a:buClr>
            </a:pPr>
            <a:r>
              <a:rPr lang="en-US" sz="1800" dirty="0">
                <a:solidFill>
                  <a:srgbClr val="FFFFFF"/>
                </a:solidFill>
                <a:ea typeface="Trajan Pro" charset="0"/>
                <a:cs typeface="Trajan Pro" charset="0"/>
                <a:sym typeface="Trajan Pro" charset="0"/>
              </a:rPr>
              <a:t>Genetic profiling in the future may prove promising</a:t>
            </a:r>
            <a:endParaRPr lang="en-US" sz="1800" dirty="0">
              <a:solidFill>
                <a:srgbClr val="FFFFFF"/>
              </a:solidFill>
              <a:sym typeface="Trajan Pro" charset="0"/>
            </a:endParaRPr>
          </a:p>
          <a:p>
            <a:endParaRPr lang="en-US" dirty="0"/>
          </a:p>
        </p:txBody>
      </p:sp>
      <p:pic>
        <p:nvPicPr>
          <p:cNvPr id="6" name="Picture 5" descr="Text&#10;&#10;Description automatically generated">
            <a:extLst>
              <a:ext uri="{FF2B5EF4-FFF2-40B4-BE49-F238E27FC236}">
                <a16:creationId xmlns:a16="http://schemas.microsoft.com/office/drawing/2014/main" id="{D367FB1B-3737-4C48-ADAB-CF65CDE15CD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76509" y="312178"/>
            <a:ext cx="4777291" cy="2687769"/>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pic>
        <p:nvPicPr>
          <p:cNvPr id="8" name="Picture 7" descr="A group of people around a table&#10;&#10;Description automatically generated">
            <a:extLst>
              <a:ext uri="{FF2B5EF4-FFF2-40B4-BE49-F238E27FC236}">
                <a16:creationId xmlns:a16="http://schemas.microsoft.com/office/drawing/2014/main" id="{EF5E94D9-3400-4ABE-815E-274AE95FABC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576509" y="3339101"/>
            <a:ext cx="4777291" cy="2532025"/>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818836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D0457B-9AB1-4824-8691-1F785CD2C50D}"/>
              </a:ext>
            </a:extLst>
          </p:cNvPr>
          <p:cNvSpPr>
            <a:spLocks noGrp="1"/>
          </p:cNvSpPr>
          <p:nvPr>
            <p:ph type="title"/>
          </p:nvPr>
        </p:nvSpPr>
        <p:spPr>
          <a:xfrm>
            <a:off x="694690" y="441009"/>
            <a:ext cx="10515600" cy="1019802"/>
          </a:xfrm>
        </p:spPr>
        <p:txBody>
          <a:bodyPr/>
          <a:lstStyle/>
          <a:p>
            <a:r>
              <a:rPr lang="en-US" dirty="0"/>
              <a:t>End of Session 3 Topics</a:t>
            </a:r>
          </a:p>
        </p:txBody>
      </p:sp>
      <p:graphicFrame>
        <p:nvGraphicFramePr>
          <p:cNvPr id="9" name="Diagram 8">
            <a:extLst>
              <a:ext uri="{FF2B5EF4-FFF2-40B4-BE49-F238E27FC236}">
                <a16:creationId xmlns:a16="http://schemas.microsoft.com/office/drawing/2014/main" id="{FEE1AE8E-478A-4A18-AA20-5591EE4B0089}"/>
              </a:ext>
            </a:extLst>
          </p:cNvPr>
          <p:cNvGraphicFramePr/>
          <p:nvPr/>
        </p:nvGraphicFramePr>
        <p:xfrm>
          <a:off x="2249038" y="2023946"/>
          <a:ext cx="7693923" cy="28101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84829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05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C52E-0914-416B-B64A-824997DB993D}"/>
              </a:ext>
            </a:extLst>
          </p:cNvPr>
          <p:cNvSpPr>
            <a:spLocks noGrp="1"/>
          </p:cNvSpPr>
          <p:nvPr>
            <p:ph type="title"/>
          </p:nvPr>
        </p:nvSpPr>
        <p:spPr>
          <a:xfrm>
            <a:off x="2555631" y="1441938"/>
            <a:ext cx="7080738" cy="3974124"/>
          </a:xfrm>
        </p:spPr>
        <p:txBody>
          <a:bodyPr vert="horz" lIns="91440" tIns="45720" rIns="91440" bIns="45720" rtlCol="0" anchor="ctr">
            <a:normAutofit/>
          </a:bodyPr>
          <a:lstStyle/>
          <a:p>
            <a:pPr algn="ctr"/>
            <a:r>
              <a:rPr lang="en-US" sz="5400" dirty="0">
                <a:solidFill>
                  <a:schemeClr val="tx1"/>
                </a:solidFill>
              </a:rPr>
              <a:t>Neurotransmitters &amp; Communication </a:t>
            </a:r>
            <a:br>
              <a:rPr lang="en-US" sz="5400" dirty="0">
                <a:solidFill>
                  <a:schemeClr val="tx1"/>
                </a:solidFill>
              </a:rPr>
            </a:br>
            <a:r>
              <a:rPr lang="en-US" sz="5400" dirty="0">
                <a:solidFill>
                  <a:schemeClr val="tx1"/>
                </a:solidFill>
              </a:rPr>
              <a:t>in the Brain</a:t>
            </a:r>
          </a:p>
        </p:txBody>
      </p:sp>
    </p:spTree>
    <p:extLst>
      <p:ext uri="{BB962C8B-B14F-4D97-AF65-F5344CB8AC3E}">
        <p14:creationId xmlns:p14="http://schemas.microsoft.com/office/powerpoint/2010/main" val="406951736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B5BE9-180F-444D-A69C-FE761227BDFF}"/>
              </a:ext>
            </a:extLst>
          </p:cNvPr>
          <p:cNvSpPr>
            <a:spLocks noGrp="1"/>
          </p:cNvSpPr>
          <p:nvPr>
            <p:ph type="title"/>
          </p:nvPr>
        </p:nvSpPr>
        <p:spPr/>
        <p:txBody>
          <a:bodyPr/>
          <a:lstStyle/>
          <a:p>
            <a:r>
              <a:rPr lang="en-US" dirty="0"/>
              <a:t>Neurotransmitter Circuits</a:t>
            </a:r>
          </a:p>
        </p:txBody>
      </p:sp>
      <p:sp>
        <p:nvSpPr>
          <p:cNvPr id="3" name="Content Placeholder 2">
            <a:extLst>
              <a:ext uri="{FF2B5EF4-FFF2-40B4-BE49-F238E27FC236}">
                <a16:creationId xmlns:a16="http://schemas.microsoft.com/office/drawing/2014/main" id="{F91B06C8-A781-41A4-B510-45CB62AC1B98}"/>
              </a:ext>
            </a:extLst>
          </p:cNvPr>
          <p:cNvSpPr>
            <a:spLocks noGrp="1"/>
          </p:cNvSpPr>
          <p:nvPr>
            <p:ph sz="half" idx="1"/>
          </p:nvPr>
        </p:nvSpPr>
        <p:spPr/>
        <p:txBody>
          <a:bodyPr>
            <a:normAutofit/>
          </a:bodyPr>
          <a:lstStyle/>
          <a:p>
            <a:r>
              <a:rPr lang="en-US" sz="2400" dirty="0"/>
              <a:t>Researchers have mapped many of the neurotransmitter circuits and regions of the brain for use with understanding the reward gamblers receive from their betting. </a:t>
            </a:r>
          </a:p>
        </p:txBody>
      </p:sp>
      <p:pic>
        <p:nvPicPr>
          <p:cNvPr id="1026" name="Picture 2" descr="Definitions of Addiction">
            <a:extLst>
              <a:ext uri="{FF2B5EF4-FFF2-40B4-BE49-F238E27FC236}">
                <a16:creationId xmlns:a16="http://schemas.microsoft.com/office/drawing/2014/main" id="{54DDBAEA-BAAC-42B1-BF4F-362845DDA3D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45149" y="1672964"/>
            <a:ext cx="5377665" cy="422230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803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B5BE9-180F-444D-A69C-FE761227BDFF}"/>
              </a:ext>
            </a:extLst>
          </p:cNvPr>
          <p:cNvSpPr>
            <a:spLocks noGrp="1"/>
          </p:cNvSpPr>
          <p:nvPr>
            <p:ph type="title"/>
          </p:nvPr>
        </p:nvSpPr>
        <p:spPr/>
        <p:txBody>
          <a:bodyPr/>
          <a:lstStyle/>
          <a:p>
            <a:r>
              <a:rPr lang="en-US" dirty="0"/>
              <a:t>Neurotransmitter Circuits</a:t>
            </a:r>
          </a:p>
        </p:txBody>
      </p:sp>
      <p:sp>
        <p:nvSpPr>
          <p:cNvPr id="3" name="Content Placeholder 2">
            <a:extLst>
              <a:ext uri="{FF2B5EF4-FFF2-40B4-BE49-F238E27FC236}">
                <a16:creationId xmlns:a16="http://schemas.microsoft.com/office/drawing/2014/main" id="{F91B06C8-A781-41A4-B510-45CB62AC1B98}"/>
              </a:ext>
            </a:extLst>
          </p:cNvPr>
          <p:cNvSpPr>
            <a:spLocks noGrp="1"/>
          </p:cNvSpPr>
          <p:nvPr>
            <p:ph sz="half" idx="1"/>
          </p:nvPr>
        </p:nvSpPr>
        <p:spPr/>
        <p:txBody>
          <a:bodyPr>
            <a:normAutofit/>
          </a:bodyPr>
          <a:lstStyle/>
          <a:p>
            <a:r>
              <a:rPr lang="en-US" sz="2400" dirty="0"/>
              <a:t>Dopamine: </a:t>
            </a:r>
          </a:p>
          <a:p>
            <a:pPr lvl="1"/>
            <a:r>
              <a:rPr lang="en-US" sz="2000" dirty="0"/>
              <a:t>The blue pathways indicate the dopamine system. Dopamine affects behavior and cognition, prolactin release, voluntary movement, motivation and reward, sleep, mood, attention, and learning. </a:t>
            </a:r>
          </a:p>
        </p:txBody>
      </p:sp>
      <p:pic>
        <p:nvPicPr>
          <p:cNvPr id="1026" name="Picture 2" descr="Definitions of Addiction">
            <a:extLst>
              <a:ext uri="{FF2B5EF4-FFF2-40B4-BE49-F238E27FC236}">
                <a16:creationId xmlns:a16="http://schemas.microsoft.com/office/drawing/2014/main" id="{54DDBAEA-BAAC-42B1-BF4F-362845DDA3D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45149" y="1672964"/>
            <a:ext cx="5377665" cy="422230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1478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B5BE9-180F-444D-A69C-FE761227BDFF}"/>
              </a:ext>
            </a:extLst>
          </p:cNvPr>
          <p:cNvSpPr>
            <a:spLocks noGrp="1"/>
          </p:cNvSpPr>
          <p:nvPr>
            <p:ph type="title"/>
          </p:nvPr>
        </p:nvSpPr>
        <p:spPr/>
        <p:txBody>
          <a:bodyPr/>
          <a:lstStyle/>
          <a:p>
            <a:r>
              <a:rPr lang="en-US" dirty="0"/>
              <a:t>Neurotransmitter Circuits</a:t>
            </a:r>
          </a:p>
        </p:txBody>
      </p:sp>
      <p:sp>
        <p:nvSpPr>
          <p:cNvPr id="3" name="Content Placeholder 2">
            <a:extLst>
              <a:ext uri="{FF2B5EF4-FFF2-40B4-BE49-F238E27FC236}">
                <a16:creationId xmlns:a16="http://schemas.microsoft.com/office/drawing/2014/main" id="{F91B06C8-A781-41A4-B510-45CB62AC1B98}"/>
              </a:ext>
            </a:extLst>
          </p:cNvPr>
          <p:cNvSpPr>
            <a:spLocks noGrp="1"/>
          </p:cNvSpPr>
          <p:nvPr>
            <p:ph sz="half" idx="1"/>
          </p:nvPr>
        </p:nvSpPr>
        <p:spPr/>
        <p:txBody>
          <a:bodyPr>
            <a:normAutofit/>
          </a:bodyPr>
          <a:lstStyle/>
          <a:p>
            <a:r>
              <a:rPr lang="en-US" sz="2400" dirty="0"/>
              <a:t>Frontal cortex: </a:t>
            </a:r>
          </a:p>
          <a:p>
            <a:pPr lvl="1"/>
            <a:r>
              <a:rPr lang="en-US" sz="2000" dirty="0"/>
              <a:t>The primary functions of this part of the brain are to govern behaviors such as risk assessment and decision-­making.</a:t>
            </a:r>
          </a:p>
        </p:txBody>
      </p:sp>
      <p:pic>
        <p:nvPicPr>
          <p:cNvPr id="1026" name="Picture 2" descr="Definitions of Addiction">
            <a:extLst>
              <a:ext uri="{FF2B5EF4-FFF2-40B4-BE49-F238E27FC236}">
                <a16:creationId xmlns:a16="http://schemas.microsoft.com/office/drawing/2014/main" id="{54DDBAEA-BAAC-42B1-BF4F-362845DDA3D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345149" y="1672964"/>
            <a:ext cx="5377665" cy="4222307"/>
          </a:xfrm>
          <a:prstGeom prst="rect">
            <a:avLst/>
          </a:prstGeom>
          <a:ln w="38100" cap="sq">
            <a:solidFill>
              <a:srgbClr val="D86018"/>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5272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Lst>
</file>

<file path=ppt/theme/theme1.xml><?xml version="1.0" encoding="utf-8"?>
<a:theme xmlns:a="http://schemas.openxmlformats.org/drawingml/2006/main" name="Office Theme">
  <a:themeElements>
    <a:clrScheme name="Custom 16">
      <a:dk1>
        <a:srgbClr val="1F3864"/>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992</TotalTime>
  <Words>6879</Words>
  <Application>Microsoft Office PowerPoint</Application>
  <PresentationFormat>Widescreen</PresentationFormat>
  <Paragraphs>456</Paragraphs>
  <Slides>56</Slides>
  <Notes>55</Notes>
  <HiddenSlides>0</HiddenSlides>
  <MMClips>2</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PowerPoint Presentation</vt:lpstr>
      <vt:lpstr>Session 3 Topics</vt:lpstr>
      <vt:lpstr>Supplemental Reading and Resources for this section includes:</vt:lpstr>
      <vt:lpstr>Learning Objective</vt:lpstr>
      <vt:lpstr>Learning Objective</vt:lpstr>
      <vt:lpstr>Neurotransmitters &amp; Communication  in the Brain</vt:lpstr>
      <vt:lpstr>Neurotransmitter Circuits</vt:lpstr>
      <vt:lpstr>Neurotransmitter Circuits</vt:lpstr>
      <vt:lpstr>Neurotransmitter Circuits</vt:lpstr>
      <vt:lpstr>Neurotransmitter Circuits</vt:lpstr>
      <vt:lpstr>Neurotransmitter Circuits</vt:lpstr>
      <vt:lpstr>Reward Pathway: Brain Regions</vt:lpstr>
      <vt:lpstr>The “Near Miss” Experience</vt:lpstr>
      <vt:lpstr>The Inhibitory Pathway</vt:lpstr>
      <vt:lpstr>Neurotransmitters &amp; Gambling</vt:lpstr>
      <vt:lpstr>Neurotransmitters &amp; Gambling</vt:lpstr>
      <vt:lpstr>Neurotransmitter Depletion / Imbalance</vt:lpstr>
      <vt:lpstr>Major Neurotransmitter Systems</vt:lpstr>
      <vt:lpstr>Video Lecture 6: Neurotransmitters and Brain Pathways </vt:lpstr>
      <vt:lpstr>Dopamine: Learning &amp; Memory</vt:lpstr>
      <vt:lpstr>Gambling &amp; the Brain</vt:lpstr>
      <vt:lpstr>Polygenetic Model:  The Additive Effect of Neurotransmitter Genes</vt:lpstr>
      <vt:lpstr>Genetic Risk Factors: Twin Studies</vt:lpstr>
      <vt:lpstr>Medication-Assisted  Treatment</vt:lpstr>
      <vt:lpstr>Physical Benefits of Medication-Assisted Treatment</vt:lpstr>
      <vt:lpstr>Classes of Medications</vt:lpstr>
      <vt:lpstr>Study Descriptions</vt:lpstr>
      <vt:lpstr>Goals: Abstinence or Harm-Reduction</vt:lpstr>
      <vt:lpstr>Selective Serotonin Reuptake Inhibitors (Hollander, et. al, 1992, 1998, 2000)</vt:lpstr>
      <vt:lpstr>SSI Study Findings</vt:lpstr>
      <vt:lpstr>Opioid Antagonist</vt:lpstr>
      <vt:lpstr>Opioid Antagonist Study Results  (Dr. S. Kim of Univ. of Minnesota)</vt:lpstr>
      <vt:lpstr>Mood Stabilizers</vt:lpstr>
      <vt:lpstr>Additional Considerations</vt:lpstr>
      <vt:lpstr>Additional Considerations</vt:lpstr>
      <vt:lpstr>PowerPoint Presentation</vt:lpstr>
      <vt:lpstr>Pharmacotherapy Studies with Gambling Disorder</vt:lpstr>
      <vt:lpstr>Implications</vt:lpstr>
      <vt:lpstr>Models for Treatment with Medication</vt:lpstr>
      <vt:lpstr>Gambling Disorder and Norephinephrine</vt:lpstr>
      <vt:lpstr>Gambling Disorder and Dopamine (Bergh, 1997)</vt:lpstr>
      <vt:lpstr>Gambling Addiction &amp; Dopamine</vt:lpstr>
      <vt:lpstr>Gambling Addiction &amp; Parkinson’s Disease</vt:lpstr>
      <vt:lpstr>PET Scan Results</vt:lpstr>
      <vt:lpstr>Kindling</vt:lpstr>
      <vt:lpstr>Withdrawal</vt:lpstr>
      <vt:lpstr>Substitute Agents</vt:lpstr>
      <vt:lpstr>Blocking Agents</vt:lpstr>
      <vt:lpstr>An Obsessive-Compulsive Model (OCD)</vt:lpstr>
      <vt:lpstr>Reduction of Negative Affect</vt:lpstr>
      <vt:lpstr>Reasons for Gambling</vt:lpstr>
      <vt:lpstr>Sub-Typing</vt:lpstr>
      <vt:lpstr>Sub-Typing: 3 Type Theory</vt:lpstr>
      <vt:lpstr>Video Lecture 7: Neuroscience &amp; Addiction Similarity</vt:lpstr>
      <vt:lpstr>Summary</vt:lpstr>
      <vt:lpstr>End of Session 3 Topics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Kaufmann</dc:creator>
  <cp:lastModifiedBy>Daniel Kaufmann</cp:lastModifiedBy>
  <cp:revision>18</cp:revision>
  <dcterms:created xsi:type="dcterms:W3CDTF">2020-11-06T01:48:17Z</dcterms:created>
  <dcterms:modified xsi:type="dcterms:W3CDTF">2021-03-04T15:12:00Z</dcterms:modified>
</cp:coreProperties>
</file>